
<file path=[Content_Types].xml><?xml version="1.0" encoding="utf-8"?>
<Types xmlns="http://schemas.openxmlformats.org/package/2006/content-types">
  <Default Extension="bin" ContentType="application/vnd.openxmlformats-officedocument.oleObject"/>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3.xml" ContentType="application/vnd.openxmlformats-officedocument.theme+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4.xml" ContentType="application/vnd.openxmlformats-officedocument.theme+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5.xml" ContentType="application/vnd.openxmlformats-officedocument.theme+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heme/theme6.xml" ContentType="application/vnd.openxmlformats-officedocument.theme+xml"/>
  <Override PartName="/ppt/theme/theme7.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4124" r:id="rId5"/>
    <p:sldMasterId id="2147484055" r:id="rId6"/>
    <p:sldMasterId id="2147484069" r:id="rId7"/>
    <p:sldMasterId id="2147484080" r:id="rId8"/>
    <p:sldMasterId id="2147484089" r:id="rId9"/>
  </p:sldMasterIdLst>
  <p:notesMasterIdLst>
    <p:notesMasterId r:id="rId45"/>
  </p:notesMasterIdLst>
  <p:handoutMasterIdLst>
    <p:handoutMasterId r:id="rId46"/>
  </p:handoutMasterIdLst>
  <p:sldIdLst>
    <p:sldId id="338" r:id="rId10"/>
    <p:sldId id="343" r:id="rId11"/>
    <p:sldId id="344" r:id="rId12"/>
    <p:sldId id="345" r:id="rId13"/>
    <p:sldId id="276" r:id="rId14"/>
    <p:sldId id="271" r:id="rId15"/>
    <p:sldId id="272" r:id="rId16"/>
    <p:sldId id="280" r:id="rId17"/>
    <p:sldId id="273" r:id="rId18"/>
    <p:sldId id="274" r:id="rId19"/>
    <p:sldId id="275" r:id="rId20"/>
    <p:sldId id="386" r:id="rId21"/>
    <p:sldId id="277" r:id="rId22"/>
    <p:sldId id="384" r:id="rId23"/>
    <p:sldId id="387" r:id="rId24"/>
    <p:sldId id="406" r:id="rId25"/>
    <p:sldId id="388" r:id="rId26"/>
    <p:sldId id="389" r:id="rId27"/>
    <p:sldId id="390" r:id="rId28"/>
    <p:sldId id="391" r:id="rId29"/>
    <p:sldId id="392" r:id="rId30"/>
    <p:sldId id="393" r:id="rId31"/>
    <p:sldId id="395" r:id="rId32"/>
    <p:sldId id="394" r:id="rId33"/>
    <p:sldId id="397" r:id="rId34"/>
    <p:sldId id="399" r:id="rId35"/>
    <p:sldId id="400" r:id="rId36"/>
    <p:sldId id="403" r:id="rId37"/>
    <p:sldId id="404" r:id="rId38"/>
    <p:sldId id="405" r:id="rId39"/>
    <p:sldId id="402" r:id="rId40"/>
    <p:sldId id="401" r:id="rId41"/>
    <p:sldId id="396" r:id="rId42"/>
    <p:sldId id="383" r:id="rId43"/>
    <p:sldId id="285" r:id="rId44"/>
  </p:sldIdLst>
  <p:sldSz cx="12192000" cy="6858000"/>
  <p:notesSz cx="6858000" cy="9144000"/>
  <p:embeddedFontLst>
    <p:embeddedFont>
      <p:font typeface="Calibri" panose="020F0502020204030204" pitchFamily="34" charset="0"/>
      <p:regular r:id="rId47"/>
      <p:bold r:id="rId48"/>
      <p:italic r:id="rId49"/>
      <p:boldItalic r:id="rId50"/>
    </p:embeddedFont>
    <p:embeddedFont>
      <p:font typeface="Fira Sans" panose="020B0503050000020004" pitchFamily="34" charset="0"/>
      <p:regular r:id="rId51"/>
      <p:bold r:id="rId52"/>
      <p:italic r:id="rId53"/>
      <p:boldItalic r:id="rId54"/>
    </p:embeddedFont>
    <p:embeddedFont>
      <p:font typeface="Fira Sans Medium" panose="020B0603050000020004" pitchFamily="34" charset="0"/>
      <p:regular r:id="rId55"/>
      <p:italic r:id="rId56"/>
    </p:embeddedFont>
    <p:embeddedFont>
      <p:font typeface="Fira Sans SemiBold" panose="020B0603050000020004" pitchFamily="34" charset="0"/>
      <p:regular r:id="rId57"/>
      <p:bold r:id="rId58"/>
      <p:italic r:id="rId59"/>
      <p:boldItalic r:id="rId60"/>
    </p:embeddedFont>
    <p:embeddedFont>
      <p:font typeface="Times" panose="02020603050405020304" pitchFamily="18" charset="0"/>
      <p:regular r:id="rId61"/>
      <p:bold r:id="rId62"/>
      <p:italic r:id="rId63"/>
      <p:boldItalic r:id="rId64"/>
    </p:embeddedFont>
    <p:embeddedFont>
      <p:font typeface="Trebuchet MS" panose="020B0603020202020204" pitchFamily="34" charset="0"/>
      <p:regular r:id="rId65"/>
      <p:bold r:id="rId66"/>
      <p:italic r:id="rId67"/>
      <p:boldItalic r:id="rId68"/>
    </p:embeddedFont>
  </p:embeddedFontLst>
  <p:custDataLst>
    <p:tags r:id="rId6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Bioactives" id="{D270CB90-9D22-0B48-A483-CD53E3942322}">
          <p14:sldIdLst>
            <p14:sldId id="338"/>
            <p14:sldId id="343"/>
            <p14:sldId id="344"/>
            <p14:sldId id="345"/>
            <p14:sldId id="276"/>
            <p14:sldId id="271"/>
            <p14:sldId id="272"/>
            <p14:sldId id="280"/>
            <p14:sldId id="273"/>
            <p14:sldId id="274"/>
            <p14:sldId id="275"/>
            <p14:sldId id="386"/>
            <p14:sldId id="277"/>
            <p14:sldId id="384"/>
            <p14:sldId id="387"/>
            <p14:sldId id="406"/>
            <p14:sldId id="388"/>
            <p14:sldId id="389"/>
            <p14:sldId id="390"/>
            <p14:sldId id="391"/>
            <p14:sldId id="392"/>
            <p14:sldId id="393"/>
            <p14:sldId id="395"/>
            <p14:sldId id="394"/>
            <p14:sldId id="397"/>
            <p14:sldId id="399"/>
            <p14:sldId id="400"/>
            <p14:sldId id="403"/>
            <p14:sldId id="404"/>
            <p14:sldId id="405"/>
            <p14:sldId id="402"/>
            <p14:sldId id="401"/>
            <p14:sldId id="396"/>
            <p14:sldId id="383"/>
            <p14:sldId id="285"/>
          </p14:sldIdLst>
        </p14:section>
      </p14:sectionLst>
    </p:ext>
    <p:ext uri="{EFAFB233-063F-42B5-8137-9DF3F51BA10A}">
      <p15:sldGuideLst xmlns:p15="http://schemas.microsoft.com/office/powerpoint/2012/main">
        <p15:guide id="1" orient="horz" pos="2160">
          <p15:clr>
            <a:srgbClr val="A4A3A4"/>
          </p15:clr>
        </p15:guide>
        <p15:guide id="2" pos="3840">
          <p15:clr>
            <a:srgbClr val="A4A3A4"/>
          </p15:clr>
        </p15:guide>
      </p15:sldGuideLst>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Gerzon, Carin" initials="GC" lastIdx="24" clrIdx="0">
    <p:extLst>
      <p:ext uri="{19B8F6BF-5375-455C-9EA6-DF929625EA0E}">
        <p15:presenceInfo xmlns:p15="http://schemas.microsoft.com/office/powerpoint/2012/main" userId="S-1-5-21-2573208799-187067640-1722879566-469061" providerId="AD"/>
      </p:ext>
    </p:extLst>
  </p:cmAuthor>
  <p:cmAuthor id="2" name="Kroon, Caroline" initials="KC" lastIdx="16" clrIdx="1">
    <p:extLst>
      <p:ext uri="{19B8F6BF-5375-455C-9EA6-DF929625EA0E}">
        <p15:presenceInfo xmlns:p15="http://schemas.microsoft.com/office/powerpoint/2012/main" userId="S-1-5-21-2573208799-187067640-1722879566-6143" providerId="AD"/>
      </p:ext>
    </p:extLst>
  </p:cmAuthor>
  <p:cmAuthor id="3" name="Brouns, Ellis" initials="BE" lastIdx="10" clrIdx="2">
    <p:extLst>
      <p:ext uri="{19B8F6BF-5375-455C-9EA6-DF929625EA0E}">
        <p15:presenceInfo xmlns:p15="http://schemas.microsoft.com/office/powerpoint/2012/main" userId="S-1-5-21-2573208799-187067640-1722879566-480915" providerId="AD"/>
      </p:ext>
    </p:extLst>
  </p:cmAuthor>
  <p:cmAuthor id="4" name="Koolhoven, Liza" initials="KL" lastIdx="112" clrIdx="3">
    <p:extLst>
      <p:ext uri="{19B8F6BF-5375-455C-9EA6-DF929625EA0E}">
        <p15:presenceInfo xmlns:p15="http://schemas.microsoft.com/office/powerpoint/2012/main" userId="S-1-5-21-2573208799-187067640-1722879566-500762" providerId="AD"/>
      </p:ext>
    </p:extLst>
  </p:cmAuthor>
  <p:cmAuthor id="5" name="Koolhoven, Liza" initials="KL [2]" lastIdx="20" clrIdx="4">
    <p:extLst>
      <p:ext uri="{19B8F6BF-5375-455C-9EA6-DF929625EA0E}">
        <p15:presenceInfo xmlns:p15="http://schemas.microsoft.com/office/powerpoint/2012/main" userId="S::liza.koolhoven@dsm.com::0320a5cc-c1c6-4685-b126-8a7fdd6a50e5" providerId="AD"/>
      </p:ext>
    </p:extLst>
  </p:cmAuthor>
  <p:cmAuthor id="6" name="Anne de Weerd" initials="AdW" lastIdx="1" clrIdx="5">
    <p:extLst>
      <p:ext uri="{19B8F6BF-5375-455C-9EA6-DF929625EA0E}">
        <p15:presenceInfo xmlns:p15="http://schemas.microsoft.com/office/powerpoint/2012/main" userId="59cbfca0dd96c1ec"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170BA"/>
    <a:srgbClr val="7C807E"/>
    <a:srgbClr val="1A9991"/>
    <a:srgbClr val="000000"/>
    <a:srgbClr val="B9B9B9"/>
    <a:srgbClr val="E21AE7"/>
    <a:srgbClr val="58D1EE"/>
    <a:srgbClr val="0070B7"/>
    <a:srgbClr val="6699FF"/>
    <a:srgbClr val="0170B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0C69A3C-F37F-4F0C-9058-01B6E0E2353D}" v="1" dt="2022-10-06T10:19:15.778"/>
  </p1510:revLst>
</p1510:revInfo>
</file>

<file path=ppt/tableStyles.xml><?xml version="1.0" encoding="utf-8"?>
<a:tblStyleLst xmlns:a="http://schemas.openxmlformats.org/drawingml/2006/main" def="{5C22544A-7EE6-4342-B048-85BDC9FD1C3A}">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179" autoAdjust="0"/>
    <p:restoredTop sz="95918" autoAdjust="0"/>
  </p:normalViewPr>
  <p:slideViewPr>
    <p:cSldViewPr snapToGrid="0" snapToObjects="1">
      <p:cViewPr varScale="1">
        <p:scale>
          <a:sx n="110" d="100"/>
          <a:sy n="110" d="100"/>
        </p:scale>
        <p:origin x="504" y="102"/>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75" d="100"/>
        <a:sy n="75" d="100"/>
      </p:scale>
      <p:origin x="0" y="0"/>
    </p:cViewPr>
  </p:sorterViewPr>
  <p:notesViewPr>
    <p:cSldViewPr snapToGrid="0" snapToObjects="1">
      <p:cViewPr>
        <p:scale>
          <a:sx n="75" d="100"/>
          <a:sy n="75" d="100"/>
        </p:scale>
        <p:origin x="8624" y="2456"/>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4.xml"/><Relationship Id="rId18" Type="http://schemas.openxmlformats.org/officeDocument/2006/relationships/slide" Target="slides/slide9.xml"/><Relationship Id="rId26" Type="http://schemas.openxmlformats.org/officeDocument/2006/relationships/slide" Target="slides/slide17.xml"/><Relationship Id="rId39" Type="http://schemas.openxmlformats.org/officeDocument/2006/relationships/slide" Target="slides/slide30.xml"/><Relationship Id="rId21" Type="http://schemas.openxmlformats.org/officeDocument/2006/relationships/slide" Target="slides/slide12.xml"/><Relationship Id="rId34" Type="http://schemas.openxmlformats.org/officeDocument/2006/relationships/slide" Target="slides/slide25.xml"/><Relationship Id="rId42" Type="http://schemas.openxmlformats.org/officeDocument/2006/relationships/slide" Target="slides/slide33.xml"/><Relationship Id="rId47" Type="http://schemas.openxmlformats.org/officeDocument/2006/relationships/font" Target="fonts/font1.fntdata"/><Relationship Id="rId50" Type="http://schemas.openxmlformats.org/officeDocument/2006/relationships/font" Target="fonts/font4.fntdata"/><Relationship Id="rId55" Type="http://schemas.openxmlformats.org/officeDocument/2006/relationships/font" Target="fonts/font9.fntdata"/><Relationship Id="rId63" Type="http://schemas.openxmlformats.org/officeDocument/2006/relationships/font" Target="fonts/font17.fntdata"/><Relationship Id="rId68" Type="http://schemas.openxmlformats.org/officeDocument/2006/relationships/font" Target="fonts/font22.fntdata"/><Relationship Id="rId76" Type="http://schemas.microsoft.com/office/2015/10/relationships/revisionInfo" Target="revisionInfo.xml"/><Relationship Id="rId7" Type="http://schemas.openxmlformats.org/officeDocument/2006/relationships/slideMaster" Target="slideMasters/slideMaster3.xml"/><Relationship Id="rId71"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7.xml"/><Relationship Id="rId29" Type="http://schemas.openxmlformats.org/officeDocument/2006/relationships/slide" Target="slides/slide20.xml"/><Relationship Id="rId11" Type="http://schemas.openxmlformats.org/officeDocument/2006/relationships/slide" Target="slides/slide2.xml"/><Relationship Id="rId24" Type="http://schemas.openxmlformats.org/officeDocument/2006/relationships/slide" Target="slides/slide15.xml"/><Relationship Id="rId32" Type="http://schemas.openxmlformats.org/officeDocument/2006/relationships/slide" Target="slides/slide23.xml"/><Relationship Id="rId37" Type="http://schemas.openxmlformats.org/officeDocument/2006/relationships/slide" Target="slides/slide28.xml"/><Relationship Id="rId40" Type="http://schemas.openxmlformats.org/officeDocument/2006/relationships/slide" Target="slides/slide31.xml"/><Relationship Id="rId45" Type="http://schemas.openxmlformats.org/officeDocument/2006/relationships/notesMaster" Target="notesMasters/notesMaster1.xml"/><Relationship Id="rId53" Type="http://schemas.openxmlformats.org/officeDocument/2006/relationships/font" Target="fonts/font7.fntdata"/><Relationship Id="rId58" Type="http://schemas.openxmlformats.org/officeDocument/2006/relationships/font" Target="fonts/font12.fntdata"/><Relationship Id="rId66" Type="http://schemas.openxmlformats.org/officeDocument/2006/relationships/font" Target="fonts/font20.fntdata"/><Relationship Id="rId74"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6.xml"/><Relationship Id="rId23" Type="http://schemas.openxmlformats.org/officeDocument/2006/relationships/slide" Target="slides/slide14.xml"/><Relationship Id="rId28" Type="http://schemas.openxmlformats.org/officeDocument/2006/relationships/slide" Target="slides/slide19.xml"/><Relationship Id="rId36" Type="http://schemas.openxmlformats.org/officeDocument/2006/relationships/slide" Target="slides/slide27.xml"/><Relationship Id="rId49" Type="http://schemas.openxmlformats.org/officeDocument/2006/relationships/font" Target="fonts/font3.fntdata"/><Relationship Id="rId57" Type="http://schemas.openxmlformats.org/officeDocument/2006/relationships/font" Target="fonts/font11.fntdata"/><Relationship Id="rId61" Type="http://schemas.openxmlformats.org/officeDocument/2006/relationships/font" Target="fonts/font15.fntdata"/><Relationship Id="rId10" Type="http://schemas.openxmlformats.org/officeDocument/2006/relationships/slide" Target="slides/slide1.xml"/><Relationship Id="rId19" Type="http://schemas.openxmlformats.org/officeDocument/2006/relationships/slide" Target="slides/slide10.xml"/><Relationship Id="rId31" Type="http://schemas.openxmlformats.org/officeDocument/2006/relationships/slide" Target="slides/slide22.xml"/><Relationship Id="rId44" Type="http://schemas.openxmlformats.org/officeDocument/2006/relationships/slide" Target="slides/slide35.xml"/><Relationship Id="rId52" Type="http://schemas.openxmlformats.org/officeDocument/2006/relationships/font" Target="fonts/font6.fntdata"/><Relationship Id="rId60" Type="http://schemas.openxmlformats.org/officeDocument/2006/relationships/font" Target="fonts/font14.fntdata"/><Relationship Id="rId65" Type="http://schemas.openxmlformats.org/officeDocument/2006/relationships/font" Target="fonts/font19.fntdata"/><Relationship Id="rId73"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slideMaster" Target="slideMasters/slideMaster5.xml"/><Relationship Id="rId14" Type="http://schemas.openxmlformats.org/officeDocument/2006/relationships/slide" Target="slides/slide5.xml"/><Relationship Id="rId22" Type="http://schemas.openxmlformats.org/officeDocument/2006/relationships/slide" Target="slides/slide13.xml"/><Relationship Id="rId27" Type="http://schemas.openxmlformats.org/officeDocument/2006/relationships/slide" Target="slides/slide18.xml"/><Relationship Id="rId30" Type="http://schemas.openxmlformats.org/officeDocument/2006/relationships/slide" Target="slides/slide21.xml"/><Relationship Id="rId35" Type="http://schemas.openxmlformats.org/officeDocument/2006/relationships/slide" Target="slides/slide26.xml"/><Relationship Id="rId43" Type="http://schemas.openxmlformats.org/officeDocument/2006/relationships/slide" Target="slides/slide34.xml"/><Relationship Id="rId48" Type="http://schemas.openxmlformats.org/officeDocument/2006/relationships/font" Target="fonts/font2.fntdata"/><Relationship Id="rId56" Type="http://schemas.openxmlformats.org/officeDocument/2006/relationships/font" Target="fonts/font10.fntdata"/><Relationship Id="rId64" Type="http://schemas.openxmlformats.org/officeDocument/2006/relationships/font" Target="fonts/font18.fntdata"/><Relationship Id="rId69" Type="http://schemas.openxmlformats.org/officeDocument/2006/relationships/tags" Target="tags/tag1.xml"/><Relationship Id="rId8" Type="http://schemas.openxmlformats.org/officeDocument/2006/relationships/slideMaster" Target="slideMasters/slideMaster4.xml"/><Relationship Id="rId51" Type="http://schemas.openxmlformats.org/officeDocument/2006/relationships/font" Target="fonts/font5.fntdata"/><Relationship Id="rId72" Type="http://schemas.openxmlformats.org/officeDocument/2006/relationships/viewProps" Target="viewProps.xml"/><Relationship Id="rId3" Type="http://schemas.openxmlformats.org/officeDocument/2006/relationships/customXml" Target="../customXml/item3.xml"/><Relationship Id="rId12" Type="http://schemas.openxmlformats.org/officeDocument/2006/relationships/slide" Target="slides/slide3.xml"/><Relationship Id="rId17" Type="http://schemas.openxmlformats.org/officeDocument/2006/relationships/slide" Target="slides/slide8.xml"/><Relationship Id="rId25" Type="http://schemas.openxmlformats.org/officeDocument/2006/relationships/slide" Target="slides/slide16.xml"/><Relationship Id="rId33" Type="http://schemas.openxmlformats.org/officeDocument/2006/relationships/slide" Target="slides/slide24.xml"/><Relationship Id="rId38" Type="http://schemas.openxmlformats.org/officeDocument/2006/relationships/slide" Target="slides/slide29.xml"/><Relationship Id="rId46" Type="http://schemas.openxmlformats.org/officeDocument/2006/relationships/handoutMaster" Target="handoutMasters/handoutMaster1.xml"/><Relationship Id="rId59" Type="http://schemas.openxmlformats.org/officeDocument/2006/relationships/font" Target="fonts/font13.fntdata"/><Relationship Id="rId67" Type="http://schemas.openxmlformats.org/officeDocument/2006/relationships/font" Target="fonts/font21.fntdata"/><Relationship Id="rId20" Type="http://schemas.openxmlformats.org/officeDocument/2006/relationships/slide" Target="slides/slide11.xml"/><Relationship Id="rId41" Type="http://schemas.openxmlformats.org/officeDocument/2006/relationships/slide" Target="slides/slide32.xml"/><Relationship Id="rId54" Type="http://schemas.openxmlformats.org/officeDocument/2006/relationships/font" Target="fonts/font8.fntdata"/><Relationship Id="rId62" Type="http://schemas.openxmlformats.org/officeDocument/2006/relationships/font" Target="fonts/font16.fntdata"/><Relationship Id="rId70" Type="http://schemas.openxmlformats.org/officeDocument/2006/relationships/commentAuthors" Target="commentAuthors.xml"/><Relationship Id="rId75"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Master" Target="slideMasters/slideMaster2.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Rosenberger, Volker" userId="d473ebcf-8881-4a9c-9e6d-8206b85954aa" providerId="ADAL" clId="{39A748A2-1058-4F15-8297-6B9D0579E489}"/>
    <pc:docChg chg="custSel modSld">
      <pc:chgData name="Rosenberger, Volker" userId="d473ebcf-8881-4a9c-9e6d-8206b85954aa" providerId="ADAL" clId="{39A748A2-1058-4F15-8297-6B9D0579E489}" dt="2022-04-28T06:02:36.940" v="0" actId="478"/>
      <pc:docMkLst>
        <pc:docMk/>
      </pc:docMkLst>
      <pc:sldChg chg="addSp delSp modSp mod">
        <pc:chgData name="Rosenberger, Volker" userId="d473ebcf-8881-4a9c-9e6d-8206b85954aa" providerId="ADAL" clId="{39A748A2-1058-4F15-8297-6B9D0579E489}" dt="2022-04-28T06:02:36.940" v="0" actId="478"/>
        <pc:sldMkLst>
          <pc:docMk/>
          <pc:sldMk cId="3498758553" sldId="338"/>
        </pc:sldMkLst>
        <pc:spChg chg="add mod">
          <ac:chgData name="Rosenberger, Volker" userId="d473ebcf-8881-4a9c-9e6d-8206b85954aa" providerId="ADAL" clId="{39A748A2-1058-4F15-8297-6B9D0579E489}" dt="2022-04-28T06:02:36.940" v="0" actId="478"/>
          <ac:spMkLst>
            <pc:docMk/>
            <pc:sldMk cId="3498758553" sldId="338"/>
            <ac:spMk id="5" creationId="{01E5FD7D-90A1-498D-A7CD-6DA979EDC20B}"/>
          </ac:spMkLst>
        </pc:spChg>
        <pc:spChg chg="del">
          <ac:chgData name="Rosenberger, Volker" userId="d473ebcf-8881-4a9c-9e6d-8206b85954aa" providerId="ADAL" clId="{39A748A2-1058-4F15-8297-6B9D0579E489}" dt="2022-04-28T06:02:36.940" v="0" actId="478"/>
          <ac:spMkLst>
            <pc:docMk/>
            <pc:sldMk cId="3498758553" sldId="338"/>
            <ac:spMk id="9" creationId="{A0A49BD9-ABBF-4F68-AD18-E280053D0300}"/>
          </ac:spMkLst>
        </pc:spChg>
      </pc:sldChg>
    </pc:docChg>
  </pc:docChgLst>
  <pc:docChgLst>
    <pc:chgData name="Meisinger, Marie-Sophie" userId="286e1ad8-c636-4702-a91e-982a33a1b0e7" providerId="ADAL" clId="{70C69A3C-F37F-4F0C-9058-01B6E0E2353D}"/>
    <pc:docChg chg="modSld">
      <pc:chgData name="Meisinger, Marie-Sophie" userId="286e1ad8-c636-4702-a91e-982a33a1b0e7" providerId="ADAL" clId="{70C69A3C-F37F-4F0C-9058-01B6E0E2353D}" dt="2022-10-06T10:19:32.178" v="9" actId="20577"/>
      <pc:docMkLst>
        <pc:docMk/>
      </pc:docMkLst>
      <pc:sldChg chg="modSp mod">
        <pc:chgData name="Meisinger, Marie-Sophie" userId="286e1ad8-c636-4702-a91e-982a33a1b0e7" providerId="ADAL" clId="{70C69A3C-F37F-4F0C-9058-01B6E0E2353D}" dt="2022-10-06T10:18:44.690" v="6" actId="20577"/>
        <pc:sldMkLst>
          <pc:docMk/>
          <pc:sldMk cId="3498758553" sldId="338"/>
        </pc:sldMkLst>
        <pc:spChg chg="mod">
          <ac:chgData name="Meisinger, Marie-Sophie" userId="286e1ad8-c636-4702-a91e-982a33a1b0e7" providerId="ADAL" clId="{70C69A3C-F37F-4F0C-9058-01B6E0E2353D}" dt="2022-10-06T10:18:44.690" v="6" actId="20577"/>
          <ac:spMkLst>
            <pc:docMk/>
            <pc:sldMk cId="3498758553" sldId="338"/>
            <ac:spMk id="5" creationId="{01E5FD7D-90A1-498D-A7CD-6DA979EDC20B}"/>
          </ac:spMkLst>
        </pc:spChg>
      </pc:sldChg>
      <pc:sldChg chg="modSp mod">
        <pc:chgData name="Meisinger, Marie-Sophie" userId="286e1ad8-c636-4702-a91e-982a33a1b0e7" providerId="ADAL" clId="{70C69A3C-F37F-4F0C-9058-01B6E0E2353D}" dt="2022-10-06T10:19:32.178" v="9" actId="20577"/>
        <pc:sldMkLst>
          <pc:docMk/>
          <pc:sldMk cId="3454373010" sldId="383"/>
        </pc:sldMkLst>
        <pc:spChg chg="mod">
          <ac:chgData name="Meisinger, Marie-Sophie" userId="286e1ad8-c636-4702-a91e-982a33a1b0e7" providerId="ADAL" clId="{70C69A3C-F37F-4F0C-9058-01B6E0E2353D}" dt="2022-10-06T10:19:32.178" v="9" actId="20577"/>
          <ac:spMkLst>
            <pc:docMk/>
            <pc:sldMk cId="3454373010" sldId="383"/>
            <ac:spMk id="8" creationId="{E7330106-300A-4B63-883D-C2C9B24B3C6B}"/>
          </ac:spMkLst>
        </pc:spChg>
      </pc:sldChg>
      <pc:sldChg chg="delSp">
        <pc:chgData name="Meisinger, Marie-Sophie" userId="286e1ad8-c636-4702-a91e-982a33a1b0e7" providerId="ADAL" clId="{70C69A3C-F37F-4F0C-9058-01B6E0E2353D}" dt="2022-10-06T10:19:15.778" v="7" actId="478"/>
        <pc:sldMkLst>
          <pc:docMk/>
          <pc:sldMk cId="1535596362" sldId="406"/>
        </pc:sldMkLst>
        <pc:picChg chg="del">
          <ac:chgData name="Meisinger, Marie-Sophie" userId="286e1ad8-c636-4702-a91e-982a33a1b0e7" providerId="ADAL" clId="{70C69A3C-F37F-4F0C-9058-01B6E0E2353D}" dt="2022-10-06T10:19:15.778" v="7" actId="478"/>
          <ac:picMkLst>
            <pc:docMk/>
            <pc:sldMk cId="1535596362" sldId="406"/>
            <ac:picMk id="27" creationId="{05610E77-0E19-4E14-98CB-0169F9B5315F}"/>
          </ac:picMkLst>
        </pc:pic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7"/>
    </mc:Choice>
    <mc:Fallback>
      <c:style val="7"/>
    </mc:Fallback>
  </mc:AlternateContent>
  <c:chart>
    <c:autoTitleDeleted val="1"/>
    <c:plotArea>
      <c:layout>
        <c:manualLayout>
          <c:layoutTarget val="inner"/>
          <c:xMode val="edge"/>
          <c:yMode val="edge"/>
          <c:x val="3.7861230618316283E-2"/>
          <c:y val="4.1195170779600193E-2"/>
          <c:w val="0.96204687170592929"/>
          <c:h val="0.86322161453539714"/>
        </c:manualLayout>
      </c:layout>
      <c:ofPieChart>
        <c:ofPieType val="bar"/>
        <c:varyColors val="1"/>
        <c:ser>
          <c:idx val="0"/>
          <c:order val="0"/>
          <c:dPt>
            <c:idx val="0"/>
            <c:bubble3D val="0"/>
            <c:spPr>
              <a:solidFill>
                <a:schemeClr val="accent5">
                  <a:shade val="76000"/>
                </a:schemeClr>
              </a:solidFill>
              <a:ln w="6350" cap="flat" cmpd="sng" algn="ctr">
                <a:solidFill>
                  <a:schemeClr val="accent5">
                    <a:shade val="50000"/>
                  </a:schemeClr>
                </a:solidFill>
                <a:prstDash val="solid"/>
                <a:round/>
              </a:ln>
              <a:effectLst>
                <a:outerShdw blurRad="63500" sx="102000" sy="102000" algn="ctr" rotWithShape="0">
                  <a:prstClr val="black">
                    <a:alpha val="40000"/>
                  </a:prstClr>
                </a:outerShdw>
              </a:effectLst>
            </c:spPr>
            <c:extLst>
              <c:ext xmlns:c16="http://schemas.microsoft.com/office/drawing/2014/chart" uri="{C3380CC4-5D6E-409C-BE32-E72D297353CC}">
                <c16:uniqueId val="{00000001-F8CA-4359-BCB6-FCB238DA9CE5}"/>
              </c:ext>
            </c:extLst>
          </c:dPt>
          <c:dPt>
            <c:idx val="1"/>
            <c:bubble3D val="0"/>
            <c:spPr>
              <a:noFill/>
              <a:ln w="6350" cap="flat" cmpd="sng" algn="ctr">
                <a:noFill/>
                <a:prstDash val="solid"/>
                <a:round/>
              </a:ln>
              <a:effectLst/>
            </c:spPr>
            <c:extLst>
              <c:ext xmlns:c16="http://schemas.microsoft.com/office/drawing/2014/chart" uri="{C3380CC4-5D6E-409C-BE32-E72D297353CC}">
                <c16:uniqueId val="{00000003-F8CA-4359-BCB6-FCB238DA9CE5}"/>
              </c:ext>
            </c:extLst>
          </c:dPt>
          <c:dPt>
            <c:idx val="2"/>
            <c:bubble3D val="0"/>
            <c:spPr>
              <a:solidFill>
                <a:schemeClr val="accent5">
                  <a:tint val="30000"/>
                </a:schemeClr>
              </a:solidFill>
              <a:ln w="6350" cap="flat" cmpd="sng" algn="ctr">
                <a:solidFill>
                  <a:schemeClr val="accent5">
                    <a:shade val="50000"/>
                  </a:schemeClr>
                </a:solidFill>
                <a:prstDash val="solid"/>
                <a:round/>
              </a:ln>
              <a:effectLst/>
            </c:spPr>
            <c:extLst>
              <c:ext xmlns:c16="http://schemas.microsoft.com/office/drawing/2014/chart" uri="{C3380CC4-5D6E-409C-BE32-E72D297353CC}">
                <c16:uniqueId val="{00000004-F8CA-4359-BCB6-FCB238DA9CE5}"/>
              </c:ext>
            </c:extLst>
          </c:dPt>
          <c:cat>
            <c:strRef>
              <c:f>Sheet1!$A$1:$A$2</c:f>
              <c:strCache>
                <c:ptCount val="2"/>
                <c:pt idx="0">
                  <c:v>DHA </c:v>
                </c:pt>
                <c:pt idx="1">
                  <c:v>ERYTHRULOSE &amp; DHA</c:v>
                </c:pt>
              </c:strCache>
            </c:strRef>
          </c:cat>
          <c:val>
            <c:numRef>
              <c:f>Sheet1!$B$1:$B$2</c:f>
              <c:numCache>
                <c:formatCode>General</c:formatCode>
                <c:ptCount val="2"/>
                <c:pt idx="0">
                  <c:v>768</c:v>
                </c:pt>
                <c:pt idx="1">
                  <c:v>328</c:v>
                </c:pt>
              </c:numCache>
            </c:numRef>
          </c:val>
          <c:extLst>
            <c:ext xmlns:c16="http://schemas.microsoft.com/office/drawing/2014/chart" uri="{C3380CC4-5D6E-409C-BE32-E72D297353CC}">
              <c16:uniqueId val="{00000005-F8CA-4359-BCB6-FCB238DA9CE5}"/>
            </c:ext>
          </c:extLst>
        </c:ser>
        <c:dLbls>
          <c:showLegendKey val="0"/>
          <c:showVal val="0"/>
          <c:showCatName val="0"/>
          <c:showSerName val="0"/>
          <c:showPercent val="0"/>
          <c:showBubbleSize val="0"/>
          <c:showLeaderLines val="1"/>
        </c:dLbls>
        <c:gapWidth val="68"/>
        <c:splitType val="cust"/>
        <c:custSplit>
          <c:secondPiePt val="1"/>
        </c:custSplit>
        <c:secondPieSize val="97"/>
      </c:ofPieChart>
      <c:spPr>
        <a:noFill/>
        <a:ln>
          <a:noFill/>
        </a:ln>
        <a:effectLst/>
      </c:spPr>
    </c:plotArea>
    <c:plotVisOnly val="1"/>
    <c:dispBlanksAs val="gap"/>
    <c:showDLblsOverMax val="0"/>
  </c:chart>
  <c:spPr>
    <a:noFill/>
    <a:ln w="6350" cap="flat" cmpd="sng" algn="ctr">
      <a:noFill/>
      <a:prstDash val="solid"/>
      <a:round/>
    </a:ln>
    <a:effectLst/>
  </c:spPr>
  <c:txPr>
    <a:bodyPr/>
    <a:lstStyle/>
    <a:p>
      <a:pPr>
        <a:defRPr lang="en-US" sz="2400" kern="1200">
          <a:solidFill>
            <a:schemeClr val="bg2">
              <a:lumMod val="75000"/>
            </a:schemeClr>
          </a:solidFill>
          <a:latin typeface="Trebuchet MS" pitchFamily="34" charset="0"/>
          <a:ea typeface="+mn-ea"/>
          <a:cs typeface="Arial" charset="0"/>
        </a:defRPr>
      </a:pPr>
      <a:endParaRPr lang="en-CH"/>
    </a:p>
  </c:txPr>
  <c:externalData r:id="rId3">
    <c:autoUpdate val="0"/>
  </c:externalData>
  <c:userShapes r:id="rId4"/>
</c:chartSpace>
</file>

<file path=ppt/charts/colors1.xml><?xml version="1.0" encoding="utf-8"?>
<cs:colorStyle xmlns:cs="http://schemas.microsoft.com/office/drawing/2012/chartStyle" xmlns:a="http://schemas.openxmlformats.org/drawingml/2006/main" meth="withinLinear" id="18">
  <a:schemeClr val="accent5"/>
</cs:colorStyle>
</file>

<file path=ppt/charts/style1.xml><?xml version="1.0" encoding="utf-8"?>
<cs:chartStyle xmlns:cs="http://schemas.microsoft.com/office/drawing/2012/chartStyle" xmlns:a="http://schemas.openxmlformats.org/drawingml/2006/main" id="137">
  <cs:axisTitle>
    <cs:lnRef idx="0"/>
    <cs:fillRef idx="0"/>
    <cs:effectRef idx="0"/>
    <cs:fontRef idx="minor">
      <a:schemeClr val="dk1"/>
    </cs:fontRef>
    <cs:defRPr sz="1000" b="1" kern="1200"/>
  </cs:axisTitle>
  <cs:categoryAxis>
    <cs:lnRef idx="1">
      <a:schemeClr val="dk1">
        <a:tint val="75000"/>
      </a:schemeClr>
    </cs:lnRef>
    <cs:fillRef idx="0"/>
    <cs:effectRef idx="0"/>
    <cs:fontRef idx="minor">
      <a:schemeClr val="dk1"/>
    </cs:fontRef>
    <cs:spPr>
      <a:ln>
        <a:round/>
      </a:ln>
    </cs:spPr>
    <cs:defRPr sz="1000" kern="1200"/>
  </cs:categoryAxis>
  <cs:chartArea>
    <cs:lnRef idx="1">
      <a:schemeClr val="dk1">
        <a:tint val="75000"/>
      </a:schemeClr>
    </cs:lnRef>
    <cs:fillRef idx="1">
      <a:schemeClr val="lt1"/>
    </cs:fillRef>
    <cs:effectRef idx="0"/>
    <cs:fontRef idx="minor">
      <a:schemeClr val="dk1"/>
    </cs:fontRef>
    <cs:spPr>
      <a:ln>
        <a:round/>
      </a:ln>
    </cs:spPr>
    <cs:defRPr sz="1000" kern="1200"/>
  </cs:chartArea>
  <cs:dataLabel>
    <cs:lnRef idx="0"/>
    <cs:fillRef idx="0"/>
    <cs:effectRef idx="0"/>
    <cs:fontRef idx="minor">
      <a:schemeClr val="dk1"/>
    </cs:fontRef>
    <cs:defRPr sz="1000" kern="1200"/>
  </cs:dataLabel>
  <cs:dataLabelCallout>
    <cs:lnRef idx="0"/>
    <cs:fillRef idx="0"/>
    <cs:effectRef idx="0"/>
    <cs:fontRef idx="minor">
      <a:schemeClr val="dk1"/>
    </cs:fontRef>
    <cs:spPr>
      <a:solidFill>
        <a:schemeClr val="lt1"/>
      </a:solidFill>
      <a:ln>
        <a:solidFill>
          <a:schemeClr val="dk1">
            <a:lumMod val="65000"/>
            <a:lumOff val="35000"/>
          </a:schemeClr>
        </a:solidFill>
      </a:ln>
    </cs:spPr>
    <cs:defRPr sz="1000" kern="1200"/>
  </cs:dataLabelCallout>
  <cs:dataPoint>
    <cs:lnRef idx="1" mods="ignoreCSTransforms">
      <cs:styleClr val="0">
        <a:shade val="50000"/>
      </cs:styleClr>
    </cs:lnRef>
    <cs:fillRef idx="1">
      <cs:styleClr val="auto"/>
    </cs:fillRef>
    <cs:effectRef idx="0"/>
    <cs:fontRef idx="minor">
      <a:schemeClr val="dk1"/>
    </cs:fontRef>
    <cs:spPr>
      <a:ln>
        <a:round/>
      </a:ln>
    </cs:spPr>
  </cs:dataPoint>
  <cs:dataPoint3D>
    <cs:lnRef idx="1" mods="ignoreCSTransforms">
      <cs:styleClr val="0">
        <a:shade val="50000"/>
      </cs:styleClr>
    </cs:lnRef>
    <cs:fillRef idx="1">
      <cs:styleClr val="auto"/>
    </cs:fillRef>
    <cs:effectRef idx="0"/>
    <cs:fontRef idx="minor">
      <a:schemeClr val="dk1"/>
    </cs:fontRef>
    <cs:spPr>
      <a:ln>
        <a:round/>
      </a:ln>
    </cs:spPr>
  </cs:dataPoint3D>
  <cs:dataPointLine>
    <cs:lnRef idx="1">
      <cs:styleClr val="auto"/>
    </cs:lnRef>
    <cs:lineWidthScale>5</cs:lineWidthScale>
    <cs:fillRef idx="0"/>
    <cs:effectRef idx="0"/>
    <cs:fontRef idx="minor">
      <a:schemeClr val="dk1"/>
    </cs:fontRef>
    <cs:spPr>
      <a:ln cap="rnd">
        <a:round/>
      </a:ln>
    </cs:spPr>
  </cs:dataPointLine>
  <cs:dataPointMarker>
    <cs:lnRef idx="1">
      <cs:styleClr val="auto"/>
    </cs:lnRef>
    <cs:fillRef idx="1">
      <cs:styleClr val="auto"/>
    </cs:fillRef>
    <cs:effectRef idx="0"/>
    <cs:fontRef idx="minor">
      <a:schemeClr val="dk1"/>
    </cs:fontRef>
    <cs:spPr>
      <a:ln>
        <a:round/>
      </a:ln>
    </cs:spPr>
  </cs:dataPointMarker>
  <cs:dataPointMarkerLayout/>
  <cs:dataPointWireframe>
    <cs:lnRef idx="1">
      <cs:styleClr val="auto"/>
    </cs:lnRef>
    <cs:fillRef idx="0"/>
    <cs:effectRef idx="0"/>
    <cs:fontRef idx="minor">
      <a:schemeClr val="dk1"/>
    </cs:fontRef>
    <cs:spPr>
      <a:ln>
        <a:round/>
      </a:ln>
    </cs:spPr>
  </cs:dataPointWireframe>
  <cs:dataTable>
    <cs:lnRef idx="1">
      <a:schemeClr val="dk1">
        <a:tint val="75000"/>
      </a:schemeClr>
    </cs:lnRef>
    <cs:fillRef idx="0"/>
    <cs:effectRef idx="0"/>
    <cs:fontRef idx="minor">
      <a:schemeClr val="dk1"/>
    </cs:fontRef>
    <cs:spPr>
      <a:ln>
        <a:round/>
      </a:ln>
    </cs:spPr>
    <cs:defRPr sz="1000" kern="1200"/>
  </cs:dataTable>
  <cs:downBar>
    <cs:lnRef idx="1" mods="ignoreCSTransforms">
      <cs:styleClr val="0">
        <a:shade val="25000"/>
      </cs:styleClr>
    </cs:lnRef>
    <cs:fillRef idx="1" mods="ignoreCSTransforms">
      <cs:styleClr val="0">
        <a:shade val="25000"/>
      </cs:styleClr>
    </cs:fillRef>
    <cs:effectRef idx="0"/>
    <cs:fontRef idx="minor">
      <a:schemeClr val="dk1"/>
    </cs:fontRef>
    <cs:spPr>
      <a:ln>
        <a:round/>
      </a:ln>
    </cs:spPr>
  </cs:downBar>
  <cs:dropLine>
    <cs:lnRef idx="1">
      <a:schemeClr val="dk1"/>
    </cs:lnRef>
    <cs:fillRef idx="0"/>
    <cs:effectRef idx="0"/>
    <cs:fontRef idx="minor">
      <a:schemeClr val="dk1"/>
    </cs:fontRef>
    <cs:spPr>
      <a:ln>
        <a:round/>
      </a:ln>
    </cs:spPr>
  </cs:dropLine>
  <cs:errorBar>
    <cs:lnRef idx="1">
      <a:schemeClr val="dk1"/>
    </cs:lnRef>
    <cs:fillRef idx="1">
      <a:schemeClr val="dk1"/>
    </cs:fillRef>
    <cs:effectRef idx="0"/>
    <cs:fontRef idx="minor">
      <a:schemeClr val="dk1"/>
    </cs:fontRef>
    <cs:spPr>
      <a:ln>
        <a:round/>
      </a:ln>
    </cs:spPr>
  </cs:errorBar>
  <cs:floor>
    <cs:lnRef idx="1">
      <a:schemeClr val="dk1">
        <a:tint val="75000"/>
      </a:schemeClr>
    </cs:lnRef>
    <cs:fillRef idx="1" mods="ignoreCSTransforms">
      <cs:styleClr val="0">
        <a:tint val="20000"/>
      </cs:styleClr>
    </cs:fillRef>
    <cs:effectRef idx="0"/>
    <cs:fontRef idx="minor">
      <a:schemeClr val="dk1"/>
    </cs:fontRef>
    <cs:spPr>
      <a:ln>
        <a:round/>
      </a:ln>
    </cs:spPr>
  </cs:floor>
  <cs:gridlineMajor>
    <cs:lnRef idx="1">
      <a:schemeClr val="dk1">
        <a:tint val="75000"/>
      </a:schemeClr>
    </cs:lnRef>
    <cs:fillRef idx="0"/>
    <cs:effectRef idx="0"/>
    <cs:fontRef idx="minor">
      <a:schemeClr val="dk1"/>
    </cs:fontRef>
    <cs:spPr>
      <a:ln>
        <a:round/>
      </a:ln>
    </cs:spPr>
  </cs:gridlineMajor>
  <cs:gridlineMinor>
    <cs:lnRef idx="1">
      <a:schemeClr val="dk1">
        <a:tint val="50000"/>
      </a:schemeClr>
    </cs:lnRef>
    <cs:fillRef idx="0"/>
    <cs:effectRef idx="0"/>
    <cs:fontRef idx="minor">
      <a:schemeClr val="dk1"/>
    </cs:fontRef>
    <cs:spPr>
      <a:ln>
        <a:round/>
      </a:ln>
    </cs:spPr>
  </cs:gridlineMinor>
  <cs:hiLoLine>
    <cs:lnRef idx="1">
      <a:schemeClr val="dk1"/>
    </cs:lnRef>
    <cs:fillRef idx="0"/>
    <cs:effectRef idx="0"/>
    <cs:fontRef idx="minor">
      <a:schemeClr val="dk1"/>
    </cs:fontRef>
    <cs:spPr>
      <a:ln>
        <a:round/>
      </a:ln>
    </cs:spPr>
  </cs:hiLoLine>
  <cs:leaderLine>
    <cs:lnRef idx="1">
      <a:schemeClr val="dk1"/>
    </cs:lnRef>
    <cs:fillRef idx="0"/>
    <cs:effectRef idx="0"/>
    <cs:fontRef idx="minor">
      <a:schemeClr val="dk1"/>
    </cs:fontRef>
    <cs:spPr>
      <a:ln>
        <a:round/>
      </a:ln>
    </cs:spPr>
  </cs:leaderLine>
  <cs:legend>
    <cs:lnRef idx="0"/>
    <cs:fillRef idx="0"/>
    <cs:effectRef idx="0"/>
    <cs:fontRef idx="minor">
      <a:schemeClr val="dk1"/>
    </cs:fontRef>
    <cs:defRPr sz="1000" kern="1200"/>
  </cs:legend>
  <cs:plotArea>
    <cs:lnRef idx="0"/>
    <cs:fillRef idx="1" mods="ignoreCSTransforms">
      <cs:styleClr val="0">
        <a:tint val="20000"/>
      </cs:styleClr>
    </cs:fillRef>
    <cs:effectRef idx="0"/>
    <cs:fontRef idx="minor">
      <a:schemeClr val="dk1"/>
    </cs:fontRef>
  </cs:plotArea>
  <cs:plotArea3D>
    <cs:lnRef idx="0"/>
    <cs:fillRef idx="0"/>
    <cs:effectRef idx="0"/>
    <cs:fontRef idx="minor">
      <a:schemeClr val="dk1"/>
    </cs:fontRef>
  </cs:plotArea3D>
  <cs:seriesAxis>
    <cs:lnRef idx="1">
      <a:schemeClr val="dk1">
        <a:tint val="75000"/>
      </a:schemeClr>
    </cs:lnRef>
    <cs:fillRef idx="0"/>
    <cs:effectRef idx="0"/>
    <cs:fontRef idx="minor">
      <a:schemeClr val="dk1"/>
    </cs:fontRef>
    <cs:spPr>
      <a:ln>
        <a:round/>
      </a:ln>
    </cs:spPr>
    <cs:defRPr sz="1000" kern="1200"/>
  </cs:seriesAxis>
  <cs:seriesLine>
    <cs:lnRef idx="1">
      <a:schemeClr val="dk1"/>
    </cs:lnRef>
    <cs:fillRef idx="0"/>
    <cs:effectRef idx="0"/>
    <cs:fontRef idx="minor">
      <a:schemeClr val="dk1"/>
    </cs:fontRef>
    <cs:spPr>
      <a:ln>
        <a:round/>
      </a:ln>
    </cs:spPr>
  </cs:seriesLine>
  <cs:title>
    <cs:lnRef idx="0"/>
    <cs:fillRef idx="0"/>
    <cs:effectRef idx="0"/>
    <cs:fontRef idx="minor">
      <a:schemeClr val="dk1"/>
    </cs:fontRef>
    <cs:defRPr sz="1800" b="1" kern="1200"/>
  </cs:title>
  <cs:trendline>
    <cs:lnRef idx="1">
      <a:schemeClr val="dk1"/>
    </cs:lnRef>
    <cs:fillRef idx="0"/>
    <cs:effectRef idx="0"/>
    <cs:fontRef idx="minor">
      <a:schemeClr val="dk1"/>
    </cs:fontRef>
    <cs:spPr>
      <a:ln cap="rnd">
        <a:round/>
      </a:ln>
    </cs:spPr>
  </cs:trendline>
  <cs:trendlineLabel>
    <cs:lnRef idx="0"/>
    <cs:fillRef idx="0"/>
    <cs:effectRef idx="0"/>
    <cs:fontRef idx="minor">
      <a:schemeClr val="dk1"/>
    </cs:fontRef>
    <cs:defRPr sz="1000" kern="1200"/>
  </cs:trendlineLabel>
  <cs:upBar>
    <cs:lnRef idx="1" mods="ignoreCSTransforms">
      <cs:styleClr val="0">
        <a:shade val="25000"/>
      </cs:styleClr>
    </cs:lnRef>
    <cs:fillRef idx="1">
      <a:schemeClr val="lt1"/>
    </cs:fillRef>
    <cs:effectRef idx="0"/>
    <cs:fontRef idx="minor">
      <a:schemeClr val="dk1"/>
    </cs:fontRef>
    <cs:spPr>
      <a:ln>
        <a:round/>
      </a:ln>
    </cs:spPr>
  </cs:upBar>
  <cs:valueAxis>
    <cs:lnRef idx="1">
      <a:schemeClr val="dk1">
        <a:tint val="75000"/>
      </a:schemeClr>
    </cs:lnRef>
    <cs:fillRef idx="0"/>
    <cs:effectRef idx="0"/>
    <cs:fontRef idx="minor">
      <a:schemeClr val="dk1"/>
    </cs:fontRef>
    <cs:spPr>
      <a:ln>
        <a:round/>
      </a:ln>
    </cs:spPr>
    <cs:defRPr sz="1000" kern="1200"/>
  </cs:valueAxis>
  <cs:wall>
    <cs:lnRef idx="0"/>
    <cs:fillRef idx="1" mods="ignoreCSTransforms">
      <cs:styleClr val="0">
        <a:tint val="20000"/>
      </cs:styleClr>
    </cs:fillRef>
    <cs:effectRef idx="0"/>
    <cs:fontRef idx="minor">
      <a:schemeClr val="dk1"/>
    </cs:fontRef>
  </cs:wall>
</cs:chartStyle>
</file>

<file path=ppt/drawings/drawing1.xml><?xml version="1.0" encoding="utf-8"?>
<c:userShapes xmlns:c="http://schemas.openxmlformats.org/drawingml/2006/chart">
  <cdr:relSizeAnchor xmlns:cdr="http://schemas.openxmlformats.org/drawingml/2006/chartDrawing">
    <cdr:from>
      <cdr:x>0.1357</cdr:x>
      <cdr:y>0.3716</cdr:y>
    </cdr:from>
    <cdr:to>
      <cdr:x>0.25991</cdr:x>
      <cdr:y>0.57464</cdr:y>
    </cdr:to>
    <cdr:sp macro="" textlink="">
      <cdr:nvSpPr>
        <cdr:cNvPr id="2" name="TextBox 1"/>
        <cdr:cNvSpPr txBox="1"/>
      </cdr:nvSpPr>
      <cdr:spPr>
        <a:xfrm xmlns:a="http://schemas.openxmlformats.org/drawingml/2006/main">
          <a:off x="998978" y="1673543"/>
          <a:ext cx="914400" cy="914400"/>
        </a:xfrm>
        <a:prstGeom xmlns:a="http://schemas.openxmlformats.org/drawingml/2006/main" prst="rect">
          <a:avLst/>
        </a:prstGeom>
      </cdr:spPr>
      <cdr:txBody>
        <a:bodyPr xmlns:a="http://schemas.openxmlformats.org/drawingml/2006/main" vertOverflow="clip" wrap="none" rtlCol="0"/>
        <a:lstStyle xmlns:a="http://schemas.openxmlformats.org/drawingml/2006/main"/>
        <a:p xmlns:a="http://schemas.openxmlformats.org/drawingml/2006/main">
          <a:endParaRPr lang="en-US" sz="1100" dirty="0"/>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8ED05F98-8FE9-4C51-8F0A-394EF0901269}"/>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a:extLst>
              <a:ext uri="{FF2B5EF4-FFF2-40B4-BE49-F238E27FC236}">
                <a16:creationId xmlns:a16="http://schemas.microsoft.com/office/drawing/2014/main" id="{FF1FD1A1-59D5-40C7-823F-56BE542DBB15}"/>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591C049C-A639-47B5-949D-51F799AC2066}" type="datetimeFigureOut">
              <a:rPr lang="en-GB" smtClean="0"/>
              <a:t>06/10/2022</a:t>
            </a:fld>
            <a:endParaRPr lang="en-GB" dirty="0"/>
          </a:p>
        </p:txBody>
      </p:sp>
      <p:sp>
        <p:nvSpPr>
          <p:cNvPr id="4" name="Footer Placeholder 3">
            <a:extLst>
              <a:ext uri="{FF2B5EF4-FFF2-40B4-BE49-F238E27FC236}">
                <a16:creationId xmlns:a16="http://schemas.microsoft.com/office/drawing/2014/main" id="{412C5951-2E22-4966-BEB0-91FE304B6E71}"/>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a:extLst>
              <a:ext uri="{FF2B5EF4-FFF2-40B4-BE49-F238E27FC236}">
                <a16:creationId xmlns:a16="http://schemas.microsoft.com/office/drawing/2014/main" id="{5BCE7350-9F92-44B0-B468-AC29821C5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6851C59-9121-4008-863D-396F74F34C1F}" type="slidenum">
              <a:rPr lang="en-GB" smtClean="0"/>
              <a:t>‹#›</a:t>
            </a:fld>
            <a:endParaRPr lang="en-GB"/>
          </a:p>
        </p:txBody>
      </p:sp>
    </p:spTree>
    <p:extLst>
      <p:ext uri="{BB962C8B-B14F-4D97-AF65-F5344CB8AC3E}">
        <p14:creationId xmlns:p14="http://schemas.microsoft.com/office/powerpoint/2010/main" val="293723222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Fira Sans" panose="020B0503050000020004" pitchFamily="34" charset="0"/>
              </a:defRPr>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Fira Sans" panose="020B0503050000020004" pitchFamily="34" charset="0"/>
              </a:defRPr>
            </a:lvl1pPr>
          </a:lstStyle>
          <a:p>
            <a:fld id="{41FB43FB-DCDA-AE47-AEEB-A7052222BB2E}" type="datetimeFigureOut">
              <a:rPr lang="en-US" smtClean="0"/>
              <a:pPr/>
              <a:t>10/6/2022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Fira Sans" panose="020B0503050000020004" pitchFamily="34" charset="0"/>
              </a:defRPr>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Fira Sans" panose="020B0503050000020004" pitchFamily="34" charset="0"/>
              </a:defRPr>
            </a:lvl1pPr>
          </a:lstStyle>
          <a:p>
            <a:fld id="{FDEA1EC3-38D3-9F43-B1F0-97D892A72D0C}" type="slidenum">
              <a:rPr lang="en-US" smtClean="0"/>
              <a:pPr/>
              <a:t>‹#›</a:t>
            </a:fld>
            <a:endParaRPr lang="en-US" dirty="0"/>
          </a:p>
        </p:txBody>
      </p:sp>
    </p:spTree>
    <p:extLst>
      <p:ext uri="{BB962C8B-B14F-4D97-AF65-F5344CB8AC3E}">
        <p14:creationId xmlns:p14="http://schemas.microsoft.com/office/powerpoint/2010/main" val="1507159815"/>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Fira Sans" panose="020B0503050000020004" pitchFamily="34" charset="0"/>
        <a:ea typeface="+mn-ea"/>
        <a:cs typeface="+mn-cs"/>
      </a:defRPr>
    </a:lvl1pPr>
    <a:lvl2pPr marL="457200" algn="l" defTabSz="914400" rtl="0" eaLnBrk="1" latinLnBrk="0" hangingPunct="1">
      <a:defRPr sz="1200" b="0" i="0" kern="1200">
        <a:solidFill>
          <a:schemeClr val="tx1"/>
        </a:solidFill>
        <a:latin typeface="Fira Sans" panose="020B0503050000020004" pitchFamily="34" charset="0"/>
        <a:ea typeface="+mn-ea"/>
        <a:cs typeface="+mn-cs"/>
      </a:defRPr>
    </a:lvl2pPr>
    <a:lvl3pPr marL="914400" algn="l" defTabSz="914400" rtl="0" eaLnBrk="1" latinLnBrk="0" hangingPunct="1">
      <a:defRPr sz="1200" b="0" i="0" kern="1200">
        <a:solidFill>
          <a:schemeClr val="tx1"/>
        </a:solidFill>
        <a:latin typeface="Fira Sans" panose="020B0503050000020004" pitchFamily="34" charset="0"/>
        <a:ea typeface="+mn-ea"/>
        <a:cs typeface="+mn-cs"/>
      </a:defRPr>
    </a:lvl3pPr>
    <a:lvl4pPr marL="1371600" algn="l" defTabSz="914400" rtl="0" eaLnBrk="1" latinLnBrk="0" hangingPunct="1">
      <a:defRPr sz="1200" b="0" i="0" kern="1200">
        <a:solidFill>
          <a:schemeClr val="tx1"/>
        </a:solidFill>
        <a:latin typeface="Fira Sans" panose="020B0503050000020004" pitchFamily="34" charset="0"/>
        <a:ea typeface="+mn-ea"/>
        <a:cs typeface="+mn-cs"/>
      </a:defRPr>
    </a:lvl4pPr>
    <a:lvl5pPr marL="1828800" algn="l" defTabSz="914400" rtl="0" eaLnBrk="1" latinLnBrk="0" hangingPunct="1">
      <a:defRPr sz="1200" b="0" i="0" kern="1200">
        <a:solidFill>
          <a:schemeClr val="tx1"/>
        </a:solidFill>
        <a:latin typeface="Fira Sans" panose="020B05030500000200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7.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5.xml"/><Relationship Id="rId1" Type="http://schemas.openxmlformats.org/officeDocument/2006/relationships/tags" Target="../tags/tag4.xml"/><Relationship Id="rId6" Type="http://schemas.openxmlformats.org/officeDocument/2006/relationships/image" Target="../media/image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1.xml"/><Relationship Id="rId4" Type="http://schemas.openxmlformats.org/officeDocument/2006/relationships/image" Target="../media/image10.png"/></Relationships>
</file>

<file path=ppt/slideLayouts/_rels/slideLayout15.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7.xml"/><Relationship Id="rId1" Type="http://schemas.openxmlformats.org/officeDocument/2006/relationships/tags" Target="../tags/tag6.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3.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slideMaster" Target="../slideMasters/slideMaster2.xml"/><Relationship Id="rId2" Type="http://schemas.openxmlformats.org/officeDocument/2006/relationships/tags" Target="../tags/tag9.xml"/><Relationship Id="rId1" Type="http://schemas.openxmlformats.org/officeDocument/2006/relationships/tags" Target="../tags/tag8.xml"/><Relationship Id="rId6" Type="http://schemas.openxmlformats.org/officeDocument/2006/relationships/image" Target="../media/image12.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4.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5.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16.jpeg"/><Relationship Id="rId1" Type="http://schemas.openxmlformats.org/officeDocument/2006/relationships/slideMaster" Target="../slideMasters/slideMaster2.xml"/><Relationship Id="rId4" Type="http://schemas.openxmlformats.org/officeDocument/2006/relationships/image" Target="../media/image12.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7.png"/><Relationship Id="rId1" Type="http://schemas.openxmlformats.org/officeDocument/2006/relationships/slideMaster" Target="../slideMasters/slideMaster2.xml"/><Relationship Id="rId4" Type="http://schemas.openxmlformats.org/officeDocument/2006/relationships/image" Target="../media/image10.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1.xml"/><Relationship Id="rId1" Type="http://schemas.openxmlformats.org/officeDocument/2006/relationships/tags" Target="../tags/tag10.xml"/><Relationship Id="rId6" Type="http://schemas.openxmlformats.org/officeDocument/2006/relationships/image" Target="../media/image1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0.jpeg"/><Relationship Id="rId1" Type="http://schemas.openxmlformats.org/officeDocument/2006/relationships/slideMaster" Target="../slideMasters/slideMaster3.xml"/><Relationship Id="rId4" Type="http://schemas.openxmlformats.org/officeDocument/2006/relationships/image" Target="../media/image18.png"/></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jpeg"/><Relationship Id="rId1" Type="http://schemas.openxmlformats.org/officeDocument/2006/relationships/slideMaster" Target="../slideMasters/slideMaster3.xml"/><Relationship Id="rId5" Type="http://schemas.openxmlformats.org/officeDocument/2006/relationships/image" Target="../media/image19.png"/><Relationship Id="rId4" Type="http://schemas.openxmlformats.org/officeDocument/2006/relationships/image" Target="../media/image1.png"/></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5.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13.xml"/><Relationship Id="rId1" Type="http://schemas.openxmlformats.org/officeDocument/2006/relationships/tags" Target="../tags/tag12.xml"/><Relationship Id="rId6" Type="http://schemas.openxmlformats.org/officeDocument/2006/relationships/image" Target="../media/image1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6.jpeg"/><Relationship Id="rId1" Type="http://schemas.openxmlformats.org/officeDocument/2006/relationships/slideMaster" Target="../slideMasters/slideMaster3.xml"/><Relationship Id="rId4" Type="http://schemas.openxmlformats.org/officeDocument/2006/relationships/image" Target="../media/image19.png"/></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3.xml"/><Relationship Id="rId4" Type="http://schemas.openxmlformats.org/officeDocument/2006/relationships/image" Target="../media/image10.png"/></Relationships>
</file>

<file path=ppt/slideLayouts/_rels/slideLayout45.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5.xml"/><Relationship Id="rId1" Type="http://schemas.openxmlformats.org/officeDocument/2006/relationships/tags" Target="../tags/tag14.xml"/><Relationship Id="rId6" Type="http://schemas.openxmlformats.org/officeDocument/2006/relationships/image" Target="../media/image2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17.xml"/><Relationship Id="rId1" Type="http://schemas.openxmlformats.org/officeDocument/2006/relationships/tags" Target="../tags/tag16.xml"/><Relationship Id="rId6" Type="http://schemas.openxmlformats.org/officeDocument/2006/relationships/image" Target="../media/image29.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png"/><Relationship Id="rId1" Type="http://schemas.openxmlformats.org/officeDocument/2006/relationships/slideMaster" Target="../slideMasters/slideMaster4.xml"/><Relationship Id="rId5" Type="http://schemas.openxmlformats.org/officeDocument/2006/relationships/image" Target="../media/image29.png"/><Relationship Id="rId4" Type="http://schemas.openxmlformats.org/officeDocument/2006/relationships/image" Target="../media/image1.png"/></Relationships>
</file>

<file path=ppt/slideLayouts/_rels/slideLayout5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png"/><Relationship Id="rId1" Type="http://schemas.openxmlformats.org/officeDocument/2006/relationships/slideMaster" Target="../slideMasters/slideMaster4.xml"/><Relationship Id="rId4" Type="http://schemas.openxmlformats.org/officeDocument/2006/relationships/image" Target="../media/image10.png"/></Relationships>
</file>

<file path=ppt/slideLayouts/_rels/slideLayout56.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19.xml"/><Relationship Id="rId1" Type="http://schemas.openxmlformats.org/officeDocument/2006/relationships/tags" Target="../tags/tag18.xml"/><Relationship Id="rId6" Type="http://schemas.openxmlformats.org/officeDocument/2006/relationships/image" Target="../media/image3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5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6.png"/></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7.jpeg"/><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jpeg"/><Relationship Id="rId1" Type="http://schemas.openxmlformats.org/officeDocument/2006/relationships/slideMaster" Target="../slideMasters/slideMaster5.xml"/><Relationship Id="rId4" Type="http://schemas.openxmlformats.org/officeDocument/2006/relationships/image" Target="../media/image40.jpeg"/></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1.jpeg"/><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3" Type="http://schemas.openxmlformats.org/officeDocument/2006/relationships/slideMaster" Target="../slideMasters/slideMaster5.xml"/><Relationship Id="rId2" Type="http://schemas.openxmlformats.org/officeDocument/2006/relationships/tags" Target="../tags/tag21.xml"/><Relationship Id="rId1" Type="http://schemas.openxmlformats.org/officeDocument/2006/relationships/tags" Target="../tags/tag20.xml"/><Relationship Id="rId6" Type="http://schemas.openxmlformats.org/officeDocument/2006/relationships/image" Target="../media/image34.png"/><Relationship Id="rId5" Type="http://schemas.openxmlformats.org/officeDocument/2006/relationships/image" Target="../media/image3.emf"/><Relationship Id="rId4" Type="http://schemas.openxmlformats.org/officeDocument/2006/relationships/oleObject" Target="../embeddings/oleObject1.bin"/></Relationships>
</file>

<file path=ppt/slideLayouts/_rels/slideLayout6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2.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3.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5.jpeg"/><Relationship Id="rId1" Type="http://schemas.openxmlformats.org/officeDocument/2006/relationships/slideMaster" Target="../slideMasters/slideMaster5.xml"/><Relationship Id="rId4" Type="http://schemas.openxmlformats.org/officeDocument/2006/relationships/image" Target="../media/image33.png"/></Relationships>
</file>

<file path=ppt/slideLayouts/_rels/slideLayout6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4.jpeg"/><Relationship Id="rId1" Type="http://schemas.openxmlformats.org/officeDocument/2006/relationships/slideMaster" Target="../slideMasters/slideMaster5.xml"/><Relationship Id="rId4" Type="http://schemas.openxmlformats.org/officeDocument/2006/relationships/image" Target="../media/image34.png"/></Relationships>
</file>

<file path=ppt/slideLayouts/_rels/slideLayout6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png"/><Relationship Id="rId1" Type="http://schemas.openxmlformats.org/officeDocument/2006/relationships/slideMaster" Target="../slideMasters/slideMaster5.xml"/><Relationship Id="rId4" Type="http://schemas.openxmlformats.org/officeDocument/2006/relationships/image" Target="../media/image10.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PC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10565652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1"/>
          </a:xfrm>
          <a:prstGeom prst="rect">
            <a:avLst/>
          </a:prstGeom>
        </p:spPr>
      </p:pic>
    </p:spTree>
    <p:extLst>
      <p:ext uri="{BB962C8B-B14F-4D97-AF65-F5344CB8AC3E}">
        <p14:creationId xmlns:p14="http://schemas.microsoft.com/office/powerpoint/2010/main" val="2595202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41618257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PC 1 Column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23ACB6A6-40F3-5F4C-98C4-9286205AB372}"/>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277735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PC 2 Columns &amp; Corner Imag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26BF98E0-F3A1-9345-A02B-3219385F1537}"/>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D26AEFF-E847-2A4E-9DFC-CE79D3D2711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39820BF-2904-B848-9FA3-0F3F7CDBF7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09937200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PC 3 Columns &amp; Corner Image">
    <p:spTree>
      <p:nvGrpSpPr>
        <p:cNvPr id="1" name=""/>
        <p:cNvGrpSpPr/>
        <p:nvPr/>
      </p:nvGrpSpPr>
      <p:grpSpPr>
        <a:xfrm>
          <a:off x="0" y="0"/>
          <a:ext cx="0" cy="0"/>
          <a:chOff x="0" y="0"/>
          <a:chExt cx="0" cy="0"/>
        </a:xfrm>
      </p:grpSpPr>
      <p:sp>
        <p:nvSpPr>
          <p:cNvPr id="12" name="Picture Placeholder 21">
            <a:extLst>
              <a:ext uri="{FF2B5EF4-FFF2-40B4-BE49-F238E27FC236}">
                <a16:creationId xmlns:a16="http://schemas.microsoft.com/office/drawing/2014/main" id="{5E432FF4-F44F-EB4C-9E77-4A786AD9217C}"/>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itle 1">
            <a:extLst>
              <a:ext uri="{FF2B5EF4-FFF2-40B4-BE49-F238E27FC236}">
                <a16:creationId xmlns:a16="http://schemas.microsoft.com/office/drawing/2014/main" id="{BBBBB598-0F57-974E-A6EA-7B23A307248B}"/>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C7D3C74E-B07E-1D42-9C90-E580141C66A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6335796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C 3 Columns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2492001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C 3 Columns &amp; Circle">
    <p:spTree>
      <p:nvGrpSpPr>
        <p:cNvPr id="1" name=""/>
        <p:cNvGrpSpPr/>
        <p:nvPr/>
      </p:nvGrpSpPr>
      <p:grpSpPr>
        <a:xfrm>
          <a:off x="0" y="0"/>
          <a:ext cx="0" cy="0"/>
          <a:chOff x="0" y="0"/>
          <a:chExt cx="0" cy="0"/>
        </a:xfrm>
      </p:grpSpPr>
      <p:sp>
        <p:nvSpPr>
          <p:cNvPr id="9" name="Oval 8">
            <a:extLst>
              <a:ext uri="{FF2B5EF4-FFF2-40B4-BE49-F238E27FC236}">
                <a16:creationId xmlns:a16="http://schemas.microsoft.com/office/drawing/2014/main" id="{8A3DE4AF-F569-1E47-B6B2-94CD0E298E78}"/>
              </a:ext>
            </a:extLst>
          </p:cNvPr>
          <p:cNvSpPr/>
          <p:nvPr userDrawn="1"/>
        </p:nvSpPr>
        <p:spPr>
          <a:xfrm>
            <a:off x="7708340" y="1796222"/>
            <a:ext cx="3521661" cy="3521661"/>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8" name="Title 1">
            <a:extLst>
              <a:ext uri="{FF2B5EF4-FFF2-40B4-BE49-F238E27FC236}">
                <a16:creationId xmlns:a16="http://schemas.microsoft.com/office/drawing/2014/main" id="{FD98710A-0CA8-044C-BF63-E0403CAF63A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D0EB07D2-3EB4-DC44-8D65-D6FFEAF30FC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Text Placeholder 9">
            <a:extLst>
              <a:ext uri="{FF2B5EF4-FFF2-40B4-BE49-F238E27FC236}">
                <a16:creationId xmlns:a16="http://schemas.microsoft.com/office/drawing/2014/main" id="{7B54D055-B363-B045-9F9D-FE3CBEC9595D}"/>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rgbClr val="808282"/>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16" name="Text Placeholder 14">
            <a:extLst>
              <a:ext uri="{FF2B5EF4-FFF2-40B4-BE49-F238E27FC236}">
                <a16:creationId xmlns:a16="http://schemas.microsoft.com/office/drawing/2014/main" id="{FAA2B9A7-4EEC-364A-8460-5A4793195205}"/>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14">
            <a:extLst>
              <a:ext uri="{FF2B5EF4-FFF2-40B4-BE49-F238E27FC236}">
                <a16:creationId xmlns:a16="http://schemas.microsoft.com/office/drawing/2014/main" id="{EAD7BD86-0B91-064A-AF32-19ED6FFBAC7E}"/>
              </a:ext>
            </a:extLst>
          </p:cNvPr>
          <p:cNvSpPr>
            <a:spLocks noGrp="1"/>
          </p:cNvSpPr>
          <p:nvPr>
            <p:ph type="body" sz="quarter" idx="16"/>
          </p:nvPr>
        </p:nvSpPr>
        <p:spPr>
          <a:xfrm>
            <a:off x="7919121" y="2910848"/>
            <a:ext cx="3100767" cy="1384995"/>
          </a:xfrm>
          <a:prstGeom prst="rect">
            <a:avLst/>
          </a:prstGeom>
        </p:spPr>
        <p:txBody>
          <a:bodyPr lIns="0" tIns="0" rIns="0" bIns="0" anchor="ctr"/>
          <a:lstStyle>
            <a:lvl1pPr marL="0" indent="0" algn="ctr">
              <a:buNone/>
              <a:defRPr lang="en-GB" sz="3000" b="1" i="0" kern="1200" dirty="0" smtClean="0">
                <a:solidFill>
                  <a:srgbClr val="199B94"/>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0563813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C Accent Slide 1">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4DECCBDC-41A6-C340-B11E-D4F5DB28D61A}"/>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383407583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C Accent Slide 2">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729189A5-F393-D04F-B680-570B06CF2B5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2" name="Oval 11">
            <a:extLst>
              <a:ext uri="{FF2B5EF4-FFF2-40B4-BE49-F238E27FC236}">
                <a16:creationId xmlns:a16="http://schemas.microsoft.com/office/drawing/2014/main" id="{55D1DB6C-7AB3-D241-BD3E-5C11803CDCE7}"/>
              </a:ext>
            </a:extLst>
          </p:cNvPr>
          <p:cNvSpPr/>
          <p:nvPr userDrawn="1"/>
        </p:nvSpPr>
        <p:spPr>
          <a:xfrm>
            <a:off x="7602347" y="1863375"/>
            <a:ext cx="3521661" cy="3521661"/>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1D4CF564-178F-C045-9A38-51E903315B2F}"/>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6" name="Title 1">
            <a:extLst>
              <a:ext uri="{FF2B5EF4-FFF2-40B4-BE49-F238E27FC236}">
                <a16:creationId xmlns:a16="http://schemas.microsoft.com/office/drawing/2014/main" id="{8C9751A5-2C49-DE43-A2E5-E83FD9518626}"/>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9">
            <a:extLst>
              <a:ext uri="{FF2B5EF4-FFF2-40B4-BE49-F238E27FC236}">
                <a16:creationId xmlns:a16="http://schemas.microsoft.com/office/drawing/2014/main" id="{EA09480D-5A05-1140-A802-5C5D3233809E}"/>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8" name="Text Placeholder 7">
            <a:extLst>
              <a:ext uri="{FF2B5EF4-FFF2-40B4-BE49-F238E27FC236}">
                <a16:creationId xmlns:a16="http://schemas.microsoft.com/office/drawing/2014/main" id="{7B4D7E46-24B6-3247-97C1-3EC6B1E9164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9" name="Picture 8">
            <a:extLst>
              <a:ext uri="{FF2B5EF4-FFF2-40B4-BE49-F238E27FC236}">
                <a16:creationId xmlns:a16="http://schemas.microsoft.com/office/drawing/2014/main" id="{70528D87-B746-454E-85DF-F0E96D948C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7C4011F2-3F43-E841-8F00-BC39F3E29977}"/>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64C4A5A0-E7CA-E14E-991E-EF08B7EAC2C1}"/>
              </a:ext>
            </a:extLst>
          </p:cNvPr>
          <p:cNvSpPr>
            <a:spLocks noGrp="1"/>
          </p:cNvSpPr>
          <p:nvPr>
            <p:ph type="body" sz="quarter" idx="16"/>
          </p:nvPr>
        </p:nvSpPr>
        <p:spPr>
          <a:xfrm>
            <a:off x="7812795" y="2932113"/>
            <a:ext cx="3100767" cy="1384995"/>
          </a:xfrm>
          <a:prstGeom prst="rect">
            <a:avLst/>
          </a:prstGeom>
        </p:spPr>
        <p:txBody>
          <a:bodyPr lIns="0" tIns="0" rIns="0" bIns="0" anchor="ctr"/>
          <a:lstStyle>
            <a:lvl1pPr marL="0" indent="0" algn="ctr">
              <a:buNone/>
              <a:defRPr lang="en-GB" sz="3000" b="1" i="0" kern="1200" dirty="0" smtClean="0">
                <a:solidFill>
                  <a:srgbClr val="808282"/>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C9730015-0FA4-3247-95B5-E23C748D2F1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29EBC26B-2369-0A4E-BF3B-4F13D57E53C1}"/>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86543752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PC Accent Slide 3">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lIns="0" tIns="0" rIns="0" bIns="0"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lIns="0" tIns="0" rIns="0" bIns="0"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5" name="Picture 14">
            <a:extLst>
              <a:ext uri="{FF2B5EF4-FFF2-40B4-BE49-F238E27FC236}">
                <a16:creationId xmlns:a16="http://schemas.microsoft.com/office/drawing/2014/main" id="{F7370F43-0760-FF41-BD86-9A9313E82DAF}"/>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26458963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PC Accent Slide 4">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E6F0DF03-14BC-8149-87B8-B6B86EAA070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5" name="Oval 14">
            <a:extLst>
              <a:ext uri="{FF2B5EF4-FFF2-40B4-BE49-F238E27FC236}">
                <a16:creationId xmlns:a16="http://schemas.microsoft.com/office/drawing/2014/main" id="{23115D25-F673-3343-8D6C-9E1B8DD9DEC9}"/>
              </a:ext>
            </a:extLst>
          </p:cNvPr>
          <p:cNvSpPr/>
          <p:nvPr userDrawn="1"/>
        </p:nvSpPr>
        <p:spPr>
          <a:xfrm>
            <a:off x="544790" y="2055214"/>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16" name="Oval 15">
            <a:extLst>
              <a:ext uri="{FF2B5EF4-FFF2-40B4-BE49-F238E27FC236}">
                <a16:creationId xmlns:a16="http://schemas.microsoft.com/office/drawing/2014/main" id="{F86E5372-52C4-9649-BCC5-9DFAAD6CC032}"/>
              </a:ext>
            </a:extLst>
          </p:cNvPr>
          <p:cNvSpPr/>
          <p:nvPr userDrawn="1"/>
        </p:nvSpPr>
        <p:spPr>
          <a:xfrm>
            <a:off x="8682639" y="2067089"/>
            <a:ext cx="2875292" cy="2875292"/>
          </a:xfrm>
          <a:prstGeom prst="ellipse">
            <a:avLst/>
          </a:prstGeom>
          <a:solidFill>
            <a:srgbClr val="93D0CD"/>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rgbClr val="93D0CD"/>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28956302-DF86-9846-83F0-ACB9DBB01F62}"/>
              </a:ext>
            </a:extLst>
          </p:cNvPr>
          <p:cNvSpPr>
            <a:spLocks noGrp="1"/>
          </p:cNvSpPr>
          <p:nvPr>
            <p:ph type="sldNum" sz="quarter" idx="10"/>
          </p:nvPr>
        </p:nvSpPr>
        <p:spPr/>
        <p:txBody>
          <a:body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30D2FC3A-17CC-704B-BD5C-0A34A2B30ED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1">
            <a:extLst>
              <a:ext uri="{FF2B5EF4-FFF2-40B4-BE49-F238E27FC236}">
                <a16:creationId xmlns:a16="http://schemas.microsoft.com/office/drawing/2014/main" id="{09A10C39-4BE0-594A-904B-28F32927F980}"/>
              </a:ext>
            </a:extLst>
          </p:cNvPr>
          <p:cNvSpPr>
            <a:spLocks noGrp="1"/>
          </p:cNvSpPr>
          <p:nvPr>
            <p:ph type="title" hasCustomPrompt="1"/>
          </p:nvPr>
        </p:nvSpPr>
        <p:spPr>
          <a:xfrm>
            <a:off x="468000"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6F69DC92-AEAD-654F-AC21-71654AC2198D}"/>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14">
            <a:extLst>
              <a:ext uri="{FF2B5EF4-FFF2-40B4-BE49-F238E27FC236}">
                <a16:creationId xmlns:a16="http://schemas.microsoft.com/office/drawing/2014/main" id="{3009907F-23C9-B34C-88BC-DA156C38F71B}"/>
              </a:ext>
            </a:extLst>
          </p:cNvPr>
          <p:cNvSpPr>
            <a:spLocks noGrp="1"/>
          </p:cNvSpPr>
          <p:nvPr>
            <p:ph type="body" sz="quarter" idx="15"/>
          </p:nvPr>
        </p:nvSpPr>
        <p:spPr>
          <a:xfrm>
            <a:off x="3610098" y="2146426"/>
            <a:ext cx="4762005" cy="1935678"/>
          </a:xfrm>
          <a:prstGeom prst="rect">
            <a:avLst/>
          </a:prstGeom>
        </p:spPr>
        <p:txBody>
          <a:bodyPr anchor="ctr"/>
          <a:lstStyle>
            <a:lvl1pPr marL="0" indent="0" algn="ctr">
              <a:buNone/>
              <a:defRPr lang="en-GB" sz="4000" b="0" i="0" kern="1200" dirty="0" smtClean="0">
                <a:solidFill>
                  <a:srgbClr val="808282"/>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C2B6E985-B25C-524F-8882-FD2FC91A0EDD}"/>
              </a:ext>
            </a:extLst>
          </p:cNvPr>
          <p:cNvSpPr>
            <a:spLocks noGrp="1"/>
          </p:cNvSpPr>
          <p:nvPr>
            <p:ph type="body" sz="quarter" idx="16"/>
          </p:nvPr>
        </p:nvSpPr>
        <p:spPr>
          <a:xfrm>
            <a:off x="8948793" y="2847053"/>
            <a:ext cx="2342984"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EC1C1745-5974-E341-B865-5DF8C559E4CE}"/>
              </a:ext>
            </a:extLst>
          </p:cNvPr>
          <p:cNvSpPr>
            <a:spLocks noGrp="1"/>
          </p:cNvSpPr>
          <p:nvPr>
            <p:ph type="body" sz="quarter" idx="17"/>
          </p:nvPr>
        </p:nvSpPr>
        <p:spPr>
          <a:xfrm>
            <a:off x="776176" y="2868319"/>
            <a:ext cx="2339163" cy="1384995"/>
          </a:xfrm>
          <a:prstGeom prst="rect">
            <a:avLst/>
          </a:prstGeom>
        </p:spPr>
        <p:txBody>
          <a:bodyPr anchor="ctr"/>
          <a:lstStyle>
            <a:lvl1pPr marL="0" indent="0" algn="ctr">
              <a:buNone/>
              <a:defRPr lang="en-GB" sz="3000" b="0" i="0" kern="1200" dirty="0" smtClean="0">
                <a:solidFill>
                  <a:srgbClr val="199B94"/>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3" name="Slide Number Placeholder 2">
            <a:extLst>
              <a:ext uri="{FF2B5EF4-FFF2-40B4-BE49-F238E27FC236}">
                <a16:creationId xmlns:a16="http://schemas.microsoft.com/office/drawing/2014/main" id="{E106514A-222D-7049-8DA6-8C3B8AAE1DCC}"/>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4" name="Text Placeholder 9">
            <a:extLst>
              <a:ext uri="{FF2B5EF4-FFF2-40B4-BE49-F238E27FC236}">
                <a16:creationId xmlns:a16="http://schemas.microsoft.com/office/drawing/2014/main" id="{6242533C-9772-714C-AA37-CFD4A45D91A7}"/>
              </a:ext>
            </a:extLst>
          </p:cNvPr>
          <p:cNvSpPr>
            <a:spLocks noGrp="1"/>
          </p:cNvSpPr>
          <p:nvPr>
            <p:ph type="body" sz="quarter" idx="14"/>
          </p:nvPr>
        </p:nvSpPr>
        <p:spPr>
          <a:xfrm>
            <a:off x="3610098" y="4137492"/>
            <a:ext cx="4762005" cy="1569660"/>
          </a:xfrm>
          <a:prstGeom prst="rect">
            <a:avLst/>
          </a:prstGeom>
        </p:spPr>
        <p:txBody>
          <a:bodyPr/>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7" name="Picture 16">
            <a:extLst>
              <a:ext uri="{FF2B5EF4-FFF2-40B4-BE49-F238E27FC236}">
                <a16:creationId xmlns:a16="http://schemas.microsoft.com/office/drawing/2014/main" id="{5D5EC8B6-4FA0-A940-9444-07664C39BD1E}"/>
              </a:ext>
            </a:extLst>
          </p:cNvPr>
          <p:cNvPicPr>
            <a:picLocks noChangeAspect="1"/>
          </p:cNvPicPr>
          <p:nvPr userDrawn="1"/>
        </p:nvPicPr>
        <p:blipFill>
          <a:blip r:embed="rId4"/>
          <a:srcRect/>
          <a:stretch/>
        </p:blipFill>
        <p:spPr>
          <a:xfrm>
            <a:off x="798132" y="6235416"/>
            <a:ext cx="4535993" cy="308571"/>
          </a:xfrm>
          <a:prstGeom prst="rect">
            <a:avLst/>
          </a:prstGeom>
        </p:spPr>
      </p:pic>
    </p:spTree>
    <p:extLst>
      <p:ext uri="{BB962C8B-B14F-4D97-AF65-F5344CB8AC3E}">
        <p14:creationId xmlns:p14="http://schemas.microsoft.com/office/powerpoint/2010/main" val="418860562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PC 1/2 Image on Green">
    <p:spTree>
      <p:nvGrpSpPr>
        <p:cNvPr id="1" name=""/>
        <p:cNvGrpSpPr/>
        <p:nvPr/>
      </p:nvGrpSpPr>
      <p:grpSpPr>
        <a:xfrm>
          <a:off x="0" y="0"/>
          <a:ext cx="0" cy="0"/>
          <a:chOff x="0" y="0"/>
          <a:chExt cx="0" cy="0"/>
        </a:xfrm>
      </p:grpSpPr>
      <p:sp>
        <p:nvSpPr>
          <p:cNvPr id="14" name="Picture Placeholder 21">
            <a:extLst>
              <a:ext uri="{FF2B5EF4-FFF2-40B4-BE49-F238E27FC236}">
                <a16:creationId xmlns:a16="http://schemas.microsoft.com/office/drawing/2014/main" id="{F1EEC408-9744-3E4E-9984-B6EB0E33693A}"/>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12" name="Picture 11" descr="A close up of a logo&#10;&#10;Description automatically generated">
            <a:extLst>
              <a:ext uri="{FF2B5EF4-FFF2-40B4-BE49-F238E27FC236}">
                <a16:creationId xmlns:a16="http://schemas.microsoft.com/office/drawing/2014/main" id="{10405C50-21D0-B845-A862-20537D258157}"/>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6094589" cy="6858000"/>
          </a:xfrm>
          <a:prstGeom prst="rect">
            <a:avLst/>
          </a:prstGeom>
        </p:spPr>
      </p:pic>
      <p:sp>
        <p:nvSpPr>
          <p:cNvPr id="3" name="Slide Number Placeholder 2">
            <a:extLst>
              <a:ext uri="{FF2B5EF4-FFF2-40B4-BE49-F238E27FC236}">
                <a16:creationId xmlns:a16="http://schemas.microsoft.com/office/drawing/2014/main" id="{0DACF34D-7A2B-AC4A-871F-55819383F777}"/>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5" name="Title 1">
            <a:extLst>
              <a:ext uri="{FF2B5EF4-FFF2-40B4-BE49-F238E27FC236}">
                <a16:creationId xmlns:a16="http://schemas.microsoft.com/office/drawing/2014/main" id="{9D8C68BA-0FB2-8E4E-828F-B280408ADC2C}"/>
              </a:ext>
            </a:extLst>
          </p:cNvPr>
          <p:cNvSpPr>
            <a:spLocks noGrp="1"/>
          </p:cNvSpPr>
          <p:nvPr>
            <p:ph type="title" hasCustomPrompt="1"/>
          </p:nvPr>
        </p:nvSpPr>
        <p:spPr>
          <a:xfrm>
            <a:off x="468000" y="468000"/>
            <a:ext cx="516059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9F2B1FE8-5A90-2C41-A6F5-716F96AC97F9}"/>
              </a:ext>
            </a:extLst>
          </p:cNvPr>
          <p:cNvSpPr>
            <a:spLocks noGrp="1"/>
          </p:cNvSpPr>
          <p:nvPr>
            <p:ph type="body" sz="quarter" idx="13" hasCustomPrompt="1"/>
          </p:nvPr>
        </p:nvSpPr>
        <p:spPr>
          <a:xfrm>
            <a:off x="468001" y="936876"/>
            <a:ext cx="515884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9">
            <a:extLst>
              <a:ext uri="{FF2B5EF4-FFF2-40B4-BE49-F238E27FC236}">
                <a16:creationId xmlns:a16="http://schemas.microsoft.com/office/drawing/2014/main" id="{E41789D9-AA08-CB4E-9C8E-D97A8C4E6E4A}"/>
              </a:ext>
            </a:extLst>
          </p:cNvPr>
          <p:cNvSpPr>
            <a:spLocks noGrp="1"/>
          </p:cNvSpPr>
          <p:nvPr>
            <p:ph type="body" sz="quarter" idx="14"/>
          </p:nvPr>
        </p:nvSpPr>
        <p:spPr>
          <a:xfrm>
            <a:off x="468315" y="1800225"/>
            <a:ext cx="5158534"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Slide Number Placeholder 2">
            <a:extLst>
              <a:ext uri="{FF2B5EF4-FFF2-40B4-BE49-F238E27FC236}">
                <a16:creationId xmlns:a16="http://schemas.microsoft.com/office/drawing/2014/main" id="{3493EAC0-AFFC-F747-8F26-63453AD1AB7B}"/>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sp>
        <p:nvSpPr>
          <p:cNvPr id="17" name="Text Placeholder 14">
            <a:extLst>
              <a:ext uri="{FF2B5EF4-FFF2-40B4-BE49-F238E27FC236}">
                <a16:creationId xmlns:a16="http://schemas.microsoft.com/office/drawing/2014/main" id="{A83209DD-6826-6345-89C5-00D7CEA0D515}"/>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pic>
        <p:nvPicPr>
          <p:cNvPr id="11" name="Picture 10">
            <a:extLst>
              <a:ext uri="{FF2B5EF4-FFF2-40B4-BE49-F238E27FC236}">
                <a16:creationId xmlns:a16="http://schemas.microsoft.com/office/drawing/2014/main" id="{7D65BF14-4704-0D40-AE2D-416A3A02CE6F}"/>
              </a:ext>
            </a:extLst>
          </p:cNvPr>
          <p:cNvPicPr>
            <a:picLocks noChangeAspect="1"/>
          </p:cNvPicPr>
          <p:nvPr userDrawn="1"/>
        </p:nvPicPr>
        <p:blipFill>
          <a:blip r:embed="rId3"/>
          <a:srcRect/>
          <a:stretch/>
        </p:blipFill>
        <p:spPr>
          <a:xfrm>
            <a:off x="798132" y="6235416"/>
            <a:ext cx="4535993" cy="308571"/>
          </a:xfrm>
          <a:prstGeom prst="rect">
            <a:avLst/>
          </a:prstGeom>
        </p:spPr>
      </p:pic>
    </p:spTree>
    <p:extLst>
      <p:ext uri="{BB962C8B-B14F-4D97-AF65-F5344CB8AC3E}">
        <p14:creationId xmlns:p14="http://schemas.microsoft.com/office/powerpoint/2010/main" val="12452827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C Full 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74219963"/>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4" name="Picture 13">
            <a:extLst>
              <a:ext uri="{FF2B5EF4-FFF2-40B4-BE49-F238E27FC236}">
                <a16:creationId xmlns:a16="http://schemas.microsoft.com/office/drawing/2014/main" id="{6D55F82F-660C-E649-8F8A-FA0C9EB19655}"/>
              </a:ext>
            </a:extLst>
          </p:cNvPr>
          <p:cNvPicPr>
            <a:picLocks noChangeAspect="1"/>
          </p:cNvPicPr>
          <p:nvPr userDrawn="1"/>
        </p:nvPicPr>
        <p:blipFill>
          <a:blip r:embed="rId6"/>
          <a:srcRect/>
          <a:stretch/>
        </p:blipFill>
        <p:spPr>
          <a:xfrm>
            <a:off x="798132" y="6235416"/>
            <a:ext cx="4535993" cy="308571"/>
          </a:xfrm>
          <a:prstGeom prst="rect">
            <a:avLst/>
          </a:prstGeom>
        </p:spPr>
      </p:pic>
    </p:spTree>
    <p:extLst>
      <p:ext uri="{BB962C8B-B14F-4D97-AF65-F5344CB8AC3E}">
        <p14:creationId xmlns:p14="http://schemas.microsoft.com/office/powerpoint/2010/main" val="388462252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C Final Slide">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1AB7205D-F54E-6745-9EB7-B1839964D81A}"/>
              </a:ext>
            </a:extLst>
          </p:cNvPr>
          <p:cNvPicPr>
            <a:picLocks noChangeAspect="1"/>
          </p:cNvPicPr>
          <p:nvPr userDrawn="1"/>
        </p:nvPicPr>
        <p:blipFill>
          <a:blip r:embed="rId2"/>
          <a:srcRect/>
          <a:stretch/>
        </p:blipFill>
        <p:spPr bwMode="ltGray">
          <a:xfrm>
            <a:off x="0" y="1"/>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47229463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ioactives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322914862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0" y="6235416"/>
            <a:ext cx="4535993" cy="308570"/>
          </a:xfrm>
          <a:prstGeom prst="rect">
            <a:avLst/>
          </a:prstGeom>
        </p:spPr>
      </p:pic>
    </p:spTree>
    <p:extLst>
      <p:ext uri="{BB962C8B-B14F-4D97-AF65-F5344CB8AC3E}">
        <p14:creationId xmlns:p14="http://schemas.microsoft.com/office/powerpoint/2010/main" val="37049070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Bioactives Section Divider">
    <p:spTree>
      <p:nvGrpSpPr>
        <p:cNvPr id="1" name=""/>
        <p:cNvGrpSpPr/>
        <p:nvPr/>
      </p:nvGrpSpPr>
      <p:grpSpPr>
        <a:xfrm>
          <a:off x="0" y="0"/>
          <a:ext cx="0" cy="0"/>
          <a:chOff x="0" y="0"/>
          <a:chExt cx="0" cy="0"/>
        </a:xfrm>
      </p:grpSpPr>
      <p:pic>
        <p:nvPicPr>
          <p:cNvPr id="4" name="Picture 3" descr="A picture containing white, indoor, frisbee, green&#10;&#10;Description automatically generated">
            <a:extLst>
              <a:ext uri="{FF2B5EF4-FFF2-40B4-BE49-F238E27FC236}">
                <a16:creationId xmlns:a16="http://schemas.microsoft.com/office/drawing/2014/main" id="{67F7EF7C-8C6A-344F-9964-B00B4AF0381F}"/>
              </a:ext>
            </a:extLst>
          </p:cNvPr>
          <p:cNvPicPr>
            <a:picLocks noChangeAspect="1"/>
          </p:cNvPicPr>
          <p:nvPr userDrawn="1"/>
        </p:nvPicPr>
        <p:blipFill rotWithShape="1">
          <a:blip r:embed="rId2" cstate="screen">
            <a:alphaModFix amt="89000"/>
            <a:extLst>
              <a:ext uri="{28A0092B-C50C-407E-A947-70E740481C1C}">
                <a14:useLocalDpi xmlns:a14="http://schemas.microsoft.com/office/drawing/2010/main"/>
              </a:ext>
            </a:extLst>
          </a:blip>
          <a:src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5" name="Text Placeholder 12">
            <a:extLst>
              <a:ext uri="{FF2B5EF4-FFF2-40B4-BE49-F238E27FC236}">
                <a16:creationId xmlns:a16="http://schemas.microsoft.com/office/drawing/2014/main" id="{000C5585-96A2-304A-902D-0DDEDD290F4F}"/>
              </a:ext>
            </a:extLst>
          </p:cNvPr>
          <p:cNvSpPr>
            <a:spLocks noGrp="1"/>
          </p:cNvSpPr>
          <p:nvPr>
            <p:ph type="body" sz="quarter" idx="16" hasCustomPrompt="1"/>
          </p:nvPr>
        </p:nvSpPr>
        <p:spPr>
          <a:xfrm>
            <a:off x="457200" y="2341246"/>
            <a:ext cx="11268075" cy="973946"/>
          </a:xfrm>
          <a:prstGeom prst="rect">
            <a:avLst/>
          </a:prstGeom>
        </p:spPr>
        <p:txBody>
          <a:bodyPr lIns="0" tIns="0" rIns="0" bIns="0" anchor="b"/>
          <a:lstStyle>
            <a:lvl1pPr marL="0" indent="0">
              <a:buNone/>
              <a:defRPr sz="3200" b="0" i="0">
                <a:solidFill>
                  <a:schemeClr val="bg1"/>
                </a:solidFill>
                <a:latin typeface="Fira Sans Medium" panose="020B0503050000020004" pitchFamily="34" charset="0"/>
              </a:defRPr>
            </a:lvl1pPr>
            <a:lvl2pPr marL="457200" indent="0">
              <a:buNone/>
              <a:defRPr sz="3200" b="0" i="0">
                <a:latin typeface="Fira Sans Medium" panose="020B0503050000020004" pitchFamily="34" charset="0"/>
              </a:defRPr>
            </a:lvl2pPr>
            <a:lvl3pPr marL="914400" indent="0">
              <a:buNone/>
              <a:defRPr sz="3200" b="0" i="0">
                <a:latin typeface="Fira Sans Medium" panose="020B0503050000020004" pitchFamily="34" charset="0"/>
              </a:defRPr>
            </a:lvl3pPr>
            <a:lvl4pPr marL="1371600" indent="0">
              <a:buNone/>
              <a:defRPr sz="3200" b="0" i="0">
                <a:latin typeface="Fira Sans Medium" panose="020B0503050000020004" pitchFamily="34" charset="0"/>
              </a:defRPr>
            </a:lvl4pPr>
            <a:lvl5pPr marL="1828800" indent="0">
              <a:buNone/>
              <a:defRPr sz="3200" b="0" i="0">
                <a:latin typeface="Fira Sans Medium" panose="020B0503050000020004" pitchFamily="34" charset="0"/>
              </a:defRPr>
            </a:lvl5pPr>
          </a:lstStyle>
          <a:p>
            <a:pPr lvl="0"/>
            <a:r>
              <a:rPr lang="en-GB" dirty="0"/>
              <a:t>Header</a:t>
            </a:r>
          </a:p>
        </p:txBody>
      </p:sp>
      <p:sp>
        <p:nvSpPr>
          <p:cNvPr id="6" name="Text Placeholder 14">
            <a:extLst>
              <a:ext uri="{FF2B5EF4-FFF2-40B4-BE49-F238E27FC236}">
                <a16:creationId xmlns:a16="http://schemas.microsoft.com/office/drawing/2014/main" id="{9810C83D-68D1-864E-BB03-ECE34BDFA310}"/>
              </a:ext>
            </a:extLst>
          </p:cNvPr>
          <p:cNvSpPr>
            <a:spLocks noGrp="1"/>
          </p:cNvSpPr>
          <p:nvPr>
            <p:ph type="body" sz="quarter" idx="11" hasCustomPrompt="1"/>
          </p:nvPr>
        </p:nvSpPr>
        <p:spPr>
          <a:xfrm>
            <a:off x="468313" y="3429000"/>
            <a:ext cx="11256962" cy="700088"/>
          </a:xfrm>
          <a:prstGeom prst="rect">
            <a:avLst/>
          </a:prstGeom>
        </p:spPr>
        <p:txBody>
          <a:bodyPr lIns="0" tIns="0" rIns="0" bIns="0"/>
          <a:lstStyle>
            <a:lvl1pPr marL="0" indent="0">
              <a:buNone/>
              <a:defRPr sz="2400" b="0" i="0">
                <a:solidFill>
                  <a:schemeClr val="bg1"/>
                </a:solidFill>
                <a:latin typeface="Fira Sans" panose="020B0503050000020004" pitchFamily="34" charset="0"/>
              </a:defRPr>
            </a:lvl1pPr>
          </a:lstStyle>
          <a:p>
            <a:r>
              <a:rPr lang="en-US" b="0" i="1" dirty="0">
                <a:latin typeface="Fira Sans" panose="020B0503050000020004" pitchFamily="34" charset="0"/>
              </a:rPr>
              <a:t>Sub header</a:t>
            </a:r>
          </a:p>
        </p:txBody>
      </p:sp>
      <p:pic>
        <p:nvPicPr>
          <p:cNvPr id="9" name="Picture 8">
            <a:extLst>
              <a:ext uri="{FF2B5EF4-FFF2-40B4-BE49-F238E27FC236}">
                <a16:creationId xmlns:a16="http://schemas.microsoft.com/office/drawing/2014/main" id="{3FFE3B84-F6E4-F145-B270-E10A2F5AA65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pic>
        <p:nvPicPr>
          <p:cNvPr id="10" name="Picture 9" descr="A close up of a logo&#10;&#10;Description automatically generated">
            <a:extLst>
              <a:ext uri="{FF2B5EF4-FFF2-40B4-BE49-F238E27FC236}">
                <a16:creationId xmlns:a16="http://schemas.microsoft.com/office/drawing/2014/main" id="{06764E9A-FDED-4441-8B53-173FF4A7735E}"/>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0654987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oactives 1 Column Clear">
    <p:spTree>
      <p:nvGrpSpPr>
        <p:cNvPr id="1" name=""/>
        <p:cNvGrpSpPr/>
        <p:nvPr/>
      </p:nvGrpSpPr>
      <p:grpSpPr>
        <a:xfrm>
          <a:off x="0" y="0"/>
          <a:ext cx="0" cy="0"/>
          <a:chOff x="0" y="0"/>
          <a:chExt cx="0" cy="0"/>
        </a:xfrm>
      </p:grpSpPr>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Text Placeholder 9">
            <a:extLst>
              <a:ext uri="{FF2B5EF4-FFF2-40B4-BE49-F238E27FC236}">
                <a16:creationId xmlns:a16="http://schemas.microsoft.com/office/drawing/2014/main" id="{C25CBAFF-BDA8-6643-9A4B-14DDCBB5F7BD}"/>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1325345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Bioactives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4D625D24-8040-AF48-A4AF-402AB4630934}"/>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Text Placeholder 9">
            <a:extLst>
              <a:ext uri="{FF2B5EF4-FFF2-40B4-BE49-F238E27FC236}">
                <a16:creationId xmlns:a16="http://schemas.microsoft.com/office/drawing/2014/main" id="{231D53A2-4748-BB49-ABB4-295E86FB1ECB}"/>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307631515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ioactives 2 Columns &amp; Corner Image">
    <p:spTree>
      <p:nvGrpSpPr>
        <p:cNvPr id="1" name=""/>
        <p:cNvGrpSpPr/>
        <p:nvPr/>
      </p:nvGrpSpPr>
      <p:grpSpPr>
        <a:xfrm>
          <a:off x="0" y="0"/>
          <a:ext cx="0" cy="0"/>
          <a:chOff x="0" y="0"/>
          <a:chExt cx="0" cy="0"/>
        </a:xfrm>
      </p:grpSpPr>
      <p:sp>
        <p:nvSpPr>
          <p:cNvPr id="17" name="Picture Placeholder 21">
            <a:extLst>
              <a:ext uri="{FF2B5EF4-FFF2-40B4-BE49-F238E27FC236}">
                <a16:creationId xmlns:a16="http://schemas.microsoft.com/office/drawing/2014/main" id="{49C33A1C-1AA2-304F-8BBA-2B8F7AEDE4D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F5F93135-061E-814D-B3D3-11D5E7A2731E}"/>
              </a:ext>
            </a:extLst>
          </p:cNvPr>
          <p:cNvSpPr>
            <a:spLocks noGrp="1"/>
          </p:cNvSpPr>
          <p:nvPr>
            <p:ph type="body" sz="quarter" idx="14"/>
          </p:nvPr>
        </p:nvSpPr>
        <p:spPr>
          <a:xfrm>
            <a:off x="468315"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9E3B4AA-6414-E648-A805-7A7CC46EC562}"/>
              </a:ext>
            </a:extLst>
          </p:cNvPr>
          <p:cNvSpPr>
            <a:spLocks noGrp="1"/>
          </p:cNvSpPr>
          <p:nvPr>
            <p:ph type="body" sz="quarter" idx="15"/>
          </p:nvPr>
        </p:nvSpPr>
        <p:spPr>
          <a:xfrm>
            <a:off x="6289589" y="1800225"/>
            <a:ext cx="5434097"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8" name="Title 1">
            <a:extLst>
              <a:ext uri="{FF2B5EF4-FFF2-40B4-BE49-F238E27FC236}">
                <a16:creationId xmlns:a16="http://schemas.microsoft.com/office/drawing/2014/main" id="{F71ECF12-09EE-4444-89BD-84F465C8976E}"/>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9" name="Text Placeholder 7">
            <a:extLst>
              <a:ext uri="{FF2B5EF4-FFF2-40B4-BE49-F238E27FC236}">
                <a16:creationId xmlns:a16="http://schemas.microsoft.com/office/drawing/2014/main" id="{3D151D1D-2F1D-1241-8EBB-D6D1DE545E68}"/>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Slide Number Placeholder 2">
            <a:extLst>
              <a:ext uri="{FF2B5EF4-FFF2-40B4-BE49-F238E27FC236}">
                <a16:creationId xmlns:a16="http://schemas.microsoft.com/office/drawing/2014/main" id="{CFB0F3A1-31E7-8F43-AC06-A608C4A3AF7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36839557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Bioactives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3ADAD6B7-CA4E-B241-B7C7-BAD70759BFB3}"/>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ext Placeholder 9">
            <a:extLst>
              <a:ext uri="{FF2B5EF4-FFF2-40B4-BE49-F238E27FC236}">
                <a16:creationId xmlns:a16="http://schemas.microsoft.com/office/drawing/2014/main" id="{30860A75-F550-C44E-952B-2971C2AC25BE}"/>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ext Placeholder 9">
            <a:extLst>
              <a:ext uri="{FF2B5EF4-FFF2-40B4-BE49-F238E27FC236}">
                <a16:creationId xmlns:a16="http://schemas.microsoft.com/office/drawing/2014/main" id="{CFF01E91-6FFC-1F42-B45C-917CB72C11A9}"/>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3C83F770-DAC2-7E4F-A96E-CC031783A019}"/>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632477D5-F3B6-644D-BE74-7052E4EAC72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47A285BC-DD8C-604C-9390-4BEC9A6B6093}"/>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90964652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ioactives 1/2 Image on BG">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5405120"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sp>
        <p:nvSpPr>
          <p:cNvPr id="21" name="Slide Number Placeholder 2">
            <a:extLst>
              <a:ext uri="{FF2B5EF4-FFF2-40B4-BE49-F238E27FC236}">
                <a16:creationId xmlns:a16="http://schemas.microsoft.com/office/drawing/2014/main" id="{91C974F2-5116-7340-8A00-11DB7ADA72DD}"/>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2" name="Picture 11" descr="A close up of a logo&#10;&#10;Description automatically generated">
            <a:extLst>
              <a:ext uri="{FF2B5EF4-FFF2-40B4-BE49-F238E27FC236}">
                <a16:creationId xmlns:a16="http://schemas.microsoft.com/office/drawing/2014/main" id="{EDA317A4-950D-2D45-B8B6-C11D9A84D58A}"/>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114960210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Bioactives 1/2 Image Clear">
    <p:spTree>
      <p:nvGrpSpPr>
        <p:cNvPr id="1" name=""/>
        <p:cNvGrpSpPr/>
        <p:nvPr/>
      </p:nvGrpSpPr>
      <p:grpSpPr>
        <a:xfrm>
          <a:off x="0" y="0"/>
          <a:ext cx="0" cy="0"/>
          <a:chOff x="0" y="0"/>
          <a:chExt cx="0" cy="0"/>
        </a:xfrm>
      </p:grpSpPr>
      <p:sp>
        <p:nvSpPr>
          <p:cNvPr id="13" name="Title 1">
            <a:extLst>
              <a:ext uri="{FF2B5EF4-FFF2-40B4-BE49-F238E27FC236}">
                <a16:creationId xmlns:a16="http://schemas.microsoft.com/office/drawing/2014/main" id="{4A4D64AF-0B49-CF4A-B7C8-FA9AF0057271}"/>
              </a:ext>
            </a:extLst>
          </p:cNvPr>
          <p:cNvSpPr>
            <a:spLocks noGrp="1"/>
          </p:cNvSpPr>
          <p:nvPr>
            <p:ph type="title" hasCustomPrompt="1"/>
          </p:nvPr>
        </p:nvSpPr>
        <p:spPr>
          <a:xfrm>
            <a:off x="468000" y="468000"/>
            <a:ext cx="5277561" cy="443198"/>
          </a:xfrm>
          <a:prstGeom prst="rect">
            <a:avLst/>
          </a:prstGeom>
        </p:spPr>
        <p:txBody>
          <a:bodyPr lIns="0" tIns="0" rIns="0" bIns="0"/>
          <a:lstStyle>
            <a:lvl1pPr>
              <a:defRPr sz="3200" b="0" i="0">
                <a:solidFill>
                  <a:schemeClr val="accent5"/>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FA962083-6AD8-8F46-8F7C-1ABECB61DAC0}"/>
              </a:ext>
            </a:extLst>
          </p:cNvPr>
          <p:cNvSpPr>
            <a:spLocks noGrp="1"/>
          </p:cNvSpPr>
          <p:nvPr>
            <p:ph type="body" sz="quarter" idx="13" hasCustomPrompt="1"/>
          </p:nvPr>
        </p:nvSpPr>
        <p:spPr>
          <a:xfrm>
            <a:off x="468000" y="936876"/>
            <a:ext cx="5275778" cy="369332"/>
          </a:xfrm>
          <a:prstGeom prst="rect">
            <a:avLst/>
          </a:prstGeom>
        </p:spPr>
        <p:txBody>
          <a:bodyPr lIns="0" tIns="0" rIns="0" bIns="0"/>
          <a:lstStyle>
            <a:lvl1pPr marL="0" indent="0">
              <a:spcAft>
                <a:spcPts val="0"/>
              </a:spcAft>
              <a:buNone/>
              <a:defRPr sz="2400" b="0" i="1">
                <a:solidFill>
                  <a:schemeClr val="accent6"/>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solidFill>
                  <a:schemeClr val="tx1"/>
                </a:solidFill>
                <a:latin typeface="Fira Sans" panose="020B0503050000020004" pitchFamily="34" charset="0"/>
              </a:defRPr>
            </a:lvl1pPr>
          </a:lstStyle>
          <a:p>
            <a:fld id="{EC50C849-B97A-2B45-B78A-6D9C352F693C}" type="slidenum">
              <a:rPr lang="en-US" smtClean="0"/>
              <a:pPr/>
              <a:t>‹#›</a:t>
            </a:fld>
            <a:endParaRPr lang="en-US" dirty="0"/>
          </a:p>
        </p:txBody>
      </p:sp>
      <p:sp>
        <p:nvSpPr>
          <p:cNvPr id="11" name="Picture Placeholder 21">
            <a:extLst>
              <a:ext uri="{FF2B5EF4-FFF2-40B4-BE49-F238E27FC236}">
                <a16:creationId xmlns:a16="http://schemas.microsoft.com/office/drawing/2014/main" id="{9E49351A-BF16-0443-822D-7F3BA06CEA08}"/>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434ECBB5-C984-9048-853F-29094FC39D5F}"/>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Text Placeholder 9">
            <a:extLst>
              <a:ext uri="{FF2B5EF4-FFF2-40B4-BE49-F238E27FC236}">
                <a16:creationId xmlns:a16="http://schemas.microsoft.com/office/drawing/2014/main" id="{A82824DA-C6C8-3D41-9074-573AB1CE29EA}"/>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tx1"/>
              </a:buClr>
              <a:defRPr sz="2000" b="0" i="0">
                <a:solidFill>
                  <a:schemeClr val="tx1"/>
                </a:solidFill>
                <a:latin typeface="Fira Sans" panose="020B0503050000020004" pitchFamily="34" charset="0"/>
              </a:defRPr>
            </a:lvl1pPr>
            <a:lvl2pPr>
              <a:buClr>
                <a:schemeClr val="tx1"/>
              </a:buClr>
              <a:defRPr sz="1800" b="0" i="0">
                <a:solidFill>
                  <a:schemeClr val="tx1"/>
                </a:solidFill>
                <a:latin typeface="Fira Sans" panose="020B0503050000020004" pitchFamily="34" charset="0"/>
              </a:defRPr>
            </a:lvl2pPr>
            <a:lvl3pPr>
              <a:buClr>
                <a:schemeClr val="tx1"/>
              </a:buClr>
              <a:defRPr sz="1800" b="0" i="0">
                <a:solidFill>
                  <a:schemeClr val="tx1"/>
                </a:solidFill>
                <a:latin typeface="Fira Sans" panose="020B0503050000020004" pitchFamily="34" charset="0"/>
              </a:defRPr>
            </a:lvl3pPr>
            <a:lvl4pPr>
              <a:buClr>
                <a:schemeClr val="tx1"/>
              </a:buClr>
              <a:defRPr sz="1800" b="0" i="0">
                <a:solidFill>
                  <a:schemeClr val="tx1"/>
                </a:solidFill>
                <a:latin typeface="Fira Sans" panose="020B0503050000020004" pitchFamily="34" charset="0"/>
              </a:defRPr>
            </a:lvl4pPr>
            <a:lvl5pPr>
              <a:buClr>
                <a:schemeClr val="tx1"/>
              </a:buClr>
              <a:defRPr sz="1800" b="0" i="0">
                <a:solidFill>
                  <a:schemeClr val="tx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97817683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Bioactives Full-Screen Imag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942946264"/>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descr="A close up of a logo&#10;&#10;Description automatically generated">
            <a:extLst>
              <a:ext uri="{FF2B5EF4-FFF2-40B4-BE49-F238E27FC236}">
                <a16:creationId xmlns:a16="http://schemas.microsoft.com/office/drawing/2014/main" id="{16E5687A-8036-AA47-A83A-48FF2C742D4D}"/>
              </a:ext>
            </a:extLst>
          </p:cNvPr>
          <p:cNvPicPr>
            <a:picLocks noChangeAspect="1"/>
          </p:cNvPicPr>
          <p:nvPr userDrawn="1"/>
        </p:nvPicPr>
        <p:blipFill>
          <a:blip r:embed="rId6"/>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93773219"/>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Bioactives Accent Slide 1">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0" name="Slide Number Placeholder 2">
            <a:extLst>
              <a:ext uri="{FF2B5EF4-FFF2-40B4-BE49-F238E27FC236}">
                <a16:creationId xmlns:a16="http://schemas.microsoft.com/office/drawing/2014/main" id="{96909B89-2FE2-604D-900A-19D5C002DCC4}"/>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198C362C-855C-D445-853F-8827DE22940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416204402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Bioactives Accent Slide 2">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1437694" y="0"/>
            <a:ext cx="10754306" cy="6858000"/>
          </a:xfrm>
          <a:prstGeom prst="rect">
            <a:avLst/>
          </a:prstGeom>
          <a:solidFill>
            <a:srgbClr val="B6C1E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8" name="Picture 7" descr="A person looking at the camera&#10;&#10;Description automatically generated">
            <a:extLst>
              <a:ext uri="{FF2B5EF4-FFF2-40B4-BE49-F238E27FC236}">
                <a16:creationId xmlns:a16="http://schemas.microsoft.com/office/drawing/2014/main" id="{0AD7C4B1-AF51-5149-AC6D-19406205695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31780"/>
          <a:stretch/>
        </p:blipFill>
        <p:spPr>
          <a:xfrm flipH="1">
            <a:off x="-1" y="0"/>
            <a:ext cx="609459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0" name="Text Placeholder 14">
            <a:extLst>
              <a:ext uri="{FF2B5EF4-FFF2-40B4-BE49-F238E27FC236}">
                <a16:creationId xmlns:a16="http://schemas.microsoft.com/office/drawing/2014/main" id="{C7108F69-62D8-174B-BE30-3DB1457B9E6B}"/>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7AD36640-1C51-BE44-B1BD-DC765013820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B624355-F290-1744-ADA0-8DD3C75A6032}"/>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03560609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Bioactives Accent Slide 3">
    <p:spTree>
      <p:nvGrpSpPr>
        <p:cNvPr id="1" name=""/>
        <p:cNvGrpSpPr/>
        <p:nvPr/>
      </p:nvGrpSpPr>
      <p:grpSpPr>
        <a:xfrm>
          <a:off x="0" y="0"/>
          <a:ext cx="0" cy="0"/>
          <a:chOff x="0" y="0"/>
          <a:chExt cx="0" cy="0"/>
        </a:xfrm>
      </p:grpSpPr>
      <p:sp>
        <p:nvSpPr>
          <p:cNvPr id="18" name="Rectangle 17">
            <a:extLst>
              <a:ext uri="{FF2B5EF4-FFF2-40B4-BE49-F238E27FC236}">
                <a16:creationId xmlns:a16="http://schemas.microsoft.com/office/drawing/2014/main" id="{689FF960-1235-4D4C-AA0C-78E40401838E}"/>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4" name="Picture 3" descr="A picture containing holding, ball, apple, white&#10;&#10;Description automatically generated">
            <a:extLst>
              <a:ext uri="{FF2B5EF4-FFF2-40B4-BE49-F238E27FC236}">
                <a16:creationId xmlns:a16="http://schemas.microsoft.com/office/drawing/2014/main" id="{857A4A8A-D254-5C4A-99B4-377B14BA365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8E125F73-D010-A245-AD50-BDC8672437C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9A8373A0-4B45-CF4B-8025-5946299CD3AF}"/>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388638509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Bioactives Accent Slide 4">
    <p:spTree>
      <p:nvGrpSpPr>
        <p:cNvPr id="1" name=""/>
        <p:cNvGrpSpPr/>
        <p:nvPr/>
      </p:nvGrpSpPr>
      <p:grpSpPr>
        <a:xfrm>
          <a:off x="0" y="0"/>
          <a:ext cx="0" cy="0"/>
          <a:chOff x="0" y="0"/>
          <a:chExt cx="0" cy="0"/>
        </a:xfrm>
      </p:grpSpPr>
      <p:sp>
        <p:nvSpPr>
          <p:cNvPr id="13" name="Rectangle 12">
            <a:extLst>
              <a:ext uri="{FF2B5EF4-FFF2-40B4-BE49-F238E27FC236}">
                <a16:creationId xmlns:a16="http://schemas.microsoft.com/office/drawing/2014/main" id="{EFFC7DC4-3F89-914B-B0B5-B165CF80170A}"/>
              </a:ext>
            </a:extLst>
          </p:cNvPr>
          <p:cNvSpPr/>
          <p:nvPr userDrawn="1"/>
        </p:nvSpPr>
        <p:spPr>
          <a:xfrm>
            <a:off x="0" y="0"/>
            <a:ext cx="12191999" cy="6858000"/>
          </a:xfrm>
          <a:prstGeom prst="rect">
            <a:avLst/>
          </a:prstGeom>
          <a:solidFill>
            <a:srgbClr val="B0C1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pic>
        <p:nvPicPr>
          <p:cNvPr id="14" name="Picture 13" descr="A picture containing holding, ball, apple, white&#10;&#10;Description automatically generated">
            <a:extLst>
              <a:ext uri="{FF2B5EF4-FFF2-40B4-BE49-F238E27FC236}">
                <a16:creationId xmlns:a16="http://schemas.microsoft.com/office/drawing/2014/main" id="{09D40A26-F2AA-1C4F-8B58-6E17FC11563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0"/>
            <a:ext cx="3488651" cy="4316703"/>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9" name="Slide Number Placeholder 2">
            <a:extLst>
              <a:ext uri="{FF2B5EF4-FFF2-40B4-BE49-F238E27FC236}">
                <a16:creationId xmlns:a16="http://schemas.microsoft.com/office/drawing/2014/main" id="{28329889-B131-4E40-8AB1-CD11F3BCE8EE}"/>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6" name="Picture 15" descr="A close up of a logo&#10;&#10;Description automatically generated">
            <a:extLst>
              <a:ext uri="{FF2B5EF4-FFF2-40B4-BE49-F238E27FC236}">
                <a16:creationId xmlns:a16="http://schemas.microsoft.com/office/drawing/2014/main" id="{9E3D2E49-CEF8-CC4A-812C-5C88A39B192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7189081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Bioactives Accent Slide 5">
    <p:spTree>
      <p:nvGrpSpPr>
        <p:cNvPr id="1" name=""/>
        <p:cNvGrpSpPr/>
        <p:nvPr/>
      </p:nvGrpSpPr>
      <p:grpSpPr>
        <a:xfrm>
          <a:off x="0" y="0"/>
          <a:ext cx="0" cy="0"/>
          <a:chOff x="0" y="0"/>
          <a:chExt cx="0" cy="0"/>
        </a:xfrm>
      </p:grpSpPr>
      <p:pic>
        <p:nvPicPr>
          <p:cNvPr id="4" name="Picture 3" descr="A close up of a logo&#10;&#10;Description automatically generated">
            <a:extLst>
              <a:ext uri="{FF2B5EF4-FFF2-40B4-BE49-F238E27FC236}">
                <a16:creationId xmlns:a16="http://schemas.microsoft.com/office/drawing/2014/main" id="{FF0EBF03-0760-FF46-AABB-528E96E27945}"/>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9" name="Oval 18">
            <a:extLst>
              <a:ext uri="{FF2B5EF4-FFF2-40B4-BE49-F238E27FC236}">
                <a16:creationId xmlns:a16="http://schemas.microsoft.com/office/drawing/2014/main" id="{8B16D183-2390-5343-9F9D-55848BE461FD}"/>
              </a:ext>
            </a:extLst>
          </p:cNvPr>
          <p:cNvSpPr/>
          <p:nvPr userDrawn="1"/>
        </p:nvSpPr>
        <p:spPr>
          <a:xfrm>
            <a:off x="7602108" y="1862497"/>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21D2052B-731F-0344-84FA-A015E803A35F}"/>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F0609DF3-7FFC-7A48-9BE7-591F11F15E8C}"/>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2324816572"/>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Bioactives Accent Slide 6">
    <p:spTree>
      <p:nvGrpSpPr>
        <p:cNvPr id="1" name=""/>
        <p:cNvGrpSpPr/>
        <p:nvPr/>
      </p:nvGrpSpPr>
      <p:grpSpPr>
        <a:xfrm>
          <a:off x="0" y="0"/>
          <a:ext cx="0" cy="0"/>
          <a:chOff x="0" y="0"/>
          <a:chExt cx="0" cy="0"/>
        </a:xfrm>
      </p:grpSpPr>
      <p:pic>
        <p:nvPicPr>
          <p:cNvPr id="11" name="Picture 10" descr="A close up of a logo&#10;&#10;Description automatically generated">
            <a:extLst>
              <a:ext uri="{FF2B5EF4-FFF2-40B4-BE49-F238E27FC236}">
                <a16:creationId xmlns:a16="http://schemas.microsoft.com/office/drawing/2014/main" id="{9DCBE495-ABB6-0A47-8A30-30E59E17E87D}"/>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802A0E04-BE10-BE47-9D89-EB46250A23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itle 1">
            <a:extLst>
              <a:ext uri="{FF2B5EF4-FFF2-40B4-BE49-F238E27FC236}">
                <a16:creationId xmlns:a16="http://schemas.microsoft.com/office/drawing/2014/main" id="{A7173B4B-4596-E849-912F-6AC228ABFB04}"/>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A6BDAAFA-E890-EF4E-A941-C4E9D851C171}"/>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21" name="Text Placeholder 9">
            <a:extLst>
              <a:ext uri="{FF2B5EF4-FFF2-40B4-BE49-F238E27FC236}">
                <a16:creationId xmlns:a16="http://schemas.microsoft.com/office/drawing/2014/main" id="{6B1E9C4C-D78F-D643-82F7-2D179A88133A}"/>
              </a:ext>
            </a:extLst>
          </p:cNvPr>
          <p:cNvSpPr>
            <a:spLocks noGrp="1"/>
          </p:cNvSpPr>
          <p:nvPr>
            <p:ph type="body" sz="quarter" idx="14"/>
          </p:nvPr>
        </p:nvSpPr>
        <p:spPr>
          <a:xfrm>
            <a:off x="527933" y="2931709"/>
            <a:ext cx="3100767" cy="1384994"/>
          </a:xfrm>
          <a:prstGeom prst="rect">
            <a:avLst/>
          </a:prstGeom>
        </p:spPr>
        <p:txBody>
          <a:bodyPr lIns="0" tIns="0" rIns="0" bIns="0" anchor="ctr"/>
          <a:lstStyle>
            <a:lvl1pPr marL="0" indent="0" algn="ctr">
              <a:buNone/>
              <a:defRPr sz="3000" b="1" i="0">
                <a:solidFill>
                  <a:schemeClr val="bg1"/>
                </a:solidFill>
                <a:latin typeface="Fira Sans"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
        <p:nvSpPr>
          <p:cNvPr id="22" name="Text Placeholder 14">
            <a:extLst>
              <a:ext uri="{FF2B5EF4-FFF2-40B4-BE49-F238E27FC236}">
                <a16:creationId xmlns:a16="http://schemas.microsoft.com/office/drawing/2014/main" id="{2A100C52-47FD-3B41-A773-0AB3E96AF2E0}"/>
              </a:ext>
            </a:extLst>
          </p:cNvPr>
          <p:cNvSpPr>
            <a:spLocks noGrp="1"/>
          </p:cNvSpPr>
          <p:nvPr>
            <p:ph type="body" sz="quarter" idx="15"/>
          </p:nvPr>
        </p:nvSpPr>
        <p:spPr>
          <a:xfrm>
            <a:off x="3953176" y="2932113"/>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23" name="Text Placeholder 14">
            <a:extLst>
              <a:ext uri="{FF2B5EF4-FFF2-40B4-BE49-F238E27FC236}">
                <a16:creationId xmlns:a16="http://schemas.microsoft.com/office/drawing/2014/main" id="{39EEAAE8-B2E6-724C-B666-84E9E202797D}"/>
              </a:ext>
            </a:extLst>
          </p:cNvPr>
          <p:cNvSpPr>
            <a:spLocks noGrp="1"/>
          </p:cNvSpPr>
          <p:nvPr>
            <p:ph type="body" sz="quarter" idx="16"/>
          </p:nvPr>
        </p:nvSpPr>
        <p:spPr>
          <a:xfrm>
            <a:off x="7812889" y="2931708"/>
            <a:ext cx="3100767" cy="1384995"/>
          </a:xfrm>
          <a:prstGeom prst="rect">
            <a:avLst/>
          </a:prstGeom>
        </p:spPr>
        <p:txBody>
          <a:bodyPr lIns="0" tIns="0" rIns="0" bIns="0" anchor="ctr"/>
          <a:lstStyle>
            <a:lvl1pPr marL="0" indent="0" algn="ctr">
              <a:buNone/>
              <a:defRPr lang="en-GB" sz="3000" b="1" i="0" kern="1200" dirty="0" smtClean="0">
                <a:solidFill>
                  <a:schemeClr val="bg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7" name="Slide Number Placeholder 2">
            <a:extLst>
              <a:ext uri="{FF2B5EF4-FFF2-40B4-BE49-F238E27FC236}">
                <a16:creationId xmlns:a16="http://schemas.microsoft.com/office/drawing/2014/main" id="{5C7ECA02-1EB5-4546-9451-51FBF9A35B47}"/>
              </a:ext>
            </a:extLst>
          </p:cNvPr>
          <p:cNvSpPr>
            <a:spLocks noGrp="1"/>
          </p:cNvSpPr>
          <p:nvPr>
            <p:ph type="sldNum" sz="quarter" idx="10"/>
          </p:nvPr>
        </p:nvSpPr>
        <p:spPr>
          <a:xfrm>
            <a:off x="468000" y="6328147"/>
            <a:ext cx="451163" cy="123111"/>
          </a:xfrm>
        </p:spPr>
        <p:txBody>
          <a:bodyPr/>
          <a:lstStyle>
            <a:lvl1pPr>
              <a:defRPr b="0" i="0">
                <a:solidFill>
                  <a:schemeClr val="bg1"/>
                </a:solidFill>
                <a:latin typeface="Fira Sans" panose="020B0503050000020004" pitchFamily="34" charset="0"/>
              </a:defRPr>
            </a:lvl1pPr>
          </a:lstStyle>
          <a:p>
            <a:fld id="{EC50C849-B97A-2B45-B78A-6D9C352F693C}" type="slidenum">
              <a:rPr lang="en-US" smtClean="0"/>
              <a:pPr/>
              <a:t>‹#›</a:t>
            </a:fld>
            <a:endParaRPr lang="en-US" dirty="0"/>
          </a:p>
        </p:txBody>
      </p:sp>
      <p:pic>
        <p:nvPicPr>
          <p:cNvPr id="13" name="Picture 12" descr="A close up of a logo&#10;&#10;Description automatically generated">
            <a:extLst>
              <a:ext uri="{FF2B5EF4-FFF2-40B4-BE49-F238E27FC236}">
                <a16:creationId xmlns:a16="http://schemas.microsoft.com/office/drawing/2014/main" id="{54EDBA3A-1AA4-E047-8340-7A5EFFBECA37}"/>
              </a:ext>
            </a:extLst>
          </p:cNvPr>
          <p:cNvPicPr>
            <a:picLocks noChangeAspect="1"/>
          </p:cNvPicPr>
          <p:nvPr userDrawn="1"/>
        </p:nvPicPr>
        <p:blipFill>
          <a:blip r:embed="rId4"/>
          <a:stretch>
            <a:fillRect/>
          </a:stretch>
        </p:blipFill>
        <p:spPr>
          <a:xfrm>
            <a:off x="798132" y="6235416"/>
            <a:ext cx="4535976" cy="308570"/>
          </a:xfrm>
          <a:prstGeom prst="rect">
            <a:avLst/>
          </a:prstGeom>
        </p:spPr>
      </p:pic>
    </p:spTree>
    <p:extLst>
      <p:ext uri="{BB962C8B-B14F-4D97-AF65-F5344CB8AC3E}">
        <p14:creationId xmlns:p14="http://schemas.microsoft.com/office/powerpoint/2010/main" val="9850590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Bioactives Final Slide">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A37EC108-DD81-8B46-9527-A07D29D576FB}"/>
              </a:ext>
            </a:extLst>
          </p:cNvPr>
          <p:cNvPicPr>
            <a:picLocks noChangeAspect="1"/>
          </p:cNvPicPr>
          <p:nvPr userDrawn="1"/>
        </p:nvPicPr>
        <p:blipFill>
          <a:blip r:embed="rId2"/>
          <a:src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85200587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userDrawn="1">
  <p:cSld name="PC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rgbClr val="199B9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9EF9DEF3-1D40-3940-B2E2-96E7B45072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876859148"/>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amp;Pi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576082038"/>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7" y="6235200"/>
            <a:ext cx="4535979" cy="308570"/>
          </a:xfrm>
          <a:prstGeom prst="rect">
            <a:avLst/>
          </a:prstGeom>
        </p:spPr>
      </p:pic>
    </p:spTree>
    <p:extLst>
      <p:ext uri="{BB962C8B-B14F-4D97-AF65-F5344CB8AC3E}">
        <p14:creationId xmlns:p14="http://schemas.microsoft.com/office/powerpoint/2010/main" val="372118358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amp;Pi Divider Slide">
    <p:spTree>
      <p:nvGrpSpPr>
        <p:cNvPr id="1" name=""/>
        <p:cNvGrpSpPr/>
        <p:nvPr/>
      </p:nvGrpSpPr>
      <p:grpSpPr>
        <a:xfrm>
          <a:off x="0" y="0"/>
          <a:ext cx="0" cy="0"/>
          <a:chOff x="0" y="0"/>
          <a:chExt cx="0" cy="0"/>
        </a:xfrm>
      </p:grpSpPr>
      <p:pic>
        <p:nvPicPr>
          <p:cNvPr id="9" name="Picture 8" descr="A picture containing drawing&#10;&#10;Description automatically generated">
            <a:extLst>
              <a:ext uri="{FF2B5EF4-FFF2-40B4-BE49-F238E27FC236}">
                <a16:creationId xmlns:a16="http://schemas.microsoft.com/office/drawing/2014/main" id="{0B0D6615-C616-3F48-9581-2ED2B7A31BB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1" name="Picture 10">
            <a:extLst>
              <a:ext uri="{FF2B5EF4-FFF2-40B4-BE49-F238E27FC236}">
                <a16:creationId xmlns:a16="http://schemas.microsoft.com/office/drawing/2014/main" id="{0BC543AA-FB5F-5748-9C5D-ADF21AA1D24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Rectangle 11">
            <a:extLst>
              <a:ext uri="{FF2B5EF4-FFF2-40B4-BE49-F238E27FC236}">
                <a16:creationId xmlns:a16="http://schemas.microsoft.com/office/drawing/2014/main" id="{CC072B87-B4FF-5149-A871-A004A734C92E}"/>
              </a:ext>
            </a:extLst>
          </p:cNvPr>
          <p:cNvSpPr/>
          <p:nvPr userDrawn="1"/>
        </p:nvSpPr>
        <p:spPr>
          <a:xfrm>
            <a:off x="551145" y="2242159"/>
            <a:ext cx="11085534" cy="22045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latin typeface="Fira Sans" panose="020B0503050000020004" pitchFamily="34" charset="0"/>
            </a:endParaRPr>
          </a:p>
        </p:txBody>
      </p:sp>
      <p:sp>
        <p:nvSpPr>
          <p:cNvPr id="13" name="Title 2">
            <a:extLst>
              <a:ext uri="{FF2B5EF4-FFF2-40B4-BE49-F238E27FC236}">
                <a16:creationId xmlns:a16="http://schemas.microsoft.com/office/drawing/2014/main" id="{63792189-6760-854D-B06A-135953E616C7}"/>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DAFC92B-82B8-1F4C-B218-851DD75A03EF}"/>
              </a:ext>
            </a:extLst>
          </p:cNvPr>
          <p:cNvSpPr>
            <a:spLocks noGrp="1"/>
          </p:cNvSpPr>
          <p:nvPr>
            <p:ph type="body" sz="quarter" idx="13" hasCustomPrompt="1"/>
          </p:nvPr>
        </p:nvSpPr>
        <p:spPr>
          <a:xfrm>
            <a:off x="836585" y="3454677"/>
            <a:ext cx="10506264" cy="810491"/>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3" name="Slide Number Placeholder 2">
            <a:extLst>
              <a:ext uri="{FF2B5EF4-FFF2-40B4-BE49-F238E27FC236}">
                <a16:creationId xmlns:a16="http://schemas.microsoft.com/office/drawing/2014/main" id="{FDC59C2D-BBE4-E34C-BEA4-106E7ED208CC}"/>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5" name="Picture 14">
            <a:extLst>
              <a:ext uri="{FF2B5EF4-FFF2-40B4-BE49-F238E27FC236}">
                <a16:creationId xmlns:a16="http://schemas.microsoft.com/office/drawing/2014/main" id="{C857B1F4-1B56-E746-8C90-83C1D42A9D67}"/>
              </a:ext>
            </a:extLst>
          </p:cNvPr>
          <p:cNvPicPr>
            <a:picLocks noChangeAspect="1"/>
          </p:cNvPicPr>
          <p:nvPr userDrawn="1"/>
        </p:nvPicPr>
        <p:blipFill>
          <a:blip r:embed="rId4"/>
          <a:srcRect/>
          <a:stretch/>
        </p:blipFill>
        <p:spPr>
          <a:xfrm>
            <a:off x="798132" y="6235416"/>
            <a:ext cx="4535993" cy="308570"/>
          </a:xfrm>
          <a:prstGeom prst="rect">
            <a:avLst/>
          </a:prstGeom>
        </p:spPr>
      </p:pic>
    </p:spTree>
    <p:extLst>
      <p:ext uri="{BB962C8B-B14F-4D97-AF65-F5344CB8AC3E}">
        <p14:creationId xmlns:p14="http://schemas.microsoft.com/office/powerpoint/2010/main" val="123100728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T&amp;Pi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96873876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T&amp;Pi 1 Column &amp; Corner Image">
    <p:spTree>
      <p:nvGrpSpPr>
        <p:cNvPr id="1" name=""/>
        <p:cNvGrpSpPr/>
        <p:nvPr/>
      </p:nvGrpSpPr>
      <p:grpSpPr>
        <a:xfrm>
          <a:off x="0" y="0"/>
          <a:ext cx="0" cy="0"/>
          <a:chOff x="0" y="0"/>
          <a:chExt cx="0" cy="0"/>
        </a:xfrm>
      </p:grpSpPr>
      <p:sp>
        <p:nvSpPr>
          <p:cNvPr id="13" name="Picture Placeholder 21">
            <a:extLst>
              <a:ext uri="{FF2B5EF4-FFF2-40B4-BE49-F238E27FC236}">
                <a16:creationId xmlns:a16="http://schemas.microsoft.com/office/drawing/2014/main" id="{13D72061-21E5-584F-A66E-899CC708467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60981794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T&amp;Pi 1 Column &amp; Squares">
    <p:spTree>
      <p:nvGrpSpPr>
        <p:cNvPr id="1" name=""/>
        <p:cNvGrpSpPr/>
        <p:nvPr/>
      </p:nvGrpSpPr>
      <p:grpSpPr>
        <a:xfrm>
          <a:off x="0" y="0"/>
          <a:ext cx="0" cy="0"/>
          <a:chOff x="0" y="0"/>
          <a:chExt cx="0" cy="0"/>
        </a:xfrm>
      </p:grpSpPr>
      <p:pic>
        <p:nvPicPr>
          <p:cNvPr id="8" name="Picture 7" descr="A close up of a logo&#10;&#10;Description automatically generated">
            <a:extLst>
              <a:ext uri="{FF2B5EF4-FFF2-40B4-BE49-F238E27FC236}">
                <a16:creationId xmlns:a16="http://schemas.microsoft.com/office/drawing/2014/main" id="{AC2F816B-600C-4E47-A92E-1AEECA28198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itle 1">
            <a:extLst>
              <a:ext uri="{FF2B5EF4-FFF2-40B4-BE49-F238E27FC236}">
                <a16:creationId xmlns:a16="http://schemas.microsoft.com/office/drawing/2014/main" id="{0AE8D50C-3993-F14F-8529-47B1146C74CA}"/>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2" name="Text Placeholder 7">
            <a:extLst>
              <a:ext uri="{FF2B5EF4-FFF2-40B4-BE49-F238E27FC236}">
                <a16:creationId xmlns:a16="http://schemas.microsoft.com/office/drawing/2014/main" id="{F354D0D3-08FE-194E-9CBB-DDB530BCAE54}"/>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2303443219"/>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amp;Pi 2 Columns in Squares">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ADCF9F81-DF96-614D-B39E-0302C540107B}"/>
              </a:ext>
            </a:extLst>
          </p:cNvPr>
          <p:cNvSpPr/>
          <p:nvPr userDrawn="1"/>
        </p:nvSpPr>
        <p:spPr>
          <a:xfrm>
            <a:off x="464664"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8" name="Rectangle 7">
            <a:extLst>
              <a:ext uri="{FF2B5EF4-FFF2-40B4-BE49-F238E27FC236}">
                <a16:creationId xmlns:a16="http://schemas.microsoft.com/office/drawing/2014/main" id="{5976FC82-DE69-0741-8B6F-76F14BF6C1AC}"/>
              </a:ext>
            </a:extLst>
          </p:cNvPr>
          <p:cNvSpPr/>
          <p:nvPr userDrawn="1"/>
        </p:nvSpPr>
        <p:spPr>
          <a:xfrm>
            <a:off x="6261905" y="1562582"/>
            <a:ext cx="5465432" cy="4228411"/>
          </a:xfrm>
          <a:prstGeom prst="rect">
            <a:avLst/>
          </a:prstGeom>
          <a:gradFill flip="none" rotWithShape="1">
            <a:gsLst>
              <a:gs pos="0">
                <a:srgbClr val="BD0A79"/>
              </a:gs>
              <a:gs pos="100000">
                <a:srgbClr val="521B65"/>
              </a:gs>
            </a:gsLst>
            <a:lin ang="0" scaled="1"/>
            <a:tileRect/>
          </a:gradFill>
          <a:ln>
            <a:noFill/>
          </a:ln>
          <a:effectLst>
            <a:outerShdw blurRad="304800" dist="38100" dir="2700000" sx="101000" sy="101000" algn="tl" rotWithShape="0">
              <a:prstClr val="black">
                <a:alpha val="26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1" name="Text Placeholder 9">
            <a:extLst>
              <a:ext uri="{FF2B5EF4-FFF2-40B4-BE49-F238E27FC236}">
                <a16:creationId xmlns:a16="http://schemas.microsoft.com/office/drawing/2014/main" id="{C62915C3-501D-2046-9905-5423D19CF969}"/>
              </a:ext>
            </a:extLst>
          </p:cNvPr>
          <p:cNvSpPr>
            <a:spLocks noGrp="1"/>
          </p:cNvSpPr>
          <p:nvPr>
            <p:ph type="body" sz="quarter" idx="14"/>
          </p:nvPr>
        </p:nvSpPr>
        <p:spPr>
          <a:xfrm>
            <a:off x="691116" y="1800224"/>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ext Placeholder 9">
            <a:extLst>
              <a:ext uri="{FF2B5EF4-FFF2-40B4-BE49-F238E27FC236}">
                <a16:creationId xmlns:a16="http://schemas.microsoft.com/office/drawing/2014/main" id="{2D382237-9CC8-9A4E-870C-9755099AC44B}"/>
              </a:ext>
            </a:extLst>
          </p:cNvPr>
          <p:cNvSpPr>
            <a:spLocks noGrp="1"/>
          </p:cNvSpPr>
          <p:nvPr>
            <p:ph type="body" sz="quarter" idx="15"/>
          </p:nvPr>
        </p:nvSpPr>
        <p:spPr>
          <a:xfrm>
            <a:off x="6495969" y="1810856"/>
            <a:ext cx="4997303" cy="3760603"/>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a:p>
            <a:pPr lvl="0"/>
            <a:endParaRPr lang="en-US" noProof="0" dirty="0"/>
          </a:p>
        </p:txBody>
      </p:sp>
      <p:sp>
        <p:nvSpPr>
          <p:cNvPr id="13" name="Title 1">
            <a:extLst>
              <a:ext uri="{FF2B5EF4-FFF2-40B4-BE49-F238E27FC236}">
                <a16:creationId xmlns:a16="http://schemas.microsoft.com/office/drawing/2014/main" id="{BAAC319F-927B-B544-842C-98B0BFDA151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819E4EDD-EB0C-6E4E-8509-CEB577FAFA90}"/>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427882981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amp;Pi 1 Column &amp; Circle">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2105ED7A-9801-A64C-BF67-8BF4B773C243}"/>
              </a:ext>
            </a:extLst>
          </p:cNvPr>
          <p:cNvPicPr>
            <a:picLocks noChangeAspect="1"/>
          </p:cNvPicPr>
          <p:nvPr userDrawn="1"/>
        </p:nvPicPr>
        <p:blipFill rotWithShape="1">
          <a:blip r:embed="rId2" cstate="email">
            <a:extLst>
              <a:ext uri="{28A0092B-C50C-407E-A947-70E740481C1C}">
                <a14:useLocalDpi xmlns:a14="http://schemas.microsoft.com/office/drawing/2010/main"/>
              </a:ext>
            </a:extLst>
          </a:blip>
          <a:srcRect l="47373"/>
          <a:stretch/>
        </p:blipFill>
        <p:spPr>
          <a:xfrm>
            <a:off x="5898320" y="-375667"/>
            <a:ext cx="6416233" cy="6858000"/>
          </a:xfrm>
          <a:prstGeom prst="rect">
            <a:avLst/>
          </a:prstGeom>
        </p:spPr>
      </p:pic>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627687"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18B79D09-42AA-4246-BBB9-221621A5DF89}"/>
              </a:ext>
            </a:extLst>
          </p:cNvPr>
          <p:cNvSpPr>
            <a:spLocks noGrp="1"/>
          </p:cNvSpPr>
          <p:nvPr>
            <p:ph type="body" sz="quarter" idx="15"/>
          </p:nvPr>
        </p:nvSpPr>
        <p:spPr>
          <a:xfrm>
            <a:off x="7556054" y="2219438"/>
            <a:ext cx="3100767" cy="1384994"/>
          </a:xfrm>
          <a:prstGeom prst="rect">
            <a:avLst/>
          </a:prstGeom>
        </p:spPr>
        <p:txBody>
          <a:bodyPr lIns="0" tIns="0" rIns="0" bIns="0" anchor="ctr"/>
          <a:lstStyle>
            <a:lvl1pPr marL="0" indent="0" algn="ctr">
              <a:buNone/>
              <a:defRPr sz="3000" b="0" i="0">
                <a:solidFill>
                  <a:srgbClr val="521B65"/>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spTree>
    <p:extLst>
      <p:ext uri="{BB962C8B-B14F-4D97-AF65-F5344CB8AC3E}">
        <p14:creationId xmlns:p14="http://schemas.microsoft.com/office/powerpoint/2010/main" val="221002850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amp;Pi 1 Column &amp; Circle on BG">
    <p:spTree>
      <p:nvGrpSpPr>
        <p:cNvPr id="1" name=""/>
        <p:cNvGrpSpPr/>
        <p:nvPr/>
      </p:nvGrpSpPr>
      <p:grpSpPr>
        <a:xfrm>
          <a:off x="0" y="0"/>
          <a:ext cx="0" cy="0"/>
          <a:chOff x="0" y="0"/>
          <a:chExt cx="0" cy="0"/>
        </a:xfrm>
      </p:grpSpPr>
      <p:pic>
        <p:nvPicPr>
          <p:cNvPr id="6" name="Picture 5" descr="A picture containing drawing&#10;&#10;Description automatically generated">
            <a:extLst>
              <a:ext uri="{FF2B5EF4-FFF2-40B4-BE49-F238E27FC236}">
                <a16:creationId xmlns:a16="http://schemas.microsoft.com/office/drawing/2014/main" id="{651D5736-768E-B744-86B4-B0FBEF638E7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1" y="0"/>
            <a:ext cx="12192000" cy="6858000"/>
          </a:xfrm>
          <a:prstGeom prst="rect">
            <a:avLst/>
          </a:prstGeom>
        </p:spPr>
      </p:pic>
      <p:pic>
        <p:nvPicPr>
          <p:cNvPr id="11" name="Picture 10" descr="A close up of a logo&#10;&#10;Description automatically generated">
            <a:extLst>
              <a:ext uri="{FF2B5EF4-FFF2-40B4-BE49-F238E27FC236}">
                <a16:creationId xmlns:a16="http://schemas.microsoft.com/office/drawing/2014/main" id="{71BF6D5E-CD77-F242-AC61-359201CF4F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5851799" y="-180760"/>
            <a:ext cx="6387728" cy="6482333"/>
          </a:xfrm>
          <a:prstGeom prst="rect">
            <a:avLst/>
          </a:prstGeom>
        </p:spPr>
      </p:pic>
      <p:sp>
        <p:nvSpPr>
          <p:cNvPr id="5" name="Text Placeholder 9">
            <a:extLst>
              <a:ext uri="{FF2B5EF4-FFF2-40B4-BE49-F238E27FC236}">
                <a16:creationId xmlns:a16="http://schemas.microsoft.com/office/drawing/2014/main" id="{394B2500-EF68-1D49-A1F4-AB0C5626CA6C}"/>
              </a:ext>
            </a:extLst>
          </p:cNvPr>
          <p:cNvSpPr>
            <a:spLocks noGrp="1"/>
          </p:cNvSpPr>
          <p:nvPr>
            <p:ph type="body" sz="quarter" idx="15"/>
          </p:nvPr>
        </p:nvSpPr>
        <p:spPr>
          <a:xfrm>
            <a:off x="7538030" y="2044006"/>
            <a:ext cx="3100767" cy="1384994"/>
          </a:xfrm>
          <a:prstGeom prst="rect">
            <a:avLst/>
          </a:prstGeom>
        </p:spPr>
        <p:txBody>
          <a:bodyPr lIns="0" tIns="0" rIns="0" bIns="0" anchor="ctr"/>
          <a:lstStyle>
            <a:lvl1pPr marL="0" indent="0" algn="ctr">
              <a:buNone/>
              <a:defRPr sz="3000" b="1" i="0">
                <a:solidFill>
                  <a:schemeClr val="tx2"/>
                </a:solidFill>
                <a:latin typeface="Fira Sans Medium" panose="020B0503050000020004" pitchFamily="34" charset="0"/>
              </a:defRPr>
            </a:lvl1pPr>
            <a:lvl2pPr marL="266700" indent="0" algn="ctr">
              <a:buNone/>
              <a:defRPr sz="3000" b="1">
                <a:solidFill>
                  <a:schemeClr val="bg1"/>
                </a:solidFill>
              </a:defRPr>
            </a:lvl2pPr>
            <a:lvl3pPr marL="538163" indent="0" algn="ctr">
              <a:buClr>
                <a:schemeClr val="bg1"/>
              </a:buClr>
              <a:buNone/>
              <a:defRPr sz="3000" b="1">
                <a:solidFill>
                  <a:schemeClr val="bg1"/>
                </a:solidFill>
              </a:defRPr>
            </a:lvl3pPr>
            <a:lvl4pPr marL="804862" indent="0" algn="ctr">
              <a:buNone/>
              <a:defRPr sz="3000" b="1">
                <a:solidFill>
                  <a:schemeClr val="bg1"/>
                </a:solidFill>
              </a:defRPr>
            </a:lvl4pPr>
            <a:lvl5pPr marL="804862" indent="0" algn="ctr">
              <a:buNone/>
              <a:defRPr sz="3000" b="1">
                <a:solidFill>
                  <a:schemeClr val="bg1"/>
                </a:solidFill>
              </a:defRPr>
            </a:lvl5pPr>
          </a:lstStyle>
          <a:p>
            <a:pPr lvl="0"/>
            <a:r>
              <a:rPr lang="en-GB" noProof="0" dirty="0"/>
              <a:t>Click to edit Master text styles</a:t>
            </a:r>
            <a:endParaRPr lang="en-US" noProof="0" dirty="0"/>
          </a:p>
        </p:txBody>
      </p:sp>
      <p:pic>
        <p:nvPicPr>
          <p:cNvPr id="7" name="Picture 6">
            <a:extLst>
              <a:ext uri="{FF2B5EF4-FFF2-40B4-BE49-F238E27FC236}">
                <a16:creationId xmlns:a16="http://schemas.microsoft.com/office/drawing/2014/main" id="{4BA2B387-B547-2443-8D36-3192E03EAFE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05DF0EE5-EE77-A248-B22F-1BC9A7A712A7}"/>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B8066982-8566-294E-B382-960EE3367651}"/>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Text Placeholder 9">
            <a:extLst>
              <a:ext uri="{FF2B5EF4-FFF2-40B4-BE49-F238E27FC236}">
                <a16:creationId xmlns:a16="http://schemas.microsoft.com/office/drawing/2014/main" id="{89DC54BF-F2E7-104C-9389-B7497D9DBA26}"/>
              </a:ext>
            </a:extLst>
          </p:cNvPr>
          <p:cNvSpPr>
            <a:spLocks noGrp="1"/>
          </p:cNvSpPr>
          <p:nvPr>
            <p:ph type="body" sz="quarter" idx="14"/>
          </p:nvPr>
        </p:nvSpPr>
        <p:spPr>
          <a:xfrm>
            <a:off x="468313" y="1800225"/>
            <a:ext cx="5277561" cy="1569660"/>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3" name="Slide Number Placeholder 2">
            <a:extLst>
              <a:ext uri="{FF2B5EF4-FFF2-40B4-BE49-F238E27FC236}">
                <a16:creationId xmlns:a16="http://schemas.microsoft.com/office/drawing/2014/main" id="{CB5CCA4B-68F8-E542-9475-822F94F6D982}"/>
              </a:ext>
            </a:extLst>
          </p:cNvPr>
          <p:cNvSpPr>
            <a:spLocks noGrp="1"/>
          </p:cNvSpPr>
          <p:nvPr>
            <p:ph type="sldNum" sz="quarter" idx="10"/>
          </p:nvPr>
        </p:nvSpPr>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E240F97-D433-9E49-84DD-9584350DE513}"/>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37096998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T&amp;Pi 3 Columns on Purpl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F1F155BE-C323-044F-AC55-E0BDA5333F6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3811A065-F46D-184F-B35A-E156E4416455}"/>
              </a:ext>
            </a:extLst>
          </p:cNvPr>
          <p:cNvSpPr txBox="1">
            <a:spLocks/>
          </p:cNvSpPr>
          <p:nvPr userDrawn="1"/>
        </p:nvSpPr>
        <p:spPr>
          <a:xfrm>
            <a:off x="468000" y="6328147"/>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chemeClr val="bg1"/>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smtClean="0"/>
              <a:pPr/>
              <a:t>‹#›</a:t>
            </a:fld>
            <a:endParaRPr lang="en-US" dirty="0"/>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0" name="Picture 9">
            <a:extLst>
              <a:ext uri="{FF2B5EF4-FFF2-40B4-BE49-F238E27FC236}">
                <a16:creationId xmlns:a16="http://schemas.microsoft.com/office/drawing/2014/main" id="{E4D87454-BBE6-8544-8A09-1EFEEDF035B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Title 2">
            <a:extLst>
              <a:ext uri="{FF2B5EF4-FFF2-40B4-BE49-F238E27FC236}">
                <a16:creationId xmlns:a16="http://schemas.microsoft.com/office/drawing/2014/main" id="{0EA37E0D-2BC2-5149-A0B3-E51AFD6B2490}"/>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16" name="Text Placeholder 7">
            <a:extLst>
              <a:ext uri="{FF2B5EF4-FFF2-40B4-BE49-F238E27FC236}">
                <a16:creationId xmlns:a16="http://schemas.microsoft.com/office/drawing/2014/main" id="{BD785D73-6D0A-6B42-A11F-1664A0F83C5C}"/>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7" name="Text Placeholder 9">
            <a:extLst>
              <a:ext uri="{FF2B5EF4-FFF2-40B4-BE49-F238E27FC236}">
                <a16:creationId xmlns:a16="http://schemas.microsoft.com/office/drawing/2014/main" id="{FBB25B1E-49F3-E34B-86CB-A77EF15DDC5A}"/>
              </a:ext>
            </a:extLst>
          </p:cNvPr>
          <p:cNvSpPr>
            <a:spLocks noGrp="1"/>
          </p:cNvSpPr>
          <p:nvPr>
            <p:ph type="body" sz="quarter" idx="14"/>
          </p:nvPr>
        </p:nvSpPr>
        <p:spPr>
          <a:xfrm>
            <a:off x="670335"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1" name="Text Placeholder 9">
            <a:extLst>
              <a:ext uri="{FF2B5EF4-FFF2-40B4-BE49-F238E27FC236}">
                <a16:creationId xmlns:a16="http://schemas.microsoft.com/office/drawing/2014/main" id="{3ADC04F1-0813-6B47-B21A-94CA8ECCCE33}"/>
              </a:ext>
            </a:extLst>
          </p:cNvPr>
          <p:cNvSpPr>
            <a:spLocks noGrp="1"/>
          </p:cNvSpPr>
          <p:nvPr>
            <p:ph type="body" sz="quarter" idx="15"/>
          </p:nvPr>
        </p:nvSpPr>
        <p:spPr>
          <a:xfrm>
            <a:off x="4639581" y="2278690"/>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22" name="Text Placeholder 9">
            <a:extLst>
              <a:ext uri="{FF2B5EF4-FFF2-40B4-BE49-F238E27FC236}">
                <a16:creationId xmlns:a16="http://schemas.microsoft.com/office/drawing/2014/main" id="{36000B90-5638-724F-B5A5-0A618F292DEF}"/>
              </a:ext>
            </a:extLst>
          </p:cNvPr>
          <p:cNvSpPr>
            <a:spLocks noGrp="1"/>
          </p:cNvSpPr>
          <p:nvPr>
            <p:ph type="body" sz="quarter" idx="16"/>
          </p:nvPr>
        </p:nvSpPr>
        <p:spPr>
          <a:xfrm>
            <a:off x="8608827" y="2289576"/>
            <a:ext cx="2912838" cy="2909998"/>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rgbClr val="808282"/>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14" name="Picture 13">
            <a:extLst>
              <a:ext uri="{FF2B5EF4-FFF2-40B4-BE49-F238E27FC236}">
                <a16:creationId xmlns:a16="http://schemas.microsoft.com/office/drawing/2014/main" id="{2F96D6D2-735F-2944-A194-AF30AE524D0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890529364"/>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T&amp;Pi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099CAEF7-A9C6-234C-A265-54CBB7621D5E}"/>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bg2"/>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accent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8" name="Picture 7">
            <a:extLst>
              <a:ext uri="{FF2B5EF4-FFF2-40B4-BE49-F238E27FC236}">
                <a16:creationId xmlns:a16="http://schemas.microsoft.com/office/drawing/2014/main" id="{46C11E0F-B229-9B46-B985-B76BE8F063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14">
            <a:extLst>
              <a:ext uri="{FF2B5EF4-FFF2-40B4-BE49-F238E27FC236}">
                <a16:creationId xmlns:a16="http://schemas.microsoft.com/office/drawing/2014/main" id="{89311DD9-19B4-F844-957B-AF8A4240C2BD}"/>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Tree>
    <p:extLst>
      <p:ext uri="{BB962C8B-B14F-4D97-AF65-F5344CB8AC3E}">
        <p14:creationId xmlns:p14="http://schemas.microsoft.com/office/powerpoint/2010/main" val="284239650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T&amp;Pi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61763402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8A5EE7DB-0EEE-1B4D-BC08-A777022AE88E}"/>
              </a:ext>
            </a:extLst>
          </p:cNvPr>
          <p:cNvPicPr>
            <a:picLocks noChangeAspect="1"/>
          </p:cNvPicPr>
          <p:nvPr userDrawn="1"/>
        </p:nvPicPr>
        <p:blipFill>
          <a:blip r:embed="rId6"/>
          <a:srcRect/>
          <a:stretch/>
        </p:blipFill>
        <p:spPr>
          <a:xfrm>
            <a:off x="798139" y="6235416"/>
            <a:ext cx="4535979" cy="308570"/>
          </a:xfrm>
          <a:prstGeom prst="rect">
            <a:avLst/>
          </a:prstGeom>
        </p:spPr>
      </p:pic>
    </p:spTree>
    <p:extLst>
      <p:ext uri="{BB962C8B-B14F-4D97-AF65-F5344CB8AC3E}">
        <p14:creationId xmlns:p14="http://schemas.microsoft.com/office/powerpoint/2010/main" val="80942478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T&amp;Pi Accent Slide">
    <p:spTree>
      <p:nvGrpSpPr>
        <p:cNvPr id="1" name=""/>
        <p:cNvGrpSpPr/>
        <p:nvPr/>
      </p:nvGrpSpPr>
      <p:grpSpPr>
        <a:xfrm>
          <a:off x="0" y="0"/>
          <a:ext cx="0" cy="0"/>
          <a:chOff x="0" y="0"/>
          <a:chExt cx="0" cy="0"/>
        </a:xfrm>
      </p:grpSpPr>
      <p:pic>
        <p:nvPicPr>
          <p:cNvPr id="4" name="Picture 3" descr="A person wearing a pink shirt&#10;&#10;Description automatically generated">
            <a:extLst>
              <a:ext uri="{FF2B5EF4-FFF2-40B4-BE49-F238E27FC236}">
                <a16:creationId xmlns:a16="http://schemas.microsoft.com/office/drawing/2014/main" id="{AA51E558-9C5A-D14D-B76E-682AE93C1F0F}"/>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8" name="Slide Number Placeholder 2">
            <a:extLst>
              <a:ext uri="{FF2B5EF4-FFF2-40B4-BE49-F238E27FC236}">
                <a16:creationId xmlns:a16="http://schemas.microsoft.com/office/drawing/2014/main" id="{2043F432-1168-014D-A0AF-3BBE8633A789}"/>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E3320BC6-1746-4C45-8C6D-DE400D6C1CA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ext Placeholder 14">
            <a:extLst>
              <a:ext uri="{FF2B5EF4-FFF2-40B4-BE49-F238E27FC236}">
                <a16:creationId xmlns:a16="http://schemas.microsoft.com/office/drawing/2014/main" id="{126EED38-7FE1-0D4B-A918-64D54B1653C0}"/>
              </a:ext>
            </a:extLst>
          </p:cNvPr>
          <p:cNvSpPr>
            <a:spLocks noGrp="1"/>
          </p:cNvSpPr>
          <p:nvPr>
            <p:ph type="body" sz="quarter" idx="15"/>
          </p:nvPr>
        </p:nvSpPr>
        <p:spPr>
          <a:xfrm rot="20796724">
            <a:off x="3573106" y="2602764"/>
            <a:ext cx="2410825" cy="2336652"/>
          </a:xfrm>
          <a:prstGeom prst="rect">
            <a:avLst/>
          </a:prstGeom>
        </p:spPr>
        <p:txBody>
          <a:bodyPr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1" name="Text Placeholder 14">
            <a:extLst>
              <a:ext uri="{FF2B5EF4-FFF2-40B4-BE49-F238E27FC236}">
                <a16:creationId xmlns:a16="http://schemas.microsoft.com/office/drawing/2014/main" id="{F84C54C8-FEBB-5042-9569-DB56290D75AA}"/>
              </a:ext>
            </a:extLst>
          </p:cNvPr>
          <p:cNvSpPr>
            <a:spLocks noGrp="1"/>
          </p:cNvSpPr>
          <p:nvPr>
            <p:ph type="body" sz="quarter" idx="16"/>
          </p:nvPr>
        </p:nvSpPr>
        <p:spPr>
          <a:xfrm rot="1215786">
            <a:off x="6314772" y="1913657"/>
            <a:ext cx="2773789" cy="2198145"/>
          </a:xfrm>
          <a:prstGeom prst="rect">
            <a:avLst/>
          </a:prstGeom>
        </p:spPr>
        <p:txBody>
          <a:bodyPr lIns="0" tIns="0" rIns="0" bIns="0" anchor="ctr"/>
          <a:lstStyle>
            <a:lvl1pPr marL="0" indent="0" algn="ctr">
              <a:buNone/>
              <a:defRPr lang="en-GB" sz="3200" b="1" i="0" kern="1200" dirty="0" smtClean="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12" name="Text Placeholder 14">
            <a:extLst>
              <a:ext uri="{FF2B5EF4-FFF2-40B4-BE49-F238E27FC236}">
                <a16:creationId xmlns:a16="http://schemas.microsoft.com/office/drawing/2014/main" id="{6C34766C-21AD-3B4A-86DB-D8C2319B9926}"/>
              </a:ext>
            </a:extLst>
          </p:cNvPr>
          <p:cNvSpPr>
            <a:spLocks noGrp="1"/>
          </p:cNvSpPr>
          <p:nvPr>
            <p:ph type="body" sz="quarter" idx="17"/>
          </p:nvPr>
        </p:nvSpPr>
        <p:spPr>
          <a:xfrm rot="20796724">
            <a:off x="523987" y="1832098"/>
            <a:ext cx="4569279" cy="894471"/>
          </a:xfrm>
          <a:prstGeom prst="rect">
            <a:avLst/>
          </a:prstGeom>
        </p:spPr>
        <p:txBody>
          <a:bodyPr lIns="0" tIns="0" rIns="0" bIns="0" anchor="ctr"/>
          <a:lstStyle>
            <a:lvl1pPr marL="0" indent="0" algn="ctr">
              <a:buNone/>
              <a:defRPr lang="en-GB" sz="3200" b="1" i="0" kern="1200" dirty="0">
                <a:solidFill>
                  <a:schemeClr val="bg1"/>
                </a:solidFill>
                <a:latin typeface="Fira Sans Medium"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marL="0" lvl="0" indent="0" algn="ctr" defTabSz="914400" rtl="0" eaLnBrk="1" latinLnBrk="0" hangingPunct="1">
              <a:lnSpc>
                <a:spcPct val="90000"/>
              </a:lnSpc>
              <a:spcBef>
                <a:spcPts val="1000"/>
              </a:spcBef>
              <a:buFont typeface="Arial" panose="020B0604020202020204" pitchFamily="34" charset="0"/>
              <a:buNone/>
            </a:pPr>
            <a:r>
              <a:rPr lang="en-GB" dirty="0"/>
              <a:t>Click to edit Master text styles</a:t>
            </a:r>
          </a:p>
        </p:txBody>
      </p:sp>
      <p:sp>
        <p:nvSpPr>
          <p:cNvPr id="13" name="Title 2">
            <a:extLst>
              <a:ext uri="{FF2B5EF4-FFF2-40B4-BE49-F238E27FC236}">
                <a16:creationId xmlns:a16="http://schemas.microsoft.com/office/drawing/2014/main" id="{E9567BC8-E055-314F-A9B4-4190C2005FD0}"/>
              </a:ext>
            </a:extLst>
          </p:cNvPr>
          <p:cNvSpPr>
            <a:spLocks noGrp="1"/>
          </p:cNvSpPr>
          <p:nvPr>
            <p:ph type="title" hasCustomPrompt="1"/>
          </p:nvPr>
        </p:nvSpPr>
        <p:spPr>
          <a:xfrm>
            <a:off x="464667" y="468000"/>
            <a:ext cx="11262666" cy="443198"/>
          </a:xfrm>
          <a:prstGeom prst="rect">
            <a:avLst/>
          </a:prstGeom>
        </p:spPr>
        <p:txBody>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4" name="Text Placeholder 7">
            <a:extLst>
              <a:ext uri="{FF2B5EF4-FFF2-40B4-BE49-F238E27FC236}">
                <a16:creationId xmlns:a16="http://schemas.microsoft.com/office/drawing/2014/main" id="{56FFBB45-3C68-4348-B79D-668356F2A4C4}"/>
              </a:ext>
            </a:extLst>
          </p:cNvPr>
          <p:cNvSpPr>
            <a:spLocks noGrp="1"/>
          </p:cNvSpPr>
          <p:nvPr>
            <p:ph type="body" sz="quarter" idx="13" hasCustomPrompt="1"/>
          </p:nvPr>
        </p:nvSpPr>
        <p:spPr>
          <a:xfrm>
            <a:off x="468000" y="936876"/>
            <a:ext cx="11258862" cy="369332"/>
          </a:xfrm>
          <a:prstGeom prst="rect">
            <a:avLst/>
          </a:prstGeom>
        </p:spPr>
        <p:txBody>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5" name="Picture 14">
            <a:extLst>
              <a:ext uri="{FF2B5EF4-FFF2-40B4-BE49-F238E27FC236}">
                <a16:creationId xmlns:a16="http://schemas.microsoft.com/office/drawing/2014/main" id="{B08378B9-03D1-794A-B919-3CB267417B53}"/>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428617518"/>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T&amp;Pi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73421358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UV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127951856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7" y="6235200"/>
            <a:ext cx="4535979" cy="308570"/>
          </a:xfrm>
          <a:prstGeom prst="rect">
            <a:avLst/>
          </a:prstGeom>
        </p:spPr>
      </p:pic>
    </p:spTree>
    <p:extLst>
      <p:ext uri="{BB962C8B-B14F-4D97-AF65-F5344CB8AC3E}">
        <p14:creationId xmlns:p14="http://schemas.microsoft.com/office/powerpoint/2010/main" val="196834305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UV Divider Slide">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8BF8D28E-A758-9745-8B85-73934220CF65}"/>
              </a:ext>
            </a:extLst>
          </p:cNvPr>
          <p:cNvSpPr/>
          <p:nvPr userDrawn="1"/>
        </p:nvSpPr>
        <p:spPr>
          <a:xfrm>
            <a:off x="381964" y="2744507"/>
            <a:ext cx="11258862" cy="2000696"/>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6" name="Rectangle 15">
            <a:extLst>
              <a:ext uri="{FF2B5EF4-FFF2-40B4-BE49-F238E27FC236}">
                <a16:creationId xmlns:a16="http://schemas.microsoft.com/office/drawing/2014/main" id="{D98ACD1D-5F42-DB46-A307-AE95ABAA24DE}"/>
              </a:ext>
            </a:extLst>
          </p:cNvPr>
          <p:cNvSpPr/>
          <p:nvPr userDrawn="1"/>
        </p:nvSpPr>
        <p:spPr>
          <a:xfrm>
            <a:off x="551174" y="2484271"/>
            <a:ext cx="11235710" cy="204421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7" name="Title 1">
            <a:extLst>
              <a:ext uri="{FF2B5EF4-FFF2-40B4-BE49-F238E27FC236}">
                <a16:creationId xmlns:a16="http://schemas.microsoft.com/office/drawing/2014/main" id="{BBBD7787-A87A-0D45-A2F0-E586EEC91C29}"/>
              </a:ext>
            </a:extLst>
          </p:cNvPr>
          <p:cNvSpPr>
            <a:spLocks noGrp="1"/>
          </p:cNvSpPr>
          <p:nvPr>
            <p:ph type="title" hasCustomPrompt="1"/>
          </p:nvPr>
        </p:nvSpPr>
        <p:spPr>
          <a:xfrm>
            <a:off x="613750" y="2744507"/>
            <a:ext cx="11112804" cy="933894"/>
          </a:xfrm>
          <a:prstGeom prst="rect">
            <a:avLst/>
          </a:prstGeom>
          <a:noFill/>
          <a:ln w="22225">
            <a:noFill/>
          </a:ln>
        </p:spPr>
        <p:txBody>
          <a:bodyPr lIns="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0BDC7E67-D919-A24F-85B4-ADB0FF4F9E01}"/>
              </a:ext>
            </a:extLst>
          </p:cNvPr>
          <p:cNvSpPr>
            <a:spLocks noGrp="1"/>
          </p:cNvSpPr>
          <p:nvPr>
            <p:ph type="body" sz="quarter" idx="13" hasCustomPrompt="1"/>
          </p:nvPr>
        </p:nvSpPr>
        <p:spPr>
          <a:xfrm>
            <a:off x="613750" y="3678400"/>
            <a:ext cx="11114515" cy="791671"/>
          </a:xfrm>
          <a:prstGeom prst="rect">
            <a:avLst/>
          </a:prstGeom>
          <a:noFill/>
          <a:ln w="22225">
            <a:noFill/>
          </a:ln>
        </p:spPr>
        <p:txBody>
          <a:bodyPr lIns="0" tIns="0" rIns="0" bIns="0">
            <a:noAutofit/>
          </a:bodyPr>
          <a:lstStyle>
            <a:lvl1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noProof="0" dirty="0"/>
              <a:t>Sub header</a:t>
            </a:r>
          </a:p>
        </p:txBody>
      </p:sp>
      <p:sp>
        <p:nvSpPr>
          <p:cNvPr id="6" name="Slide Number Placeholder 8">
            <a:extLst>
              <a:ext uri="{FF2B5EF4-FFF2-40B4-BE49-F238E27FC236}">
                <a16:creationId xmlns:a16="http://schemas.microsoft.com/office/drawing/2014/main" id="{93032396-0064-2743-AD76-C476F1EF9D03}"/>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170519679"/>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UV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7110727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UV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65CA487-BB9D-344A-82F7-7E311BA9E54D}"/>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123826146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UV 1 Column &amp; Header Highlight">
    <p:spTree>
      <p:nvGrpSpPr>
        <p:cNvPr id="1" name=""/>
        <p:cNvGrpSpPr/>
        <p:nvPr/>
      </p:nvGrpSpPr>
      <p:grpSpPr>
        <a:xfrm>
          <a:off x="0" y="0"/>
          <a:ext cx="0" cy="0"/>
          <a:chOff x="0" y="0"/>
          <a:chExt cx="0" cy="0"/>
        </a:xfrm>
      </p:grpSpPr>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5" name="Slide Number Placeholder 8">
            <a:extLst>
              <a:ext uri="{FF2B5EF4-FFF2-40B4-BE49-F238E27FC236}">
                <a16:creationId xmlns:a16="http://schemas.microsoft.com/office/drawing/2014/main" id="{B44CC452-EEA2-4C41-8062-392AC8F73972}"/>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
        <p:nvSpPr>
          <p:cNvPr id="6" name="Rectangle 5">
            <a:extLst>
              <a:ext uri="{FF2B5EF4-FFF2-40B4-BE49-F238E27FC236}">
                <a16:creationId xmlns:a16="http://schemas.microsoft.com/office/drawing/2014/main" id="{F3B50E20-6CF6-7349-962D-3C1CA4B791C9}"/>
              </a:ext>
            </a:extLst>
          </p:cNvPr>
          <p:cNvSpPr/>
          <p:nvPr userDrawn="1"/>
        </p:nvSpPr>
        <p:spPr>
          <a:xfrm>
            <a:off x="370390" y="613458"/>
            <a:ext cx="11258862" cy="810228"/>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8" name="Title 1">
            <a:extLst>
              <a:ext uri="{FF2B5EF4-FFF2-40B4-BE49-F238E27FC236}">
                <a16:creationId xmlns:a16="http://schemas.microsoft.com/office/drawing/2014/main" id="{1B1E07AD-C6A9-274A-A6D0-90C42157C2DD}"/>
              </a:ext>
            </a:extLst>
          </p:cNvPr>
          <p:cNvSpPr>
            <a:spLocks noGrp="1"/>
          </p:cNvSpPr>
          <p:nvPr>
            <p:ph type="title" hasCustomPrompt="1"/>
          </p:nvPr>
        </p:nvSpPr>
        <p:spPr>
          <a:xfrm>
            <a:off x="468000" y="468000"/>
            <a:ext cx="11262666" cy="468876"/>
          </a:xfrm>
          <a:prstGeom prst="rect">
            <a:avLst/>
          </a:prstGeom>
          <a:solidFill>
            <a:schemeClr val="accent1"/>
          </a:solidFill>
          <a:ln w="22225">
            <a:solidFill>
              <a:schemeClr val="accent1"/>
            </a:solidFill>
          </a:ln>
        </p:spPr>
        <p:txBody>
          <a:bodyPr lIns="36000" tIns="0" rIns="0" bIns="0">
            <a:noAutofit/>
          </a:bodyPr>
          <a:lstStyle>
            <a:lvl1pPr>
              <a:defRPr sz="3200" b="0" i="0">
                <a:solidFill>
                  <a:schemeClr val="bg1"/>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84E7B2E7-A2D3-D343-A46B-C6FB68E62C7D}"/>
              </a:ext>
            </a:extLst>
          </p:cNvPr>
          <p:cNvSpPr>
            <a:spLocks noGrp="1"/>
          </p:cNvSpPr>
          <p:nvPr>
            <p:ph type="body" sz="quarter" idx="13" hasCustomPrompt="1"/>
          </p:nvPr>
        </p:nvSpPr>
        <p:spPr>
          <a:xfrm>
            <a:off x="468000" y="936876"/>
            <a:ext cx="11258862" cy="369332"/>
          </a:xfrm>
          <a:prstGeom prst="rect">
            <a:avLst/>
          </a:prstGeom>
          <a:solidFill>
            <a:schemeClr val="accent1"/>
          </a:solidFill>
          <a:ln w="22225">
            <a:solidFill>
              <a:schemeClr val="accent1"/>
            </a:solidFill>
          </a:ln>
        </p:spPr>
        <p:txBody>
          <a:bodyPr lIns="36000" tIns="0" rIns="0" bIns="0">
            <a:noAutofit/>
          </a:bodyPr>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86935748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UV 2 Columns &amp; Square">
    <p:spTree>
      <p:nvGrpSpPr>
        <p:cNvPr id="1" name=""/>
        <p:cNvGrpSpPr/>
        <p:nvPr/>
      </p:nvGrpSpPr>
      <p:grpSpPr>
        <a:xfrm>
          <a:off x="0" y="0"/>
          <a:ext cx="0" cy="0"/>
          <a:chOff x="0" y="0"/>
          <a:chExt cx="0" cy="0"/>
        </a:xfrm>
      </p:grpSpPr>
      <p:grpSp>
        <p:nvGrpSpPr>
          <p:cNvPr id="11" name="Group 10">
            <a:extLst>
              <a:ext uri="{FF2B5EF4-FFF2-40B4-BE49-F238E27FC236}">
                <a16:creationId xmlns:a16="http://schemas.microsoft.com/office/drawing/2014/main" id="{24E540DF-1EE8-4442-B867-AC2588FD0057}"/>
              </a:ext>
            </a:extLst>
          </p:cNvPr>
          <p:cNvGrpSpPr/>
          <p:nvPr userDrawn="1"/>
        </p:nvGrpSpPr>
        <p:grpSpPr>
          <a:xfrm>
            <a:off x="464824" y="1800225"/>
            <a:ext cx="5544274" cy="3651451"/>
            <a:chOff x="277792" y="1800225"/>
            <a:chExt cx="5544274" cy="3651451"/>
          </a:xfrm>
        </p:grpSpPr>
        <p:sp>
          <p:nvSpPr>
            <p:cNvPr id="12" name="Rectangle 11">
              <a:extLst>
                <a:ext uri="{FF2B5EF4-FFF2-40B4-BE49-F238E27FC236}">
                  <a16:creationId xmlns:a16="http://schemas.microsoft.com/office/drawing/2014/main" id="{C1D7CF74-E08E-664B-9AC8-CF576F9A94E8}"/>
                </a:ext>
              </a:extLst>
            </p:cNvPr>
            <p:cNvSpPr/>
            <p:nvPr/>
          </p:nvSpPr>
          <p:spPr>
            <a:xfrm>
              <a:off x="277792" y="1990846"/>
              <a:ext cx="5359079" cy="3460830"/>
            </a:xfrm>
            <a:prstGeom prst="rect">
              <a:avLst/>
            </a:prstGeom>
            <a:gradFill flip="none" rotWithShape="1">
              <a:gsLst>
                <a:gs pos="0">
                  <a:schemeClr val="accent1"/>
                </a:gs>
                <a:gs pos="100000">
                  <a:srgbClr val="BD0A79"/>
                </a:gs>
              </a:gsLst>
              <a:lin ang="54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err="1">
                <a:solidFill>
                  <a:schemeClr val="tx1"/>
                </a:solidFill>
                <a:latin typeface="Fira Sans" panose="020B0503050000020004" pitchFamily="34" charset="0"/>
              </a:endParaRPr>
            </a:p>
          </p:txBody>
        </p:sp>
        <p:sp>
          <p:nvSpPr>
            <p:cNvPr id="13" name="Rectangle 12">
              <a:extLst>
                <a:ext uri="{FF2B5EF4-FFF2-40B4-BE49-F238E27FC236}">
                  <a16:creationId xmlns:a16="http://schemas.microsoft.com/office/drawing/2014/main" id="{378FC2B2-06DC-AA46-A7D9-78B19ECF5972}"/>
                </a:ext>
              </a:extLst>
            </p:cNvPr>
            <p:cNvSpPr/>
            <p:nvPr/>
          </p:nvSpPr>
          <p:spPr>
            <a:xfrm>
              <a:off x="464663" y="1800225"/>
              <a:ext cx="5357403" cy="3466256"/>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b="0" i="0" dirty="0">
                <a:solidFill>
                  <a:schemeClr val="bg1"/>
                </a:solidFill>
                <a:latin typeface="Fira Sans" panose="020B0503050000020004" pitchFamily="34" charset="0"/>
              </a:endParaRPr>
            </a:p>
          </p:txBody>
        </p:sp>
      </p:gr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7" name="Title 1">
            <a:extLst>
              <a:ext uri="{FF2B5EF4-FFF2-40B4-BE49-F238E27FC236}">
                <a16:creationId xmlns:a16="http://schemas.microsoft.com/office/drawing/2014/main" id="{0146B099-B58C-6B42-A933-4FB0FF9B90F8}"/>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1CDD2071-22BD-8E44-BB46-88295F28DF6A}"/>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607C225E-64B1-F84F-A1EF-8852B9615BBE}"/>
              </a:ext>
            </a:extLst>
          </p:cNvPr>
          <p:cNvSpPr>
            <a:spLocks noGrp="1"/>
          </p:cNvSpPr>
          <p:nvPr>
            <p:ph type="body" sz="quarter" idx="14"/>
          </p:nvPr>
        </p:nvSpPr>
        <p:spPr>
          <a:xfrm>
            <a:off x="919163" y="2030819"/>
            <a:ext cx="4798295" cy="2998381"/>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9">
            <a:extLst>
              <a:ext uri="{FF2B5EF4-FFF2-40B4-BE49-F238E27FC236}">
                <a16:creationId xmlns:a16="http://schemas.microsoft.com/office/drawing/2014/main" id="{C6784B6D-0031-844E-8899-78BDDFAE0708}"/>
              </a:ext>
            </a:extLst>
          </p:cNvPr>
          <p:cNvSpPr>
            <a:spLocks noGrp="1"/>
          </p:cNvSpPr>
          <p:nvPr>
            <p:ph type="body" sz="quarter" idx="15"/>
          </p:nvPr>
        </p:nvSpPr>
        <p:spPr>
          <a:xfrm>
            <a:off x="6474543" y="1785235"/>
            <a:ext cx="5202796" cy="3500294"/>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Tree>
    <p:extLst>
      <p:ext uri="{BB962C8B-B14F-4D97-AF65-F5344CB8AC3E}">
        <p14:creationId xmlns:p14="http://schemas.microsoft.com/office/powerpoint/2010/main" val="26220791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UV 3 Columns &amp; Corner Imag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D6DB3D77-9F5B-A84D-AD38-3BE022FBD7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7" name="Text Placeholder 9">
            <a:extLst>
              <a:ext uri="{FF2B5EF4-FFF2-40B4-BE49-F238E27FC236}">
                <a16:creationId xmlns:a16="http://schemas.microsoft.com/office/drawing/2014/main" id="{3E690D42-10A8-A746-877C-21740F2A26EE}"/>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1" name="Text Placeholder 9">
            <a:extLst>
              <a:ext uri="{FF2B5EF4-FFF2-40B4-BE49-F238E27FC236}">
                <a16:creationId xmlns:a16="http://schemas.microsoft.com/office/drawing/2014/main" id="{727F3DB3-FF19-6F46-A58F-92A7BECA8942}"/>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Title 1">
            <a:extLst>
              <a:ext uri="{FF2B5EF4-FFF2-40B4-BE49-F238E27FC236}">
                <a16:creationId xmlns:a16="http://schemas.microsoft.com/office/drawing/2014/main" id="{BBA0EA7B-796C-C84E-8DCD-611BB998B5C6}"/>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5" name="Text Placeholder 7">
            <a:extLst>
              <a:ext uri="{FF2B5EF4-FFF2-40B4-BE49-F238E27FC236}">
                <a16:creationId xmlns:a16="http://schemas.microsoft.com/office/drawing/2014/main" id="{6ACE6DE2-2FEA-3A48-9517-055C6A9C51D9}"/>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3693949105"/>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UV 1/2 Image Slide">
    <p:spTree>
      <p:nvGrpSpPr>
        <p:cNvPr id="1" name=""/>
        <p:cNvGrpSpPr/>
        <p:nvPr/>
      </p:nvGrpSpPr>
      <p:grpSpPr>
        <a:xfrm>
          <a:off x="0" y="0"/>
          <a:ext cx="0" cy="0"/>
          <a:chOff x="0" y="0"/>
          <a:chExt cx="0" cy="0"/>
        </a:xfrm>
      </p:grpSpPr>
      <p:sp>
        <p:nvSpPr>
          <p:cNvPr id="10" name="Picture Placeholder 21">
            <a:extLst>
              <a:ext uri="{FF2B5EF4-FFF2-40B4-BE49-F238E27FC236}">
                <a16:creationId xmlns:a16="http://schemas.microsoft.com/office/drawing/2014/main" id="{47DA0940-DF0F-A446-9FAF-CCD4FD216B56}"/>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6" name="Text Placeholder 14">
            <a:extLst>
              <a:ext uri="{FF2B5EF4-FFF2-40B4-BE49-F238E27FC236}">
                <a16:creationId xmlns:a16="http://schemas.microsoft.com/office/drawing/2014/main" id="{1CD8B665-195A-CC4F-9E4B-1312C62330C1}"/>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3" name="Slide Number Placeholder 2">
            <a:extLst>
              <a:ext uri="{FF2B5EF4-FFF2-40B4-BE49-F238E27FC236}">
                <a16:creationId xmlns:a16="http://schemas.microsoft.com/office/drawing/2014/main" id="{B4E715D6-ADA2-B44E-8002-B43C4850E835}"/>
              </a:ext>
            </a:extLst>
          </p:cNvPr>
          <p:cNvSpPr>
            <a:spLocks noGrp="1"/>
          </p:cNvSpPr>
          <p:nvPr>
            <p:ph type="sldNum" sz="quarter" idx="10"/>
          </p:nvPr>
        </p:nvSpPr>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2" name="Title 1">
            <a:extLst>
              <a:ext uri="{FF2B5EF4-FFF2-40B4-BE49-F238E27FC236}">
                <a16:creationId xmlns:a16="http://schemas.microsoft.com/office/drawing/2014/main" id="{2481BD63-373B-5740-9ACF-350580449241}"/>
              </a:ext>
            </a:extLst>
          </p:cNvPr>
          <p:cNvSpPr>
            <a:spLocks noGrp="1"/>
          </p:cNvSpPr>
          <p:nvPr>
            <p:ph type="title" hasCustomPrompt="1"/>
          </p:nvPr>
        </p:nvSpPr>
        <p:spPr>
          <a:xfrm>
            <a:off x="468000" y="468000"/>
            <a:ext cx="5279657" cy="443198"/>
          </a:xfrm>
          <a:prstGeom prst="rect">
            <a:avLst/>
          </a:prstGeom>
        </p:spPr>
        <p:txBody>
          <a:bodyPr lIns="0" tIns="0" rIns="0" bIns="0"/>
          <a:lstStyle>
            <a:lvl1pPr>
              <a:defRPr sz="3200" b="0" i="0">
                <a:solidFill>
                  <a:schemeClr val="accent1"/>
                </a:solidFill>
                <a:latin typeface="Fira Sans Medium" panose="020B0503050000020004" pitchFamily="34" charset="0"/>
              </a:defRPr>
            </a:lvl1pPr>
          </a:lstStyle>
          <a:p>
            <a:r>
              <a:rPr lang="en-US" noProof="0" dirty="0"/>
              <a:t>Header</a:t>
            </a:r>
          </a:p>
        </p:txBody>
      </p:sp>
      <p:sp>
        <p:nvSpPr>
          <p:cNvPr id="13" name="Text Placeholder 7">
            <a:extLst>
              <a:ext uri="{FF2B5EF4-FFF2-40B4-BE49-F238E27FC236}">
                <a16:creationId xmlns:a16="http://schemas.microsoft.com/office/drawing/2014/main" id="{6B943BC6-243D-9148-995A-6D0D5067F625}"/>
              </a:ext>
            </a:extLst>
          </p:cNvPr>
          <p:cNvSpPr>
            <a:spLocks noGrp="1"/>
          </p:cNvSpPr>
          <p:nvPr>
            <p:ph type="body" sz="quarter" idx="13" hasCustomPrompt="1"/>
          </p:nvPr>
        </p:nvSpPr>
        <p:spPr>
          <a:xfrm>
            <a:off x="468000" y="936876"/>
            <a:ext cx="5277874" cy="369332"/>
          </a:xfrm>
          <a:prstGeom prst="rect">
            <a:avLst/>
          </a:prstGeom>
        </p:spPr>
        <p:txBody>
          <a:bodyPr lIns="0" tIns="0" rIns="0" bIns="0"/>
          <a:lstStyle>
            <a:lvl1pPr marL="0" indent="0">
              <a:spcAft>
                <a:spcPts val="0"/>
              </a:spcAft>
              <a:buNone/>
              <a:defRPr sz="2400" b="0" i="1">
                <a:solidFill>
                  <a:schemeClr val="bg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4" name="Text Placeholder 9">
            <a:extLst>
              <a:ext uri="{FF2B5EF4-FFF2-40B4-BE49-F238E27FC236}">
                <a16:creationId xmlns:a16="http://schemas.microsoft.com/office/drawing/2014/main" id="{9DF1D930-ADB1-CE4F-B396-148BFA154ED7}"/>
              </a:ext>
            </a:extLst>
          </p:cNvPr>
          <p:cNvSpPr>
            <a:spLocks noGrp="1"/>
          </p:cNvSpPr>
          <p:nvPr>
            <p:ph type="body" sz="quarter" idx="14"/>
          </p:nvPr>
        </p:nvSpPr>
        <p:spPr>
          <a:xfrm>
            <a:off x="468313" y="1800225"/>
            <a:ext cx="5277561" cy="1569660"/>
          </a:xfrm>
          <a:prstGeom prst="rect">
            <a:avLst/>
          </a:prstGeom>
        </p:spPr>
        <p:txBody>
          <a:bodyPr lIns="0" tIns="0" rIns="0" bIns="0"/>
          <a:lstStyle>
            <a:lvl1pPr>
              <a:defRPr sz="20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pic>
        <p:nvPicPr>
          <p:cNvPr id="9" name="Picture 8">
            <a:extLst>
              <a:ext uri="{FF2B5EF4-FFF2-40B4-BE49-F238E27FC236}">
                <a16:creationId xmlns:a16="http://schemas.microsoft.com/office/drawing/2014/main" id="{E6448987-5E12-0341-B0E7-E05796067E1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279347171"/>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UV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680487170"/>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2" name="Picture 11">
            <a:extLst>
              <a:ext uri="{FF2B5EF4-FFF2-40B4-BE49-F238E27FC236}">
                <a16:creationId xmlns:a16="http://schemas.microsoft.com/office/drawing/2014/main" id="{B71E274B-A3A7-0148-BE7D-72F3EA0B0FB7}"/>
              </a:ext>
            </a:extLst>
          </p:cNvPr>
          <p:cNvPicPr>
            <a:picLocks noChangeAspect="1"/>
          </p:cNvPicPr>
          <p:nvPr userDrawn="1"/>
        </p:nvPicPr>
        <p:blipFill>
          <a:blip r:embed="rId6"/>
          <a:srcRect/>
          <a:stretch/>
        </p:blipFill>
        <p:spPr>
          <a:xfrm>
            <a:off x="798139" y="6235416"/>
            <a:ext cx="4535979" cy="308570"/>
          </a:xfrm>
          <a:prstGeom prst="rect">
            <a:avLst/>
          </a:prstGeom>
        </p:spPr>
      </p:pic>
    </p:spTree>
    <p:extLst>
      <p:ext uri="{BB962C8B-B14F-4D97-AF65-F5344CB8AC3E}">
        <p14:creationId xmlns:p14="http://schemas.microsoft.com/office/powerpoint/2010/main" val="278294449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UV 1 Column on BG">
    <p:spTree>
      <p:nvGrpSpPr>
        <p:cNvPr id="1" name=""/>
        <p:cNvGrpSpPr/>
        <p:nvPr/>
      </p:nvGrpSpPr>
      <p:grpSpPr>
        <a:xfrm>
          <a:off x="0" y="0"/>
          <a:ext cx="0" cy="0"/>
          <a:chOff x="0" y="0"/>
          <a:chExt cx="0" cy="0"/>
        </a:xfrm>
      </p:grpSpPr>
      <p:pic>
        <p:nvPicPr>
          <p:cNvPr id="4" name="Picture 3" descr="A picture containing water, food, indoor, table&#10;&#10;Description automatically generated">
            <a:extLst>
              <a:ext uri="{FF2B5EF4-FFF2-40B4-BE49-F238E27FC236}">
                <a16:creationId xmlns:a16="http://schemas.microsoft.com/office/drawing/2014/main" id="{23917AA1-ACBF-D144-857E-E2D3822BE61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5" name="Picture 4">
            <a:extLst>
              <a:ext uri="{FF2B5EF4-FFF2-40B4-BE49-F238E27FC236}">
                <a16:creationId xmlns:a16="http://schemas.microsoft.com/office/drawing/2014/main" id="{A064214B-DE6A-D44C-825D-99F0EE5584DE}"/>
              </a:ext>
            </a:extLst>
          </p:cNvPr>
          <p:cNvPicPr>
            <a:picLocks noChangeAspect="1"/>
          </p:cNvPicPr>
          <p:nvPr userDrawn="1"/>
        </p:nvPicPr>
        <p:blipFill>
          <a:blip r:embed="rId3"/>
          <a:srcRect/>
          <a:stretch/>
        </p:blipFill>
        <p:spPr>
          <a:xfrm>
            <a:off x="12370247" y="990074"/>
            <a:ext cx="12192000" cy="6858000"/>
          </a:xfrm>
          <a:prstGeom prst="rect">
            <a:avLst/>
          </a:prstGeom>
        </p:spPr>
      </p:pic>
      <p:pic>
        <p:nvPicPr>
          <p:cNvPr id="7" name="Picture 6">
            <a:extLst>
              <a:ext uri="{FF2B5EF4-FFF2-40B4-BE49-F238E27FC236}">
                <a16:creationId xmlns:a16="http://schemas.microsoft.com/office/drawing/2014/main" id="{04D2E6D9-B47E-D144-AC69-E625CC6373D2}"/>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2">
            <a:extLst>
              <a:ext uri="{FF2B5EF4-FFF2-40B4-BE49-F238E27FC236}">
                <a16:creationId xmlns:a16="http://schemas.microsoft.com/office/drawing/2014/main" id="{7FFEC5A5-41DD-6640-BAFD-9A3232BD7EA9}"/>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9" name="Text Placeholder 7">
            <a:extLst>
              <a:ext uri="{FF2B5EF4-FFF2-40B4-BE49-F238E27FC236}">
                <a16:creationId xmlns:a16="http://schemas.microsoft.com/office/drawing/2014/main" id="{9ED09081-77FC-8D46-AE39-9CF663C4CD88}"/>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0" name="Rectangle 9">
            <a:extLst>
              <a:ext uri="{FF2B5EF4-FFF2-40B4-BE49-F238E27FC236}">
                <a16:creationId xmlns:a16="http://schemas.microsoft.com/office/drawing/2014/main" id="{84E75BBB-81DF-BB40-9E4F-F411D6AC048D}"/>
              </a:ext>
            </a:extLst>
          </p:cNvPr>
          <p:cNvSpPr/>
          <p:nvPr userDrawn="1"/>
        </p:nvSpPr>
        <p:spPr>
          <a:xfrm>
            <a:off x="464667" y="1782501"/>
            <a:ext cx="11174100" cy="3762936"/>
          </a:xfrm>
          <a:prstGeom prst="rect">
            <a:avLst/>
          </a:prstGeom>
          <a:solidFill>
            <a:schemeClr val="accent1">
              <a:alpha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b="0" i="0" dirty="0">
              <a:solidFill>
                <a:schemeClr val="accent1"/>
              </a:solidFill>
              <a:latin typeface="Fira Sans" panose="020B0503050000020004" pitchFamily="34" charset="0"/>
            </a:endParaRPr>
          </a:p>
        </p:txBody>
      </p:sp>
      <p:sp>
        <p:nvSpPr>
          <p:cNvPr id="11" name="Text Placeholder 9">
            <a:extLst>
              <a:ext uri="{FF2B5EF4-FFF2-40B4-BE49-F238E27FC236}">
                <a16:creationId xmlns:a16="http://schemas.microsoft.com/office/drawing/2014/main" id="{9D4F7D32-94CF-6347-BEDA-DE373C802175}"/>
              </a:ext>
            </a:extLst>
          </p:cNvPr>
          <p:cNvSpPr>
            <a:spLocks noGrp="1"/>
          </p:cNvSpPr>
          <p:nvPr>
            <p:ph type="body" sz="quarter" idx="14"/>
          </p:nvPr>
        </p:nvSpPr>
        <p:spPr>
          <a:xfrm>
            <a:off x="636608" y="1932972"/>
            <a:ext cx="10868627" cy="3437682"/>
          </a:xfrm>
          <a:prstGeom prst="rect">
            <a:avLst/>
          </a:prstGeom>
        </p:spPr>
        <p:txBody>
          <a:bodyPr lIns="0" tIns="0" rIns="0" bIns="0"/>
          <a:lstStyle>
            <a:lvl1pPr>
              <a:buClr>
                <a:schemeClr val="bg1"/>
              </a:buClr>
              <a:defRPr sz="2000" b="0" i="0">
                <a:solidFill>
                  <a:schemeClr val="bg1"/>
                </a:solidFill>
                <a:latin typeface="Fira Sans" panose="020B0503050000020004" pitchFamily="34" charset="0"/>
              </a:defRPr>
            </a:lvl1pPr>
            <a:lvl2pPr>
              <a:buClr>
                <a:schemeClr val="bg1"/>
              </a:buCl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buClr>
                <a:schemeClr val="bg1"/>
              </a:buClr>
              <a:defRPr sz="1800" b="0" i="0">
                <a:solidFill>
                  <a:schemeClr val="bg1"/>
                </a:solidFill>
                <a:latin typeface="Fira Sans" panose="020B0503050000020004" pitchFamily="34" charset="0"/>
              </a:defRPr>
            </a:lvl4pPr>
            <a:lvl5pPr>
              <a:buClr>
                <a:schemeClr val="bg1"/>
              </a:buCl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2" name="Slide Number Placeholder 2">
            <a:extLst>
              <a:ext uri="{FF2B5EF4-FFF2-40B4-BE49-F238E27FC236}">
                <a16:creationId xmlns:a16="http://schemas.microsoft.com/office/drawing/2014/main" id="{4BEBFA65-07AA-2441-95C7-25A0DDC1ACEF}"/>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5B2100CE-9F66-2E49-955B-4ADB8385BA81}"/>
              </a:ext>
            </a:extLst>
          </p:cNvPr>
          <p:cNvPicPr>
            <a:picLocks noChangeAspect="1"/>
          </p:cNvPicPr>
          <p:nvPr userDrawn="1"/>
        </p:nvPicPr>
        <p:blipFill>
          <a:blip r:embed="rId5"/>
          <a:srcRect/>
          <a:stretch/>
        </p:blipFill>
        <p:spPr>
          <a:xfrm>
            <a:off x="798139" y="6235416"/>
            <a:ext cx="4535979" cy="308570"/>
          </a:xfrm>
          <a:prstGeom prst="rect">
            <a:avLst/>
          </a:prstGeom>
        </p:spPr>
      </p:pic>
    </p:spTree>
    <p:extLst>
      <p:ext uri="{BB962C8B-B14F-4D97-AF65-F5344CB8AC3E}">
        <p14:creationId xmlns:p14="http://schemas.microsoft.com/office/powerpoint/2010/main" val="1521785566"/>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UV Final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38AE70B4-60BA-3947-A174-0EF5091EA2CF}"/>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9609893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Aroma Titl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770974712"/>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540000" y="3132000"/>
            <a:ext cx="5400000" cy="369332"/>
          </a:xfrm>
        </p:spPr>
        <p:txBody>
          <a:bodyPr lIns="0" tIns="0" rIns="0" bIns="0"/>
          <a:lstStyle>
            <a:lvl1pPr marL="0" indent="0" algn="l">
              <a:buNone/>
              <a:defRPr sz="28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err="1"/>
              <a:t>Subheader</a:t>
            </a:r>
            <a:endParaRPr lang="en-US" noProof="0" dirty="0"/>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540000" y="2520000"/>
            <a:ext cx="5400000" cy="553998"/>
          </a:xfrm>
          <a:prstGeom prst="rect">
            <a:avLst/>
          </a:prstGeom>
        </p:spPr>
        <p:txBody>
          <a:bodyPr wrap="square" lIns="0" tIns="0" rIns="0" bIns="0" anchor="b" anchorCtr="0">
            <a:spAutoFit/>
          </a:bodyPr>
          <a:lstStyle>
            <a:lvl1pPr algn="l">
              <a:defRPr sz="4000" b="0" i="0">
                <a:solidFill>
                  <a:schemeClr val="bg1"/>
                </a:solidFill>
                <a:latin typeface="Fira Sans Medium" panose="020B0503050000020004" pitchFamily="34" charset="0"/>
              </a:defRPr>
            </a:lvl1pPr>
          </a:lstStyle>
          <a:p>
            <a:r>
              <a:rPr lang="en-US" noProof="0" dirty="0"/>
              <a:t>Header</a:t>
            </a:r>
          </a:p>
        </p:txBody>
      </p:sp>
      <p:sp>
        <p:nvSpPr>
          <p:cNvPr id="14" name="Text Placeholder 13">
            <a:extLst>
              <a:ext uri="{FF2B5EF4-FFF2-40B4-BE49-F238E27FC236}">
                <a16:creationId xmlns:a16="http://schemas.microsoft.com/office/drawing/2014/main" id="{DC1DF583-3B44-624E-995C-FE8B9FD5C2AC}"/>
              </a:ext>
            </a:extLst>
          </p:cNvPr>
          <p:cNvSpPr>
            <a:spLocks noGrp="1"/>
          </p:cNvSpPr>
          <p:nvPr>
            <p:ph type="body" sz="quarter" idx="11" hasCustomPrompt="1"/>
          </p:nvPr>
        </p:nvSpPr>
        <p:spPr>
          <a:xfrm>
            <a:off x="540000" y="5400000"/>
            <a:ext cx="4876800" cy="332399"/>
          </a:xfrm>
          <a:prstGeom prst="rect">
            <a:avLst/>
          </a:prstGeom>
        </p:spPr>
        <p:txBody>
          <a:bodyPr lIns="0" tIns="0" rIns="0" bIns="0" anchor="b" anchorCtr="0">
            <a:spAutoFit/>
          </a:bodyPr>
          <a:lstStyle>
            <a:lvl1pPr marL="0" indent="0">
              <a:buNone/>
              <a:defRPr sz="2400">
                <a:solidFill>
                  <a:schemeClr val="bg1"/>
                </a:solidFill>
                <a:latin typeface="Fira Sans" panose="020B0503050000020004" pitchFamily="34" charset="0"/>
              </a:defRPr>
            </a:lvl1pPr>
            <a:lvl2pPr marL="457200" indent="0">
              <a:buNone/>
              <a:defRPr sz="2000">
                <a:latin typeface="Fira Sans" panose="020B0503050000020004" pitchFamily="34" charset="0"/>
              </a:defRPr>
            </a:lvl2pPr>
            <a:lvl3pPr marL="914400" indent="0">
              <a:buNone/>
              <a:defRPr sz="2000">
                <a:latin typeface="Fira Sans" panose="020B0503050000020004" pitchFamily="34" charset="0"/>
              </a:defRPr>
            </a:lvl3pPr>
            <a:lvl4pPr marL="1371600" indent="0">
              <a:buNone/>
              <a:defRPr sz="2000">
                <a:latin typeface="Fira Sans" panose="020B0503050000020004" pitchFamily="34" charset="0"/>
              </a:defRPr>
            </a:lvl4pPr>
            <a:lvl5pPr marL="1828800" indent="0">
              <a:buNone/>
              <a:defRPr sz="2000">
                <a:latin typeface="Fira Sans" panose="020B0503050000020004" pitchFamily="34" charset="0"/>
              </a:defRPr>
            </a:lvl5pPr>
          </a:lstStyle>
          <a:p>
            <a:pPr lvl="0"/>
            <a:r>
              <a:rPr lang="en-GB" dirty="0"/>
              <a:t>Date / Location / Comments</a:t>
            </a:r>
          </a:p>
        </p:txBody>
      </p:sp>
      <p:pic>
        <p:nvPicPr>
          <p:cNvPr id="9" name="Picture 8">
            <a:extLst>
              <a:ext uri="{FF2B5EF4-FFF2-40B4-BE49-F238E27FC236}">
                <a16:creationId xmlns:a16="http://schemas.microsoft.com/office/drawing/2014/main" id="{FB037283-7661-2840-AF52-89171B082493}"/>
              </a:ext>
            </a:extLst>
          </p:cNvPr>
          <p:cNvPicPr>
            <a:picLocks noChangeAspect="1"/>
          </p:cNvPicPr>
          <p:nvPr userDrawn="1"/>
        </p:nvPicPr>
        <p:blipFill>
          <a:blip r:embed="rId6"/>
          <a:srcRect/>
          <a:stretch/>
        </p:blipFill>
        <p:spPr>
          <a:xfrm>
            <a:off x="432007" y="6235200"/>
            <a:ext cx="4535979" cy="308570"/>
          </a:xfrm>
          <a:prstGeom prst="rect">
            <a:avLst/>
          </a:prstGeom>
        </p:spPr>
      </p:pic>
    </p:spTree>
    <p:extLst>
      <p:ext uri="{BB962C8B-B14F-4D97-AF65-F5344CB8AC3E}">
        <p14:creationId xmlns:p14="http://schemas.microsoft.com/office/powerpoint/2010/main" val="274548102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Aroma Divider Slide">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0" name="Title 2">
            <a:extLst>
              <a:ext uri="{FF2B5EF4-FFF2-40B4-BE49-F238E27FC236}">
                <a16:creationId xmlns:a16="http://schemas.microsoft.com/office/drawing/2014/main" id="{089A5249-BCE3-A441-950E-3855E1D11C91}"/>
              </a:ext>
            </a:extLst>
          </p:cNvPr>
          <p:cNvSpPr>
            <a:spLocks noGrp="1"/>
          </p:cNvSpPr>
          <p:nvPr>
            <p:ph type="title" hasCustomPrompt="1"/>
          </p:nvPr>
        </p:nvSpPr>
        <p:spPr>
          <a:xfrm>
            <a:off x="833377" y="2618509"/>
            <a:ext cx="10509813" cy="443198"/>
          </a:xfrm>
          <a:prstGeom prst="rect">
            <a:avLst/>
          </a:prstGeom>
        </p:spPr>
        <p:txBody>
          <a:bodyPr lIns="0" tIns="0" rIns="0" bIns="0"/>
          <a:lstStyle>
            <a:lvl1pPr>
              <a:defRPr sz="3200" b="0" i="0">
                <a:solidFill>
                  <a:srgbClr val="7B1F62"/>
                </a:solidFill>
                <a:latin typeface="Fira Sans Medium" panose="020B0503050000020004" pitchFamily="34" charset="0"/>
              </a:defRPr>
            </a:lvl1pPr>
          </a:lstStyle>
          <a:p>
            <a:r>
              <a:rPr lang="en-US" noProof="0" dirty="0"/>
              <a:t>Header</a:t>
            </a:r>
          </a:p>
        </p:txBody>
      </p:sp>
      <p:sp>
        <p:nvSpPr>
          <p:cNvPr id="11" name="Text Placeholder 7">
            <a:extLst>
              <a:ext uri="{FF2B5EF4-FFF2-40B4-BE49-F238E27FC236}">
                <a16:creationId xmlns:a16="http://schemas.microsoft.com/office/drawing/2014/main" id="{7E924618-BF5B-BA4A-B06D-16EECC95B865}"/>
              </a:ext>
            </a:extLst>
          </p:cNvPr>
          <p:cNvSpPr>
            <a:spLocks noGrp="1"/>
          </p:cNvSpPr>
          <p:nvPr>
            <p:ph type="body" sz="quarter" idx="13" hasCustomPrompt="1"/>
          </p:nvPr>
        </p:nvSpPr>
        <p:spPr>
          <a:xfrm>
            <a:off x="836585" y="3454677"/>
            <a:ext cx="10506264" cy="369332"/>
          </a:xfrm>
          <a:prstGeom prst="rect">
            <a:avLst/>
          </a:prstGeom>
        </p:spPr>
        <p:txBody>
          <a:bodyPr lIns="0" tIns="0" rIns="0" bIns="0"/>
          <a:lstStyle>
            <a:lvl1pPr marL="0" indent="0">
              <a:spcAft>
                <a:spcPts val="0"/>
              </a:spcAft>
              <a:buNone/>
              <a:defRPr sz="2400" b="0" i="1">
                <a:solidFill>
                  <a:srgbClr val="970D34"/>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2" name="Slide Number Placeholder 8">
            <a:extLst>
              <a:ext uri="{FF2B5EF4-FFF2-40B4-BE49-F238E27FC236}">
                <a16:creationId xmlns:a16="http://schemas.microsoft.com/office/drawing/2014/main" id="{0D7A8A7E-BFF7-D145-B3D2-08077AC51EC0}"/>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41912B73-B526-B244-A91B-3EE8458803C1}"/>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77765118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Aroma 1 Column Clear">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752786775"/>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Aroma 1 Column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2011680"/>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9" name="Text Placeholder 9">
            <a:extLst>
              <a:ext uri="{FF2B5EF4-FFF2-40B4-BE49-F238E27FC236}">
                <a16:creationId xmlns:a16="http://schemas.microsoft.com/office/drawing/2014/main" id="{992965BB-FED7-8E45-9A0D-F35ABE78A29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5" name="Slide Number Placeholder 2">
            <a:extLst>
              <a:ext uri="{FF2B5EF4-FFF2-40B4-BE49-F238E27FC236}">
                <a16:creationId xmlns:a16="http://schemas.microsoft.com/office/drawing/2014/main" id="{A703FDC1-DED6-824C-8400-41836E8F186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3483393676"/>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Aroma 1 Column on Flower BG">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68BA005F-59E5-994A-B32D-F56D39E58952}"/>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AE6267EB-9BEE-DF40-8A4C-9911F95E7104}"/>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10544537" y="5940447"/>
            <a:ext cx="1647463"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pic>
        <p:nvPicPr>
          <p:cNvPr id="11" name="Picture 10" descr="A close up of a logo&#10;&#10;Description automatically generated">
            <a:extLst>
              <a:ext uri="{FF2B5EF4-FFF2-40B4-BE49-F238E27FC236}">
                <a16:creationId xmlns:a16="http://schemas.microsoft.com/office/drawing/2014/main" id="{0F8071F0-AD68-154E-B12D-F1C10D1D3B7E}"/>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0" y="6054290"/>
            <a:ext cx="5755907" cy="803709"/>
          </a:xfrm>
          <a:prstGeom prst="rect">
            <a:avLst/>
          </a:prstGeom>
        </p:spPr>
      </p:pic>
      <p:sp>
        <p:nvSpPr>
          <p:cNvPr id="13" name="Slide Number Placeholder 8">
            <a:extLst>
              <a:ext uri="{FF2B5EF4-FFF2-40B4-BE49-F238E27FC236}">
                <a16:creationId xmlns:a16="http://schemas.microsoft.com/office/drawing/2014/main" id="{47C02330-1CB8-E944-B116-74A008E3ADFA}"/>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292953613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Aroma 1 Column &amp; Corner Image">
    <p:spTree>
      <p:nvGrpSpPr>
        <p:cNvPr id="1" name=""/>
        <p:cNvGrpSpPr/>
        <p:nvPr/>
      </p:nvGrpSpPr>
      <p:grpSpPr>
        <a:xfrm>
          <a:off x="0" y="0"/>
          <a:ext cx="0" cy="0"/>
          <a:chOff x="0" y="0"/>
          <a:chExt cx="0" cy="0"/>
        </a:xfrm>
      </p:grpSpPr>
      <p:sp>
        <p:nvSpPr>
          <p:cNvPr id="7" name="Picture Placeholder 21">
            <a:extLst>
              <a:ext uri="{FF2B5EF4-FFF2-40B4-BE49-F238E27FC236}">
                <a16:creationId xmlns:a16="http://schemas.microsoft.com/office/drawing/2014/main" id="{20A242CB-5AEE-9944-AD50-DEC61C4104D0}"/>
              </a:ext>
            </a:extLst>
          </p:cNvPr>
          <p:cNvSpPr>
            <a:spLocks noGrp="1" noChangeAspect="1"/>
          </p:cNvSpPr>
          <p:nvPr>
            <p:ph type="pic" sz="quarter" idx="17" hasCustomPrompt="1"/>
          </p:nvPr>
        </p:nvSpPr>
        <p:spPr bwMode="auto">
          <a:xfrm>
            <a:off x="6097413" y="-10888"/>
            <a:ext cx="6105475" cy="2142253"/>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0 h 5148263"/>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812395 w 4575175"/>
              <a:gd name="connsiteY50" fmla="*/ 4901803 h 5016937"/>
              <a:gd name="connsiteX51" fmla="*/ 2421058 w 4575175"/>
              <a:gd name="connsiteY51" fmla="*/ 5016937 h 5016937"/>
              <a:gd name="connsiteX52" fmla="*/ 0 w 4575175"/>
              <a:gd name="connsiteY5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3157900 w 4575175"/>
              <a:gd name="connsiteY49" fmla="*/ 4804657 h 5016937"/>
              <a:gd name="connsiteX50" fmla="*/ 2421058 w 4575175"/>
              <a:gd name="connsiteY50" fmla="*/ 5016937 h 5016937"/>
              <a:gd name="connsiteX51" fmla="*/ 0 w 4575175"/>
              <a:gd name="connsiteY5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3461098 w 4575175"/>
              <a:gd name="connsiteY48" fmla="*/ 4721005 h 5016937"/>
              <a:gd name="connsiteX49" fmla="*/ 2421058 w 4575175"/>
              <a:gd name="connsiteY49" fmla="*/ 5016937 h 5016937"/>
              <a:gd name="connsiteX50" fmla="*/ 0 w 4575175"/>
              <a:gd name="connsiteY5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3466387 w 4575175"/>
              <a:gd name="connsiteY47" fmla="*/ 4708412 h 5016937"/>
              <a:gd name="connsiteX48" fmla="*/ 2421058 w 4575175"/>
              <a:gd name="connsiteY48" fmla="*/ 5016937 h 5016937"/>
              <a:gd name="connsiteX49" fmla="*/ 0 w 4575175"/>
              <a:gd name="connsiteY4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3473438 w 4575175"/>
              <a:gd name="connsiteY46" fmla="*/ 4697618 h 5016937"/>
              <a:gd name="connsiteX47" fmla="*/ 2421058 w 4575175"/>
              <a:gd name="connsiteY47" fmla="*/ 5016937 h 5016937"/>
              <a:gd name="connsiteX48" fmla="*/ 0 w 4575175"/>
              <a:gd name="connsiteY4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3480489 w 4575175"/>
              <a:gd name="connsiteY45" fmla="*/ 4685025 h 5016937"/>
              <a:gd name="connsiteX46" fmla="*/ 2421058 w 4575175"/>
              <a:gd name="connsiteY46" fmla="*/ 5016937 h 5016937"/>
              <a:gd name="connsiteX47" fmla="*/ 0 w 4575175"/>
              <a:gd name="connsiteY4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3489303 w 4575175"/>
              <a:gd name="connsiteY44" fmla="*/ 4676030 h 5016937"/>
              <a:gd name="connsiteX45" fmla="*/ 2421058 w 4575175"/>
              <a:gd name="connsiteY45" fmla="*/ 5016937 h 5016937"/>
              <a:gd name="connsiteX46" fmla="*/ 0 w 4575175"/>
              <a:gd name="connsiteY4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3476963 w 4575175"/>
              <a:gd name="connsiteY43" fmla="*/ 4670633 h 5016937"/>
              <a:gd name="connsiteX44" fmla="*/ 2421058 w 4575175"/>
              <a:gd name="connsiteY44" fmla="*/ 5016937 h 5016937"/>
              <a:gd name="connsiteX45" fmla="*/ 0 w 4575175"/>
              <a:gd name="connsiteY4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3466387 w 4575175"/>
              <a:gd name="connsiteY42" fmla="*/ 4663437 h 5016937"/>
              <a:gd name="connsiteX43" fmla="*/ 2421058 w 4575175"/>
              <a:gd name="connsiteY43" fmla="*/ 5016937 h 5016937"/>
              <a:gd name="connsiteX44" fmla="*/ 0 w 4575175"/>
              <a:gd name="connsiteY4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3457573 w 4575175"/>
              <a:gd name="connsiteY41" fmla="*/ 4658040 h 5016937"/>
              <a:gd name="connsiteX42" fmla="*/ 2421058 w 4575175"/>
              <a:gd name="connsiteY42" fmla="*/ 5016937 h 5016937"/>
              <a:gd name="connsiteX43" fmla="*/ 0 w 4575175"/>
              <a:gd name="connsiteY4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3450522 w 4575175"/>
              <a:gd name="connsiteY40" fmla="*/ 4650844 h 5016937"/>
              <a:gd name="connsiteX41" fmla="*/ 2421058 w 4575175"/>
              <a:gd name="connsiteY41" fmla="*/ 5016937 h 5016937"/>
              <a:gd name="connsiteX42" fmla="*/ 0 w 4575175"/>
              <a:gd name="connsiteY4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3441708 w 4575175"/>
              <a:gd name="connsiteY39" fmla="*/ 4641850 h 5016937"/>
              <a:gd name="connsiteX40" fmla="*/ 2421058 w 4575175"/>
              <a:gd name="connsiteY40" fmla="*/ 5016937 h 5016937"/>
              <a:gd name="connsiteX41" fmla="*/ 0 w 4575175"/>
              <a:gd name="connsiteY4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3438182 w 4575175"/>
              <a:gd name="connsiteY38" fmla="*/ 4636453 h 5016937"/>
              <a:gd name="connsiteX39" fmla="*/ 2421058 w 4575175"/>
              <a:gd name="connsiteY39" fmla="*/ 5016937 h 5016937"/>
              <a:gd name="connsiteX40" fmla="*/ 0 w 4575175"/>
              <a:gd name="connsiteY4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3455810 w 4575175"/>
              <a:gd name="connsiteY37" fmla="*/ 4616664 h 5016937"/>
              <a:gd name="connsiteX38" fmla="*/ 2421058 w 4575175"/>
              <a:gd name="connsiteY38" fmla="*/ 5016937 h 5016937"/>
              <a:gd name="connsiteX39" fmla="*/ 0 w 4575175"/>
              <a:gd name="connsiteY3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3475201 w 4575175"/>
              <a:gd name="connsiteY36" fmla="*/ 4598674 h 5016937"/>
              <a:gd name="connsiteX37" fmla="*/ 2421058 w 4575175"/>
              <a:gd name="connsiteY37" fmla="*/ 5016937 h 5016937"/>
              <a:gd name="connsiteX38" fmla="*/ 0 w 4575175"/>
              <a:gd name="connsiteY3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3498117 w 4575175"/>
              <a:gd name="connsiteY35" fmla="*/ 4584282 h 5016937"/>
              <a:gd name="connsiteX36" fmla="*/ 2421058 w 4575175"/>
              <a:gd name="connsiteY36" fmla="*/ 5016937 h 5016937"/>
              <a:gd name="connsiteX37" fmla="*/ 0 w 4575175"/>
              <a:gd name="connsiteY37"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3510456 w 4575175"/>
              <a:gd name="connsiteY34" fmla="*/ 4578885 h 5016937"/>
              <a:gd name="connsiteX35" fmla="*/ 2421058 w 4575175"/>
              <a:gd name="connsiteY35" fmla="*/ 5016937 h 5016937"/>
              <a:gd name="connsiteX36" fmla="*/ 0 w 4575175"/>
              <a:gd name="connsiteY36"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3524558 w 4575175"/>
              <a:gd name="connsiteY33" fmla="*/ 4573488 h 5016937"/>
              <a:gd name="connsiteX34" fmla="*/ 2421058 w 4575175"/>
              <a:gd name="connsiteY34" fmla="*/ 5016937 h 5016937"/>
              <a:gd name="connsiteX35" fmla="*/ 0 w 4575175"/>
              <a:gd name="connsiteY35"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3538661 w 4575175"/>
              <a:gd name="connsiteY32" fmla="*/ 4569890 h 5016937"/>
              <a:gd name="connsiteX33" fmla="*/ 2421058 w 4575175"/>
              <a:gd name="connsiteY33" fmla="*/ 5016937 h 5016937"/>
              <a:gd name="connsiteX34" fmla="*/ 0 w 4575175"/>
              <a:gd name="connsiteY34"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3552763 w 4575175"/>
              <a:gd name="connsiteY31" fmla="*/ 4566292 h 5016937"/>
              <a:gd name="connsiteX32" fmla="*/ 2421058 w 4575175"/>
              <a:gd name="connsiteY32" fmla="*/ 5016937 h 5016937"/>
              <a:gd name="connsiteX33" fmla="*/ 0 w 4575175"/>
              <a:gd name="connsiteY33"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3566865 w 4575175"/>
              <a:gd name="connsiteY30" fmla="*/ 4564493 h 5016937"/>
              <a:gd name="connsiteX31" fmla="*/ 2421058 w 4575175"/>
              <a:gd name="connsiteY31" fmla="*/ 5016937 h 5016937"/>
              <a:gd name="connsiteX32" fmla="*/ 0 w 4575175"/>
              <a:gd name="connsiteY32"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3582730 w 4575175"/>
              <a:gd name="connsiteY29" fmla="*/ 4562694 h 5016937"/>
              <a:gd name="connsiteX30" fmla="*/ 2421058 w 4575175"/>
              <a:gd name="connsiteY30" fmla="*/ 5016937 h 5016937"/>
              <a:gd name="connsiteX31" fmla="*/ 0 w 4575175"/>
              <a:gd name="connsiteY31"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3598595 w 4575175"/>
              <a:gd name="connsiteY28" fmla="*/ 4562694 h 5016937"/>
              <a:gd name="connsiteX29" fmla="*/ 2421058 w 4575175"/>
              <a:gd name="connsiteY29" fmla="*/ 5016937 h 5016937"/>
              <a:gd name="connsiteX30" fmla="*/ 0 w 4575175"/>
              <a:gd name="connsiteY30"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3614460 w 4575175"/>
              <a:gd name="connsiteY27" fmla="*/ 4564493 h 5016937"/>
              <a:gd name="connsiteX28" fmla="*/ 2421058 w 4575175"/>
              <a:gd name="connsiteY28" fmla="*/ 5016937 h 5016937"/>
              <a:gd name="connsiteX29" fmla="*/ 0 w 4575175"/>
              <a:gd name="connsiteY29"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3630325 w 4575175"/>
              <a:gd name="connsiteY26" fmla="*/ 4568091 h 5016937"/>
              <a:gd name="connsiteX27" fmla="*/ 2421058 w 4575175"/>
              <a:gd name="connsiteY27" fmla="*/ 5016937 h 5016937"/>
              <a:gd name="connsiteX28" fmla="*/ 0 w 4575175"/>
              <a:gd name="connsiteY28" fmla="*/ 0 h 5016937"/>
              <a:gd name="connsiteX0" fmla="*/ 0 w 4575175"/>
              <a:gd name="connsiteY0" fmla="*/ 0 h 5016937"/>
              <a:gd name="connsiteX1" fmla="*/ 4575175 w 4575175"/>
              <a:gd name="connsiteY1" fmla="*/ 0 h 5016937"/>
              <a:gd name="connsiteX2" fmla="*/ 4575175 w 4575175"/>
              <a:gd name="connsiteY2" fmla="*/ 4460152 h 5016937"/>
              <a:gd name="connsiteX3" fmla="*/ 4536394 w 4575175"/>
              <a:gd name="connsiteY3" fmla="*/ 4467348 h 5016937"/>
              <a:gd name="connsiteX4" fmla="*/ 4483511 w 4575175"/>
              <a:gd name="connsiteY4" fmla="*/ 4476343 h 5016937"/>
              <a:gd name="connsiteX5" fmla="*/ 4405948 w 4575175"/>
              <a:gd name="connsiteY5" fmla="*/ 4490735 h 5016937"/>
              <a:gd name="connsiteX6" fmla="*/ 4303707 w 4575175"/>
              <a:gd name="connsiteY6" fmla="*/ 4512323 h 5016937"/>
              <a:gd name="connsiteX7" fmla="*/ 4175024 w 4575175"/>
              <a:gd name="connsiteY7" fmla="*/ 4541106 h 5016937"/>
              <a:gd name="connsiteX8" fmla="*/ 4016374 w 4575175"/>
              <a:gd name="connsiteY8" fmla="*/ 4578885 h 5016937"/>
              <a:gd name="connsiteX9" fmla="*/ 3825994 w 4575175"/>
              <a:gd name="connsiteY9" fmla="*/ 4625659 h 5016937"/>
              <a:gd name="connsiteX10" fmla="*/ 3820705 w 4575175"/>
              <a:gd name="connsiteY10" fmla="*/ 4611267 h 5016937"/>
              <a:gd name="connsiteX11" fmla="*/ 3813654 w 4575175"/>
              <a:gd name="connsiteY11" fmla="*/ 4596875 h 5016937"/>
              <a:gd name="connsiteX12" fmla="*/ 3806603 w 4575175"/>
              <a:gd name="connsiteY12" fmla="*/ 4586081 h 5016937"/>
              <a:gd name="connsiteX13" fmla="*/ 3797789 w 4575175"/>
              <a:gd name="connsiteY13" fmla="*/ 4577086 h 5016937"/>
              <a:gd name="connsiteX14" fmla="*/ 3774873 w 4575175"/>
              <a:gd name="connsiteY14" fmla="*/ 4584282 h 5016937"/>
              <a:gd name="connsiteX15" fmla="*/ 3764297 w 4575175"/>
              <a:gd name="connsiteY15" fmla="*/ 4589679 h 5016937"/>
              <a:gd name="connsiteX16" fmla="*/ 3755483 w 4575175"/>
              <a:gd name="connsiteY16" fmla="*/ 4595076 h 5016937"/>
              <a:gd name="connsiteX17" fmla="*/ 3748431 w 4575175"/>
              <a:gd name="connsiteY17" fmla="*/ 4602272 h 5016937"/>
              <a:gd name="connsiteX18" fmla="*/ 3741380 w 4575175"/>
              <a:gd name="connsiteY18" fmla="*/ 4609468 h 5016937"/>
              <a:gd name="connsiteX19" fmla="*/ 3736092 w 4575175"/>
              <a:gd name="connsiteY19" fmla="*/ 4618463 h 5016937"/>
              <a:gd name="connsiteX20" fmla="*/ 3732566 w 4575175"/>
              <a:gd name="connsiteY20" fmla="*/ 4627458 h 5016937"/>
              <a:gd name="connsiteX21" fmla="*/ 3714939 w 4575175"/>
              <a:gd name="connsiteY21" fmla="*/ 4609468 h 5016937"/>
              <a:gd name="connsiteX22" fmla="*/ 3695548 w 4575175"/>
              <a:gd name="connsiteY22" fmla="*/ 4593277 h 5016937"/>
              <a:gd name="connsiteX23" fmla="*/ 3672632 w 4575175"/>
              <a:gd name="connsiteY23" fmla="*/ 4580684 h 5016937"/>
              <a:gd name="connsiteX24" fmla="*/ 3660293 w 4575175"/>
              <a:gd name="connsiteY24" fmla="*/ 4575287 h 5016937"/>
              <a:gd name="connsiteX25" fmla="*/ 3647953 w 4575175"/>
              <a:gd name="connsiteY25" fmla="*/ 4571689 h 5016937"/>
              <a:gd name="connsiteX26" fmla="*/ 2421058 w 4575175"/>
              <a:gd name="connsiteY26" fmla="*/ 5016937 h 5016937"/>
              <a:gd name="connsiteX27" fmla="*/ 0 w 4575175"/>
              <a:gd name="connsiteY27" fmla="*/ 0 h 5016937"/>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3647953 w 4575175"/>
              <a:gd name="connsiteY25" fmla="*/ 4571689 h 4627458"/>
              <a:gd name="connsiteX26" fmla="*/ 0 w 4575175"/>
              <a:gd name="connsiteY26"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3660293 w 4575175"/>
              <a:gd name="connsiteY24" fmla="*/ 4575287 h 4627458"/>
              <a:gd name="connsiteX25" fmla="*/ 0 w 4575175"/>
              <a:gd name="connsiteY25"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3672632 w 4575175"/>
              <a:gd name="connsiteY23" fmla="*/ 4580684 h 4627458"/>
              <a:gd name="connsiteX24" fmla="*/ 0 w 4575175"/>
              <a:gd name="connsiteY24" fmla="*/ 0 h 4627458"/>
              <a:gd name="connsiteX0" fmla="*/ 0 w 4575175"/>
              <a:gd name="connsiteY0" fmla="*/ 0 h 4627458"/>
              <a:gd name="connsiteX1" fmla="*/ 4575175 w 4575175"/>
              <a:gd name="connsiteY1" fmla="*/ 0 h 4627458"/>
              <a:gd name="connsiteX2" fmla="*/ 4575175 w 4575175"/>
              <a:gd name="connsiteY2" fmla="*/ 4460152 h 4627458"/>
              <a:gd name="connsiteX3" fmla="*/ 4536394 w 4575175"/>
              <a:gd name="connsiteY3" fmla="*/ 4467348 h 4627458"/>
              <a:gd name="connsiteX4" fmla="*/ 4483511 w 4575175"/>
              <a:gd name="connsiteY4" fmla="*/ 4476343 h 4627458"/>
              <a:gd name="connsiteX5" fmla="*/ 4405948 w 4575175"/>
              <a:gd name="connsiteY5" fmla="*/ 4490735 h 4627458"/>
              <a:gd name="connsiteX6" fmla="*/ 4303707 w 4575175"/>
              <a:gd name="connsiteY6" fmla="*/ 4512323 h 4627458"/>
              <a:gd name="connsiteX7" fmla="*/ 4175024 w 4575175"/>
              <a:gd name="connsiteY7" fmla="*/ 4541106 h 4627458"/>
              <a:gd name="connsiteX8" fmla="*/ 4016374 w 4575175"/>
              <a:gd name="connsiteY8" fmla="*/ 4578885 h 4627458"/>
              <a:gd name="connsiteX9" fmla="*/ 3825994 w 4575175"/>
              <a:gd name="connsiteY9" fmla="*/ 4625659 h 4627458"/>
              <a:gd name="connsiteX10" fmla="*/ 3820705 w 4575175"/>
              <a:gd name="connsiteY10" fmla="*/ 4611267 h 4627458"/>
              <a:gd name="connsiteX11" fmla="*/ 3813654 w 4575175"/>
              <a:gd name="connsiteY11" fmla="*/ 4596875 h 4627458"/>
              <a:gd name="connsiteX12" fmla="*/ 3806603 w 4575175"/>
              <a:gd name="connsiteY12" fmla="*/ 4586081 h 4627458"/>
              <a:gd name="connsiteX13" fmla="*/ 3797789 w 4575175"/>
              <a:gd name="connsiteY13" fmla="*/ 4577086 h 4627458"/>
              <a:gd name="connsiteX14" fmla="*/ 3774873 w 4575175"/>
              <a:gd name="connsiteY14" fmla="*/ 4584282 h 4627458"/>
              <a:gd name="connsiteX15" fmla="*/ 3764297 w 4575175"/>
              <a:gd name="connsiteY15" fmla="*/ 4589679 h 4627458"/>
              <a:gd name="connsiteX16" fmla="*/ 3755483 w 4575175"/>
              <a:gd name="connsiteY16" fmla="*/ 4595076 h 4627458"/>
              <a:gd name="connsiteX17" fmla="*/ 3748431 w 4575175"/>
              <a:gd name="connsiteY17" fmla="*/ 4602272 h 4627458"/>
              <a:gd name="connsiteX18" fmla="*/ 3741380 w 4575175"/>
              <a:gd name="connsiteY18" fmla="*/ 4609468 h 4627458"/>
              <a:gd name="connsiteX19" fmla="*/ 3736092 w 4575175"/>
              <a:gd name="connsiteY19" fmla="*/ 4618463 h 4627458"/>
              <a:gd name="connsiteX20" fmla="*/ 3732566 w 4575175"/>
              <a:gd name="connsiteY20" fmla="*/ 4627458 h 4627458"/>
              <a:gd name="connsiteX21" fmla="*/ 3714939 w 4575175"/>
              <a:gd name="connsiteY21" fmla="*/ 4609468 h 4627458"/>
              <a:gd name="connsiteX22" fmla="*/ 3695548 w 4575175"/>
              <a:gd name="connsiteY22" fmla="*/ 4593277 h 4627458"/>
              <a:gd name="connsiteX23" fmla="*/ 0 w 4575175"/>
              <a:gd name="connsiteY23" fmla="*/ 0 h 4627458"/>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36092 w 4575175"/>
              <a:gd name="connsiteY19" fmla="*/ 4618463 h 4625659"/>
              <a:gd name="connsiteX20" fmla="*/ 3714939 w 4575175"/>
              <a:gd name="connsiteY20" fmla="*/ 4609468 h 4625659"/>
              <a:gd name="connsiteX21" fmla="*/ 3695548 w 4575175"/>
              <a:gd name="connsiteY21" fmla="*/ 4593277 h 4625659"/>
              <a:gd name="connsiteX22" fmla="*/ 0 w 4575175"/>
              <a:gd name="connsiteY2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41380 w 4575175"/>
              <a:gd name="connsiteY18" fmla="*/ 4609468 h 4625659"/>
              <a:gd name="connsiteX19" fmla="*/ 3714939 w 4575175"/>
              <a:gd name="connsiteY19" fmla="*/ 4609468 h 4625659"/>
              <a:gd name="connsiteX20" fmla="*/ 3695548 w 4575175"/>
              <a:gd name="connsiteY20" fmla="*/ 4593277 h 4625659"/>
              <a:gd name="connsiteX21" fmla="*/ 0 w 4575175"/>
              <a:gd name="connsiteY21"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48431 w 4575175"/>
              <a:gd name="connsiteY17" fmla="*/ 4602272 h 4625659"/>
              <a:gd name="connsiteX18" fmla="*/ 3714939 w 4575175"/>
              <a:gd name="connsiteY18" fmla="*/ 4609468 h 4625659"/>
              <a:gd name="connsiteX19" fmla="*/ 3695548 w 4575175"/>
              <a:gd name="connsiteY19" fmla="*/ 4593277 h 4625659"/>
              <a:gd name="connsiteX20" fmla="*/ 0 w 4575175"/>
              <a:gd name="connsiteY20"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714939 w 4575175"/>
              <a:gd name="connsiteY17" fmla="*/ 4609468 h 4625659"/>
              <a:gd name="connsiteX18" fmla="*/ 3695548 w 4575175"/>
              <a:gd name="connsiteY18" fmla="*/ 4593277 h 4625659"/>
              <a:gd name="connsiteX19" fmla="*/ 0 w 4575175"/>
              <a:gd name="connsiteY19"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755483 w 4575175"/>
              <a:gd name="connsiteY16" fmla="*/ 4595076 h 4625659"/>
              <a:gd name="connsiteX17" fmla="*/ 3695548 w 4575175"/>
              <a:gd name="connsiteY17" fmla="*/ 4593277 h 4625659"/>
              <a:gd name="connsiteX18" fmla="*/ 0 w 4575175"/>
              <a:gd name="connsiteY18"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764297 w 4575175"/>
              <a:gd name="connsiteY15" fmla="*/ 4589679 h 4625659"/>
              <a:gd name="connsiteX16" fmla="*/ 3695548 w 4575175"/>
              <a:gd name="connsiteY16" fmla="*/ 4593277 h 4625659"/>
              <a:gd name="connsiteX17" fmla="*/ 0 w 4575175"/>
              <a:gd name="connsiteY17"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774873 w 4575175"/>
              <a:gd name="connsiteY14" fmla="*/ 4584282 h 4625659"/>
              <a:gd name="connsiteX15" fmla="*/ 3695548 w 4575175"/>
              <a:gd name="connsiteY15" fmla="*/ 4593277 h 4625659"/>
              <a:gd name="connsiteX16" fmla="*/ 0 w 4575175"/>
              <a:gd name="connsiteY16"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797789 w 4575175"/>
              <a:gd name="connsiteY13" fmla="*/ 4577086 h 4625659"/>
              <a:gd name="connsiteX14" fmla="*/ 3695548 w 4575175"/>
              <a:gd name="connsiteY14" fmla="*/ 4593277 h 4625659"/>
              <a:gd name="connsiteX15" fmla="*/ 0 w 4575175"/>
              <a:gd name="connsiteY15"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806603 w 4575175"/>
              <a:gd name="connsiteY12" fmla="*/ 4586081 h 4625659"/>
              <a:gd name="connsiteX13" fmla="*/ 3695548 w 4575175"/>
              <a:gd name="connsiteY13" fmla="*/ 4593277 h 4625659"/>
              <a:gd name="connsiteX14" fmla="*/ 0 w 4575175"/>
              <a:gd name="connsiteY14"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695548 w 4575175"/>
              <a:gd name="connsiteY12" fmla="*/ 4593277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813654 w 4575175"/>
              <a:gd name="connsiteY11" fmla="*/ 4596875 h 4625659"/>
              <a:gd name="connsiteX12" fmla="*/ 3712587 w 4575175"/>
              <a:gd name="connsiteY12" fmla="*/ 4203811 h 4625659"/>
              <a:gd name="connsiteX13" fmla="*/ 0 w 4575175"/>
              <a:gd name="connsiteY13"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820705 w 4575175"/>
              <a:gd name="connsiteY10" fmla="*/ 4611267 h 4625659"/>
              <a:gd name="connsiteX11" fmla="*/ 3712587 w 4575175"/>
              <a:gd name="connsiteY11" fmla="*/ 4203811 h 4625659"/>
              <a:gd name="connsiteX12" fmla="*/ 0 w 4575175"/>
              <a:gd name="connsiteY12" fmla="*/ 0 h 4625659"/>
              <a:gd name="connsiteX0" fmla="*/ 0 w 4575175"/>
              <a:gd name="connsiteY0" fmla="*/ 0 h 4625659"/>
              <a:gd name="connsiteX1" fmla="*/ 4575175 w 4575175"/>
              <a:gd name="connsiteY1" fmla="*/ 0 h 4625659"/>
              <a:gd name="connsiteX2" fmla="*/ 4575175 w 4575175"/>
              <a:gd name="connsiteY2" fmla="*/ 4460152 h 4625659"/>
              <a:gd name="connsiteX3" fmla="*/ 4536394 w 4575175"/>
              <a:gd name="connsiteY3" fmla="*/ 4467348 h 4625659"/>
              <a:gd name="connsiteX4" fmla="*/ 4483511 w 4575175"/>
              <a:gd name="connsiteY4" fmla="*/ 4476343 h 4625659"/>
              <a:gd name="connsiteX5" fmla="*/ 4405948 w 4575175"/>
              <a:gd name="connsiteY5" fmla="*/ 4490735 h 4625659"/>
              <a:gd name="connsiteX6" fmla="*/ 4303707 w 4575175"/>
              <a:gd name="connsiteY6" fmla="*/ 4512323 h 4625659"/>
              <a:gd name="connsiteX7" fmla="*/ 4175024 w 4575175"/>
              <a:gd name="connsiteY7" fmla="*/ 4541106 h 4625659"/>
              <a:gd name="connsiteX8" fmla="*/ 4016374 w 4575175"/>
              <a:gd name="connsiteY8" fmla="*/ 4578885 h 4625659"/>
              <a:gd name="connsiteX9" fmla="*/ 3825994 w 4575175"/>
              <a:gd name="connsiteY9" fmla="*/ 4625659 h 4625659"/>
              <a:gd name="connsiteX10" fmla="*/ 3712587 w 4575175"/>
              <a:gd name="connsiteY10" fmla="*/ 4203811 h 4625659"/>
              <a:gd name="connsiteX11" fmla="*/ 0 w 4575175"/>
              <a:gd name="connsiteY11" fmla="*/ 0 h 4625659"/>
              <a:gd name="connsiteX0" fmla="*/ 0 w 4575175"/>
              <a:gd name="connsiteY0" fmla="*/ 0 h 4578885"/>
              <a:gd name="connsiteX1" fmla="*/ 4575175 w 4575175"/>
              <a:gd name="connsiteY1" fmla="*/ 0 h 4578885"/>
              <a:gd name="connsiteX2" fmla="*/ 4575175 w 4575175"/>
              <a:gd name="connsiteY2" fmla="*/ 4460152 h 4578885"/>
              <a:gd name="connsiteX3" fmla="*/ 4536394 w 4575175"/>
              <a:gd name="connsiteY3" fmla="*/ 4467348 h 4578885"/>
              <a:gd name="connsiteX4" fmla="*/ 4483511 w 4575175"/>
              <a:gd name="connsiteY4" fmla="*/ 4476343 h 4578885"/>
              <a:gd name="connsiteX5" fmla="*/ 4405948 w 4575175"/>
              <a:gd name="connsiteY5" fmla="*/ 4490735 h 4578885"/>
              <a:gd name="connsiteX6" fmla="*/ 4303707 w 4575175"/>
              <a:gd name="connsiteY6" fmla="*/ 4512323 h 4578885"/>
              <a:gd name="connsiteX7" fmla="*/ 4175024 w 4575175"/>
              <a:gd name="connsiteY7" fmla="*/ 4541106 h 4578885"/>
              <a:gd name="connsiteX8" fmla="*/ 4016374 w 4575175"/>
              <a:gd name="connsiteY8" fmla="*/ 4578885 h 4578885"/>
              <a:gd name="connsiteX9" fmla="*/ 3712587 w 4575175"/>
              <a:gd name="connsiteY9" fmla="*/ 4203811 h 4578885"/>
              <a:gd name="connsiteX10" fmla="*/ 0 w 4575175"/>
              <a:gd name="connsiteY10" fmla="*/ 0 h 4578885"/>
              <a:gd name="connsiteX0" fmla="*/ 0 w 4575175"/>
              <a:gd name="connsiteY0" fmla="*/ 0 h 4541106"/>
              <a:gd name="connsiteX1" fmla="*/ 4575175 w 4575175"/>
              <a:gd name="connsiteY1" fmla="*/ 0 h 4541106"/>
              <a:gd name="connsiteX2" fmla="*/ 4575175 w 4575175"/>
              <a:gd name="connsiteY2" fmla="*/ 4460152 h 4541106"/>
              <a:gd name="connsiteX3" fmla="*/ 4536394 w 4575175"/>
              <a:gd name="connsiteY3" fmla="*/ 4467348 h 4541106"/>
              <a:gd name="connsiteX4" fmla="*/ 4483511 w 4575175"/>
              <a:gd name="connsiteY4" fmla="*/ 4476343 h 4541106"/>
              <a:gd name="connsiteX5" fmla="*/ 4405948 w 4575175"/>
              <a:gd name="connsiteY5" fmla="*/ 4490735 h 4541106"/>
              <a:gd name="connsiteX6" fmla="*/ 4303707 w 4575175"/>
              <a:gd name="connsiteY6" fmla="*/ 4512323 h 4541106"/>
              <a:gd name="connsiteX7" fmla="*/ 4175024 w 4575175"/>
              <a:gd name="connsiteY7" fmla="*/ 4541106 h 4541106"/>
              <a:gd name="connsiteX8" fmla="*/ 3712587 w 4575175"/>
              <a:gd name="connsiteY8" fmla="*/ 4203811 h 4541106"/>
              <a:gd name="connsiteX9" fmla="*/ 0 w 4575175"/>
              <a:gd name="connsiteY9" fmla="*/ 0 h 4541106"/>
              <a:gd name="connsiteX0" fmla="*/ 0 w 4575175"/>
              <a:gd name="connsiteY0" fmla="*/ 0 h 4512323"/>
              <a:gd name="connsiteX1" fmla="*/ 4575175 w 4575175"/>
              <a:gd name="connsiteY1" fmla="*/ 0 h 4512323"/>
              <a:gd name="connsiteX2" fmla="*/ 4575175 w 4575175"/>
              <a:gd name="connsiteY2" fmla="*/ 4460152 h 4512323"/>
              <a:gd name="connsiteX3" fmla="*/ 4536394 w 4575175"/>
              <a:gd name="connsiteY3" fmla="*/ 4467348 h 4512323"/>
              <a:gd name="connsiteX4" fmla="*/ 4483511 w 4575175"/>
              <a:gd name="connsiteY4" fmla="*/ 4476343 h 4512323"/>
              <a:gd name="connsiteX5" fmla="*/ 4405948 w 4575175"/>
              <a:gd name="connsiteY5" fmla="*/ 4490735 h 4512323"/>
              <a:gd name="connsiteX6" fmla="*/ 4303707 w 4575175"/>
              <a:gd name="connsiteY6" fmla="*/ 4512323 h 4512323"/>
              <a:gd name="connsiteX7" fmla="*/ 3712587 w 4575175"/>
              <a:gd name="connsiteY7" fmla="*/ 4203811 h 4512323"/>
              <a:gd name="connsiteX8" fmla="*/ 0 w 4575175"/>
              <a:gd name="connsiteY8" fmla="*/ 0 h 4512323"/>
              <a:gd name="connsiteX0" fmla="*/ 0 w 4575175"/>
              <a:gd name="connsiteY0" fmla="*/ 0 h 4490735"/>
              <a:gd name="connsiteX1" fmla="*/ 4575175 w 4575175"/>
              <a:gd name="connsiteY1" fmla="*/ 0 h 4490735"/>
              <a:gd name="connsiteX2" fmla="*/ 4575175 w 4575175"/>
              <a:gd name="connsiteY2" fmla="*/ 4460152 h 4490735"/>
              <a:gd name="connsiteX3" fmla="*/ 4536394 w 4575175"/>
              <a:gd name="connsiteY3" fmla="*/ 4467348 h 4490735"/>
              <a:gd name="connsiteX4" fmla="*/ 4483511 w 4575175"/>
              <a:gd name="connsiteY4" fmla="*/ 4476343 h 4490735"/>
              <a:gd name="connsiteX5" fmla="*/ 4405948 w 4575175"/>
              <a:gd name="connsiteY5" fmla="*/ 4490735 h 4490735"/>
              <a:gd name="connsiteX6" fmla="*/ 3712587 w 4575175"/>
              <a:gd name="connsiteY6" fmla="*/ 4203811 h 4490735"/>
              <a:gd name="connsiteX7" fmla="*/ 0 w 4575175"/>
              <a:gd name="connsiteY7" fmla="*/ 0 h 4490735"/>
              <a:gd name="connsiteX0" fmla="*/ 0 w 4575175"/>
              <a:gd name="connsiteY0" fmla="*/ 0 h 4476343"/>
              <a:gd name="connsiteX1" fmla="*/ 4575175 w 4575175"/>
              <a:gd name="connsiteY1" fmla="*/ 0 h 4476343"/>
              <a:gd name="connsiteX2" fmla="*/ 4575175 w 4575175"/>
              <a:gd name="connsiteY2" fmla="*/ 4460152 h 4476343"/>
              <a:gd name="connsiteX3" fmla="*/ 4536394 w 4575175"/>
              <a:gd name="connsiteY3" fmla="*/ 4467348 h 4476343"/>
              <a:gd name="connsiteX4" fmla="*/ 4483511 w 4575175"/>
              <a:gd name="connsiteY4" fmla="*/ 4476343 h 4476343"/>
              <a:gd name="connsiteX5" fmla="*/ 3712587 w 4575175"/>
              <a:gd name="connsiteY5" fmla="*/ 4203811 h 4476343"/>
              <a:gd name="connsiteX6" fmla="*/ 0 w 4575175"/>
              <a:gd name="connsiteY6" fmla="*/ 0 h 4476343"/>
              <a:gd name="connsiteX0" fmla="*/ 0 w 4575175"/>
              <a:gd name="connsiteY0" fmla="*/ 0 h 4467348"/>
              <a:gd name="connsiteX1" fmla="*/ 4575175 w 4575175"/>
              <a:gd name="connsiteY1" fmla="*/ 0 h 4467348"/>
              <a:gd name="connsiteX2" fmla="*/ 4575175 w 4575175"/>
              <a:gd name="connsiteY2" fmla="*/ 4460152 h 4467348"/>
              <a:gd name="connsiteX3" fmla="*/ 4536394 w 4575175"/>
              <a:gd name="connsiteY3" fmla="*/ 4467348 h 4467348"/>
              <a:gd name="connsiteX4" fmla="*/ 3712587 w 4575175"/>
              <a:gd name="connsiteY4" fmla="*/ 4203811 h 4467348"/>
              <a:gd name="connsiteX5" fmla="*/ 0 w 4575175"/>
              <a:gd name="connsiteY5" fmla="*/ 0 h 4467348"/>
              <a:gd name="connsiteX0" fmla="*/ 0 w 4575175"/>
              <a:gd name="connsiteY0" fmla="*/ 0 h 4460152"/>
              <a:gd name="connsiteX1" fmla="*/ 4575175 w 4575175"/>
              <a:gd name="connsiteY1" fmla="*/ 0 h 4460152"/>
              <a:gd name="connsiteX2" fmla="*/ 4575175 w 4575175"/>
              <a:gd name="connsiteY2" fmla="*/ 4460152 h 4460152"/>
              <a:gd name="connsiteX3" fmla="*/ 3712587 w 4575175"/>
              <a:gd name="connsiteY3" fmla="*/ 4203811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3205933 w 4575175"/>
              <a:gd name="connsiteY3" fmla="*/ 877870 h 4460152"/>
              <a:gd name="connsiteX4" fmla="*/ 0 w 4575175"/>
              <a:gd name="connsiteY4" fmla="*/ 0 h 4460152"/>
              <a:gd name="connsiteX0" fmla="*/ 0 w 4575175"/>
              <a:gd name="connsiteY0" fmla="*/ 0 h 4460152"/>
              <a:gd name="connsiteX1" fmla="*/ 4575175 w 4575175"/>
              <a:gd name="connsiteY1" fmla="*/ 0 h 4460152"/>
              <a:gd name="connsiteX2" fmla="*/ 4575175 w 4575175"/>
              <a:gd name="connsiteY2" fmla="*/ 4460152 h 4460152"/>
              <a:gd name="connsiteX3" fmla="*/ 2846372 w 4575175"/>
              <a:gd name="connsiteY3" fmla="*/ 975933 h 4460152"/>
              <a:gd name="connsiteX4" fmla="*/ 0 w 4575175"/>
              <a:gd name="connsiteY4" fmla="*/ 0 h 4460152"/>
              <a:gd name="connsiteX0" fmla="*/ 0 w 4575175"/>
              <a:gd name="connsiteY0" fmla="*/ 0 h 975933"/>
              <a:gd name="connsiteX1" fmla="*/ 4575175 w 4575175"/>
              <a:gd name="connsiteY1" fmla="*/ 0 h 975933"/>
              <a:gd name="connsiteX2" fmla="*/ 4485285 w 4575175"/>
              <a:gd name="connsiteY2" fmla="*/ 194449 h 975933"/>
              <a:gd name="connsiteX3" fmla="*/ 2846372 w 4575175"/>
              <a:gd name="connsiteY3" fmla="*/ 975933 h 975933"/>
              <a:gd name="connsiteX4" fmla="*/ 0 w 4575175"/>
              <a:gd name="connsiteY4" fmla="*/ 0 h 975933"/>
              <a:gd name="connsiteX0" fmla="*/ 0 w 4583348"/>
              <a:gd name="connsiteY0" fmla="*/ 0 h 1600006"/>
              <a:gd name="connsiteX1" fmla="*/ 4575175 w 4583348"/>
              <a:gd name="connsiteY1" fmla="*/ 0 h 1600006"/>
              <a:gd name="connsiteX2" fmla="*/ 4583348 w 4583348"/>
              <a:gd name="connsiteY2" fmla="*/ 1600006 h 1600006"/>
              <a:gd name="connsiteX3" fmla="*/ 2846372 w 4583348"/>
              <a:gd name="connsiteY3" fmla="*/ 975933 h 1600006"/>
              <a:gd name="connsiteX4" fmla="*/ 0 w 4583348"/>
              <a:gd name="connsiteY4" fmla="*/ 0 h 1600006"/>
              <a:gd name="connsiteX0" fmla="*/ 0 w 3798850"/>
              <a:gd name="connsiteY0" fmla="*/ 0 h 1657209"/>
              <a:gd name="connsiteX1" fmla="*/ 3790677 w 3798850"/>
              <a:gd name="connsiteY1" fmla="*/ 57203 h 1657209"/>
              <a:gd name="connsiteX2" fmla="*/ 3798850 w 3798850"/>
              <a:gd name="connsiteY2" fmla="*/ 1657209 h 1657209"/>
              <a:gd name="connsiteX3" fmla="*/ 2061874 w 3798850"/>
              <a:gd name="connsiteY3" fmla="*/ 1033136 h 1657209"/>
              <a:gd name="connsiteX4" fmla="*/ 0 w 3798850"/>
              <a:gd name="connsiteY4" fmla="*/ 0 h 1657209"/>
              <a:gd name="connsiteX0" fmla="*/ 0 w 4583347"/>
              <a:gd name="connsiteY0" fmla="*/ 0 h 1608178"/>
              <a:gd name="connsiteX1" fmla="*/ 4575174 w 4583347"/>
              <a:gd name="connsiteY1" fmla="*/ 8172 h 1608178"/>
              <a:gd name="connsiteX2" fmla="*/ 4583347 w 4583347"/>
              <a:gd name="connsiteY2" fmla="*/ 1608178 h 1608178"/>
              <a:gd name="connsiteX3" fmla="*/ 2846371 w 4583347"/>
              <a:gd name="connsiteY3" fmla="*/ 984105 h 1608178"/>
              <a:gd name="connsiteX4" fmla="*/ 0 w 4583347"/>
              <a:gd name="connsiteY4" fmla="*/ 0 h 1608178"/>
              <a:gd name="connsiteX0" fmla="*/ 0 w 4583347"/>
              <a:gd name="connsiteY0" fmla="*/ 0 h 2487725"/>
              <a:gd name="connsiteX1" fmla="*/ 4575174 w 4583347"/>
              <a:gd name="connsiteY1" fmla="*/ 8172 h 2487725"/>
              <a:gd name="connsiteX2" fmla="*/ 4583347 w 4583347"/>
              <a:gd name="connsiteY2" fmla="*/ 1608178 h 2487725"/>
              <a:gd name="connsiteX3" fmla="*/ 1097596 w 4583347"/>
              <a:gd name="connsiteY3" fmla="*/ 2487725 h 2487725"/>
              <a:gd name="connsiteX4" fmla="*/ 0 w 4583347"/>
              <a:gd name="connsiteY4" fmla="*/ 0 h 2487725"/>
              <a:gd name="connsiteX0" fmla="*/ 0 w 4583347"/>
              <a:gd name="connsiteY0" fmla="*/ 0 h 1608178"/>
              <a:gd name="connsiteX1" fmla="*/ 4575174 w 4583347"/>
              <a:gd name="connsiteY1" fmla="*/ 8172 h 1608178"/>
              <a:gd name="connsiteX2" fmla="*/ 4583347 w 4583347"/>
              <a:gd name="connsiteY2" fmla="*/ 1608178 h 1608178"/>
              <a:gd name="connsiteX3" fmla="*/ 2919917 w 4583347"/>
              <a:gd name="connsiteY3" fmla="*/ 493793 h 1608178"/>
              <a:gd name="connsiteX4" fmla="*/ 0 w 4583347"/>
              <a:gd name="connsiteY4" fmla="*/ 0 h 1608178"/>
              <a:gd name="connsiteX0" fmla="*/ 0 w 4583347"/>
              <a:gd name="connsiteY0" fmla="*/ 0 h 1608178"/>
              <a:gd name="connsiteX1" fmla="*/ 4575174 w 4583347"/>
              <a:gd name="connsiteY1" fmla="*/ 8172 h 1608178"/>
              <a:gd name="connsiteX2" fmla="*/ 4583347 w 4583347"/>
              <a:gd name="connsiteY2" fmla="*/ 1608178 h 1608178"/>
              <a:gd name="connsiteX3" fmla="*/ 2372404 w 4583347"/>
              <a:gd name="connsiteY3" fmla="*/ 837010 h 1608178"/>
              <a:gd name="connsiteX4" fmla="*/ 0 w 4583347"/>
              <a:gd name="connsiteY4" fmla="*/ 0 h 160817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83347" h="1608178">
                <a:moveTo>
                  <a:pt x="0" y="0"/>
                </a:moveTo>
                <a:lnTo>
                  <a:pt x="4575174" y="8172"/>
                </a:lnTo>
                <a:cubicBezTo>
                  <a:pt x="4577898" y="541507"/>
                  <a:pt x="4580623" y="1074843"/>
                  <a:pt x="4583347" y="1608178"/>
                </a:cubicBezTo>
                <a:lnTo>
                  <a:pt x="2372404" y="837010"/>
                </a:lnTo>
                <a:lnTo>
                  <a:pt x="0" y="0"/>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Slide Number Placeholder 2">
            <a:extLst>
              <a:ext uri="{FF2B5EF4-FFF2-40B4-BE49-F238E27FC236}">
                <a16:creationId xmlns:a16="http://schemas.microsoft.com/office/drawing/2014/main" id="{C5130E1B-3C5D-6943-98B8-13498721FC12}"/>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8490943"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8488075"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Tree>
    <p:extLst>
      <p:ext uri="{BB962C8B-B14F-4D97-AF65-F5344CB8AC3E}">
        <p14:creationId xmlns:p14="http://schemas.microsoft.com/office/powerpoint/2010/main" val="632438762"/>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Aroma 3 Columns &amp; Flower">
    <p:spTree>
      <p:nvGrpSpPr>
        <p:cNvPr id="1" name=""/>
        <p:cNvGrpSpPr/>
        <p:nvPr/>
      </p:nvGrpSpPr>
      <p:grpSpPr>
        <a:xfrm>
          <a:off x="0" y="0"/>
          <a:ext cx="0" cy="0"/>
          <a:chOff x="0" y="0"/>
          <a:chExt cx="0" cy="0"/>
        </a:xfrm>
      </p:grpSpPr>
      <p:pic>
        <p:nvPicPr>
          <p:cNvPr id="7" name="Picture 6" descr="A close up of a logo&#10;&#10;Description automatically generated">
            <a:extLst>
              <a:ext uri="{FF2B5EF4-FFF2-40B4-BE49-F238E27FC236}">
                <a16:creationId xmlns:a16="http://schemas.microsoft.com/office/drawing/2014/main" id="{768EEB0C-0398-524E-BF46-58C054FB2ED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0" y="0"/>
            <a:ext cx="12192000" cy="3792354"/>
          </a:xfrm>
          <a:prstGeom prst="rect">
            <a:avLst/>
          </a:prstGeom>
        </p:spPr>
      </p:pic>
      <p:pic>
        <p:nvPicPr>
          <p:cNvPr id="11" name="Picture 10">
            <a:extLst>
              <a:ext uri="{FF2B5EF4-FFF2-40B4-BE49-F238E27FC236}">
                <a16:creationId xmlns:a16="http://schemas.microsoft.com/office/drawing/2014/main" id="{367362D0-A3EA-114E-80B8-C800149D3A6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8" name="Title 1">
            <a:extLst>
              <a:ext uri="{FF2B5EF4-FFF2-40B4-BE49-F238E27FC236}">
                <a16:creationId xmlns:a16="http://schemas.microsoft.com/office/drawing/2014/main" id="{47FA8EBB-0DC7-5A44-A06E-0B29EF559D35}"/>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0" name="Text Placeholder 7">
            <a:extLst>
              <a:ext uri="{FF2B5EF4-FFF2-40B4-BE49-F238E27FC236}">
                <a16:creationId xmlns:a16="http://schemas.microsoft.com/office/drawing/2014/main" id="{4CAB1ED5-0F4A-2C41-8BB0-380962CDAC5F}"/>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3" name="Text Placeholder 9">
            <a:extLst>
              <a:ext uri="{FF2B5EF4-FFF2-40B4-BE49-F238E27FC236}">
                <a16:creationId xmlns:a16="http://schemas.microsoft.com/office/drawing/2014/main" id="{A5FCA04B-28BD-F64D-B5DD-1D77FC0E0529}"/>
              </a:ext>
            </a:extLst>
          </p:cNvPr>
          <p:cNvSpPr>
            <a:spLocks noGrp="1"/>
          </p:cNvSpPr>
          <p:nvPr>
            <p:ph type="body" sz="quarter" idx="14"/>
          </p:nvPr>
        </p:nvSpPr>
        <p:spPr>
          <a:xfrm>
            <a:off x="468315"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4" name="Text Placeholder 9">
            <a:extLst>
              <a:ext uri="{FF2B5EF4-FFF2-40B4-BE49-F238E27FC236}">
                <a16:creationId xmlns:a16="http://schemas.microsoft.com/office/drawing/2014/main" id="{95985E5B-132C-C74D-AB99-E7A8CB2D6E80}"/>
              </a:ext>
            </a:extLst>
          </p:cNvPr>
          <p:cNvSpPr>
            <a:spLocks noGrp="1"/>
          </p:cNvSpPr>
          <p:nvPr>
            <p:ph type="body" sz="quarter" idx="15"/>
          </p:nvPr>
        </p:nvSpPr>
        <p:spPr>
          <a:xfrm>
            <a:off x="4372232"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5" name="Text Placeholder 9">
            <a:extLst>
              <a:ext uri="{FF2B5EF4-FFF2-40B4-BE49-F238E27FC236}">
                <a16:creationId xmlns:a16="http://schemas.microsoft.com/office/drawing/2014/main" id="{BB838BAC-9D3F-444E-8B87-2A2AF6951E80}"/>
              </a:ext>
            </a:extLst>
          </p:cNvPr>
          <p:cNvSpPr>
            <a:spLocks noGrp="1"/>
          </p:cNvSpPr>
          <p:nvPr>
            <p:ph type="body" sz="quarter" idx="16"/>
          </p:nvPr>
        </p:nvSpPr>
        <p:spPr>
          <a:xfrm>
            <a:off x="8276150" y="1800225"/>
            <a:ext cx="3447535"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6" name="Slide Number Placeholder 2">
            <a:extLst>
              <a:ext uri="{FF2B5EF4-FFF2-40B4-BE49-F238E27FC236}">
                <a16:creationId xmlns:a16="http://schemas.microsoft.com/office/drawing/2014/main" id="{CAA47823-3419-B548-AD2C-00A2D207F6A5}"/>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spTree>
    <p:extLst>
      <p:ext uri="{BB962C8B-B14F-4D97-AF65-F5344CB8AC3E}">
        <p14:creationId xmlns:p14="http://schemas.microsoft.com/office/powerpoint/2010/main" val="1608756876"/>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Aroma 1/2 Image Slide">
    <p:spTree>
      <p:nvGrpSpPr>
        <p:cNvPr id="1" name=""/>
        <p:cNvGrpSpPr/>
        <p:nvPr/>
      </p:nvGrpSpPr>
      <p:grpSpPr>
        <a:xfrm>
          <a:off x="0" y="0"/>
          <a:ext cx="0" cy="0"/>
          <a:chOff x="0" y="0"/>
          <a:chExt cx="0" cy="0"/>
        </a:xfrm>
      </p:grpSpPr>
      <p:sp>
        <p:nvSpPr>
          <p:cNvPr id="11" name="Picture Placeholder 21">
            <a:extLst>
              <a:ext uri="{FF2B5EF4-FFF2-40B4-BE49-F238E27FC236}">
                <a16:creationId xmlns:a16="http://schemas.microsoft.com/office/drawing/2014/main" id="{A3846752-7394-5243-9874-C2E760A1C6D2}"/>
              </a:ext>
            </a:extLst>
          </p:cNvPr>
          <p:cNvSpPr>
            <a:spLocks noGrp="1" noChangeAspect="1"/>
          </p:cNvSpPr>
          <p:nvPr>
            <p:ph type="pic" sz="quarter" idx="17" hasCustomPrompt="1"/>
          </p:nvPr>
        </p:nvSpPr>
        <p:spPr bwMode="auto">
          <a:xfrm>
            <a:off x="6097411" y="0"/>
            <a:ext cx="6094589" cy="6858000"/>
          </a:xfrm>
          <a:custGeom>
            <a:avLst/>
            <a:gdLst>
              <a:gd name="connsiteX0" fmla="*/ 0 w 4575175"/>
              <a:gd name="connsiteY0" fmla="*/ 0 h 5148263"/>
              <a:gd name="connsiteX1" fmla="*/ 4575175 w 4575175"/>
              <a:gd name="connsiteY1" fmla="*/ 0 h 5148263"/>
              <a:gd name="connsiteX2" fmla="*/ 4575175 w 4575175"/>
              <a:gd name="connsiteY2" fmla="*/ 4460152 h 5148263"/>
              <a:gd name="connsiteX3" fmla="*/ 4536394 w 4575175"/>
              <a:gd name="connsiteY3" fmla="*/ 4467348 h 5148263"/>
              <a:gd name="connsiteX4" fmla="*/ 4483511 w 4575175"/>
              <a:gd name="connsiteY4" fmla="*/ 4476343 h 5148263"/>
              <a:gd name="connsiteX5" fmla="*/ 4405948 w 4575175"/>
              <a:gd name="connsiteY5" fmla="*/ 4490735 h 5148263"/>
              <a:gd name="connsiteX6" fmla="*/ 4303707 w 4575175"/>
              <a:gd name="connsiteY6" fmla="*/ 4512323 h 5148263"/>
              <a:gd name="connsiteX7" fmla="*/ 4175024 w 4575175"/>
              <a:gd name="connsiteY7" fmla="*/ 4541106 h 5148263"/>
              <a:gd name="connsiteX8" fmla="*/ 4016374 w 4575175"/>
              <a:gd name="connsiteY8" fmla="*/ 4578885 h 5148263"/>
              <a:gd name="connsiteX9" fmla="*/ 3825994 w 4575175"/>
              <a:gd name="connsiteY9" fmla="*/ 4625659 h 5148263"/>
              <a:gd name="connsiteX10" fmla="*/ 3820705 w 4575175"/>
              <a:gd name="connsiteY10" fmla="*/ 4611267 h 5148263"/>
              <a:gd name="connsiteX11" fmla="*/ 3813654 w 4575175"/>
              <a:gd name="connsiteY11" fmla="*/ 4596875 h 5148263"/>
              <a:gd name="connsiteX12" fmla="*/ 3806603 w 4575175"/>
              <a:gd name="connsiteY12" fmla="*/ 4586081 h 5148263"/>
              <a:gd name="connsiteX13" fmla="*/ 3797789 w 4575175"/>
              <a:gd name="connsiteY13" fmla="*/ 4577086 h 5148263"/>
              <a:gd name="connsiteX14" fmla="*/ 3774873 w 4575175"/>
              <a:gd name="connsiteY14" fmla="*/ 4584282 h 5148263"/>
              <a:gd name="connsiteX15" fmla="*/ 3764297 w 4575175"/>
              <a:gd name="connsiteY15" fmla="*/ 4589679 h 5148263"/>
              <a:gd name="connsiteX16" fmla="*/ 3755483 w 4575175"/>
              <a:gd name="connsiteY16" fmla="*/ 4595076 h 5148263"/>
              <a:gd name="connsiteX17" fmla="*/ 3748431 w 4575175"/>
              <a:gd name="connsiteY17" fmla="*/ 4602272 h 5148263"/>
              <a:gd name="connsiteX18" fmla="*/ 3741380 w 4575175"/>
              <a:gd name="connsiteY18" fmla="*/ 4609468 h 5148263"/>
              <a:gd name="connsiteX19" fmla="*/ 3736092 w 4575175"/>
              <a:gd name="connsiteY19" fmla="*/ 4618463 h 5148263"/>
              <a:gd name="connsiteX20" fmla="*/ 3732566 w 4575175"/>
              <a:gd name="connsiteY20" fmla="*/ 4627458 h 5148263"/>
              <a:gd name="connsiteX21" fmla="*/ 3714939 w 4575175"/>
              <a:gd name="connsiteY21" fmla="*/ 4609468 h 5148263"/>
              <a:gd name="connsiteX22" fmla="*/ 3695548 w 4575175"/>
              <a:gd name="connsiteY22" fmla="*/ 4593277 h 5148263"/>
              <a:gd name="connsiteX23" fmla="*/ 3672632 w 4575175"/>
              <a:gd name="connsiteY23" fmla="*/ 4580684 h 5148263"/>
              <a:gd name="connsiteX24" fmla="*/ 3660293 w 4575175"/>
              <a:gd name="connsiteY24" fmla="*/ 4575287 h 5148263"/>
              <a:gd name="connsiteX25" fmla="*/ 3647953 w 4575175"/>
              <a:gd name="connsiteY25" fmla="*/ 4571689 h 5148263"/>
              <a:gd name="connsiteX26" fmla="*/ 3630325 w 4575175"/>
              <a:gd name="connsiteY26" fmla="*/ 4568091 h 5148263"/>
              <a:gd name="connsiteX27" fmla="*/ 3614460 w 4575175"/>
              <a:gd name="connsiteY27" fmla="*/ 4564493 h 5148263"/>
              <a:gd name="connsiteX28" fmla="*/ 3598595 w 4575175"/>
              <a:gd name="connsiteY28" fmla="*/ 4562694 h 5148263"/>
              <a:gd name="connsiteX29" fmla="*/ 3582730 w 4575175"/>
              <a:gd name="connsiteY29" fmla="*/ 4562694 h 5148263"/>
              <a:gd name="connsiteX30" fmla="*/ 3566865 w 4575175"/>
              <a:gd name="connsiteY30" fmla="*/ 4564493 h 5148263"/>
              <a:gd name="connsiteX31" fmla="*/ 3552763 w 4575175"/>
              <a:gd name="connsiteY31" fmla="*/ 4566292 h 5148263"/>
              <a:gd name="connsiteX32" fmla="*/ 3538661 w 4575175"/>
              <a:gd name="connsiteY32" fmla="*/ 4569890 h 5148263"/>
              <a:gd name="connsiteX33" fmla="*/ 3524558 w 4575175"/>
              <a:gd name="connsiteY33" fmla="*/ 4573488 h 5148263"/>
              <a:gd name="connsiteX34" fmla="*/ 3510456 w 4575175"/>
              <a:gd name="connsiteY34" fmla="*/ 4578885 h 5148263"/>
              <a:gd name="connsiteX35" fmla="*/ 3498117 w 4575175"/>
              <a:gd name="connsiteY35" fmla="*/ 4584282 h 5148263"/>
              <a:gd name="connsiteX36" fmla="*/ 3475201 w 4575175"/>
              <a:gd name="connsiteY36" fmla="*/ 4598674 h 5148263"/>
              <a:gd name="connsiteX37" fmla="*/ 3455810 w 4575175"/>
              <a:gd name="connsiteY37" fmla="*/ 4616664 h 5148263"/>
              <a:gd name="connsiteX38" fmla="*/ 3438182 w 4575175"/>
              <a:gd name="connsiteY38" fmla="*/ 4636453 h 5148263"/>
              <a:gd name="connsiteX39" fmla="*/ 3441708 w 4575175"/>
              <a:gd name="connsiteY39" fmla="*/ 4641850 h 5148263"/>
              <a:gd name="connsiteX40" fmla="*/ 3450522 w 4575175"/>
              <a:gd name="connsiteY40" fmla="*/ 4650844 h 5148263"/>
              <a:gd name="connsiteX41" fmla="*/ 3457573 w 4575175"/>
              <a:gd name="connsiteY41" fmla="*/ 4658040 h 5148263"/>
              <a:gd name="connsiteX42" fmla="*/ 3466387 w 4575175"/>
              <a:gd name="connsiteY42" fmla="*/ 4663437 h 5148263"/>
              <a:gd name="connsiteX43" fmla="*/ 3476963 w 4575175"/>
              <a:gd name="connsiteY43" fmla="*/ 4670633 h 5148263"/>
              <a:gd name="connsiteX44" fmla="*/ 3489303 w 4575175"/>
              <a:gd name="connsiteY44" fmla="*/ 4676030 h 5148263"/>
              <a:gd name="connsiteX45" fmla="*/ 3480489 w 4575175"/>
              <a:gd name="connsiteY45" fmla="*/ 4685025 h 5148263"/>
              <a:gd name="connsiteX46" fmla="*/ 3473438 w 4575175"/>
              <a:gd name="connsiteY46" fmla="*/ 4697618 h 5148263"/>
              <a:gd name="connsiteX47" fmla="*/ 3466387 w 4575175"/>
              <a:gd name="connsiteY47" fmla="*/ 4708412 h 5148263"/>
              <a:gd name="connsiteX48" fmla="*/ 3461098 w 4575175"/>
              <a:gd name="connsiteY48" fmla="*/ 4721005 h 5148263"/>
              <a:gd name="connsiteX49" fmla="*/ 3157900 w 4575175"/>
              <a:gd name="connsiteY49" fmla="*/ 4804657 h 5148263"/>
              <a:gd name="connsiteX50" fmla="*/ 2812395 w 4575175"/>
              <a:gd name="connsiteY50" fmla="*/ 4901803 h 5148263"/>
              <a:gd name="connsiteX51" fmla="*/ 2421058 w 4575175"/>
              <a:gd name="connsiteY51" fmla="*/ 5016937 h 5148263"/>
              <a:gd name="connsiteX52" fmla="*/ 1982126 w 4575175"/>
              <a:gd name="connsiteY52" fmla="*/ 5148263 h 5148263"/>
              <a:gd name="connsiteX53" fmla="*/ 0 w 4575175"/>
              <a:gd name="connsiteY53"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Lst>
            <a:rect l="l" t="t" r="r" b="b"/>
            <a:pathLst>
              <a:path w="4575175" h="5148263">
                <a:moveTo>
                  <a:pt x="0" y="0"/>
                </a:moveTo>
                <a:lnTo>
                  <a:pt x="4575175" y="0"/>
                </a:lnTo>
                <a:lnTo>
                  <a:pt x="4575175" y="4460152"/>
                </a:lnTo>
                <a:lnTo>
                  <a:pt x="4536394" y="4467348"/>
                </a:lnTo>
                <a:lnTo>
                  <a:pt x="4483511" y="4476343"/>
                </a:lnTo>
                <a:lnTo>
                  <a:pt x="4405948" y="4490735"/>
                </a:lnTo>
                <a:lnTo>
                  <a:pt x="4303707" y="4512323"/>
                </a:lnTo>
                <a:lnTo>
                  <a:pt x="4175024" y="4541106"/>
                </a:lnTo>
                <a:lnTo>
                  <a:pt x="4016374" y="4578885"/>
                </a:lnTo>
                <a:lnTo>
                  <a:pt x="3825994" y="4625659"/>
                </a:lnTo>
                <a:lnTo>
                  <a:pt x="3820705" y="4611267"/>
                </a:lnTo>
                <a:lnTo>
                  <a:pt x="3813654" y="4596875"/>
                </a:lnTo>
                <a:lnTo>
                  <a:pt x="3806603" y="4586081"/>
                </a:lnTo>
                <a:lnTo>
                  <a:pt x="3797789" y="4577086"/>
                </a:lnTo>
                <a:lnTo>
                  <a:pt x="3774873" y="4584282"/>
                </a:lnTo>
                <a:lnTo>
                  <a:pt x="3764297" y="4589679"/>
                </a:lnTo>
                <a:lnTo>
                  <a:pt x="3755483" y="4595076"/>
                </a:lnTo>
                <a:lnTo>
                  <a:pt x="3748431" y="4602272"/>
                </a:lnTo>
                <a:lnTo>
                  <a:pt x="3741380" y="4609468"/>
                </a:lnTo>
                <a:lnTo>
                  <a:pt x="3736092" y="4618463"/>
                </a:lnTo>
                <a:lnTo>
                  <a:pt x="3732566" y="4627458"/>
                </a:lnTo>
                <a:lnTo>
                  <a:pt x="3714939" y="4609468"/>
                </a:lnTo>
                <a:lnTo>
                  <a:pt x="3695548" y="4593277"/>
                </a:lnTo>
                <a:lnTo>
                  <a:pt x="3672632" y="4580684"/>
                </a:lnTo>
                <a:lnTo>
                  <a:pt x="3660293" y="4575287"/>
                </a:lnTo>
                <a:lnTo>
                  <a:pt x="3647953" y="4571689"/>
                </a:lnTo>
                <a:lnTo>
                  <a:pt x="3630325" y="4568091"/>
                </a:lnTo>
                <a:lnTo>
                  <a:pt x="3614460" y="4564493"/>
                </a:lnTo>
                <a:lnTo>
                  <a:pt x="3598595" y="4562694"/>
                </a:lnTo>
                <a:lnTo>
                  <a:pt x="3582730" y="4562694"/>
                </a:lnTo>
                <a:lnTo>
                  <a:pt x="3566865" y="4564493"/>
                </a:lnTo>
                <a:lnTo>
                  <a:pt x="3552763" y="4566292"/>
                </a:lnTo>
                <a:lnTo>
                  <a:pt x="3538661" y="4569890"/>
                </a:lnTo>
                <a:lnTo>
                  <a:pt x="3524558" y="4573488"/>
                </a:lnTo>
                <a:lnTo>
                  <a:pt x="3510456" y="4578885"/>
                </a:lnTo>
                <a:lnTo>
                  <a:pt x="3498117" y="4584282"/>
                </a:lnTo>
                <a:lnTo>
                  <a:pt x="3475201" y="4598674"/>
                </a:lnTo>
                <a:lnTo>
                  <a:pt x="3455810" y="4616664"/>
                </a:lnTo>
                <a:lnTo>
                  <a:pt x="3438182" y="4636453"/>
                </a:lnTo>
                <a:lnTo>
                  <a:pt x="3441708" y="4641850"/>
                </a:lnTo>
                <a:lnTo>
                  <a:pt x="3450522" y="4650844"/>
                </a:lnTo>
                <a:lnTo>
                  <a:pt x="3457573" y="4658040"/>
                </a:lnTo>
                <a:lnTo>
                  <a:pt x="3466387" y="4663437"/>
                </a:lnTo>
                <a:lnTo>
                  <a:pt x="3476963" y="4670633"/>
                </a:lnTo>
                <a:lnTo>
                  <a:pt x="3489303" y="4676030"/>
                </a:lnTo>
                <a:lnTo>
                  <a:pt x="3480489" y="4685025"/>
                </a:lnTo>
                <a:lnTo>
                  <a:pt x="3473438" y="4697618"/>
                </a:lnTo>
                <a:lnTo>
                  <a:pt x="3466387" y="4708412"/>
                </a:lnTo>
                <a:lnTo>
                  <a:pt x="3461098" y="4721005"/>
                </a:lnTo>
                <a:lnTo>
                  <a:pt x="3157900" y="4804657"/>
                </a:lnTo>
                <a:lnTo>
                  <a:pt x="2812395" y="4901803"/>
                </a:lnTo>
                <a:lnTo>
                  <a:pt x="2421058" y="5016937"/>
                </a:lnTo>
                <a:lnTo>
                  <a:pt x="1982126" y="5148263"/>
                </a:lnTo>
                <a:lnTo>
                  <a:pt x="0" y="5148263"/>
                </a:lnTo>
                <a:close/>
              </a:path>
            </a:pathLst>
          </a:custGeom>
          <a:solidFill>
            <a:schemeClr val="bg1">
              <a:lumMod val="85000"/>
            </a:schemeClr>
          </a:solidFill>
          <a:ln>
            <a:noFill/>
          </a:ln>
          <a:effectLst/>
        </p:spPr>
        <p:txBody>
          <a:bodyPr wrap="square" tIns="360000">
            <a:noAutofit/>
          </a:bodyPr>
          <a:lstStyle>
            <a:lvl1pPr marL="0" indent="0" algn="ctr">
              <a:buFontTx/>
              <a:buNone/>
              <a:defRPr sz="1400" b="0" i="0">
                <a:solidFill>
                  <a:schemeClr val="bg1">
                    <a:lumMod val="50000"/>
                  </a:schemeClr>
                </a:solidFill>
                <a:latin typeface="Fira Sans" panose="020B0503050000020004" pitchFamily="34" charset="0"/>
              </a:defRPr>
            </a:lvl1pPr>
          </a:lstStyle>
          <a:p>
            <a:r>
              <a:rPr lang="en-US" noProof="0" dirty="0"/>
              <a:t>Click icon to add image</a:t>
            </a:r>
          </a:p>
        </p:txBody>
      </p:sp>
      <p:sp>
        <p:nvSpPr>
          <p:cNvPr id="15" name="Text Placeholder 14">
            <a:extLst>
              <a:ext uri="{FF2B5EF4-FFF2-40B4-BE49-F238E27FC236}">
                <a16:creationId xmlns:a16="http://schemas.microsoft.com/office/drawing/2014/main" id="{42718DC9-8215-6A48-86C2-269D972626DE}"/>
              </a:ext>
            </a:extLst>
          </p:cNvPr>
          <p:cNvSpPr>
            <a:spLocks noGrp="1"/>
          </p:cNvSpPr>
          <p:nvPr>
            <p:ph type="body" sz="quarter" idx="15"/>
          </p:nvPr>
        </p:nvSpPr>
        <p:spPr>
          <a:xfrm>
            <a:off x="7196447" y="1800224"/>
            <a:ext cx="3895106" cy="1204233"/>
          </a:xfrm>
          <a:prstGeom prst="rect">
            <a:avLst/>
          </a:prstGeom>
        </p:spPr>
        <p:txBody>
          <a:bodyPr lIns="0" tIns="0" rIns="0" bIns="0" anchor="ctr"/>
          <a:lstStyle>
            <a:lvl1pPr marL="0" indent="0" algn="ctr">
              <a:buNone/>
              <a:defRPr lang="en-GB" sz="3000" b="1" i="0" kern="1200" dirty="0" smtClean="0">
                <a:solidFill>
                  <a:schemeClr val="tx1"/>
                </a:solidFill>
                <a:latin typeface="Fira Sans" panose="020B0503050000020004" pitchFamily="34" charset="0"/>
                <a:ea typeface="+mn-ea"/>
                <a:cs typeface="+mn-cs"/>
              </a:defRPr>
            </a:lvl1pPr>
            <a:lvl2pPr marL="266700" indent="0" algn="ctr">
              <a:buNone/>
              <a:defRPr lang="en-GB" sz="3000" b="1" i="0" kern="1200" dirty="0" smtClean="0">
                <a:solidFill>
                  <a:schemeClr val="bg1"/>
                </a:solidFill>
                <a:latin typeface="+mn-lt"/>
                <a:ea typeface="+mn-ea"/>
                <a:cs typeface="+mn-cs"/>
              </a:defRPr>
            </a:lvl2pPr>
            <a:lvl3pPr marL="538163" indent="0" algn="ctr">
              <a:buNone/>
              <a:defRPr lang="en-GB" sz="3000" b="1" i="0" kern="1200" dirty="0" smtClean="0">
                <a:solidFill>
                  <a:schemeClr val="bg1"/>
                </a:solidFill>
                <a:latin typeface="+mn-lt"/>
                <a:ea typeface="+mn-ea"/>
                <a:cs typeface="+mn-cs"/>
              </a:defRPr>
            </a:lvl3pPr>
            <a:lvl4pPr marL="804862" indent="0" algn="ctr">
              <a:buNone/>
              <a:defRPr lang="en-GB" sz="3000" b="1" i="0" kern="1200" dirty="0" smtClean="0">
                <a:solidFill>
                  <a:schemeClr val="bg1"/>
                </a:solidFill>
                <a:latin typeface="+mn-lt"/>
                <a:ea typeface="+mn-ea"/>
                <a:cs typeface="+mn-cs"/>
              </a:defRPr>
            </a:lvl4pPr>
            <a:lvl5pPr marL="804862" indent="0" algn="ctr">
              <a:buNone/>
              <a:defRPr lang="en-GB" sz="3000" b="1" i="0" kern="1200" dirty="0">
                <a:solidFill>
                  <a:schemeClr val="bg1"/>
                </a:solidFill>
                <a:latin typeface="+mn-lt"/>
                <a:ea typeface="+mn-ea"/>
                <a:cs typeface="+mn-cs"/>
              </a:defRPr>
            </a:lvl5pPr>
          </a:lstStyle>
          <a:p>
            <a:pPr lvl="0"/>
            <a:r>
              <a:rPr lang="en-GB" dirty="0"/>
              <a:t>Click to edit Master text styles</a:t>
            </a:r>
          </a:p>
        </p:txBody>
      </p:sp>
      <p:sp>
        <p:nvSpPr>
          <p:cNvPr id="7" name="Title 1">
            <a:extLst>
              <a:ext uri="{FF2B5EF4-FFF2-40B4-BE49-F238E27FC236}">
                <a16:creationId xmlns:a16="http://schemas.microsoft.com/office/drawing/2014/main" id="{171EF656-31D8-3448-ACF3-A4C577CC4495}"/>
              </a:ext>
            </a:extLst>
          </p:cNvPr>
          <p:cNvSpPr>
            <a:spLocks noGrp="1"/>
          </p:cNvSpPr>
          <p:nvPr>
            <p:ph type="title" hasCustomPrompt="1"/>
          </p:nvPr>
        </p:nvSpPr>
        <p:spPr>
          <a:xfrm>
            <a:off x="468000" y="468000"/>
            <a:ext cx="5269248"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9" name="Text Placeholder 9">
            <a:extLst>
              <a:ext uri="{FF2B5EF4-FFF2-40B4-BE49-F238E27FC236}">
                <a16:creationId xmlns:a16="http://schemas.microsoft.com/office/drawing/2014/main" id="{EEE07BF2-6763-C644-90C1-C0BF6250E253}"/>
              </a:ext>
            </a:extLst>
          </p:cNvPr>
          <p:cNvSpPr>
            <a:spLocks noGrp="1"/>
          </p:cNvSpPr>
          <p:nvPr>
            <p:ph type="body" sz="quarter" idx="14"/>
          </p:nvPr>
        </p:nvSpPr>
        <p:spPr>
          <a:xfrm>
            <a:off x="468313" y="1800225"/>
            <a:ext cx="5267469"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0" name="Text Placeholder 7">
            <a:extLst>
              <a:ext uri="{FF2B5EF4-FFF2-40B4-BE49-F238E27FC236}">
                <a16:creationId xmlns:a16="http://schemas.microsoft.com/office/drawing/2014/main" id="{74F7BAFC-C6E8-9546-A760-115DD4B5EC26}"/>
              </a:ext>
            </a:extLst>
          </p:cNvPr>
          <p:cNvSpPr>
            <a:spLocks noGrp="1"/>
          </p:cNvSpPr>
          <p:nvPr>
            <p:ph type="body" sz="quarter" idx="13" hasCustomPrompt="1"/>
          </p:nvPr>
        </p:nvSpPr>
        <p:spPr>
          <a:xfrm>
            <a:off x="468000" y="936876"/>
            <a:ext cx="5267469"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6" name="Slide Number Placeholder 2">
            <a:extLst>
              <a:ext uri="{FF2B5EF4-FFF2-40B4-BE49-F238E27FC236}">
                <a16:creationId xmlns:a16="http://schemas.microsoft.com/office/drawing/2014/main" id="{ABAA8F57-0D57-F340-97F1-CD0A4252A579}"/>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12" name="Picture 11">
            <a:extLst>
              <a:ext uri="{FF2B5EF4-FFF2-40B4-BE49-F238E27FC236}">
                <a16:creationId xmlns:a16="http://schemas.microsoft.com/office/drawing/2014/main" id="{4904D398-B9F9-9C4A-B444-0091C07C03A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3903477426"/>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Aroma Full-Screen Image Slide">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16D9F10B-3604-4A25-BB34-00B171D7216F}"/>
              </a:ext>
            </a:extLst>
          </p:cNvPr>
          <p:cNvGraphicFramePr>
            <a:graphicFrameLocks noChangeAspect="1"/>
          </p:cNvGraphicFramePr>
          <p:nvPr userDrawn="1">
            <p:custDataLst>
              <p:tags r:id="rId1"/>
            </p:custDataLst>
            <p:extLst>
              <p:ext uri="{D42A27DB-BD31-4B8C-83A1-F6EECF244321}">
                <p14:modId xmlns:p14="http://schemas.microsoft.com/office/powerpoint/2010/main" val="2231588591"/>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4" imgW="345" imgH="355" progId="TCLayout.ActiveDocument.1">
                  <p:embed/>
                </p:oleObj>
              </mc:Choice>
              <mc:Fallback>
                <p:oleObj name="think-cell Slide" r:id="rId4" imgW="345" imgH="355" progId="TCLayout.ActiveDocument.1">
                  <p:embed/>
                  <p:pic>
                    <p:nvPicPr>
                      <p:cNvPr id="5" name="Object 4" hidden="1">
                        <a:extLst>
                          <a:ext uri="{FF2B5EF4-FFF2-40B4-BE49-F238E27FC236}">
                            <a16:creationId xmlns:a16="http://schemas.microsoft.com/office/drawing/2014/main" id="{16D9F10B-3604-4A25-BB34-00B171D7216F}"/>
                          </a:ext>
                        </a:extLst>
                      </p:cNvPr>
                      <p:cNvPicPr/>
                      <p:nvPr/>
                    </p:nvPicPr>
                    <p:blipFill>
                      <a:blip r:embed="rId5"/>
                      <a:stretch>
                        <a:fillRect/>
                      </a:stretch>
                    </p:blipFill>
                    <p:spPr>
                      <a:xfrm>
                        <a:off x="1588" y="1588"/>
                        <a:ext cx="1588" cy="1588"/>
                      </a:xfrm>
                      <a:prstGeom prst="rect">
                        <a:avLst/>
                      </a:prstGeom>
                    </p:spPr>
                  </p:pic>
                </p:oleObj>
              </mc:Fallback>
            </mc:AlternateContent>
          </a:graphicData>
        </a:graphic>
      </p:graphicFrame>
      <p:sp>
        <p:nvSpPr>
          <p:cNvPr id="4" name="Rectangle 3" hidden="1">
            <a:extLst>
              <a:ext uri="{FF2B5EF4-FFF2-40B4-BE49-F238E27FC236}">
                <a16:creationId xmlns:a16="http://schemas.microsoft.com/office/drawing/2014/main" id="{338FF3C5-A0E8-4112-9CA4-CE1DB29F6520}"/>
              </a:ext>
            </a:extLst>
          </p:cNvPr>
          <p:cNvSpPr/>
          <p:nvPr userDrawn="1">
            <p:custDataLst>
              <p:tags r:id="rId2"/>
            </p:custDataLst>
          </p:nvPr>
        </p:nvSpPr>
        <p:spPr>
          <a:xfrm>
            <a:off x="0" y="0"/>
            <a:ext cx="158750" cy="1587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vert="horz" wrap="none" lIns="0" tIns="0" rIns="0" bIns="0" numCol="1" spcCol="0" rtlCol="0" anchor="ctr" anchorCtr="0">
            <a:noAutofit/>
          </a:bodyPr>
          <a:lstStyle/>
          <a:p>
            <a:pPr marL="0" lvl="0" indent="0" algn="ctr"/>
            <a:endParaRPr lang="en-US" sz="4400" b="0" i="0" baseline="0" dirty="0">
              <a:latin typeface="Fira Sans Medium" panose="020B0603050000020004" pitchFamily="34" charset="0"/>
              <a:ea typeface="+mj-ea"/>
              <a:cs typeface="+mj-cs"/>
              <a:sym typeface="Fira Sans Medium" panose="020B0603050000020004" pitchFamily="34" charset="0"/>
            </a:endParaRPr>
          </a:p>
        </p:txBody>
      </p:sp>
      <p:sp>
        <p:nvSpPr>
          <p:cNvPr id="11" name="Picture Placeholder 11">
            <a:extLst>
              <a:ext uri="{FF2B5EF4-FFF2-40B4-BE49-F238E27FC236}">
                <a16:creationId xmlns:a16="http://schemas.microsoft.com/office/drawing/2014/main" id="{6F5B81DF-8442-4242-B8C6-F0D234663EE5}"/>
              </a:ext>
            </a:extLst>
          </p:cNvPr>
          <p:cNvSpPr>
            <a:spLocks noGrp="1" noChangeAspect="1"/>
          </p:cNvSpPr>
          <p:nvPr>
            <p:ph type="pic" sz="quarter" idx="10" hasCustomPrompt="1"/>
          </p:nvPr>
        </p:nvSpPr>
        <p:spPr bwMode="auto">
          <a:xfrm>
            <a:off x="0" y="0"/>
            <a:ext cx="12195107" cy="6858000"/>
          </a:xfrm>
          <a:custGeom>
            <a:avLst/>
            <a:gdLst>
              <a:gd name="connsiteX0" fmla="*/ 0 w 9144000"/>
              <a:gd name="connsiteY0" fmla="*/ 0 h 5148263"/>
              <a:gd name="connsiteX1" fmla="*/ 9144000 w 9144000"/>
              <a:gd name="connsiteY1" fmla="*/ 0 h 5148263"/>
              <a:gd name="connsiteX2" fmla="*/ 9144000 w 9144000"/>
              <a:gd name="connsiteY2" fmla="*/ 4460151 h 5148263"/>
              <a:gd name="connsiteX3" fmla="*/ 9105252 w 9144000"/>
              <a:gd name="connsiteY3" fmla="*/ 4467347 h 5148263"/>
              <a:gd name="connsiteX4" fmla="*/ 9052415 w 9144000"/>
              <a:gd name="connsiteY4" fmla="*/ 4476342 h 5148263"/>
              <a:gd name="connsiteX5" fmla="*/ 8974920 w 9144000"/>
              <a:gd name="connsiteY5" fmla="*/ 4490734 h 5148263"/>
              <a:gd name="connsiteX6" fmla="*/ 8872767 w 9144000"/>
              <a:gd name="connsiteY6" fmla="*/ 4512322 h 5148263"/>
              <a:gd name="connsiteX7" fmla="*/ 8744196 w 9144000"/>
              <a:gd name="connsiteY7" fmla="*/ 4541105 h 5148263"/>
              <a:gd name="connsiteX8" fmla="*/ 8585684 w 9144000"/>
              <a:gd name="connsiteY8" fmla="*/ 4578884 h 5148263"/>
              <a:gd name="connsiteX9" fmla="*/ 8395468 w 9144000"/>
              <a:gd name="connsiteY9" fmla="*/ 4625658 h 5148263"/>
              <a:gd name="connsiteX10" fmla="*/ 8390185 w 9144000"/>
              <a:gd name="connsiteY10" fmla="*/ 4611266 h 5148263"/>
              <a:gd name="connsiteX11" fmla="*/ 8383140 w 9144000"/>
              <a:gd name="connsiteY11" fmla="*/ 4596874 h 5148263"/>
              <a:gd name="connsiteX12" fmla="*/ 8376095 w 9144000"/>
              <a:gd name="connsiteY12" fmla="*/ 4586080 h 5148263"/>
              <a:gd name="connsiteX13" fmla="*/ 8367289 w 9144000"/>
              <a:gd name="connsiteY13" fmla="*/ 4577085 h 5148263"/>
              <a:gd name="connsiteX14" fmla="*/ 8344392 w 9144000"/>
              <a:gd name="connsiteY14" fmla="*/ 4584281 h 5148263"/>
              <a:gd name="connsiteX15" fmla="*/ 8333825 w 9144000"/>
              <a:gd name="connsiteY15" fmla="*/ 4589678 h 5148263"/>
              <a:gd name="connsiteX16" fmla="*/ 8325019 w 9144000"/>
              <a:gd name="connsiteY16" fmla="*/ 4595075 h 5148263"/>
              <a:gd name="connsiteX17" fmla="*/ 8317974 w 9144000"/>
              <a:gd name="connsiteY17" fmla="*/ 4602271 h 5148263"/>
              <a:gd name="connsiteX18" fmla="*/ 8310929 w 9144000"/>
              <a:gd name="connsiteY18" fmla="*/ 4609467 h 5148263"/>
              <a:gd name="connsiteX19" fmla="*/ 8305645 w 9144000"/>
              <a:gd name="connsiteY19" fmla="*/ 4618462 h 5148263"/>
              <a:gd name="connsiteX20" fmla="*/ 8302122 w 9144000"/>
              <a:gd name="connsiteY20" fmla="*/ 4627457 h 5148263"/>
              <a:gd name="connsiteX21" fmla="*/ 8284510 w 9144000"/>
              <a:gd name="connsiteY21" fmla="*/ 4609467 h 5148263"/>
              <a:gd name="connsiteX22" fmla="*/ 8265136 w 9144000"/>
              <a:gd name="connsiteY22" fmla="*/ 4593276 h 5148263"/>
              <a:gd name="connsiteX23" fmla="*/ 8242240 w 9144000"/>
              <a:gd name="connsiteY23" fmla="*/ 4580683 h 5148263"/>
              <a:gd name="connsiteX24" fmla="*/ 8229911 w 9144000"/>
              <a:gd name="connsiteY24" fmla="*/ 4575286 h 5148263"/>
              <a:gd name="connsiteX25" fmla="*/ 8217582 w 9144000"/>
              <a:gd name="connsiteY25" fmla="*/ 4571688 h 5148263"/>
              <a:gd name="connsiteX26" fmla="*/ 8199970 w 9144000"/>
              <a:gd name="connsiteY26" fmla="*/ 4568090 h 5148263"/>
              <a:gd name="connsiteX27" fmla="*/ 8184118 w 9144000"/>
              <a:gd name="connsiteY27" fmla="*/ 4564492 h 5148263"/>
              <a:gd name="connsiteX28" fmla="*/ 8168267 w 9144000"/>
              <a:gd name="connsiteY28" fmla="*/ 4562693 h 5148263"/>
              <a:gd name="connsiteX29" fmla="*/ 8152416 w 9144000"/>
              <a:gd name="connsiteY29" fmla="*/ 4562693 h 5148263"/>
              <a:gd name="connsiteX30" fmla="*/ 8136565 w 9144000"/>
              <a:gd name="connsiteY30" fmla="*/ 4564492 h 5148263"/>
              <a:gd name="connsiteX31" fmla="*/ 8122475 w 9144000"/>
              <a:gd name="connsiteY31" fmla="*/ 4566291 h 5148263"/>
              <a:gd name="connsiteX32" fmla="*/ 8108385 w 9144000"/>
              <a:gd name="connsiteY32" fmla="*/ 4569889 h 5148263"/>
              <a:gd name="connsiteX33" fmla="*/ 8094295 w 9144000"/>
              <a:gd name="connsiteY33" fmla="*/ 4573487 h 5148263"/>
              <a:gd name="connsiteX34" fmla="*/ 8080205 w 9144000"/>
              <a:gd name="connsiteY34" fmla="*/ 4578884 h 5148263"/>
              <a:gd name="connsiteX35" fmla="*/ 8067876 w 9144000"/>
              <a:gd name="connsiteY35" fmla="*/ 4584281 h 5148263"/>
              <a:gd name="connsiteX36" fmla="*/ 8044980 w 9144000"/>
              <a:gd name="connsiteY36" fmla="*/ 4598673 h 5148263"/>
              <a:gd name="connsiteX37" fmla="*/ 8025606 w 9144000"/>
              <a:gd name="connsiteY37" fmla="*/ 4616663 h 5148263"/>
              <a:gd name="connsiteX38" fmla="*/ 8007993 w 9144000"/>
              <a:gd name="connsiteY38" fmla="*/ 4636452 h 5148263"/>
              <a:gd name="connsiteX39" fmla="*/ 8011516 w 9144000"/>
              <a:gd name="connsiteY39" fmla="*/ 4641849 h 5148263"/>
              <a:gd name="connsiteX40" fmla="*/ 8020322 w 9144000"/>
              <a:gd name="connsiteY40" fmla="*/ 4650843 h 5148263"/>
              <a:gd name="connsiteX41" fmla="*/ 8027367 w 9144000"/>
              <a:gd name="connsiteY41" fmla="*/ 4658039 h 5148263"/>
              <a:gd name="connsiteX42" fmla="*/ 8036173 w 9144000"/>
              <a:gd name="connsiteY42" fmla="*/ 4663436 h 5148263"/>
              <a:gd name="connsiteX43" fmla="*/ 8046741 w 9144000"/>
              <a:gd name="connsiteY43" fmla="*/ 4670632 h 5148263"/>
              <a:gd name="connsiteX44" fmla="*/ 8059070 w 9144000"/>
              <a:gd name="connsiteY44" fmla="*/ 4676029 h 5148263"/>
              <a:gd name="connsiteX45" fmla="*/ 8050263 w 9144000"/>
              <a:gd name="connsiteY45" fmla="*/ 4685024 h 5148263"/>
              <a:gd name="connsiteX46" fmla="*/ 8043218 w 9144000"/>
              <a:gd name="connsiteY46" fmla="*/ 4697617 h 5148263"/>
              <a:gd name="connsiteX47" fmla="*/ 8036173 w 9144000"/>
              <a:gd name="connsiteY47" fmla="*/ 4708411 h 5148263"/>
              <a:gd name="connsiteX48" fmla="*/ 8030890 w 9144000"/>
              <a:gd name="connsiteY48" fmla="*/ 4721004 h 5148263"/>
              <a:gd name="connsiteX49" fmla="*/ 7727955 w 9144000"/>
              <a:gd name="connsiteY49" fmla="*/ 4804656 h 5148263"/>
              <a:gd name="connsiteX50" fmla="*/ 7382749 w 9144000"/>
              <a:gd name="connsiteY50" fmla="*/ 4901802 h 5148263"/>
              <a:gd name="connsiteX51" fmla="*/ 6991752 w 9144000"/>
              <a:gd name="connsiteY51" fmla="*/ 5016936 h 5148263"/>
              <a:gd name="connsiteX52" fmla="*/ 6553200 w 9144000"/>
              <a:gd name="connsiteY52" fmla="*/ 5148262 h 5148263"/>
              <a:gd name="connsiteX53" fmla="*/ 9144000 w 9144000"/>
              <a:gd name="connsiteY53" fmla="*/ 5148262 h 5148263"/>
              <a:gd name="connsiteX54" fmla="*/ 9144000 w 9144000"/>
              <a:gd name="connsiteY54" fmla="*/ 5148263 h 5148263"/>
              <a:gd name="connsiteX55" fmla="*/ 0 w 9144000"/>
              <a:gd name="connsiteY55" fmla="*/ 5148263 h 5148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9144000" h="5148263">
                <a:moveTo>
                  <a:pt x="0" y="0"/>
                </a:moveTo>
                <a:lnTo>
                  <a:pt x="9144000" y="0"/>
                </a:lnTo>
                <a:lnTo>
                  <a:pt x="9144000" y="4460151"/>
                </a:lnTo>
                <a:lnTo>
                  <a:pt x="9105252" y="4467347"/>
                </a:lnTo>
                <a:lnTo>
                  <a:pt x="9052415" y="4476342"/>
                </a:lnTo>
                <a:lnTo>
                  <a:pt x="8974920" y="4490734"/>
                </a:lnTo>
                <a:lnTo>
                  <a:pt x="8872767" y="4512322"/>
                </a:lnTo>
                <a:lnTo>
                  <a:pt x="8744196" y="4541105"/>
                </a:lnTo>
                <a:lnTo>
                  <a:pt x="8585684" y="4578884"/>
                </a:lnTo>
                <a:lnTo>
                  <a:pt x="8395468" y="4625658"/>
                </a:lnTo>
                <a:lnTo>
                  <a:pt x="8390185" y="4611266"/>
                </a:lnTo>
                <a:lnTo>
                  <a:pt x="8383140" y="4596874"/>
                </a:lnTo>
                <a:lnTo>
                  <a:pt x="8376095" y="4586080"/>
                </a:lnTo>
                <a:lnTo>
                  <a:pt x="8367289" y="4577085"/>
                </a:lnTo>
                <a:lnTo>
                  <a:pt x="8344392" y="4584281"/>
                </a:lnTo>
                <a:lnTo>
                  <a:pt x="8333825" y="4589678"/>
                </a:lnTo>
                <a:lnTo>
                  <a:pt x="8325019" y="4595075"/>
                </a:lnTo>
                <a:lnTo>
                  <a:pt x="8317974" y="4602271"/>
                </a:lnTo>
                <a:lnTo>
                  <a:pt x="8310929" y="4609467"/>
                </a:lnTo>
                <a:lnTo>
                  <a:pt x="8305645" y="4618462"/>
                </a:lnTo>
                <a:lnTo>
                  <a:pt x="8302122" y="4627457"/>
                </a:lnTo>
                <a:lnTo>
                  <a:pt x="8284510" y="4609467"/>
                </a:lnTo>
                <a:lnTo>
                  <a:pt x="8265136" y="4593276"/>
                </a:lnTo>
                <a:lnTo>
                  <a:pt x="8242240" y="4580683"/>
                </a:lnTo>
                <a:lnTo>
                  <a:pt x="8229911" y="4575286"/>
                </a:lnTo>
                <a:lnTo>
                  <a:pt x="8217582" y="4571688"/>
                </a:lnTo>
                <a:lnTo>
                  <a:pt x="8199970" y="4568090"/>
                </a:lnTo>
                <a:lnTo>
                  <a:pt x="8184118" y="4564492"/>
                </a:lnTo>
                <a:lnTo>
                  <a:pt x="8168267" y="4562693"/>
                </a:lnTo>
                <a:lnTo>
                  <a:pt x="8152416" y="4562693"/>
                </a:lnTo>
                <a:lnTo>
                  <a:pt x="8136565" y="4564492"/>
                </a:lnTo>
                <a:lnTo>
                  <a:pt x="8122475" y="4566291"/>
                </a:lnTo>
                <a:lnTo>
                  <a:pt x="8108385" y="4569889"/>
                </a:lnTo>
                <a:lnTo>
                  <a:pt x="8094295" y="4573487"/>
                </a:lnTo>
                <a:lnTo>
                  <a:pt x="8080205" y="4578884"/>
                </a:lnTo>
                <a:lnTo>
                  <a:pt x="8067876" y="4584281"/>
                </a:lnTo>
                <a:lnTo>
                  <a:pt x="8044980" y="4598673"/>
                </a:lnTo>
                <a:lnTo>
                  <a:pt x="8025606" y="4616663"/>
                </a:lnTo>
                <a:lnTo>
                  <a:pt x="8007993" y="4636452"/>
                </a:lnTo>
                <a:lnTo>
                  <a:pt x="8011516" y="4641849"/>
                </a:lnTo>
                <a:lnTo>
                  <a:pt x="8020322" y="4650843"/>
                </a:lnTo>
                <a:lnTo>
                  <a:pt x="8027367" y="4658039"/>
                </a:lnTo>
                <a:lnTo>
                  <a:pt x="8036173" y="4663436"/>
                </a:lnTo>
                <a:lnTo>
                  <a:pt x="8046741" y="4670632"/>
                </a:lnTo>
                <a:lnTo>
                  <a:pt x="8059070" y="4676029"/>
                </a:lnTo>
                <a:lnTo>
                  <a:pt x="8050263" y="4685024"/>
                </a:lnTo>
                <a:lnTo>
                  <a:pt x="8043218" y="4697617"/>
                </a:lnTo>
                <a:lnTo>
                  <a:pt x="8036173" y="4708411"/>
                </a:lnTo>
                <a:lnTo>
                  <a:pt x="8030890" y="4721004"/>
                </a:lnTo>
                <a:lnTo>
                  <a:pt x="7727955" y="4804656"/>
                </a:lnTo>
                <a:lnTo>
                  <a:pt x="7382749" y="4901802"/>
                </a:lnTo>
                <a:lnTo>
                  <a:pt x="6991752" y="5016936"/>
                </a:lnTo>
                <a:lnTo>
                  <a:pt x="6553200" y="5148262"/>
                </a:lnTo>
                <a:lnTo>
                  <a:pt x="9144000" y="5148262"/>
                </a:lnTo>
                <a:lnTo>
                  <a:pt x="9144000" y="5148263"/>
                </a:lnTo>
                <a:lnTo>
                  <a:pt x="0" y="5148263"/>
                </a:lnTo>
                <a:close/>
              </a:path>
            </a:pathLst>
          </a:custGeom>
          <a:solidFill>
            <a:schemeClr val="bg1">
              <a:lumMod val="85000"/>
            </a:schemeClr>
          </a:solidFill>
          <a:ln>
            <a:noFill/>
          </a:ln>
          <a:effectLst/>
        </p:spPr>
        <p:txBody>
          <a:bodyPr vert="horz" wrap="square" lIns="0" tIns="144000" rIns="0" bIns="0" numCol="1" anchor="t" anchorCtr="0" compatLnSpc="1">
            <a:prstTxWarp prst="textNoShape">
              <a:avLst/>
            </a:prstTxWarp>
            <a:noAutofit/>
          </a:bodyPr>
          <a:lstStyle>
            <a:lvl1pPr marL="0" indent="0" algn="ctr">
              <a:buNone/>
              <a:defRPr lang="en-US" sz="1400" dirty="0">
                <a:solidFill>
                  <a:schemeClr val="bg1">
                    <a:lumMod val="50000"/>
                  </a:schemeClr>
                </a:solidFill>
              </a:defRPr>
            </a:lvl1pPr>
          </a:lstStyle>
          <a:p>
            <a:pPr marL="252000" lvl="0" indent="-252000" algn="ctr"/>
            <a:r>
              <a:rPr lang="en-US" noProof="0" dirty="0"/>
              <a:t>Click icon to add image</a:t>
            </a:r>
          </a:p>
        </p:txBody>
      </p:sp>
      <p:sp>
        <p:nvSpPr>
          <p:cNvPr id="7" name="Subtitle 2">
            <a:extLst>
              <a:ext uri="{FF2B5EF4-FFF2-40B4-BE49-F238E27FC236}">
                <a16:creationId xmlns:a16="http://schemas.microsoft.com/office/drawing/2014/main" id="{052539A8-3270-4B01-8144-98B9A7185DF8}"/>
              </a:ext>
            </a:extLst>
          </p:cNvPr>
          <p:cNvSpPr>
            <a:spLocks noGrp="1"/>
          </p:cNvSpPr>
          <p:nvPr>
            <p:ph type="subTitle" idx="1" hasCustomPrompt="1"/>
          </p:nvPr>
        </p:nvSpPr>
        <p:spPr bwMode="white">
          <a:xfrm>
            <a:off x="467999" y="936000"/>
            <a:ext cx="11324607" cy="369332"/>
          </a:xfrm>
        </p:spPr>
        <p:txBody>
          <a:bodyPr lIns="0" tIns="0" rIns="0" bIns="0"/>
          <a:lstStyle>
            <a:lvl1pPr marL="0" indent="0" algn="l">
              <a:buNone/>
              <a:defRPr sz="2400" i="1">
                <a:solidFill>
                  <a:schemeClr val="bg1"/>
                </a:solidFill>
                <a:latin typeface="Fira Sans" panose="020B05030500000200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noProof="0" dirty="0"/>
              <a:t>Subtitle</a:t>
            </a:r>
          </a:p>
        </p:txBody>
      </p:sp>
      <p:sp>
        <p:nvSpPr>
          <p:cNvPr id="8" name="Title 1">
            <a:extLst>
              <a:ext uri="{FF2B5EF4-FFF2-40B4-BE49-F238E27FC236}">
                <a16:creationId xmlns:a16="http://schemas.microsoft.com/office/drawing/2014/main" id="{146C7AD5-0DD3-406F-ACB9-ACABB0D58B92}"/>
              </a:ext>
            </a:extLst>
          </p:cNvPr>
          <p:cNvSpPr>
            <a:spLocks noGrp="1"/>
          </p:cNvSpPr>
          <p:nvPr>
            <p:ph type="ctrTitle" hasCustomPrompt="1"/>
          </p:nvPr>
        </p:nvSpPr>
        <p:spPr bwMode="white">
          <a:xfrm>
            <a:off x="467999" y="468000"/>
            <a:ext cx="11324607" cy="443198"/>
          </a:xfrm>
          <a:prstGeom prst="rect">
            <a:avLst/>
          </a:prstGeom>
        </p:spPr>
        <p:txBody>
          <a:bodyPr wrap="square" lIns="0" tIns="0" rIns="0" bIns="0" anchor="t" anchorCtr="0">
            <a:spAutoFit/>
          </a:bodyPr>
          <a:lstStyle>
            <a:lvl1pPr algn="l">
              <a:defRPr sz="3200" b="0" i="0">
                <a:solidFill>
                  <a:schemeClr val="bg1"/>
                </a:solidFill>
                <a:latin typeface="Fira Sans Medium" panose="020B0503050000020004" pitchFamily="34" charset="0"/>
              </a:defRPr>
            </a:lvl1pPr>
          </a:lstStyle>
          <a:p>
            <a:r>
              <a:rPr lang="en-US" noProof="0" dirty="0"/>
              <a:t>Header</a:t>
            </a:r>
          </a:p>
        </p:txBody>
      </p:sp>
      <p:sp>
        <p:nvSpPr>
          <p:cNvPr id="9" name="Slide Number Placeholder 2">
            <a:extLst>
              <a:ext uri="{FF2B5EF4-FFF2-40B4-BE49-F238E27FC236}">
                <a16:creationId xmlns:a16="http://schemas.microsoft.com/office/drawing/2014/main" id="{E2B4CBF1-75E5-0348-981D-5C4E7A4BD316}"/>
              </a:ext>
            </a:extLst>
          </p:cNvPr>
          <p:cNvSpPr>
            <a:spLocks noGrp="1"/>
          </p:cNvSpPr>
          <p:nvPr>
            <p:ph type="sldNum" sz="quarter" idx="11"/>
          </p:nvPr>
        </p:nvSpPr>
        <p:spPr>
          <a:xfrm>
            <a:off x="468000" y="6328147"/>
            <a:ext cx="451163" cy="123111"/>
          </a:xfrm>
        </p:spPr>
        <p:txBody>
          <a:bodyPr/>
          <a:lstStyle/>
          <a:p>
            <a:fld id="{EC50C849-B97A-2B45-B78A-6D9C352F693C}" type="slidenum">
              <a:rPr lang="en-US" smtClean="0"/>
              <a:pPr/>
              <a:t>‹#›</a:t>
            </a:fld>
            <a:endParaRPr lang="en-US" dirty="0"/>
          </a:p>
        </p:txBody>
      </p:sp>
      <p:sp>
        <p:nvSpPr>
          <p:cNvPr id="10" name="Slide Number Placeholder 2">
            <a:extLst>
              <a:ext uri="{FF2B5EF4-FFF2-40B4-BE49-F238E27FC236}">
                <a16:creationId xmlns:a16="http://schemas.microsoft.com/office/drawing/2014/main" id="{80313466-07B5-3048-86D8-C8C52C74FBA8}"/>
              </a:ext>
            </a:extLst>
          </p:cNvPr>
          <p:cNvSpPr txBox="1">
            <a:spLocks/>
          </p:cNvSpPr>
          <p:nvPr userDrawn="1"/>
        </p:nvSpPr>
        <p:spPr>
          <a:xfrm>
            <a:off x="468000" y="6328146"/>
            <a:ext cx="451163" cy="123111"/>
          </a:xfrm>
          <a:prstGeom prst="rect">
            <a:avLst/>
          </a:prstGeom>
        </p:spPr>
        <p:txBody>
          <a:bodyPr vert="horz" wrap="square" lIns="0" tIns="0" rIns="0" bIns="0" rtlCol="0" anchor="t" anchorCtr="0">
            <a:spAutoFit/>
          </a:bodyPr>
          <a:lstStyle>
            <a:defPPr>
              <a:defRPr lang="en-US"/>
            </a:defPPr>
            <a:lvl1pPr marL="0" algn="l" defTabSz="914400" rtl="0" eaLnBrk="1" latinLnBrk="0" hangingPunct="1">
              <a:defRPr sz="800" b="0" i="0" kern="1200">
                <a:solidFill>
                  <a:srgbClr val="B2B2B2"/>
                </a:solidFill>
                <a:latin typeface="Fira Sans" panose="020B0503050000020004" pitchFamily="34" charset="0"/>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EC50C849-B97A-2B45-B78A-6D9C352F693C}" type="slidenum">
              <a:rPr lang="en-US" b="0" i="0" smtClean="0">
                <a:solidFill>
                  <a:schemeClr val="bg1"/>
                </a:solidFill>
                <a:latin typeface="Fira Sans" panose="020B0503050000020004" pitchFamily="34" charset="0"/>
              </a:rPr>
              <a:pPr/>
              <a:t>‹#›</a:t>
            </a:fld>
            <a:endParaRPr lang="en-US" b="0" i="0" dirty="0">
              <a:solidFill>
                <a:schemeClr val="bg1"/>
              </a:solidFill>
              <a:latin typeface="Fira Sans" panose="020B0503050000020004" pitchFamily="34" charset="0"/>
            </a:endParaRPr>
          </a:p>
        </p:txBody>
      </p:sp>
      <p:pic>
        <p:nvPicPr>
          <p:cNvPr id="13" name="Picture 12">
            <a:extLst>
              <a:ext uri="{FF2B5EF4-FFF2-40B4-BE49-F238E27FC236}">
                <a16:creationId xmlns:a16="http://schemas.microsoft.com/office/drawing/2014/main" id="{3D71572C-5AFC-A841-B853-CFDA453912DD}"/>
              </a:ext>
            </a:extLst>
          </p:cNvPr>
          <p:cNvPicPr>
            <a:picLocks noChangeAspect="1"/>
          </p:cNvPicPr>
          <p:nvPr userDrawn="1"/>
        </p:nvPicPr>
        <p:blipFill>
          <a:blip r:embed="rId6"/>
          <a:srcRect/>
          <a:stretch/>
        </p:blipFill>
        <p:spPr>
          <a:xfrm>
            <a:off x="798139" y="6235416"/>
            <a:ext cx="4535979" cy="308570"/>
          </a:xfrm>
          <a:prstGeom prst="rect">
            <a:avLst/>
          </a:prstGeom>
        </p:spPr>
      </p:pic>
    </p:spTree>
    <p:extLst>
      <p:ext uri="{BB962C8B-B14F-4D97-AF65-F5344CB8AC3E}">
        <p14:creationId xmlns:p14="http://schemas.microsoft.com/office/powerpoint/2010/main" val="2619755272"/>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Aroma Accent Slide 1">
    <p:spTree>
      <p:nvGrpSpPr>
        <p:cNvPr id="1" name=""/>
        <p:cNvGrpSpPr/>
        <p:nvPr/>
      </p:nvGrpSpPr>
      <p:grpSpPr>
        <a:xfrm>
          <a:off x="0" y="0"/>
          <a:ext cx="0" cy="0"/>
          <a:chOff x="0" y="0"/>
          <a:chExt cx="0" cy="0"/>
        </a:xfrm>
      </p:grpSpPr>
      <p:pic>
        <p:nvPicPr>
          <p:cNvPr id="7" name="Picture 6" descr="A picture containing screenshot, drawing&#10;&#10;Description automatically generated">
            <a:extLst>
              <a:ext uri="{FF2B5EF4-FFF2-40B4-BE49-F238E27FC236}">
                <a16:creationId xmlns:a16="http://schemas.microsoft.com/office/drawing/2014/main" id="{22DF8191-7DD9-E54E-A94D-930A1D360106}"/>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10" name="Picture 9">
            <a:extLst>
              <a:ext uri="{FF2B5EF4-FFF2-40B4-BE49-F238E27FC236}">
                <a16:creationId xmlns:a16="http://schemas.microsoft.com/office/drawing/2014/main" id="{1A29AB1F-9FC8-2D45-AB14-2F5D85279110}"/>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6" name="Text Placeholder 9">
            <a:extLst>
              <a:ext uri="{FF2B5EF4-FFF2-40B4-BE49-F238E27FC236}">
                <a16:creationId xmlns:a16="http://schemas.microsoft.com/office/drawing/2014/main" id="{7A0C2D67-3C71-FF4F-A19B-5999FF91CA00}"/>
              </a:ext>
            </a:extLst>
          </p:cNvPr>
          <p:cNvSpPr>
            <a:spLocks noGrp="1"/>
          </p:cNvSpPr>
          <p:nvPr>
            <p:ph type="body" sz="quarter" idx="14"/>
          </p:nvPr>
        </p:nvSpPr>
        <p:spPr>
          <a:xfrm>
            <a:off x="468313" y="1800225"/>
            <a:ext cx="11258863" cy="1569660"/>
          </a:xfrm>
          <a:prstGeom prst="rect">
            <a:avLst/>
          </a:prstGeom>
        </p:spPr>
        <p:txBody>
          <a:bodyPr lIns="0" tIns="0" rIns="0" bIns="0"/>
          <a:lstStyle>
            <a:lvl1pPr>
              <a:buClr>
                <a:srgbClr val="808282"/>
              </a:buClr>
              <a:defRPr sz="2000" b="0" i="0">
                <a:solidFill>
                  <a:srgbClr val="808282"/>
                </a:solidFill>
                <a:latin typeface="Fira Sans" panose="020B0503050000020004" pitchFamily="34" charset="0"/>
              </a:defRPr>
            </a:lvl1pPr>
            <a:lvl2pPr>
              <a:buClr>
                <a:srgbClr val="808282"/>
              </a:buCl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buClr>
                <a:srgbClr val="808282"/>
              </a:buClr>
              <a:defRPr sz="1800" b="0" i="0">
                <a:solidFill>
                  <a:srgbClr val="808282"/>
                </a:solidFill>
                <a:latin typeface="Fira Sans" panose="020B0503050000020004" pitchFamily="34" charset="0"/>
              </a:defRPr>
            </a:lvl4pPr>
            <a:lvl5pPr>
              <a:buClr>
                <a:srgbClr val="808282"/>
              </a:buCl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7" name="Title 1">
            <a:extLst>
              <a:ext uri="{FF2B5EF4-FFF2-40B4-BE49-F238E27FC236}">
                <a16:creationId xmlns:a16="http://schemas.microsoft.com/office/drawing/2014/main" id="{50CB2619-D618-3F44-B371-CC4B1DD9AD5F}"/>
              </a:ext>
            </a:extLst>
          </p:cNvPr>
          <p:cNvSpPr>
            <a:spLocks noGrp="1"/>
          </p:cNvSpPr>
          <p:nvPr>
            <p:ph type="title" hasCustomPrompt="1"/>
          </p:nvPr>
        </p:nvSpPr>
        <p:spPr>
          <a:xfrm>
            <a:off x="468000" y="468000"/>
            <a:ext cx="11262666" cy="443198"/>
          </a:xfrm>
          <a:prstGeom prst="rect">
            <a:avLst/>
          </a:prstGeom>
        </p:spPr>
        <p:txBody>
          <a:bodyPr lIns="0" tIns="0" rIns="0" bIns="0"/>
          <a:lstStyle>
            <a:lvl1pPr>
              <a:defRPr sz="3200" b="0" i="0">
                <a:solidFill>
                  <a:schemeClr val="accent3"/>
                </a:solidFill>
                <a:latin typeface="Fira Sans Medium" panose="020B0503050000020004" pitchFamily="34" charset="0"/>
              </a:defRPr>
            </a:lvl1pPr>
          </a:lstStyle>
          <a:p>
            <a:r>
              <a:rPr lang="en-US" noProof="0" dirty="0"/>
              <a:t>Header</a:t>
            </a:r>
          </a:p>
        </p:txBody>
      </p:sp>
      <p:sp>
        <p:nvSpPr>
          <p:cNvPr id="18" name="Text Placeholder 7">
            <a:extLst>
              <a:ext uri="{FF2B5EF4-FFF2-40B4-BE49-F238E27FC236}">
                <a16:creationId xmlns:a16="http://schemas.microsoft.com/office/drawing/2014/main" id="{BD791BC1-48C8-7C46-8889-CE3D8D81559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accent2"/>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11" name="Slide Number Placeholder 2">
            <a:extLst>
              <a:ext uri="{FF2B5EF4-FFF2-40B4-BE49-F238E27FC236}">
                <a16:creationId xmlns:a16="http://schemas.microsoft.com/office/drawing/2014/main" id="{0B094CF1-632C-A043-8F2D-45E4AE073186}"/>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09405595-3B3E-7D42-8665-BDD4061B425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8334915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Aroma Accent Slide 2">
    <p:spTree>
      <p:nvGrpSpPr>
        <p:cNvPr id="1" name=""/>
        <p:cNvGrpSpPr/>
        <p:nvPr/>
      </p:nvGrpSpPr>
      <p:grpSpPr>
        <a:xfrm>
          <a:off x="0" y="0"/>
          <a:ext cx="0" cy="0"/>
          <a:chOff x="0" y="0"/>
          <a:chExt cx="0" cy="0"/>
        </a:xfrm>
      </p:grpSpPr>
      <p:pic>
        <p:nvPicPr>
          <p:cNvPr id="4" name="Picture 3" descr="A picture containing drawing, computer&#10;&#10;Description automatically generated">
            <a:extLst>
              <a:ext uri="{FF2B5EF4-FFF2-40B4-BE49-F238E27FC236}">
                <a16:creationId xmlns:a16="http://schemas.microsoft.com/office/drawing/2014/main" id="{F966197C-1606-EC46-A0C9-6467E494EE44}"/>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sp>
        <p:nvSpPr>
          <p:cNvPr id="13" name="Slide Number Placeholder 2">
            <a:extLst>
              <a:ext uri="{FF2B5EF4-FFF2-40B4-BE49-F238E27FC236}">
                <a16:creationId xmlns:a16="http://schemas.microsoft.com/office/drawing/2014/main" id="{B68AE0F0-C6C3-824D-B60F-F67B9E87BA80}"/>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4EF4C118-96C2-914F-A9C0-0FD8BC8B63F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6" name="Title 2">
            <a:extLst>
              <a:ext uri="{FF2B5EF4-FFF2-40B4-BE49-F238E27FC236}">
                <a16:creationId xmlns:a16="http://schemas.microsoft.com/office/drawing/2014/main" id="{751894C7-6EEC-EF40-9838-4724ED3E1D93}"/>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7" name="Text Placeholder 7">
            <a:extLst>
              <a:ext uri="{FF2B5EF4-FFF2-40B4-BE49-F238E27FC236}">
                <a16:creationId xmlns:a16="http://schemas.microsoft.com/office/drawing/2014/main" id="{F2C9BC3A-B837-674A-94BB-173C83E36F5B}"/>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8" name="Text Placeholder 9">
            <a:extLst>
              <a:ext uri="{FF2B5EF4-FFF2-40B4-BE49-F238E27FC236}">
                <a16:creationId xmlns:a16="http://schemas.microsoft.com/office/drawing/2014/main" id="{A2F956F0-C320-BA4D-B05B-129E98F9CE53}"/>
              </a:ext>
            </a:extLst>
          </p:cNvPr>
          <p:cNvSpPr>
            <a:spLocks noGrp="1"/>
          </p:cNvSpPr>
          <p:nvPr>
            <p:ph type="body" sz="quarter" idx="14"/>
          </p:nvPr>
        </p:nvSpPr>
        <p:spPr>
          <a:xfrm>
            <a:off x="468313" y="1800224"/>
            <a:ext cx="5353753" cy="3894519"/>
          </a:xfrm>
          <a:prstGeom prst="rect">
            <a:avLst/>
          </a:prstGeom>
        </p:spPr>
        <p:txBody>
          <a:bodyPr lIns="0" tIns="0" rIns="0" bIns="0"/>
          <a:lstStyle>
            <a:lvl1pPr>
              <a:defRPr sz="2000" b="0" i="0">
                <a:solidFill>
                  <a:schemeClr val="bg1"/>
                </a:solidFill>
                <a:latin typeface="Fira Sans" panose="020B0503050000020004" pitchFamily="34" charset="0"/>
              </a:defRPr>
            </a:lvl1pPr>
            <a:lvl2pPr>
              <a:defRPr sz="1800" b="0" i="0">
                <a:solidFill>
                  <a:schemeClr val="bg1"/>
                </a:solidFill>
                <a:latin typeface="Fira Sans" panose="020B0503050000020004" pitchFamily="34" charset="0"/>
              </a:defRPr>
            </a:lvl2pPr>
            <a:lvl3pPr>
              <a:buClr>
                <a:schemeClr val="bg1"/>
              </a:buClr>
              <a:defRPr sz="1800" b="0" i="0">
                <a:solidFill>
                  <a:schemeClr val="bg1"/>
                </a:solidFill>
                <a:latin typeface="Fira Sans" panose="020B0503050000020004" pitchFamily="34" charset="0"/>
              </a:defRPr>
            </a:lvl3pPr>
            <a:lvl4pPr>
              <a:defRPr sz="1800" b="0" i="0">
                <a:solidFill>
                  <a:schemeClr val="bg1"/>
                </a:solidFill>
                <a:latin typeface="Fira Sans" panose="020B0503050000020004" pitchFamily="34" charset="0"/>
              </a:defRPr>
            </a:lvl4pPr>
            <a:lvl5pPr>
              <a:defRPr sz="1800" b="0" i="0">
                <a:solidFill>
                  <a:schemeClr val="bg1"/>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9" name="Text Placeholder 9">
            <a:extLst>
              <a:ext uri="{FF2B5EF4-FFF2-40B4-BE49-F238E27FC236}">
                <a16:creationId xmlns:a16="http://schemas.microsoft.com/office/drawing/2014/main" id="{7F96DEDC-DDD7-2E40-AA43-85318140F0BA}"/>
              </a:ext>
            </a:extLst>
          </p:cNvPr>
          <p:cNvSpPr>
            <a:spLocks noGrp="1"/>
          </p:cNvSpPr>
          <p:nvPr>
            <p:ph type="body" sz="quarter" idx="15"/>
          </p:nvPr>
        </p:nvSpPr>
        <p:spPr>
          <a:xfrm>
            <a:off x="6369936" y="1806372"/>
            <a:ext cx="5353753" cy="3888371"/>
          </a:xfrm>
          <a:prstGeom prst="rect">
            <a:avLst/>
          </a:prstGeom>
        </p:spPr>
        <p:txBody>
          <a:bodyPr lIns="0" tIns="0" rIns="0" bIns="0"/>
          <a:lstStyle>
            <a:lvl1pPr marL="0" indent="0" algn="ctr">
              <a:buNone/>
              <a:defRPr sz="3000" b="1" i="0">
                <a:solidFill>
                  <a:srgbClr val="CAA5C0"/>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pic>
        <p:nvPicPr>
          <p:cNvPr id="11" name="Picture 10">
            <a:extLst>
              <a:ext uri="{FF2B5EF4-FFF2-40B4-BE49-F238E27FC236}">
                <a16:creationId xmlns:a16="http://schemas.microsoft.com/office/drawing/2014/main" id="{9FCF1BA4-FA40-7848-B22B-D084EA6A2925}"/>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1332298020"/>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Aroma Accent Slide 3">
    <p:spTree>
      <p:nvGrpSpPr>
        <p:cNvPr id="1" name=""/>
        <p:cNvGrpSpPr/>
        <p:nvPr/>
      </p:nvGrpSpPr>
      <p:grpSpPr>
        <a:xfrm>
          <a:off x="0" y="0"/>
          <a:ext cx="0" cy="0"/>
          <a:chOff x="0" y="0"/>
          <a:chExt cx="0" cy="0"/>
        </a:xfrm>
      </p:grpSpPr>
      <p:pic>
        <p:nvPicPr>
          <p:cNvPr id="6" name="Picture 5" descr="A close up of a logo&#10;&#10;Description automatically generated">
            <a:extLst>
              <a:ext uri="{FF2B5EF4-FFF2-40B4-BE49-F238E27FC236}">
                <a16:creationId xmlns:a16="http://schemas.microsoft.com/office/drawing/2014/main" id="{EF760720-BE4E-FD4F-A7BD-CFEB06607948}"/>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8" name="Picture 7">
            <a:extLst>
              <a:ext uri="{FF2B5EF4-FFF2-40B4-BE49-F238E27FC236}">
                <a16:creationId xmlns:a16="http://schemas.microsoft.com/office/drawing/2014/main" id="{BE19A92B-C364-A74D-9963-76231042A93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2" name="Text Placeholder 9">
            <a:extLst>
              <a:ext uri="{FF2B5EF4-FFF2-40B4-BE49-F238E27FC236}">
                <a16:creationId xmlns:a16="http://schemas.microsoft.com/office/drawing/2014/main" id="{6B2FC42F-ABB4-F44D-96E8-BB524366AE7E}"/>
              </a:ext>
            </a:extLst>
          </p:cNvPr>
          <p:cNvSpPr>
            <a:spLocks noGrp="1"/>
          </p:cNvSpPr>
          <p:nvPr>
            <p:ph type="body" sz="quarter" idx="14"/>
          </p:nvPr>
        </p:nvSpPr>
        <p:spPr>
          <a:xfrm>
            <a:off x="6528122" y="1612387"/>
            <a:ext cx="5199054" cy="3952393"/>
          </a:xfrm>
          <a:prstGeom prst="rect">
            <a:avLst/>
          </a:prstGeom>
        </p:spPr>
        <p:txBody>
          <a:bodyPr lIns="0" tIns="0" rIns="0" bIns="0"/>
          <a:lstStyle>
            <a:lvl1pPr>
              <a:defRPr sz="1800" b="0" i="0">
                <a:solidFill>
                  <a:srgbClr val="808282"/>
                </a:solidFill>
                <a:latin typeface="Fira Sans" panose="020B0503050000020004" pitchFamily="34" charset="0"/>
              </a:defRPr>
            </a:lvl1pPr>
            <a:lvl2pPr>
              <a:defRPr sz="1800" b="0" i="0">
                <a:solidFill>
                  <a:srgbClr val="808282"/>
                </a:solidFill>
                <a:latin typeface="Fira Sans" panose="020B0503050000020004" pitchFamily="34" charset="0"/>
              </a:defRPr>
            </a:lvl2pPr>
            <a:lvl3pPr>
              <a:buClr>
                <a:srgbClr val="808282"/>
              </a:buClr>
              <a:defRPr sz="1800" b="0" i="0">
                <a:solidFill>
                  <a:srgbClr val="808282"/>
                </a:solidFill>
                <a:latin typeface="Fira Sans" panose="020B0503050000020004" pitchFamily="34" charset="0"/>
              </a:defRPr>
            </a:lvl3pPr>
            <a:lvl4pPr>
              <a:defRPr sz="1800" b="0" i="0">
                <a:solidFill>
                  <a:srgbClr val="808282"/>
                </a:solidFill>
                <a:latin typeface="Fira Sans" panose="020B0503050000020004" pitchFamily="34" charset="0"/>
              </a:defRPr>
            </a:lvl4pPr>
            <a:lvl5pPr>
              <a:defRPr sz="1800" b="0" i="0">
                <a:solidFill>
                  <a:srgbClr val="808282"/>
                </a:solidFill>
                <a:latin typeface="Fira Sans" panose="020B0503050000020004" pitchFamily="34" charset="0"/>
              </a:defRPr>
            </a:lvl5pPr>
          </a:lstStyle>
          <a:p>
            <a:pPr lvl="0"/>
            <a:r>
              <a:rPr lang="en-GB" noProof="0" dirty="0"/>
              <a:t>Click to edit Master text styles</a:t>
            </a:r>
          </a:p>
          <a:p>
            <a:pPr lvl="1"/>
            <a:r>
              <a:rPr lang="en-GB" noProof="0" dirty="0"/>
              <a:t>Second level</a:t>
            </a:r>
          </a:p>
          <a:p>
            <a:pPr lvl="2"/>
            <a:r>
              <a:rPr lang="en-GB" noProof="0" dirty="0"/>
              <a:t>Third level</a:t>
            </a:r>
          </a:p>
          <a:p>
            <a:pPr lvl="3"/>
            <a:r>
              <a:rPr lang="en-GB" noProof="0" dirty="0"/>
              <a:t>Fourth level</a:t>
            </a:r>
          </a:p>
          <a:p>
            <a:pPr lvl="4"/>
            <a:r>
              <a:rPr lang="en-GB" noProof="0" dirty="0"/>
              <a:t>Fifth level</a:t>
            </a:r>
            <a:endParaRPr lang="en-US" noProof="0" dirty="0"/>
          </a:p>
        </p:txBody>
      </p:sp>
      <p:sp>
        <p:nvSpPr>
          <p:cNvPr id="13" name="Text Placeholder 9">
            <a:extLst>
              <a:ext uri="{FF2B5EF4-FFF2-40B4-BE49-F238E27FC236}">
                <a16:creationId xmlns:a16="http://schemas.microsoft.com/office/drawing/2014/main" id="{DE008640-9E04-E045-A47D-DD99F49B1C5B}"/>
              </a:ext>
            </a:extLst>
          </p:cNvPr>
          <p:cNvSpPr>
            <a:spLocks noGrp="1"/>
          </p:cNvSpPr>
          <p:nvPr>
            <p:ph type="body" sz="quarter" idx="15"/>
          </p:nvPr>
        </p:nvSpPr>
        <p:spPr>
          <a:xfrm>
            <a:off x="693581" y="1612387"/>
            <a:ext cx="5402419" cy="3952393"/>
          </a:xfrm>
          <a:prstGeom prst="rect">
            <a:avLst/>
          </a:prstGeom>
        </p:spPr>
        <p:txBody>
          <a:bodyPr lIns="0" tIns="0" rIns="0" bIns="0" anchor="ctr"/>
          <a:lstStyle>
            <a:lvl1pPr marL="0" indent="0" algn="ctr">
              <a:buNone/>
              <a:defRPr sz="3000" b="1" i="0">
                <a:solidFill>
                  <a:srgbClr val="7B1F62"/>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4" name="Slide Number Placeholder 2">
            <a:extLst>
              <a:ext uri="{FF2B5EF4-FFF2-40B4-BE49-F238E27FC236}">
                <a16:creationId xmlns:a16="http://schemas.microsoft.com/office/drawing/2014/main" id="{482F1715-873D-0448-AC3C-0287B6703230}"/>
              </a:ext>
            </a:extLst>
          </p:cNvPr>
          <p:cNvSpPr>
            <a:spLocks noGrp="1"/>
          </p:cNvSpPr>
          <p:nvPr>
            <p:ph type="sldNum" sz="quarter" idx="10"/>
          </p:nvPr>
        </p:nvSpPr>
        <p:spPr>
          <a:xfrm>
            <a:off x="468000" y="6328147"/>
            <a:ext cx="451163" cy="123111"/>
          </a:xfrm>
        </p:spPr>
        <p:txBody>
          <a:bodyPr/>
          <a:lstStyle>
            <a:lvl1pPr>
              <a:defRPr b="0" i="0">
                <a:latin typeface="Fira Sans" panose="020B0503050000020004" pitchFamily="34" charset="0"/>
              </a:defRPr>
            </a:lvl1pPr>
          </a:lstStyle>
          <a:p>
            <a:fld id="{EC50C849-B97A-2B45-B78A-6D9C352F693C}" type="slidenum">
              <a:rPr lang="en-US" smtClean="0"/>
              <a:pPr/>
              <a:t>‹#›</a:t>
            </a:fld>
            <a:endParaRPr lang="en-US" dirty="0"/>
          </a:p>
        </p:txBody>
      </p:sp>
      <p:pic>
        <p:nvPicPr>
          <p:cNvPr id="9" name="Picture 8">
            <a:extLst>
              <a:ext uri="{FF2B5EF4-FFF2-40B4-BE49-F238E27FC236}">
                <a16:creationId xmlns:a16="http://schemas.microsoft.com/office/drawing/2014/main" id="{E5244657-C4F8-EC4A-ACD4-03AA01FC3E8E}"/>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3126224517"/>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Aroma Accent Slide 4">
    <p:spTree>
      <p:nvGrpSpPr>
        <p:cNvPr id="1" name=""/>
        <p:cNvGrpSpPr/>
        <p:nvPr/>
      </p:nvGrpSpPr>
      <p:grpSpPr>
        <a:xfrm>
          <a:off x="0" y="0"/>
          <a:ext cx="0" cy="0"/>
          <a:chOff x="0" y="0"/>
          <a:chExt cx="0" cy="0"/>
        </a:xfrm>
      </p:grpSpPr>
      <p:pic>
        <p:nvPicPr>
          <p:cNvPr id="4" name="Picture 3" descr="A picture containing drawing&#10;&#10;Description automatically generated">
            <a:extLst>
              <a:ext uri="{FF2B5EF4-FFF2-40B4-BE49-F238E27FC236}">
                <a16:creationId xmlns:a16="http://schemas.microsoft.com/office/drawing/2014/main" id="{F038F300-F874-8E40-BD60-BA55DF3EED09}"/>
              </a:ext>
            </a:extLst>
          </p:cNvPr>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0" y="0"/>
            <a:ext cx="12192000" cy="6858000"/>
          </a:xfrm>
          <a:prstGeom prst="rect">
            <a:avLst/>
          </a:prstGeom>
        </p:spPr>
      </p:pic>
      <p:pic>
        <p:nvPicPr>
          <p:cNvPr id="6" name="Picture 5">
            <a:extLst>
              <a:ext uri="{FF2B5EF4-FFF2-40B4-BE49-F238E27FC236}">
                <a16:creationId xmlns:a16="http://schemas.microsoft.com/office/drawing/2014/main" id="{F594BD54-E2C8-494C-9735-23F61E568DA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7" name="Title 2">
            <a:extLst>
              <a:ext uri="{FF2B5EF4-FFF2-40B4-BE49-F238E27FC236}">
                <a16:creationId xmlns:a16="http://schemas.microsoft.com/office/drawing/2014/main" id="{569FBCA4-F525-2949-A5B6-1E3845DE1895}"/>
              </a:ext>
            </a:extLst>
          </p:cNvPr>
          <p:cNvSpPr>
            <a:spLocks noGrp="1"/>
          </p:cNvSpPr>
          <p:nvPr>
            <p:ph type="title" hasCustomPrompt="1"/>
          </p:nvPr>
        </p:nvSpPr>
        <p:spPr>
          <a:xfrm>
            <a:off x="464667" y="468000"/>
            <a:ext cx="11262666" cy="443198"/>
          </a:xfrm>
          <a:prstGeom prst="rect">
            <a:avLst/>
          </a:prstGeom>
        </p:spPr>
        <p:txBody>
          <a:bodyPr lIns="0" tIns="0" rIns="0" bIns="0"/>
          <a:lstStyle>
            <a:lvl1pPr>
              <a:defRPr sz="3200" b="0" i="0">
                <a:solidFill>
                  <a:schemeClr val="bg1"/>
                </a:solidFill>
                <a:latin typeface="Fira Sans Medium" panose="020B0503050000020004" pitchFamily="34" charset="0"/>
              </a:defRPr>
            </a:lvl1pPr>
          </a:lstStyle>
          <a:p>
            <a:r>
              <a:rPr lang="en-US" noProof="0" dirty="0"/>
              <a:t>Header</a:t>
            </a:r>
          </a:p>
        </p:txBody>
      </p:sp>
      <p:sp>
        <p:nvSpPr>
          <p:cNvPr id="8" name="Text Placeholder 7">
            <a:extLst>
              <a:ext uri="{FF2B5EF4-FFF2-40B4-BE49-F238E27FC236}">
                <a16:creationId xmlns:a16="http://schemas.microsoft.com/office/drawing/2014/main" id="{9A26BE5F-A97C-8E49-838D-A00CCEF17E66}"/>
              </a:ext>
            </a:extLst>
          </p:cNvPr>
          <p:cNvSpPr>
            <a:spLocks noGrp="1"/>
          </p:cNvSpPr>
          <p:nvPr>
            <p:ph type="body" sz="quarter" idx="13" hasCustomPrompt="1"/>
          </p:nvPr>
        </p:nvSpPr>
        <p:spPr>
          <a:xfrm>
            <a:off x="468000" y="936876"/>
            <a:ext cx="11258862" cy="369332"/>
          </a:xfrm>
          <a:prstGeom prst="rect">
            <a:avLst/>
          </a:prstGeom>
        </p:spPr>
        <p:txBody>
          <a:bodyPr lIns="0" tIns="0" rIns="0" bIns="0"/>
          <a:lstStyle>
            <a:lvl1pPr marL="0" indent="0">
              <a:spcAft>
                <a:spcPts val="0"/>
              </a:spcAft>
              <a:buNone/>
              <a:defRPr sz="2400" b="0" i="1">
                <a:solidFill>
                  <a:schemeClr val="bg1"/>
                </a:solidFill>
                <a:latin typeface="Fira Sans" panose="020B0503050000020004" pitchFamily="34" charset="0"/>
              </a:defRPr>
            </a:lvl1pPr>
            <a:lvl2pPr marL="0" indent="0">
              <a:spcAft>
                <a:spcPts val="0"/>
              </a:spcAft>
              <a:buNone/>
              <a:defRPr/>
            </a:lvl2pPr>
            <a:lvl3pPr marL="0" indent="0">
              <a:spcAft>
                <a:spcPts val="0"/>
              </a:spcAft>
              <a:buNone/>
              <a:defRPr/>
            </a:lvl3pPr>
            <a:lvl4pPr marL="0" indent="0">
              <a:spcAft>
                <a:spcPts val="0"/>
              </a:spcAft>
              <a:buNone/>
              <a:defRPr/>
            </a:lvl4pPr>
            <a:lvl5pPr marL="0" indent="0">
              <a:spcAft>
                <a:spcPts val="0"/>
              </a:spcAft>
              <a:buNone/>
              <a:defRPr/>
            </a:lvl5pPr>
          </a:lstStyle>
          <a:p>
            <a:pPr lvl="0"/>
            <a:r>
              <a:rPr lang="en-US" noProof="0" dirty="0"/>
              <a:t>Sub header</a:t>
            </a:r>
          </a:p>
        </p:txBody>
      </p:sp>
      <p:sp>
        <p:nvSpPr>
          <p:cNvPr id="9" name="Text Placeholder 9">
            <a:extLst>
              <a:ext uri="{FF2B5EF4-FFF2-40B4-BE49-F238E27FC236}">
                <a16:creationId xmlns:a16="http://schemas.microsoft.com/office/drawing/2014/main" id="{B29C86D6-CE5D-8345-9B35-90466B8C8B6C}"/>
              </a:ext>
            </a:extLst>
          </p:cNvPr>
          <p:cNvSpPr>
            <a:spLocks noGrp="1"/>
          </p:cNvSpPr>
          <p:nvPr>
            <p:ph type="body" sz="quarter" idx="15"/>
          </p:nvPr>
        </p:nvSpPr>
        <p:spPr>
          <a:xfrm>
            <a:off x="1261642" y="2708475"/>
            <a:ext cx="8762034" cy="2754775"/>
          </a:xfrm>
          <a:prstGeom prst="rect">
            <a:avLst/>
          </a:prstGeom>
        </p:spPr>
        <p:txBody>
          <a:bodyPr lIns="0" tIns="0" rIns="0" bIns="0" anchor="ctr"/>
          <a:lstStyle>
            <a:lvl1pPr marL="0" indent="0" algn="ctr">
              <a:buNone/>
              <a:defRPr sz="3000" b="1" i="0">
                <a:solidFill>
                  <a:srgbClr val="970D34"/>
                </a:solidFill>
                <a:latin typeface="Fira Sans" panose="020B0503050000020004" pitchFamily="34" charset="0"/>
              </a:defRPr>
            </a:lvl1pPr>
            <a:lvl2pPr marL="266700" indent="0" algn="ctr">
              <a:buNone/>
              <a:defRPr sz="3000" b="1">
                <a:solidFill>
                  <a:srgbClr val="CAA5C0"/>
                </a:solidFill>
              </a:defRPr>
            </a:lvl2pPr>
            <a:lvl3pPr marL="538163" indent="0" algn="ctr">
              <a:buClr>
                <a:schemeClr val="bg1"/>
              </a:buClr>
              <a:buNone/>
              <a:defRPr sz="3000" b="1">
                <a:solidFill>
                  <a:srgbClr val="CAA5C0"/>
                </a:solidFill>
              </a:defRPr>
            </a:lvl3pPr>
            <a:lvl4pPr marL="804862" indent="0" algn="ctr">
              <a:buNone/>
              <a:defRPr sz="3000" b="1">
                <a:solidFill>
                  <a:srgbClr val="CAA5C0"/>
                </a:solidFill>
              </a:defRPr>
            </a:lvl4pPr>
            <a:lvl5pPr marL="804862" indent="0" algn="ctr">
              <a:buNone/>
              <a:defRPr sz="3000" b="1">
                <a:solidFill>
                  <a:srgbClr val="CAA5C0"/>
                </a:solidFill>
              </a:defRPr>
            </a:lvl5pPr>
          </a:lstStyle>
          <a:p>
            <a:pPr lvl="0"/>
            <a:r>
              <a:rPr lang="en-GB" noProof="0" dirty="0"/>
              <a:t>Click to edit Master text styles</a:t>
            </a:r>
          </a:p>
        </p:txBody>
      </p:sp>
      <p:sp>
        <p:nvSpPr>
          <p:cNvPr id="12" name="Slide Number Placeholder 2">
            <a:extLst>
              <a:ext uri="{FF2B5EF4-FFF2-40B4-BE49-F238E27FC236}">
                <a16:creationId xmlns:a16="http://schemas.microsoft.com/office/drawing/2014/main" id="{B8ADFFA6-0C11-B649-87A7-C1CD51EF4CA8}"/>
              </a:ext>
            </a:extLst>
          </p:cNvPr>
          <p:cNvSpPr>
            <a:spLocks noGrp="1"/>
          </p:cNvSpPr>
          <p:nvPr>
            <p:ph type="sldNum" sz="quarter" idx="10"/>
          </p:nvPr>
        </p:nvSpPr>
        <p:spPr>
          <a:xfrm>
            <a:off x="468000" y="6328147"/>
            <a:ext cx="451163" cy="123111"/>
          </a:xfrm>
        </p:spPr>
        <p:txBody>
          <a:bodyPr/>
          <a:lstStyle>
            <a:lvl1pPr>
              <a:defRPr>
                <a:solidFill>
                  <a:schemeClr val="bg1"/>
                </a:solidFill>
              </a:defRPr>
            </a:lvl1pPr>
          </a:lstStyle>
          <a:p>
            <a:fld id="{EC50C849-B97A-2B45-B78A-6D9C352F693C}" type="slidenum">
              <a:rPr lang="en-US" smtClean="0"/>
              <a:pPr/>
              <a:t>‹#›</a:t>
            </a:fld>
            <a:endParaRPr lang="en-US" dirty="0"/>
          </a:p>
        </p:txBody>
      </p:sp>
      <p:pic>
        <p:nvPicPr>
          <p:cNvPr id="13" name="Picture 12">
            <a:extLst>
              <a:ext uri="{FF2B5EF4-FFF2-40B4-BE49-F238E27FC236}">
                <a16:creationId xmlns:a16="http://schemas.microsoft.com/office/drawing/2014/main" id="{B2ADE6BB-2A9A-4C46-9E73-06D83B6CDAFD}"/>
              </a:ext>
            </a:extLst>
          </p:cNvPr>
          <p:cNvPicPr>
            <a:picLocks noChangeAspect="1"/>
          </p:cNvPicPr>
          <p:nvPr userDrawn="1"/>
        </p:nvPicPr>
        <p:blipFill>
          <a:blip r:embed="rId4"/>
          <a:srcRect/>
          <a:stretch/>
        </p:blipFill>
        <p:spPr>
          <a:xfrm>
            <a:off x="798139" y="6235416"/>
            <a:ext cx="4535979" cy="308570"/>
          </a:xfrm>
          <a:prstGeom prst="rect">
            <a:avLst/>
          </a:prstGeom>
        </p:spPr>
      </p:pic>
    </p:spTree>
    <p:extLst>
      <p:ext uri="{BB962C8B-B14F-4D97-AF65-F5344CB8AC3E}">
        <p14:creationId xmlns:p14="http://schemas.microsoft.com/office/powerpoint/2010/main" val="276651973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Aroma Final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2776D71-E836-3A44-82FE-981E4B6031E7}"/>
              </a:ext>
            </a:extLst>
          </p:cNvPr>
          <p:cNvPicPr>
            <a:picLocks noChangeAspect="1"/>
          </p:cNvPicPr>
          <p:nvPr userDrawn="1"/>
        </p:nvPicPr>
        <p:blipFill>
          <a:blip r:embed="rId2"/>
          <a:stretch>
            <a:fillRect/>
          </a:stretch>
        </p:blipFill>
        <p:spPr bwMode="ltGray">
          <a:xfrm>
            <a:off x="0" y="0"/>
            <a:ext cx="12192000" cy="6858000"/>
          </a:xfrm>
          <a:prstGeom prst="rect">
            <a:avLst/>
          </a:prstGeom>
        </p:spPr>
      </p:pic>
      <p:pic>
        <p:nvPicPr>
          <p:cNvPr id="10" name="Picture 9">
            <a:extLst>
              <a:ext uri="{FF2B5EF4-FFF2-40B4-BE49-F238E27FC236}">
                <a16:creationId xmlns:a16="http://schemas.microsoft.com/office/drawing/2014/main" id="{08EBEAFB-93C3-074C-9906-1D124DCCA607}"/>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3289923" y="3190484"/>
            <a:ext cx="5612156" cy="477033"/>
          </a:xfrm>
          <a:prstGeom prst="rect">
            <a:avLst/>
          </a:prstGeom>
        </p:spPr>
      </p:pic>
      <p:pic>
        <p:nvPicPr>
          <p:cNvPr id="5" name="Picture 4">
            <a:extLst>
              <a:ext uri="{FF2B5EF4-FFF2-40B4-BE49-F238E27FC236}">
                <a16:creationId xmlns:a16="http://schemas.microsoft.com/office/drawing/2014/main" id="{75E17CF1-21EE-4F02-912D-E11EFDC99DEF}"/>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Tree>
    <p:extLst>
      <p:ext uri="{BB962C8B-B14F-4D97-AF65-F5344CB8AC3E}">
        <p14:creationId xmlns:p14="http://schemas.microsoft.com/office/powerpoint/2010/main" val="102433256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2.xml"/><Relationship Id="rId13" Type="http://schemas.openxmlformats.org/officeDocument/2006/relationships/slideLayout" Target="../slideLayouts/slideLayout27.xml"/><Relationship Id="rId18" Type="http://schemas.openxmlformats.org/officeDocument/2006/relationships/theme" Target="../theme/theme2.xml"/><Relationship Id="rId3" Type="http://schemas.openxmlformats.org/officeDocument/2006/relationships/slideLayout" Target="../slideLayouts/slideLayout17.xml"/><Relationship Id="rId7" Type="http://schemas.openxmlformats.org/officeDocument/2006/relationships/slideLayout" Target="../slideLayouts/slideLayout21.xml"/><Relationship Id="rId12" Type="http://schemas.openxmlformats.org/officeDocument/2006/relationships/slideLayout" Target="../slideLayouts/slideLayout26.xml"/><Relationship Id="rId17" Type="http://schemas.openxmlformats.org/officeDocument/2006/relationships/slideLayout" Target="../slideLayouts/slideLayout31.xml"/><Relationship Id="rId2" Type="http://schemas.openxmlformats.org/officeDocument/2006/relationships/slideLayout" Target="../slideLayouts/slideLayout16.xml"/><Relationship Id="rId16" Type="http://schemas.openxmlformats.org/officeDocument/2006/relationships/slideLayout" Target="../slideLayouts/slideLayout30.xml"/><Relationship Id="rId20" Type="http://schemas.openxmlformats.org/officeDocument/2006/relationships/image" Target="../media/image11.png"/><Relationship Id="rId1" Type="http://schemas.openxmlformats.org/officeDocument/2006/relationships/slideLayout" Target="../slideLayouts/slideLayout15.xml"/><Relationship Id="rId6" Type="http://schemas.openxmlformats.org/officeDocument/2006/relationships/slideLayout" Target="../slideLayouts/slideLayout20.xml"/><Relationship Id="rId11" Type="http://schemas.openxmlformats.org/officeDocument/2006/relationships/slideLayout" Target="../slideLayouts/slideLayout25.xml"/><Relationship Id="rId5" Type="http://schemas.openxmlformats.org/officeDocument/2006/relationships/slideLayout" Target="../slideLayouts/slideLayout19.xml"/><Relationship Id="rId15" Type="http://schemas.openxmlformats.org/officeDocument/2006/relationships/slideLayout" Target="../slideLayouts/slideLayout29.xml"/><Relationship Id="rId10" Type="http://schemas.openxmlformats.org/officeDocument/2006/relationships/slideLayout" Target="../slideLayouts/slideLayout24.xml"/><Relationship Id="rId19" Type="http://schemas.openxmlformats.org/officeDocument/2006/relationships/image" Target="../media/image1.png"/><Relationship Id="rId4" Type="http://schemas.openxmlformats.org/officeDocument/2006/relationships/slideLayout" Target="../slideLayouts/slideLayout18.xml"/><Relationship Id="rId9" Type="http://schemas.openxmlformats.org/officeDocument/2006/relationships/slideLayout" Target="../slideLayouts/slideLayout23.xml"/><Relationship Id="rId14" Type="http://schemas.openxmlformats.org/officeDocument/2006/relationships/slideLayout" Target="../slideLayouts/slideLayout28.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9.xml"/><Relationship Id="rId13" Type="http://schemas.openxmlformats.org/officeDocument/2006/relationships/slideLayout" Target="../slideLayouts/slideLayout44.xml"/><Relationship Id="rId3" Type="http://schemas.openxmlformats.org/officeDocument/2006/relationships/slideLayout" Target="../slideLayouts/slideLayout34.xml"/><Relationship Id="rId7" Type="http://schemas.openxmlformats.org/officeDocument/2006/relationships/slideLayout" Target="../slideLayouts/slideLayout38.xml"/><Relationship Id="rId12" Type="http://schemas.openxmlformats.org/officeDocument/2006/relationships/slideLayout" Target="../slideLayouts/slideLayout43.xml"/><Relationship Id="rId2" Type="http://schemas.openxmlformats.org/officeDocument/2006/relationships/slideLayout" Target="../slideLayouts/slideLayout33.xml"/><Relationship Id="rId16" Type="http://schemas.openxmlformats.org/officeDocument/2006/relationships/image" Target="../media/image18.png"/><Relationship Id="rId1" Type="http://schemas.openxmlformats.org/officeDocument/2006/relationships/slideLayout" Target="../slideLayouts/slideLayout32.xml"/><Relationship Id="rId6" Type="http://schemas.openxmlformats.org/officeDocument/2006/relationships/slideLayout" Target="../slideLayouts/slideLayout37.xml"/><Relationship Id="rId11" Type="http://schemas.openxmlformats.org/officeDocument/2006/relationships/slideLayout" Target="../slideLayouts/slideLayout42.xml"/><Relationship Id="rId5" Type="http://schemas.openxmlformats.org/officeDocument/2006/relationships/slideLayout" Target="../slideLayouts/slideLayout36.xml"/><Relationship Id="rId15" Type="http://schemas.openxmlformats.org/officeDocument/2006/relationships/image" Target="../media/image1.png"/><Relationship Id="rId10" Type="http://schemas.openxmlformats.org/officeDocument/2006/relationships/slideLayout" Target="../slideLayouts/slideLayout41.xml"/><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png"/><Relationship Id="rId3" Type="http://schemas.openxmlformats.org/officeDocument/2006/relationships/slideLayout" Target="../slideLayouts/slideLayout47.xml"/><Relationship Id="rId7" Type="http://schemas.openxmlformats.org/officeDocument/2006/relationships/slideLayout" Target="../slideLayouts/slideLayout51.xml"/><Relationship Id="rId12" Type="http://schemas.openxmlformats.org/officeDocument/2006/relationships/theme" Target="../theme/theme4.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5" Type="http://schemas.openxmlformats.org/officeDocument/2006/relationships/slideLayout" Target="../slideLayouts/slideLayout49.xml"/><Relationship Id="rId10" Type="http://schemas.openxmlformats.org/officeDocument/2006/relationships/slideLayout" Target="../slideLayouts/slideLayout54.xml"/><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28.png"/></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63.xml"/><Relationship Id="rId13" Type="http://schemas.openxmlformats.org/officeDocument/2006/relationships/slideLayout" Target="../slideLayouts/slideLayout68.xml"/><Relationship Id="rId3" Type="http://schemas.openxmlformats.org/officeDocument/2006/relationships/slideLayout" Target="../slideLayouts/slideLayout58.xml"/><Relationship Id="rId7" Type="http://schemas.openxmlformats.org/officeDocument/2006/relationships/slideLayout" Target="../slideLayouts/slideLayout62.xml"/><Relationship Id="rId12" Type="http://schemas.openxmlformats.org/officeDocument/2006/relationships/slideLayout" Target="../slideLayouts/slideLayout67.xml"/><Relationship Id="rId17" Type="http://schemas.openxmlformats.org/officeDocument/2006/relationships/image" Target="../media/image33.png"/><Relationship Id="rId2" Type="http://schemas.openxmlformats.org/officeDocument/2006/relationships/slideLayout" Target="../slideLayouts/slideLayout57.xml"/><Relationship Id="rId16" Type="http://schemas.openxmlformats.org/officeDocument/2006/relationships/image" Target="../media/image1.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5" Type="http://schemas.openxmlformats.org/officeDocument/2006/relationships/slideLayout" Target="../slideLayouts/slideLayout60.xml"/><Relationship Id="rId15" Type="http://schemas.openxmlformats.org/officeDocument/2006/relationships/theme" Target="../theme/theme5.xml"/><Relationship Id="rId10" Type="http://schemas.openxmlformats.org/officeDocument/2006/relationships/slideLayout" Target="../slideLayouts/slideLayout65.xml"/><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slideLayout" Target="../slideLayouts/slideLayout6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3" name="Picture 2" descr="A close up of a logo&#10;&#10;Description automatically generated">
            <a:extLst>
              <a:ext uri="{FF2B5EF4-FFF2-40B4-BE49-F238E27FC236}">
                <a16:creationId xmlns:a16="http://schemas.microsoft.com/office/drawing/2014/main" id="{0C2C99F4-81E7-BF48-A387-0AB2841CC982}"/>
              </a:ext>
            </a:extLst>
          </p:cNvPr>
          <p:cNvPicPr>
            <a:picLocks noChangeAspect="1"/>
          </p:cNvPicPr>
          <p:nvPr userDrawn="1"/>
        </p:nvPicPr>
        <p:blipFill>
          <a:blip r:embed="rId17"/>
          <a:stretch>
            <a:fillRect/>
          </a:stretch>
        </p:blipFill>
        <p:spPr>
          <a:xfrm>
            <a:off x="798129" y="6235416"/>
            <a:ext cx="4536000" cy="308571"/>
          </a:xfrm>
          <a:prstGeom prst="rect">
            <a:avLst/>
          </a:prstGeom>
        </p:spPr>
      </p:pic>
    </p:spTree>
    <p:extLst>
      <p:ext uri="{BB962C8B-B14F-4D97-AF65-F5344CB8AC3E}">
        <p14:creationId xmlns:p14="http://schemas.microsoft.com/office/powerpoint/2010/main" val="3608193268"/>
      </p:ext>
    </p:extLst>
  </p:cSld>
  <p:clrMap bg1="lt1" tx1="dk1" bg2="lt2" tx2="dk2" accent1="accent1" accent2="accent2" accent3="accent3" accent4="accent4" accent5="accent5" accent6="accent6" hlink="hlink" folHlink="folHlink"/>
  <p:sldLayoutIdLst>
    <p:sldLayoutId id="2147484141" r:id="rId1"/>
    <p:sldLayoutId id="2147484127" r:id="rId2"/>
    <p:sldLayoutId id="2147484128" r:id="rId3"/>
    <p:sldLayoutId id="2147484129" r:id="rId4"/>
    <p:sldLayoutId id="2147484130" r:id="rId5"/>
    <p:sldLayoutId id="2147484131" r:id="rId6"/>
    <p:sldLayoutId id="2147484132" r:id="rId7"/>
    <p:sldLayoutId id="2147484133" r:id="rId8"/>
    <p:sldLayoutId id="2147484134" r:id="rId9"/>
    <p:sldLayoutId id="2147484135" r:id="rId10"/>
    <p:sldLayoutId id="2147484136" r:id="rId11"/>
    <p:sldLayoutId id="2147484137" r:id="rId12"/>
    <p:sldLayoutId id="2147484138" r:id="rId13"/>
    <p:sldLayoutId id="2147484139"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98FA2017-1E35-E34D-B323-17D92F97AE45}"/>
              </a:ext>
            </a:extLst>
          </p:cNvPr>
          <p:cNvPicPr>
            <a:picLocks noChangeAspect="1"/>
          </p:cNvPicPr>
          <p:nvPr userDrawn="1"/>
        </p:nvPicPr>
        <p:blipFill rotWithShape="1">
          <a:blip r:embed="rId19"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6" name="Picture 5">
            <a:extLst>
              <a:ext uri="{FF2B5EF4-FFF2-40B4-BE49-F238E27FC236}">
                <a16:creationId xmlns:a16="http://schemas.microsoft.com/office/drawing/2014/main" id="{57CB05D2-BFAF-364B-904D-789E12DF282B}"/>
              </a:ext>
            </a:extLst>
          </p:cNvPr>
          <p:cNvPicPr>
            <a:picLocks noChangeAspect="1"/>
          </p:cNvPicPr>
          <p:nvPr userDrawn="1"/>
        </p:nvPicPr>
        <p:blipFill>
          <a:blip r:embed="rId20"/>
          <a:srcRect/>
          <a:stretch/>
        </p:blipFill>
        <p:spPr>
          <a:xfrm>
            <a:off x="798132" y="6235416"/>
            <a:ext cx="4535993" cy="308571"/>
          </a:xfrm>
          <a:prstGeom prst="rect">
            <a:avLst/>
          </a:prstGeom>
        </p:spPr>
      </p:pic>
    </p:spTree>
    <p:extLst>
      <p:ext uri="{BB962C8B-B14F-4D97-AF65-F5344CB8AC3E}">
        <p14:creationId xmlns:p14="http://schemas.microsoft.com/office/powerpoint/2010/main" val="3681636627"/>
      </p:ext>
    </p:extLst>
  </p:cSld>
  <p:clrMap bg1="lt1" tx1="dk1" bg2="lt2" tx2="dk2" accent1="accent1" accent2="accent2" accent3="accent3" accent4="accent4" accent5="accent5" accent6="accent6" hlink="hlink" folHlink="folHlink"/>
  <p:sldLayoutIdLst>
    <p:sldLayoutId id="2147484142" r:id="rId1"/>
    <p:sldLayoutId id="2147484056" r:id="rId2"/>
    <p:sldLayoutId id="2147484057" r:id="rId3"/>
    <p:sldLayoutId id="2147484058" r:id="rId4"/>
    <p:sldLayoutId id="2147484059" r:id="rId5"/>
    <p:sldLayoutId id="2147484060" r:id="rId6"/>
    <p:sldLayoutId id="2147484061" r:id="rId7"/>
    <p:sldLayoutId id="2147484062" r:id="rId8"/>
    <p:sldLayoutId id="2147484109" r:id="rId9"/>
    <p:sldLayoutId id="2147484063" r:id="rId10"/>
    <p:sldLayoutId id="2147484064" r:id="rId11"/>
    <p:sldLayoutId id="2147484065" r:id="rId12"/>
    <p:sldLayoutId id="2147484066" r:id="rId13"/>
    <p:sldLayoutId id="2147484067" r:id="rId14"/>
    <p:sldLayoutId id="2147484068" r:id="rId15"/>
    <p:sldLayoutId id="2147484119" r:id="rId16"/>
    <p:sldLayoutId id="2147484146" r:id="rId17"/>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5"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AD0FD1A1-881D-C14F-BD85-5B94F730AF2C}"/>
              </a:ext>
            </a:extLst>
          </p:cNvPr>
          <p:cNvPicPr>
            <a:picLocks noChangeAspect="1"/>
          </p:cNvPicPr>
          <p:nvPr userDrawn="1"/>
        </p:nvPicPr>
        <p:blipFill>
          <a:blip r:embed="rId16"/>
          <a:srcRect/>
          <a:stretch/>
        </p:blipFill>
        <p:spPr>
          <a:xfrm>
            <a:off x="798132" y="6235416"/>
            <a:ext cx="4535993" cy="308570"/>
          </a:xfrm>
          <a:prstGeom prst="rect">
            <a:avLst/>
          </a:prstGeom>
        </p:spPr>
      </p:pic>
    </p:spTree>
    <p:extLst>
      <p:ext uri="{BB962C8B-B14F-4D97-AF65-F5344CB8AC3E}">
        <p14:creationId xmlns:p14="http://schemas.microsoft.com/office/powerpoint/2010/main" val="114929218"/>
      </p:ext>
    </p:extLst>
  </p:cSld>
  <p:clrMap bg1="lt1" tx1="dk1" bg2="lt2" tx2="dk2" accent1="accent1" accent2="accent2" accent3="accent3" accent4="accent4" accent5="accent5" accent6="accent6" hlink="hlink" folHlink="folHlink"/>
  <p:sldLayoutIdLst>
    <p:sldLayoutId id="2147484143" r:id="rId1"/>
    <p:sldLayoutId id="2147484070" r:id="rId2"/>
    <p:sldLayoutId id="2147484071" r:id="rId3"/>
    <p:sldLayoutId id="2147484072" r:id="rId4"/>
    <p:sldLayoutId id="2147484073" r:id="rId5"/>
    <p:sldLayoutId id="2147484074" r:id="rId6"/>
    <p:sldLayoutId id="2147484075" r:id="rId7"/>
    <p:sldLayoutId id="2147484076" r:id="rId8"/>
    <p:sldLayoutId id="2147484077" r:id="rId9"/>
    <p:sldLayoutId id="2147484078" r:id="rId10"/>
    <p:sldLayoutId id="2147484110" r:id="rId11"/>
    <p:sldLayoutId id="2147484079" r:id="rId12"/>
    <p:sldLayoutId id="2147484120" r:id="rId13"/>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3"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7" name="Picture 6">
            <a:extLst>
              <a:ext uri="{FF2B5EF4-FFF2-40B4-BE49-F238E27FC236}">
                <a16:creationId xmlns:a16="http://schemas.microsoft.com/office/drawing/2014/main" id="{FC3B3E50-74F6-C44B-B7BB-491E0D0E402C}"/>
              </a:ext>
            </a:extLst>
          </p:cNvPr>
          <p:cNvPicPr>
            <a:picLocks noChangeAspect="1"/>
          </p:cNvPicPr>
          <p:nvPr userDrawn="1"/>
        </p:nvPicPr>
        <p:blipFill>
          <a:blip r:embed="rId14"/>
          <a:srcRect/>
          <a:stretch/>
        </p:blipFill>
        <p:spPr>
          <a:xfrm>
            <a:off x="798139" y="6235416"/>
            <a:ext cx="4535979" cy="308570"/>
          </a:xfrm>
          <a:prstGeom prst="rect">
            <a:avLst/>
          </a:prstGeom>
        </p:spPr>
      </p:pic>
    </p:spTree>
    <p:extLst>
      <p:ext uri="{BB962C8B-B14F-4D97-AF65-F5344CB8AC3E}">
        <p14:creationId xmlns:p14="http://schemas.microsoft.com/office/powerpoint/2010/main" val="98185699"/>
      </p:ext>
    </p:extLst>
  </p:cSld>
  <p:clrMap bg1="lt1" tx1="dk1" bg2="lt2" tx2="dk2" accent1="accent1" accent2="accent2" accent3="accent3" accent4="accent4" accent5="accent5" accent6="accent6" hlink="hlink" folHlink="folHlink"/>
  <p:sldLayoutIdLst>
    <p:sldLayoutId id="2147484144" r:id="rId1"/>
    <p:sldLayoutId id="2147484081" r:id="rId2"/>
    <p:sldLayoutId id="2147484082" r:id="rId3"/>
    <p:sldLayoutId id="2147484083" r:id="rId4"/>
    <p:sldLayoutId id="2147484084" r:id="rId5"/>
    <p:sldLayoutId id="2147484085" r:id="rId6"/>
    <p:sldLayoutId id="2147484086" r:id="rId7"/>
    <p:sldLayoutId id="2147484087" r:id="rId8"/>
    <p:sldLayoutId id="2147484111" r:id="rId9"/>
    <p:sldLayoutId id="2147484088" r:id="rId10"/>
    <p:sldLayoutId id="2147484121"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05AE6E6D-3578-834D-A0D9-147542CBBA91}"/>
              </a:ext>
            </a:extLst>
          </p:cNvPr>
          <p:cNvPicPr>
            <a:picLocks noChangeAspect="1"/>
          </p:cNvPicPr>
          <p:nvPr userDrawn="1"/>
        </p:nvPicPr>
        <p:blipFill rotWithShape="1">
          <a:blip r:embed="rId16" cstate="screen">
            <a:extLst>
              <a:ext uri="{28A0092B-C50C-407E-A947-70E740481C1C}">
                <a14:useLocalDpi xmlns:a14="http://schemas.microsoft.com/office/drawing/2010/main"/>
              </a:ext>
            </a:extLst>
          </a:blip>
          <a:srcRect/>
          <a:stretch/>
        </p:blipFill>
        <p:spPr>
          <a:xfrm>
            <a:off x="8692673" y="5940447"/>
            <a:ext cx="3499327" cy="917553"/>
          </a:xfrm>
          <a:prstGeom prst="rect">
            <a:avLst/>
          </a:prstGeom>
        </p:spPr>
      </p:pic>
      <p:sp>
        <p:nvSpPr>
          <p:cNvPr id="11" name="Slide Number Placeholder 8">
            <a:extLst>
              <a:ext uri="{FF2B5EF4-FFF2-40B4-BE49-F238E27FC236}">
                <a16:creationId xmlns:a16="http://schemas.microsoft.com/office/drawing/2014/main" id="{0F67E3E3-0D27-BD4D-8882-9FCC13F55341}"/>
              </a:ext>
            </a:extLst>
          </p:cNvPr>
          <p:cNvSpPr>
            <a:spLocks noGrp="1"/>
          </p:cNvSpPr>
          <p:nvPr>
            <p:ph type="sldNum" sz="quarter" idx="4"/>
          </p:nvPr>
        </p:nvSpPr>
        <p:spPr>
          <a:xfrm>
            <a:off x="468000" y="6328147"/>
            <a:ext cx="451163" cy="123111"/>
          </a:xfrm>
          <a:prstGeom prst="rect">
            <a:avLst/>
          </a:prstGeom>
        </p:spPr>
        <p:txBody>
          <a:bodyPr vert="horz" wrap="square" lIns="0" tIns="0" rIns="0" bIns="0" rtlCol="0" anchor="t" anchorCtr="0">
            <a:spAutoFit/>
          </a:bodyPr>
          <a:lstStyle>
            <a:lvl1pPr algn="l">
              <a:defRPr sz="800" b="0" i="0">
                <a:solidFill>
                  <a:srgbClr val="B2B2B2"/>
                </a:solidFill>
                <a:latin typeface="Fira Sans" panose="020B0503050000020004" pitchFamily="34" charset="0"/>
              </a:defRPr>
            </a:lvl1pPr>
          </a:lstStyle>
          <a:p>
            <a:fld id="{EC50C849-B97A-2B45-B78A-6D9C352F693C}" type="slidenum">
              <a:rPr lang="en-US" smtClean="0"/>
              <a:pPr/>
              <a:t>‹#›</a:t>
            </a:fld>
            <a:endParaRPr lang="en-US" dirty="0"/>
          </a:p>
        </p:txBody>
      </p:sp>
      <p:pic>
        <p:nvPicPr>
          <p:cNvPr id="5" name="Picture 4">
            <a:extLst>
              <a:ext uri="{FF2B5EF4-FFF2-40B4-BE49-F238E27FC236}">
                <a16:creationId xmlns:a16="http://schemas.microsoft.com/office/drawing/2014/main" id="{F479228C-2320-1E41-96BB-0E179451201A}"/>
              </a:ext>
            </a:extLst>
          </p:cNvPr>
          <p:cNvPicPr>
            <a:picLocks noChangeAspect="1"/>
          </p:cNvPicPr>
          <p:nvPr userDrawn="1"/>
        </p:nvPicPr>
        <p:blipFill>
          <a:blip r:embed="rId17"/>
          <a:srcRect/>
          <a:stretch/>
        </p:blipFill>
        <p:spPr>
          <a:xfrm>
            <a:off x="798139" y="6235416"/>
            <a:ext cx="4535979" cy="308570"/>
          </a:xfrm>
          <a:prstGeom prst="rect">
            <a:avLst/>
          </a:prstGeom>
        </p:spPr>
      </p:pic>
    </p:spTree>
    <p:extLst>
      <p:ext uri="{BB962C8B-B14F-4D97-AF65-F5344CB8AC3E}">
        <p14:creationId xmlns:p14="http://schemas.microsoft.com/office/powerpoint/2010/main" val="3493188284"/>
      </p:ext>
    </p:extLst>
  </p:cSld>
  <p:clrMap bg1="lt1" tx1="dk1" bg2="lt2" tx2="dk2" accent1="accent1" accent2="accent2" accent3="accent3" accent4="accent4" accent5="accent5" accent6="accent6" hlink="hlink" folHlink="folHlink"/>
  <p:sldLayoutIdLst>
    <p:sldLayoutId id="2147484145" r:id="rId1"/>
    <p:sldLayoutId id="2147484090" r:id="rId2"/>
    <p:sldLayoutId id="2147484091" r:id="rId3"/>
    <p:sldLayoutId id="2147484092" r:id="rId4"/>
    <p:sldLayoutId id="2147484093" r:id="rId5"/>
    <p:sldLayoutId id="2147484094" r:id="rId6"/>
    <p:sldLayoutId id="2147484097" r:id="rId7"/>
    <p:sldLayoutId id="2147484098" r:id="rId8"/>
    <p:sldLayoutId id="2147484112" r:id="rId9"/>
    <p:sldLayoutId id="2147484095" r:id="rId10"/>
    <p:sldLayoutId id="2147484096" r:id="rId11"/>
    <p:sldLayoutId id="2147484099" r:id="rId12"/>
    <p:sldLayoutId id="2147484100" r:id="rId13"/>
    <p:sldLayoutId id="2147484122" r:id="rId14"/>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2.png"/><Relationship Id="rId7" Type="http://schemas.openxmlformats.org/officeDocument/2006/relationships/image" Target="../media/image49.png"/><Relationship Id="rId2" Type="http://schemas.openxmlformats.org/officeDocument/2006/relationships/image" Target="../media/image45.jpeg"/><Relationship Id="rId1" Type="http://schemas.openxmlformats.org/officeDocument/2006/relationships/slideLayout" Target="../slideLayouts/slideLayout15.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46.png"/></Relationships>
</file>

<file path=ppt/slides/_rels/slide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5.xml"/><Relationship Id="rId5" Type="http://schemas.openxmlformats.org/officeDocument/2006/relationships/image" Target="../media/image53.png"/><Relationship Id="rId4" Type="http://schemas.openxmlformats.org/officeDocument/2006/relationships/image" Target="../media/image52.png"/></Relationships>
</file>

<file path=ppt/slides/_rels/slide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54.jpeg"/><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5.xml"/><Relationship Id="rId5" Type="http://schemas.openxmlformats.org/officeDocument/2006/relationships/image" Target="../media/image53.png"/><Relationship Id="rId4" Type="http://schemas.openxmlformats.org/officeDocument/2006/relationships/image" Target="../media/image52.png"/></Relationships>
</file>

<file path=ppt/slides/_rels/slide5.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image" Target="../media/image55.jpeg"/><Relationship Id="rId1" Type="http://schemas.openxmlformats.org/officeDocument/2006/relationships/slideLayout" Target="../slideLayouts/slideLayout21.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jpeg"/><Relationship Id="rId1" Type="http://schemas.openxmlformats.org/officeDocument/2006/relationships/slideLayout" Target="../slideLayouts/slideLayout17.xml"/><Relationship Id="rId6" Type="http://schemas.openxmlformats.org/officeDocument/2006/relationships/image" Target="../media/image61.jpeg"/><Relationship Id="rId5" Type="http://schemas.openxmlformats.org/officeDocument/2006/relationships/image" Target="../media/image60.jpeg"/><Relationship Id="rId4" Type="http://schemas.openxmlformats.org/officeDocument/2006/relationships/image" Target="../media/image59.png"/></Relationships>
</file>

<file path=ppt/slides/_rels/slide8.xml.rels><?xml version="1.0" encoding="UTF-8" standalone="yes"?>
<Relationships xmlns="http://schemas.openxmlformats.org/package/2006/relationships"><Relationship Id="rId2" Type="http://schemas.openxmlformats.org/officeDocument/2006/relationships/image" Target="../media/image62.jpeg"/><Relationship Id="rId1" Type="http://schemas.openxmlformats.org/officeDocument/2006/relationships/slideLayout" Target="../slideLayouts/slideLayout25.xml"/></Relationships>
</file>

<file path=ppt/slides/_rels/slide9.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18.xml"/></Relationships>
</file>

<file path=ppt/slides/_rels/slide10.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19.xml"/></Relationships>
</file>

<file path=ppt/slides/_rels/slide1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0.xml"/><Relationship Id="rId5" Type="http://schemas.openxmlformats.org/officeDocument/2006/relationships/image" Target="../media/image64.png"/><Relationship Id="rId4" Type="http://schemas.microsoft.com/office/2007/relationships/hdphoto" Target="../media/hdphoto1.wdp"/></Relationships>
</file>

<file path=ppt/slides/_rels/slide12.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5.xml"/><Relationship Id="rId5" Type="http://schemas.openxmlformats.org/officeDocument/2006/relationships/image" Target="../media/image53.png"/><Relationship Id="rId4" Type="http://schemas.openxmlformats.org/officeDocument/2006/relationships/image" Target="../media/image52.png"/></Relationships>
</file>

<file path=ppt/slides/_rels/slide13.xml.rels><?xml version="1.0" encoding="UTF-8" standalone="yes"?>
<Relationships xmlns="http://schemas.openxmlformats.org/package/2006/relationships"><Relationship Id="rId8" Type="http://schemas.openxmlformats.org/officeDocument/2006/relationships/image" Target="../media/image70.png"/><Relationship Id="rId13" Type="http://schemas.microsoft.com/office/2007/relationships/hdphoto" Target="../media/hdphoto6.wdp"/><Relationship Id="rId18" Type="http://schemas.openxmlformats.org/officeDocument/2006/relationships/image" Target="../media/image75.png"/><Relationship Id="rId3" Type="http://schemas.openxmlformats.org/officeDocument/2006/relationships/chart" Target="../charts/chart1.xml"/><Relationship Id="rId7" Type="http://schemas.microsoft.com/office/2007/relationships/hdphoto" Target="../media/hdphoto3.wdp"/><Relationship Id="rId12" Type="http://schemas.openxmlformats.org/officeDocument/2006/relationships/image" Target="../media/image72.png"/><Relationship Id="rId17" Type="http://schemas.microsoft.com/office/2007/relationships/hdphoto" Target="../media/hdphoto8.wdp"/><Relationship Id="rId2" Type="http://schemas.openxmlformats.org/officeDocument/2006/relationships/image" Target="../media/image67.png"/><Relationship Id="rId16" Type="http://schemas.openxmlformats.org/officeDocument/2006/relationships/image" Target="../media/image74.png"/><Relationship Id="rId1" Type="http://schemas.openxmlformats.org/officeDocument/2006/relationships/slideLayout" Target="../slideLayouts/slideLayout22.xml"/><Relationship Id="rId6" Type="http://schemas.openxmlformats.org/officeDocument/2006/relationships/image" Target="../media/image69.png"/><Relationship Id="rId11" Type="http://schemas.microsoft.com/office/2007/relationships/hdphoto" Target="../media/hdphoto5.wdp"/><Relationship Id="rId5" Type="http://schemas.microsoft.com/office/2007/relationships/hdphoto" Target="../media/hdphoto2.wdp"/><Relationship Id="rId15" Type="http://schemas.microsoft.com/office/2007/relationships/hdphoto" Target="../media/hdphoto7.wdp"/><Relationship Id="rId10" Type="http://schemas.openxmlformats.org/officeDocument/2006/relationships/image" Target="../media/image71.png"/><Relationship Id="rId19" Type="http://schemas.microsoft.com/office/2007/relationships/hdphoto" Target="../media/hdphoto9.wdp"/><Relationship Id="rId4" Type="http://schemas.openxmlformats.org/officeDocument/2006/relationships/image" Target="../media/image68.png"/><Relationship Id="rId9" Type="http://schemas.microsoft.com/office/2007/relationships/hdphoto" Target="../media/hdphoto4.wdp"/><Relationship Id="rId14" Type="http://schemas.openxmlformats.org/officeDocument/2006/relationships/image" Target="../media/image73.png"/></Relationships>
</file>

<file path=ppt/slides/_rels/slide14.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76.png"/><Relationship Id="rId1" Type="http://schemas.openxmlformats.org/officeDocument/2006/relationships/slideLayout" Target="../slideLayouts/slideLayout2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16.xml.rels><?xml version="1.0" encoding="UTF-8" standalone="yes"?>
<Relationships xmlns="http://schemas.openxmlformats.org/package/2006/relationships"><Relationship Id="rId2" Type="http://schemas.openxmlformats.org/officeDocument/2006/relationships/image" Target="../media/image77.png"/><Relationship Id="rId1" Type="http://schemas.openxmlformats.org/officeDocument/2006/relationships/slideLayout" Target="../slideLayouts/slideLayout18.xml"/></Relationships>
</file>

<file path=ppt/slides/_rels/slide17.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5.xml"/><Relationship Id="rId5" Type="http://schemas.openxmlformats.org/officeDocument/2006/relationships/image" Target="../media/image53.png"/><Relationship Id="rId4" Type="http://schemas.openxmlformats.org/officeDocument/2006/relationships/image" Target="../media/image52.png"/></Relationships>
</file>

<file path=ppt/slides/_rels/slide18.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78.png"/><Relationship Id="rId1" Type="http://schemas.openxmlformats.org/officeDocument/2006/relationships/slideLayout" Target="../slideLayouts/slideLayout17.xml"/></Relationships>
</file>

<file path=ppt/slides/_rels/slide19.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17.xml"/></Relationships>
</file>

<file path=ppt/slides/_rels/slide21.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1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3.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image" Target="../media/image82.png"/><Relationship Id="rId1" Type="http://schemas.openxmlformats.org/officeDocument/2006/relationships/slideLayout" Target="../slideLayouts/slideLayout17.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17.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7.xml.rels><?xml version="1.0" encoding="UTF-8" standalone="yes"?>
<Relationships xmlns="http://schemas.openxmlformats.org/package/2006/relationships"><Relationship Id="rId3" Type="http://schemas.openxmlformats.org/officeDocument/2006/relationships/image" Target="../media/image85.png"/><Relationship Id="rId7" Type="http://schemas.openxmlformats.org/officeDocument/2006/relationships/image" Target="../media/image87.png"/><Relationship Id="rId2" Type="http://schemas.openxmlformats.org/officeDocument/2006/relationships/oleObject" Target="../embeddings/oleObject2.bin"/><Relationship Id="rId1" Type="http://schemas.openxmlformats.org/officeDocument/2006/relationships/slideLayout" Target="../slideLayouts/slideLayout17.xml"/><Relationship Id="rId6" Type="http://schemas.openxmlformats.org/officeDocument/2006/relationships/oleObject" Target="../embeddings/oleObject4.bin"/><Relationship Id="rId5" Type="http://schemas.openxmlformats.org/officeDocument/2006/relationships/image" Target="../media/image86.png"/><Relationship Id="rId4" Type="http://schemas.openxmlformats.org/officeDocument/2006/relationships/oleObject" Target="../embeddings/oleObject3.bin"/></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9.xml.rels><?xml version="1.0" encoding="UTF-8" standalone="yes"?>
<Relationships xmlns="http://schemas.openxmlformats.org/package/2006/relationships"><Relationship Id="rId3" Type="http://schemas.openxmlformats.org/officeDocument/2006/relationships/image" Target="../media/image89.jpeg"/><Relationship Id="rId2" Type="http://schemas.openxmlformats.org/officeDocument/2006/relationships/image" Target="../media/image88.jpeg"/><Relationship Id="rId1" Type="http://schemas.openxmlformats.org/officeDocument/2006/relationships/slideLayout" Target="../slideLayouts/slideLayout17.xml"/><Relationship Id="rId4" Type="http://schemas.openxmlformats.org/officeDocument/2006/relationships/image" Target="../media/image90.jpeg"/></Relationships>
</file>

<file path=ppt/slides/_rels/slide30.xml.rels><?xml version="1.0" encoding="UTF-8" standalone="yes"?>
<Relationships xmlns="http://schemas.openxmlformats.org/package/2006/relationships"><Relationship Id="rId3" Type="http://schemas.openxmlformats.org/officeDocument/2006/relationships/hyperlink" Target="http://www.istockphoto.com/file_closeup/astronomy/planets/earth/2881611_realtime_calculated_3d_glass_globe_flash_8.php?id=2881611" TargetMode="External"/><Relationship Id="rId2" Type="http://schemas.openxmlformats.org/officeDocument/2006/relationships/image" Target="../media/image91.png"/><Relationship Id="rId1" Type="http://schemas.openxmlformats.org/officeDocument/2006/relationships/slideLayout" Target="../slideLayouts/slideLayout17.xml"/><Relationship Id="rId4" Type="http://schemas.openxmlformats.org/officeDocument/2006/relationships/image" Target="../media/image92.jpeg"/></Relationships>
</file>

<file path=ppt/slides/_rels/slide31.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25.xml"/><Relationship Id="rId5" Type="http://schemas.openxmlformats.org/officeDocument/2006/relationships/image" Target="../media/image53.png"/><Relationship Id="rId4" Type="http://schemas.openxmlformats.org/officeDocument/2006/relationships/image" Target="../media/image52.png"/></Relationships>
</file>

<file path=ppt/slides/_rels/slide32.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78.png"/><Relationship Id="rId1" Type="http://schemas.openxmlformats.org/officeDocument/2006/relationships/slideLayout" Target="../slideLayouts/slideLayout17.xml"/><Relationship Id="rId5" Type="http://schemas.openxmlformats.org/officeDocument/2006/relationships/hyperlink" Target="https://pixabay.com/en/leaf-notebook-leaf-binder-paper-1935230/" TargetMode="External"/><Relationship Id="rId4" Type="http://schemas.openxmlformats.org/officeDocument/2006/relationships/image" Target="../media/image93.jpg"/></Relationships>
</file>

<file path=ppt/slides/_rels/slide33.xml.rels><?xml version="1.0" encoding="UTF-8" standalone="yes"?>
<Relationships xmlns="http://schemas.openxmlformats.org/package/2006/relationships"><Relationship Id="rId3" Type="http://schemas.microsoft.com/office/2007/relationships/hdphoto" Target="../media/hdphoto11.wdp"/><Relationship Id="rId2" Type="http://schemas.openxmlformats.org/officeDocument/2006/relationships/image" Target="../media/image78.png"/><Relationship Id="rId1" Type="http://schemas.openxmlformats.org/officeDocument/2006/relationships/slideLayout" Target="../slideLayouts/slideLayout17.xml"/></Relationships>
</file>

<file path=ppt/slides/_rels/slide34.xml.rels><?xml version="1.0" encoding="UTF-8" standalone="yes"?>
<Relationships xmlns="http://schemas.openxmlformats.org/package/2006/relationships"><Relationship Id="rId2" Type="http://schemas.openxmlformats.org/officeDocument/2006/relationships/hyperlink" Target="http://www.dsm.com/personal-care" TargetMode="External"/><Relationship Id="rId1" Type="http://schemas.openxmlformats.org/officeDocument/2006/relationships/slideLayout" Target="../slideLayouts/slideLayout31.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 up of a mans face&#10;&#10;Description automatically generated">
            <a:extLst>
              <a:ext uri="{FF2B5EF4-FFF2-40B4-BE49-F238E27FC236}">
                <a16:creationId xmlns:a16="http://schemas.microsoft.com/office/drawing/2014/main" id="{846FFDCE-C5F3-4743-AE1D-E328646ADA52}"/>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p:pic>
      <p:sp>
        <p:nvSpPr>
          <p:cNvPr id="3" name="Subtitle 2">
            <a:extLst>
              <a:ext uri="{FF2B5EF4-FFF2-40B4-BE49-F238E27FC236}">
                <a16:creationId xmlns:a16="http://schemas.microsoft.com/office/drawing/2014/main" id="{A2942556-520A-7443-8E76-315FECE1BDEC}"/>
              </a:ext>
            </a:extLst>
          </p:cNvPr>
          <p:cNvSpPr>
            <a:spLocks noGrp="1"/>
          </p:cNvSpPr>
          <p:nvPr>
            <p:ph type="subTitle" idx="1"/>
          </p:nvPr>
        </p:nvSpPr>
        <p:spPr>
          <a:xfrm>
            <a:off x="540000" y="2122577"/>
            <a:ext cx="5556000" cy="839110"/>
          </a:xfrm>
        </p:spPr>
        <p:txBody>
          <a:bodyPr/>
          <a:lstStyle/>
          <a:p>
            <a:r>
              <a:rPr lang="en-US" dirty="0">
                <a:solidFill>
                  <a:srgbClr val="7C807E"/>
                </a:solidFill>
              </a:rPr>
              <a:t>The natural tanning adjunct for a new dimension of sun- kissed tan</a:t>
            </a:r>
          </a:p>
          <a:p>
            <a:endParaRPr lang="en-GB" dirty="0">
              <a:solidFill>
                <a:srgbClr val="7C807E"/>
              </a:solidFill>
            </a:endParaRPr>
          </a:p>
        </p:txBody>
      </p:sp>
      <p:sp>
        <p:nvSpPr>
          <p:cNvPr id="4" name="Title 3">
            <a:extLst>
              <a:ext uri="{FF2B5EF4-FFF2-40B4-BE49-F238E27FC236}">
                <a16:creationId xmlns:a16="http://schemas.microsoft.com/office/drawing/2014/main" id="{E8200052-C06E-7947-94D8-13B259B5891A}"/>
              </a:ext>
            </a:extLst>
          </p:cNvPr>
          <p:cNvSpPr>
            <a:spLocks noGrp="1"/>
          </p:cNvSpPr>
          <p:nvPr>
            <p:ph type="ctrTitle"/>
          </p:nvPr>
        </p:nvSpPr>
        <p:spPr>
          <a:xfrm>
            <a:off x="540000" y="1376599"/>
            <a:ext cx="5400000" cy="623248"/>
          </a:xfrm>
        </p:spPr>
        <p:txBody>
          <a:bodyPr/>
          <a:lstStyle/>
          <a:p>
            <a:r>
              <a:rPr lang="en-GB" sz="4500" dirty="0"/>
              <a:t>ERYTHRULOSE</a:t>
            </a:r>
          </a:p>
        </p:txBody>
      </p:sp>
      <p:pic>
        <p:nvPicPr>
          <p:cNvPr id="7" name="Picture 6" descr="A close up of a logo&#10;&#10;Description automatically generated">
            <a:extLst>
              <a:ext uri="{FF2B5EF4-FFF2-40B4-BE49-F238E27FC236}">
                <a16:creationId xmlns:a16="http://schemas.microsoft.com/office/drawing/2014/main" id="{BF53742C-7A57-E14B-8777-7B98E652A3CE}"/>
              </a:ext>
            </a:extLst>
          </p:cNvPr>
          <p:cNvPicPr>
            <a:picLocks noChangeAspect="1"/>
          </p:cNvPicPr>
          <p:nvPr/>
        </p:nvPicPr>
        <p:blipFill>
          <a:blip r:embed="rId3"/>
          <a:stretch>
            <a:fillRect/>
          </a:stretch>
        </p:blipFill>
        <p:spPr>
          <a:xfrm>
            <a:off x="432000" y="6235416"/>
            <a:ext cx="4535976" cy="308570"/>
          </a:xfrm>
          <a:prstGeom prst="rect">
            <a:avLst/>
          </a:prstGeom>
        </p:spPr>
      </p:pic>
      <p:sp>
        <p:nvSpPr>
          <p:cNvPr id="10" name="Rectangle 9">
            <a:extLst>
              <a:ext uri="{FF2B5EF4-FFF2-40B4-BE49-F238E27FC236}">
                <a16:creationId xmlns:a16="http://schemas.microsoft.com/office/drawing/2014/main" id="{0454DBCD-921D-AE4F-8DB9-B45F590D9B94}"/>
              </a:ext>
            </a:extLst>
          </p:cNvPr>
          <p:cNvSpPr/>
          <p:nvPr/>
        </p:nvSpPr>
        <p:spPr>
          <a:xfrm>
            <a:off x="10818688" y="-287749"/>
            <a:ext cx="1068512" cy="3565205"/>
          </a:xfrm>
          <a:prstGeom prst="rect">
            <a:avLst/>
          </a:prstGeom>
          <a:solidFill>
            <a:srgbClr val="FFFFFF">
              <a:alpha val="85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10">
            <a:extLst>
              <a:ext uri="{FF2B5EF4-FFF2-40B4-BE49-F238E27FC236}">
                <a16:creationId xmlns:a16="http://schemas.microsoft.com/office/drawing/2014/main" id="{6B3AEB7C-E016-0845-A13C-F24AB25DF56C}"/>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970677" y="1018250"/>
            <a:ext cx="764535" cy="593776"/>
          </a:xfrm>
          <a:prstGeom prst="rect">
            <a:avLst/>
          </a:prstGeom>
          <a:ln>
            <a:noFill/>
          </a:ln>
          <a:effectLst/>
        </p:spPr>
      </p:pic>
      <p:pic>
        <p:nvPicPr>
          <p:cNvPr id="12" name="Picture 11">
            <a:extLst>
              <a:ext uri="{FF2B5EF4-FFF2-40B4-BE49-F238E27FC236}">
                <a16:creationId xmlns:a16="http://schemas.microsoft.com/office/drawing/2014/main" id="{1396E8D6-5057-D34D-9E1B-09C1F60FC9E3}"/>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970677" y="1753388"/>
            <a:ext cx="764535" cy="578475"/>
          </a:xfrm>
          <a:prstGeom prst="rect">
            <a:avLst/>
          </a:prstGeom>
          <a:ln>
            <a:noFill/>
          </a:ln>
          <a:effectLst/>
        </p:spPr>
      </p:pic>
      <p:pic>
        <p:nvPicPr>
          <p:cNvPr id="13" name="Picture 12" descr="Logo&#10;&#10;Description automatically generated">
            <a:extLst>
              <a:ext uri="{FF2B5EF4-FFF2-40B4-BE49-F238E27FC236}">
                <a16:creationId xmlns:a16="http://schemas.microsoft.com/office/drawing/2014/main" id="{24C6AD06-6B0B-C043-9B1A-C7B8CBA18E7B}"/>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10927526" y="2473225"/>
            <a:ext cx="850837" cy="625365"/>
          </a:xfrm>
          <a:prstGeom prst="rect">
            <a:avLst/>
          </a:prstGeom>
          <a:ln>
            <a:noFill/>
          </a:ln>
          <a:effectLst/>
        </p:spPr>
      </p:pic>
      <p:pic>
        <p:nvPicPr>
          <p:cNvPr id="14" name="Picture 13">
            <a:extLst>
              <a:ext uri="{FF2B5EF4-FFF2-40B4-BE49-F238E27FC236}">
                <a16:creationId xmlns:a16="http://schemas.microsoft.com/office/drawing/2014/main" id="{6884565A-C498-824C-AABF-BEE029B7485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11056056" y="283112"/>
            <a:ext cx="593776" cy="593776"/>
          </a:xfrm>
          <a:prstGeom prst="rect">
            <a:avLst/>
          </a:prstGeom>
          <a:ln>
            <a:noFill/>
          </a:ln>
          <a:effectLst/>
        </p:spPr>
      </p:pic>
      <p:sp>
        <p:nvSpPr>
          <p:cNvPr id="5" name="Text Placeholder 4">
            <a:extLst>
              <a:ext uri="{FF2B5EF4-FFF2-40B4-BE49-F238E27FC236}">
                <a16:creationId xmlns:a16="http://schemas.microsoft.com/office/drawing/2014/main" id="{01E5FD7D-90A1-498D-A7CD-6DA979EDC20B}"/>
              </a:ext>
            </a:extLst>
          </p:cNvPr>
          <p:cNvSpPr>
            <a:spLocks noGrp="1"/>
          </p:cNvSpPr>
          <p:nvPr>
            <p:ph type="body" sz="quarter" idx="11"/>
          </p:nvPr>
        </p:nvSpPr>
        <p:spPr/>
        <p:txBody>
          <a:bodyPr/>
          <a:lstStyle/>
          <a:p>
            <a:r>
              <a:rPr lang="en-US" dirty="0"/>
              <a:t>04-2022</a:t>
            </a:r>
            <a:endParaRPr lang="en-CH" dirty="0"/>
          </a:p>
        </p:txBody>
      </p:sp>
    </p:spTree>
    <p:extLst>
      <p:ext uri="{BB962C8B-B14F-4D97-AF65-F5344CB8AC3E}">
        <p14:creationId xmlns:p14="http://schemas.microsoft.com/office/powerpoint/2010/main" val="3498758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GB" dirty="0"/>
              <a:t>Outline</a:t>
            </a:r>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2</a:t>
            </a:fld>
            <a:endParaRPr lang="en-US" dirty="0"/>
          </a:p>
        </p:txBody>
      </p:sp>
      <p:grpSp>
        <p:nvGrpSpPr>
          <p:cNvPr id="8" name="Group 7">
            <a:extLst>
              <a:ext uri="{FF2B5EF4-FFF2-40B4-BE49-F238E27FC236}">
                <a16:creationId xmlns:a16="http://schemas.microsoft.com/office/drawing/2014/main" id="{B11F6D84-8A7D-41AF-9CB3-D80018230216}"/>
              </a:ext>
            </a:extLst>
          </p:cNvPr>
          <p:cNvGrpSpPr/>
          <p:nvPr/>
        </p:nvGrpSpPr>
        <p:grpSpPr>
          <a:xfrm>
            <a:off x="1230676" y="1144150"/>
            <a:ext cx="4106311" cy="5081828"/>
            <a:chOff x="342401" y="1144150"/>
            <a:chExt cx="4106311" cy="5081828"/>
          </a:xfrm>
        </p:grpSpPr>
        <p:pic>
          <p:nvPicPr>
            <p:cNvPr id="9" name="Picture 8" descr="divider_01.png">
              <a:extLst>
                <a:ext uri="{FF2B5EF4-FFF2-40B4-BE49-F238E27FC236}">
                  <a16:creationId xmlns:a16="http://schemas.microsoft.com/office/drawing/2014/main" id="{E110C934-4E11-4E29-AF9F-444C715BCE7B}"/>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346102" y="1144150"/>
              <a:ext cx="4102610" cy="1017932"/>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2080939B-9BD4-4AB8-974B-3202A5788F86}"/>
                </a:ext>
              </a:extLst>
            </p:cNvPr>
            <p:cNvSpPr txBox="1"/>
            <p:nvPr/>
          </p:nvSpPr>
          <p:spPr>
            <a:xfrm>
              <a:off x="423510" y="1248983"/>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1</a:t>
              </a:r>
            </a:p>
          </p:txBody>
        </p:sp>
        <p:sp>
          <p:nvSpPr>
            <p:cNvPr id="11" name="TextBox 10">
              <a:extLst>
                <a:ext uri="{FF2B5EF4-FFF2-40B4-BE49-F238E27FC236}">
                  <a16:creationId xmlns:a16="http://schemas.microsoft.com/office/drawing/2014/main" id="{E0816BB2-25AD-4B38-924F-A81D3F8CD44C}"/>
                </a:ext>
              </a:extLst>
            </p:cNvPr>
            <p:cNvSpPr txBox="1"/>
            <p:nvPr/>
          </p:nvSpPr>
          <p:spPr>
            <a:xfrm>
              <a:off x="442541" y="3945081"/>
              <a:ext cx="500123" cy="707886"/>
            </a:xfrm>
            <a:prstGeom prst="rect">
              <a:avLst/>
            </a:prstGeom>
            <a:noFill/>
          </p:spPr>
          <p:txBody>
            <a:bodyPr wrap="square" rtlCol="0">
              <a:spAutoFit/>
            </a:bodyPr>
            <a:lstStyle/>
            <a:p>
              <a:pPr algn="ctr"/>
              <a:endParaRPr lang="en-US" sz="4000"/>
            </a:p>
          </p:txBody>
        </p:sp>
        <p:sp>
          <p:nvSpPr>
            <p:cNvPr id="12" name="TextBox 11">
              <a:extLst>
                <a:ext uri="{FF2B5EF4-FFF2-40B4-BE49-F238E27FC236}">
                  <a16:creationId xmlns:a16="http://schemas.microsoft.com/office/drawing/2014/main" id="{2ECD46F2-9EC6-477D-95AF-5D8A6E753F38}"/>
                </a:ext>
              </a:extLst>
            </p:cNvPr>
            <p:cNvSpPr txBox="1"/>
            <p:nvPr/>
          </p:nvSpPr>
          <p:spPr>
            <a:xfrm>
              <a:off x="1898856" y="1304000"/>
              <a:ext cx="2053873" cy="646331"/>
            </a:xfrm>
            <a:prstGeom prst="rect">
              <a:avLst/>
            </a:prstGeom>
            <a:noFill/>
          </p:spPr>
          <p:txBody>
            <a:bodyPr wrap="square" rtlCol="0">
              <a:spAutoFit/>
            </a:bodyPr>
            <a:lstStyle/>
            <a:p>
              <a:r>
                <a:rPr lang="en-US" dirty="0">
                  <a:solidFill>
                    <a:schemeClr val="bg1"/>
                  </a:solidFill>
                  <a:latin typeface="Fira Sans" panose="020B0503050000020004" pitchFamily="34" charset="0"/>
                  <a:ea typeface="Fira Sans" panose="020B0503050000020004" pitchFamily="34" charset="0"/>
                  <a:cs typeface="Trebuchet MS"/>
                </a:rPr>
                <a:t>The power of tanned skin</a:t>
              </a:r>
              <a:endParaRPr lang="en-US" dirty="0">
                <a:solidFill>
                  <a:schemeClr val="bg1"/>
                </a:solidFill>
                <a:latin typeface="Fira Sans" panose="020B0503050000020004" pitchFamily="34" charset="0"/>
                <a:ea typeface="Fira Sans" panose="020B0503050000020004" pitchFamily="34" charset="0"/>
              </a:endParaRPr>
            </a:p>
          </p:txBody>
        </p:sp>
        <p:pic>
          <p:nvPicPr>
            <p:cNvPr id="13" name="Picture 12" descr="divider_04.png">
              <a:extLst>
                <a:ext uri="{FF2B5EF4-FFF2-40B4-BE49-F238E27FC236}">
                  <a16:creationId xmlns:a16="http://schemas.microsoft.com/office/drawing/2014/main" id="{003D4A62-EB5B-4D43-A52C-F0705DFAD30F}"/>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42401" y="5208047"/>
              <a:ext cx="4102610" cy="1017931"/>
            </a:xfrm>
            <a:prstGeom prst="rect">
              <a:avLst/>
            </a:prstGeom>
            <a:effectLst>
              <a:outerShdw blurRad="50800" dist="38100" dir="2700000" algn="tl" rotWithShape="0">
                <a:prstClr val="black">
                  <a:alpha val="40000"/>
                </a:prstClr>
              </a:outerShdw>
            </a:effectLst>
          </p:spPr>
        </p:pic>
        <p:pic>
          <p:nvPicPr>
            <p:cNvPr id="14" name="Picture 13" descr="divider_02.png">
              <a:extLst>
                <a:ext uri="{FF2B5EF4-FFF2-40B4-BE49-F238E27FC236}">
                  <a16:creationId xmlns:a16="http://schemas.microsoft.com/office/drawing/2014/main" id="{7FB4A30F-80BD-4CB3-BE6B-E9927B85C0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2401" y="2513465"/>
              <a:ext cx="4084323" cy="1013393"/>
            </a:xfrm>
            <a:prstGeom prst="rect">
              <a:avLst/>
            </a:prstGeom>
            <a:effectLst>
              <a:outerShdw blurRad="50800" dist="38100" dir="2700000" algn="tl" rotWithShape="0">
                <a:prstClr val="black">
                  <a:alpha val="40000"/>
                </a:prstClr>
              </a:outerShdw>
            </a:effectLst>
          </p:spPr>
        </p:pic>
        <p:pic>
          <p:nvPicPr>
            <p:cNvPr id="15" name="Picture 14" descr="divider_03.png">
              <a:extLst>
                <a:ext uri="{FF2B5EF4-FFF2-40B4-BE49-F238E27FC236}">
                  <a16:creationId xmlns:a16="http://schemas.microsoft.com/office/drawing/2014/main" id="{B2E2E4FC-39E2-4AAA-9A31-01545DEE4CC3}"/>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355566" y="3885841"/>
              <a:ext cx="4071159" cy="1010128"/>
            </a:xfrm>
            <a:prstGeom prst="rect">
              <a:avLst/>
            </a:prstGeom>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E3FBCA20-0632-4BB6-8FEC-87E0A14460B8}"/>
                </a:ext>
              </a:extLst>
            </p:cNvPr>
            <p:cNvSpPr txBox="1"/>
            <p:nvPr/>
          </p:nvSpPr>
          <p:spPr>
            <a:xfrm>
              <a:off x="1889477" y="2652327"/>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solidFill>
                </a:rPr>
                <a:t>Some figures and numbers</a:t>
              </a:r>
            </a:p>
          </p:txBody>
        </p:sp>
        <p:sp>
          <p:nvSpPr>
            <p:cNvPr id="17" name="TextBox 16">
              <a:extLst>
                <a:ext uri="{FF2B5EF4-FFF2-40B4-BE49-F238E27FC236}">
                  <a16:creationId xmlns:a16="http://schemas.microsoft.com/office/drawing/2014/main" id="{7228E0CE-B70A-45E4-9993-CD0AEF3AEE68}"/>
                </a:ext>
              </a:extLst>
            </p:cNvPr>
            <p:cNvSpPr txBox="1"/>
            <p:nvPr/>
          </p:nvSpPr>
          <p:spPr>
            <a:xfrm>
              <a:off x="414131" y="2597310"/>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2</a:t>
              </a:r>
            </a:p>
          </p:txBody>
        </p:sp>
        <p:sp>
          <p:nvSpPr>
            <p:cNvPr id="18" name="TextBox 17">
              <a:extLst>
                <a:ext uri="{FF2B5EF4-FFF2-40B4-BE49-F238E27FC236}">
                  <a16:creationId xmlns:a16="http://schemas.microsoft.com/office/drawing/2014/main" id="{153CB471-952D-446A-8273-D45EC1556D88}"/>
                </a:ext>
              </a:extLst>
            </p:cNvPr>
            <p:cNvSpPr txBox="1"/>
            <p:nvPr/>
          </p:nvSpPr>
          <p:spPr>
            <a:xfrm>
              <a:off x="433162" y="5293408"/>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4</a:t>
              </a:r>
            </a:p>
          </p:txBody>
        </p:sp>
        <p:sp>
          <p:nvSpPr>
            <p:cNvPr id="19" name="TextBox 18">
              <a:extLst>
                <a:ext uri="{FF2B5EF4-FFF2-40B4-BE49-F238E27FC236}">
                  <a16:creationId xmlns:a16="http://schemas.microsoft.com/office/drawing/2014/main" id="{8F744450-6DBE-442D-85A3-0D947383CA6E}"/>
                </a:ext>
              </a:extLst>
            </p:cNvPr>
            <p:cNvSpPr txBox="1"/>
            <p:nvPr/>
          </p:nvSpPr>
          <p:spPr>
            <a:xfrm>
              <a:off x="433162" y="3945081"/>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3</a:t>
              </a:r>
            </a:p>
          </p:txBody>
        </p:sp>
        <p:sp>
          <p:nvSpPr>
            <p:cNvPr id="20" name="TextBox 19">
              <a:extLst>
                <a:ext uri="{FF2B5EF4-FFF2-40B4-BE49-F238E27FC236}">
                  <a16:creationId xmlns:a16="http://schemas.microsoft.com/office/drawing/2014/main" id="{F6A2F125-7104-4766-A5D0-F262FB6A93AB}"/>
                </a:ext>
              </a:extLst>
            </p:cNvPr>
            <p:cNvSpPr txBox="1"/>
            <p:nvPr/>
          </p:nvSpPr>
          <p:spPr>
            <a:xfrm>
              <a:off x="1889477" y="5431437"/>
              <a:ext cx="2250437" cy="369332"/>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solidFill>
                </a:rPr>
                <a:t>Conclusion</a:t>
              </a:r>
            </a:p>
          </p:txBody>
        </p:sp>
        <p:sp>
          <p:nvSpPr>
            <p:cNvPr id="21" name="TextBox 20">
              <a:extLst>
                <a:ext uri="{FF2B5EF4-FFF2-40B4-BE49-F238E27FC236}">
                  <a16:creationId xmlns:a16="http://schemas.microsoft.com/office/drawing/2014/main" id="{F767A419-35D3-4481-B882-D5E9C9492476}"/>
                </a:ext>
              </a:extLst>
            </p:cNvPr>
            <p:cNvSpPr txBox="1"/>
            <p:nvPr/>
          </p:nvSpPr>
          <p:spPr>
            <a:xfrm>
              <a:off x="1889477" y="4045010"/>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solidFill>
                </a:rPr>
                <a:t>ERYTHRULOSE &amp; DHA</a:t>
              </a:r>
            </a:p>
          </p:txBody>
        </p:sp>
      </p:grpSp>
      <p:grpSp>
        <p:nvGrpSpPr>
          <p:cNvPr id="22" name="Group 21">
            <a:extLst>
              <a:ext uri="{FF2B5EF4-FFF2-40B4-BE49-F238E27FC236}">
                <a16:creationId xmlns:a16="http://schemas.microsoft.com/office/drawing/2014/main" id="{210E43BD-81D4-4213-8DA6-DA16C756EBC1}"/>
              </a:ext>
            </a:extLst>
          </p:cNvPr>
          <p:cNvGrpSpPr/>
          <p:nvPr/>
        </p:nvGrpSpPr>
        <p:grpSpPr>
          <a:xfrm>
            <a:off x="6504486" y="1329950"/>
            <a:ext cx="4257897" cy="4559104"/>
            <a:chOff x="6504486" y="1329950"/>
            <a:chExt cx="4257897" cy="4559104"/>
          </a:xfrm>
        </p:grpSpPr>
        <p:sp>
          <p:nvSpPr>
            <p:cNvPr id="23" name="TextBox 22">
              <a:extLst>
                <a:ext uri="{FF2B5EF4-FFF2-40B4-BE49-F238E27FC236}">
                  <a16:creationId xmlns:a16="http://schemas.microsoft.com/office/drawing/2014/main" id="{A2A2154C-6E2B-48A3-9D84-7F36B2B22F44}"/>
                </a:ext>
              </a:extLst>
            </p:cNvPr>
            <p:cNvSpPr txBox="1"/>
            <p:nvPr/>
          </p:nvSpPr>
          <p:spPr>
            <a:xfrm>
              <a:off x="6504486" y="1329950"/>
              <a:ext cx="4164923" cy="646331"/>
            </a:xfrm>
            <a:prstGeom prst="rect">
              <a:avLst/>
            </a:prstGeom>
            <a:noFill/>
          </p:spPr>
          <p:txBody>
            <a:bodyPr wrap="none" rtlCol="0">
              <a:spAutoFit/>
            </a:bodyPr>
            <a:lstStyle/>
            <a:p>
              <a:r>
                <a:rPr lang="en-US" dirty="0">
                  <a:solidFill>
                    <a:schemeClr val="bg1"/>
                  </a:solidFill>
                  <a:latin typeface="Fira Sans" panose="020B0503050000020004" pitchFamily="34" charset="0"/>
                  <a:ea typeface="Fira Sans" panose="020B0503050000020004" pitchFamily="34" charset="0"/>
                </a:rPr>
                <a:t>What is the fascination of tanned skin</a:t>
              </a:r>
            </a:p>
            <a:p>
              <a:r>
                <a:rPr lang="en-US" dirty="0">
                  <a:solidFill>
                    <a:schemeClr val="bg1"/>
                  </a:solidFill>
                  <a:latin typeface="Fira Sans" panose="020B0503050000020004" pitchFamily="34" charset="0"/>
                  <a:ea typeface="Fira Sans" panose="020B0503050000020004" pitchFamily="34" charset="0"/>
                </a:rPr>
                <a:t>and what is the role of the consumer ?</a:t>
              </a:r>
            </a:p>
          </p:txBody>
        </p:sp>
        <p:sp>
          <p:nvSpPr>
            <p:cNvPr id="24" name="5-Point Star 23">
              <a:extLst>
                <a:ext uri="{FF2B5EF4-FFF2-40B4-BE49-F238E27FC236}">
                  <a16:creationId xmlns:a16="http://schemas.microsoft.com/office/drawing/2014/main" id="{2FEE5721-83CE-46C4-9916-BDE2F924716A}"/>
                </a:ext>
              </a:extLst>
            </p:cNvPr>
            <p:cNvSpPr/>
            <p:nvPr/>
          </p:nvSpPr>
          <p:spPr bwMode="auto">
            <a:xfrm>
              <a:off x="8410734" y="2156815"/>
              <a:ext cx="352425" cy="238218"/>
            </a:xfrm>
            <a:prstGeom prst="star5">
              <a:avLst/>
            </a:prstGeom>
            <a:gradFill>
              <a:gsLst>
                <a:gs pos="0">
                  <a:srgbClr val="0170B7"/>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25" name="TextBox 24">
              <a:extLst>
                <a:ext uri="{FF2B5EF4-FFF2-40B4-BE49-F238E27FC236}">
                  <a16:creationId xmlns:a16="http://schemas.microsoft.com/office/drawing/2014/main" id="{A2C082C8-CCB5-4E19-8093-23750C484120}"/>
                </a:ext>
              </a:extLst>
            </p:cNvPr>
            <p:cNvSpPr txBox="1"/>
            <p:nvPr/>
          </p:nvSpPr>
          <p:spPr>
            <a:xfrm>
              <a:off x="6504486" y="2519317"/>
              <a:ext cx="3873176" cy="646331"/>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dirty="0">
                  <a:solidFill>
                    <a:schemeClr val="bg1"/>
                  </a:solidFill>
                  <a:latin typeface="Fira Sans" panose="020B0503050000020004" pitchFamily="34" charset="0"/>
                  <a:ea typeface="Fira Sans" panose="020B0503050000020004" pitchFamily="34" charset="0"/>
                </a:rPr>
                <a:t>Opportunities to grow and to come </a:t>
              </a:r>
            </a:p>
            <a:p>
              <a:r>
                <a:rPr lang="en-US" dirty="0">
                  <a:solidFill>
                    <a:schemeClr val="bg1"/>
                  </a:solidFill>
                  <a:latin typeface="Fira Sans" panose="020B0503050000020004" pitchFamily="34" charset="0"/>
                  <a:ea typeface="Fira Sans" panose="020B0503050000020004" pitchFamily="34" charset="0"/>
                </a:rPr>
                <a:t>close to consumer expectations.</a:t>
              </a:r>
            </a:p>
          </p:txBody>
        </p:sp>
        <p:sp>
          <p:nvSpPr>
            <p:cNvPr id="26" name="5-Point Star 25">
              <a:extLst>
                <a:ext uri="{FF2B5EF4-FFF2-40B4-BE49-F238E27FC236}">
                  <a16:creationId xmlns:a16="http://schemas.microsoft.com/office/drawing/2014/main" id="{549B2D40-4FB3-40F0-A357-EE5605D4009F}"/>
                </a:ext>
              </a:extLst>
            </p:cNvPr>
            <p:cNvSpPr/>
            <p:nvPr/>
          </p:nvSpPr>
          <p:spPr bwMode="auto">
            <a:xfrm>
              <a:off x="8410733" y="3429000"/>
              <a:ext cx="352425" cy="238218"/>
            </a:xfrm>
            <a:prstGeom prst="star5">
              <a:avLst/>
            </a:prstGeom>
            <a:gradFill>
              <a:gsLst>
                <a:gs pos="0">
                  <a:srgbClr val="0170B7"/>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27" name="TextBox 26">
              <a:extLst>
                <a:ext uri="{FF2B5EF4-FFF2-40B4-BE49-F238E27FC236}">
                  <a16:creationId xmlns:a16="http://schemas.microsoft.com/office/drawing/2014/main" id="{A4EA8E5E-CAC2-40D3-9E1D-D4F3A602A432}"/>
                </a:ext>
              </a:extLst>
            </p:cNvPr>
            <p:cNvSpPr txBox="1"/>
            <p:nvPr/>
          </p:nvSpPr>
          <p:spPr>
            <a:xfrm>
              <a:off x="6504486" y="4053356"/>
              <a:ext cx="3942105" cy="369332"/>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dirty="0">
                  <a:solidFill>
                    <a:schemeClr val="bg1"/>
                  </a:solidFill>
                  <a:latin typeface="Fira Sans" panose="020B0503050000020004" pitchFamily="34" charset="0"/>
                  <a:ea typeface="Fira Sans" panose="020B0503050000020004" pitchFamily="34" charset="0"/>
                </a:rPr>
                <a:t>Facts &amp; figures you should not miss!</a:t>
              </a:r>
            </a:p>
          </p:txBody>
        </p:sp>
        <p:sp>
          <p:nvSpPr>
            <p:cNvPr id="28" name="5-Point Star 26">
              <a:extLst>
                <a:ext uri="{FF2B5EF4-FFF2-40B4-BE49-F238E27FC236}">
                  <a16:creationId xmlns:a16="http://schemas.microsoft.com/office/drawing/2014/main" id="{9CF42053-77ED-45BC-8BA8-876672C094D4}"/>
                </a:ext>
              </a:extLst>
            </p:cNvPr>
            <p:cNvSpPr/>
            <p:nvPr/>
          </p:nvSpPr>
          <p:spPr bwMode="auto">
            <a:xfrm>
              <a:off x="8475538" y="4691341"/>
              <a:ext cx="352425" cy="238218"/>
            </a:xfrm>
            <a:prstGeom prst="star5">
              <a:avLst/>
            </a:prstGeom>
            <a:gradFill>
              <a:gsLst>
                <a:gs pos="0">
                  <a:srgbClr val="0170B7"/>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rebuchet MS" pitchFamily="34" charset="0"/>
                <a:cs typeface="Arial" charset="0"/>
              </a:endParaRPr>
            </a:p>
          </p:txBody>
        </p:sp>
        <p:sp>
          <p:nvSpPr>
            <p:cNvPr id="29" name="TextBox 28">
              <a:extLst>
                <a:ext uri="{FF2B5EF4-FFF2-40B4-BE49-F238E27FC236}">
                  <a16:creationId xmlns:a16="http://schemas.microsoft.com/office/drawing/2014/main" id="{4F2A2544-D03C-473A-874F-BF24C65FD894}"/>
                </a:ext>
              </a:extLst>
            </p:cNvPr>
            <p:cNvSpPr txBox="1"/>
            <p:nvPr/>
          </p:nvSpPr>
          <p:spPr>
            <a:xfrm>
              <a:off x="6504486" y="5242723"/>
              <a:ext cx="4257897" cy="646331"/>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b="1" dirty="0">
                  <a:solidFill>
                    <a:schemeClr val="bg1"/>
                  </a:solidFill>
                  <a:latin typeface="Fira Sans" panose="020B0503050000020004" pitchFamily="34" charset="0"/>
                  <a:ea typeface="Fira Sans" panose="020B0503050000020004" pitchFamily="34" charset="0"/>
                </a:rPr>
                <a:t>10</a:t>
              </a:r>
              <a:r>
                <a:rPr lang="en-US" dirty="0">
                  <a:solidFill>
                    <a:schemeClr val="bg1"/>
                  </a:solidFill>
                  <a:latin typeface="Fira Sans" panose="020B0503050000020004" pitchFamily="34" charset="0"/>
                  <a:ea typeface="Fira Sans" panose="020B0503050000020004" pitchFamily="34" charset="0"/>
                </a:rPr>
                <a:t> good reasons to infuse self-tanning </a:t>
              </a:r>
            </a:p>
            <a:p>
              <a:r>
                <a:rPr lang="en-US" dirty="0">
                  <a:solidFill>
                    <a:schemeClr val="bg1"/>
                  </a:solidFill>
                  <a:latin typeface="Fira Sans" panose="020B0503050000020004" pitchFamily="34" charset="0"/>
                  <a:ea typeface="Fira Sans" panose="020B0503050000020004" pitchFamily="34" charset="0"/>
                </a:rPr>
                <a:t>formulations with ERYTHRULOSE!</a:t>
              </a:r>
            </a:p>
          </p:txBody>
        </p:sp>
      </p:grpSp>
    </p:spTree>
    <p:extLst>
      <p:ext uri="{BB962C8B-B14F-4D97-AF65-F5344CB8AC3E}">
        <p14:creationId xmlns:p14="http://schemas.microsoft.com/office/powerpoint/2010/main" val="81707590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Placeholder 7" descr="A close up of a mans face&#10;&#10;Description automatically generated">
            <a:extLst>
              <a:ext uri="{FF2B5EF4-FFF2-40B4-BE49-F238E27FC236}">
                <a16:creationId xmlns:a16="http://schemas.microsoft.com/office/drawing/2014/main" id="{3A329C5A-3CD6-44F2-91E2-CCF7B5586F88}"/>
              </a:ext>
            </a:extLst>
          </p:cNvPr>
          <p:cNvPicPr>
            <a:picLocks noGrp="1" noChangeAspect="1"/>
          </p:cNvPicPr>
          <p:nvPr>
            <p:ph type="pic" sz="quarter" idx="10"/>
          </p:nvPr>
        </p:nvPicPr>
        <p:blipFill>
          <a:blip r:embed="rId2" cstate="screen">
            <a:extLst>
              <a:ext uri="{28A0092B-C50C-407E-A947-70E740481C1C}">
                <a14:useLocalDpi xmlns:a14="http://schemas.microsoft.com/office/drawing/2010/main"/>
              </a:ext>
            </a:extLst>
          </a:blip>
          <a:srcRect/>
          <a:stretch>
            <a:fillRect/>
          </a:stretch>
        </p:blipFill>
        <p:spPr>
          <a:xfrm>
            <a:off x="0" y="0"/>
            <a:ext cx="12195107" cy="6892578"/>
          </a:xfrm>
        </p:spPr>
      </p:pic>
      <p:sp>
        <p:nvSpPr>
          <p:cNvPr id="5" name="Slide Number Placeholder 4">
            <a:extLst>
              <a:ext uri="{FF2B5EF4-FFF2-40B4-BE49-F238E27FC236}">
                <a16:creationId xmlns:a16="http://schemas.microsoft.com/office/drawing/2014/main" id="{CC2AB28F-6FDB-144A-9A55-13F52C3819C0}"/>
              </a:ext>
            </a:extLst>
          </p:cNvPr>
          <p:cNvSpPr>
            <a:spLocks noGrp="1"/>
          </p:cNvSpPr>
          <p:nvPr>
            <p:ph type="sldNum" sz="quarter" idx="11"/>
          </p:nvPr>
        </p:nvSpPr>
        <p:spPr/>
        <p:txBody>
          <a:bodyPr/>
          <a:lstStyle/>
          <a:p>
            <a:fld id="{EC50C849-B97A-2B45-B78A-6D9C352F693C}" type="slidenum">
              <a:rPr lang="en-US" smtClean="0">
                <a:solidFill>
                  <a:schemeClr val="bg1"/>
                </a:solidFill>
              </a:rPr>
              <a:pPr/>
              <a:t>3</a:t>
            </a:fld>
            <a:endParaRPr lang="en-US" dirty="0">
              <a:solidFill>
                <a:schemeClr val="bg1"/>
              </a:solidFill>
            </a:endParaRPr>
          </a:p>
        </p:txBody>
      </p:sp>
      <p:pic>
        <p:nvPicPr>
          <p:cNvPr id="6" name="Picture 5" descr="A close up of a logo&#10;&#10;Description automatically generated">
            <a:extLst>
              <a:ext uri="{FF2B5EF4-FFF2-40B4-BE49-F238E27FC236}">
                <a16:creationId xmlns:a16="http://schemas.microsoft.com/office/drawing/2014/main" id="{FE46B42C-DCA0-7E49-AC4F-5A14DE02A8CD}"/>
              </a:ext>
            </a:extLst>
          </p:cNvPr>
          <p:cNvPicPr>
            <a:picLocks noChangeAspect="1"/>
          </p:cNvPicPr>
          <p:nvPr/>
        </p:nvPicPr>
        <p:blipFill>
          <a:blip r:embed="rId3"/>
          <a:stretch>
            <a:fillRect/>
          </a:stretch>
        </p:blipFill>
        <p:spPr>
          <a:xfrm>
            <a:off x="798132" y="6235416"/>
            <a:ext cx="4535976" cy="308570"/>
          </a:xfrm>
          <a:prstGeom prst="rect">
            <a:avLst/>
          </a:prstGeom>
        </p:spPr>
      </p:pic>
      <p:sp>
        <p:nvSpPr>
          <p:cNvPr id="7" name="Oval 6">
            <a:extLst>
              <a:ext uri="{FF2B5EF4-FFF2-40B4-BE49-F238E27FC236}">
                <a16:creationId xmlns:a16="http://schemas.microsoft.com/office/drawing/2014/main" id="{F311905D-7F9E-44AD-A8BF-D1729C89F6FF}"/>
              </a:ext>
            </a:extLst>
          </p:cNvPr>
          <p:cNvSpPr/>
          <p:nvPr/>
        </p:nvSpPr>
        <p:spPr>
          <a:xfrm>
            <a:off x="7745947" y="1668169"/>
            <a:ext cx="3521661" cy="3521661"/>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en-GB" sz="2400" dirty="0" err="1">
              <a:solidFill>
                <a:schemeClr val="bg1"/>
              </a:solidFill>
              <a:latin typeface="Fira Sans" panose="020B0503050000020004" pitchFamily="34" charset="0"/>
              <a:ea typeface="Fira Sans" panose="020B0503050000020004" pitchFamily="34" charset="0"/>
            </a:endParaRPr>
          </a:p>
        </p:txBody>
      </p:sp>
      <p:sp>
        <p:nvSpPr>
          <p:cNvPr id="2" name="TextBox 1">
            <a:extLst>
              <a:ext uri="{FF2B5EF4-FFF2-40B4-BE49-F238E27FC236}">
                <a16:creationId xmlns:a16="http://schemas.microsoft.com/office/drawing/2014/main" id="{31658A48-3118-42CD-B3E2-B0787B98DAC9}"/>
              </a:ext>
            </a:extLst>
          </p:cNvPr>
          <p:cNvSpPr txBox="1"/>
          <p:nvPr/>
        </p:nvSpPr>
        <p:spPr>
          <a:xfrm>
            <a:off x="7971005" y="2459503"/>
            <a:ext cx="3071543" cy="1938992"/>
          </a:xfrm>
          <a:prstGeom prst="rect">
            <a:avLst/>
          </a:prstGeom>
          <a:noFill/>
        </p:spPr>
        <p:txBody>
          <a:bodyPr wrap="square" rtlCol="0">
            <a:spAutoFit/>
          </a:bodyPr>
          <a:lstStyle/>
          <a:p>
            <a:pPr algn="ctr"/>
            <a:r>
              <a:rPr lang="en-US" sz="2400" b="1" dirty="0">
                <a:solidFill>
                  <a:schemeClr val="bg1"/>
                </a:solidFill>
                <a:latin typeface="Fira Sans" panose="020B0503050000020004" pitchFamily="34" charset="0"/>
                <a:ea typeface="Fira Sans" panose="020B0503050000020004" pitchFamily="34" charset="0"/>
              </a:rPr>
              <a:t>ERYTHRULOSE-</a:t>
            </a:r>
            <a:r>
              <a:rPr lang="en-US" sz="2400" dirty="0">
                <a:solidFill>
                  <a:schemeClr val="bg1"/>
                </a:solidFill>
                <a:latin typeface="Fira Sans" panose="020B0503050000020004" pitchFamily="34" charset="0"/>
                <a:ea typeface="Fira Sans" panose="020B0503050000020004" pitchFamily="34" charset="0"/>
              </a:rPr>
              <a:t> </a:t>
            </a:r>
          </a:p>
          <a:p>
            <a:pPr algn="ctr"/>
            <a:r>
              <a:rPr lang="en-US" sz="2400" dirty="0">
                <a:solidFill>
                  <a:schemeClr val="bg1"/>
                </a:solidFill>
                <a:latin typeface="Fira Sans" panose="020B0503050000020004" pitchFamily="34" charset="0"/>
                <a:ea typeface="Fira Sans" panose="020B0503050000020004" pitchFamily="34" charset="0"/>
              </a:rPr>
              <a:t>The natural tanning adjunct for a new</a:t>
            </a:r>
          </a:p>
          <a:p>
            <a:pPr algn="ctr"/>
            <a:r>
              <a:rPr lang="en-US" sz="2400" dirty="0">
                <a:solidFill>
                  <a:schemeClr val="bg1"/>
                </a:solidFill>
                <a:latin typeface="Fira Sans" panose="020B0503050000020004" pitchFamily="34" charset="0"/>
                <a:ea typeface="Fira Sans" panose="020B0503050000020004" pitchFamily="34" charset="0"/>
              </a:rPr>
              <a:t> dimension of sun-kissed tan</a:t>
            </a:r>
            <a:endParaRPr lang="en-GB" sz="2400" dirty="0" err="1">
              <a:solidFill>
                <a:schemeClr val="bg1"/>
              </a:solidFill>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4902974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GB" dirty="0"/>
              <a:t>Outline</a:t>
            </a:r>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4</a:t>
            </a:fld>
            <a:endParaRPr lang="en-US" dirty="0"/>
          </a:p>
        </p:txBody>
      </p:sp>
      <p:grpSp>
        <p:nvGrpSpPr>
          <p:cNvPr id="22" name="Group 21">
            <a:extLst>
              <a:ext uri="{FF2B5EF4-FFF2-40B4-BE49-F238E27FC236}">
                <a16:creationId xmlns:a16="http://schemas.microsoft.com/office/drawing/2014/main" id="{210E43BD-81D4-4213-8DA6-DA16C756EBC1}"/>
              </a:ext>
            </a:extLst>
          </p:cNvPr>
          <p:cNvGrpSpPr/>
          <p:nvPr/>
        </p:nvGrpSpPr>
        <p:grpSpPr>
          <a:xfrm>
            <a:off x="6504486" y="1329950"/>
            <a:ext cx="4257897" cy="4559104"/>
            <a:chOff x="6504486" y="1329950"/>
            <a:chExt cx="4257897" cy="4559104"/>
          </a:xfrm>
        </p:grpSpPr>
        <p:sp>
          <p:nvSpPr>
            <p:cNvPr id="23" name="TextBox 22">
              <a:extLst>
                <a:ext uri="{FF2B5EF4-FFF2-40B4-BE49-F238E27FC236}">
                  <a16:creationId xmlns:a16="http://schemas.microsoft.com/office/drawing/2014/main" id="{A2A2154C-6E2B-48A3-9D84-7F36B2B22F44}"/>
                </a:ext>
              </a:extLst>
            </p:cNvPr>
            <p:cNvSpPr txBox="1"/>
            <p:nvPr/>
          </p:nvSpPr>
          <p:spPr>
            <a:xfrm>
              <a:off x="6504486" y="1329950"/>
              <a:ext cx="4164923" cy="646331"/>
            </a:xfrm>
            <a:prstGeom prst="rect">
              <a:avLst/>
            </a:prstGeom>
            <a:noFill/>
          </p:spPr>
          <p:txBody>
            <a:bodyPr wrap="none" rtlCol="0">
              <a:spAutoFit/>
            </a:bodyPr>
            <a:lstStyle/>
            <a:p>
              <a:r>
                <a:rPr lang="en-US" dirty="0">
                  <a:solidFill>
                    <a:schemeClr val="bg1"/>
                  </a:solidFill>
                  <a:latin typeface="Fira Sans" panose="020B0503050000020004" pitchFamily="34" charset="0"/>
                  <a:ea typeface="Fira Sans" panose="020B0503050000020004" pitchFamily="34" charset="0"/>
                </a:rPr>
                <a:t>What is the fascination of tanned skin</a:t>
              </a:r>
            </a:p>
            <a:p>
              <a:r>
                <a:rPr lang="en-US" dirty="0">
                  <a:solidFill>
                    <a:schemeClr val="bg1"/>
                  </a:solidFill>
                  <a:latin typeface="Fira Sans" panose="020B0503050000020004" pitchFamily="34" charset="0"/>
                  <a:ea typeface="Fira Sans" panose="020B0503050000020004" pitchFamily="34" charset="0"/>
                </a:rPr>
                <a:t>and what is the role of the consumer ?</a:t>
              </a:r>
            </a:p>
          </p:txBody>
        </p:sp>
        <p:sp>
          <p:nvSpPr>
            <p:cNvPr id="24" name="5-Point Star 23">
              <a:extLst>
                <a:ext uri="{FF2B5EF4-FFF2-40B4-BE49-F238E27FC236}">
                  <a16:creationId xmlns:a16="http://schemas.microsoft.com/office/drawing/2014/main" id="{2FEE5721-83CE-46C4-9916-BDE2F924716A}"/>
                </a:ext>
              </a:extLst>
            </p:cNvPr>
            <p:cNvSpPr/>
            <p:nvPr/>
          </p:nvSpPr>
          <p:spPr bwMode="auto">
            <a:xfrm>
              <a:off x="8410734" y="2156815"/>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25" name="TextBox 24">
              <a:extLst>
                <a:ext uri="{FF2B5EF4-FFF2-40B4-BE49-F238E27FC236}">
                  <a16:creationId xmlns:a16="http://schemas.microsoft.com/office/drawing/2014/main" id="{A2C082C8-CCB5-4E19-8093-23750C484120}"/>
                </a:ext>
              </a:extLst>
            </p:cNvPr>
            <p:cNvSpPr txBox="1"/>
            <p:nvPr/>
          </p:nvSpPr>
          <p:spPr>
            <a:xfrm>
              <a:off x="6504486" y="2519317"/>
              <a:ext cx="3873176" cy="646331"/>
            </a:xfrm>
            <a:prstGeom prst="rect">
              <a:avLst/>
            </a:prstGeom>
            <a:noFill/>
          </p:spPr>
          <p:txBody>
            <a:bodyPr wrap="none" rtlCol="0">
              <a:spAutoFit/>
            </a:bodyPr>
            <a:lstStyle>
              <a:defPPr>
                <a:defRPr lang="en-US"/>
              </a:defPPr>
              <a:lvl1pPr>
                <a:defRPr>
                  <a:solidFill>
                    <a:schemeClr val="bg1">
                      <a:lumMod val="85000"/>
                    </a:schemeClr>
                  </a:solidFill>
                  <a:latin typeface="Fira Sans" panose="020B0503050000020004" pitchFamily="34" charset="0"/>
                  <a:ea typeface="Fira Sans" panose="020B0503050000020004" pitchFamily="34" charset="0"/>
                </a:defRPr>
              </a:lvl1pPr>
            </a:lstStyle>
            <a:p>
              <a:r>
                <a:rPr lang="en-US" dirty="0"/>
                <a:t>Opportunities to grow and to come </a:t>
              </a:r>
            </a:p>
            <a:p>
              <a:r>
                <a:rPr lang="en-US" dirty="0"/>
                <a:t>close to consumer expectations.</a:t>
              </a:r>
            </a:p>
          </p:txBody>
        </p:sp>
        <p:sp>
          <p:nvSpPr>
            <p:cNvPr id="26" name="5-Point Star 25">
              <a:extLst>
                <a:ext uri="{FF2B5EF4-FFF2-40B4-BE49-F238E27FC236}">
                  <a16:creationId xmlns:a16="http://schemas.microsoft.com/office/drawing/2014/main" id="{549B2D40-4FB3-40F0-A357-EE5605D4009F}"/>
                </a:ext>
              </a:extLst>
            </p:cNvPr>
            <p:cNvSpPr/>
            <p:nvPr/>
          </p:nvSpPr>
          <p:spPr bwMode="auto">
            <a:xfrm>
              <a:off x="8410733" y="3429000"/>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27" name="TextBox 26">
              <a:extLst>
                <a:ext uri="{FF2B5EF4-FFF2-40B4-BE49-F238E27FC236}">
                  <a16:creationId xmlns:a16="http://schemas.microsoft.com/office/drawing/2014/main" id="{A4EA8E5E-CAC2-40D3-9E1D-D4F3A602A432}"/>
                </a:ext>
              </a:extLst>
            </p:cNvPr>
            <p:cNvSpPr txBox="1"/>
            <p:nvPr/>
          </p:nvSpPr>
          <p:spPr>
            <a:xfrm>
              <a:off x="6504486" y="4053356"/>
              <a:ext cx="3942105" cy="369332"/>
            </a:xfrm>
            <a:prstGeom prst="rect">
              <a:avLst/>
            </a:prstGeom>
            <a:noFill/>
          </p:spPr>
          <p:txBody>
            <a:bodyPr wrap="none" rtlCol="0">
              <a:spAutoFit/>
            </a:bodyPr>
            <a:lstStyle>
              <a:defPPr>
                <a:defRPr lang="en-US"/>
              </a:defPPr>
              <a:lvl1pPr>
                <a:defRPr>
                  <a:solidFill>
                    <a:schemeClr val="tx1">
                      <a:lumMod val="40000"/>
                      <a:lumOff val="60000"/>
                    </a:schemeClr>
                  </a:solidFill>
                  <a:latin typeface="Fira Sans" panose="020B0503050000020004" pitchFamily="34" charset="0"/>
                  <a:ea typeface="Fira Sans" panose="020B0503050000020004" pitchFamily="34" charset="0"/>
                </a:defRPr>
              </a:lvl1pPr>
            </a:lstStyle>
            <a:p>
              <a:r>
                <a:rPr lang="en-US" dirty="0">
                  <a:solidFill>
                    <a:schemeClr val="bg1">
                      <a:lumMod val="85000"/>
                    </a:schemeClr>
                  </a:solidFill>
                </a:rPr>
                <a:t>Facts &amp; figures you should not miss!</a:t>
              </a:r>
            </a:p>
          </p:txBody>
        </p:sp>
        <p:sp>
          <p:nvSpPr>
            <p:cNvPr id="28" name="5-Point Star 26">
              <a:extLst>
                <a:ext uri="{FF2B5EF4-FFF2-40B4-BE49-F238E27FC236}">
                  <a16:creationId xmlns:a16="http://schemas.microsoft.com/office/drawing/2014/main" id="{9CF42053-77ED-45BC-8BA8-876672C094D4}"/>
                </a:ext>
              </a:extLst>
            </p:cNvPr>
            <p:cNvSpPr/>
            <p:nvPr/>
          </p:nvSpPr>
          <p:spPr bwMode="auto">
            <a:xfrm>
              <a:off x="8475538" y="4691341"/>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rebuchet MS" pitchFamily="34" charset="0"/>
                <a:cs typeface="Arial" charset="0"/>
              </a:endParaRPr>
            </a:p>
          </p:txBody>
        </p:sp>
        <p:sp>
          <p:nvSpPr>
            <p:cNvPr id="29" name="TextBox 28">
              <a:extLst>
                <a:ext uri="{FF2B5EF4-FFF2-40B4-BE49-F238E27FC236}">
                  <a16:creationId xmlns:a16="http://schemas.microsoft.com/office/drawing/2014/main" id="{4F2A2544-D03C-473A-874F-BF24C65FD894}"/>
                </a:ext>
              </a:extLst>
            </p:cNvPr>
            <p:cNvSpPr txBox="1"/>
            <p:nvPr/>
          </p:nvSpPr>
          <p:spPr>
            <a:xfrm>
              <a:off x="6504486" y="5242723"/>
              <a:ext cx="4257897" cy="646331"/>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b="1" dirty="0">
                  <a:solidFill>
                    <a:schemeClr val="bg1">
                      <a:lumMod val="85000"/>
                    </a:schemeClr>
                  </a:solidFill>
                  <a:latin typeface="Fira Sans" panose="020B0503050000020004" pitchFamily="34" charset="0"/>
                  <a:ea typeface="Fira Sans" panose="020B0503050000020004" pitchFamily="34" charset="0"/>
                </a:rPr>
                <a:t>10</a:t>
              </a:r>
              <a:r>
                <a:rPr lang="en-US" dirty="0">
                  <a:solidFill>
                    <a:schemeClr val="bg1">
                      <a:lumMod val="85000"/>
                    </a:schemeClr>
                  </a:solidFill>
                  <a:latin typeface="Fira Sans" panose="020B0503050000020004" pitchFamily="34" charset="0"/>
                  <a:ea typeface="Fira Sans" panose="020B0503050000020004" pitchFamily="34" charset="0"/>
                </a:rPr>
                <a:t> good reasons to infuse self-tanning </a:t>
              </a:r>
            </a:p>
            <a:p>
              <a:r>
                <a:rPr lang="en-US" dirty="0">
                  <a:solidFill>
                    <a:schemeClr val="bg1">
                      <a:lumMod val="85000"/>
                    </a:schemeClr>
                  </a:solidFill>
                  <a:latin typeface="Fira Sans" panose="020B0503050000020004" pitchFamily="34" charset="0"/>
                  <a:ea typeface="Fira Sans" panose="020B0503050000020004" pitchFamily="34" charset="0"/>
                </a:rPr>
                <a:t>formulations with ERYTHRULOSE!</a:t>
              </a:r>
            </a:p>
          </p:txBody>
        </p:sp>
      </p:grpSp>
      <p:grpSp>
        <p:nvGrpSpPr>
          <p:cNvPr id="30" name="Group 29">
            <a:extLst>
              <a:ext uri="{FF2B5EF4-FFF2-40B4-BE49-F238E27FC236}">
                <a16:creationId xmlns:a16="http://schemas.microsoft.com/office/drawing/2014/main" id="{7F6F3502-379D-4329-B69C-B935D1F98CB3}"/>
              </a:ext>
            </a:extLst>
          </p:cNvPr>
          <p:cNvGrpSpPr/>
          <p:nvPr/>
        </p:nvGrpSpPr>
        <p:grpSpPr>
          <a:xfrm>
            <a:off x="1230676" y="1144150"/>
            <a:ext cx="4106311" cy="5081828"/>
            <a:chOff x="342401" y="1144150"/>
            <a:chExt cx="4106311" cy="5081828"/>
          </a:xfrm>
        </p:grpSpPr>
        <p:pic>
          <p:nvPicPr>
            <p:cNvPr id="31" name="Picture 30" descr="divider_01.png">
              <a:extLst>
                <a:ext uri="{FF2B5EF4-FFF2-40B4-BE49-F238E27FC236}">
                  <a16:creationId xmlns:a16="http://schemas.microsoft.com/office/drawing/2014/main" id="{CB10658E-A55B-4AE0-8C3C-BA878D1F8F5F}"/>
                </a:ext>
              </a:extLst>
            </p:cNvPr>
            <p:cNvPicPr>
              <a:picLocks noChangeAspect="1"/>
            </p:cNvPicPr>
            <p:nvPr/>
          </p:nvPicPr>
          <p:blipFill>
            <a:blip r:embed="rId2" cstate="screen">
              <a:alphaModFix/>
              <a:extLst>
                <a:ext uri="{28A0092B-C50C-407E-A947-70E740481C1C}">
                  <a14:useLocalDpi xmlns:a14="http://schemas.microsoft.com/office/drawing/2010/main"/>
                </a:ext>
              </a:extLst>
            </a:blip>
            <a:stretch>
              <a:fillRect/>
            </a:stretch>
          </p:blipFill>
          <p:spPr>
            <a:xfrm>
              <a:off x="346102" y="1144150"/>
              <a:ext cx="4102610" cy="1017932"/>
            </a:xfrm>
            <a:prstGeom prst="rect">
              <a:avLst/>
            </a:prstGeom>
            <a:effectLst>
              <a:outerShdw blurRad="50800" dist="38100" dir="2700000" algn="tl" rotWithShape="0">
                <a:prstClr val="black">
                  <a:alpha val="40000"/>
                </a:prstClr>
              </a:outerShdw>
            </a:effectLst>
          </p:spPr>
        </p:pic>
        <p:sp>
          <p:nvSpPr>
            <p:cNvPr id="32" name="TextBox 31">
              <a:extLst>
                <a:ext uri="{FF2B5EF4-FFF2-40B4-BE49-F238E27FC236}">
                  <a16:creationId xmlns:a16="http://schemas.microsoft.com/office/drawing/2014/main" id="{8196CCFE-3AD6-4076-B305-5B50410C58D4}"/>
                </a:ext>
              </a:extLst>
            </p:cNvPr>
            <p:cNvSpPr txBox="1"/>
            <p:nvPr/>
          </p:nvSpPr>
          <p:spPr>
            <a:xfrm>
              <a:off x="423510" y="1248983"/>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1</a:t>
              </a:r>
            </a:p>
          </p:txBody>
        </p:sp>
        <p:sp>
          <p:nvSpPr>
            <p:cNvPr id="33" name="TextBox 32">
              <a:extLst>
                <a:ext uri="{FF2B5EF4-FFF2-40B4-BE49-F238E27FC236}">
                  <a16:creationId xmlns:a16="http://schemas.microsoft.com/office/drawing/2014/main" id="{B07350EF-ED3A-4453-8EAC-78E96B8D9ED8}"/>
                </a:ext>
              </a:extLst>
            </p:cNvPr>
            <p:cNvSpPr txBox="1"/>
            <p:nvPr/>
          </p:nvSpPr>
          <p:spPr>
            <a:xfrm>
              <a:off x="442541" y="3945081"/>
              <a:ext cx="500123" cy="707886"/>
            </a:xfrm>
            <a:prstGeom prst="rect">
              <a:avLst/>
            </a:prstGeom>
            <a:noFill/>
          </p:spPr>
          <p:txBody>
            <a:bodyPr wrap="square" rtlCol="0">
              <a:spAutoFit/>
            </a:bodyPr>
            <a:lstStyle/>
            <a:p>
              <a:pPr algn="ctr"/>
              <a:endParaRPr lang="en-US" sz="4000"/>
            </a:p>
          </p:txBody>
        </p:sp>
        <p:sp>
          <p:nvSpPr>
            <p:cNvPr id="34" name="TextBox 33">
              <a:extLst>
                <a:ext uri="{FF2B5EF4-FFF2-40B4-BE49-F238E27FC236}">
                  <a16:creationId xmlns:a16="http://schemas.microsoft.com/office/drawing/2014/main" id="{E797E81D-70FE-4065-8628-233632F7BA1F}"/>
                </a:ext>
              </a:extLst>
            </p:cNvPr>
            <p:cNvSpPr txBox="1"/>
            <p:nvPr/>
          </p:nvSpPr>
          <p:spPr>
            <a:xfrm>
              <a:off x="1898856" y="1304000"/>
              <a:ext cx="2053873" cy="646331"/>
            </a:xfrm>
            <a:prstGeom prst="rect">
              <a:avLst/>
            </a:prstGeom>
            <a:noFill/>
          </p:spPr>
          <p:txBody>
            <a:bodyPr wrap="square" rtlCol="0">
              <a:spAutoFit/>
            </a:bodyPr>
            <a:lstStyle/>
            <a:p>
              <a:r>
                <a:rPr lang="en-US" dirty="0">
                  <a:solidFill>
                    <a:schemeClr val="bg1"/>
                  </a:solidFill>
                  <a:latin typeface="Fira Sans" panose="020B0503050000020004" pitchFamily="34" charset="0"/>
                  <a:ea typeface="Fira Sans" panose="020B0503050000020004" pitchFamily="34" charset="0"/>
                  <a:cs typeface="Trebuchet MS"/>
                </a:rPr>
                <a:t>The power of tanned skin</a:t>
              </a:r>
              <a:endParaRPr lang="en-US" dirty="0">
                <a:solidFill>
                  <a:schemeClr val="bg1"/>
                </a:solidFill>
                <a:latin typeface="Fira Sans" panose="020B0503050000020004" pitchFamily="34" charset="0"/>
                <a:ea typeface="Fira Sans" panose="020B0503050000020004" pitchFamily="34" charset="0"/>
              </a:endParaRPr>
            </a:p>
          </p:txBody>
        </p:sp>
        <p:pic>
          <p:nvPicPr>
            <p:cNvPr id="35" name="Picture 34" descr="divider_04.png">
              <a:extLst>
                <a:ext uri="{FF2B5EF4-FFF2-40B4-BE49-F238E27FC236}">
                  <a16:creationId xmlns:a16="http://schemas.microsoft.com/office/drawing/2014/main" id="{6AB1AD41-9D0D-419F-9154-35A3495340EF}"/>
                </a:ext>
              </a:extLst>
            </p:cNvPr>
            <p:cNvPicPr>
              <a:picLocks noChangeAspect="1"/>
            </p:cNvPicPr>
            <p:nvPr/>
          </p:nvPicPr>
          <p:blipFill>
            <a:blip r:embed="rId3" cstate="screen">
              <a:alphaModFix amt="5000"/>
              <a:extLst>
                <a:ext uri="{28A0092B-C50C-407E-A947-70E740481C1C}">
                  <a14:useLocalDpi xmlns:a14="http://schemas.microsoft.com/office/drawing/2010/main"/>
                </a:ext>
              </a:extLst>
            </a:blip>
            <a:stretch>
              <a:fillRect/>
            </a:stretch>
          </p:blipFill>
          <p:spPr>
            <a:xfrm>
              <a:off x="342401" y="5208047"/>
              <a:ext cx="4102610" cy="1017931"/>
            </a:xfrm>
            <a:prstGeom prst="rect">
              <a:avLst/>
            </a:prstGeom>
            <a:effectLst>
              <a:outerShdw blurRad="50800" dist="38100" dir="2700000" algn="tl" rotWithShape="0">
                <a:prstClr val="black">
                  <a:alpha val="40000"/>
                </a:prstClr>
              </a:outerShdw>
            </a:effectLst>
          </p:spPr>
        </p:pic>
        <p:pic>
          <p:nvPicPr>
            <p:cNvPr id="36" name="Picture 35" descr="divider_02.png">
              <a:extLst>
                <a:ext uri="{FF2B5EF4-FFF2-40B4-BE49-F238E27FC236}">
                  <a16:creationId xmlns:a16="http://schemas.microsoft.com/office/drawing/2014/main" id="{45C2D75E-2B18-408F-9774-2C7BF7F6C72D}"/>
                </a:ext>
              </a:extLst>
            </p:cNvPr>
            <p:cNvPicPr>
              <a:picLocks noChangeAspect="1"/>
            </p:cNvPicPr>
            <p:nvPr/>
          </p:nvPicPr>
          <p:blipFill>
            <a:blip r:embed="rId4" cstate="screen">
              <a:alphaModFix amt="5000"/>
              <a:extLst>
                <a:ext uri="{28A0092B-C50C-407E-A947-70E740481C1C}">
                  <a14:useLocalDpi xmlns:a14="http://schemas.microsoft.com/office/drawing/2010/main"/>
                </a:ext>
              </a:extLst>
            </a:blip>
            <a:stretch>
              <a:fillRect/>
            </a:stretch>
          </p:blipFill>
          <p:spPr>
            <a:xfrm>
              <a:off x="342401" y="2513465"/>
              <a:ext cx="4084323" cy="1013393"/>
            </a:xfrm>
            <a:prstGeom prst="rect">
              <a:avLst/>
            </a:prstGeom>
            <a:effectLst>
              <a:outerShdw blurRad="50800" dist="38100" dir="2700000" algn="tl" rotWithShape="0">
                <a:prstClr val="black">
                  <a:alpha val="40000"/>
                </a:prstClr>
              </a:outerShdw>
            </a:effectLst>
          </p:spPr>
        </p:pic>
        <p:pic>
          <p:nvPicPr>
            <p:cNvPr id="37" name="Picture 36" descr="divider_03.png">
              <a:extLst>
                <a:ext uri="{FF2B5EF4-FFF2-40B4-BE49-F238E27FC236}">
                  <a16:creationId xmlns:a16="http://schemas.microsoft.com/office/drawing/2014/main" id="{E4620B61-B030-4A38-B8CD-32D2F9EB6DA4}"/>
                </a:ext>
              </a:extLst>
            </p:cNvPr>
            <p:cNvPicPr>
              <a:picLocks noChangeAspect="1"/>
            </p:cNvPicPr>
            <p:nvPr/>
          </p:nvPicPr>
          <p:blipFill>
            <a:blip r:embed="rId5" cstate="screen">
              <a:alphaModFix amt="5000"/>
              <a:extLst>
                <a:ext uri="{28A0092B-C50C-407E-A947-70E740481C1C}">
                  <a14:useLocalDpi xmlns:a14="http://schemas.microsoft.com/office/drawing/2010/main"/>
                </a:ext>
              </a:extLst>
            </a:blip>
            <a:stretch>
              <a:fillRect/>
            </a:stretch>
          </p:blipFill>
          <p:spPr>
            <a:xfrm>
              <a:off x="355566" y="3885841"/>
              <a:ext cx="4071159" cy="1010128"/>
            </a:xfrm>
            <a:prstGeom prst="rect">
              <a:avLst/>
            </a:prstGeom>
            <a:effectLst>
              <a:outerShdw blurRad="50800" dist="38100" dir="2700000" algn="tl" rotWithShape="0">
                <a:prstClr val="black">
                  <a:alpha val="40000"/>
                </a:prstClr>
              </a:outerShdw>
            </a:effectLst>
          </p:spPr>
        </p:pic>
        <p:sp>
          <p:nvSpPr>
            <p:cNvPr id="38" name="TextBox 37">
              <a:extLst>
                <a:ext uri="{FF2B5EF4-FFF2-40B4-BE49-F238E27FC236}">
                  <a16:creationId xmlns:a16="http://schemas.microsoft.com/office/drawing/2014/main" id="{CB218C1A-8656-47DF-A982-89F935F36582}"/>
                </a:ext>
              </a:extLst>
            </p:cNvPr>
            <p:cNvSpPr txBox="1"/>
            <p:nvPr/>
          </p:nvSpPr>
          <p:spPr>
            <a:xfrm>
              <a:off x="1889477" y="2652327"/>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lumMod val="85000"/>
                    </a:schemeClr>
                  </a:solidFill>
                </a:rPr>
                <a:t>Some figures and numbers</a:t>
              </a:r>
            </a:p>
          </p:txBody>
        </p:sp>
        <p:sp>
          <p:nvSpPr>
            <p:cNvPr id="39" name="TextBox 38">
              <a:extLst>
                <a:ext uri="{FF2B5EF4-FFF2-40B4-BE49-F238E27FC236}">
                  <a16:creationId xmlns:a16="http://schemas.microsoft.com/office/drawing/2014/main" id="{070824C6-8094-46F6-9570-CA18EAF3C91B}"/>
                </a:ext>
              </a:extLst>
            </p:cNvPr>
            <p:cNvSpPr txBox="1"/>
            <p:nvPr/>
          </p:nvSpPr>
          <p:spPr>
            <a:xfrm>
              <a:off x="414131" y="2597310"/>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2</a:t>
              </a:r>
            </a:p>
          </p:txBody>
        </p:sp>
        <p:sp>
          <p:nvSpPr>
            <p:cNvPr id="40" name="TextBox 39">
              <a:extLst>
                <a:ext uri="{FF2B5EF4-FFF2-40B4-BE49-F238E27FC236}">
                  <a16:creationId xmlns:a16="http://schemas.microsoft.com/office/drawing/2014/main" id="{394C8A68-2233-483A-A942-2C979E9E9EE7}"/>
                </a:ext>
              </a:extLst>
            </p:cNvPr>
            <p:cNvSpPr txBox="1"/>
            <p:nvPr/>
          </p:nvSpPr>
          <p:spPr>
            <a:xfrm>
              <a:off x="433162" y="5293408"/>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4</a:t>
              </a:r>
            </a:p>
          </p:txBody>
        </p:sp>
        <p:sp>
          <p:nvSpPr>
            <p:cNvPr id="41" name="TextBox 40">
              <a:extLst>
                <a:ext uri="{FF2B5EF4-FFF2-40B4-BE49-F238E27FC236}">
                  <a16:creationId xmlns:a16="http://schemas.microsoft.com/office/drawing/2014/main" id="{6CCD7465-12B2-4D7F-AB43-D38F180C3293}"/>
                </a:ext>
              </a:extLst>
            </p:cNvPr>
            <p:cNvSpPr txBox="1"/>
            <p:nvPr/>
          </p:nvSpPr>
          <p:spPr>
            <a:xfrm>
              <a:off x="433162" y="3945081"/>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3</a:t>
              </a:r>
            </a:p>
          </p:txBody>
        </p:sp>
        <p:sp>
          <p:nvSpPr>
            <p:cNvPr id="42" name="TextBox 41">
              <a:extLst>
                <a:ext uri="{FF2B5EF4-FFF2-40B4-BE49-F238E27FC236}">
                  <a16:creationId xmlns:a16="http://schemas.microsoft.com/office/drawing/2014/main" id="{4FCA68E2-20B4-4619-8ABC-C65FEABE2009}"/>
                </a:ext>
              </a:extLst>
            </p:cNvPr>
            <p:cNvSpPr txBox="1"/>
            <p:nvPr/>
          </p:nvSpPr>
          <p:spPr>
            <a:xfrm>
              <a:off x="1889477" y="5431437"/>
              <a:ext cx="2250437" cy="369332"/>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lumMod val="85000"/>
                    </a:schemeClr>
                  </a:solidFill>
                </a:rPr>
                <a:t>Conclusion</a:t>
              </a:r>
            </a:p>
          </p:txBody>
        </p:sp>
        <p:sp>
          <p:nvSpPr>
            <p:cNvPr id="43" name="TextBox 42">
              <a:extLst>
                <a:ext uri="{FF2B5EF4-FFF2-40B4-BE49-F238E27FC236}">
                  <a16:creationId xmlns:a16="http://schemas.microsoft.com/office/drawing/2014/main" id="{3FF9E7CA-ACC4-48B6-968B-6F8D7ED8C966}"/>
                </a:ext>
              </a:extLst>
            </p:cNvPr>
            <p:cNvSpPr txBox="1"/>
            <p:nvPr/>
          </p:nvSpPr>
          <p:spPr>
            <a:xfrm>
              <a:off x="1889477" y="4045010"/>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lumMod val="85000"/>
                    </a:schemeClr>
                  </a:solidFill>
                </a:rPr>
                <a:t>ERYTHRULOSE &amp; DHA</a:t>
              </a:r>
            </a:p>
          </p:txBody>
        </p:sp>
      </p:grpSp>
    </p:spTree>
    <p:extLst>
      <p:ext uri="{BB962C8B-B14F-4D97-AF65-F5344CB8AC3E}">
        <p14:creationId xmlns:p14="http://schemas.microsoft.com/office/powerpoint/2010/main" val="177815624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54BDDB8-6A07-084A-A7CC-3B827AF1EA8C}"/>
              </a:ext>
            </a:extLst>
          </p:cNvPr>
          <p:cNvSpPr>
            <a:spLocks noGrp="1"/>
          </p:cNvSpPr>
          <p:nvPr>
            <p:ph type="sldNum" sz="quarter" idx="10"/>
          </p:nvPr>
        </p:nvSpPr>
        <p:spPr/>
        <p:txBody>
          <a:bodyPr/>
          <a:lstStyle/>
          <a:p>
            <a:fld id="{EC50C849-B97A-2B45-B78A-6D9C352F693C}" type="slidenum">
              <a:rPr lang="en-US" smtClean="0"/>
              <a:pPr/>
              <a:t>5</a:t>
            </a:fld>
            <a:endParaRPr lang="en-US" dirty="0"/>
          </a:p>
        </p:txBody>
      </p:sp>
      <p:sp>
        <p:nvSpPr>
          <p:cNvPr id="6" name="Text Placeholder 5">
            <a:extLst>
              <a:ext uri="{FF2B5EF4-FFF2-40B4-BE49-F238E27FC236}">
                <a16:creationId xmlns:a16="http://schemas.microsoft.com/office/drawing/2014/main" id="{1394C905-23C6-8F4C-A3DB-D68D37A96B38}"/>
              </a:ext>
            </a:extLst>
          </p:cNvPr>
          <p:cNvSpPr>
            <a:spLocks noGrp="1"/>
          </p:cNvSpPr>
          <p:nvPr>
            <p:ph type="body" sz="quarter" idx="15"/>
          </p:nvPr>
        </p:nvSpPr>
        <p:spPr/>
        <p:txBody>
          <a:bodyPr/>
          <a:lstStyle/>
          <a:p>
            <a:endParaRPr lang="en-GB"/>
          </a:p>
        </p:txBody>
      </p:sp>
      <p:pic>
        <p:nvPicPr>
          <p:cNvPr id="12290" name="Picture 2">
            <a:extLst>
              <a:ext uri="{FF2B5EF4-FFF2-40B4-BE49-F238E27FC236}">
                <a16:creationId xmlns:a16="http://schemas.microsoft.com/office/drawing/2014/main" id="{95477A8E-3418-4ACC-8284-1940C509E946}"/>
              </a:ext>
            </a:extLst>
          </p:cNvPr>
          <p:cNvPicPr>
            <a:picLocks noGrp="1" noChangeAspect="1" noChangeArrowheads="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bwMode="auto">
          <a:xfrm>
            <a:off x="6096000" y="0"/>
            <a:ext cx="6094413" cy="6858000"/>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8">
            <a:extLst>
              <a:ext uri="{FF2B5EF4-FFF2-40B4-BE49-F238E27FC236}">
                <a16:creationId xmlns:a16="http://schemas.microsoft.com/office/drawing/2014/main" id="{DCEBFAA4-2BAF-4D34-83D8-3C3B5CEA1FF8}"/>
              </a:ext>
            </a:extLst>
          </p:cNvPr>
          <p:cNvPicPr>
            <a:picLocks noChangeAspect="1"/>
          </p:cNvPicPr>
          <p:nvPr/>
        </p:nvPicPr>
        <p:blipFill>
          <a:blip r:embed="rId3"/>
          <a:stretch>
            <a:fillRect/>
          </a:stretch>
        </p:blipFill>
        <p:spPr>
          <a:xfrm>
            <a:off x="-126235" y="338993"/>
            <a:ext cx="6222235" cy="1461231"/>
          </a:xfrm>
          <a:prstGeom prst="rect">
            <a:avLst/>
          </a:prstGeom>
        </p:spPr>
      </p:pic>
      <p:sp>
        <p:nvSpPr>
          <p:cNvPr id="10" name="Text Placeholder 9">
            <a:extLst>
              <a:ext uri="{FF2B5EF4-FFF2-40B4-BE49-F238E27FC236}">
                <a16:creationId xmlns:a16="http://schemas.microsoft.com/office/drawing/2014/main" id="{3C90040C-46DE-49F2-BF6F-A97D88520A31}"/>
              </a:ext>
            </a:extLst>
          </p:cNvPr>
          <p:cNvSpPr>
            <a:spLocks noGrp="1"/>
          </p:cNvSpPr>
          <p:nvPr>
            <p:ph type="body" sz="quarter" idx="14"/>
          </p:nvPr>
        </p:nvSpPr>
        <p:spPr>
          <a:xfrm>
            <a:off x="268927" y="1666661"/>
            <a:ext cx="5276850" cy="4456348"/>
          </a:xfrm>
          <a:prstGeom prst="rect">
            <a:avLst/>
          </a:prstGeom>
        </p:spPr>
        <p:txBody>
          <a:bodyPr wrap="square">
            <a:spAutoFit/>
          </a:bodyPr>
          <a:lstStyle/>
          <a:p>
            <a:pPr algn="just">
              <a:lnSpc>
                <a:spcPct val="150000"/>
              </a:lnSpc>
            </a:pPr>
            <a:r>
              <a:rPr lang="en-US" sz="1600" dirty="0">
                <a:solidFill>
                  <a:srgbClr val="0170BA"/>
                </a:solidFill>
                <a:latin typeface="Fira Sans" panose="020B0503050000020004" pitchFamily="34" charset="0"/>
                <a:ea typeface="Fira Sans" panose="020B0503050000020004" pitchFamily="34" charset="0"/>
              </a:rPr>
              <a:t>“Fashion designer Coco Chanel has long been acknowledged as one source of inspiration behind the tanning trend as she helped steer the masses away from the </a:t>
            </a:r>
            <a:r>
              <a:rPr lang="en-US" sz="1600" b="1" dirty="0">
                <a:solidFill>
                  <a:srgbClr val="0170BA"/>
                </a:solidFill>
                <a:latin typeface="Fira Sans" panose="020B0503050000020004" pitchFamily="34" charset="0"/>
                <a:ea typeface="Fira Sans" panose="020B0503050000020004" pitchFamily="34" charset="0"/>
              </a:rPr>
              <a:t>porcelain skin era </a:t>
            </a:r>
            <a:r>
              <a:rPr lang="en-US" sz="1600" dirty="0">
                <a:solidFill>
                  <a:srgbClr val="0170BA"/>
                </a:solidFill>
                <a:latin typeface="Fira Sans" panose="020B0503050000020004" pitchFamily="34" charset="0"/>
                <a:ea typeface="Fira Sans" panose="020B0503050000020004" pitchFamily="34" charset="0"/>
              </a:rPr>
              <a:t>of the early 1900s after holidaying in St Tropez in 1923. </a:t>
            </a:r>
          </a:p>
          <a:p>
            <a:pPr algn="just">
              <a:lnSpc>
                <a:spcPct val="150000"/>
              </a:lnSpc>
            </a:pPr>
            <a:endParaRPr lang="en-US" sz="1600" dirty="0">
              <a:solidFill>
                <a:srgbClr val="0170BA"/>
              </a:solidFill>
              <a:latin typeface="Fira Sans" panose="020B0503050000020004" pitchFamily="34" charset="0"/>
              <a:ea typeface="Fira Sans" panose="020B0503050000020004" pitchFamily="34" charset="0"/>
            </a:endParaRPr>
          </a:p>
          <a:p>
            <a:pPr algn="just">
              <a:lnSpc>
                <a:spcPct val="150000"/>
              </a:lnSpc>
            </a:pPr>
            <a:r>
              <a:rPr lang="en-US" sz="1600" dirty="0">
                <a:solidFill>
                  <a:srgbClr val="0170BA"/>
                </a:solidFill>
                <a:latin typeface="Fira Sans" panose="020B0503050000020004" pitchFamily="34" charset="0"/>
                <a:ea typeface="Fira Sans" panose="020B0503050000020004" pitchFamily="34" charset="0"/>
              </a:rPr>
              <a:t>But by that point people had already realized they wanted to add </a:t>
            </a:r>
            <a:r>
              <a:rPr lang="en-US" sz="1600" b="1" dirty="0">
                <a:solidFill>
                  <a:srgbClr val="0170BA"/>
                </a:solidFill>
                <a:latin typeface="Fira Sans" panose="020B0503050000020004" pitchFamily="34" charset="0"/>
                <a:ea typeface="Fira Sans" panose="020B0503050000020004" pitchFamily="34" charset="0"/>
              </a:rPr>
              <a:t>a bit of color </a:t>
            </a:r>
            <a:r>
              <a:rPr lang="en-US" sz="1600" dirty="0">
                <a:solidFill>
                  <a:srgbClr val="0170BA"/>
                </a:solidFill>
                <a:latin typeface="Fira Sans" panose="020B0503050000020004" pitchFamily="34" charset="0"/>
                <a:ea typeface="Fira Sans" panose="020B0503050000020004" pitchFamily="34" charset="0"/>
              </a:rPr>
              <a:t>to their lives. Along with the growing fashion trend for looser clothes and smaller bathing costumes for women, </a:t>
            </a:r>
            <a:r>
              <a:rPr lang="en-US" sz="1800" b="1" dirty="0">
                <a:solidFill>
                  <a:srgbClr val="0170BA"/>
                </a:solidFill>
                <a:latin typeface="Fira Sans" panose="020B0503050000020004" pitchFamily="34" charset="0"/>
                <a:ea typeface="Fira Sans" panose="020B0503050000020004" pitchFamily="34" charset="0"/>
              </a:rPr>
              <a:t>tanned skin had become fashionable.”</a:t>
            </a:r>
          </a:p>
        </p:txBody>
      </p:sp>
    </p:spTree>
    <p:extLst>
      <p:ext uri="{BB962C8B-B14F-4D97-AF65-F5344CB8AC3E}">
        <p14:creationId xmlns:p14="http://schemas.microsoft.com/office/powerpoint/2010/main" val="27251416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87EA498-A36C-1946-90E1-880DEDBF0278}"/>
              </a:ext>
            </a:extLst>
          </p:cNvPr>
          <p:cNvSpPr>
            <a:spLocks noGrp="1"/>
          </p:cNvSpPr>
          <p:nvPr>
            <p:ph type="sldNum" sz="quarter" idx="10"/>
          </p:nvPr>
        </p:nvSpPr>
        <p:spPr/>
        <p:txBody>
          <a:bodyPr/>
          <a:lstStyle/>
          <a:p>
            <a:fld id="{EC50C849-B97A-2B45-B78A-6D9C352F693C}" type="slidenum">
              <a:rPr lang="en-GB" smtClean="0"/>
              <a:pPr/>
              <a:t>6</a:t>
            </a:fld>
            <a:endParaRPr lang="en-GB"/>
          </a:p>
        </p:txBody>
      </p:sp>
      <p:sp>
        <p:nvSpPr>
          <p:cNvPr id="10" name="Rectangle 9">
            <a:extLst>
              <a:ext uri="{FF2B5EF4-FFF2-40B4-BE49-F238E27FC236}">
                <a16:creationId xmlns:a16="http://schemas.microsoft.com/office/drawing/2014/main" id="{4F7545EB-9E59-4C00-8529-41034506C28A}"/>
              </a:ext>
            </a:extLst>
          </p:cNvPr>
          <p:cNvSpPr/>
          <p:nvPr/>
        </p:nvSpPr>
        <p:spPr>
          <a:xfrm>
            <a:off x="816420" y="1705451"/>
            <a:ext cx="9873464" cy="1785104"/>
          </a:xfrm>
          <a:prstGeom prst="rect">
            <a:avLst/>
          </a:prstGeom>
        </p:spPr>
        <p:txBody>
          <a:bodyPr wrap="square">
            <a:spAutoFit/>
          </a:bodyPr>
          <a:lstStyle/>
          <a:p>
            <a:pPr algn="just">
              <a:spcBef>
                <a:spcPts val="600"/>
              </a:spcBef>
              <a:spcAft>
                <a:spcPts val="600"/>
              </a:spcAft>
            </a:pPr>
            <a:r>
              <a:rPr lang="en-GB" sz="2800">
                <a:solidFill>
                  <a:schemeClr val="bg1"/>
                </a:solidFill>
                <a:latin typeface="Fira Sans" panose="020B0503050000020004" pitchFamily="34" charset="0"/>
                <a:ea typeface="Fira Sans" panose="020B0503050000020004" pitchFamily="34" charset="0"/>
              </a:rPr>
              <a:t>Self tanning </a:t>
            </a:r>
            <a:r>
              <a:rPr lang="en-GB" sz="2800" baseline="30000">
                <a:solidFill>
                  <a:schemeClr val="bg1"/>
                </a:solidFill>
                <a:latin typeface="Fira Sans" panose="020B0503050000020004" pitchFamily="34" charset="0"/>
                <a:ea typeface="Fira Sans" panose="020B0503050000020004" pitchFamily="34" charset="0"/>
              </a:rPr>
              <a:t>is a safe alternative- </a:t>
            </a:r>
          </a:p>
          <a:p>
            <a:pPr algn="just">
              <a:spcBef>
                <a:spcPts val="600"/>
              </a:spcBef>
              <a:spcAft>
                <a:spcPts val="600"/>
              </a:spcAft>
            </a:pPr>
            <a:r>
              <a:rPr lang="en-GB">
                <a:solidFill>
                  <a:srgbClr val="0170BA"/>
                </a:solidFill>
                <a:latin typeface="Fira Sans" panose="020B0503050000020004" pitchFamily="34" charset="0"/>
                <a:ea typeface="Fira Sans" panose="020B0503050000020004" pitchFamily="34" charset="0"/>
              </a:rPr>
              <a:t>We do not have to go out in the sun to get a skin tan. A self-tanning active helps us get that sun-kissed glow in a healthy, convenient way. We feel better for boosting our beauty with a touch of bronze color. The positive reactions that stem from our perception of ourselves as a more healthy-looking person make us feel more confident.</a:t>
            </a:r>
          </a:p>
        </p:txBody>
      </p:sp>
      <p:sp>
        <p:nvSpPr>
          <p:cNvPr id="3" name="TextBox 2">
            <a:extLst>
              <a:ext uri="{FF2B5EF4-FFF2-40B4-BE49-F238E27FC236}">
                <a16:creationId xmlns:a16="http://schemas.microsoft.com/office/drawing/2014/main" id="{D3981875-510A-4468-9E92-00B9AF225651}"/>
              </a:ext>
            </a:extLst>
          </p:cNvPr>
          <p:cNvSpPr txBox="1"/>
          <p:nvPr/>
        </p:nvSpPr>
        <p:spPr>
          <a:xfrm>
            <a:off x="816420" y="627950"/>
            <a:ext cx="7310438" cy="646331"/>
          </a:xfrm>
          <a:prstGeom prst="rect">
            <a:avLst/>
          </a:prstGeom>
          <a:noFill/>
        </p:spPr>
        <p:txBody>
          <a:bodyPr wrap="square" rtlCol="0">
            <a:spAutoFit/>
          </a:bodyPr>
          <a:lstStyle/>
          <a:p>
            <a:r>
              <a:rPr lang="en-GB" sz="3600">
                <a:solidFill>
                  <a:schemeClr val="bg1"/>
                </a:solidFill>
                <a:latin typeface="Fira Sans SemiBold" panose="020B0603050000020004" pitchFamily="34" charset="0"/>
                <a:ea typeface="Fira Sans SemiBold" panose="020B0603050000020004" pitchFamily="34" charset="0"/>
              </a:rPr>
              <a:t>The success story of skin tanning</a:t>
            </a:r>
          </a:p>
        </p:txBody>
      </p:sp>
      <p:sp>
        <p:nvSpPr>
          <p:cNvPr id="7" name="Rectangle 6">
            <a:extLst>
              <a:ext uri="{FF2B5EF4-FFF2-40B4-BE49-F238E27FC236}">
                <a16:creationId xmlns:a16="http://schemas.microsoft.com/office/drawing/2014/main" id="{B872D537-7E89-4887-9D3F-993993EF3C5A}"/>
              </a:ext>
            </a:extLst>
          </p:cNvPr>
          <p:cNvSpPr/>
          <p:nvPr/>
        </p:nvSpPr>
        <p:spPr>
          <a:xfrm>
            <a:off x="816420" y="4181860"/>
            <a:ext cx="9396091" cy="1785104"/>
          </a:xfrm>
          <a:prstGeom prst="rect">
            <a:avLst/>
          </a:prstGeom>
        </p:spPr>
        <p:txBody>
          <a:bodyPr wrap="square">
            <a:spAutoFit/>
          </a:bodyPr>
          <a:lstStyle/>
          <a:p>
            <a:pPr algn="just">
              <a:spcBef>
                <a:spcPts val="600"/>
              </a:spcBef>
              <a:spcAft>
                <a:spcPts val="600"/>
              </a:spcAft>
            </a:pPr>
            <a:r>
              <a:rPr lang="en-GB" sz="2800">
                <a:solidFill>
                  <a:schemeClr val="bg1"/>
                </a:solidFill>
                <a:latin typeface="Fira Sans" panose="020B0503050000020004" pitchFamily="34" charset="0"/>
                <a:ea typeface="Fira Sans" panose="020B0503050000020004" pitchFamily="34" charset="0"/>
              </a:rPr>
              <a:t>Self tanning </a:t>
            </a:r>
            <a:r>
              <a:rPr lang="en-GB" sz="2800" baseline="30000">
                <a:solidFill>
                  <a:schemeClr val="bg1"/>
                </a:solidFill>
                <a:latin typeface="Fira Sans" panose="020B0503050000020004" pitchFamily="34" charset="0"/>
                <a:ea typeface="Fira Sans" panose="020B0503050000020004" pitchFamily="34" charset="0"/>
              </a:rPr>
              <a:t>is hot-</a:t>
            </a:r>
          </a:p>
          <a:p>
            <a:pPr algn="just">
              <a:spcBef>
                <a:spcPts val="600"/>
              </a:spcBef>
              <a:spcAft>
                <a:spcPts val="600"/>
              </a:spcAft>
            </a:pPr>
            <a:r>
              <a:rPr lang="en-GB">
                <a:solidFill>
                  <a:srgbClr val="0170BA"/>
                </a:solidFill>
                <a:latin typeface="Fira Sans" panose="020B0503050000020004" pitchFamily="34" charset="0"/>
                <a:ea typeface="Fira Sans" panose="020B0503050000020004" pitchFamily="34" charset="0"/>
              </a:rPr>
              <a:t>The beauty industry is promoting the use of self-tanners, creating opinions and recommendations. Products are discussed and compared in publications and blogs. Word-of-mouth is becoming more and more relevant for the consumer, especially when advisors are experienced in the use of the specific tanner. </a:t>
            </a:r>
          </a:p>
        </p:txBody>
      </p:sp>
    </p:spTree>
    <p:extLst>
      <p:ext uri="{BB962C8B-B14F-4D97-AF65-F5344CB8AC3E}">
        <p14:creationId xmlns:p14="http://schemas.microsoft.com/office/powerpoint/2010/main" val="2863266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84" name="Picture 20">
            <a:extLst>
              <a:ext uri="{FF2B5EF4-FFF2-40B4-BE49-F238E27FC236}">
                <a16:creationId xmlns:a16="http://schemas.microsoft.com/office/drawing/2014/main" id="{88067438-6E0E-4A84-9EB4-FB10FF3DE387}"/>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9561758" y="1298554"/>
            <a:ext cx="2041245" cy="2817310"/>
          </a:xfrm>
          <a:prstGeom prst="rect">
            <a:avLst/>
          </a:prstGeom>
          <a:noFill/>
          <a:extLst>
            <a:ext uri="{909E8E84-426E-40DD-AFC4-6F175D3DCCD1}">
              <a14:hiddenFill xmlns:a14="http://schemas.microsoft.com/office/drawing/2010/main">
                <a:solidFill>
                  <a:srgbClr val="FFFFFF"/>
                </a:solidFill>
              </a14:hiddenFill>
            </a:ext>
          </a:extLst>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GB" smtClean="0"/>
              <a:pPr/>
              <a:t>7</a:t>
            </a:fld>
            <a:endParaRPr lang="en-GB" dirty="0"/>
          </a:p>
        </p:txBody>
      </p:sp>
      <p:sp>
        <p:nvSpPr>
          <p:cNvPr id="6" name="TextBox 5">
            <a:extLst>
              <a:ext uri="{FF2B5EF4-FFF2-40B4-BE49-F238E27FC236}">
                <a16:creationId xmlns:a16="http://schemas.microsoft.com/office/drawing/2014/main" id="{EA3D4BF5-6109-43A9-82D4-111B0A8CF100}"/>
              </a:ext>
            </a:extLst>
          </p:cNvPr>
          <p:cNvSpPr txBox="1"/>
          <p:nvPr/>
        </p:nvSpPr>
        <p:spPr>
          <a:xfrm>
            <a:off x="6506966" y="6596390"/>
            <a:ext cx="1969213" cy="261610"/>
          </a:xfrm>
          <a:prstGeom prst="rect">
            <a:avLst/>
          </a:prstGeom>
          <a:noFill/>
        </p:spPr>
        <p:txBody>
          <a:bodyPr wrap="square" rtlCol="0">
            <a:spAutoFit/>
          </a:bodyPr>
          <a:lstStyle/>
          <a:p>
            <a:r>
              <a:rPr lang="en-GB" sz="1100" dirty="0">
                <a:solidFill>
                  <a:srgbClr val="000000"/>
                </a:solidFill>
                <a:latin typeface="Fira Sans" panose="020B0503050000020004" pitchFamily="34" charset="0"/>
                <a:ea typeface="Fira Sans" panose="020B0503050000020004" pitchFamily="34" charset="0"/>
              </a:rPr>
              <a:t>Source: Mintel</a:t>
            </a:r>
          </a:p>
        </p:txBody>
      </p:sp>
      <p:sp>
        <p:nvSpPr>
          <p:cNvPr id="7" name="TextBox 6">
            <a:extLst>
              <a:ext uri="{FF2B5EF4-FFF2-40B4-BE49-F238E27FC236}">
                <a16:creationId xmlns:a16="http://schemas.microsoft.com/office/drawing/2014/main" id="{9C9BE19B-0F7D-46BD-9C3F-09B828C38B01}"/>
              </a:ext>
            </a:extLst>
          </p:cNvPr>
          <p:cNvSpPr txBox="1"/>
          <p:nvPr/>
        </p:nvSpPr>
        <p:spPr>
          <a:xfrm>
            <a:off x="121174" y="4786212"/>
            <a:ext cx="1818525" cy="584775"/>
          </a:xfrm>
          <a:prstGeom prst="rect">
            <a:avLst/>
          </a:prstGeom>
          <a:noFill/>
        </p:spPr>
        <p:txBody>
          <a:bodyPr wrap="square" rtlCol="0">
            <a:spAutoFit/>
          </a:bodyPr>
          <a:lstStyle/>
          <a:p>
            <a:r>
              <a:rPr lang="en-GB" sz="1600" i="1" dirty="0">
                <a:solidFill>
                  <a:srgbClr val="0070BA"/>
                </a:solidFill>
                <a:latin typeface="Fira Sans" panose="020B0503050000020004" pitchFamily="34" charset="0"/>
                <a:ea typeface="Fira Sans" panose="020B0503050000020004" pitchFamily="34" charset="0"/>
              </a:rPr>
              <a:t>«Washes off with soap &amp; water»</a:t>
            </a:r>
          </a:p>
        </p:txBody>
      </p:sp>
      <p:pic>
        <p:nvPicPr>
          <p:cNvPr id="11272" name="Picture 8">
            <a:extLst>
              <a:ext uri="{FF2B5EF4-FFF2-40B4-BE49-F238E27FC236}">
                <a16:creationId xmlns:a16="http://schemas.microsoft.com/office/drawing/2014/main" id="{E9B60269-73FF-4279-80FC-DF65E45CC581}"/>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375224" y="1729456"/>
            <a:ext cx="1101751" cy="3074657"/>
          </a:xfrm>
          <a:prstGeom prst="rect">
            <a:avLst/>
          </a:prstGeom>
          <a:noFill/>
          <a:extLst>
            <a:ext uri="{909E8E84-426E-40DD-AFC4-6F175D3DCCD1}">
              <a14:hiddenFill xmlns:a14="http://schemas.microsoft.com/office/drawing/2010/main">
                <a:solidFill>
                  <a:srgbClr val="FFFFFF"/>
                </a:solidFill>
              </a14:hiddenFill>
            </a:ext>
          </a:extLst>
        </p:spPr>
      </p:pic>
      <p:pic>
        <p:nvPicPr>
          <p:cNvPr id="11274" name="Picture 10">
            <a:extLst>
              <a:ext uri="{FF2B5EF4-FFF2-40B4-BE49-F238E27FC236}">
                <a16:creationId xmlns:a16="http://schemas.microsoft.com/office/drawing/2014/main" id="{507F19D1-AD81-4DF9-B947-FEE61305041A}"/>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537442" y="1471609"/>
            <a:ext cx="980759" cy="3074658"/>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DB35142D-9786-4E73-B35D-6B8D3FAA5793}"/>
              </a:ext>
            </a:extLst>
          </p:cNvPr>
          <p:cNvSpPr txBox="1"/>
          <p:nvPr/>
        </p:nvSpPr>
        <p:spPr>
          <a:xfrm>
            <a:off x="2127869" y="4450786"/>
            <a:ext cx="2082229" cy="584775"/>
          </a:xfrm>
          <a:prstGeom prst="rect">
            <a:avLst/>
          </a:prstGeom>
          <a:noFill/>
        </p:spPr>
        <p:txBody>
          <a:bodyPr wrap="square" rtlCol="0">
            <a:spAutoFit/>
          </a:bodyPr>
          <a:lstStyle/>
          <a:p>
            <a:r>
              <a:rPr lang="en-GB" sz="1600" i="1" dirty="0">
                <a:solidFill>
                  <a:srgbClr val="0070BA"/>
                </a:solidFill>
                <a:latin typeface="Fira Sans" panose="020B0503050000020004" pitchFamily="34" charset="0"/>
                <a:ea typeface="Fira Sans" panose="020B0503050000020004" pitchFamily="34" charset="0"/>
              </a:rPr>
              <a:t>«Develops in just two hours»</a:t>
            </a:r>
          </a:p>
        </p:txBody>
      </p:sp>
      <p:pic>
        <p:nvPicPr>
          <p:cNvPr id="11276" name="Picture 12">
            <a:extLst>
              <a:ext uri="{FF2B5EF4-FFF2-40B4-BE49-F238E27FC236}">
                <a16:creationId xmlns:a16="http://schemas.microsoft.com/office/drawing/2014/main" id="{824CDC4B-B510-4000-884B-9C415B72C674}"/>
              </a:ext>
            </a:extLst>
          </p:cNvPr>
          <p:cNvPicPr>
            <a:picLocks noChangeAspect="1" noChangeArrowheads="1"/>
          </p:cNvPicPr>
          <p:nvPr/>
        </p:nvPicPr>
        <p:blipFill>
          <a:blip r:embed="rId5" cstate="screen">
            <a:extLst>
              <a:ext uri="{28A0092B-C50C-407E-A947-70E740481C1C}">
                <a14:useLocalDpi xmlns:a14="http://schemas.microsoft.com/office/drawing/2010/main"/>
              </a:ext>
            </a:extLst>
          </a:blip>
          <a:srcRect/>
          <a:stretch>
            <a:fillRect/>
          </a:stretch>
        </p:blipFill>
        <p:spPr bwMode="auto">
          <a:xfrm>
            <a:off x="4155990" y="1252096"/>
            <a:ext cx="1994169" cy="2378467"/>
          </a:xfrm>
          <a:prstGeom prst="rect">
            <a:avLst/>
          </a:prstGeom>
          <a:noFill/>
          <a:extLst>
            <a:ext uri="{909E8E84-426E-40DD-AFC4-6F175D3DCCD1}">
              <a14:hiddenFill xmlns:a14="http://schemas.microsoft.com/office/drawing/2010/main">
                <a:solidFill>
                  <a:srgbClr val="FFFFFF"/>
                </a:solidFill>
              </a14:hiddenFill>
            </a:ext>
          </a:extLst>
        </p:spPr>
      </p:pic>
      <p:sp>
        <p:nvSpPr>
          <p:cNvPr id="9" name="TextBox 8">
            <a:extLst>
              <a:ext uri="{FF2B5EF4-FFF2-40B4-BE49-F238E27FC236}">
                <a16:creationId xmlns:a16="http://schemas.microsoft.com/office/drawing/2014/main" id="{5F85E5CC-952B-4DD6-B15C-247AD13D76C9}"/>
              </a:ext>
            </a:extLst>
          </p:cNvPr>
          <p:cNvSpPr txBox="1"/>
          <p:nvPr/>
        </p:nvSpPr>
        <p:spPr>
          <a:xfrm>
            <a:off x="4296453" y="3763698"/>
            <a:ext cx="2082229" cy="830997"/>
          </a:xfrm>
          <a:prstGeom prst="rect">
            <a:avLst/>
          </a:prstGeom>
          <a:noFill/>
        </p:spPr>
        <p:txBody>
          <a:bodyPr wrap="square" rtlCol="0">
            <a:spAutoFit/>
          </a:bodyPr>
          <a:lstStyle/>
          <a:p>
            <a:r>
              <a:rPr lang="en-GB" sz="1600" i="1" dirty="0">
                <a:solidFill>
                  <a:srgbClr val="0070BA"/>
                </a:solidFill>
                <a:latin typeface="Fira Sans" panose="020B0503050000020004" pitchFamily="34" charset="0"/>
                <a:ea typeface="Fira Sans" panose="020B0503050000020004" pitchFamily="34" charset="0"/>
              </a:rPr>
              <a:t>«Transforms any cream into a custom self-tanner»</a:t>
            </a:r>
          </a:p>
        </p:txBody>
      </p:sp>
      <p:pic>
        <p:nvPicPr>
          <p:cNvPr id="11278" name="Picture 14">
            <a:extLst>
              <a:ext uri="{FF2B5EF4-FFF2-40B4-BE49-F238E27FC236}">
                <a16:creationId xmlns:a16="http://schemas.microsoft.com/office/drawing/2014/main" id="{A4EA99AF-E819-4D35-8850-94AC29A15CB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7173745" y="787772"/>
            <a:ext cx="1330877" cy="3194105"/>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16">
            <a:extLst>
              <a:ext uri="{FF2B5EF4-FFF2-40B4-BE49-F238E27FC236}">
                <a16:creationId xmlns:a16="http://schemas.microsoft.com/office/drawing/2014/main" id="{22045BFF-F0F3-4BBC-AD75-B9805751D7E0}"/>
              </a:ext>
            </a:extLst>
          </p:cNvPr>
          <p:cNvSpPr txBox="1"/>
          <p:nvPr/>
        </p:nvSpPr>
        <p:spPr>
          <a:xfrm>
            <a:off x="6943223" y="3973116"/>
            <a:ext cx="2125940" cy="830997"/>
          </a:xfrm>
          <a:prstGeom prst="rect">
            <a:avLst/>
          </a:prstGeom>
          <a:noFill/>
        </p:spPr>
        <p:txBody>
          <a:bodyPr wrap="square" rtlCol="0">
            <a:spAutoFit/>
          </a:bodyPr>
          <a:lstStyle/>
          <a:p>
            <a:r>
              <a:rPr lang="en-GB" sz="1600" i="1" dirty="0">
                <a:solidFill>
                  <a:srgbClr val="0070BA"/>
                </a:solidFill>
                <a:latin typeface="Fira Sans" panose="020B0503050000020004" pitchFamily="34" charset="0"/>
                <a:ea typeface="Fira Sans" panose="020B0503050000020004" pitchFamily="34" charset="0"/>
              </a:rPr>
              <a:t>«Made with natural extracts and organic botanicals»</a:t>
            </a:r>
          </a:p>
        </p:txBody>
      </p:sp>
      <p:sp>
        <p:nvSpPr>
          <p:cNvPr id="24" name="TextBox 23">
            <a:extLst>
              <a:ext uri="{FF2B5EF4-FFF2-40B4-BE49-F238E27FC236}">
                <a16:creationId xmlns:a16="http://schemas.microsoft.com/office/drawing/2014/main" id="{9F7C4126-3B81-49CC-AFC0-92CA2FF0B325}"/>
              </a:ext>
            </a:extLst>
          </p:cNvPr>
          <p:cNvSpPr txBox="1"/>
          <p:nvPr/>
        </p:nvSpPr>
        <p:spPr>
          <a:xfrm>
            <a:off x="9603247" y="4115864"/>
            <a:ext cx="2420655" cy="584775"/>
          </a:xfrm>
          <a:prstGeom prst="rect">
            <a:avLst/>
          </a:prstGeom>
          <a:noFill/>
        </p:spPr>
        <p:txBody>
          <a:bodyPr wrap="square" rtlCol="0">
            <a:spAutoFit/>
          </a:bodyPr>
          <a:lstStyle/>
          <a:p>
            <a:r>
              <a:rPr lang="en-GB" sz="1600" i="1" dirty="0">
                <a:solidFill>
                  <a:srgbClr val="0070BA"/>
                </a:solidFill>
                <a:latin typeface="Fira Sans" panose="020B0503050000020004" pitchFamily="34" charset="0"/>
                <a:ea typeface="Fira Sans" panose="020B0503050000020004" pitchFamily="34" charset="0"/>
              </a:rPr>
              <a:t>«Deep, long-lasting hydration»</a:t>
            </a:r>
          </a:p>
        </p:txBody>
      </p:sp>
      <p:sp>
        <p:nvSpPr>
          <p:cNvPr id="3" name="TextBox 2">
            <a:extLst>
              <a:ext uri="{FF2B5EF4-FFF2-40B4-BE49-F238E27FC236}">
                <a16:creationId xmlns:a16="http://schemas.microsoft.com/office/drawing/2014/main" id="{A0F81B56-530C-4AC9-832D-2AAB3C551AD0}"/>
              </a:ext>
            </a:extLst>
          </p:cNvPr>
          <p:cNvSpPr txBox="1"/>
          <p:nvPr/>
        </p:nvSpPr>
        <p:spPr>
          <a:xfrm>
            <a:off x="234189" y="359082"/>
            <a:ext cx="9672027" cy="553998"/>
          </a:xfrm>
          <a:prstGeom prst="rect">
            <a:avLst/>
          </a:prstGeom>
          <a:noFill/>
        </p:spPr>
        <p:txBody>
          <a:bodyPr wrap="square" rtlCol="0">
            <a:spAutoFit/>
          </a:bodyPr>
          <a:lstStyle/>
          <a:p>
            <a:r>
              <a:rPr lang="en-GB" sz="3000" dirty="0">
                <a:latin typeface="Fira Sans SemiBold" panose="020B0603050000020004" pitchFamily="34" charset="0"/>
                <a:ea typeface="Fira Sans SemiBold" panose="020B0603050000020004" pitchFamily="34" charset="0"/>
              </a:rPr>
              <a:t>New innovations and claims in the self-tanner market</a:t>
            </a:r>
          </a:p>
        </p:txBody>
      </p:sp>
      <p:sp>
        <p:nvSpPr>
          <p:cNvPr id="21" name="TextBox 20">
            <a:extLst>
              <a:ext uri="{FF2B5EF4-FFF2-40B4-BE49-F238E27FC236}">
                <a16:creationId xmlns:a16="http://schemas.microsoft.com/office/drawing/2014/main" id="{1DFD527F-7374-43E8-824D-2F174D91EDC5}"/>
              </a:ext>
            </a:extLst>
          </p:cNvPr>
          <p:cNvSpPr txBox="1"/>
          <p:nvPr/>
        </p:nvSpPr>
        <p:spPr>
          <a:xfrm>
            <a:off x="4749186" y="5197926"/>
            <a:ext cx="5833195" cy="646331"/>
          </a:xfrm>
          <a:prstGeom prst="rect">
            <a:avLst/>
          </a:prstGeom>
          <a:noFill/>
        </p:spPr>
        <p:txBody>
          <a:bodyPr wrap="square" rtlCol="0">
            <a:spAutoFit/>
          </a:bodyPr>
          <a:lstStyle/>
          <a:p>
            <a:r>
              <a:rPr lang="en-GB" dirty="0">
                <a:latin typeface="Fira Sans SemiBold" panose="020B0603050000020004" pitchFamily="34" charset="0"/>
                <a:ea typeface="Fira Sans SemiBold" panose="020B0603050000020004" pitchFamily="34" charset="0"/>
              </a:rPr>
              <a:t>Challenging current textures, product forms, and ingredients… </a:t>
            </a:r>
          </a:p>
        </p:txBody>
      </p:sp>
    </p:spTree>
    <p:extLst>
      <p:ext uri="{BB962C8B-B14F-4D97-AF65-F5344CB8AC3E}">
        <p14:creationId xmlns:p14="http://schemas.microsoft.com/office/powerpoint/2010/main" val="236335364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a:xfrm>
            <a:off x="581015" y="678344"/>
            <a:ext cx="11262666" cy="443198"/>
          </a:xfrm>
        </p:spPr>
        <p:txBody>
          <a:bodyPr/>
          <a:lstStyle/>
          <a:p>
            <a:r>
              <a:rPr lang="en-GB" sz="3600" dirty="0"/>
              <a:t>Factors that are currently limiting full success</a:t>
            </a:r>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GB" smtClean="0"/>
              <a:pPr/>
              <a:t>8</a:t>
            </a:fld>
            <a:endParaRPr lang="en-GB" dirty="0"/>
          </a:p>
        </p:txBody>
      </p:sp>
      <p:sp>
        <p:nvSpPr>
          <p:cNvPr id="5" name="Rectangle 4">
            <a:extLst>
              <a:ext uri="{FF2B5EF4-FFF2-40B4-BE49-F238E27FC236}">
                <a16:creationId xmlns:a16="http://schemas.microsoft.com/office/drawing/2014/main" id="{A91E027D-B9D8-479F-9222-851C08883554}"/>
              </a:ext>
            </a:extLst>
          </p:cNvPr>
          <p:cNvSpPr/>
          <p:nvPr/>
        </p:nvSpPr>
        <p:spPr>
          <a:xfrm>
            <a:off x="581015" y="1691117"/>
            <a:ext cx="10432882" cy="1585049"/>
          </a:xfrm>
          <a:prstGeom prst="rect">
            <a:avLst/>
          </a:prstGeom>
        </p:spPr>
        <p:txBody>
          <a:bodyPr wrap="square">
            <a:spAutoFit/>
          </a:bodyPr>
          <a:lstStyle/>
          <a:p>
            <a:pPr algn="just">
              <a:spcBef>
                <a:spcPts val="600"/>
              </a:spcBef>
              <a:spcAft>
                <a:spcPts val="600"/>
              </a:spcAft>
            </a:pPr>
            <a:r>
              <a:rPr lang="en-GB" sz="3200" dirty="0">
                <a:solidFill>
                  <a:schemeClr val="bg1"/>
                </a:solidFill>
                <a:latin typeface="Fira Sans" panose="020B0503050000020004" pitchFamily="34" charset="0"/>
                <a:ea typeface="Fira Sans" panose="020B0503050000020004" pitchFamily="34" charset="0"/>
              </a:rPr>
              <a:t>Self tanning </a:t>
            </a:r>
            <a:r>
              <a:rPr lang="en-GB" sz="3200" baseline="30000" dirty="0">
                <a:solidFill>
                  <a:schemeClr val="bg1"/>
                </a:solidFill>
                <a:latin typeface="Fira Sans" panose="020B0503050000020004" pitchFamily="34" charset="0"/>
                <a:ea typeface="Fira Sans" panose="020B0503050000020004" pitchFamily="34" charset="0"/>
              </a:rPr>
              <a:t>is sensitive</a:t>
            </a:r>
          </a:p>
          <a:p>
            <a:pPr>
              <a:spcBef>
                <a:spcPts val="0"/>
              </a:spcBef>
              <a:spcAft>
                <a:spcPts val="0"/>
              </a:spcAft>
            </a:pPr>
            <a:r>
              <a:rPr lang="en-GB" sz="2000" b="1" dirty="0">
                <a:solidFill>
                  <a:srgbClr val="0170BA"/>
                </a:solidFill>
                <a:latin typeface="Fira Sans" panose="020B0503050000020004" pitchFamily="34" charset="0"/>
                <a:ea typeface="Fira Sans" panose="020B0503050000020004" pitchFamily="34" charset="0"/>
              </a:rPr>
              <a:t>Which product </a:t>
            </a:r>
            <a:r>
              <a:rPr lang="en-GB" sz="2000" dirty="0">
                <a:solidFill>
                  <a:srgbClr val="0170BA"/>
                </a:solidFill>
                <a:latin typeface="Fira Sans" panose="020B0503050000020004" pitchFamily="34" charset="0"/>
                <a:ea typeface="Fira Sans" panose="020B0503050000020004" pitchFamily="34" charset="0"/>
              </a:rPr>
              <a:t>should we choose to achieve the best tanning results?</a:t>
            </a:r>
          </a:p>
          <a:p>
            <a:pPr algn="just">
              <a:spcBef>
                <a:spcPts val="0"/>
              </a:spcBef>
              <a:spcAft>
                <a:spcPts val="0"/>
              </a:spcAft>
            </a:pPr>
            <a:r>
              <a:rPr lang="en-GB" sz="2000" b="1" dirty="0">
                <a:solidFill>
                  <a:srgbClr val="0170BA"/>
                </a:solidFill>
                <a:latin typeface="Fira Sans" panose="020B0503050000020004" pitchFamily="34" charset="0"/>
                <a:ea typeface="Fira Sans" panose="020B0503050000020004" pitchFamily="34" charset="0"/>
              </a:rPr>
              <a:t>How</a:t>
            </a:r>
            <a:r>
              <a:rPr lang="en-GB" sz="2000" dirty="0">
                <a:solidFill>
                  <a:srgbClr val="0170BA"/>
                </a:solidFill>
                <a:latin typeface="Fira Sans" panose="020B0503050000020004" pitchFamily="34" charset="0"/>
                <a:ea typeface="Fira Sans" panose="020B0503050000020004" pitchFamily="34" charset="0"/>
              </a:rPr>
              <a:t> can we </a:t>
            </a:r>
            <a:r>
              <a:rPr lang="en-GB" sz="2000" b="1" dirty="0">
                <a:solidFill>
                  <a:srgbClr val="0170BA"/>
                </a:solidFill>
                <a:latin typeface="Fira Sans" panose="020B0503050000020004" pitchFamily="34" charset="0"/>
                <a:ea typeface="Fira Sans" panose="020B0503050000020004" pitchFamily="34" charset="0"/>
              </a:rPr>
              <a:t>differentiate</a:t>
            </a:r>
            <a:r>
              <a:rPr lang="en-GB" sz="2000" dirty="0">
                <a:solidFill>
                  <a:srgbClr val="0170BA"/>
                </a:solidFill>
                <a:latin typeface="Fira Sans" panose="020B0503050000020004" pitchFamily="34" charset="0"/>
                <a:ea typeface="Fira Sans" panose="020B0503050000020004" pitchFamily="34" charset="0"/>
              </a:rPr>
              <a:t> between the great choices the market offers? How can we ensure that they </a:t>
            </a:r>
            <a:r>
              <a:rPr lang="en-GB" sz="2000" b="1" dirty="0">
                <a:solidFill>
                  <a:srgbClr val="0170BA"/>
                </a:solidFill>
                <a:latin typeface="Fira Sans" panose="020B0503050000020004" pitchFamily="34" charset="0"/>
                <a:ea typeface="Fira Sans" panose="020B0503050000020004" pitchFamily="34" charset="0"/>
              </a:rPr>
              <a:t>deliver what they promise</a:t>
            </a:r>
            <a:r>
              <a:rPr lang="en-GB" sz="2000" dirty="0">
                <a:solidFill>
                  <a:srgbClr val="0170BA"/>
                </a:solidFill>
                <a:latin typeface="Fira Sans" panose="020B0503050000020004" pitchFamily="34" charset="0"/>
                <a:ea typeface="Fira Sans" panose="020B0503050000020004" pitchFamily="34" charset="0"/>
              </a:rPr>
              <a:t>?  </a:t>
            </a:r>
          </a:p>
        </p:txBody>
      </p:sp>
      <p:pic>
        <p:nvPicPr>
          <p:cNvPr id="15362" name="Picture 2">
            <a:extLst>
              <a:ext uri="{FF2B5EF4-FFF2-40B4-BE49-F238E27FC236}">
                <a16:creationId xmlns:a16="http://schemas.microsoft.com/office/drawing/2014/main" id="{25CBB20F-903E-43D2-8DDA-1ECDD49709A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6003532" y="3332464"/>
            <a:ext cx="4013770" cy="2818659"/>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792183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 name="Down Arrow 7">
            <a:extLst>
              <a:ext uri="{FF2B5EF4-FFF2-40B4-BE49-F238E27FC236}">
                <a16:creationId xmlns:a16="http://schemas.microsoft.com/office/drawing/2014/main" id="{D4771268-CB57-404A-9271-370EB28F609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a:off x="800100" y="1491343"/>
            <a:ext cx="3333749" cy="3499103"/>
          </a:xfrm>
          <a:prstGeom prst="downArrow">
            <a:avLst>
              <a:gd name="adj1" fmla="val 100000"/>
              <a:gd name="adj2" fmla="val 15788"/>
            </a:avLst>
          </a:prstGeom>
          <a:solidFill>
            <a:srgbClr val="404040"/>
          </a:solidFill>
          <a:ln w="539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B4A107BA-712A-4C38-BFB5-ED7B36084EBC}"/>
              </a:ext>
            </a:extLst>
          </p:cNvPr>
          <p:cNvSpPr txBox="1"/>
          <p:nvPr/>
        </p:nvSpPr>
        <p:spPr>
          <a:xfrm>
            <a:off x="633984" y="1574018"/>
            <a:ext cx="3054438" cy="3333749"/>
          </a:xfrm>
          <a:prstGeom prst="rect">
            <a:avLst/>
          </a:prstGeom>
          <a:solidFill>
            <a:srgbClr val="0170BA"/>
          </a:solidFill>
        </p:spPr>
        <p:txBody>
          <a:bodyPr wrap="square" rtlCol="0">
            <a:spAutoFit/>
          </a:bodyPr>
          <a:lstStyle/>
          <a:p>
            <a:endParaRPr lang="de-CH" dirty="0"/>
          </a:p>
        </p:txBody>
      </p:sp>
      <p:sp>
        <p:nvSpPr>
          <p:cNvPr id="4" name="Title 3">
            <a:extLst>
              <a:ext uri="{FF2B5EF4-FFF2-40B4-BE49-F238E27FC236}">
                <a16:creationId xmlns:a16="http://schemas.microsoft.com/office/drawing/2014/main" id="{C8169D1C-98AD-234B-BEE0-F3E791B69769}"/>
              </a:ext>
            </a:extLst>
          </p:cNvPr>
          <p:cNvSpPr>
            <a:spLocks noGrp="1"/>
          </p:cNvSpPr>
          <p:nvPr>
            <p:ph type="title"/>
          </p:nvPr>
        </p:nvSpPr>
        <p:spPr>
          <a:xfrm>
            <a:off x="882954" y="2155371"/>
            <a:ext cx="2763748" cy="2547257"/>
          </a:xfrm>
          <a:noFill/>
        </p:spPr>
        <p:txBody>
          <a:bodyPr vert="horz" lIns="91440" tIns="45720" rIns="91440" bIns="45720" rtlCol="0" anchor="ctr">
            <a:normAutofit/>
          </a:bodyPr>
          <a:lstStyle/>
          <a:p>
            <a:pPr algn="ctr"/>
            <a:r>
              <a:rPr lang="en-US" sz="2800" kern="1200" dirty="0">
                <a:solidFill>
                  <a:srgbClr val="FFFFFF"/>
                </a:solidFill>
                <a:latin typeface="Fira Sans" panose="020B0503050000020004" pitchFamily="34" charset="0"/>
                <a:ea typeface="Fira Sans" panose="020B0503050000020004" pitchFamily="34" charset="0"/>
              </a:rPr>
              <a:t>Self tanning– </a:t>
            </a:r>
            <a:br>
              <a:rPr lang="en-US" sz="2800" kern="1200" dirty="0">
                <a:solidFill>
                  <a:srgbClr val="FFFFFF"/>
                </a:solidFill>
                <a:latin typeface="Fira Sans" panose="020B0503050000020004" pitchFamily="34" charset="0"/>
                <a:ea typeface="Fira Sans" panose="020B0503050000020004" pitchFamily="34" charset="0"/>
              </a:rPr>
            </a:br>
            <a:r>
              <a:rPr lang="en-US" sz="2800" kern="1200" dirty="0">
                <a:solidFill>
                  <a:srgbClr val="FFFFFF"/>
                </a:solidFill>
                <a:latin typeface="Fira Sans" panose="020B0503050000020004" pitchFamily="34" charset="0"/>
                <a:ea typeface="Fira Sans" panose="020B0503050000020004" pitchFamily="34" charset="0"/>
              </a:rPr>
              <a:t>a mixture of sensitive expectations &amp; drivers</a:t>
            </a:r>
            <a:br>
              <a:rPr lang="en-US" sz="2800" kern="1200" dirty="0">
                <a:solidFill>
                  <a:srgbClr val="FFFFFF"/>
                </a:solidFill>
                <a:latin typeface="Fira Sans" panose="020B0503050000020004" pitchFamily="34" charset="0"/>
                <a:ea typeface="Fira Sans" panose="020B0503050000020004" pitchFamily="34" charset="0"/>
              </a:rPr>
            </a:br>
            <a:endParaRPr lang="en-US" sz="2800" kern="1200" dirty="0">
              <a:solidFill>
                <a:srgbClr val="FFFFFF"/>
              </a:solidFill>
              <a:latin typeface="Fira Sans" panose="020B0503050000020004" pitchFamily="34" charset="0"/>
              <a:ea typeface="Fira Sans" panose="020B0503050000020004" pitchFamily="34" charset="0"/>
            </a:endParaRPr>
          </a:p>
        </p:txBody>
      </p:sp>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a:xfrm>
            <a:off x="11034184" y="6356350"/>
            <a:ext cx="514349" cy="365125"/>
          </a:xfrm>
        </p:spPr>
        <p:txBody>
          <a:bodyPr vert="horz" lIns="91440" tIns="45720" rIns="91440" bIns="45720" rtlCol="0" anchor="ctr">
            <a:normAutofit/>
          </a:bodyPr>
          <a:lstStyle/>
          <a:p>
            <a:pPr algn="r">
              <a:spcAft>
                <a:spcPts val="600"/>
              </a:spcAft>
            </a:pPr>
            <a:fld id="{EC50C849-B97A-2B45-B78A-6D9C352F693C}" type="slidenum">
              <a:rPr lang="en-US" sz="1200">
                <a:solidFill>
                  <a:schemeClr val="tx1">
                    <a:alpha val="80000"/>
                  </a:schemeClr>
                </a:solidFill>
                <a:latin typeface="+mn-lt"/>
              </a:rPr>
              <a:pPr algn="r">
                <a:spcAft>
                  <a:spcPts val="600"/>
                </a:spcAft>
              </a:pPr>
              <a:t>9</a:t>
            </a:fld>
            <a:endParaRPr lang="en-US" sz="1200">
              <a:solidFill>
                <a:schemeClr val="tx1">
                  <a:alpha val="80000"/>
                </a:schemeClr>
              </a:solidFill>
              <a:latin typeface="+mn-lt"/>
            </a:endParaRPr>
          </a:p>
        </p:txBody>
      </p:sp>
      <p:sp>
        <p:nvSpPr>
          <p:cNvPr id="9" name="Isosceles Triangle 8">
            <a:extLst>
              <a:ext uri="{FF2B5EF4-FFF2-40B4-BE49-F238E27FC236}">
                <a16:creationId xmlns:a16="http://schemas.microsoft.com/office/drawing/2014/main" id="{BDA4F752-1889-463F-9F55-7470CCA30F59}"/>
              </a:ext>
            </a:extLst>
          </p:cNvPr>
          <p:cNvSpPr/>
          <p:nvPr/>
        </p:nvSpPr>
        <p:spPr>
          <a:xfrm rot="5400000">
            <a:off x="2341470" y="2969664"/>
            <a:ext cx="3236360" cy="542457"/>
          </a:xfrm>
          <a:prstGeom prst="triangle">
            <a:avLst/>
          </a:prstGeom>
          <a:solidFill>
            <a:srgbClr val="0070B7"/>
          </a:solidFill>
          <a:ln>
            <a:solidFill>
              <a:srgbClr val="0170B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de-CH" dirty="0"/>
          </a:p>
        </p:txBody>
      </p:sp>
      <p:pic>
        <p:nvPicPr>
          <p:cNvPr id="13" name="Picture 12" descr="Graphical user interface, text, application, chat or text message&#10;&#10;Description automatically generated">
            <a:extLst>
              <a:ext uri="{FF2B5EF4-FFF2-40B4-BE49-F238E27FC236}">
                <a16:creationId xmlns:a16="http://schemas.microsoft.com/office/drawing/2014/main" id="{2E8D43ED-5A56-47FE-B76E-BAB89930E1AD}"/>
              </a:ext>
            </a:extLst>
          </p:cNvPr>
          <p:cNvPicPr>
            <a:picLocks noChangeAspect="1"/>
          </p:cNvPicPr>
          <p:nvPr/>
        </p:nvPicPr>
        <p:blipFill>
          <a:blip r:embed="rId2"/>
          <a:stretch>
            <a:fillRect/>
          </a:stretch>
        </p:blipFill>
        <p:spPr>
          <a:xfrm>
            <a:off x="4558141" y="1574018"/>
            <a:ext cx="7382591" cy="3427166"/>
          </a:xfrm>
          <a:prstGeom prst="rect">
            <a:avLst/>
          </a:prstGeom>
        </p:spPr>
      </p:pic>
    </p:spTree>
    <p:extLst>
      <p:ext uri="{BB962C8B-B14F-4D97-AF65-F5344CB8AC3E}">
        <p14:creationId xmlns:p14="http://schemas.microsoft.com/office/powerpoint/2010/main" val="750938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Placeholder 3" descr="A picture containing shape&#10;&#10;Description automatically generated">
            <a:extLst>
              <a:ext uri="{FF2B5EF4-FFF2-40B4-BE49-F238E27FC236}">
                <a16:creationId xmlns:a16="http://schemas.microsoft.com/office/drawing/2014/main" id="{226ED84C-C95E-4A3B-BE27-92EAFD4BC3B9}"/>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sp>
        <p:nvSpPr>
          <p:cNvPr id="5" name="Title 4">
            <a:extLst>
              <a:ext uri="{FF2B5EF4-FFF2-40B4-BE49-F238E27FC236}">
                <a16:creationId xmlns:a16="http://schemas.microsoft.com/office/drawing/2014/main" id="{BB22C8EC-4CD5-7F47-B2B3-2769162C45D4}"/>
              </a:ext>
            </a:extLst>
          </p:cNvPr>
          <p:cNvSpPr>
            <a:spLocks noGrp="1"/>
          </p:cNvSpPr>
          <p:nvPr>
            <p:ph type="title"/>
          </p:nvPr>
        </p:nvSpPr>
        <p:spPr/>
        <p:txBody>
          <a:bodyPr/>
          <a:lstStyle/>
          <a:p>
            <a:r>
              <a:rPr lang="en-US" dirty="0">
                <a:solidFill>
                  <a:schemeClr val="tx1"/>
                </a:solidFill>
              </a:rPr>
              <a:t>It’s the consumers who decide </a:t>
            </a:r>
            <a:br>
              <a:rPr lang="en-US" dirty="0">
                <a:solidFill>
                  <a:schemeClr val="tx1"/>
                </a:solidFill>
              </a:rPr>
            </a:br>
            <a:r>
              <a:rPr lang="en-US" dirty="0">
                <a:solidFill>
                  <a:schemeClr val="tx1"/>
                </a:solidFill>
              </a:rPr>
              <a:t>what is </a:t>
            </a:r>
            <a:r>
              <a:rPr lang="en-US" i="1" dirty="0">
                <a:solidFill>
                  <a:schemeClr val="tx1"/>
                </a:solidFill>
              </a:rPr>
              <a:t>HOT or NOT…</a:t>
            </a:r>
            <a:endParaRPr lang="en-GB" dirty="0">
              <a:solidFill>
                <a:schemeClr val="tx1"/>
              </a:solidFill>
            </a:endParaRPr>
          </a:p>
        </p:txBody>
      </p:sp>
      <p:sp>
        <p:nvSpPr>
          <p:cNvPr id="7" name="Slide Number Placeholder 6">
            <a:extLst>
              <a:ext uri="{FF2B5EF4-FFF2-40B4-BE49-F238E27FC236}">
                <a16:creationId xmlns:a16="http://schemas.microsoft.com/office/drawing/2014/main" id="{0FA1A751-DDA4-324D-B514-92EDFCD933B6}"/>
              </a:ext>
            </a:extLst>
          </p:cNvPr>
          <p:cNvSpPr>
            <a:spLocks noGrp="1"/>
          </p:cNvSpPr>
          <p:nvPr>
            <p:ph type="sldNum" sz="quarter" idx="10"/>
          </p:nvPr>
        </p:nvSpPr>
        <p:spPr/>
        <p:txBody>
          <a:bodyPr/>
          <a:lstStyle/>
          <a:p>
            <a:fld id="{EC50C849-B97A-2B45-B78A-6D9C352F693C}" type="slidenum">
              <a:rPr lang="en-US" smtClean="0"/>
              <a:pPr/>
              <a:t>10</a:t>
            </a:fld>
            <a:endParaRPr lang="en-US" dirty="0"/>
          </a:p>
        </p:txBody>
      </p:sp>
      <p:grpSp>
        <p:nvGrpSpPr>
          <p:cNvPr id="8" name="Group 7">
            <a:extLst>
              <a:ext uri="{FF2B5EF4-FFF2-40B4-BE49-F238E27FC236}">
                <a16:creationId xmlns:a16="http://schemas.microsoft.com/office/drawing/2014/main" id="{8DD82BBF-514A-408E-90F4-6BD7CB7E1DBA}"/>
              </a:ext>
            </a:extLst>
          </p:cNvPr>
          <p:cNvGrpSpPr/>
          <p:nvPr/>
        </p:nvGrpSpPr>
        <p:grpSpPr>
          <a:xfrm>
            <a:off x="919163" y="1746606"/>
            <a:ext cx="10176927" cy="4173614"/>
            <a:chOff x="1033519" y="2011241"/>
            <a:chExt cx="8046024" cy="3074950"/>
          </a:xfrm>
        </p:grpSpPr>
        <p:sp>
          <p:nvSpPr>
            <p:cNvPr id="9" name="TextBox 8">
              <a:extLst>
                <a:ext uri="{FF2B5EF4-FFF2-40B4-BE49-F238E27FC236}">
                  <a16:creationId xmlns:a16="http://schemas.microsoft.com/office/drawing/2014/main" id="{BCB5B2DC-BD57-4B76-9AE4-D1ECC6A9A8BC}"/>
                </a:ext>
              </a:extLst>
            </p:cNvPr>
            <p:cNvSpPr txBox="1"/>
            <p:nvPr/>
          </p:nvSpPr>
          <p:spPr>
            <a:xfrm>
              <a:off x="2752705" y="3034144"/>
              <a:ext cx="4017514" cy="769441"/>
            </a:xfrm>
            <a:prstGeom prst="rect">
              <a:avLst/>
            </a:prstGeom>
            <a:noFill/>
          </p:spPr>
          <p:txBody>
            <a:bodyPr wrap="square" rtlCol="0">
              <a:spAutoFit/>
            </a:bodyPr>
            <a:lstStyle/>
            <a:p>
              <a:r>
                <a:rPr lang="en-US" sz="4400" b="1" dirty="0">
                  <a:solidFill>
                    <a:srgbClr val="FF0000"/>
                  </a:solidFill>
                  <a:latin typeface="Fira Sans" panose="020B0503050000020004" pitchFamily="34" charset="0"/>
                  <a:ea typeface="Fira Sans" panose="020B0503050000020004" pitchFamily="34" charset="0"/>
                </a:rPr>
                <a:t>LOOK &amp; FEEL</a:t>
              </a:r>
            </a:p>
          </p:txBody>
        </p:sp>
        <p:sp>
          <p:nvSpPr>
            <p:cNvPr id="10" name="TextBox 9">
              <a:extLst>
                <a:ext uri="{FF2B5EF4-FFF2-40B4-BE49-F238E27FC236}">
                  <a16:creationId xmlns:a16="http://schemas.microsoft.com/office/drawing/2014/main" id="{D253DAFB-5FF5-4C12-8E78-655689624D4A}"/>
                </a:ext>
              </a:extLst>
            </p:cNvPr>
            <p:cNvSpPr txBox="1"/>
            <p:nvPr/>
          </p:nvSpPr>
          <p:spPr>
            <a:xfrm>
              <a:off x="1498387" y="2386473"/>
              <a:ext cx="3073613" cy="369332"/>
            </a:xfrm>
            <a:prstGeom prst="rect">
              <a:avLst/>
            </a:prstGeom>
            <a:noFill/>
          </p:spPr>
          <p:txBody>
            <a:bodyPr wrap="square" rtlCol="0">
              <a:spAutoFit/>
            </a:bodyPr>
            <a:lstStyle/>
            <a:p>
              <a:r>
                <a:rPr lang="en-US" b="1" dirty="0">
                  <a:solidFill>
                    <a:srgbClr val="5930F0"/>
                  </a:solidFill>
                  <a:latin typeface="Fira Sans" panose="020B0503050000020004" pitchFamily="34" charset="0"/>
                  <a:ea typeface="Fira Sans" panose="020B0503050000020004" pitchFamily="34" charset="0"/>
                </a:rPr>
                <a:t>HOW EASY IS IT TO APPLY?</a:t>
              </a:r>
            </a:p>
          </p:txBody>
        </p:sp>
        <p:sp>
          <p:nvSpPr>
            <p:cNvPr id="11" name="TextBox 10">
              <a:extLst>
                <a:ext uri="{FF2B5EF4-FFF2-40B4-BE49-F238E27FC236}">
                  <a16:creationId xmlns:a16="http://schemas.microsoft.com/office/drawing/2014/main" id="{3ED1980A-CB9C-43C6-902D-6F12CD20911B}"/>
                </a:ext>
              </a:extLst>
            </p:cNvPr>
            <p:cNvSpPr txBox="1"/>
            <p:nvPr/>
          </p:nvSpPr>
          <p:spPr>
            <a:xfrm>
              <a:off x="4567363" y="3571683"/>
              <a:ext cx="3658609" cy="369332"/>
            </a:xfrm>
            <a:prstGeom prst="rect">
              <a:avLst/>
            </a:prstGeom>
            <a:noFill/>
          </p:spPr>
          <p:txBody>
            <a:bodyPr wrap="square" rtlCol="0">
              <a:spAutoFit/>
            </a:bodyPr>
            <a:lstStyle/>
            <a:p>
              <a:r>
                <a:rPr lang="en-US" b="1" dirty="0">
                  <a:solidFill>
                    <a:srgbClr val="6699FF"/>
                  </a:solidFill>
                  <a:latin typeface="Fira Sans" panose="020B0503050000020004" pitchFamily="34" charset="0"/>
                  <a:ea typeface="Fira Sans" panose="020B0503050000020004" pitchFamily="34" charset="0"/>
                </a:rPr>
                <a:t>WHAT ABOUT THE DRYING TIME?</a:t>
              </a:r>
              <a:endParaRPr lang="en-US" dirty="0">
                <a:solidFill>
                  <a:srgbClr val="6699FF"/>
                </a:solidFill>
                <a:latin typeface="Fira Sans" panose="020B0503050000020004" pitchFamily="34" charset="0"/>
                <a:ea typeface="Fira Sans" panose="020B0503050000020004" pitchFamily="34" charset="0"/>
              </a:endParaRPr>
            </a:p>
          </p:txBody>
        </p:sp>
        <p:sp>
          <p:nvSpPr>
            <p:cNvPr id="12" name="TextBox 11">
              <a:extLst>
                <a:ext uri="{FF2B5EF4-FFF2-40B4-BE49-F238E27FC236}">
                  <a16:creationId xmlns:a16="http://schemas.microsoft.com/office/drawing/2014/main" id="{13621112-CB8B-4298-BC01-16F56D779DFB}"/>
                </a:ext>
              </a:extLst>
            </p:cNvPr>
            <p:cNvSpPr txBox="1"/>
            <p:nvPr/>
          </p:nvSpPr>
          <p:spPr>
            <a:xfrm>
              <a:off x="1897206" y="2692197"/>
              <a:ext cx="5030930" cy="523220"/>
            </a:xfrm>
            <a:prstGeom prst="rect">
              <a:avLst/>
            </a:prstGeom>
            <a:noFill/>
          </p:spPr>
          <p:txBody>
            <a:bodyPr wrap="square" rtlCol="0">
              <a:spAutoFit/>
            </a:bodyPr>
            <a:lstStyle/>
            <a:p>
              <a:r>
                <a:rPr lang="en-US" sz="2800" b="1" dirty="0">
                  <a:solidFill>
                    <a:schemeClr val="tx2">
                      <a:lumMod val="60000"/>
                      <a:lumOff val="40000"/>
                    </a:schemeClr>
                  </a:solidFill>
                  <a:latin typeface="Fira Sans" panose="020B0503050000020004" pitchFamily="34" charset="0"/>
                  <a:ea typeface="Fira Sans" panose="020B0503050000020004" pitchFamily="34" charset="0"/>
                </a:rPr>
                <a:t>DOES IT SMELL?</a:t>
              </a:r>
              <a:endParaRPr lang="en-US" sz="2800" dirty="0">
                <a:solidFill>
                  <a:schemeClr val="tx2">
                    <a:lumMod val="60000"/>
                    <a:lumOff val="40000"/>
                  </a:schemeClr>
                </a:solidFill>
                <a:latin typeface="Fira Sans" panose="020B0503050000020004" pitchFamily="34" charset="0"/>
                <a:ea typeface="Fira Sans" panose="020B0503050000020004" pitchFamily="34" charset="0"/>
              </a:endParaRPr>
            </a:p>
          </p:txBody>
        </p:sp>
        <p:sp>
          <p:nvSpPr>
            <p:cNvPr id="13" name="TextBox 12">
              <a:extLst>
                <a:ext uri="{FF2B5EF4-FFF2-40B4-BE49-F238E27FC236}">
                  <a16:creationId xmlns:a16="http://schemas.microsoft.com/office/drawing/2014/main" id="{88503E92-96A2-4BF0-B6A2-A24320F9AE9E}"/>
                </a:ext>
              </a:extLst>
            </p:cNvPr>
            <p:cNvSpPr txBox="1"/>
            <p:nvPr/>
          </p:nvSpPr>
          <p:spPr>
            <a:xfrm>
              <a:off x="5172239" y="2774574"/>
              <a:ext cx="3390789" cy="400110"/>
            </a:xfrm>
            <a:prstGeom prst="rect">
              <a:avLst/>
            </a:prstGeom>
            <a:noFill/>
          </p:spPr>
          <p:txBody>
            <a:bodyPr wrap="square" rtlCol="0">
              <a:spAutoFit/>
            </a:bodyPr>
            <a:lstStyle/>
            <a:p>
              <a:r>
                <a:rPr lang="en-US" sz="2000" b="1" dirty="0">
                  <a:solidFill>
                    <a:srgbClr val="EF7011"/>
                  </a:solidFill>
                  <a:latin typeface="Fira Sans" panose="020B0503050000020004" pitchFamily="34" charset="0"/>
                  <a:ea typeface="Fira Sans" panose="020B0503050000020004" pitchFamily="34" charset="0"/>
                </a:rPr>
                <a:t>DO I SEE FAST RESULTS?</a:t>
              </a:r>
            </a:p>
          </p:txBody>
        </p:sp>
        <p:sp>
          <p:nvSpPr>
            <p:cNvPr id="14" name="TextBox 13">
              <a:extLst>
                <a:ext uri="{FF2B5EF4-FFF2-40B4-BE49-F238E27FC236}">
                  <a16:creationId xmlns:a16="http://schemas.microsoft.com/office/drawing/2014/main" id="{FAE3C467-C76D-4F29-856A-776980F313D3}"/>
                </a:ext>
              </a:extLst>
            </p:cNvPr>
            <p:cNvSpPr txBox="1"/>
            <p:nvPr/>
          </p:nvSpPr>
          <p:spPr>
            <a:xfrm>
              <a:off x="1296952" y="3592566"/>
              <a:ext cx="3216198" cy="400110"/>
            </a:xfrm>
            <a:prstGeom prst="rect">
              <a:avLst/>
            </a:prstGeom>
            <a:noFill/>
          </p:spPr>
          <p:txBody>
            <a:bodyPr wrap="square" rtlCol="0">
              <a:spAutoFit/>
            </a:bodyPr>
            <a:lstStyle/>
            <a:p>
              <a:r>
                <a:rPr lang="en-US" sz="2000" b="1" dirty="0">
                  <a:solidFill>
                    <a:srgbClr val="00B050"/>
                  </a:solidFill>
                  <a:latin typeface="Fira Sans" panose="020B0503050000020004" pitchFamily="34" charset="0"/>
                  <a:ea typeface="Fira Sans" panose="020B0503050000020004" pitchFamily="34" charset="0"/>
                </a:rPr>
                <a:t>HOW LONG WILL IT LAST?</a:t>
              </a:r>
              <a:endParaRPr lang="en-US" sz="2000" dirty="0">
                <a:solidFill>
                  <a:srgbClr val="00B050"/>
                </a:solidFill>
                <a:latin typeface="Fira Sans" panose="020B0503050000020004" pitchFamily="34" charset="0"/>
                <a:ea typeface="Fira Sans" panose="020B0503050000020004" pitchFamily="34" charset="0"/>
              </a:endParaRPr>
            </a:p>
          </p:txBody>
        </p:sp>
        <p:sp>
          <p:nvSpPr>
            <p:cNvPr id="15" name="TextBox 14">
              <a:extLst>
                <a:ext uri="{FF2B5EF4-FFF2-40B4-BE49-F238E27FC236}">
                  <a16:creationId xmlns:a16="http://schemas.microsoft.com/office/drawing/2014/main" id="{19D652B5-F426-42FB-BCB6-0CE9890BCD76}"/>
                </a:ext>
              </a:extLst>
            </p:cNvPr>
            <p:cNvSpPr txBox="1"/>
            <p:nvPr/>
          </p:nvSpPr>
          <p:spPr>
            <a:xfrm>
              <a:off x="1714674" y="3968201"/>
              <a:ext cx="7364869" cy="461665"/>
            </a:xfrm>
            <a:prstGeom prst="rect">
              <a:avLst/>
            </a:prstGeom>
            <a:noFill/>
          </p:spPr>
          <p:txBody>
            <a:bodyPr wrap="square" rtlCol="0">
              <a:spAutoFit/>
            </a:bodyPr>
            <a:lstStyle/>
            <a:p>
              <a:r>
                <a:rPr lang="en-US" sz="2400" b="1" dirty="0">
                  <a:solidFill>
                    <a:srgbClr val="006699"/>
                  </a:solidFill>
                  <a:latin typeface="Fira Sans" panose="020B0503050000020004" pitchFamily="34" charset="0"/>
                  <a:ea typeface="Fira Sans" panose="020B0503050000020004" pitchFamily="34" charset="0"/>
                </a:rPr>
                <a:t>Will it leave streaks on my clothes or hands?</a:t>
              </a:r>
              <a:endParaRPr lang="en-US" sz="2400" dirty="0">
                <a:solidFill>
                  <a:srgbClr val="006699"/>
                </a:solidFill>
                <a:latin typeface="Fira Sans" panose="020B0503050000020004" pitchFamily="34" charset="0"/>
                <a:ea typeface="Fira Sans" panose="020B0503050000020004" pitchFamily="34" charset="0"/>
              </a:endParaRPr>
            </a:p>
          </p:txBody>
        </p:sp>
        <p:sp>
          <p:nvSpPr>
            <p:cNvPr id="16" name="TextBox 15">
              <a:extLst>
                <a:ext uri="{FF2B5EF4-FFF2-40B4-BE49-F238E27FC236}">
                  <a16:creationId xmlns:a16="http://schemas.microsoft.com/office/drawing/2014/main" id="{B25F3E8C-6FB1-47F5-B755-2BC75A125DE1}"/>
                </a:ext>
              </a:extLst>
            </p:cNvPr>
            <p:cNvSpPr txBox="1"/>
            <p:nvPr/>
          </p:nvSpPr>
          <p:spPr>
            <a:xfrm>
              <a:off x="4412671" y="2380170"/>
              <a:ext cx="3813301" cy="400110"/>
            </a:xfrm>
            <a:prstGeom prst="rect">
              <a:avLst/>
            </a:prstGeom>
            <a:noFill/>
          </p:spPr>
          <p:txBody>
            <a:bodyPr wrap="square" rtlCol="0">
              <a:spAutoFit/>
            </a:bodyPr>
            <a:lstStyle/>
            <a:p>
              <a:r>
                <a:rPr lang="en-US" sz="2000" b="1" dirty="0">
                  <a:solidFill>
                    <a:srgbClr val="92D050"/>
                  </a:solidFill>
                  <a:latin typeface="Fira Sans" panose="020B0503050000020004" pitchFamily="34" charset="0"/>
                  <a:ea typeface="Fira Sans" panose="020B0503050000020004" pitchFamily="34" charset="0"/>
                </a:rPr>
                <a:t>Does it look natural? </a:t>
              </a:r>
            </a:p>
          </p:txBody>
        </p:sp>
        <p:sp>
          <p:nvSpPr>
            <p:cNvPr id="17" name="TextBox 16">
              <a:extLst>
                <a:ext uri="{FF2B5EF4-FFF2-40B4-BE49-F238E27FC236}">
                  <a16:creationId xmlns:a16="http://schemas.microsoft.com/office/drawing/2014/main" id="{123D6AA9-13A9-4BAB-A724-4832D6DFE397}"/>
                </a:ext>
              </a:extLst>
            </p:cNvPr>
            <p:cNvSpPr txBox="1"/>
            <p:nvPr/>
          </p:nvSpPr>
          <p:spPr>
            <a:xfrm>
              <a:off x="1280388" y="4345829"/>
              <a:ext cx="7201995" cy="740362"/>
            </a:xfrm>
            <a:prstGeom prst="rect">
              <a:avLst/>
            </a:prstGeom>
            <a:noFill/>
          </p:spPr>
          <p:txBody>
            <a:bodyPr wrap="square" rtlCol="0">
              <a:spAutoFit/>
            </a:bodyPr>
            <a:lstStyle/>
            <a:p>
              <a:pPr>
                <a:lnSpc>
                  <a:spcPct val="150000"/>
                </a:lnSpc>
              </a:pPr>
              <a:r>
                <a:rPr lang="en-US" dirty="0">
                  <a:solidFill>
                    <a:schemeClr val="accent1">
                      <a:lumMod val="75000"/>
                    </a:schemeClr>
                  </a:solidFill>
                  <a:latin typeface="Fira Sans" panose="020B0503050000020004" pitchFamily="34" charset="0"/>
                  <a:ea typeface="Fira Sans" panose="020B0503050000020004" pitchFamily="34" charset="0"/>
                </a:rPr>
                <a:t>Will people recognize that I used self-tanner?</a:t>
              </a:r>
            </a:p>
            <a:p>
              <a:pPr>
                <a:lnSpc>
                  <a:spcPct val="150000"/>
                </a:lnSpc>
              </a:pPr>
              <a:r>
                <a:rPr lang="en-US" dirty="0">
                  <a:solidFill>
                    <a:schemeClr val="accent1">
                      <a:lumMod val="75000"/>
                    </a:schemeClr>
                  </a:solidFill>
                  <a:latin typeface="Fira Sans" panose="020B0503050000020004" pitchFamily="34" charset="0"/>
                  <a:ea typeface="Fira Sans" panose="020B0503050000020004" pitchFamily="34" charset="0"/>
                </a:rPr>
                <a:t>		</a:t>
              </a:r>
              <a:r>
                <a:rPr lang="en-US" sz="2400" b="1" dirty="0">
                  <a:solidFill>
                    <a:srgbClr val="A708B8"/>
                  </a:solidFill>
                  <a:latin typeface="Fira Sans" panose="020B0503050000020004" pitchFamily="34" charset="0"/>
                  <a:ea typeface="Fira Sans" panose="020B0503050000020004" pitchFamily="34" charset="0"/>
                </a:rPr>
                <a:t>Is it a cream, gel, spray or a mousse?</a:t>
              </a:r>
            </a:p>
          </p:txBody>
        </p:sp>
        <p:sp>
          <p:nvSpPr>
            <p:cNvPr id="18" name="TextBox 17">
              <a:extLst>
                <a:ext uri="{FF2B5EF4-FFF2-40B4-BE49-F238E27FC236}">
                  <a16:creationId xmlns:a16="http://schemas.microsoft.com/office/drawing/2014/main" id="{6ED4E2ED-387A-41A7-B6BA-4F6D5A02E671}"/>
                </a:ext>
              </a:extLst>
            </p:cNvPr>
            <p:cNvSpPr txBox="1"/>
            <p:nvPr/>
          </p:nvSpPr>
          <p:spPr>
            <a:xfrm>
              <a:off x="1033519" y="2011241"/>
              <a:ext cx="6861174" cy="461665"/>
            </a:xfrm>
            <a:prstGeom prst="rect">
              <a:avLst/>
            </a:prstGeom>
            <a:noFill/>
          </p:spPr>
          <p:txBody>
            <a:bodyPr wrap="none" rtlCol="0">
              <a:spAutoFit/>
            </a:bodyPr>
            <a:lstStyle/>
            <a:p>
              <a:r>
                <a:rPr lang="en-US" sz="2400" dirty="0">
                  <a:solidFill>
                    <a:schemeClr val="accent2">
                      <a:lumMod val="40000"/>
                      <a:lumOff val="60000"/>
                    </a:schemeClr>
                  </a:solidFill>
                  <a:latin typeface="Fira Sans" panose="020B0503050000020004" pitchFamily="34" charset="0"/>
                  <a:ea typeface="Fira Sans" panose="020B0503050000020004" pitchFamily="34" charset="0"/>
                </a:rPr>
                <a:t>Does the product I choose match my skin tone?</a:t>
              </a:r>
            </a:p>
          </p:txBody>
        </p:sp>
      </p:grpSp>
    </p:spTree>
    <p:extLst>
      <p:ext uri="{BB962C8B-B14F-4D97-AF65-F5344CB8AC3E}">
        <p14:creationId xmlns:p14="http://schemas.microsoft.com/office/powerpoint/2010/main" val="145058304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 name="Picture 34" descr="Graphical user interface&#10;&#10;Description automatically generated">
            <a:extLst>
              <a:ext uri="{FF2B5EF4-FFF2-40B4-BE49-F238E27FC236}">
                <a16:creationId xmlns:a16="http://schemas.microsoft.com/office/drawing/2014/main" id="{104D82EC-F4A8-490B-927B-D1E829B62BB7}"/>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t="-1"/>
          <a:stretch/>
        </p:blipFill>
        <p:spPr>
          <a:xfrm>
            <a:off x="1574513" y="1576422"/>
            <a:ext cx="7271969" cy="3252432"/>
          </a:xfrm>
          <a:prstGeom prst="rect">
            <a:avLst/>
          </a:prstGeom>
        </p:spPr>
      </p:pic>
      <p:sp>
        <p:nvSpPr>
          <p:cNvPr id="3" name="Slide Number Placeholder 2">
            <a:extLst>
              <a:ext uri="{FF2B5EF4-FFF2-40B4-BE49-F238E27FC236}">
                <a16:creationId xmlns:a16="http://schemas.microsoft.com/office/drawing/2014/main" id="{8A4E1D41-A124-9447-8F96-57FFEC1202B5}"/>
              </a:ext>
            </a:extLst>
          </p:cNvPr>
          <p:cNvSpPr>
            <a:spLocks noGrp="1"/>
          </p:cNvSpPr>
          <p:nvPr>
            <p:ph type="sldNum" sz="quarter" idx="10"/>
          </p:nvPr>
        </p:nvSpPr>
        <p:spPr/>
        <p:txBody>
          <a:bodyPr/>
          <a:lstStyle/>
          <a:p>
            <a:fld id="{EC50C849-B97A-2B45-B78A-6D9C352F693C}" type="slidenum">
              <a:rPr lang="en-GB" smtClean="0"/>
              <a:pPr/>
              <a:t>11</a:t>
            </a:fld>
            <a:endParaRPr lang="en-GB" dirty="0"/>
          </a:p>
        </p:txBody>
      </p:sp>
      <p:sp>
        <p:nvSpPr>
          <p:cNvPr id="10" name="Title 8">
            <a:extLst>
              <a:ext uri="{FF2B5EF4-FFF2-40B4-BE49-F238E27FC236}">
                <a16:creationId xmlns:a16="http://schemas.microsoft.com/office/drawing/2014/main" id="{1F7034C1-F9C3-49B8-B62C-6B8C1664E7B6}"/>
              </a:ext>
            </a:extLst>
          </p:cNvPr>
          <p:cNvSpPr>
            <a:spLocks noGrp="1"/>
          </p:cNvSpPr>
          <p:nvPr>
            <p:ph type="title"/>
          </p:nvPr>
        </p:nvSpPr>
        <p:spPr>
          <a:xfrm>
            <a:off x="468313" y="838639"/>
            <a:ext cx="7854714" cy="443198"/>
          </a:xfrm>
          <a:prstGeom prst="rect">
            <a:avLst/>
          </a:prstGeom>
        </p:spPr>
        <p:txBody>
          <a:bodyPr wrap="none" lIns="0" tIns="0" rIns="0" bIns="0">
            <a:spAutoFit/>
          </a:bodyPr>
          <a:lstStyle/>
          <a:p>
            <a:r>
              <a:rPr lang="en-GB" sz="3200" b="1" kern="0">
                <a:solidFill>
                  <a:schemeClr val="tx1"/>
                </a:solidFill>
                <a:latin typeface="Fira Sans Medium" panose="020B0603050000020004" pitchFamily="34" charset="0"/>
                <a:ea typeface="Fira Sans Medium" panose="020B0603050000020004" pitchFamily="34" charset="0"/>
                <a:cs typeface="Arial"/>
              </a:rPr>
              <a:t>…and </a:t>
            </a:r>
            <a:r>
              <a:rPr lang="en-GB" sz="3200" b="1" kern="0" dirty="0">
                <a:solidFill>
                  <a:schemeClr val="tx1"/>
                </a:solidFill>
                <a:latin typeface="Fira Sans Medium" panose="020B0603050000020004" pitchFamily="34" charset="0"/>
                <a:ea typeface="Fira Sans Medium" panose="020B0603050000020004" pitchFamily="34" charset="0"/>
                <a:cs typeface="Arial"/>
              </a:rPr>
              <a:t>they are pushing for optimization</a:t>
            </a:r>
            <a:endParaRPr lang="en-GB" dirty="0">
              <a:solidFill>
                <a:schemeClr val="tx1"/>
              </a:solidFill>
              <a:latin typeface="Fira Sans Medium" panose="020B0603050000020004" pitchFamily="34" charset="0"/>
              <a:ea typeface="Fira Sans Medium" panose="020B0603050000020004" pitchFamily="34" charset="0"/>
            </a:endParaRPr>
          </a:p>
        </p:txBody>
      </p:sp>
      <p:pic>
        <p:nvPicPr>
          <p:cNvPr id="11" name="Picture 11" descr="C:\Documents and Settings\889499\Desktop\Post-it_Yellow.png">
            <a:extLst>
              <a:ext uri="{FF2B5EF4-FFF2-40B4-BE49-F238E27FC236}">
                <a16:creationId xmlns:a16="http://schemas.microsoft.com/office/drawing/2014/main" id="{7561E6B4-5E09-4040-9193-E51735C68720}"/>
              </a:ext>
            </a:extLst>
          </p:cNvPr>
          <p:cNvPicPr>
            <a:picLocks noChangeAspect="1" noChangeArrowheads="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brightnessContrast bright="30000" contrast="22000"/>
                    </a14:imgEffect>
                  </a14:imgLayer>
                </a14:imgProps>
              </a:ext>
              <a:ext uri="{28A0092B-C50C-407E-A947-70E740481C1C}">
                <a14:useLocalDpi xmlns:a14="http://schemas.microsoft.com/office/drawing/2010/main"/>
              </a:ext>
            </a:extLst>
          </a:blip>
          <a:srcRect/>
          <a:stretch>
            <a:fillRect/>
          </a:stretch>
        </p:blipFill>
        <p:spPr bwMode="auto">
          <a:xfrm rot="21078591">
            <a:off x="324764" y="3224432"/>
            <a:ext cx="2985812" cy="3000816"/>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11" descr="C:\Documents and Settings\889499\Desktop\Post-it_Yellow.png">
            <a:extLst>
              <a:ext uri="{FF2B5EF4-FFF2-40B4-BE49-F238E27FC236}">
                <a16:creationId xmlns:a16="http://schemas.microsoft.com/office/drawing/2014/main" id="{8C97FABD-4F39-478E-BC73-3D3362350AA0}"/>
              </a:ext>
            </a:extLst>
          </p:cNvPr>
          <p:cNvPicPr>
            <a:picLocks noChangeAspect="1" noChangeArrowheads="1"/>
          </p:cNvPicPr>
          <p:nvPr/>
        </p:nvPicPr>
        <p:blipFill>
          <a:blip r:embed="rId3">
            <a:duotone>
              <a:prstClr val="black"/>
              <a:srgbClr val="D9C3A5">
                <a:tint val="50000"/>
                <a:satMod val="180000"/>
              </a:srgbClr>
            </a:duotone>
            <a:extLst>
              <a:ext uri="{BEBA8EAE-BF5A-486C-A8C5-ECC9F3942E4B}">
                <a14:imgProps xmlns:a14="http://schemas.microsoft.com/office/drawing/2010/main">
                  <a14:imgLayer r:embed="rId4">
                    <a14:imgEffect>
                      <a14:brightnessContrast bright="30000" contrast="22000"/>
                    </a14:imgEffect>
                  </a14:imgLayer>
                </a14:imgProps>
              </a:ext>
              <a:ext uri="{28A0092B-C50C-407E-A947-70E740481C1C}">
                <a14:useLocalDpi xmlns:a14="http://schemas.microsoft.com/office/drawing/2010/main"/>
              </a:ext>
            </a:extLst>
          </a:blip>
          <a:srcRect/>
          <a:stretch>
            <a:fillRect/>
          </a:stretch>
        </p:blipFill>
        <p:spPr bwMode="auto">
          <a:xfrm rot="1570391">
            <a:off x="8561899" y="1730425"/>
            <a:ext cx="2996661" cy="3011720"/>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a:extLst>
              <a:ext uri="{FF2B5EF4-FFF2-40B4-BE49-F238E27FC236}">
                <a16:creationId xmlns:a16="http://schemas.microsoft.com/office/drawing/2014/main" id="{0F4695A5-953A-4D5B-B014-F86058EBD686}"/>
              </a:ext>
            </a:extLst>
          </p:cNvPr>
          <p:cNvSpPr/>
          <p:nvPr/>
        </p:nvSpPr>
        <p:spPr>
          <a:xfrm rot="20816273">
            <a:off x="718997" y="3663011"/>
            <a:ext cx="2064536" cy="2123658"/>
          </a:xfrm>
          <a:prstGeom prst="rect">
            <a:avLst/>
          </a:prstGeom>
        </p:spPr>
        <p:txBody>
          <a:bodyPr wrap="square">
            <a:spAutoFit/>
          </a:bodyPr>
          <a:lstStyle/>
          <a:p>
            <a:pPr>
              <a:spcBef>
                <a:spcPts val="0"/>
              </a:spcBef>
            </a:pPr>
            <a:r>
              <a:rPr lang="en-GB" sz="1100" dirty="0">
                <a:solidFill>
                  <a:schemeClr val="bg2">
                    <a:lumMod val="75000"/>
                  </a:schemeClr>
                </a:solidFill>
                <a:latin typeface="Fira Sans" panose="020B0503050000020004" pitchFamily="34" charset="0"/>
                <a:ea typeface="Fira Sans" panose="020B0503050000020004" pitchFamily="34" charset="0"/>
                <a:cs typeface="Segoe UI" pitchFamily="34" charset="0"/>
              </a:rPr>
              <a:t>“Locke says choosing the right formula also determines how your tan will appear. "Go with a reputable brand, one that uses a </a:t>
            </a:r>
            <a:r>
              <a:rPr lang="en-GB" sz="1100" b="1" dirty="0">
                <a:solidFill>
                  <a:srgbClr val="FF7C80"/>
                </a:solidFill>
                <a:latin typeface="Fira Sans" panose="020B0503050000020004" pitchFamily="34" charset="0"/>
                <a:ea typeface="Fira Sans" panose="020B0503050000020004" pitchFamily="34" charset="0"/>
                <a:cs typeface="Segoe UI" pitchFamily="34" charset="0"/>
              </a:rPr>
              <a:t>lower percentage of DHA</a:t>
            </a:r>
            <a:r>
              <a:rPr lang="en-GB" sz="1100" b="1" dirty="0">
                <a:solidFill>
                  <a:schemeClr val="bg2">
                    <a:lumMod val="75000"/>
                  </a:schemeClr>
                </a:solidFill>
                <a:latin typeface="Fira Sans" panose="020B0503050000020004" pitchFamily="34" charset="0"/>
                <a:ea typeface="Fira Sans" panose="020B0503050000020004" pitchFamily="34" charset="0"/>
                <a:cs typeface="Segoe UI" pitchFamily="34" charset="0"/>
              </a:rPr>
              <a:t> </a:t>
            </a:r>
            <a:r>
              <a:rPr lang="en-GB" sz="1100" dirty="0">
                <a:solidFill>
                  <a:schemeClr val="bg2">
                    <a:lumMod val="75000"/>
                  </a:schemeClr>
                </a:solidFill>
                <a:latin typeface="Fira Sans" panose="020B0503050000020004" pitchFamily="34" charset="0"/>
                <a:ea typeface="Fira Sans" panose="020B0503050000020004" pitchFamily="34" charset="0"/>
                <a:cs typeface="Segoe UI" pitchFamily="34" charset="0"/>
              </a:rPr>
              <a:t>so that you can build your </a:t>
            </a:r>
            <a:r>
              <a:rPr lang="en-GB" sz="1100" dirty="0" err="1">
                <a:solidFill>
                  <a:schemeClr val="bg2">
                    <a:lumMod val="75000"/>
                  </a:schemeClr>
                </a:solidFill>
                <a:latin typeface="Fira Sans" panose="020B0503050000020004" pitchFamily="34" charset="0"/>
                <a:ea typeface="Fira Sans" panose="020B0503050000020004" pitchFamily="34" charset="0"/>
                <a:cs typeface="Segoe UI" pitchFamily="34" charset="0"/>
              </a:rPr>
              <a:t>color</a:t>
            </a:r>
            <a:r>
              <a:rPr lang="en-GB" sz="1100" dirty="0">
                <a:solidFill>
                  <a:schemeClr val="bg2">
                    <a:lumMod val="75000"/>
                  </a:schemeClr>
                </a:solidFill>
                <a:latin typeface="Fira Sans" panose="020B0503050000020004" pitchFamily="34" charset="0"/>
                <a:ea typeface="Fira Sans" panose="020B0503050000020004" pitchFamily="34" charset="0"/>
                <a:cs typeface="Segoe UI" pitchFamily="34" charset="0"/>
              </a:rPr>
              <a:t> accordingly," she says. </a:t>
            </a:r>
          </a:p>
          <a:p>
            <a:pPr>
              <a:spcBef>
                <a:spcPts val="0"/>
              </a:spcBef>
            </a:pPr>
            <a:r>
              <a:rPr lang="en-GB" sz="1100" b="1" dirty="0">
                <a:solidFill>
                  <a:schemeClr val="tx2"/>
                </a:solidFill>
                <a:latin typeface="Fira Sans" panose="020B0503050000020004" pitchFamily="34" charset="0"/>
                <a:ea typeface="Fira Sans" panose="020B0503050000020004" pitchFamily="34" charset="0"/>
                <a:cs typeface="Segoe UI" pitchFamily="34" charset="0"/>
              </a:rPr>
              <a:t>Bronze-seekers should also go for products </a:t>
            </a:r>
          </a:p>
          <a:p>
            <a:pPr>
              <a:spcBef>
                <a:spcPts val="0"/>
              </a:spcBef>
            </a:pPr>
            <a:r>
              <a:rPr lang="en-GB" sz="1100" b="1" dirty="0">
                <a:solidFill>
                  <a:schemeClr val="tx2"/>
                </a:solidFill>
                <a:latin typeface="Fira Sans" panose="020B0503050000020004" pitchFamily="34" charset="0"/>
                <a:ea typeface="Fira Sans" panose="020B0503050000020004" pitchFamily="34" charset="0"/>
                <a:cs typeface="Segoe UI" pitchFamily="34" charset="0"/>
              </a:rPr>
              <a:t>infused with ERYTHRULOSE…”</a:t>
            </a:r>
            <a:endParaRPr lang="en-GB" sz="1100" dirty="0">
              <a:solidFill>
                <a:schemeClr val="tx2"/>
              </a:solidFill>
              <a:latin typeface="Fira Sans" panose="020B0503050000020004" pitchFamily="34" charset="0"/>
              <a:ea typeface="Fira Sans" panose="020B0503050000020004" pitchFamily="34" charset="0"/>
              <a:cs typeface="Segoe UI" pitchFamily="34" charset="0"/>
            </a:endParaRPr>
          </a:p>
        </p:txBody>
      </p:sp>
      <p:sp>
        <p:nvSpPr>
          <p:cNvPr id="13" name="Rectangle 12">
            <a:extLst>
              <a:ext uri="{FF2B5EF4-FFF2-40B4-BE49-F238E27FC236}">
                <a16:creationId xmlns:a16="http://schemas.microsoft.com/office/drawing/2014/main" id="{04B7FA27-0992-4B49-8669-9B63B821C893}"/>
              </a:ext>
            </a:extLst>
          </p:cNvPr>
          <p:cNvSpPr/>
          <p:nvPr/>
        </p:nvSpPr>
        <p:spPr>
          <a:xfrm rot="1209107">
            <a:off x="8862806" y="2065340"/>
            <a:ext cx="2394846" cy="2292935"/>
          </a:xfrm>
          <a:prstGeom prst="rect">
            <a:avLst/>
          </a:prstGeom>
        </p:spPr>
        <p:txBody>
          <a:bodyPr wrap="square">
            <a:spAutoFit/>
          </a:bodyPr>
          <a:lstStyle/>
          <a:p>
            <a:r>
              <a:rPr lang="en-GB" sz="1100" dirty="0">
                <a:latin typeface="Fira Sans" panose="020B0503050000020004" pitchFamily="34" charset="0"/>
                <a:ea typeface="Fira Sans" panose="020B0503050000020004" pitchFamily="34" charset="0"/>
                <a:cs typeface="Segoe UI" pitchFamily="34" charset="0"/>
              </a:rPr>
              <a:t>“</a:t>
            </a:r>
            <a:r>
              <a:rPr lang="en-GB" sz="1100" dirty="0">
                <a:solidFill>
                  <a:schemeClr val="bg2">
                    <a:lumMod val="75000"/>
                  </a:schemeClr>
                </a:solidFill>
                <a:latin typeface="Fira Sans" panose="020B0503050000020004" pitchFamily="34" charset="0"/>
                <a:ea typeface="Fira Sans" panose="020B0503050000020004" pitchFamily="34" charset="0"/>
                <a:cs typeface="Segoe UI" pitchFamily="34" charset="0"/>
              </a:rPr>
              <a:t>Most self-tanners contain </a:t>
            </a:r>
            <a:r>
              <a:rPr lang="en-GB" sz="1100" b="1" dirty="0">
                <a:solidFill>
                  <a:srgbClr val="FF7C80"/>
                </a:solidFill>
                <a:latin typeface="Fira Sans" panose="020B0503050000020004" pitchFamily="34" charset="0"/>
                <a:ea typeface="Fira Sans" panose="020B0503050000020004" pitchFamily="34" charset="0"/>
                <a:cs typeface="Segoe UI" pitchFamily="34" charset="0"/>
              </a:rPr>
              <a:t>dihydroxyacetone (DHA), </a:t>
            </a:r>
            <a:r>
              <a:rPr lang="en-GB" sz="1100" dirty="0">
                <a:solidFill>
                  <a:schemeClr val="bg2">
                    <a:lumMod val="75000"/>
                  </a:schemeClr>
                </a:solidFill>
                <a:latin typeface="Fira Sans" panose="020B0503050000020004" pitchFamily="34" charset="0"/>
                <a:ea typeface="Fira Sans" panose="020B0503050000020004" pitchFamily="34" charset="0"/>
                <a:cs typeface="Segoe UI" pitchFamily="34" charset="0"/>
              </a:rPr>
              <a:t>a </a:t>
            </a:r>
            <a:r>
              <a:rPr lang="en-GB" sz="1100" dirty="0" err="1">
                <a:solidFill>
                  <a:schemeClr val="bg2">
                    <a:lumMod val="75000"/>
                  </a:schemeClr>
                </a:solidFill>
                <a:latin typeface="Fira Sans" panose="020B0503050000020004" pitchFamily="34" charset="0"/>
                <a:ea typeface="Fira Sans" panose="020B0503050000020004" pitchFamily="34" charset="0"/>
                <a:cs typeface="Segoe UI" pitchFamily="34" charset="0"/>
              </a:rPr>
              <a:t>colorless</a:t>
            </a:r>
            <a:r>
              <a:rPr lang="en-GB" sz="1100" dirty="0">
                <a:solidFill>
                  <a:schemeClr val="bg2">
                    <a:lumMod val="75000"/>
                  </a:schemeClr>
                </a:solidFill>
                <a:latin typeface="Fira Sans" panose="020B0503050000020004" pitchFamily="34" charset="0"/>
                <a:ea typeface="Fira Sans" panose="020B0503050000020004" pitchFamily="34" charset="0"/>
                <a:cs typeface="Segoe UI" pitchFamily="34" charset="0"/>
              </a:rPr>
              <a:t> sugar that interacts with the top layer of skin to darken. According to Locke, who works with  Olivia Wilde, Katharine McPhee, and the cast of Dancing with the Stars</a:t>
            </a:r>
            <a:r>
              <a:rPr lang="en-GB" sz="1100" dirty="0">
                <a:solidFill>
                  <a:srgbClr val="FF7C80"/>
                </a:solidFill>
                <a:latin typeface="Fira Sans" panose="020B0503050000020004" pitchFamily="34" charset="0"/>
                <a:ea typeface="Fira Sans" panose="020B0503050000020004" pitchFamily="34" charset="0"/>
                <a:cs typeface="Segoe UI" pitchFamily="34" charset="0"/>
              </a:rPr>
              <a:t>, </a:t>
            </a:r>
            <a:r>
              <a:rPr lang="en-GB" sz="1100" b="1" dirty="0">
                <a:solidFill>
                  <a:srgbClr val="FF7C80"/>
                </a:solidFill>
                <a:latin typeface="Fira Sans" panose="020B0503050000020004" pitchFamily="34" charset="0"/>
                <a:ea typeface="Fira Sans" panose="020B0503050000020004" pitchFamily="34" charset="0"/>
                <a:cs typeface="Segoe UI" pitchFamily="34" charset="0"/>
              </a:rPr>
              <a:t>an orange tint is often due to an oversaturation of DHA—</a:t>
            </a:r>
            <a:r>
              <a:rPr lang="en-GB" sz="1100" dirty="0">
                <a:solidFill>
                  <a:schemeClr val="bg2">
                    <a:lumMod val="75000"/>
                  </a:schemeClr>
                </a:solidFill>
                <a:latin typeface="Fira Sans" panose="020B0503050000020004" pitchFamily="34" charset="0"/>
                <a:ea typeface="Fira Sans" panose="020B0503050000020004" pitchFamily="34" charset="0"/>
                <a:cs typeface="Segoe UI" pitchFamily="34" charset="0"/>
              </a:rPr>
              <a:t>which can occur when you layer on too much product or use a self-tanner with a percentage of DHA too high for your skin type.”</a:t>
            </a:r>
            <a:endParaRPr lang="en-GB" sz="1100" dirty="0">
              <a:solidFill>
                <a:schemeClr val="bg2">
                  <a:lumMod val="75000"/>
                </a:schemeClr>
              </a:solidFill>
              <a:latin typeface="Fira Sans" panose="020B0503050000020004" pitchFamily="34" charset="0"/>
              <a:ea typeface="Fira Sans" panose="020B0503050000020004" pitchFamily="34" charset="0"/>
            </a:endParaRPr>
          </a:p>
        </p:txBody>
      </p:sp>
      <p:sp>
        <p:nvSpPr>
          <p:cNvPr id="15" name="Title 1">
            <a:extLst>
              <a:ext uri="{FF2B5EF4-FFF2-40B4-BE49-F238E27FC236}">
                <a16:creationId xmlns:a16="http://schemas.microsoft.com/office/drawing/2014/main" id="{72A1ADC5-17F7-4773-913A-D5F9E716AECD}"/>
              </a:ext>
            </a:extLst>
          </p:cNvPr>
          <p:cNvSpPr txBox="1">
            <a:spLocks/>
          </p:cNvSpPr>
          <p:nvPr/>
        </p:nvSpPr>
        <p:spPr bwMode="auto">
          <a:xfrm>
            <a:off x="7846451" y="4948076"/>
            <a:ext cx="5404374" cy="584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US" sz="2000" kern="0" dirty="0">
                <a:solidFill>
                  <a:srgbClr val="0070BA"/>
                </a:solidFill>
                <a:latin typeface="Fira Sans" panose="020B0503050000020004" pitchFamily="34" charset="0"/>
                <a:ea typeface="Fira Sans" panose="020B0503050000020004" pitchFamily="34" charset="0"/>
                <a:cs typeface="Arial"/>
              </a:rPr>
              <a:t>Using the right self-tanner is a topic.</a:t>
            </a:r>
          </a:p>
          <a:p>
            <a:r>
              <a:rPr lang="en-US" sz="2000" kern="0" dirty="0">
                <a:solidFill>
                  <a:srgbClr val="0070BA"/>
                </a:solidFill>
                <a:latin typeface="Fira Sans" panose="020B0503050000020004" pitchFamily="34" charset="0"/>
                <a:ea typeface="Fira Sans" panose="020B0503050000020004" pitchFamily="34" charset="0"/>
                <a:cs typeface="Arial"/>
              </a:rPr>
              <a:t>Using the right ingredient is a must.</a:t>
            </a:r>
          </a:p>
        </p:txBody>
      </p:sp>
      <p:sp>
        <p:nvSpPr>
          <p:cNvPr id="17" name="Rectangle 16">
            <a:extLst>
              <a:ext uri="{FF2B5EF4-FFF2-40B4-BE49-F238E27FC236}">
                <a16:creationId xmlns:a16="http://schemas.microsoft.com/office/drawing/2014/main" id="{E7177B5E-7C4A-4F7C-8E36-A65E95A08A58}"/>
              </a:ext>
            </a:extLst>
          </p:cNvPr>
          <p:cNvSpPr/>
          <p:nvPr/>
        </p:nvSpPr>
        <p:spPr>
          <a:xfrm>
            <a:off x="5529335" y="6186596"/>
            <a:ext cx="6096000" cy="338554"/>
          </a:xfrm>
          <a:prstGeom prst="rect">
            <a:avLst/>
          </a:prstGeom>
        </p:spPr>
        <p:txBody>
          <a:bodyPr>
            <a:spAutoFit/>
          </a:bodyPr>
          <a:lstStyle/>
          <a:p>
            <a:r>
              <a:rPr lang="en-GB" sz="800" dirty="0" err="1">
                <a:solidFill>
                  <a:srgbClr val="323232"/>
                </a:solidFill>
                <a:latin typeface="Fira Sans" panose="020B0503050000020004" pitchFamily="34" charset="0"/>
                <a:ea typeface="Fira Sans" panose="020B0503050000020004" pitchFamily="34" charset="0"/>
              </a:rPr>
              <a:t>Baraf</a:t>
            </a:r>
            <a:r>
              <a:rPr lang="en-GB" sz="800" dirty="0">
                <a:solidFill>
                  <a:srgbClr val="323232"/>
                </a:solidFill>
                <a:latin typeface="Fira Sans" panose="020B0503050000020004" pitchFamily="34" charset="0"/>
                <a:ea typeface="Fira Sans" panose="020B0503050000020004" pitchFamily="34" charset="0"/>
              </a:rPr>
              <a:t>, Meredith, and Fiona Locke. “Celebrity Bronzing Experts' Self-Tanner Secrets.” </a:t>
            </a:r>
            <a:r>
              <a:rPr lang="en-GB" sz="800" i="1" dirty="0">
                <a:solidFill>
                  <a:srgbClr val="323232"/>
                </a:solidFill>
                <a:latin typeface="Fira Sans" panose="020B0503050000020004" pitchFamily="34" charset="0"/>
                <a:ea typeface="Fira Sans" panose="020B0503050000020004" pitchFamily="34" charset="0"/>
              </a:rPr>
              <a:t>ELLE</a:t>
            </a:r>
            <a:r>
              <a:rPr lang="en-GB" sz="800" dirty="0">
                <a:solidFill>
                  <a:srgbClr val="323232"/>
                </a:solidFill>
                <a:latin typeface="Fira Sans" panose="020B0503050000020004" pitchFamily="34" charset="0"/>
                <a:ea typeface="Fira Sans" panose="020B0503050000020004" pitchFamily="34" charset="0"/>
              </a:rPr>
              <a:t>, ELLE, 5 Oct. 2017, www.elle.com/beauty/makeup-skin-care/tips/a2453/summer-glow-best-self-tanner-tips-443802/.</a:t>
            </a:r>
            <a:endParaRPr lang="en-GB" sz="800" dirty="0">
              <a:latin typeface="Fira Sans" panose="020B0503050000020004" pitchFamily="34" charset="0"/>
              <a:ea typeface="Fira Sans" panose="020B0503050000020004" pitchFamily="34" charset="0"/>
            </a:endParaRPr>
          </a:p>
        </p:txBody>
      </p:sp>
      <p:sp>
        <p:nvSpPr>
          <p:cNvPr id="21" name="Rectangle 20">
            <a:extLst>
              <a:ext uri="{FF2B5EF4-FFF2-40B4-BE49-F238E27FC236}">
                <a16:creationId xmlns:a16="http://schemas.microsoft.com/office/drawing/2014/main" id="{4F2D02D7-C97D-4F81-A77C-C20393031DC6}"/>
              </a:ext>
            </a:extLst>
          </p:cNvPr>
          <p:cNvSpPr/>
          <p:nvPr/>
        </p:nvSpPr>
        <p:spPr>
          <a:xfrm>
            <a:off x="5529335" y="5846546"/>
            <a:ext cx="5001676" cy="338554"/>
          </a:xfrm>
          <a:prstGeom prst="rect">
            <a:avLst/>
          </a:prstGeom>
        </p:spPr>
        <p:txBody>
          <a:bodyPr wrap="square">
            <a:spAutoFit/>
          </a:bodyPr>
          <a:lstStyle/>
          <a:p>
            <a:r>
              <a:rPr lang="en-GB" sz="800" dirty="0">
                <a:solidFill>
                  <a:srgbClr val="323232"/>
                </a:solidFill>
                <a:latin typeface="Fira Sans" panose="020B0503050000020004" pitchFamily="34" charset="0"/>
                <a:ea typeface="Fira Sans" panose="020B0503050000020004" pitchFamily="34" charset="0"/>
              </a:rPr>
              <a:t>“The Best Self-Tanners on Amazon, According to </a:t>
            </a:r>
            <a:r>
              <a:rPr lang="en-GB" sz="800" dirty="0" err="1">
                <a:solidFill>
                  <a:srgbClr val="323232"/>
                </a:solidFill>
                <a:latin typeface="Fira Sans" panose="020B0503050000020004" pitchFamily="34" charset="0"/>
                <a:ea typeface="Fira Sans" panose="020B0503050000020004" pitchFamily="34" charset="0"/>
              </a:rPr>
              <a:t>Hyperenthusiastic</a:t>
            </a:r>
            <a:r>
              <a:rPr lang="en-GB" sz="800" dirty="0">
                <a:solidFill>
                  <a:srgbClr val="323232"/>
                </a:solidFill>
                <a:latin typeface="Fira Sans" panose="020B0503050000020004" pitchFamily="34" charset="0"/>
                <a:ea typeface="Fira Sans" panose="020B0503050000020004" pitchFamily="34" charset="0"/>
              </a:rPr>
              <a:t> Reviewers.” </a:t>
            </a:r>
            <a:r>
              <a:rPr lang="en-GB" sz="800" i="1" dirty="0">
                <a:solidFill>
                  <a:srgbClr val="323232"/>
                </a:solidFill>
                <a:latin typeface="Fira Sans" panose="020B0503050000020004" pitchFamily="34" charset="0"/>
                <a:ea typeface="Fira Sans" panose="020B0503050000020004" pitchFamily="34" charset="0"/>
              </a:rPr>
              <a:t>The Strategist</a:t>
            </a:r>
            <a:r>
              <a:rPr lang="en-GB" sz="800" dirty="0">
                <a:solidFill>
                  <a:srgbClr val="323232"/>
                </a:solidFill>
                <a:latin typeface="Fira Sans" panose="020B0503050000020004" pitchFamily="34" charset="0"/>
                <a:ea typeface="Fira Sans" panose="020B0503050000020004" pitchFamily="34" charset="0"/>
              </a:rPr>
              <a:t>, The Strategist, 8 May 2020, nymag.com/strategist/article/best-self-tanners-face-and-body.html.</a:t>
            </a:r>
            <a:endParaRPr lang="en-GB" sz="800" dirty="0">
              <a:latin typeface="Fira Sans" panose="020B0503050000020004" pitchFamily="34" charset="0"/>
              <a:ea typeface="Fira Sans" panose="020B0503050000020004" pitchFamily="34" charset="0"/>
            </a:endParaRPr>
          </a:p>
        </p:txBody>
      </p:sp>
      <p:pic>
        <p:nvPicPr>
          <p:cNvPr id="16" name="Picture Placeholder 3" descr="A picture containing shape&#10;&#10;Description automatically generated">
            <a:extLst>
              <a:ext uri="{FF2B5EF4-FFF2-40B4-BE49-F238E27FC236}">
                <a16:creationId xmlns:a16="http://schemas.microsoft.com/office/drawing/2014/main" id="{6A8043AE-38F8-F841-AF3B-AE17D16F4035}"/>
              </a:ext>
            </a:extLst>
          </p:cNvPr>
          <p:cNvPicPr>
            <a:picLocks noGrp="1" noChangeAspect="1"/>
          </p:cNvPicPr>
          <p:nvPr>
            <p:ph type="pic" sz="quarter" idx="17"/>
          </p:nvPr>
        </p:nvPicPr>
        <p:blipFill>
          <a:blip r:embed="rId5" cstate="screen">
            <a:extLst>
              <a:ext uri="{28A0092B-C50C-407E-A947-70E740481C1C}">
                <a14:useLocalDpi xmlns:a14="http://schemas.microsoft.com/office/drawing/2010/main"/>
              </a:ext>
            </a:extLst>
          </a:blip>
          <a:srcRect/>
          <a:stretch>
            <a:fillRect/>
          </a:stretch>
        </p:blipFill>
        <p:spPr>
          <a:xfrm>
            <a:off x="6097413" y="-10888"/>
            <a:ext cx="6105475" cy="2142253"/>
          </a:xfrm>
        </p:spPr>
      </p:pic>
    </p:spTree>
    <p:extLst>
      <p:ext uri="{BB962C8B-B14F-4D97-AF65-F5344CB8AC3E}">
        <p14:creationId xmlns:p14="http://schemas.microsoft.com/office/powerpoint/2010/main" val="352364548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GB" dirty="0"/>
              <a:t>Outline</a:t>
            </a:r>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12</a:t>
            </a:fld>
            <a:endParaRPr lang="en-US" dirty="0"/>
          </a:p>
        </p:txBody>
      </p:sp>
      <p:grpSp>
        <p:nvGrpSpPr>
          <p:cNvPr id="8" name="Group 7">
            <a:extLst>
              <a:ext uri="{FF2B5EF4-FFF2-40B4-BE49-F238E27FC236}">
                <a16:creationId xmlns:a16="http://schemas.microsoft.com/office/drawing/2014/main" id="{B11F6D84-8A7D-41AF-9CB3-D80018230216}"/>
              </a:ext>
            </a:extLst>
          </p:cNvPr>
          <p:cNvGrpSpPr/>
          <p:nvPr/>
        </p:nvGrpSpPr>
        <p:grpSpPr>
          <a:xfrm>
            <a:off x="1230676" y="1144150"/>
            <a:ext cx="4106311" cy="5081828"/>
            <a:chOff x="342401" y="1144150"/>
            <a:chExt cx="4106311" cy="5081828"/>
          </a:xfrm>
        </p:grpSpPr>
        <p:pic>
          <p:nvPicPr>
            <p:cNvPr id="9" name="Picture 8" descr="divider_01.png">
              <a:extLst>
                <a:ext uri="{FF2B5EF4-FFF2-40B4-BE49-F238E27FC236}">
                  <a16:creationId xmlns:a16="http://schemas.microsoft.com/office/drawing/2014/main" id="{E110C934-4E11-4E29-AF9F-444C715BCE7B}"/>
                </a:ext>
              </a:extLst>
            </p:cNvPr>
            <p:cNvPicPr>
              <a:picLocks noChangeAspect="1"/>
            </p:cNvPicPr>
            <p:nvPr/>
          </p:nvPicPr>
          <p:blipFill>
            <a:blip r:embed="rId2" cstate="screen">
              <a:alphaModFix amt="5000"/>
              <a:extLst>
                <a:ext uri="{28A0092B-C50C-407E-A947-70E740481C1C}">
                  <a14:useLocalDpi xmlns:a14="http://schemas.microsoft.com/office/drawing/2010/main"/>
                </a:ext>
              </a:extLst>
            </a:blip>
            <a:stretch>
              <a:fillRect/>
            </a:stretch>
          </p:blipFill>
          <p:spPr>
            <a:xfrm>
              <a:off x="346102" y="1144150"/>
              <a:ext cx="4102610" cy="1017932"/>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2080939B-9BD4-4AB8-974B-3202A5788F86}"/>
                </a:ext>
              </a:extLst>
            </p:cNvPr>
            <p:cNvSpPr txBox="1"/>
            <p:nvPr/>
          </p:nvSpPr>
          <p:spPr>
            <a:xfrm>
              <a:off x="423510" y="1248983"/>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1</a:t>
              </a:r>
            </a:p>
          </p:txBody>
        </p:sp>
        <p:sp>
          <p:nvSpPr>
            <p:cNvPr id="11" name="TextBox 10">
              <a:extLst>
                <a:ext uri="{FF2B5EF4-FFF2-40B4-BE49-F238E27FC236}">
                  <a16:creationId xmlns:a16="http://schemas.microsoft.com/office/drawing/2014/main" id="{E0816BB2-25AD-4B38-924F-A81D3F8CD44C}"/>
                </a:ext>
              </a:extLst>
            </p:cNvPr>
            <p:cNvSpPr txBox="1"/>
            <p:nvPr/>
          </p:nvSpPr>
          <p:spPr>
            <a:xfrm>
              <a:off x="442541" y="3945081"/>
              <a:ext cx="500123" cy="707886"/>
            </a:xfrm>
            <a:prstGeom prst="rect">
              <a:avLst/>
            </a:prstGeom>
            <a:noFill/>
          </p:spPr>
          <p:txBody>
            <a:bodyPr wrap="square" rtlCol="0">
              <a:spAutoFit/>
            </a:bodyPr>
            <a:lstStyle/>
            <a:p>
              <a:pPr algn="ctr"/>
              <a:endParaRPr lang="en-US" sz="4000"/>
            </a:p>
          </p:txBody>
        </p:sp>
        <p:sp>
          <p:nvSpPr>
            <p:cNvPr id="12" name="TextBox 11">
              <a:extLst>
                <a:ext uri="{FF2B5EF4-FFF2-40B4-BE49-F238E27FC236}">
                  <a16:creationId xmlns:a16="http://schemas.microsoft.com/office/drawing/2014/main" id="{2ECD46F2-9EC6-477D-95AF-5D8A6E753F38}"/>
                </a:ext>
              </a:extLst>
            </p:cNvPr>
            <p:cNvSpPr txBox="1"/>
            <p:nvPr/>
          </p:nvSpPr>
          <p:spPr>
            <a:xfrm>
              <a:off x="1898856" y="1304000"/>
              <a:ext cx="2053873" cy="646331"/>
            </a:xfrm>
            <a:prstGeom prst="rect">
              <a:avLst/>
            </a:prstGeom>
            <a:noFill/>
          </p:spPr>
          <p:txBody>
            <a:bodyPr wrap="square" rtlCol="0">
              <a:spAutoFit/>
            </a:bodyPr>
            <a:lstStyle/>
            <a:p>
              <a:r>
                <a:rPr lang="en-US" dirty="0">
                  <a:solidFill>
                    <a:schemeClr val="bg1">
                      <a:lumMod val="85000"/>
                    </a:schemeClr>
                  </a:solidFill>
                  <a:latin typeface="Fira Sans" panose="020B0503050000020004" pitchFamily="34" charset="0"/>
                  <a:ea typeface="Fira Sans" panose="020B0503050000020004" pitchFamily="34" charset="0"/>
                  <a:cs typeface="Trebuchet MS"/>
                </a:rPr>
                <a:t>The power of tanned skin</a:t>
              </a:r>
              <a:endParaRPr lang="en-US" dirty="0">
                <a:solidFill>
                  <a:schemeClr val="bg1">
                    <a:lumMod val="85000"/>
                  </a:schemeClr>
                </a:solidFill>
                <a:latin typeface="Fira Sans" panose="020B0503050000020004" pitchFamily="34" charset="0"/>
                <a:ea typeface="Fira Sans" panose="020B0503050000020004" pitchFamily="34" charset="0"/>
              </a:endParaRPr>
            </a:p>
          </p:txBody>
        </p:sp>
        <p:pic>
          <p:nvPicPr>
            <p:cNvPr id="13" name="Picture 12" descr="divider_04.png">
              <a:extLst>
                <a:ext uri="{FF2B5EF4-FFF2-40B4-BE49-F238E27FC236}">
                  <a16:creationId xmlns:a16="http://schemas.microsoft.com/office/drawing/2014/main" id="{003D4A62-EB5B-4D43-A52C-F0705DFAD30F}"/>
                </a:ext>
              </a:extLst>
            </p:cNvPr>
            <p:cNvPicPr>
              <a:picLocks noChangeAspect="1"/>
            </p:cNvPicPr>
            <p:nvPr/>
          </p:nvPicPr>
          <p:blipFill>
            <a:blip r:embed="rId3" cstate="screen">
              <a:alphaModFix amt="5000"/>
              <a:extLst>
                <a:ext uri="{28A0092B-C50C-407E-A947-70E740481C1C}">
                  <a14:useLocalDpi xmlns:a14="http://schemas.microsoft.com/office/drawing/2010/main"/>
                </a:ext>
              </a:extLst>
            </a:blip>
            <a:stretch>
              <a:fillRect/>
            </a:stretch>
          </p:blipFill>
          <p:spPr>
            <a:xfrm>
              <a:off x="342401" y="5208047"/>
              <a:ext cx="4102610" cy="1017931"/>
            </a:xfrm>
            <a:prstGeom prst="rect">
              <a:avLst/>
            </a:prstGeom>
            <a:effectLst>
              <a:outerShdw blurRad="50800" dist="38100" dir="2700000" algn="tl" rotWithShape="0">
                <a:prstClr val="black">
                  <a:alpha val="40000"/>
                </a:prstClr>
              </a:outerShdw>
            </a:effectLst>
          </p:spPr>
        </p:pic>
        <p:pic>
          <p:nvPicPr>
            <p:cNvPr id="14" name="Picture 13" descr="divider_02.png">
              <a:extLst>
                <a:ext uri="{FF2B5EF4-FFF2-40B4-BE49-F238E27FC236}">
                  <a16:creationId xmlns:a16="http://schemas.microsoft.com/office/drawing/2014/main" id="{7FB4A30F-80BD-4CB3-BE6B-E9927B85C0BB}"/>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342401" y="2513465"/>
              <a:ext cx="4084323" cy="1013393"/>
            </a:xfrm>
            <a:prstGeom prst="rect">
              <a:avLst/>
            </a:prstGeom>
            <a:effectLst>
              <a:outerShdw blurRad="50800" dist="38100" dir="2700000" algn="tl" rotWithShape="0">
                <a:prstClr val="black">
                  <a:alpha val="40000"/>
                </a:prstClr>
              </a:outerShdw>
            </a:effectLst>
          </p:spPr>
        </p:pic>
        <p:pic>
          <p:nvPicPr>
            <p:cNvPr id="15" name="Picture 14" descr="divider_03.png">
              <a:extLst>
                <a:ext uri="{FF2B5EF4-FFF2-40B4-BE49-F238E27FC236}">
                  <a16:creationId xmlns:a16="http://schemas.microsoft.com/office/drawing/2014/main" id="{B2E2E4FC-39E2-4AAA-9A31-01545DEE4CC3}"/>
                </a:ext>
              </a:extLst>
            </p:cNvPr>
            <p:cNvPicPr>
              <a:picLocks noChangeAspect="1"/>
            </p:cNvPicPr>
            <p:nvPr/>
          </p:nvPicPr>
          <p:blipFill>
            <a:blip r:embed="rId5" cstate="screen">
              <a:alphaModFix amt="5000"/>
              <a:extLst>
                <a:ext uri="{28A0092B-C50C-407E-A947-70E740481C1C}">
                  <a14:useLocalDpi xmlns:a14="http://schemas.microsoft.com/office/drawing/2010/main"/>
                </a:ext>
              </a:extLst>
            </a:blip>
            <a:stretch>
              <a:fillRect/>
            </a:stretch>
          </p:blipFill>
          <p:spPr>
            <a:xfrm>
              <a:off x="355566" y="3885841"/>
              <a:ext cx="4071159" cy="1010128"/>
            </a:xfrm>
            <a:prstGeom prst="rect">
              <a:avLst/>
            </a:prstGeom>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E3FBCA20-0632-4BB6-8FEC-87E0A14460B8}"/>
                </a:ext>
              </a:extLst>
            </p:cNvPr>
            <p:cNvSpPr txBox="1"/>
            <p:nvPr/>
          </p:nvSpPr>
          <p:spPr>
            <a:xfrm>
              <a:off x="1889477" y="2652327"/>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solidFill>
                </a:rPr>
                <a:t>Some figures and numbers</a:t>
              </a:r>
            </a:p>
          </p:txBody>
        </p:sp>
        <p:sp>
          <p:nvSpPr>
            <p:cNvPr id="17" name="TextBox 16">
              <a:extLst>
                <a:ext uri="{FF2B5EF4-FFF2-40B4-BE49-F238E27FC236}">
                  <a16:creationId xmlns:a16="http://schemas.microsoft.com/office/drawing/2014/main" id="{7228E0CE-B70A-45E4-9993-CD0AEF3AEE68}"/>
                </a:ext>
              </a:extLst>
            </p:cNvPr>
            <p:cNvSpPr txBox="1"/>
            <p:nvPr/>
          </p:nvSpPr>
          <p:spPr>
            <a:xfrm>
              <a:off x="414131" y="2597310"/>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2</a:t>
              </a:r>
            </a:p>
          </p:txBody>
        </p:sp>
        <p:sp>
          <p:nvSpPr>
            <p:cNvPr id="18" name="TextBox 17">
              <a:extLst>
                <a:ext uri="{FF2B5EF4-FFF2-40B4-BE49-F238E27FC236}">
                  <a16:creationId xmlns:a16="http://schemas.microsoft.com/office/drawing/2014/main" id="{153CB471-952D-446A-8273-D45EC1556D88}"/>
                </a:ext>
              </a:extLst>
            </p:cNvPr>
            <p:cNvSpPr txBox="1"/>
            <p:nvPr/>
          </p:nvSpPr>
          <p:spPr>
            <a:xfrm>
              <a:off x="433162" y="5293408"/>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4</a:t>
              </a:r>
            </a:p>
          </p:txBody>
        </p:sp>
        <p:sp>
          <p:nvSpPr>
            <p:cNvPr id="19" name="TextBox 18">
              <a:extLst>
                <a:ext uri="{FF2B5EF4-FFF2-40B4-BE49-F238E27FC236}">
                  <a16:creationId xmlns:a16="http://schemas.microsoft.com/office/drawing/2014/main" id="{8F744450-6DBE-442D-85A3-0D947383CA6E}"/>
                </a:ext>
              </a:extLst>
            </p:cNvPr>
            <p:cNvSpPr txBox="1"/>
            <p:nvPr/>
          </p:nvSpPr>
          <p:spPr>
            <a:xfrm>
              <a:off x="433162" y="3945081"/>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3</a:t>
              </a:r>
            </a:p>
          </p:txBody>
        </p:sp>
        <p:sp>
          <p:nvSpPr>
            <p:cNvPr id="20" name="TextBox 19">
              <a:extLst>
                <a:ext uri="{FF2B5EF4-FFF2-40B4-BE49-F238E27FC236}">
                  <a16:creationId xmlns:a16="http://schemas.microsoft.com/office/drawing/2014/main" id="{F6A2F125-7104-4766-A5D0-F262FB6A93AB}"/>
                </a:ext>
              </a:extLst>
            </p:cNvPr>
            <p:cNvSpPr txBox="1"/>
            <p:nvPr/>
          </p:nvSpPr>
          <p:spPr>
            <a:xfrm>
              <a:off x="1889477" y="5431437"/>
              <a:ext cx="2250437" cy="369332"/>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lumMod val="85000"/>
                    </a:schemeClr>
                  </a:solidFill>
                </a:rPr>
                <a:t>Conclusion</a:t>
              </a:r>
            </a:p>
          </p:txBody>
        </p:sp>
        <p:sp>
          <p:nvSpPr>
            <p:cNvPr id="21" name="TextBox 20">
              <a:extLst>
                <a:ext uri="{FF2B5EF4-FFF2-40B4-BE49-F238E27FC236}">
                  <a16:creationId xmlns:a16="http://schemas.microsoft.com/office/drawing/2014/main" id="{F767A419-35D3-4481-B882-D5E9C9492476}"/>
                </a:ext>
              </a:extLst>
            </p:cNvPr>
            <p:cNvSpPr txBox="1"/>
            <p:nvPr/>
          </p:nvSpPr>
          <p:spPr>
            <a:xfrm>
              <a:off x="1889477" y="4045010"/>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lumMod val="85000"/>
                    </a:schemeClr>
                  </a:solidFill>
                </a:rPr>
                <a:t>ERYTHRULOSE &amp; DHA</a:t>
              </a:r>
            </a:p>
          </p:txBody>
        </p:sp>
      </p:grpSp>
      <p:grpSp>
        <p:nvGrpSpPr>
          <p:cNvPr id="22" name="Group 21">
            <a:extLst>
              <a:ext uri="{FF2B5EF4-FFF2-40B4-BE49-F238E27FC236}">
                <a16:creationId xmlns:a16="http://schemas.microsoft.com/office/drawing/2014/main" id="{210E43BD-81D4-4213-8DA6-DA16C756EBC1}"/>
              </a:ext>
            </a:extLst>
          </p:cNvPr>
          <p:cNvGrpSpPr/>
          <p:nvPr/>
        </p:nvGrpSpPr>
        <p:grpSpPr>
          <a:xfrm>
            <a:off x="6504486" y="1329950"/>
            <a:ext cx="4257897" cy="4559104"/>
            <a:chOff x="6504486" y="1329950"/>
            <a:chExt cx="4257897" cy="4559104"/>
          </a:xfrm>
        </p:grpSpPr>
        <p:sp>
          <p:nvSpPr>
            <p:cNvPr id="23" name="TextBox 22">
              <a:extLst>
                <a:ext uri="{FF2B5EF4-FFF2-40B4-BE49-F238E27FC236}">
                  <a16:creationId xmlns:a16="http://schemas.microsoft.com/office/drawing/2014/main" id="{A2A2154C-6E2B-48A3-9D84-7F36B2B22F44}"/>
                </a:ext>
              </a:extLst>
            </p:cNvPr>
            <p:cNvSpPr txBox="1"/>
            <p:nvPr/>
          </p:nvSpPr>
          <p:spPr>
            <a:xfrm>
              <a:off x="6504486" y="1329950"/>
              <a:ext cx="4164923" cy="646331"/>
            </a:xfrm>
            <a:prstGeom prst="rect">
              <a:avLst/>
            </a:prstGeom>
            <a:noFill/>
          </p:spPr>
          <p:txBody>
            <a:bodyPr wrap="none" rtlCol="0">
              <a:spAutoFit/>
            </a:bodyPr>
            <a:lstStyle/>
            <a:p>
              <a:r>
                <a:rPr lang="en-US" dirty="0">
                  <a:solidFill>
                    <a:schemeClr val="bg1">
                      <a:lumMod val="85000"/>
                    </a:schemeClr>
                  </a:solidFill>
                  <a:latin typeface="Fira Sans" panose="020B0503050000020004" pitchFamily="34" charset="0"/>
                  <a:ea typeface="Fira Sans" panose="020B0503050000020004" pitchFamily="34" charset="0"/>
                </a:rPr>
                <a:t>What is the fascination of tanned skin</a:t>
              </a:r>
            </a:p>
            <a:p>
              <a:r>
                <a:rPr lang="en-US" dirty="0">
                  <a:solidFill>
                    <a:schemeClr val="bg1">
                      <a:lumMod val="85000"/>
                    </a:schemeClr>
                  </a:solidFill>
                  <a:latin typeface="Fira Sans" panose="020B0503050000020004" pitchFamily="34" charset="0"/>
                  <a:ea typeface="Fira Sans" panose="020B0503050000020004" pitchFamily="34" charset="0"/>
                </a:rPr>
                <a:t>and what is the role of the consumer ?</a:t>
              </a:r>
            </a:p>
          </p:txBody>
        </p:sp>
        <p:sp>
          <p:nvSpPr>
            <p:cNvPr id="25" name="TextBox 24">
              <a:extLst>
                <a:ext uri="{FF2B5EF4-FFF2-40B4-BE49-F238E27FC236}">
                  <a16:creationId xmlns:a16="http://schemas.microsoft.com/office/drawing/2014/main" id="{A2C082C8-CCB5-4E19-8093-23750C484120}"/>
                </a:ext>
              </a:extLst>
            </p:cNvPr>
            <p:cNvSpPr txBox="1"/>
            <p:nvPr/>
          </p:nvSpPr>
          <p:spPr>
            <a:xfrm>
              <a:off x="6504486" y="2519317"/>
              <a:ext cx="3873176" cy="646331"/>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dirty="0">
                  <a:solidFill>
                    <a:schemeClr val="bg1"/>
                  </a:solidFill>
                  <a:latin typeface="Fira Sans" panose="020B0503050000020004" pitchFamily="34" charset="0"/>
                  <a:ea typeface="Fira Sans" panose="020B0503050000020004" pitchFamily="34" charset="0"/>
                </a:rPr>
                <a:t>Opportunities to grow and to come </a:t>
              </a:r>
            </a:p>
            <a:p>
              <a:r>
                <a:rPr lang="en-US" dirty="0">
                  <a:solidFill>
                    <a:schemeClr val="bg1"/>
                  </a:solidFill>
                  <a:latin typeface="Fira Sans" panose="020B0503050000020004" pitchFamily="34" charset="0"/>
                  <a:ea typeface="Fira Sans" panose="020B0503050000020004" pitchFamily="34" charset="0"/>
                </a:rPr>
                <a:t>close to consumer expectations.</a:t>
              </a:r>
            </a:p>
          </p:txBody>
        </p:sp>
        <p:sp>
          <p:nvSpPr>
            <p:cNvPr id="27" name="TextBox 26">
              <a:extLst>
                <a:ext uri="{FF2B5EF4-FFF2-40B4-BE49-F238E27FC236}">
                  <a16:creationId xmlns:a16="http://schemas.microsoft.com/office/drawing/2014/main" id="{A4EA8E5E-CAC2-40D3-9E1D-D4F3A602A432}"/>
                </a:ext>
              </a:extLst>
            </p:cNvPr>
            <p:cNvSpPr txBox="1"/>
            <p:nvPr/>
          </p:nvSpPr>
          <p:spPr>
            <a:xfrm>
              <a:off x="6504486" y="4053356"/>
              <a:ext cx="3942105" cy="369332"/>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dirty="0">
                  <a:solidFill>
                    <a:schemeClr val="bg1">
                      <a:lumMod val="85000"/>
                    </a:schemeClr>
                  </a:solidFill>
                  <a:latin typeface="Fira Sans" panose="020B0503050000020004" pitchFamily="34" charset="0"/>
                  <a:ea typeface="Fira Sans" panose="020B0503050000020004" pitchFamily="34" charset="0"/>
                </a:rPr>
                <a:t>Facts &amp; figures you should not miss!</a:t>
              </a:r>
            </a:p>
          </p:txBody>
        </p:sp>
        <p:sp>
          <p:nvSpPr>
            <p:cNvPr id="29" name="TextBox 28">
              <a:extLst>
                <a:ext uri="{FF2B5EF4-FFF2-40B4-BE49-F238E27FC236}">
                  <a16:creationId xmlns:a16="http://schemas.microsoft.com/office/drawing/2014/main" id="{4F2A2544-D03C-473A-874F-BF24C65FD894}"/>
                </a:ext>
              </a:extLst>
            </p:cNvPr>
            <p:cNvSpPr txBox="1"/>
            <p:nvPr/>
          </p:nvSpPr>
          <p:spPr>
            <a:xfrm>
              <a:off x="6504486" y="5242723"/>
              <a:ext cx="4257897" cy="646331"/>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b="1" dirty="0">
                  <a:solidFill>
                    <a:schemeClr val="bg1">
                      <a:lumMod val="85000"/>
                    </a:schemeClr>
                  </a:solidFill>
                  <a:latin typeface="Fira Sans" panose="020B0503050000020004" pitchFamily="34" charset="0"/>
                  <a:ea typeface="Fira Sans" panose="020B0503050000020004" pitchFamily="34" charset="0"/>
                </a:rPr>
                <a:t>10</a:t>
              </a:r>
              <a:r>
                <a:rPr lang="en-US" dirty="0">
                  <a:solidFill>
                    <a:schemeClr val="bg1">
                      <a:lumMod val="85000"/>
                    </a:schemeClr>
                  </a:solidFill>
                  <a:latin typeface="Fira Sans" panose="020B0503050000020004" pitchFamily="34" charset="0"/>
                  <a:ea typeface="Fira Sans" panose="020B0503050000020004" pitchFamily="34" charset="0"/>
                </a:rPr>
                <a:t> good reasons to infuse self-tanning </a:t>
              </a:r>
            </a:p>
            <a:p>
              <a:r>
                <a:rPr lang="en-US" dirty="0">
                  <a:solidFill>
                    <a:schemeClr val="bg1">
                      <a:lumMod val="85000"/>
                    </a:schemeClr>
                  </a:solidFill>
                  <a:latin typeface="Fira Sans" panose="020B0503050000020004" pitchFamily="34" charset="0"/>
                  <a:ea typeface="Fira Sans" panose="020B0503050000020004" pitchFamily="34" charset="0"/>
                </a:rPr>
                <a:t>formulations with ERYTHRULOSE!</a:t>
              </a:r>
            </a:p>
          </p:txBody>
        </p:sp>
      </p:grpSp>
      <p:sp>
        <p:nvSpPr>
          <p:cNvPr id="30" name="5-Point Star 23">
            <a:extLst>
              <a:ext uri="{FF2B5EF4-FFF2-40B4-BE49-F238E27FC236}">
                <a16:creationId xmlns:a16="http://schemas.microsoft.com/office/drawing/2014/main" id="{00CF0597-70E5-45A5-8E1C-22F2C4D23111}"/>
              </a:ext>
            </a:extLst>
          </p:cNvPr>
          <p:cNvSpPr/>
          <p:nvPr/>
        </p:nvSpPr>
        <p:spPr bwMode="auto">
          <a:xfrm>
            <a:off x="8441074" y="2132783"/>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31" name="5-Point Star 23">
            <a:extLst>
              <a:ext uri="{FF2B5EF4-FFF2-40B4-BE49-F238E27FC236}">
                <a16:creationId xmlns:a16="http://schemas.microsoft.com/office/drawing/2014/main" id="{31FDCCE4-BC84-4F4F-B21D-12A8247A1E10}"/>
              </a:ext>
            </a:extLst>
          </p:cNvPr>
          <p:cNvSpPr/>
          <p:nvPr/>
        </p:nvSpPr>
        <p:spPr bwMode="auto">
          <a:xfrm>
            <a:off x="8475538" y="3547639"/>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32" name="5-Point Star 23">
            <a:extLst>
              <a:ext uri="{FF2B5EF4-FFF2-40B4-BE49-F238E27FC236}">
                <a16:creationId xmlns:a16="http://schemas.microsoft.com/office/drawing/2014/main" id="{74717676-9EBC-4F8B-8ADC-387A34A84E24}"/>
              </a:ext>
            </a:extLst>
          </p:cNvPr>
          <p:cNvSpPr/>
          <p:nvPr/>
        </p:nvSpPr>
        <p:spPr bwMode="auto">
          <a:xfrm>
            <a:off x="8457221" y="4776860"/>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38778282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FA52D-59F4-2247-907C-2EA8DD9886CE}"/>
              </a:ext>
            </a:extLst>
          </p:cNvPr>
          <p:cNvSpPr>
            <a:spLocks noGrp="1"/>
          </p:cNvSpPr>
          <p:nvPr>
            <p:ph type="title"/>
          </p:nvPr>
        </p:nvSpPr>
        <p:spPr>
          <a:xfrm>
            <a:off x="200872" y="468000"/>
            <a:ext cx="5768413" cy="443198"/>
          </a:xfrm>
        </p:spPr>
        <p:txBody>
          <a:bodyPr/>
          <a:lstStyle/>
          <a:p>
            <a:r>
              <a:rPr lang="en-GB" dirty="0">
                <a:solidFill>
                  <a:schemeClr val="tx1"/>
                </a:solidFill>
              </a:rPr>
              <a:t>Already 36% of new innovative products use ERYTHRULOSE in their formula</a:t>
            </a:r>
            <a:br>
              <a:rPr lang="en-GB" dirty="0">
                <a:solidFill>
                  <a:schemeClr val="tx1"/>
                </a:solidFill>
              </a:rPr>
            </a:br>
            <a:endParaRPr lang="en-GB" dirty="0">
              <a:solidFill>
                <a:schemeClr val="tx1"/>
              </a:solidFill>
            </a:endParaRPr>
          </a:p>
        </p:txBody>
      </p:sp>
      <p:sp>
        <p:nvSpPr>
          <p:cNvPr id="4" name="Slide Number Placeholder 3">
            <a:extLst>
              <a:ext uri="{FF2B5EF4-FFF2-40B4-BE49-F238E27FC236}">
                <a16:creationId xmlns:a16="http://schemas.microsoft.com/office/drawing/2014/main" id="{9BF9DADA-B8F1-9A40-ABEA-5FD9EE5C0DAD}"/>
              </a:ext>
            </a:extLst>
          </p:cNvPr>
          <p:cNvSpPr>
            <a:spLocks noGrp="1"/>
          </p:cNvSpPr>
          <p:nvPr>
            <p:ph type="sldNum" sz="quarter" idx="10"/>
          </p:nvPr>
        </p:nvSpPr>
        <p:spPr/>
        <p:txBody>
          <a:bodyPr/>
          <a:lstStyle/>
          <a:p>
            <a:fld id="{EC50C849-B97A-2B45-B78A-6D9C352F693C}" type="slidenum">
              <a:rPr lang="en-GB" smtClean="0"/>
              <a:pPr/>
              <a:t>13</a:t>
            </a:fld>
            <a:endParaRPr lang="en-GB" dirty="0"/>
          </a:p>
        </p:txBody>
      </p:sp>
      <p:pic>
        <p:nvPicPr>
          <p:cNvPr id="7" name="Picture Placeholder 6" descr="A picture containing shape&#10;&#10;Description automatically generated">
            <a:extLst>
              <a:ext uri="{FF2B5EF4-FFF2-40B4-BE49-F238E27FC236}">
                <a16:creationId xmlns:a16="http://schemas.microsoft.com/office/drawing/2014/main" id="{2007FBA3-28E7-49E9-B365-0ED9BE359EE5}"/>
              </a:ext>
            </a:extLst>
          </p:cNvPr>
          <p:cNvPicPr>
            <a:picLocks noGrp="1" noChangeAspect="1"/>
          </p:cNvPicPr>
          <p:nvPr>
            <p:ph type="pic" sz="quarter" idx="17"/>
          </p:nvPr>
        </p:nvPicPr>
        <p:blipFill>
          <a:blip r:embed="rId2" cstate="screen">
            <a:extLst>
              <a:ext uri="{28A0092B-C50C-407E-A947-70E740481C1C}">
                <a14:useLocalDpi xmlns:a14="http://schemas.microsoft.com/office/drawing/2010/main"/>
              </a:ext>
            </a:extLst>
          </a:blip>
          <a:srcRect/>
          <a:stretch>
            <a:fillRect/>
          </a:stretch>
        </p:blipFill>
        <p:spPr/>
      </p:pic>
      <p:graphicFrame>
        <p:nvGraphicFramePr>
          <p:cNvPr id="8" name="Chart 7">
            <a:extLst>
              <a:ext uri="{FF2B5EF4-FFF2-40B4-BE49-F238E27FC236}">
                <a16:creationId xmlns:a16="http://schemas.microsoft.com/office/drawing/2014/main" id="{2E31AFC3-C6EE-473A-8C99-142D976CF8C4}"/>
              </a:ext>
            </a:extLst>
          </p:cNvPr>
          <p:cNvGraphicFramePr>
            <a:graphicFrameLocks/>
          </p:cNvGraphicFramePr>
          <p:nvPr>
            <p:extLst>
              <p:ext uri="{D42A27DB-BD31-4B8C-83A1-F6EECF244321}">
                <p14:modId xmlns:p14="http://schemas.microsoft.com/office/powerpoint/2010/main" val="997983610"/>
              </p:ext>
            </p:extLst>
          </p:nvPr>
        </p:nvGraphicFramePr>
        <p:xfrm>
          <a:off x="257730" y="1931542"/>
          <a:ext cx="7715016" cy="4015058"/>
        </p:xfrm>
        <a:graphic>
          <a:graphicData uri="http://schemas.openxmlformats.org/drawingml/2006/chart">
            <c:chart xmlns:c="http://schemas.openxmlformats.org/drawingml/2006/chart" xmlns:r="http://schemas.openxmlformats.org/officeDocument/2006/relationships" r:id="rId3"/>
          </a:graphicData>
        </a:graphic>
      </p:graphicFrame>
      <p:sp>
        <p:nvSpPr>
          <p:cNvPr id="9" name="TextBox 8">
            <a:extLst>
              <a:ext uri="{FF2B5EF4-FFF2-40B4-BE49-F238E27FC236}">
                <a16:creationId xmlns:a16="http://schemas.microsoft.com/office/drawing/2014/main" id="{ED00381C-2C6D-4B3F-B88C-43A90797ED6E}"/>
              </a:ext>
            </a:extLst>
          </p:cNvPr>
          <p:cNvSpPr txBox="1"/>
          <p:nvPr/>
        </p:nvSpPr>
        <p:spPr>
          <a:xfrm>
            <a:off x="1648325" y="3276600"/>
            <a:ext cx="1521063" cy="646331"/>
          </a:xfrm>
          <a:prstGeom prst="rect">
            <a:avLst/>
          </a:prstGeom>
          <a:noFill/>
        </p:spPr>
        <p:txBody>
          <a:bodyPr wrap="square" rtlCol="0">
            <a:spAutoFit/>
          </a:bodyPr>
          <a:lstStyle>
            <a:defPPr>
              <a:defRPr lang="nl-NL"/>
            </a:defPPr>
            <a:lvl1pPr>
              <a:defRPr sz="1200" b="1"/>
            </a:lvl1pPr>
          </a:lstStyle>
          <a:p>
            <a:r>
              <a:rPr lang="en-GB" dirty="0">
                <a:solidFill>
                  <a:srgbClr val="7C807E"/>
                </a:solidFill>
                <a:latin typeface="Fira Sans" panose="020B0503050000020004" pitchFamily="34" charset="0"/>
                <a:ea typeface="Fira Sans" panose="020B0503050000020004" pitchFamily="34" charset="0"/>
              </a:rPr>
              <a:t>64 % beauty care products </a:t>
            </a:r>
          </a:p>
          <a:p>
            <a:r>
              <a:rPr lang="en-GB" dirty="0">
                <a:solidFill>
                  <a:srgbClr val="7C807E"/>
                </a:solidFill>
                <a:latin typeface="Fira Sans" panose="020B0503050000020004" pitchFamily="34" charset="0"/>
                <a:ea typeface="Fira Sans" panose="020B0503050000020004" pitchFamily="34" charset="0"/>
              </a:rPr>
              <a:t>with DHA only</a:t>
            </a:r>
          </a:p>
        </p:txBody>
      </p:sp>
      <p:sp>
        <p:nvSpPr>
          <p:cNvPr id="10" name="TextBox 9">
            <a:extLst>
              <a:ext uri="{FF2B5EF4-FFF2-40B4-BE49-F238E27FC236}">
                <a16:creationId xmlns:a16="http://schemas.microsoft.com/office/drawing/2014/main" id="{DD47E556-40BB-4BC8-8765-D97051B1230C}"/>
              </a:ext>
            </a:extLst>
          </p:cNvPr>
          <p:cNvSpPr txBox="1"/>
          <p:nvPr/>
        </p:nvSpPr>
        <p:spPr>
          <a:xfrm>
            <a:off x="3517010" y="3276600"/>
            <a:ext cx="1521063" cy="1015663"/>
          </a:xfrm>
          <a:prstGeom prst="rect">
            <a:avLst/>
          </a:prstGeom>
          <a:noFill/>
        </p:spPr>
        <p:txBody>
          <a:bodyPr wrap="square" rtlCol="0">
            <a:spAutoFit/>
          </a:bodyPr>
          <a:lstStyle/>
          <a:p>
            <a:r>
              <a:rPr lang="en-GB" sz="1200" b="1" dirty="0">
                <a:solidFill>
                  <a:srgbClr val="7C807E"/>
                </a:solidFill>
                <a:latin typeface="Fira Sans" panose="020B0503050000020004" pitchFamily="34" charset="0"/>
                <a:ea typeface="Fira Sans" panose="020B0503050000020004" pitchFamily="34" charset="0"/>
              </a:rPr>
              <a:t>36 % beauty </a:t>
            </a:r>
          </a:p>
          <a:p>
            <a:r>
              <a:rPr lang="en-GB" sz="1200" b="1" dirty="0">
                <a:solidFill>
                  <a:srgbClr val="7C807E"/>
                </a:solidFill>
                <a:latin typeface="Fira Sans" panose="020B0503050000020004" pitchFamily="34" charset="0"/>
                <a:ea typeface="Fira Sans" panose="020B0503050000020004" pitchFamily="34" charset="0"/>
              </a:rPr>
              <a:t>care products combining </a:t>
            </a:r>
          </a:p>
          <a:p>
            <a:r>
              <a:rPr lang="en-GB" sz="1200" b="1" dirty="0">
                <a:solidFill>
                  <a:srgbClr val="7C807E"/>
                </a:solidFill>
                <a:latin typeface="Fira Sans" panose="020B0503050000020004" pitchFamily="34" charset="0"/>
                <a:ea typeface="Fira Sans" panose="020B0503050000020004" pitchFamily="34" charset="0"/>
              </a:rPr>
              <a:t>ERYTHRULOSE </a:t>
            </a:r>
          </a:p>
          <a:p>
            <a:r>
              <a:rPr lang="en-GB" sz="1200" b="1" dirty="0">
                <a:solidFill>
                  <a:srgbClr val="7C807E"/>
                </a:solidFill>
                <a:latin typeface="Fira Sans" panose="020B0503050000020004" pitchFamily="34" charset="0"/>
                <a:ea typeface="Fira Sans" panose="020B0503050000020004" pitchFamily="34" charset="0"/>
              </a:rPr>
              <a:t>&amp; DHA</a:t>
            </a:r>
          </a:p>
        </p:txBody>
      </p:sp>
      <p:sp>
        <p:nvSpPr>
          <p:cNvPr id="11" name="Speech Bubble: Rectangle with Corners Rounded 10">
            <a:extLst>
              <a:ext uri="{FF2B5EF4-FFF2-40B4-BE49-F238E27FC236}">
                <a16:creationId xmlns:a16="http://schemas.microsoft.com/office/drawing/2014/main" id="{49E47B99-6FD2-4B42-A3F4-501DBB19D140}"/>
              </a:ext>
            </a:extLst>
          </p:cNvPr>
          <p:cNvSpPr/>
          <p:nvPr/>
        </p:nvSpPr>
        <p:spPr>
          <a:xfrm rot="5400000" flipH="1">
            <a:off x="6450687" y="752918"/>
            <a:ext cx="3284359" cy="4878514"/>
          </a:xfrm>
          <a:prstGeom prst="wedgeRoundRectCallout">
            <a:avLst/>
          </a:prstGeom>
          <a:noFill/>
          <a:ln w="28575">
            <a:solidFill>
              <a:srgbClr val="0170BA"/>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pic>
        <p:nvPicPr>
          <p:cNvPr id="13" name="Picture 12" descr="A picture containing toiletry, cup, lotion, table&#10;&#10;Description automatically generated">
            <a:extLst>
              <a:ext uri="{FF2B5EF4-FFF2-40B4-BE49-F238E27FC236}">
                <a16:creationId xmlns:a16="http://schemas.microsoft.com/office/drawing/2014/main" id="{CB6545E4-AA41-4790-A903-E2FC019148A5}"/>
              </a:ext>
            </a:extLst>
          </p:cNvPr>
          <p:cNvPicPr>
            <a:picLocks noChangeAspect="1"/>
          </p:cNvPicPr>
          <p:nvPr/>
        </p:nvPicPr>
        <p:blipFill>
          <a:blip r:embed="rId4" cstate="screen">
            <a:extLst>
              <a:ext uri="{BEBA8EAE-BF5A-486C-A8C5-ECC9F3942E4B}">
                <a14:imgProps xmlns:a14="http://schemas.microsoft.com/office/drawing/2010/main">
                  <a14:imgLayer r:embed="rId5">
                    <a14:imgEffect>
                      <a14:backgroundRemoval t="5000" b="95750" l="10000" r="90000">
                        <a14:foregroundMark x1="40250" y1="6750" x2="44750" y2="50500"/>
                        <a14:foregroundMark x1="44750" y1="50500" x2="41500" y2="93250"/>
                        <a14:foregroundMark x1="41500" y1="93250" x2="62500" y2="92000"/>
                        <a14:foregroundMark x1="62500" y1="92000" x2="63406" y2="82145"/>
                        <a14:foregroundMark x1="62957" y1="57522" x2="59500" y2="29000"/>
                        <a14:foregroundMark x1="59500" y1="29000" x2="62750" y2="9500"/>
                        <a14:foregroundMark x1="62750" y1="9500" x2="42000" y2="5000"/>
                        <a14:foregroundMark x1="40750" y1="30250" x2="41500" y2="81250"/>
                        <a14:foregroundMark x1="58802" y1="59017" x2="58750" y2="60250"/>
                        <a14:foregroundMark x1="60500" y1="18750" x2="58842" y2="58070"/>
                        <a14:foregroundMark x1="58750" y1="60250" x2="59444" y2="63805"/>
                        <a14:foregroundMark x1="61847" y1="81735" x2="49000" y2="95750"/>
                        <a14:foregroundMark x1="49000" y1="95750" x2="40750" y2="93250"/>
                        <a14:foregroundMark x1="61750" y1="56750" x2="60750" y2="83750"/>
                        <a14:foregroundMark x1="59250" y1="51750" x2="60250" y2="90500"/>
                        <a14:backgroundMark x1="67440" y1="75456" x2="68250" y2="81500"/>
                      </a14:backgroundRemoval>
                    </a14:imgEffect>
                  </a14:imgLayer>
                </a14:imgProps>
              </a:ext>
              <a:ext uri="{28A0092B-C50C-407E-A947-70E740481C1C}">
                <a14:useLocalDpi xmlns:a14="http://schemas.microsoft.com/office/drawing/2010/main"/>
              </a:ext>
            </a:extLst>
          </a:blip>
          <a:stretch>
            <a:fillRect/>
          </a:stretch>
        </p:blipFill>
        <p:spPr>
          <a:xfrm>
            <a:off x="5920651" y="1958031"/>
            <a:ext cx="1175850" cy="1175850"/>
          </a:xfrm>
          <a:prstGeom prst="rect">
            <a:avLst/>
          </a:prstGeom>
          <a:effectLst>
            <a:outerShdw blurRad="50800" dist="38100" dir="8100000" algn="tr" rotWithShape="0">
              <a:prstClr val="black">
                <a:alpha val="40000"/>
              </a:prstClr>
            </a:outerShdw>
          </a:effectLst>
        </p:spPr>
      </p:pic>
      <p:sp>
        <p:nvSpPr>
          <p:cNvPr id="14" name="Rounded Rectangle 6">
            <a:extLst>
              <a:ext uri="{FF2B5EF4-FFF2-40B4-BE49-F238E27FC236}">
                <a16:creationId xmlns:a16="http://schemas.microsoft.com/office/drawing/2014/main" id="{0B6EB8D0-6A5A-4AA0-B84D-09389F3CC394}"/>
              </a:ext>
            </a:extLst>
          </p:cNvPr>
          <p:cNvSpPr/>
          <p:nvPr/>
        </p:nvSpPr>
        <p:spPr bwMode="auto">
          <a:xfrm>
            <a:off x="6935670" y="1243527"/>
            <a:ext cx="2314391" cy="306467"/>
          </a:xfrm>
          <a:prstGeom prst="roundRect">
            <a:avLst/>
          </a:prstGeom>
          <a:no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r>
              <a:rPr kumimoji="0" lang="en-GB" sz="1800" b="1" i="0" u="none" strike="noStrike" cap="none" normalizeH="0" baseline="0" dirty="0">
                <a:ln>
                  <a:noFill/>
                </a:ln>
                <a:solidFill>
                  <a:srgbClr val="0170BA"/>
                </a:solidFill>
                <a:effectLst/>
                <a:latin typeface="Trebuchet MS" pitchFamily="34" charset="0"/>
                <a:cs typeface="Arial" charset="0"/>
              </a:rPr>
              <a:t>ERYTHRULOSE &amp; DHA</a:t>
            </a:r>
          </a:p>
        </p:txBody>
      </p:sp>
      <p:pic>
        <p:nvPicPr>
          <p:cNvPr id="16" name="Picture 15" descr="A close up of a bottle&#10;&#10;Description automatically generated">
            <a:extLst>
              <a:ext uri="{FF2B5EF4-FFF2-40B4-BE49-F238E27FC236}">
                <a16:creationId xmlns:a16="http://schemas.microsoft.com/office/drawing/2014/main" id="{689F1AC6-3B65-432F-BE61-960E39D7E30C}"/>
              </a:ext>
            </a:extLst>
          </p:cNvPr>
          <p:cNvPicPr>
            <a:picLocks noChangeAspect="1"/>
          </p:cNvPicPr>
          <p:nvPr/>
        </p:nvPicPr>
        <p:blipFill>
          <a:blip r:embed="rId6" cstate="screen">
            <a:extLst>
              <a:ext uri="{BEBA8EAE-BF5A-486C-A8C5-ECC9F3942E4B}">
                <a14:imgProps xmlns:a14="http://schemas.microsoft.com/office/drawing/2010/main">
                  <a14:imgLayer r:embed="rId7">
                    <a14:imgEffect>
                      <a14:backgroundRemoval t="5566" b="96387" l="9961" r="89844">
                        <a14:foregroundMark x1="46289" y1="19043" x2="56250" y2="27539"/>
                        <a14:foregroundMark x1="43555" y1="5664" x2="58105" y2="19336"/>
                        <a14:foregroundMark x1="58105" y1="19336" x2="56445" y2="36816"/>
                        <a14:foregroundMark x1="38477" y1="85645" x2="56152" y2="96387"/>
                        <a14:foregroundMark x1="56152" y1="96387" x2="43262" y2="91992"/>
                      </a14:backgroundRemoval>
                    </a14:imgEffect>
                  </a14:imgLayer>
                </a14:imgProps>
              </a:ext>
              <a:ext uri="{28A0092B-C50C-407E-A947-70E740481C1C}">
                <a14:useLocalDpi xmlns:a14="http://schemas.microsoft.com/office/drawing/2010/main"/>
              </a:ext>
            </a:extLst>
          </a:blip>
          <a:stretch>
            <a:fillRect/>
          </a:stretch>
        </p:blipFill>
        <p:spPr>
          <a:xfrm>
            <a:off x="7008925" y="1943085"/>
            <a:ext cx="1175850" cy="1175850"/>
          </a:xfrm>
          <a:prstGeom prst="rect">
            <a:avLst/>
          </a:prstGeom>
          <a:effectLst>
            <a:outerShdw blurRad="50800" dist="38100" dir="8100000" algn="tr" rotWithShape="0">
              <a:prstClr val="black">
                <a:alpha val="40000"/>
              </a:prstClr>
            </a:outerShdw>
          </a:effectLst>
        </p:spPr>
      </p:pic>
      <p:pic>
        <p:nvPicPr>
          <p:cNvPr id="18" name="Picture 17" descr="A picture containing toiletry, lotion&#10;&#10;Description automatically generated">
            <a:extLst>
              <a:ext uri="{FF2B5EF4-FFF2-40B4-BE49-F238E27FC236}">
                <a16:creationId xmlns:a16="http://schemas.microsoft.com/office/drawing/2014/main" id="{DC3C49C3-FB19-469F-A504-A341501FA4C5}"/>
              </a:ext>
            </a:extLst>
          </p:cNvPr>
          <p:cNvPicPr>
            <a:picLocks noChangeAspect="1"/>
          </p:cNvPicPr>
          <p:nvPr/>
        </p:nvPicPr>
        <p:blipFill>
          <a:blip r:embed="rId8" cstate="screen">
            <a:extLst>
              <a:ext uri="{BEBA8EAE-BF5A-486C-A8C5-ECC9F3942E4B}">
                <a14:imgProps xmlns:a14="http://schemas.microsoft.com/office/drawing/2010/main">
                  <a14:imgLayer r:embed="rId9">
                    <a14:imgEffect>
                      <a14:backgroundRemoval t="5500" b="92875" l="10000" r="90000">
                        <a14:foregroundMark x1="48813" y1="24625" x2="46813" y2="24625"/>
                        <a14:foregroundMark x1="47063" y1="17875" x2="54688" y2="23063"/>
                        <a14:foregroundMark x1="48813" y1="11125" x2="50875" y2="5500"/>
                        <a14:foregroundMark x1="44813" y1="25313" x2="47250" y2="29375"/>
                        <a14:foregroundMark x1="37813" y1="87750" x2="52625" y2="92875"/>
                        <a14:foregroundMark x1="52625" y1="92875" x2="62563" y2="89313"/>
                        <a14:foregroundMark x1="51750" y1="30250" x2="49250" y2="46563"/>
                        <a14:foregroundMark x1="49250" y1="46563" x2="56938" y2="42875"/>
                        <a14:foregroundMark x1="46375" y1="23500" x2="56813" y2="37438"/>
                        <a14:foregroundMark x1="56813" y1="37438" x2="53813" y2="42875"/>
                        <a14:foregroundMark x1="46375" y1="33875" x2="58813" y2="45750"/>
                        <a14:foregroundMark x1="58813" y1="45750" x2="56750" y2="30000"/>
                        <a14:foregroundMark x1="56750" y1="30000" x2="49000" y2="13063"/>
                        <a14:foregroundMark x1="49000" y1="13063" x2="50438" y2="40625"/>
                        <a14:foregroundMark x1="43875" y1="37688" x2="37375" y2="55750"/>
                        <a14:foregroundMark x1="37375" y1="55750" x2="37813" y2="60688"/>
                        <a14:foregroundMark x1="42063" y1="39063" x2="36250" y2="55937"/>
                        <a14:foregroundMark x1="36250" y1="55937" x2="36875" y2="63375"/>
                        <a14:foregroundMark x1="41375" y1="39750" x2="51063" y2="38375"/>
                        <a14:foregroundMark x1="47500" y1="10250" x2="48188" y2="7313"/>
                      </a14:backgroundRemoval>
                    </a14:imgEffect>
                  </a14:imgLayer>
                </a14:imgProps>
              </a:ext>
              <a:ext uri="{28A0092B-C50C-407E-A947-70E740481C1C}">
                <a14:useLocalDpi xmlns:a14="http://schemas.microsoft.com/office/drawing/2010/main"/>
              </a:ext>
            </a:extLst>
          </a:blip>
          <a:stretch>
            <a:fillRect/>
          </a:stretch>
        </p:blipFill>
        <p:spPr>
          <a:xfrm>
            <a:off x="8040652" y="1958031"/>
            <a:ext cx="1175850" cy="1175850"/>
          </a:xfrm>
          <a:prstGeom prst="rect">
            <a:avLst/>
          </a:prstGeom>
          <a:effectLst>
            <a:outerShdw blurRad="50800" dist="38100" dir="8100000" algn="tr" rotWithShape="0">
              <a:prstClr val="black">
                <a:alpha val="40000"/>
              </a:prstClr>
            </a:outerShdw>
          </a:effectLst>
        </p:spPr>
      </p:pic>
      <p:pic>
        <p:nvPicPr>
          <p:cNvPr id="20" name="Picture 19" descr="A picture containing diagram&#10;&#10;Description automatically generated">
            <a:extLst>
              <a:ext uri="{FF2B5EF4-FFF2-40B4-BE49-F238E27FC236}">
                <a16:creationId xmlns:a16="http://schemas.microsoft.com/office/drawing/2014/main" id="{448243D9-B2CF-403D-9FF8-E26B2213540B}"/>
              </a:ext>
            </a:extLst>
          </p:cNvPr>
          <p:cNvPicPr>
            <a:picLocks noChangeAspect="1"/>
          </p:cNvPicPr>
          <p:nvPr/>
        </p:nvPicPr>
        <p:blipFill rotWithShape="1">
          <a:blip r:embed="rId10" cstate="screen">
            <a:extLst>
              <a:ext uri="{BEBA8EAE-BF5A-486C-A8C5-ECC9F3942E4B}">
                <a14:imgProps xmlns:a14="http://schemas.microsoft.com/office/drawing/2010/main">
                  <a14:imgLayer r:embed="rId11">
                    <a14:imgEffect>
                      <a14:backgroundRemoval t="7126" b="100000" l="9911" r="89891">
                        <a14:foregroundMark x1="42022" y1="33438" x2="45689" y2="49883"/>
                        <a14:foregroundMark x1="45689" y1="49883" x2="35580" y2="35004"/>
                        <a14:foregroundMark x1="35580" y1="35004" x2="34985" y2="93579"/>
                        <a14:foregroundMark x1="34985" y1="93579" x2="43905" y2="98121"/>
                        <a14:foregroundMark x1="41130" y1="19107" x2="58573" y2="27095"/>
                        <a14:foregroundMark x1="38057" y1="7048" x2="42319" y2="23571"/>
                        <a14:foregroundMark x1="42319" y1="23571" x2="46283" y2="7204"/>
                        <a14:foregroundMark x1="46283" y1="7204" x2="57978" y2="22161"/>
                        <a14:foregroundMark x1="57978" y1="22161" x2="57978" y2="30305"/>
                        <a14:foregroundMark x1="34390" y1="85983" x2="35976" y2="98042"/>
                        <a14:foregroundMark x1="47076" y1="98434" x2="55600" y2="95067"/>
                        <a14:foregroundMark x1="55600" y1="95067" x2="52626" y2="98590"/>
                        <a14:foregroundMark x1="36868" y1="98042" x2="34688" y2="94440"/>
                        <a14:foregroundMark x1="61645" y1="96398" x2="60258" y2="97807"/>
                        <a14:foregroundMark x1="36571" y1="98042" x2="35580" y2="96868"/>
                        <a14:foregroundMark x1="58573" y1="95693" x2="49653" y2="98512"/>
                        <a14:foregroundMark x1="36571" y1="95928" x2="35877" y2="98042"/>
                        <a14:foregroundMark x1="32904" y1="94440" x2="37463" y2="99295"/>
                        <a14:foregroundMark x1="38949" y1="8222" x2="37760" y2="7987"/>
                        <a14:foregroundMark x1="34093" y1="94205" x2="35877" y2="99295"/>
                        <a14:backgroundMark x1="36472" y1="99765" x2="40932" y2="99922"/>
                        <a14:backgroundMark x1="29534" y1="99530" x2="33399" y2="99687"/>
                        <a14:backgroundMark x1="67096" y1="98590" x2="55401" y2="99922"/>
                      </a14:backgroundRemoval>
                    </a14:imgEffect>
                  </a14:imgLayer>
                </a14:imgProps>
              </a:ext>
              <a:ext uri="{28A0092B-C50C-407E-A947-70E740481C1C}">
                <a14:useLocalDpi xmlns:a14="http://schemas.microsoft.com/office/drawing/2010/main"/>
              </a:ext>
            </a:extLst>
          </a:blip>
          <a:srcRect/>
          <a:stretch/>
        </p:blipFill>
        <p:spPr>
          <a:xfrm>
            <a:off x="9128926" y="1928051"/>
            <a:ext cx="939060" cy="1188874"/>
          </a:xfrm>
          <a:prstGeom prst="rect">
            <a:avLst/>
          </a:prstGeom>
          <a:effectLst>
            <a:outerShdw blurRad="50800" dist="38100" dir="8100000" algn="tr" rotWithShape="0">
              <a:prstClr val="black">
                <a:alpha val="40000"/>
              </a:prstClr>
            </a:outerShdw>
          </a:effectLst>
        </p:spPr>
      </p:pic>
      <p:pic>
        <p:nvPicPr>
          <p:cNvPr id="22" name="Picture 21" descr="A close up of a device&#10;&#10;Description automatically generated">
            <a:extLst>
              <a:ext uri="{FF2B5EF4-FFF2-40B4-BE49-F238E27FC236}">
                <a16:creationId xmlns:a16="http://schemas.microsoft.com/office/drawing/2014/main" id="{9FFBBDE1-9063-48EB-8648-2E152A25A7FC}"/>
              </a:ext>
            </a:extLst>
          </p:cNvPr>
          <p:cNvPicPr>
            <a:picLocks noChangeAspect="1"/>
          </p:cNvPicPr>
          <p:nvPr/>
        </p:nvPicPr>
        <p:blipFill>
          <a:blip r:embed="rId12" cstate="screen">
            <a:extLst>
              <a:ext uri="{BEBA8EAE-BF5A-486C-A8C5-ECC9F3942E4B}">
                <a14:imgProps xmlns:a14="http://schemas.microsoft.com/office/drawing/2010/main">
                  <a14:imgLayer r:embed="rId13">
                    <a14:imgEffect>
                      <a14:backgroundRemoval t="9037" b="90000" l="10000" r="90000">
                        <a14:foregroundMark x1="44370" y1="61556" x2="38667" y2="63704"/>
                        <a14:foregroundMark x1="40741" y1="29407" x2="40593" y2="44074"/>
                        <a14:foregroundMark x1="40593" y1="44074" x2="41630" y2="13259"/>
                        <a14:foregroundMark x1="41630" y1="13259" x2="57259" y2="10444"/>
                        <a14:foregroundMark x1="57259" y1="10444" x2="59407" y2="11037"/>
                        <a14:foregroundMark x1="36815" y1="11704" x2="51778" y2="9037"/>
                        <a14:foregroundMark x1="51778" y1="9037" x2="60296" y2="11037"/>
                        <a14:foregroundMark x1="43185" y1="56444" x2="39556" y2="61259"/>
                        <a14:foregroundMark x1="48889" y1="60963" x2="44370" y2="58593"/>
                        <a14:foregroundMark x1="48889" y1="64000" x2="44370" y2="61556"/>
                        <a14:foregroundMark x1="42222" y1="60370" x2="41926" y2="63037"/>
                        <a14:foregroundMark x1="46741" y1="58593" x2="46741" y2="64296"/>
                        <a14:foregroundMark x1="42815" y1="63037" x2="46444" y2="69111"/>
                        <a14:foregroundMark x1="43778" y1="62444" x2="42519" y2="65185"/>
                      </a14:backgroundRemoval>
                    </a14:imgEffect>
                  </a14:imgLayer>
                </a14:imgProps>
              </a:ext>
              <a:ext uri="{28A0092B-C50C-407E-A947-70E740481C1C}">
                <a14:useLocalDpi xmlns:a14="http://schemas.microsoft.com/office/drawing/2010/main"/>
              </a:ext>
            </a:extLst>
          </a:blip>
          <a:stretch>
            <a:fillRect/>
          </a:stretch>
        </p:blipFill>
        <p:spPr>
          <a:xfrm>
            <a:off x="5920651" y="3366486"/>
            <a:ext cx="1317390" cy="1317390"/>
          </a:xfrm>
          <a:prstGeom prst="rect">
            <a:avLst/>
          </a:prstGeom>
          <a:effectLst>
            <a:outerShdw blurRad="50800" dist="38100" dir="8100000" algn="tr" rotWithShape="0">
              <a:prstClr val="black">
                <a:alpha val="40000"/>
              </a:prstClr>
            </a:outerShdw>
          </a:effectLst>
        </p:spPr>
      </p:pic>
      <p:pic>
        <p:nvPicPr>
          <p:cNvPr id="24" name="Picture 23" descr="A picture containing toiletry, lotion, table, sitting&#10;&#10;Description automatically generated">
            <a:extLst>
              <a:ext uri="{FF2B5EF4-FFF2-40B4-BE49-F238E27FC236}">
                <a16:creationId xmlns:a16="http://schemas.microsoft.com/office/drawing/2014/main" id="{5FC12553-0332-49FF-818C-614B61C4BFF2}"/>
              </a:ext>
            </a:extLst>
          </p:cNvPr>
          <p:cNvPicPr>
            <a:picLocks noChangeAspect="1"/>
          </p:cNvPicPr>
          <p:nvPr/>
        </p:nvPicPr>
        <p:blipFill rotWithShape="1">
          <a:blip r:embed="rId14" cstate="screen">
            <a:extLst>
              <a:ext uri="{BEBA8EAE-BF5A-486C-A8C5-ECC9F3942E4B}">
                <a14:imgProps xmlns:a14="http://schemas.microsoft.com/office/drawing/2010/main">
                  <a14:imgLayer r:embed="rId15">
                    <a14:imgEffect>
                      <a14:backgroundRemoval t="3509" b="98246" l="9825" r="89825">
                        <a14:foregroundMark x1="39649" y1="37193" x2="62369" y2="37193"/>
                        <a14:foregroundMark x1="62393" y1="36442" x2="42456" y2="31228"/>
                        <a14:foregroundMark x1="42456" y1="31228" x2="38750" y2="36723"/>
                        <a14:foregroundMark x1="33510" y1="58270" x2="36140" y2="83860"/>
                        <a14:foregroundMark x1="36140" y1="83860" x2="45965" y2="99298"/>
                        <a14:foregroundMark x1="45965" y1="99298" x2="62807" y2="94035"/>
                        <a14:foregroundMark x1="62807" y1="94035" x2="40351" y2="91930"/>
                        <a14:foregroundMark x1="38246" y1="94737" x2="56140" y2="98246"/>
                        <a14:foregroundMark x1="56140" y1="98246" x2="61404" y2="97895"/>
                        <a14:foregroundMark x1="45965" y1="12281" x2="58246" y2="21754"/>
                        <a14:foregroundMark x1="44912" y1="10526" x2="59298" y2="21754"/>
                        <a14:foregroundMark x1="59298" y1="21754" x2="59298" y2="26316"/>
                        <a14:foregroundMark x1="33733" y1="58248" x2="34386" y2="64561"/>
                        <a14:foregroundMark x1="34186" y1="58203" x2="35789" y2="72632"/>
                        <a14:foregroundMark x1="62105" y1="20702" x2="65396" y2="28928"/>
                        <a14:foregroundMark x1="66722" y1="73576" x2="66667" y2="74386"/>
                        <a14:foregroundMark x1="66667" y1="74386" x2="62456" y2="91930"/>
                        <a14:foregroundMark x1="62456" y1="91930" x2="59298" y2="96140"/>
                        <a14:foregroundMark x1="57895" y1="18596" x2="66667" y2="34035"/>
                        <a14:foregroundMark x1="63158" y1="27018" x2="60000" y2="70526"/>
                        <a14:foregroundMark x1="60000" y1="70526" x2="58596" y2="74737"/>
                        <a14:foregroundMark x1="47368" y1="11930" x2="54737" y2="9825"/>
                        <a14:foregroundMark x1="46667" y1="10526" x2="55439" y2="12281"/>
                        <a14:foregroundMark x1="50526" y1="4912" x2="49825" y2="9825"/>
                        <a14:foregroundMark x1="45614" y1="9825" x2="52632" y2="4561"/>
                        <a14:foregroundMark x1="51930" y1="4561" x2="53684" y2="3509"/>
                        <a14:backgroundMark x1="30526" y1="18596" x2="29474" y2="44561"/>
                        <a14:backgroundMark x1="72632" y1="58246" x2="71036" y2="42129"/>
                        <a14:backgroundMark x1="68614" y1="19357" x2="68772" y2="11579"/>
                        <a14:backgroundMark x1="67525" y1="72948" x2="67563" y2="71074"/>
                        <a14:backgroundMark x1="67368" y1="80702" x2="67454" y2="76471"/>
                        <a14:backgroundMark x1="33684" y1="18947" x2="28070" y2="37193"/>
                        <a14:backgroundMark x1="28070" y1="37193" x2="30175" y2="58596"/>
                        <a14:backgroundMark x1="71271" y1="38887" x2="70175" y2="73684"/>
                        <a14:backgroundMark x1="62077" y1="16435" x2="61404" y2="15088"/>
                        <a14:backgroundMark x1="61404" y1="15088" x2="58596" y2="14737"/>
                      </a14:backgroundRemoval>
                    </a14:imgEffect>
                  </a14:imgLayer>
                </a14:imgProps>
              </a:ext>
              <a:ext uri="{28A0092B-C50C-407E-A947-70E740481C1C}">
                <a14:useLocalDpi xmlns:a14="http://schemas.microsoft.com/office/drawing/2010/main"/>
              </a:ext>
            </a:extLst>
          </a:blip>
          <a:srcRect l="679" t="-3429" r="-679" b="3429"/>
          <a:stretch/>
        </p:blipFill>
        <p:spPr>
          <a:xfrm>
            <a:off x="6986859" y="3381432"/>
            <a:ext cx="1114013" cy="1114013"/>
          </a:xfrm>
          <a:prstGeom prst="ellipse">
            <a:avLst/>
          </a:prstGeom>
          <a:effectLst>
            <a:outerShdw blurRad="50800" dist="38100" dir="8100000" algn="tr" rotWithShape="0">
              <a:prstClr val="black">
                <a:alpha val="40000"/>
              </a:prstClr>
            </a:outerShdw>
          </a:effectLst>
        </p:spPr>
      </p:pic>
      <p:pic>
        <p:nvPicPr>
          <p:cNvPr id="26" name="Picture 25" descr="A close up of food&#10;&#10;Description automatically generated">
            <a:extLst>
              <a:ext uri="{FF2B5EF4-FFF2-40B4-BE49-F238E27FC236}">
                <a16:creationId xmlns:a16="http://schemas.microsoft.com/office/drawing/2014/main" id="{27537DAB-DD57-4C9F-A783-69D224D27A99}"/>
              </a:ext>
            </a:extLst>
          </p:cNvPr>
          <p:cNvPicPr>
            <a:picLocks noChangeAspect="1"/>
          </p:cNvPicPr>
          <p:nvPr/>
        </p:nvPicPr>
        <p:blipFill>
          <a:blip r:embed="rId16" cstate="screen">
            <a:extLst>
              <a:ext uri="{BEBA8EAE-BF5A-486C-A8C5-ECC9F3942E4B}">
                <a14:imgProps xmlns:a14="http://schemas.microsoft.com/office/drawing/2010/main">
                  <a14:imgLayer r:embed="rId17">
                    <a14:imgEffect>
                      <a14:backgroundRemoval t="10000" b="90000" l="10000" r="90000"/>
                    </a14:imgEffect>
                  </a14:imgLayer>
                </a14:imgProps>
              </a:ext>
              <a:ext uri="{28A0092B-C50C-407E-A947-70E740481C1C}">
                <a14:useLocalDpi xmlns:a14="http://schemas.microsoft.com/office/drawing/2010/main"/>
              </a:ext>
            </a:extLst>
          </a:blip>
          <a:stretch>
            <a:fillRect/>
          </a:stretch>
        </p:blipFill>
        <p:spPr>
          <a:xfrm>
            <a:off x="7925783" y="3366486"/>
            <a:ext cx="1348002" cy="1348002"/>
          </a:xfrm>
          <a:prstGeom prst="rect">
            <a:avLst/>
          </a:prstGeom>
          <a:effectLst>
            <a:outerShdw blurRad="50800" dist="38100" dir="8100000" algn="tr" rotWithShape="0">
              <a:prstClr val="black">
                <a:alpha val="40000"/>
              </a:prstClr>
            </a:outerShdw>
          </a:effectLst>
        </p:spPr>
      </p:pic>
      <p:sp>
        <p:nvSpPr>
          <p:cNvPr id="28" name="AutoShape 2">
            <a:extLst>
              <a:ext uri="{FF2B5EF4-FFF2-40B4-BE49-F238E27FC236}">
                <a16:creationId xmlns:a16="http://schemas.microsoft.com/office/drawing/2014/main" id="{D9824E3A-D2F7-4C67-8717-C92959C5B13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dirty="0"/>
          </a:p>
        </p:txBody>
      </p:sp>
      <p:pic>
        <p:nvPicPr>
          <p:cNvPr id="30" name="Picture 29" descr="A picture containing toiletry, lotion, sitting, table&#10;&#10;Description automatically generated">
            <a:extLst>
              <a:ext uri="{FF2B5EF4-FFF2-40B4-BE49-F238E27FC236}">
                <a16:creationId xmlns:a16="http://schemas.microsoft.com/office/drawing/2014/main" id="{A1C8315E-25B2-4C79-A063-A331BEE75895}"/>
              </a:ext>
            </a:extLst>
          </p:cNvPr>
          <p:cNvPicPr>
            <a:picLocks noChangeAspect="1"/>
          </p:cNvPicPr>
          <p:nvPr/>
        </p:nvPicPr>
        <p:blipFill rotWithShape="1">
          <a:blip r:embed="rId18" cstate="screen">
            <a:extLst>
              <a:ext uri="{BEBA8EAE-BF5A-486C-A8C5-ECC9F3942E4B}">
                <a14:imgProps xmlns:a14="http://schemas.microsoft.com/office/drawing/2010/main">
                  <a14:imgLayer r:embed="rId19">
                    <a14:imgEffect>
                      <a14:backgroundRemoval t="4167" b="100000" l="9976" r="89538">
                        <a14:foregroundMark x1="34793" y1="21759" x2="61314" y2="24537"/>
                        <a14:foregroundMark x1="33820" y1="71759" x2="33577" y2="90278"/>
                        <a14:foregroundMark x1="33577" y1="90278" x2="45012" y2="97454"/>
                        <a14:foregroundMark x1="52798" y1="97917" x2="65693" y2="92361"/>
                        <a14:foregroundMark x1="65693" y1="92361" x2="66180" y2="75694"/>
                        <a14:foregroundMark x1="26034" y1="18750" x2="38929" y2="4398"/>
                        <a14:foregroundMark x1="38929" y1="4398" x2="59124" y2="4398"/>
                        <a14:foregroundMark x1="59124" y1="4398" x2="73966" y2="14583"/>
                        <a14:foregroundMark x1="66180" y1="72917" x2="66423" y2="91667"/>
                        <a14:foregroundMark x1="66423" y1="91667" x2="56934" y2="98380"/>
                        <a14:foregroundMark x1="32847" y1="96296" x2="35280" y2="66204"/>
                        <a14:foregroundMark x1="31630" y1="78935" x2="32847" y2="96991"/>
                        <a14:foregroundMark x1="32847" y1="96991" x2="50365" y2="99769"/>
                        <a14:foregroundMark x1="65693" y1="90741" x2="52068" y2="99769"/>
                        <a14:foregroundMark x1="64477" y1="85185" x2="57421" y2="99769"/>
                        <a14:foregroundMark x1="65937" y1="91667" x2="65693" y2="99537"/>
                        <a14:backgroundMark x1="75426" y1="99537" x2="74453" y2="99769"/>
                        <a14:backgroundMark x1="75669" y1="99537" x2="72019" y2="96065"/>
                      </a14:backgroundRemoval>
                    </a14:imgEffect>
                  </a14:imgLayer>
                </a14:imgProps>
              </a:ext>
              <a:ext uri="{28A0092B-C50C-407E-A947-70E740481C1C}">
                <a14:useLocalDpi xmlns:a14="http://schemas.microsoft.com/office/drawing/2010/main"/>
              </a:ext>
            </a:extLst>
          </a:blip>
          <a:srcRect t="-18130" r="-6"/>
          <a:stretch/>
        </p:blipFill>
        <p:spPr>
          <a:xfrm>
            <a:off x="9066474" y="3429000"/>
            <a:ext cx="939060" cy="1164966"/>
          </a:xfrm>
          <a:prstGeom prst="ellipse">
            <a:avLst/>
          </a:prstGeom>
          <a:effectLst>
            <a:outerShdw blurRad="50800" dist="38100" dir="8100000" algn="tr" rotWithShape="0">
              <a:prstClr val="black">
                <a:alpha val="40000"/>
              </a:prstClr>
            </a:outerShdw>
          </a:effectLst>
        </p:spPr>
      </p:pic>
      <p:sp>
        <p:nvSpPr>
          <p:cNvPr id="3" name="Rectangle 2">
            <a:extLst>
              <a:ext uri="{FF2B5EF4-FFF2-40B4-BE49-F238E27FC236}">
                <a16:creationId xmlns:a16="http://schemas.microsoft.com/office/drawing/2014/main" id="{0F05B4CA-E6F6-4AC6-B6F0-FFED8C420AE7}"/>
              </a:ext>
            </a:extLst>
          </p:cNvPr>
          <p:cNvSpPr/>
          <p:nvPr/>
        </p:nvSpPr>
        <p:spPr>
          <a:xfrm>
            <a:off x="4698362" y="5959444"/>
            <a:ext cx="6096000" cy="230832"/>
          </a:xfrm>
          <a:prstGeom prst="rect">
            <a:avLst/>
          </a:prstGeom>
        </p:spPr>
        <p:txBody>
          <a:bodyPr>
            <a:spAutoFit/>
          </a:bodyPr>
          <a:lstStyle/>
          <a:p>
            <a:r>
              <a:rPr lang="en-GB" sz="900" dirty="0">
                <a:latin typeface="Fira Sans" panose="020B0503050000020004" pitchFamily="34" charset="0"/>
                <a:ea typeface="Fira Sans" panose="020B0503050000020004" pitchFamily="34" charset="0"/>
              </a:rPr>
              <a:t>GNPD, 2017 – 2020,Number of variants, Beauty &amp; Personal Care , DHA vs. ERYTHRULOSE &amp; DHA in combination </a:t>
            </a:r>
          </a:p>
        </p:txBody>
      </p:sp>
    </p:spTree>
    <p:extLst>
      <p:ext uri="{BB962C8B-B14F-4D97-AF65-F5344CB8AC3E}">
        <p14:creationId xmlns:p14="http://schemas.microsoft.com/office/powerpoint/2010/main" val="1225285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GB" smtClean="0"/>
              <a:pPr/>
              <a:t>14</a:t>
            </a:fld>
            <a:endParaRPr lang="en-GB"/>
          </a:p>
        </p:txBody>
      </p:sp>
      <p:sp>
        <p:nvSpPr>
          <p:cNvPr id="8" name="Rectangle 7">
            <a:extLst>
              <a:ext uri="{FF2B5EF4-FFF2-40B4-BE49-F238E27FC236}">
                <a16:creationId xmlns:a16="http://schemas.microsoft.com/office/drawing/2014/main" id="{8A398A04-C47F-4E30-812F-00DBB6BBD67D}"/>
              </a:ext>
            </a:extLst>
          </p:cNvPr>
          <p:cNvSpPr/>
          <p:nvPr/>
        </p:nvSpPr>
        <p:spPr>
          <a:xfrm>
            <a:off x="919163" y="586277"/>
            <a:ext cx="9265667" cy="677108"/>
          </a:xfrm>
          <a:prstGeom prst="rect">
            <a:avLst/>
          </a:prstGeom>
        </p:spPr>
        <p:txBody>
          <a:bodyPr wrap="square">
            <a:spAutoFit/>
          </a:bodyPr>
          <a:lstStyle/>
          <a:p>
            <a:r>
              <a:rPr lang="en-GB" sz="3800">
                <a:solidFill>
                  <a:schemeClr val="bg1"/>
                </a:solidFill>
                <a:latin typeface="Fira Sans SemiBold" panose="020B0603050000020004" pitchFamily="34" charset="0"/>
                <a:ea typeface="Fira Sans SemiBold" panose="020B0603050000020004" pitchFamily="34" charset="0"/>
              </a:rPr>
              <a:t>The tanning market is ready for a change </a:t>
            </a:r>
          </a:p>
        </p:txBody>
      </p:sp>
      <p:sp>
        <p:nvSpPr>
          <p:cNvPr id="10" name="Rectangle 9">
            <a:extLst>
              <a:ext uri="{FF2B5EF4-FFF2-40B4-BE49-F238E27FC236}">
                <a16:creationId xmlns:a16="http://schemas.microsoft.com/office/drawing/2014/main" id="{423EF9DF-A62C-489F-B590-04B66D4A7A17}"/>
              </a:ext>
            </a:extLst>
          </p:cNvPr>
          <p:cNvSpPr/>
          <p:nvPr/>
        </p:nvSpPr>
        <p:spPr>
          <a:xfrm>
            <a:off x="2197120" y="1924254"/>
            <a:ext cx="6096000" cy="1908215"/>
          </a:xfrm>
          <a:prstGeom prst="rect">
            <a:avLst/>
          </a:prstGeom>
        </p:spPr>
        <p:txBody>
          <a:bodyPr>
            <a:spAutoFit/>
          </a:bodyPr>
          <a:lstStyle/>
          <a:p>
            <a:pPr>
              <a:spcBef>
                <a:spcPts val="0"/>
              </a:spcBef>
              <a:spcAft>
                <a:spcPts val="0"/>
              </a:spcAft>
            </a:pPr>
            <a:r>
              <a:rPr lang="en-GB" sz="2000">
                <a:solidFill>
                  <a:srgbClr val="0170BA"/>
                </a:solidFill>
                <a:latin typeface="Fira Sans" panose="020B0503050000020004" pitchFamily="34" charset="0"/>
                <a:ea typeface="Fira Sans" panose="020B0503050000020004" pitchFamily="34" charset="0"/>
              </a:rPr>
              <a:t>DHA has dominated the market for many years as the traditional fast acting self tanning molecule.</a:t>
            </a:r>
          </a:p>
          <a:p>
            <a:pPr>
              <a:spcBef>
                <a:spcPts val="0"/>
              </a:spcBef>
              <a:spcAft>
                <a:spcPts val="0"/>
              </a:spcAft>
            </a:pPr>
            <a:endParaRPr lang="en-GB">
              <a:solidFill>
                <a:srgbClr val="0170BA"/>
              </a:solidFill>
              <a:latin typeface="Fira Sans" panose="020B0503050000020004" pitchFamily="34" charset="0"/>
              <a:ea typeface="Fira Sans" panose="020B0503050000020004" pitchFamily="34" charset="0"/>
            </a:endParaRPr>
          </a:p>
          <a:p>
            <a:pPr>
              <a:spcBef>
                <a:spcPts val="0"/>
              </a:spcBef>
              <a:spcAft>
                <a:spcPts val="0"/>
              </a:spcAft>
            </a:pPr>
            <a:r>
              <a:rPr lang="en-GB" sz="2000">
                <a:solidFill>
                  <a:srgbClr val="0170BA"/>
                </a:solidFill>
                <a:latin typeface="Fira Sans" panose="020B0503050000020004" pitchFamily="34" charset="0"/>
                <a:ea typeface="Fira Sans" panose="020B0503050000020004" pitchFamily="34" charset="0"/>
              </a:rPr>
              <a:t>However DHA has clear limitations in terms of </a:t>
            </a:r>
            <a:r>
              <a:rPr lang="en-GB" sz="2000">
                <a:solidFill>
                  <a:schemeClr val="tx2"/>
                </a:solidFill>
                <a:latin typeface="Fira Sans" panose="020B0503050000020004" pitchFamily="34" charset="0"/>
                <a:ea typeface="Fira Sans" panose="020B0503050000020004" pitchFamily="34" charset="0"/>
              </a:rPr>
              <a:t>homogenous skin tone</a:t>
            </a:r>
            <a:r>
              <a:rPr lang="en-GB" sz="2000">
                <a:solidFill>
                  <a:srgbClr val="1A9991"/>
                </a:solidFill>
                <a:latin typeface="Fira Sans" panose="020B0503050000020004" pitchFamily="34" charset="0"/>
                <a:ea typeface="Fira Sans" panose="020B0503050000020004" pitchFamily="34" charset="0"/>
              </a:rPr>
              <a:t>,</a:t>
            </a:r>
            <a:r>
              <a:rPr lang="en-GB" sz="2000">
                <a:solidFill>
                  <a:schemeClr val="bg2">
                    <a:lumMod val="75000"/>
                  </a:schemeClr>
                </a:solidFill>
                <a:latin typeface="Fira Sans" panose="020B0503050000020004" pitchFamily="34" charset="0"/>
                <a:ea typeface="Fira Sans" panose="020B0503050000020004" pitchFamily="34" charset="0"/>
              </a:rPr>
              <a:t> </a:t>
            </a:r>
            <a:r>
              <a:rPr lang="en-GB" sz="2000">
                <a:solidFill>
                  <a:schemeClr val="tx2"/>
                </a:solidFill>
                <a:latin typeface="Fira Sans" panose="020B0503050000020004" pitchFamily="34" charset="0"/>
                <a:ea typeface="Fira Sans" panose="020B0503050000020004" pitchFamily="34" charset="0"/>
              </a:rPr>
              <a:t>long lasting</a:t>
            </a:r>
            <a:r>
              <a:rPr lang="en-GB" sz="2000">
                <a:solidFill>
                  <a:schemeClr val="bg2">
                    <a:lumMod val="75000"/>
                  </a:schemeClr>
                </a:solidFill>
                <a:latin typeface="Fira Sans" panose="020B0503050000020004" pitchFamily="34" charset="0"/>
                <a:ea typeface="Fira Sans" panose="020B0503050000020004" pitchFamily="34" charset="0"/>
              </a:rPr>
              <a:t> </a:t>
            </a:r>
            <a:r>
              <a:rPr lang="en-GB" sz="2000">
                <a:solidFill>
                  <a:srgbClr val="0170BA"/>
                </a:solidFill>
                <a:latin typeface="Fira Sans" panose="020B0503050000020004" pitchFamily="34" charset="0"/>
                <a:ea typeface="Fira Sans" panose="020B0503050000020004" pitchFamily="34" charset="0"/>
              </a:rPr>
              <a:t>effects and </a:t>
            </a:r>
            <a:r>
              <a:rPr lang="en-GB" sz="2000">
                <a:solidFill>
                  <a:schemeClr val="tx2"/>
                </a:solidFill>
                <a:latin typeface="Fira Sans" panose="020B0503050000020004" pitchFamily="34" charset="0"/>
                <a:ea typeface="Fira Sans" panose="020B0503050000020004" pitchFamily="34" charset="0"/>
              </a:rPr>
              <a:t>residue of color on the palms and skin drying</a:t>
            </a:r>
            <a:r>
              <a:rPr lang="en-GB" sz="2000">
                <a:solidFill>
                  <a:srgbClr val="0170BA"/>
                </a:solidFill>
                <a:latin typeface="Fira Sans" panose="020B0503050000020004" pitchFamily="34" charset="0"/>
                <a:ea typeface="Fira Sans" panose="020B0503050000020004" pitchFamily="34" charset="0"/>
              </a:rPr>
              <a:t>.</a:t>
            </a:r>
          </a:p>
        </p:txBody>
      </p:sp>
      <p:pic>
        <p:nvPicPr>
          <p:cNvPr id="15" name="Picture 14" descr="A person looking towards the camera&#10;&#10;Description automatically generated">
            <a:extLst>
              <a:ext uri="{FF2B5EF4-FFF2-40B4-BE49-F238E27FC236}">
                <a16:creationId xmlns:a16="http://schemas.microsoft.com/office/drawing/2014/main" id="{D79859CE-7A5C-450A-8909-A6F8CD2E5255}"/>
              </a:ext>
            </a:extLst>
          </p:cNvPr>
          <p:cNvPicPr>
            <a:picLocks noChangeAspect="1"/>
          </p:cNvPicPr>
          <p:nvPr/>
        </p:nvPicPr>
        <p:blipFill>
          <a:blip r:embed="rId2">
            <a:alphaModFix amt="70000"/>
            <a:extLst>
              <a:ext uri="{BEBA8EAE-BF5A-486C-A8C5-ECC9F3942E4B}">
                <a14:imgProps xmlns:a14="http://schemas.microsoft.com/office/drawing/2010/main">
                  <a14:imgLayer r:embed="rId3">
                    <a14:imgEffect>
                      <a14:backgroundRemoval t="3000" b="99000" l="1511" r="89673">
                        <a14:foregroundMark x1="6045" y1="9333" x2="9824" y2="22667"/>
                        <a14:foregroundMark x1="9824" y1="22667" x2="9572" y2="7667"/>
                        <a14:foregroundMark x1="9572" y1="7667" x2="9068" y2="26333"/>
                        <a14:foregroundMark x1="9068" y1="26333" x2="19647" y2="11333"/>
                        <a14:foregroundMark x1="19647" y1="11333" x2="24181" y2="38333"/>
                        <a14:foregroundMark x1="24181" y1="38333" x2="36020" y2="19333"/>
                        <a14:foregroundMark x1="36020" y1="19333" x2="39831" y2="16334"/>
                        <a14:foregroundMark x1="36357" y1="30019" x2="35905" y2="31390"/>
                        <a14:foregroundMark x1="38633" y1="23122" x2="37506" y2="26538"/>
                        <a14:foregroundMark x1="59038" y1="64142" x2="61068" y2="83784"/>
                        <a14:foregroundMark x1="4786" y1="28667" x2="7557" y2="76333"/>
                        <a14:foregroundMark x1="7557" y1="76333" x2="1511" y2="46000"/>
                        <a14:foregroundMark x1="1511" y1="46000" x2="1008" y2="69333"/>
                        <a14:foregroundMark x1="1008" y1="69333" x2="2015" y2="53333"/>
                        <a14:foregroundMark x1="2015" y1="53333" x2="7809" y2="78667"/>
                        <a14:foregroundMark x1="7809" y1="78667" x2="11587" y2="47000"/>
                        <a14:foregroundMark x1="11587" y1="47000" x2="18892" y2="89000"/>
                        <a14:foregroundMark x1="18892" y1="89000" x2="21159" y2="59667"/>
                        <a14:foregroundMark x1="21159" y1="59667" x2="26196" y2="88667"/>
                        <a14:foregroundMark x1="26196" y1="88667" x2="26448" y2="63667"/>
                        <a14:foregroundMark x1="26448" y1="63667" x2="33249" y2="91333"/>
                        <a14:foregroundMark x1="33249" y1="91333" x2="32997" y2="89333"/>
                        <a14:foregroundMark x1="34257" y1="63667" x2="41814" y2="54667"/>
                        <a14:foregroundMark x1="41814" y1="54667" x2="53401" y2="79333"/>
                        <a14:foregroundMark x1="53401" y1="79333" x2="57062" y2="83510"/>
                        <a14:foregroundMark x1="55763" y1="98369" x2="55164" y2="99667"/>
                        <a14:foregroundMark x1="55164" y1="99667" x2="48615" y2="90667"/>
                        <a14:foregroundMark x1="48615" y1="90667" x2="47859" y2="75000"/>
                        <a14:foregroundMark x1="47859" y1="75000" x2="51385" y2="89000"/>
                        <a14:foregroundMark x1="51385" y1="89000" x2="47355" y2="71667"/>
                        <a14:foregroundMark x1="47355" y1="71667" x2="44081" y2="87000"/>
                        <a14:foregroundMark x1="44081" y1="87000" x2="45592" y2="72667"/>
                        <a14:foregroundMark x1="45592" y1="72667" x2="44081" y2="88667"/>
                        <a14:foregroundMark x1="44081" y1="88667" x2="45844" y2="74000"/>
                        <a14:foregroundMark x1="45844" y1="74000" x2="41814" y2="87000"/>
                        <a14:foregroundMark x1="41814" y1="87000" x2="47607" y2="74333"/>
                        <a14:foregroundMark x1="47607" y1="74333" x2="44836" y2="91000"/>
                        <a14:foregroundMark x1="44836" y1="91000" x2="51385" y2="77000"/>
                        <a14:foregroundMark x1="51385" y1="77000" x2="49874" y2="64667"/>
                        <a14:foregroundMark x1="49874" y1="64667" x2="45592" y2="78000"/>
                        <a14:foregroundMark x1="45592" y1="78000" x2="49622" y2="92667"/>
                        <a14:foregroundMark x1="49622" y1="92667" x2="49874" y2="76667"/>
                        <a14:foregroundMark x1="49874" y1="76667" x2="43829" y2="91667"/>
                        <a14:foregroundMark x1="43829" y1="91667" x2="29219" y2="95667"/>
                        <a14:foregroundMark x1="29219" y1="95667" x2="16121" y2="85333"/>
                        <a14:foregroundMark x1="16121" y1="85333" x2="6297" y2="95333"/>
                        <a14:foregroundMark x1="6297" y1="95333" x2="2015" y2="76333"/>
                        <a14:foregroundMark x1="2015" y1="76333" x2="7053" y2="92000"/>
                        <a14:foregroundMark x1="7053" y1="92000" x2="4786" y2="69667"/>
                        <a14:foregroundMark x1="4786" y1="69667" x2="6549" y2="86000"/>
                        <a14:foregroundMark x1="6549" y1="86000" x2="2771" y2="50000"/>
                        <a14:foregroundMark x1="2771" y1="50000" x2="6297" y2="64667"/>
                        <a14:foregroundMark x1="6297" y1="64667" x2="4282" y2="27000"/>
                        <a14:foregroundMark x1="4282" y1="27000" x2="7053" y2="39667"/>
                        <a14:foregroundMark x1="7053" y1="39667" x2="2519" y2="7333"/>
                        <a14:foregroundMark x1="2519" y1="7333" x2="1008" y2="19667"/>
                        <a14:foregroundMark x1="1008" y1="19667" x2="2519" y2="6000"/>
                        <a14:foregroundMark x1="2519" y1="6000" x2="4282" y2="21000"/>
                        <a14:foregroundMark x1="4282" y1="21000" x2="3526" y2="8000"/>
                        <a14:foregroundMark x1="3526" y1="8000" x2="8060" y2="19000"/>
                        <a14:foregroundMark x1="8060" y1="19000" x2="12594" y2="7667"/>
                        <a14:foregroundMark x1="12594" y1="7667" x2="20655" y2="15667"/>
                        <a14:foregroundMark x1="20655" y1="15667" x2="27204" y2="4667"/>
                        <a14:foregroundMark x1="27204" y1="4667" x2="23678" y2="7333"/>
                        <a14:foregroundMark x1="31234" y1="6000" x2="18136" y2="667"/>
                        <a14:foregroundMark x1="18136" y1="667" x2="30479" y2="3000"/>
                        <a14:foregroundMark x1="30479" y1="3000" x2="23174" y2="6000"/>
                        <a14:foregroundMark x1="2519" y1="4667" x2="2519" y2="37333"/>
                        <a14:foregroundMark x1="2519" y1="37333" x2="2015" y2="21000"/>
                        <a14:foregroundMark x1="2015" y1="21000" x2="5542" y2="33000"/>
                        <a14:foregroundMark x1="5542" y1="33000" x2="5290" y2="44000"/>
                        <a14:foregroundMark x1="1763" y1="7333" x2="1511" y2="45333"/>
                        <a14:backgroundMark x1="51134" y1="333" x2="44081" y2="25667"/>
                        <a14:backgroundMark x1="44081" y1="25667" x2="44836" y2="38333"/>
                        <a14:backgroundMark x1="44836" y1="38333" x2="63728" y2="53333"/>
                        <a14:backgroundMark x1="63728" y1="53333" x2="68262" y2="79000"/>
                        <a14:backgroundMark x1="68262" y1="79000" x2="68766" y2="99333"/>
                        <a14:backgroundMark x1="43073" y1="31000" x2="40806" y2="34333"/>
                        <a14:backgroundMark x1="39547" y1="37000" x2="41562" y2="38667"/>
                        <a14:backgroundMark x1="38791" y1="36333" x2="42065" y2="38333"/>
                        <a14:backgroundMark x1="39043" y1="36333" x2="36524" y2="37667"/>
                        <a14:backgroundMark x1="63476" y1="84333" x2="61461" y2="99667"/>
                      </a14:backgroundRemoval>
                    </a14:imgEffect>
                  </a14:imgLayer>
                </a14:imgProps>
              </a:ext>
            </a:extLst>
          </a:blip>
          <a:stretch>
            <a:fillRect/>
          </a:stretch>
        </p:blipFill>
        <p:spPr>
          <a:xfrm>
            <a:off x="9157901" y="782094"/>
            <a:ext cx="6068198" cy="4585540"/>
          </a:xfrm>
          <a:prstGeom prst="ellipse">
            <a:avLst/>
          </a:prstGeom>
        </p:spPr>
      </p:pic>
      <p:sp>
        <p:nvSpPr>
          <p:cNvPr id="11" name="TextBox 10">
            <a:extLst>
              <a:ext uri="{FF2B5EF4-FFF2-40B4-BE49-F238E27FC236}">
                <a16:creationId xmlns:a16="http://schemas.microsoft.com/office/drawing/2014/main" id="{233622A2-4DCF-4AB9-8730-A92988C8FBA2}"/>
              </a:ext>
            </a:extLst>
          </p:cNvPr>
          <p:cNvSpPr txBox="1"/>
          <p:nvPr/>
        </p:nvSpPr>
        <p:spPr>
          <a:xfrm>
            <a:off x="2814024" y="4208618"/>
            <a:ext cx="7921649" cy="1200329"/>
          </a:xfrm>
          <a:prstGeom prst="rect">
            <a:avLst/>
          </a:prstGeom>
          <a:noFill/>
        </p:spPr>
        <p:txBody>
          <a:bodyPr wrap="square" rtlCol="0">
            <a:spAutoFit/>
          </a:bodyPr>
          <a:lstStyle/>
          <a:p>
            <a:r>
              <a:rPr lang="en-GB" sz="2400" b="1">
                <a:solidFill>
                  <a:schemeClr val="tx2"/>
                </a:solidFill>
                <a:latin typeface="Fira Sans" panose="020B0503050000020004" pitchFamily="34" charset="0"/>
                <a:ea typeface="Fira Sans" panose="020B0503050000020004" pitchFamily="34" charset="0"/>
              </a:rPr>
              <a:t>Overcoming these disadvantages would reduce consumers’ reluctance and thus generate market opportunities.</a:t>
            </a:r>
          </a:p>
        </p:txBody>
      </p:sp>
      <p:sp>
        <p:nvSpPr>
          <p:cNvPr id="12" name="Chevron 7">
            <a:extLst>
              <a:ext uri="{FF2B5EF4-FFF2-40B4-BE49-F238E27FC236}">
                <a16:creationId xmlns:a16="http://schemas.microsoft.com/office/drawing/2014/main" id="{2E7D2CE6-4382-48D9-97D4-7D3D557C22ED}"/>
              </a:ext>
            </a:extLst>
          </p:cNvPr>
          <p:cNvSpPr/>
          <p:nvPr/>
        </p:nvSpPr>
        <p:spPr bwMode="auto">
          <a:xfrm>
            <a:off x="2329866" y="4450869"/>
            <a:ext cx="385006" cy="276999"/>
          </a:xfrm>
          <a:prstGeom prst="chevron">
            <a:avLst/>
          </a:prstGeom>
          <a:solidFill>
            <a:schemeClr val="tx2"/>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17438472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13">
            <a:extLst>
              <a:ext uri="{FF2B5EF4-FFF2-40B4-BE49-F238E27FC236}">
                <a16:creationId xmlns:a16="http://schemas.microsoft.com/office/drawing/2014/main" id="{9C229CC3-99C2-454D-A5B6-DEDE91C81986}"/>
              </a:ext>
            </a:extLst>
          </p:cNvPr>
          <p:cNvSpPr/>
          <p:nvPr/>
        </p:nvSpPr>
        <p:spPr bwMode="auto">
          <a:xfrm>
            <a:off x="0" y="2232200"/>
            <a:ext cx="12211051" cy="276999"/>
          </a:xfrm>
          <a:prstGeom prst="rect">
            <a:avLst/>
          </a:prstGeom>
          <a:solidFill>
            <a:schemeClr val="tx2">
              <a:lumMod val="20000"/>
              <a:lumOff val="80000"/>
              <a:alpha val="36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a:ln>
                <a:noFill/>
              </a:ln>
              <a:solidFill>
                <a:schemeClr val="tx1"/>
              </a:solidFill>
              <a:effectLst/>
              <a:latin typeface="Trebuchet MS" pitchFamily="34" charset="0"/>
              <a:cs typeface="Arial" charset="0"/>
            </a:endParaRPr>
          </a:p>
        </p:txBody>
      </p:sp>
      <p:sp>
        <p:nvSpPr>
          <p:cNvPr id="3" name="Slide Number Placeholder 2">
            <a:extLst>
              <a:ext uri="{FF2B5EF4-FFF2-40B4-BE49-F238E27FC236}">
                <a16:creationId xmlns:a16="http://schemas.microsoft.com/office/drawing/2014/main" id="{4552BBAD-298F-D54D-9FAA-A9E018CEBDE0}"/>
              </a:ext>
            </a:extLst>
          </p:cNvPr>
          <p:cNvSpPr>
            <a:spLocks noGrp="1"/>
          </p:cNvSpPr>
          <p:nvPr>
            <p:ph type="sldNum" sz="quarter" idx="10"/>
          </p:nvPr>
        </p:nvSpPr>
        <p:spPr>
          <a:xfrm>
            <a:off x="11034184" y="6356350"/>
            <a:ext cx="514349" cy="365125"/>
          </a:xfrm>
        </p:spPr>
        <p:txBody>
          <a:bodyPr vert="horz" lIns="91440" tIns="45720" rIns="91440" bIns="45720" rtlCol="0" anchor="ctr">
            <a:normAutofit/>
          </a:bodyPr>
          <a:lstStyle/>
          <a:p>
            <a:pPr algn="r">
              <a:spcAft>
                <a:spcPts val="600"/>
              </a:spcAft>
            </a:pPr>
            <a:fld id="{EC50C849-B97A-2B45-B78A-6D9C352F693C}" type="slidenum">
              <a:rPr lang="en-GB" sz="1200" smtClean="0">
                <a:solidFill>
                  <a:schemeClr val="tx1">
                    <a:alpha val="80000"/>
                  </a:schemeClr>
                </a:solidFill>
                <a:latin typeface="+mn-lt"/>
              </a:rPr>
              <a:pPr algn="r">
                <a:spcAft>
                  <a:spcPts val="600"/>
                </a:spcAft>
              </a:pPr>
              <a:t>15</a:t>
            </a:fld>
            <a:endParaRPr lang="en-GB" sz="1200">
              <a:solidFill>
                <a:schemeClr val="tx1">
                  <a:alpha val="80000"/>
                </a:schemeClr>
              </a:solidFill>
              <a:latin typeface="+mn-lt"/>
            </a:endParaRPr>
          </a:p>
        </p:txBody>
      </p:sp>
      <p:sp>
        <p:nvSpPr>
          <p:cNvPr id="5" name="Title 4">
            <a:extLst>
              <a:ext uri="{FF2B5EF4-FFF2-40B4-BE49-F238E27FC236}">
                <a16:creationId xmlns:a16="http://schemas.microsoft.com/office/drawing/2014/main" id="{C8F7E64B-FCA9-418B-94D4-90223BB37CE8}"/>
              </a:ext>
            </a:extLst>
          </p:cNvPr>
          <p:cNvSpPr>
            <a:spLocks noGrp="1"/>
          </p:cNvSpPr>
          <p:nvPr>
            <p:ph type="title"/>
          </p:nvPr>
        </p:nvSpPr>
        <p:spPr>
          <a:xfrm>
            <a:off x="468000" y="-73088"/>
            <a:ext cx="8490943" cy="2305288"/>
          </a:xfrm>
        </p:spPr>
        <p:txBody>
          <a:bodyPr/>
          <a:lstStyle/>
          <a:p>
            <a:pPr>
              <a:lnSpc>
                <a:spcPct val="150000"/>
              </a:lnSpc>
            </a:pPr>
            <a:r>
              <a:rPr lang="en-GB" sz="5000"/>
              <a:t>ERYTHRULOSE</a:t>
            </a:r>
            <a:br>
              <a:rPr lang="en-GB" sz="4000"/>
            </a:br>
            <a:r>
              <a:rPr lang="en-GB" sz="4000"/>
              <a:t>The perfect tanning adjunct</a:t>
            </a:r>
            <a:br>
              <a:rPr lang="en-GB" sz="4000">
                <a:solidFill>
                  <a:schemeClr val="tx1"/>
                </a:solidFill>
              </a:rPr>
            </a:br>
            <a:endParaRPr lang="en-GB" sz="4000">
              <a:solidFill>
                <a:schemeClr val="tx1"/>
              </a:solidFill>
            </a:endParaRPr>
          </a:p>
        </p:txBody>
      </p:sp>
      <p:sp>
        <p:nvSpPr>
          <p:cNvPr id="6" name="Rectangle 5">
            <a:extLst>
              <a:ext uri="{FF2B5EF4-FFF2-40B4-BE49-F238E27FC236}">
                <a16:creationId xmlns:a16="http://schemas.microsoft.com/office/drawing/2014/main" id="{D076D8D1-7407-42FF-A39A-557AE0F15523}"/>
              </a:ext>
            </a:extLst>
          </p:cNvPr>
          <p:cNvSpPr/>
          <p:nvPr/>
        </p:nvSpPr>
        <p:spPr>
          <a:xfrm>
            <a:off x="1156771" y="2232200"/>
            <a:ext cx="7216048" cy="2784095"/>
          </a:xfrm>
          <a:prstGeom prst="rect">
            <a:avLst/>
          </a:prstGeom>
        </p:spPr>
        <p:txBody>
          <a:bodyPr wrap="square">
            <a:spAutoFit/>
          </a:bodyPr>
          <a:lstStyle/>
          <a:p>
            <a:pPr>
              <a:spcBef>
                <a:spcPts val="0"/>
              </a:spcBef>
              <a:spcAft>
                <a:spcPts val="0"/>
              </a:spcAft>
            </a:pPr>
            <a:r>
              <a:rPr lang="en-GB" sz="2800" b="1">
                <a:solidFill>
                  <a:schemeClr val="tx2"/>
                </a:solidFill>
                <a:latin typeface="Fira Sans" panose="020B0503050000020004" pitchFamily="34" charset="0"/>
                <a:ea typeface="Fira Sans" panose="020B0503050000020004" pitchFamily="34" charset="0"/>
              </a:rPr>
              <a:t>Key advantages:</a:t>
            </a:r>
          </a:p>
          <a:p>
            <a:pPr marL="342900" indent="-342900">
              <a:lnSpc>
                <a:spcPct val="150000"/>
              </a:lnSpc>
              <a:spcBef>
                <a:spcPts val="0"/>
              </a:spcBef>
              <a:spcAft>
                <a:spcPts val="0"/>
              </a:spcAft>
              <a:buFont typeface="Fira Sans" panose="020B0503050000020004" pitchFamily="34" charset="0"/>
              <a:buChar char="➡"/>
            </a:pPr>
            <a:r>
              <a:rPr lang="en-GB" sz="2000">
                <a:solidFill>
                  <a:srgbClr val="0170BA"/>
                </a:solidFill>
                <a:latin typeface="Fira Sans" panose="020B0503050000020004" pitchFamily="34" charset="0"/>
                <a:ea typeface="Fira Sans" panose="020B0503050000020004" pitchFamily="34" charset="0"/>
              </a:rPr>
              <a:t>Perfectly compatible with DHA in formulations</a:t>
            </a:r>
          </a:p>
          <a:p>
            <a:pPr marL="342900" indent="-342900">
              <a:lnSpc>
                <a:spcPct val="150000"/>
              </a:lnSpc>
              <a:spcBef>
                <a:spcPts val="0"/>
              </a:spcBef>
              <a:spcAft>
                <a:spcPts val="0"/>
              </a:spcAft>
              <a:buFont typeface="Fira Sans" panose="020B0503050000020004" pitchFamily="34" charset="0"/>
              <a:buChar char="➡"/>
            </a:pPr>
            <a:r>
              <a:rPr lang="en-GB" sz="2000">
                <a:solidFill>
                  <a:srgbClr val="0170BA"/>
                </a:solidFill>
                <a:latin typeface="Fira Sans" panose="020B0503050000020004" pitchFamily="34" charset="0"/>
                <a:ea typeface="Fira Sans" panose="020B0503050000020004" pitchFamily="34" charset="0"/>
              </a:rPr>
              <a:t>Long lasting color</a:t>
            </a:r>
          </a:p>
          <a:p>
            <a:pPr marL="342900" indent="-342900">
              <a:lnSpc>
                <a:spcPct val="150000"/>
              </a:lnSpc>
              <a:spcBef>
                <a:spcPts val="0"/>
              </a:spcBef>
              <a:spcAft>
                <a:spcPts val="0"/>
              </a:spcAft>
              <a:buFont typeface="Fira Sans" panose="020B0503050000020004" pitchFamily="34" charset="0"/>
              <a:buChar char="➡"/>
            </a:pPr>
            <a:r>
              <a:rPr lang="en-GB" sz="2000">
                <a:solidFill>
                  <a:srgbClr val="0170BA"/>
                </a:solidFill>
                <a:latin typeface="Fira Sans" panose="020B0503050000020004" pitchFamily="34" charset="0"/>
                <a:ea typeface="Fira Sans" panose="020B0503050000020004" pitchFamily="34" charset="0"/>
              </a:rPr>
              <a:t>Homogenous skin tone</a:t>
            </a:r>
          </a:p>
          <a:p>
            <a:pPr marL="342900" indent="-342900">
              <a:lnSpc>
                <a:spcPct val="150000"/>
              </a:lnSpc>
              <a:spcBef>
                <a:spcPts val="0"/>
              </a:spcBef>
              <a:spcAft>
                <a:spcPts val="0"/>
              </a:spcAft>
              <a:buFont typeface="Fira Sans" panose="020B0503050000020004" pitchFamily="34" charset="0"/>
              <a:buChar char="➡"/>
            </a:pPr>
            <a:r>
              <a:rPr lang="en-GB" sz="2000">
                <a:solidFill>
                  <a:srgbClr val="0170BA"/>
                </a:solidFill>
                <a:latin typeface="Fira Sans" panose="020B0503050000020004" pitchFamily="34" charset="0"/>
                <a:ea typeface="Fira Sans" panose="020B0503050000020004" pitchFamily="34" charset="0"/>
              </a:rPr>
              <a:t>Less streaking</a:t>
            </a:r>
          </a:p>
          <a:p>
            <a:pPr marL="342900" indent="-342900">
              <a:lnSpc>
                <a:spcPct val="150000"/>
              </a:lnSpc>
              <a:spcBef>
                <a:spcPts val="0"/>
              </a:spcBef>
              <a:spcAft>
                <a:spcPts val="0"/>
              </a:spcAft>
              <a:buFont typeface="Fira Sans" panose="020B0503050000020004" pitchFamily="34" charset="0"/>
              <a:buChar char="➡"/>
            </a:pPr>
            <a:r>
              <a:rPr lang="en-GB" sz="2000">
                <a:solidFill>
                  <a:srgbClr val="0170BA"/>
                </a:solidFill>
                <a:latin typeface="Fira Sans" panose="020B0503050000020004" pitchFamily="34" charset="0"/>
                <a:ea typeface="Fira Sans" panose="020B0503050000020004" pitchFamily="34" charset="0"/>
              </a:rPr>
              <a:t>Less skin drying</a:t>
            </a:r>
          </a:p>
        </p:txBody>
      </p:sp>
    </p:spTree>
    <p:extLst>
      <p:ext uri="{BB962C8B-B14F-4D97-AF65-F5344CB8AC3E}">
        <p14:creationId xmlns:p14="http://schemas.microsoft.com/office/powerpoint/2010/main" val="27816215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4">
            <a:extLst>
              <a:ext uri="{FF2B5EF4-FFF2-40B4-BE49-F238E27FC236}">
                <a16:creationId xmlns:a16="http://schemas.microsoft.com/office/drawing/2014/main" id="{F7EDDEE6-14FF-4277-A972-7F579946E273}"/>
              </a:ext>
            </a:extLst>
          </p:cNvPr>
          <p:cNvSpPr/>
          <p:nvPr/>
        </p:nvSpPr>
        <p:spPr bwMode="auto">
          <a:xfrm>
            <a:off x="9102" y="1253388"/>
            <a:ext cx="12104130" cy="276999"/>
          </a:xfrm>
          <a:prstGeom prst="rect">
            <a:avLst/>
          </a:prstGeom>
          <a:solidFill>
            <a:schemeClr val="tx2">
              <a:lumMod val="20000"/>
              <a:lumOff val="80000"/>
              <a:alpha val="36000"/>
            </a:schemeClr>
          </a:solidFill>
          <a:ln w="9525" cap="flat" cmpd="sng" algn="ctr">
            <a:no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Trebuchet MS" pitchFamily="34" charset="0"/>
              <a:cs typeface="Arial" charset="0"/>
            </a:endParaRPr>
          </a:p>
        </p:txBody>
      </p:sp>
      <p:sp>
        <p:nvSpPr>
          <p:cNvPr id="3" name="Slide Number Placeholder 2">
            <a:extLst>
              <a:ext uri="{FF2B5EF4-FFF2-40B4-BE49-F238E27FC236}">
                <a16:creationId xmlns:a16="http://schemas.microsoft.com/office/drawing/2014/main" id="{F1CA0A1B-4DD5-42FA-A00D-9199BCD97A8E}"/>
              </a:ext>
            </a:extLst>
          </p:cNvPr>
          <p:cNvSpPr>
            <a:spLocks noGrp="1"/>
          </p:cNvSpPr>
          <p:nvPr>
            <p:ph type="sldNum" sz="quarter" idx="10"/>
          </p:nvPr>
        </p:nvSpPr>
        <p:spPr/>
        <p:txBody>
          <a:bodyPr/>
          <a:lstStyle/>
          <a:p>
            <a:fld id="{EC50C849-B97A-2B45-B78A-6D9C352F693C}" type="slidenum">
              <a:rPr lang="en-GB" smtClean="0"/>
              <a:pPr/>
              <a:t>16</a:t>
            </a:fld>
            <a:endParaRPr lang="en-GB" dirty="0"/>
          </a:p>
        </p:txBody>
      </p:sp>
      <p:sp>
        <p:nvSpPr>
          <p:cNvPr id="4" name="Title 3">
            <a:extLst>
              <a:ext uri="{FF2B5EF4-FFF2-40B4-BE49-F238E27FC236}">
                <a16:creationId xmlns:a16="http://schemas.microsoft.com/office/drawing/2014/main" id="{7C25325A-361C-4F29-BB84-BAE944DA5035}"/>
              </a:ext>
            </a:extLst>
          </p:cNvPr>
          <p:cNvSpPr>
            <a:spLocks noGrp="1"/>
          </p:cNvSpPr>
          <p:nvPr>
            <p:ph type="title"/>
          </p:nvPr>
        </p:nvSpPr>
        <p:spPr/>
        <p:txBody>
          <a:bodyPr/>
          <a:lstStyle/>
          <a:p>
            <a:r>
              <a:rPr lang="en-GB" dirty="0"/>
              <a:t>ERYTHRULOSE – Tanning with Sugar</a:t>
            </a:r>
          </a:p>
        </p:txBody>
      </p:sp>
      <p:sp>
        <p:nvSpPr>
          <p:cNvPr id="6" name="Text Placeholder 5">
            <a:extLst>
              <a:ext uri="{FF2B5EF4-FFF2-40B4-BE49-F238E27FC236}">
                <a16:creationId xmlns:a16="http://schemas.microsoft.com/office/drawing/2014/main" id="{BB3F716C-AAC3-4CBD-85D9-0B74C04D2A19}"/>
              </a:ext>
            </a:extLst>
          </p:cNvPr>
          <p:cNvSpPr>
            <a:spLocks noGrp="1"/>
          </p:cNvSpPr>
          <p:nvPr>
            <p:ph type="body" sz="quarter" idx="14"/>
          </p:nvPr>
        </p:nvSpPr>
        <p:spPr>
          <a:xfrm>
            <a:off x="5448385" y="1618668"/>
            <a:ext cx="5688801" cy="3765577"/>
          </a:xfrm>
        </p:spPr>
        <p:txBody>
          <a:bodyPr/>
          <a:lstStyle/>
          <a:p>
            <a:pPr marL="0" indent="0">
              <a:buNone/>
            </a:pPr>
            <a:r>
              <a:rPr lang="en-GB" sz="1800" b="1" dirty="0">
                <a:solidFill>
                  <a:srgbClr val="0170BA"/>
                </a:solidFill>
                <a:ea typeface="Fira Sans" panose="020B0503050000020004" pitchFamily="34" charset="0"/>
              </a:rPr>
              <a:t>Product features</a:t>
            </a:r>
          </a:p>
          <a:p>
            <a:r>
              <a:rPr lang="en-GB" sz="1800" dirty="0">
                <a:solidFill>
                  <a:srgbClr val="0170BA"/>
                </a:solidFill>
                <a:ea typeface="Fira Sans" panose="020B0503050000020004" pitchFamily="34" charset="0"/>
              </a:rPr>
              <a:t>ERYTHRULOSE is a clear, yellowish solution of a natural keto-sugar for cosmetic applications. </a:t>
            </a:r>
          </a:p>
          <a:p>
            <a:r>
              <a:rPr lang="en-GB" sz="1800" dirty="0">
                <a:solidFill>
                  <a:srgbClr val="0170BA"/>
                </a:solidFill>
                <a:ea typeface="Fira Sans" panose="020B0503050000020004" pitchFamily="34" charset="0"/>
              </a:rPr>
              <a:t>ERYTHRULOSE is 100% natural origin.</a:t>
            </a:r>
          </a:p>
          <a:p>
            <a:r>
              <a:rPr lang="en-GB" sz="1800" dirty="0">
                <a:solidFill>
                  <a:srgbClr val="0170BA"/>
                </a:solidFill>
                <a:ea typeface="Fira Sans" panose="020B0503050000020004" pitchFamily="34" charset="0"/>
              </a:rPr>
              <a:t>ERYTHRULOSE is produced by fermentation of natural derived erythritol.</a:t>
            </a:r>
          </a:p>
          <a:p>
            <a:r>
              <a:rPr lang="en-GB" sz="1800" dirty="0">
                <a:solidFill>
                  <a:srgbClr val="0170BA"/>
                </a:solidFill>
                <a:ea typeface="Fira Sans" panose="020B0503050000020004" pitchFamily="34" charset="0"/>
              </a:rPr>
              <a:t>ERYTHRULOSE does not contain preservatives</a:t>
            </a:r>
          </a:p>
          <a:p>
            <a:endParaRPr lang="en-GB" dirty="0">
              <a:solidFill>
                <a:srgbClr val="0170BA"/>
              </a:solidFill>
              <a:ea typeface="Fira Sans" panose="020B0503050000020004" pitchFamily="34" charset="0"/>
            </a:endParaRPr>
          </a:p>
          <a:p>
            <a:pPr marL="0" indent="0">
              <a:buNone/>
            </a:pPr>
            <a:r>
              <a:rPr lang="en-GB" sz="1800" b="1" dirty="0">
                <a:solidFill>
                  <a:srgbClr val="0170BA"/>
                </a:solidFill>
                <a:ea typeface="Fira Sans" panose="020B0503050000020004" pitchFamily="34" charset="0"/>
              </a:rPr>
              <a:t>Mode of action</a:t>
            </a:r>
          </a:p>
          <a:p>
            <a:pPr>
              <a:lnSpc>
                <a:spcPct val="100000"/>
              </a:lnSpc>
            </a:pPr>
            <a:r>
              <a:rPr lang="en-GB" sz="1800" dirty="0">
                <a:solidFill>
                  <a:srgbClr val="0170BA"/>
                </a:solidFill>
                <a:ea typeface="Fira Sans" panose="020B0503050000020004" pitchFamily="34" charset="0"/>
              </a:rPr>
              <a:t>ERYTHRULOSE reacts via the Maillard reaction with free primary or secondary amino groups in the upper layers of the stratum corneum, yielding to brown polymeric products (</a:t>
            </a:r>
            <a:r>
              <a:rPr lang="en-GB" sz="1800" dirty="0" err="1">
                <a:solidFill>
                  <a:srgbClr val="0170BA"/>
                </a:solidFill>
                <a:ea typeface="Fira Sans" panose="020B0503050000020004" pitchFamily="34" charset="0"/>
              </a:rPr>
              <a:t>melanoids</a:t>
            </a:r>
            <a:r>
              <a:rPr lang="en-GB" sz="1800" dirty="0">
                <a:solidFill>
                  <a:srgbClr val="0170BA"/>
                </a:solidFill>
                <a:ea typeface="Fira Sans" panose="020B0503050000020004" pitchFamily="34" charset="0"/>
              </a:rPr>
              <a:t>) that are directly bound to the skin</a:t>
            </a:r>
            <a:endParaRPr lang="en-GB" dirty="0">
              <a:solidFill>
                <a:srgbClr val="0170BA"/>
              </a:solidFill>
              <a:ea typeface="Fira Sans" panose="020B0503050000020004" pitchFamily="34" charset="0"/>
            </a:endParaRPr>
          </a:p>
        </p:txBody>
      </p:sp>
      <p:sp>
        <p:nvSpPr>
          <p:cNvPr id="51" name="Rectangle 3">
            <a:extLst>
              <a:ext uri="{FF2B5EF4-FFF2-40B4-BE49-F238E27FC236}">
                <a16:creationId xmlns:a16="http://schemas.microsoft.com/office/drawing/2014/main" id="{14924205-3D6B-4131-B8C8-2E9078BFF5AA}"/>
              </a:ext>
            </a:extLst>
          </p:cNvPr>
          <p:cNvSpPr>
            <a:spLocks noChangeArrowheads="1"/>
          </p:cNvSpPr>
          <p:nvPr/>
        </p:nvSpPr>
        <p:spPr bwMode="auto">
          <a:xfrm>
            <a:off x="468000" y="1433513"/>
            <a:ext cx="4589675" cy="4572000"/>
          </a:xfrm>
          <a:prstGeom prst="rect">
            <a:avLst/>
          </a:prstGeom>
          <a:solidFill>
            <a:srgbClr val="009999"/>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0" fontAlgn="base" hangingPunct="0">
              <a:spcBef>
                <a:spcPct val="0"/>
              </a:spcBef>
              <a:spcAft>
                <a:spcPct val="0"/>
              </a:spcAft>
            </a:pPr>
            <a:endParaRPr lang="en-GB" altLang="en-US" sz="2800" dirty="0">
              <a:solidFill>
                <a:srgbClr val="000000"/>
              </a:solidFill>
              <a:latin typeface="Arial" panose="020B0604020202020204" pitchFamily="34" charset="0"/>
            </a:endParaRPr>
          </a:p>
        </p:txBody>
      </p:sp>
      <p:sp>
        <p:nvSpPr>
          <p:cNvPr id="52" name="Rectangle 29">
            <a:extLst>
              <a:ext uri="{FF2B5EF4-FFF2-40B4-BE49-F238E27FC236}">
                <a16:creationId xmlns:a16="http://schemas.microsoft.com/office/drawing/2014/main" id="{46DA33FF-0573-4BBF-9494-513FE785F5B2}"/>
              </a:ext>
            </a:extLst>
          </p:cNvPr>
          <p:cNvSpPr>
            <a:spLocks noChangeArrowheads="1"/>
          </p:cNvSpPr>
          <p:nvPr/>
        </p:nvSpPr>
        <p:spPr bwMode="auto">
          <a:xfrm>
            <a:off x="468000" y="3643313"/>
            <a:ext cx="4575388" cy="2357438"/>
          </a:xfrm>
          <a:prstGeom prst="rect">
            <a:avLst/>
          </a:prstGeom>
          <a:solidFill>
            <a:srgbClr val="8CF4EA"/>
          </a:solidFill>
          <a:ln>
            <a:noFill/>
          </a:ln>
          <a:effectLst/>
          <a:extLs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eaLnBrk="0" fontAlgn="base" hangingPunct="0">
              <a:spcBef>
                <a:spcPct val="0"/>
              </a:spcBef>
              <a:spcAft>
                <a:spcPct val="0"/>
              </a:spcAft>
            </a:pPr>
            <a:endParaRPr lang="en-GB" sz="2800" dirty="0">
              <a:solidFill>
                <a:schemeClr val="tx1">
                  <a:lumMod val="50000"/>
                </a:schemeClr>
              </a:solidFill>
              <a:latin typeface="Fira Sans" panose="020B0503050000020004" pitchFamily="34" charset="0"/>
              <a:ea typeface="Fira Sans" panose="020B0503050000020004" pitchFamily="34" charset="0"/>
            </a:endParaRPr>
          </a:p>
        </p:txBody>
      </p:sp>
      <p:sp>
        <p:nvSpPr>
          <p:cNvPr id="53" name="Rectangle 5">
            <a:extLst>
              <a:ext uri="{FF2B5EF4-FFF2-40B4-BE49-F238E27FC236}">
                <a16:creationId xmlns:a16="http://schemas.microsoft.com/office/drawing/2014/main" id="{2D369F7A-8778-431D-B5F9-78A7882D9F45}"/>
              </a:ext>
            </a:extLst>
          </p:cNvPr>
          <p:cNvSpPr>
            <a:spLocks noChangeArrowheads="1"/>
          </p:cNvSpPr>
          <p:nvPr/>
        </p:nvSpPr>
        <p:spPr bwMode="auto">
          <a:xfrm>
            <a:off x="1437274" y="1504752"/>
            <a:ext cx="2651125" cy="469900"/>
          </a:xfrm>
          <a:prstGeom prst="rect">
            <a:avLst/>
          </a:prstGeom>
          <a:noFill/>
          <a:ln>
            <a:noFill/>
          </a:ln>
          <a:effectLst>
            <a:outerShdw dist="35921" dir="2700000" algn="ctr" rotWithShape="0">
              <a:srgbClr val="000000"/>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Lst>
        </p:spPr>
        <p:txBody>
          <a:bodyPr lIns="90488" tIns="44450" rIns="90488" bIns="44450">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762000" eaLnBrk="0" fontAlgn="base" latinLnBrk="0" hangingPunct="0">
              <a:lnSpc>
                <a:spcPct val="100000"/>
              </a:lnSpc>
              <a:spcBef>
                <a:spcPct val="0"/>
              </a:spcBef>
              <a:spcAft>
                <a:spcPct val="0"/>
              </a:spcAft>
              <a:buClrTx/>
              <a:buSzTx/>
              <a:buFontTx/>
              <a:buNone/>
              <a:tabLst/>
              <a:defRPr/>
            </a:pPr>
            <a:r>
              <a:rPr kumimoji="0" lang="en-GB" altLang="en-US" sz="2500" b="0" i="0" u="none" strike="noStrike" kern="0" cap="none" spc="0" normalizeH="0" baseline="0" dirty="0">
                <a:ln>
                  <a:noFill/>
                </a:ln>
                <a:solidFill>
                  <a:srgbClr val="8CF4EA"/>
                </a:solidFill>
                <a:effectLst/>
                <a:uLnTx/>
                <a:uFillTx/>
                <a:latin typeface="Arial" panose="020B0604020202020204" pitchFamily="34" charset="0"/>
              </a:rPr>
              <a:t>ERYTHRULOSE</a:t>
            </a:r>
          </a:p>
        </p:txBody>
      </p:sp>
      <p:sp>
        <p:nvSpPr>
          <p:cNvPr id="55" name="Text Box 17">
            <a:extLst>
              <a:ext uri="{FF2B5EF4-FFF2-40B4-BE49-F238E27FC236}">
                <a16:creationId xmlns:a16="http://schemas.microsoft.com/office/drawing/2014/main" id="{B4374EF0-2632-4FE6-942E-76C63479391F}"/>
              </a:ext>
            </a:extLst>
          </p:cNvPr>
          <p:cNvSpPr txBox="1">
            <a:spLocks noChangeArrowheads="1"/>
          </p:cNvSpPr>
          <p:nvPr/>
        </p:nvSpPr>
        <p:spPr bwMode="auto">
          <a:xfrm>
            <a:off x="1397658" y="3262313"/>
            <a:ext cx="2731582"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GB" altLang="en-US" sz="1400" dirty="0">
                <a:solidFill>
                  <a:srgbClr val="000000"/>
                </a:solidFill>
                <a:latin typeface="Arial" panose="020B0604020202020204" pitchFamily="34" charset="0"/>
              </a:rPr>
              <a:t>(S)-1,3,4-Trihydroxy-2-butanone</a:t>
            </a:r>
          </a:p>
        </p:txBody>
      </p:sp>
      <p:sp>
        <p:nvSpPr>
          <p:cNvPr id="56" name="Text Box 19">
            <a:extLst>
              <a:ext uri="{FF2B5EF4-FFF2-40B4-BE49-F238E27FC236}">
                <a16:creationId xmlns:a16="http://schemas.microsoft.com/office/drawing/2014/main" id="{5E699CF5-99AA-4808-BFBB-7FD2B8973184}"/>
              </a:ext>
            </a:extLst>
          </p:cNvPr>
          <p:cNvSpPr txBox="1">
            <a:spLocks noChangeArrowheads="1"/>
          </p:cNvSpPr>
          <p:nvPr/>
        </p:nvSpPr>
        <p:spPr bwMode="auto">
          <a:xfrm>
            <a:off x="477738" y="3797083"/>
            <a:ext cx="1597025"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GB" altLang="en-US" sz="1800" dirty="0">
                <a:solidFill>
                  <a:schemeClr val="tx1">
                    <a:lumMod val="50000"/>
                  </a:schemeClr>
                </a:solidFill>
                <a:latin typeface="Fira Sans" panose="020B0503050000020004" pitchFamily="34" charset="0"/>
                <a:ea typeface="Fira Sans" panose="020B0503050000020004" pitchFamily="34" charset="0"/>
              </a:rPr>
              <a:t>Appearance:</a:t>
            </a:r>
          </a:p>
        </p:txBody>
      </p:sp>
      <p:sp>
        <p:nvSpPr>
          <p:cNvPr id="57" name="Text Box 20">
            <a:extLst>
              <a:ext uri="{FF2B5EF4-FFF2-40B4-BE49-F238E27FC236}">
                <a16:creationId xmlns:a16="http://schemas.microsoft.com/office/drawing/2014/main" id="{8D96188F-FA27-4091-86E1-A55A8E986D2C}"/>
              </a:ext>
            </a:extLst>
          </p:cNvPr>
          <p:cNvSpPr txBox="1">
            <a:spLocks noChangeArrowheads="1"/>
          </p:cNvSpPr>
          <p:nvPr/>
        </p:nvSpPr>
        <p:spPr bwMode="auto">
          <a:xfrm>
            <a:off x="477738" y="4635283"/>
            <a:ext cx="182104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GB" altLang="en-US" sz="1800" dirty="0">
                <a:solidFill>
                  <a:schemeClr val="tx1">
                    <a:lumMod val="50000"/>
                  </a:schemeClr>
                </a:solidFill>
                <a:latin typeface="Fira Sans" panose="020B0503050000020004" pitchFamily="34" charset="0"/>
                <a:ea typeface="Fira Sans" panose="020B0503050000020004" pitchFamily="34" charset="0"/>
              </a:rPr>
              <a:t>Water content:</a:t>
            </a:r>
          </a:p>
        </p:txBody>
      </p:sp>
      <p:sp>
        <p:nvSpPr>
          <p:cNvPr id="58" name="Text Box 21">
            <a:extLst>
              <a:ext uri="{FF2B5EF4-FFF2-40B4-BE49-F238E27FC236}">
                <a16:creationId xmlns:a16="http://schemas.microsoft.com/office/drawing/2014/main" id="{D0039BBE-E9D5-4371-8D94-876D731681EC}"/>
              </a:ext>
            </a:extLst>
          </p:cNvPr>
          <p:cNvSpPr txBox="1">
            <a:spLocks noChangeArrowheads="1"/>
          </p:cNvSpPr>
          <p:nvPr/>
        </p:nvSpPr>
        <p:spPr bwMode="auto">
          <a:xfrm>
            <a:off x="477738" y="5092483"/>
            <a:ext cx="16256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GB" altLang="en-US" sz="1800" dirty="0">
                <a:solidFill>
                  <a:schemeClr val="tx1">
                    <a:lumMod val="50000"/>
                  </a:schemeClr>
                </a:solidFill>
                <a:latin typeface="Fira Sans" panose="020B0503050000020004" pitchFamily="34" charset="0"/>
                <a:ea typeface="Fira Sans" panose="020B0503050000020004" pitchFamily="34" charset="0"/>
              </a:rPr>
              <a:t>INCI name:</a:t>
            </a:r>
          </a:p>
        </p:txBody>
      </p:sp>
      <p:sp>
        <p:nvSpPr>
          <p:cNvPr id="59" name="Text Box 22">
            <a:extLst>
              <a:ext uri="{FF2B5EF4-FFF2-40B4-BE49-F238E27FC236}">
                <a16:creationId xmlns:a16="http://schemas.microsoft.com/office/drawing/2014/main" id="{ABC16DCD-8879-4BC0-B4F6-0B1CBF5C673B}"/>
              </a:ext>
            </a:extLst>
          </p:cNvPr>
          <p:cNvSpPr txBox="1">
            <a:spLocks noChangeArrowheads="1"/>
          </p:cNvSpPr>
          <p:nvPr/>
        </p:nvSpPr>
        <p:spPr bwMode="auto">
          <a:xfrm>
            <a:off x="2165250" y="3797083"/>
            <a:ext cx="2451312" cy="646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GB" altLang="en-US" sz="1800" dirty="0">
                <a:solidFill>
                  <a:schemeClr val="tx1">
                    <a:lumMod val="50000"/>
                  </a:schemeClr>
                </a:solidFill>
                <a:latin typeface="Fira Sans" panose="020B0503050000020004" pitchFamily="34" charset="0"/>
                <a:ea typeface="Fira Sans" panose="020B0503050000020004" pitchFamily="34" charset="0"/>
              </a:rPr>
              <a:t>Yellow, highly viscous</a:t>
            </a:r>
          </a:p>
          <a:p>
            <a:pPr eaLnBrk="0" fontAlgn="base" hangingPunct="0">
              <a:spcBef>
                <a:spcPct val="0"/>
              </a:spcBef>
              <a:spcAft>
                <a:spcPct val="0"/>
              </a:spcAft>
            </a:pPr>
            <a:r>
              <a:rPr lang="en-GB" altLang="en-US" sz="1800" dirty="0">
                <a:solidFill>
                  <a:schemeClr val="tx1">
                    <a:lumMod val="50000"/>
                  </a:schemeClr>
                </a:solidFill>
                <a:latin typeface="Fira Sans" panose="020B0503050000020004" pitchFamily="34" charset="0"/>
                <a:ea typeface="Fira Sans" panose="020B0503050000020004" pitchFamily="34" charset="0"/>
              </a:rPr>
              <a:t>solution</a:t>
            </a:r>
          </a:p>
        </p:txBody>
      </p:sp>
      <p:sp>
        <p:nvSpPr>
          <p:cNvPr id="60" name="Text Box 23">
            <a:extLst>
              <a:ext uri="{FF2B5EF4-FFF2-40B4-BE49-F238E27FC236}">
                <a16:creationId xmlns:a16="http://schemas.microsoft.com/office/drawing/2014/main" id="{94CED200-E803-4F0D-ADD3-08D3E3D7602C}"/>
              </a:ext>
            </a:extLst>
          </p:cNvPr>
          <p:cNvSpPr txBox="1">
            <a:spLocks noChangeArrowheads="1"/>
          </p:cNvSpPr>
          <p:nvPr/>
        </p:nvSpPr>
        <p:spPr bwMode="auto">
          <a:xfrm>
            <a:off x="2185888" y="4635283"/>
            <a:ext cx="1463862"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GB" altLang="en-US" sz="1800" dirty="0">
                <a:solidFill>
                  <a:schemeClr val="tx1">
                    <a:lumMod val="50000"/>
                  </a:schemeClr>
                </a:solidFill>
                <a:latin typeface="Fira Sans" panose="020B0503050000020004" pitchFamily="34" charset="0"/>
                <a:ea typeface="Fira Sans" panose="020B0503050000020004" pitchFamily="34" charset="0"/>
              </a:rPr>
              <a:t>approx. 20%</a:t>
            </a:r>
          </a:p>
        </p:txBody>
      </p:sp>
      <p:sp>
        <p:nvSpPr>
          <p:cNvPr id="61" name="Text Box 24">
            <a:extLst>
              <a:ext uri="{FF2B5EF4-FFF2-40B4-BE49-F238E27FC236}">
                <a16:creationId xmlns:a16="http://schemas.microsoft.com/office/drawing/2014/main" id="{FF503940-E9C0-44C5-9E22-7447CAE2315F}"/>
              </a:ext>
            </a:extLst>
          </p:cNvPr>
          <p:cNvSpPr txBox="1">
            <a:spLocks noChangeArrowheads="1"/>
          </p:cNvSpPr>
          <p:nvPr/>
        </p:nvSpPr>
        <p:spPr bwMode="auto">
          <a:xfrm>
            <a:off x="2193825" y="5092483"/>
            <a:ext cx="1382110"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eaLnBrk="0" fontAlgn="base" hangingPunct="0">
              <a:spcBef>
                <a:spcPct val="0"/>
              </a:spcBef>
              <a:spcAft>
                <a:spcPct val="0"/>
              </a:spcAft>
            </a:pPr>
            <a:r>
              <a:rPr lang="en-GB" altLang="en-US" sz="1800" dirty="0" err="1">
                <a:solidFill>
                  <a:schemeClr val="tx1">
                    <a:lumMod val="50000"/>
                  </a:schemeClr>
                </a:solidFill>
                <a:latin typeface="Fira Sans" panose="020B0503050000020004" pitchFamily="34" charset="0"/>
                <a:ea typeface="Fira Sans" panose="020B0503050000020004" pitchFamily="34" charset="0"/>
              </a:rPr>
              <a:t>Erythrulose</a:t>
            </a:r>
            <a:endParaRPr lang="en-GB" altLang="en-US" sz="1800" dirty="0">
              <a:solidFill>
                <a:schemeClr val="tx1">
                  <a:lumMod val="50000"/>
                </a:schemeClr>
              </a:solidFill>
              <a:latin typeface="Fira Sans" panose="020B0503050000020004" pitchFamily="34" charset="0"/>
              <a:ea typeface="Fira Sans" panose="020B0503050000020004" pitchFamily="34" charset="0"/>
            </a:endParaRPr>
          </a:p>
        </p:txBody>
      </p:sp>
      <p:grpSp>
        <p:nvGrpSpPr>
          <p:cNvPr id="63" name="Group 50">
            <a:extLst>
              <a:ext uri="{FF2B5EF4-FFF2-40B4-BE49-F238E27FC236}">
                <a16:creationId xmlns:a16="http://schemas.microsoft.com/office/drawing/2014/main" id="{EB1E892D-900B-41E3-9453-EC67E13E7AEB}"/>
              </a:ext>
            </a:extLst>
          </p:cNvPr>
          <p:cNvGrpSpPr>
            <a:grpSpLocks/>
          </p:cNvGrpSpPr>
          <p:nvPr/>
        </p:nvGrpSpPr>
        <p:grpSpPr bwMode="auto">
          <a:xfrm>
            <a:off x="2204108" y="1966913"/>
            <a:ext cx="1573213" cy="1189038"/>
            <a:chOff x="1851" y="1200"/>
            <a:chExt cx="1029" cy="749"/>
          </a:xfrm>
        </p:grpSpPr>
        <p:sp>
          <p:nvSpPr>
            <p:cNvPr id="64" name="Text Box 43">
              <a:extLst>
                <a:ext uri="{FF2B5EF4-FFF2-40B4-BE49-F238E27FC236}">
                  <a16:creationId xmlns:a16="http://schemas.microsoft.com/office/drawing/2014/main" id="{575A743D-817D-4DBA-AB2A-70FEF4C560F7}"/>
                </a:ext>
              </a:extLst>
            </p:cNvPr>
            <p:cNvSpPr txBox="1">
              <a:spLocks noChangeArrowheads="1"/>
            </p:cNvSpPr>
            <p:nvPr/>
          </p:nvSpPr>
          <p:spPr bwMode="auto">
            <a:xfrm>
              <a:off x="2112" y="1200"/>
              <a:ext cx="76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762000" eaLnBrk="0" fontAlgn="base" latinLnBrk="0" hangingPunct="0">
                <a:lnSpc>
                  <a:spcPct val="100000"/>
                </a:lnSpc>
                <a:spcBef>
                  <a:spcPct val="50000"/>
                </a:spcBef>
                <a:spcAft>
                  <a:spcPct val="0"/>
                </a:spcAft>
                <a:buClrTx/>
                <a:buSzTx/>
                <a:buFontTx/>
                <a:buNone/>
                <a:tabLst/>
                <a:defRPr/>
              </a:pPr>
              <a:r>
                <a:rPr kumimoji="0" lang="en-GB" altLang="en-US" sz="1800" b="0" i="0" u="none" strike="noStrike" kern="0" cap="none" spc="0" normalizeH="0" baseline="0" dirty="0">
                  <a:ln>
                    <a:noFill/>
                  </a:ln>
                  <a:solidFill>
                    <a:srgbClr val="000000"/>
                  </a:solidFill>
                  <a:effectLst/>
                  <a:uLnTx/>
                  <a:uFillTx/>
                  <a:latin typeface="Arial" panose="020B0604020202020204" pitchFamily="34" charset="0"/>
                </a:rPr>
                <a:t>CH</a:t>
              </a:r>
              <a:r>
                <a:rPr kumimoji="0" lang="en-GB" altLang="en-US" sz="1800" b="0" i="0" u="none" strike="noStrike" kern="0" cap="none" spc="0" normalizeH="0" baseline="-25000" dirty="0">
                  <a:ln>
                    <a:noFill/>
                  </a:ln>
                  <a:solidFill>
                    <a:srgbClr val="000000"/>
                  </a:solidFill>
                  <a:effectLst/>
                  <a:uLnTx/>
                  <a:uFillTx/>
                  <a:latin typeface="Arial" panose="020B0604020202020204" pitchFamily="34" charset="0"/>
                </a:rPr>
                <a:t>2</a:t>
              </a:r>
              <a:r>
                <a:rPr kumimoji="0" lang="en-GB" altLang="en-US" sz="1800" b="0" i="0" u="none" strike="noStrike" kern="0" cap="none" spc="0" normalizeH="0" baseline="0" dirty="0">
                  <a:ln>
                    <a:noFill/>
                  </a:ln>
                  <a:solidFill>
                    <a:srgbClr val="000000"/>
                  </a:solidFill>
                  <a:effectLst/>
                  <a:uLnTx/>
                  <a:uFillTx/>
                  <a:latin typeface="Arial" panose="020B0604020202020204" pitchFamily="34" charset="0"/>
                </a:rPr>
                <a:t>-OH</a:t>
              </a:r>
            </a:p>
          </p:txBody>
        </p:sp>
        <p:sp>
          <p:nvSpPr>
            <p:cNvPr id="65" name="Text Box 44">
              <a:extLst>
                <a:ext uri="{FF2B5EF4-FFF2-40B4-BE49-F238E27FC236}">
                  <a16:creationId xmlns:a16="http://schemas.microsoft.com/office/drawing/2014/main" id="{2FC984E9-7600-4288-BF25-2354BB1FCE84}"/>
                </a:ext>
              </a:extLst>
            </p:cNvPr>
            <p:cNvSpPr txBox="1">
              <a:spLocks noChangeArrowheads="1"/>
            </p:cNvSpPr>
            <p:nvPr/>
          </p:nvSpPr>
          <p:spPr bwMode="auto">
            <a:xfrm>
              <a:off x="1851" y="1590"/>
              <a:ext cx="76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762000" eaLnBrk="0" fontAlgn="base" latinLnBrk="0" hangingPunct="0">
                <a:lnSpc>
                  <a:spcPct val="100000"/>
                </a:lnSpc>
                <a:spcBef>
                  <a:spcPct val="50000"/>
                </a:spcBef>
                <a:spcAft>
                  <a:spcPct val="0"/>
                </a:spcAft>
                <a:buClrTx/>
                <a:buSzTx/>
                <a:buFontTx/>
                <a:buNone/>
                <a:tabLst/>
                <a:defRPr/>
              </a:pPr>
              <a:r>
                <a:rPr kumimoji="0" lang="en-GB" altLang="en-US" sz="1800" b="0" i="0" u="none" strike="noStrike" kern="0" cap="none" spc="0" normalizeH="0" baseline="0" dirty="0">
                  <a:ln>
                    <a:noFill/>
                  </a:ln>
                  <a:solidFill>
                    <a:srgbClr val="000000"/>
                  </a:solidFill>
                  <a:effectLst/>
                  <a:uLnTx/>
                  <a:uFillTx/>
                  <a:latin typeface="Arial" panose="020B0604020202020204" pitchFamily="34" charset="0"/>
                </a:rPr>
                <a:t>HO-C-H</a:t>
              </a:r>
            </a:p>
          </p:txBody>
        </p:sp>
        <p:sp>
          <p:nvSpPr>
            <p:cNvPr id="66" name="Text Box 45">
              <a:extLst>
                <a:ext uri="{FF2B5EF4-FFF2-40B4-BE49-F238E27FC236}">
                  <a16:creationId xmlns:a16="http://schemas.microsoft.com/office/drawing/2014/main" id="{EB4539DB-622A-4B37-9D79-75C47C3A9585}"/>
                </a:ext>
              </a:extLst>
            </p:cNvPr>
            <p:cNvSpPr txBox="1">
              <a:spLocks noChangeArrowheads="1"/>
            </p:cNvSpPr>
            <p:nvPr/>
          </p:nvSpPr>
          <p:spPr bwMode="auto">
            <a:xfrm>
              <a:off x="2112" y="1392"/>
              <a:ext cx="76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762000" eaLnBrk="0" fontAlgn="base" latinLnBrk="0" hangingPunct="0">
                <a:lnSpc>
                  <a:spcPct val="100000"/>
                </a:lnSpc>
                <a:spcBef>
                  <a:spcPct val="50000"/>
                </a:spcBef>
                <a:spcAft>
                  <a:spcPct val="0"/>
                </a:spcAft>
                <a:buClrTx/>
                <a:buSzTx/>
                <a:buFontTx/>
                <a:buNone/>
                <a:tabLst/>
                <a:defRPr/>
              </a:pPr>
              <a:r>
                <a:rPr kumimoji="0" lang="en-GB" altLang="en-US" sz="1800" b="0" i="0" u="none" strike="noStrike" kern="0" cap="none" spc="0" normalizeH="0" baseline="0" dirty="0">
                  <a:ln>
                    <a:noFill/>
                  </a:ln>
                  <a:solidFill>
                    <a:srgbClr val="000000"/>
                  </a:solidFill>
                  <a:effectLst/>
                  <a:uLnTx/>
                  <a:uFillTx/>
                  <a:latin typeface="Arial" panose="020B0604020202020204" pitchFamily="34" charset="0"/>
                </a:rPr>
                <a:t>C=O</a:t>
              </a:r>
            </a:p>
          </p:txBody>
        </p:sp>
        <p:sp>
          <p:nvSpPr>
            <p:cNvPr id="67" name="Line 46">
              <a:extLst>
                <a:ext uri="{FF2B5EF4-FFF2-40B4-BE49-F238E27FC236}">
                  <a16:creationId xmlns:a16="http://schemas.microsoft.com/office/drawing/2014/main" id="{537201B4-2F78-4FF3-98C6-BDEFC5C6A310}"/>
                </a:ext>
              </a:extLst>
            </p:cNvPr>
            <p:cNvSpPr>
              <a:spLocks noChangeShapeType="1"/>
            </p:cNvSpPr>
            <p:nvPr/>
          </p:nvSpPr>
          <p:spPr bwMode="auto">
            <a:xfrm>
              <a:off x="2160" y="1356"/>
              <a:ext cx="1" cy="5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800" b="0" i="0" u="none" strike="noStrike" kern="0" cap="none" spc="0" normalizeH="0" baseline="0" dirty="0">
                <a:ln>
                  <a:noFill/>
                </a:ln>
                <a:solidFill>
                  <a:srgbClr val="000000"/>
                </a:solidFill>
                <a:effectLst/>
                <a:uLnTx/>
                <a:uFillTx/>
                <a:latin typeface="Arial" panose="020B0604020202020204" pitchFamily="34" charset="0"/>
              </a:endParaRPr>
            </a:p>
          </p:txBody>
        </p:sp>
        <p:sp>
          <p:nvSpPr>
            <p:cNvPr id="68" name="Line 47">
              <a:extLst>
                <a:ext uri="{FF2B5EF4-FFF2-40B4-BE49-F238E27FC236}">
                  <a16:creationId xmlns:a16="http://schemas.microsoft.com/office/drawing/2014/main" id="{AA4B8DFF-805B-476B-A131-3C60392C0A76}"/>
                </a:ext>
              </a:extLst>
            </p:cNvPr>
            <p:cNvSpPr>
              <a:spLocks noChangeShapeType="1"/>
            </p:cNvSpPr>
            <p:nvPr/>
          </p:nvSpPr>
          <p:spPr bwMode="auto">
            <a:xfrm>
              <a:off x="2163" y="1551"/>
              <a:ext cx="1" cy="5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800" b="0" i="0" u="none" strike="noStrike" kern="0" cap="none" spc="0" normalizeH="0" baseline="0" dirty="0">
                <a:ln>
                  <a:noFill/>
                </a:ln>
                <a:solidFill>
                  <a:srgbClr val="000000"/>
                </a:solidFill>
                <a:effectLst/>
                <a:uLnTx/>
                <a:uFillTx/>
                <a:latin typeface="Arial" panose="020B0604020202020204" pitchFamily="34" charset="0"/>
              </a:endParaRPr>
            </a:p>
          </p:txBody>
        </p:sp>
        <p:sp>
          <p:nvSpPr>
            <p:cNvPr id="69" name="Text Box 48">
              <a:extLst>
                <a:ext uri="{FF2B5EF4-FFF2-40B4-BE49-F238E27FC236}">
                  <a16:creationId xmlns:a16="http://schemas.microsoft.com/office/drawing/2014/main" id="{52A95F28-CC79-4F61-A8E8-A62319CBAA28}"/>
                </a:ext>
              </a:extLst>
            </p:cNvPr>
            <p:cNvSpPr txBox="1">
              <a:spLocks noChangeArrowheads="1"/>
            </p:cNvSpPr>
            <p:nvPr/>
          </p:nvSpPr>
          <p:spPr bwMode="auto">
            <a:xfrm>
              <a:off x="2112" y="1776"/>
              <a:ext cx="768" cy="1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spAutoFit/>
            </a:bodyPr>
            <a:lstStyle>
              <a:lvl1pPr defTabSz="762000">
                <a:defRPr sz="2400">
                  <a:solidFill>
                    <a:schemeClr val="tx1"/>
                  </a:solidFill>
                  <a:latin typeface="Times New Roman" panose="02020603050405020304" pitchFamily="18" charset="0"/>
                </a:defRPr>
              </a:lvl1pPr>
              <a:lvl2pPr marL="571500" defTabSz="762000">
                <a:defRPr sz="2400">
                  <a:solidFill>
                    <a:schemeClr val="tx1"/>
                  </a:solidFill>
                  <a:latin typeface="Times New Roman" panose="02020603050405020304" pitchFamily="18" charset="0"/>
                </a:defRPr>
              </a:lvl2pPr>
              <a:lvl3pPr marL="1143000" defTabSz="762000">
                <a:defRPr sz="2400">
                  <a:solidFill>
                    <a:schemeClr val="tx1"/>
                  </a:solidFill>
                  <a:latin typeface="Times New Roman" panose="02020603050405020304" pitchFamily="18" charset="0"/>
                </a:defRPr>
              </a:lvl3pPr>
              <a:lvl4pPr marL="1714500" defTabSz="762000">
                <a:defRPr sz="2400">
                  <a:solidFill>
                    <a:schemeClr val="tx1"/>
                  </a:solidFill>
                  <a:latin typeface="Times New Roman" panose="02020603050405020304" pitchFamily="18" charset="0"/>
                </a:defRPr>
              </a:lvl4pPr>
              <a:lvl5pPr marL="2286000" defTabSz="762000">
                <a:defRPr sz="2400">
                  <a:solidFill>
                    <a:schemeClr val="tx1"/>
                  </a:solidFill>
                  <a:latin typeface="Times New Roman" panose="02020603050405020304" pitchFamily="18" charset="0"/>
                </a:defRPr>
              </a:lvl5pPr>
              <a:lvl6pPr marL="2743200" defTabSz="762000" eaLnBrk="0" fontAlgn="base" hangingPunct="0">
                <a:spcBef>
                  <a:spcPct val="0"/>
                </a:spcBef>
                <a:spcAft>
                  <a:spcPct val="0"/>
                </a:spcAft>
                <a:defRPr sz="2400">
                  <a:solidFill>
                    <a:schemeClr val="tx1"/>
                  </a:solidFill>
                  <a:latin typeface="Times New Roman" panose="02020603050405020304" pitchFamily="18" charset="0"/>
                </a:defRPr>
              </a:lvl6pPr>
              <a:lvl7pPr marL="3200400" defTabSz="762000" eaLnBrk="0" fontAlgn="base" hangingPunct="0">
                <a:spcBef>
                  <a:spcPct val="0"/>
                </a:spcBef>
                <a:spcAft>
                  <a:spcPct val="0"/>
                </a:spcAft>
                <a:defRPr sz="2400">
                  <a:solidFill>
                    <a:schemeClr val="tx1"/>
                  </a:solidFill>
                  <a:latin typeface="Times New Roman" panose="02020603050405020304" pitchFamily="18" charset="0"/>
                </a:defRPr>
              </a:lvl7pPr>
              <a:lvl8pPr marL="3657600" defTabSz="762000" eaLnBrk="0" fontAlgn="base" hangingPunct="0">
                <a:spcBef>
                  <a:spcPct val="0"/>
                </a:spcBef>
                <a:spcAft>
                  <a:spcPct val="0"/>
                </a:spcAft>
                <a:defRPr sz="2400">
                  <a:solidFill>
                    <a:schemeClr val="tx1"/>
                  </a:solidFill>
                  <a:latin typeface="Times New Roman" panose="02020603050405020304" pitchFamily="18" charset="0"/>
                </a:defRPr>
              </a:lvl8pPr>
              <a:lvl9pPr marL="4114800" defTabSz="76200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defTabSz="762000" eaLnBrk="0" fontAlgn="base" latinLnBrk="0" hangingPunct="0">
                <a:lnSpc>
                  <a:spcPct val="100000"/>
                </a:lnSpc>
                <a:spcBef>
                  <a:spcPct val="50000"/>
                </a:spcBef>
                <a:spcAft>
                  <a:spcPct val="0"/>
                </a:spcAft>
                <a:buClrTx/>
                <a:buSzTx/>
                <a:buFontTx/>
                <a:buNone/>
                <a:tabLst/>
                <a:defRPr/>
              </a:pPr>
              <a:r>
                <a:rPr kumimoji="0" lang="en-GB" altLang="en-US" sz="1800" b="0" i="0" u="none" strike="noStrike" kern="0" cap="none" spc="0" normalizeH="0" baseline="0" dirty="0">
                  <a:ln>
                    <a:noFill/>
                  </a:ln>
                  <a:solidFill>
                    <a:srgbClr val="000000"/>
                  </a:solidFill>
                  <a:effectLst/>
                  <a:uLnTx/>
                  <a:uFillTx/>
                  <a:latin typeface="Arial" panose="020B0604020202020204" pitchFamily="34" charset="0"/>
                </a:rPr>
                <a:t>CH</a:t>
              </a:r>
              <a:r>
                <a:rPr kumimoji="0" lang="en-GB" altLang="en-US" sz="1800" b="0" i="0" u="none" strike="noStrike" kern="0" cap="none" spc="0" normalizeH="0" baseline="-25000" dirty="0">
                  <a:ln>
                    <a:noFill/>
                  </a:ln>
                  <a:solidFill>
                    <a:srgbClr val="000000"/>
                  </a:solidFill>
                  <a:effectLst/>
                  <a:uLnTx/>
                  <a:uFillTx/>
                  <a:latin typeface="Arial" panose="020B0604020202020204" pitchFamily="34" charset="0"/>
                </a:rPr>
                <a:t>2</a:t>
              </a:r>
              <a:r>
                <a:rPr kumimoji="0" lang="en-GB" altLang="en-US" sz="1800" b="0" i="0" u="none" strike="noStrike" kern="0" cap="none" spc="0" normalizeH="0" baseline="0" dirty="0">
                  <a:ln>
                    <a:noFill/>
                  </a:ln>
                  <a:solidFill>
                    <a:srgbClr val="000000"/>
                  </a:solidFill>
                  <a:effectLst/>
                  <a:uLnTx/>
                  <a:uFillTx/>
                  <a:latin typeface="Arial" panose="020B0604020202020204" pitchFamily="34" charset="0"/>
                </a:rPr>
                <a:t>-OH</a:t>
              </a:r>
            </a:p>
          </p:txBody>
        </p:sp>
        <p:sp>
          <p:nvSpPr>
            <p:cNvPr id="70" name="Line 49">
              <a:extLst>
                <a:ext uri="{FF2B5EF4-FFF2-40B4-BE49-F238E27FC236}">
                  <a16:creationId xmlns:a16="http://schemas.microsoft.com/office/drawing/2014/main" id="{B07CF5ED-D789-4E8D-A809-E81F6D9A0E16}"/>
                </a:ext>
              </a:extLst>
            </p:cNvPr>
            <p:cNvSpPr>
              <a:spLocks noChangeShapeType="1"/>
            </p:cNvSpPr>
            <p:nvPr/>
          </p:nvSpPr>
          <p:spPr bwMode="auto">
            <a:xfrm>
              <a:off x="2163" y="1743"/>
              <a:ext cx="1" cy="57"/>
            </a:xfrm>
            <a:prstGeom prst="line">
              <a:avLst/>
            </a:prstGeom>
            <a:noFill/>
            <a:ln w="12700">
              <a:solidFill>
                <a:srgbClr val="00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GB" sz="2800" b="0" i="0" u="none" strike="noStrike" kern="0" cap="none" spc="0" normalizeH="0" baseline="0" dirty="0">
                <a:ln>
                  <a:noFill/>
                </a:ln>
                <a:solidFill>
                  <a:srgbClr val="000000"/>
                </a:solidFill>
                <a:effectLst/>
                <a:uLnTx/>
                <a:uFillTx/>
                <a:latin typeface="Arial" panose="020B0604020202020204" pitchFamily="34" charset="0"/>
              </a:endParaRPr>
            </a:p>
          </p:txBody>
        </p:sp>
      </p:grpSp>
      <p:pic>
        <p:nvPicPr>
          <p:cNvPr id="26" name="Picture 15">
            <a:extLst>
              <a:ext uri="{FF2B5EF4-FFF2-40B4-BE49-F238E27FC236}">
                <a16:creationId xmlns:a16="http://schemas.microsoft.com/office/drawing/2014/main" id="{CC7A7776-05A9-4161-A462-7B19BB2A84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0993750" y="2940051"/>
            <a:ext cx="848156" cy="9866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535596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GB" dirty="0"/>
              <a:t>Outline</a:t>
            </a:r>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17</a:t>
            </a:fld>
            <a:endParaRPr lang="en-US" dirty="0"/>
          </a:p>
        </p:txBody>
      </p:sp>
      <p:grpSp>
        <p:nvGrpSpPr>
          <p:cNvPr id="8" name="Group 7">
            <a:extLst>
              <a:ext uri="{FF2B5EF4-FFF2-40B4-BE49-F238E27FC236}">
                <a16:creationId xmlns:a16="http://schemas.microsoft.com/office/drawing/2014/main" id="{B11F6D84-8A7D-41AF-9CB3-D80018230216}"/>
              </a:ext>
            </a:extLst>
          </p:cNvPr>
          <p:cNvGrpSpPr/>
          <p:nvPr/>
        </p:nvGrpSpPr>
        <p:grpSpPr>
          <a:xfrm>
            <a:off x="1230676" y="1144150"/>
            <a:ext cx="4106311" cy="5081828"/>
            <a:chOff x="342401" y="1144150"/>
            <a:chExt cx="4106311" cy="5081828"/>
          </a:xfrm>
        </p:grpSpPr>
        <p:pic>
          <p:nvPicPr>
            <p:cNvPr id="9" name="Picture 8" descr="divider_01.png">
              <a:extLst>
                <a:ext uri="{FF2B5EF4-FFF2-40B4-BE49-F238E27FC236}">
                  <a16:creationId xmlns:a16="http://schemas.microsoft.com/office/drawing/2014/main" id="{E110C934-4E11-4E29-AF9F-444C715BCE7B}"/>
                </a:ext>
              </a:extLst>
            </p:cNvPr>
            <p:cNvPicPr>
              <a:picLocks noChangeAspect="1"/>
            </p:cNvPicPr>
            <p:nvPr/>
          </p:nvPicPr>
          <p:blipFill>
            <a:blip r:embed="rId2" cstate="screen">
              <a:alphaModFix amt="5000"/>
              <a:extLst>
                <a:ext uri="{28A0092B-C50C-407E-A947-70E740481C1C}">
                  <a14:useLocalDpi xmlns:a14="http://schemas.microsoft.com/office/drawing/2010/main"/>
                </a:ext>
              </a:extLst>
            </a:blip>
            <a:stretch>
              <a:fillRect/>
            </a:stretch>
          </p:blipFill>
          <p:spPr>
            <a:xfrm>
              <a:off x="346102" y="1144150"/>
              <a:ext cx="4102610" cy="1017932"/>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2080939B-9BD4-4AB8-974B-3202A5788F86}"/>
                </a:ext>
              </a:extLst>
            </p:cNvPr>
            <p:cNvSpPr txBox="1"/>
            <p:nvPr/>
          </p:nvSpPr>
          <p:spPr>
            <a:xfrm>
              <a:off x="423510" y="1248983"/>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1</a:t>
              </a:r>
            </a:p>
          </p:txBody>
        </p:sp>
        <p:sp>
          <p:nvSpPr>
            <p:cNvPr id="11" name="TextBox 10">
              <a:extLst>
                <a:ext uri="{FF2B5EF4-FFF2-40B4-BE49-F238E27FC236}">
                  <a16:creationId xmlns:a16="http://schemas.microsoft.com/office/drawing/2014/main" id="{E0816BB2-25AD-4B38-924F-A81D3F8CD44C}"/>
                </a:ext>
              </a:extLst>
            </p:cNvPr>
            <p:cNvSpPr txBox="1"/>
            <p:nvPr/>
          </p:nvSpPr>
          <p:spPr>
            <a:xfrm>
              <a:off x="442541" y="3945081"/>
              <a:ext cx="500123" cy="707886"/>
            </a:xfrm>
            <a:prstGeom prst="rect">
              <a:avLst/>
            </a:prstGeom>
            <a:noFill/>
          </p:spPr>
          <p:txBody>
            <a:bodyPr wrap="square" rtlCol="0">
              <a:spAutoFit/>
            </a:bodyPr>
            <a:lstStyle/>
            <a:p>
              <a:pPr algn="ctr"/>
              <a:endParaRPr lang="en-US" sz="4000"/>
            </a:p>
          </p:txBody>
        </p:sp>
        <p:sp>
          <p:nvSpPr>
            <p:cNvPr id="12" name="TextBox 11">
              <a:extLst>
                <a:ext uri="{FF2B5EF4-FFF2-40B4-BE49-F238E27FC236}">
                  <a16:creationId xmlns:a16="http://schemas.microsoft.com/office/drawing/2014/main" id="{2ECD46F2-9EC6-477D-95AF-5D8A6E753F38}"/>
                </a:ext>
              </a:extLst>
            </p:cNvPr>
            <p:cNvSpPr txBox="1"/>
            <p:nvPr/>
          </p:nvSpPr>
          <p:spPr>
            <a:xfrm>
              <a:off x="1898856" y="1304000"/>
              <a:ext cx="2053873" cy="646331"/>
            </a:xfrm>
            <a:prstGeom prst="rect">
              <a:avLst/>
            </a:prstGeom>
            <a:noFill/>
          </p:spPr>
          <p:txBody>
            <a:bodyPr wrap="square" rtlCol="0">
              <a:spAutoFit/>
            </a:bodyPr>
            <a:lstStyle/>
            <a:p>
              <a:r>
                <a:rPr lang="en-US" dirty="0">
                  <a:solidFill>
                    <a:schemeClr val="bg1">
                      <a:lumMod val="85000"/>
                    </a:schemeClr>
                  </a:solidFill>
                  <a:latin typeface="Fira Sans" panose="020B0503050000020004" pitchFamily="34" charset="0"/>
                  <a:ea typeface="Fira Sans" panose="020B0503050000020004" pitchFamily="34" charset="0"/>
                  <a:cs typeface="Trebuchet MS"/>
                </a:rPr>
                <a:t>The power of tanned skin</a:t>
              </a:r>
              <a:endParaRPr lang="en-US" dirty="0">
                <a:solidFill>
                  <a:schemeClr val="bg1">
                    <a:lumMod val="85000"/>
                  </a:schemeClr>
                </a:solidFill>
                <a:latin typeface="Fira Sans" panose="020B0503050000020004" pitchFamily="34" charset="0"/>
                <a:ea typeface="Fira Sans" panose="020B0503050000020004" pitchFamily="34" charset="0"/>
              </a:endParaRPr>
            </a:p>
          </p:txBody>
        </p:sp>
        <p:pic>
          <p:nvPicPr>
            <p:cNvPr id="13" name="Picture 12" descr="divider_04.png">
              <a:extLst>
                <a:ext uri="{FF2B5EF4-FFF2-40B4-BE49-F238E27FC236}">
                  <a16:creationId xmlns:a16="http://schemas.microsoft.com/office/drawing/2014/main" id="{003D4A62-EB5B-4D43-A52C-F0705DFAD30F}"/>
                </a:ext>
              </a:extLst>
            </p:cNvPr>
            <p:cNvPicPr>
              <a:picLocks noChangeAspect="1"/>
            </p:cNvPicPr>
            <p:nvPr/>
          </p:nvPicPr>
          <p:blipFill>
            <a:blip r:embed="rId3" cstate="screen">
              <a:alphaModFix amt="5000"/>
              <a:extLst>
                <a:ext uri="{28A0092B-C50C-407E-A947-70E740481C1C}">
                  <a14:useLocalDpi xmlns:a14="http://schemas.microsoft.com/office/drawing/2010/main"/>
                </a:ext>
              </a:extLst>
            </a:blip>
            <a:stretch>
              <a:fillRect/>
            </a:stretch>
          </p:blipFill>
          <p:spPr>
            <a:xfrm>
              <a:off x="342401" y="5208047"/>
              <a:ext cx="4102610" cy="1017931"/>
            </a:xfrm>
            <a:prstGeom prst="rect">
              <a:avLst/>
            </a:prstGeom>
            <a:effectLst>
              <a:outerShdw blurRad="50800" dist="38100" dir="2700000" algn="tl" rotWithShape="0">
                <a:prstClr val="black">
                  <a:alpha val="40000"/>
                </a:prstClr>
              </a:outerShdw>
            </a:effectLst>
          </p:spPr>
        </p:pic>
        <p:pic>
          <p:nvPicPr>
            <p:cNvPr id="14" name="Picture 13" descr="divider_02.png">
              <a:extLst>
                <a:ext uri="{FF2B5EF4-FFF2-40B4-BE49-F238E27FC236}">
                  <a16:creationId xmlns:a16="http://schemas.microsoft.com/office/drawing/2014/main" id="{7FB4A30F-80BD-4CB3-BE6B-E9927B85C0BB}"/>
                </a:ext>
              </a:extLst>
            </p:cNvPr>
            <p:cNvPicPr>
              <a:picLocks noChangeAspect="1"/>
            </p:cNvPicPr>
            <p:nvPr/>
          </p:nvPicPr>
          <p:blipFill>
            <a:blip r:embed="rId4" cstate="screen">
              <a:alphaModFix amt="5000"/>
              <a:extLst>
                <a:ext uri="{28A0092B-C50C-407E-A947-70E740481C1C}">
                  <a14:useLocalDpi xmlns:a14="http://schemas.microsoft.com/office/drawing/2010/main"/>
                </a:ext>
              </a:extLst>
            </a:blip>
            <a:stretch>
              <a:fillRect/>
            </a:stretch>
          </p:blipFill>
          <p:spPr>
            <a:xfrm>
              <a:off x="342401" y="2513465"/>
              <a:ext cx="4084323" cy="1013393"/>
            </a:xfrm>
            <a:prstGeom prst="rect">
              <a:avLst/>
            </a:prstGeom>
            <a:effectLst>
              <a:outerShdw blurRad="50800" dist="38100" dir="2700000" algn="tl" rotWithShape="0">
                <a:prstClr val="black">
                  <a:alpha val="40000"/>
                </a:prstClr>
              </a:outerShdw>
            </a:effectLst>
          </p:spPr>
        </p:pic>
        <p:pic>
          <p:nvPicPr>
            <p:cNvPr id="15" name="Picture 14" descr="divider_03.png">
              <a:extLst>
                <a:ext uri="{FF2B5EF4-FFF2-40B4-BE49-F238E27FC236}">
                  <a16:creationId xmlns:a16="http://schemas.microsoft.com/office/drawing/2014/main" id="{B2E2E4FC-39E2-4AAA-9A31-01545DEE4CC3}"/>
                </a:ext>
              </a:extLst>
            </p:cNvPr>
            <p:cNvPicPr>
              <a:picLocks noChangeAspect="1"/>
            </p:cNvPicPr>
            <p:nvPr/>
          </p:nvPicPr>
          <p:blipFill>
            <a:blip r:embed="rId5" cstate="screen">
              <a:alphaModFix/>
              <a:extLst>
                <a:ext uri="{28A0092B-C50C-407E-A947-70E740481C1C}">
                  <a14:useLocalDpi xmlns:a14="http://schemas.microsoft.com/office/drawing/2010/main"/>
                </a:ext>
              </a:extLst>
            </a:blip>
            <a:stretch>
              <a:fillRect/>
            </a:stretch>
          </p:blipFill>
          <p:spPr>
            <a:xfrm>
              <a:off x="355566" y="3885841"/>
              <a:ext cx="4071159" cy="1010128"/>
            </a:xfrm>
            <a:prstGeom prst="rect">
              <a:avLst/>
            </a:prstGeom>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E3FBCA20-0632-4BB6-8FEC-87E0A14460B8}"/>
                </a:ext>
              </a:extLst>
            </p:cNvPr>
            <p:cNvSpPr txBox="1"/>
            <p:nvPr/>
          </p:nvSpPr>
          <p:spPr>
            <a:xfrm>
              <a:off x="1889477" y="2652327"/>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lumMod val="85000"/>
                    </a:schemeClr>
                  </a:solidFill>
                </a:rPr>
                <a:t>Some figures and numbers</a:t>
              </a:r>
            </a:p>
          </p:txBody>
        </p:sp>
        <p:sp>
          <p:nvSpPr>
            <p:cNvPr id="17" name="TextBox 16">
              <a:extLst>
                <a:ext uri="{FF2B5EF4-FFF2-40B4-BE49-F238E27FC236}">
                  <a16:creationId xmlns:a16="http://schemas.microsoft.com/office/drawing/2014/main" id="{7228E0CE-B70A-45E4-9993-CD0AEF3AEE68}"/>
                </a:ext>
              </a:extLst>
            </p:cNvPr>
            <p:cNvSpPr txBox="1"/>
            <p:nvPr/>
          </p:nvSpPr>
          <p:spPr>
            <a:xfrm>
              <a:off x="414131" y="2597310"/>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2</a:t>
              </a:r>
            </a:p>
          </p:txBody>
        </p:sp>
        <p:sp>
          <p:nvSpPr>
            <p:cNvPr id="18" name="TextBox 17">
              <a:extLst>
                <a:ext uri="{FF2B5EF4-FFF2-40B4-BE49-F238E27FC236}">
                  <a16:creationId xmlns:a16="http://schemas.microsoft.com/office/drawing/2014/main" id="{153CB471-952D-446A-8273-D45EC1556D88}"/>
                </a:ext>
              </a:extLst>
            </p:cNvPr>
            <p:cNvSpPr txBox="1"/>
            <p:nvPr/>
          </p:nvSpPr>
          <p:spPr>
            <a:xfrm>
              <a:off x="433162" y="5293408"/>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4</a:t>
              </a:r>
            </a:p>
          </p:txBody>
        </p:sp>
        <p:sp>
          <p:nvSpPr>
            <p:cNvPr id="19" name="TextBox 18">
              <a:extLst>
                <a:ext uri="{FF2B5EF4-FFF2-40B4-BE49-F238E27FC236}">
                  <a16:creationId xmlns:a16="http://schemas.microsoft.com/office/drawing/2014/main" id="{8F744450-6DBE-442D-85A3-0D947383CA6E}"/>
                </a:ext>
              </a:extLst>
            </p:cNvPr>
            <p:cNvSpPr txBox="1"/>
            <p:nvPr/>
          </p:nvSpPr>
          <p:spPr>
            <a:xfrm>
              <a:off x="433162" y="3945081"/>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3</a:t>
              </a:r>
            </a:p>
          </p:txBody>
        </p:sp>
        <p:sp>
          <p:nvSpPr>
            <p:cNvPr id="20" name="TextBox 19">
              <a:extLst>
                <a:ext uri="{FF2B5EF4-FFF2-40B4-BE49-F238E27FC236}">
                  <a16:creationId xmlns:a16="http://schemas.microsoft.com/office/drawing/2014/main" id="{F6A2F125-7104-4766-A5D0-F262FB6A93AB}"/>
                </a:ext>
              </a:extLst>
            </p:cNvPr>
            <p:cNvSpPr txBox="1"/>
            <p:nvPr/>
          </p:nvSpPr>
          <p:spPr>
            <a:xfrm>
              <a:off x="1889477" y="5431437"/>
              <a:ext cx="2250437" cy="369332"/>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lumMod val="85000"/>
                    </a:schemeClr>
                  </a:solidFill>
                </a:rPr>
                <a:t>Conclusion</a:t>
              </a:r>
            </a:p>
          </p:txBody>
        </p:sp>
        <p:sp>
          <p:nvSpPr>
            <p:cNvPr id="21" name="TextBox 20">
              <a:extLst>
                <a:ext uri="{FF2B5EF4-FFF2-40B4-BE49-F238E27FC236}">
                  <a16:creationId xmlns:a16="http://schemas.microsoft.com/office/drawing/2014/main" id="{F767A419-35D3-4481-B882-D5E9C9492476}"/>
                </a:ext>
              </a:extLst>
            </p:cNvPr>
            <p:cNvSpPr txBox="1"/>
            <p:nvPr/>
          </p:nvSpPr>
          <p:spPr>
            <a:xfrm>
              <a:off x="1889477" y="4045010"/>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solidFill>
                </a:rPr>
                <a:t>ERYTHRULOSE &amp; DHA</a:t>
              </a:r>
            </a:p>
          </p:txBody>
        </p:sp>
      </p:grpSp>
      <p:grpSp>
        <p:nvGrpSpPr>
          <p:cNvPr id="22" name="Group 21">
            <a:extLst>
              <a:ext uri="{FF2B5EF4-FFF2-40B4-BE49-F238E27FC236}">
                <a16:creationId xmlns:a16="http://schemas.microsoft.com/office/drawing/2014/main" id="{210E43BD-81D4-4213-8DA6-DA16C756EBC1}"/>
              </a:ext>
            </a:extLst>
          </p:cNvPr>
          <p:cNvGrpSpPr/>
          <p:nvPr/>
        </p:nvGrpSpPr>
        <p:grpSpPr>
          <a:xfrm>
            <a:off x="6504486" y="1329950"/>
            <a:ext cx="4257897" cy="4559104"/>
            <a:chOff x="6504486" y="1329950"/>
            <a:chExt cx="4257897" cy="4559104"/>
          </a:xfrm>
        </p:grpSpPr>
        <p:sp>
          <p:nvSpPr>
            <p:cNvPr id="23" name="TextBox 22">
              <a:extLst>
                <a:ext uri="{FF2B5EF4-FFF2-40B4-BE49-F238E27FC236}">
                  <a16:creationId xmlns:a16="http://schemas.microsoft.com/office/drawing/2014/main" id="{A2A2154C-6E2B-48A3-9D84-7F36B2B22F44}"/>
                </a:ext>
              </a:extLst>
            </p:cNvPr>
            <p:cNvSpPr txBox="1"/>
            <p:nvPr/>
          </p:nvSpPr>
          <p:spPr>
            <a:xfrm>
              <a:off x="6504486" y="1329950"/>
              <a:ext cx="4164923" cy="646331"/>
            </a:xfrm>
            <a:prstGeom prst="rect">
              <a:avLst/>
            </a:prstGeom>
            <a:noFill/>
          </p:spPr>
          <p:txBody>
            <a:bodyPr wrap="none" rtlCol="0">
              <a:spAutoFit/>
            </a:bodyPr>
            <a:lstStyle/>
            <a:p>
              <a:r>
                <a:rPr lang="en-US" dirty="0">
                  <a:solidFill>
                    <a:schemeClr val="bg1">
                      <a:lumMod val="85000"/>
                    </a:schemeClr>
                  </a:solidFill>
                  <a:latin typeface="Fira Sans" panose="020B0503050000020004" pitchFamily="34" charset="0"/>
                  <a:ea typeface="Fira Sans" panose="020B0503050000020004" pitchFamily="34" charset="0"/>
                </a:rPr>
                <a:t>What is the fascination of tanned skin</a:t>
              </a:r>
            </a:p>
            <a:p>
              <a:r>
                <a:rPr lang="en-US" dirty="0">
                  <a:solidFill>
                    <a:schemeClr val="bg1">
                      <a:lumMod val="85000"/>
                    </a:schemeClr>
                  </a:solidFill>
                  <a:latin typeface="Fira Sans" panose="020B0503050000020004" pitchFamily="34" charset="0"/>
                  <a:ea typeface="Fira Sans" panose="020B0503050000020004" pitchFamily="34" charset="0"/>
                </a:rPr>
                <a:t>and what is the role of the consumer ?</a:t>
              </a:r>
            </a:p>
          </p:txBody>
        </p:sp>
        <p:sp>
          <p:nvSpPr>
            <p:cNvPr id="25" name="TextBox 24">
              <a:extLst>
                <a:ext uri="{FF2B5EF4-FFF2-40B4-BE49-F238E27FC236}">
                  <a16:creationId xmlns:a16="http://schemas.microsoft.com/office/drawing/2014/main" id="{A2C082C8-CCB5-4E19-8093-23750C484120}"/>
                </a:ext>
              </a:extLst>
            </p:cNvPr>
            <p:cNvSpPr txBox="1"/>
            <p:nvPr/>
          </p:nvSpPr>
          <p:spPr>
            <a:xfrm>
              <a:off x="6504486" y="2519317"/>
              <a:ext cx="3873176" cy="646331"/>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dirty="0">
                  <a:solidFill>
                    <a:schemeClr val="bg1">
                      <a:lumMod val="85000"/>
                    </a:schemeClr>
                  </a:solidFill>
                  <a:latin typeface="Fira Sans" panose="020B0503050000020004" pitchFamily="34" charset="0"/>
                  <a:ea typeface="Fira Sans" panose="020B0503050000020004" pitchFamily="34" charset="0"/>
                </a:rPr>
                <a:t>Opportunities to grow and to come </a:t>
              </a:r>
            </a:p>
            <a:p>
              <a:r>
                <a:rPr lang="en-US" dirty="0">
                  <a:solidFill>
                    <a:schemeClr val="bg1">
                      <a:lumMod val="85000"/>
                    </a:schemeClr>
                  </a:solidFill>
                  <a:latin typeface="Fira Sans" panose="020B0503050000020004" pitchFamily="34" charset="0"/>
                  <a:ea typeface="Fira Sans" panose="020B0503050000020004" pitchFamily="34" charset="0"/>
                </a:rPr>
                <a:t>close to consumer expectations.</a:t>
              </a:r>
            </a:p>
          </p:txBody>
        </p:sp>
        <p:sp>
          <p:nvSpPr>
            <p:cNvPr id="27" name="TextBox 26">
              <a:extLst>
                <a:ext uri="{FF2B5EF4-FFF2-40B4-BE49-F238E27FC236}">
                  <a16:creationId xmlns:a16="http://schemas.microsoft.com/office/drawing/2014/main" id="{A4EA8E5E-CAC2-40D3-9E1D-D4F3A602A432}"/>
                </a:ext>
              </a:extLst>
            </p:cNvPr>
            <p:cNvSpPr txBox="1"/>
            <p:nvPr/>
          </p:nvSpPr>
          <p:spPr>
            <a:xfrm>
              <a:off x="6504486" y="4053356"/>
              <a:ext cx="3942105" cy="369332"/>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dirty="0">
                  <a:solidFill>
                    <a:schemeClr val="bg1"/>
                  </a:solidFill>
                  <a:latin typeface="Fira Sans" panose="020B0503050000020004" pitchFamily="34" charset="0"/>
                  <a:ea typeface="Fira Sans" panose="020B0503050000020004" pitchFamily="34" charset="0"/>
                </a:rPr>
                <a:t>Facts &amp; figures you should not miss!</a:t>
              </a:r>
            </a:p>
          </p:txBody>
        </p:sp>
        <p:sp>
          <p:nvSpPr>
            <p:cNvPr id="29" name="TextBox 28">
              <a:extLst>
                <a:ext uri="{FF2B5EF4-FFF2-40B4-BE49-F238E27FC236}">
                  <a16:creationId xmlns:a16="http://schemas.microsoft.com/office/drawing/2014/main" id="{4F2A2544-D03C-473A-874F-BF24C65FD894}"/>
                </a:ext>
              </a:extLst>
            </p:cNvPr>
            <p:cNvSpPr txBox="1"/>
            <p:nvPr/>
          </p:nvSpPr>
          <p:spPr>
            <a:xfrm>
              <a:off x="6504486" y="5242723"/>
              <a:ext cx="4257897" cy="646331"/>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b="1" dirty="0">
                  <a:solidFill>
                    <a:schemeClr val="bg1">
                      <a:lumMod val="85000"/>
                    </a:schemeClr>
                  </a:solidFill>
                  <a:latin typeface="Fira Sans" panose="020B0503050000020004" pitchFamily="34" charset="0"/>
                  <a:ea typeface="Fira Sans" panose="020B0503050000020004" pitchFamily="34" charset="0"/>
                </a:rPr>
                <a:t>10</a:t>
              </a:r>
              <a:r>
                <a:rPr lang="en-US" dirty="0">
                  <a:solidFill>
                    <a:schemeClr val="bg1">
                      <a:lumMod val="85000"/>
                    </a:schemeClr>
                  </a:solidFill>
                  <a:latin typeface="Fira Sans" panose="020B0503050000020004" pitchFamily="34" charset="0"/>
                  <a:ea typeface="Fira Sans" panose="020B0503050000020004" pitchFamily="34" charset="0"/>
                </a:rPr>
                <a:t> good reasons to infuse self-tanning </a:t>
              </a:r>
            </a:p>
            <a:p>
              <a:r>
                <a:rPr lang="en-US" dirty="0">
                  <a:solidFill>
                    <a:schemeClr val="bg1">
                      <a:lumMod val="85000"/>
                    </a:schemeClr>
                  </a:solidFill>
                  <a:latin typeface="Fira Sans" panose="020B0503050000020004" pitchFamily="34" charset="0"/>
                  <a:ea typeface="Fira Sans" panose="020B0503050000020004" pitchFamily="34" charset="0"/>
                </a:rPr>
                <a:t>formulations with ERYTHRULOSE!</a:t>
              </a:r>
            </a:p>
          </p:txBody>
        </p:sp>
      </p:grpSp>
      <p:sp>
        <p:nvSpPr>
          <p:cNvPr id="30" name="5-Point Star 23">
            <a:extLst>
              <a:ext uri="{FF2B5EF4-FFF2-40B4-BE49-F238E27FC236}">
                <a16:creationId xmlns:a16="http://schemas.microsoft.com/office/drawing/2014/main" id="{00CF0597-70E5-45A5-8E1C-22F2C4D23111}"/>
              </a:ext>
            </a:extLst>
          </p:cNvPr>
          <p:cNvSpPr/>
          <p:nvPr/>
        </p:nvSpPr>
        <p:spPr bwMode="auto">
          <a:xfrm>
            <a:off x="8441074" y="2132783"/>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31" name="5-Point Star 23">
            <a:extLst>
              <a:ext uri="{FF2B5EF4-FFF2-40B4-BE49-F238E27FC236}">
                <a16:creationId xmlns:a16="http://schemas.microsoft.com/office/drawing/2014/main" id="{31FDCCE4-BC84-4F4F-B21D-12A8247A1E10}"/>
              </a:ext>
            </a:extLst>
          </p:cNvPr>
          <p:cNvSpPr/>
          <p:nvPr/>
        </p:nvSpPr>
        <p:spPr bwMode="auto">
          <a:xfrm>
            <a:off x="8475538" y="3547639"/>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32" name="5-Point Star 23">
            <a:extLst>
              <a:ext uri="{FF2B5EF4-FFF2-40B4-BE49-F238E27FC236}">
                <a16:creationId xmlns:a16="http://schemas.microsoft.com/office/drawing/2014/main" id="{74717676-9EBC-4F8B-8ADC-387A34A84E24}"/>
              </a:ext>
            </a:extLst>
          </p:cNvPr>
          <p:cNvSpPr/>
          <p:nvPr/>
        </p:nvSpPr>
        <p:spPr bwMode="auto">
          <a:xfrm>
            <a:off x="8457221" y="4776860"/>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30691622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 up of a mans face&#10;&#10;Description automatically generated">
            <a:extLst>
              <a:ext uri="{FF2B5EF4-FFF2-40B4-BE49-F238E27FC236}">
                <a16:creationId xmlns:a16="http://schemas.microsoft.com/office/drawing/2014/main" id="{D11F602A-9E5A-4838-8678-C2A07C6D6F23}"/>
              </a:ext>
            </a:extLst>
          </p:cNvPr>
          <p:cNvPicPr>
            <a:picLocks noChangeAspect="1"/>
          </p:cNvPicPr>
          <p:nvPr/>
        </p:nvPicPr>
        <p:blipFill rotWithShape="1">
          <a:blip r:embed="rId2" cstate="screen">
            <a:alphaModFix amt="35000"/>
            <a:extLst>
              <a:ext uri="{BEBA8EAE-BF5A-486C-A8C5-ECC9F3942E4B}">
                <a14:imgProps xmlns:a14="http://schemas.microsoft.com/office/drawing/2010/main">
                  <a14:imgLayer r:embed="rId3">
                    <a14:imgEffect>
                      <a14:backgroundRemoval t="10000" b="99286" l="5313" r="90000">
                        <a14:foregroundMark x1="22031" y1="22429" x2="21094" y2="11429"/>
                        <a14:foregroundMark x1="21094" y1="11429" x2="21250" y2="34571"/>
                        <a14:foregroundMark x1="21250" y1="34571" x2="5313" y2="99286"/>
                      </a14:backgroundRemoval>
                    </a14:imgEffect>
                  </a14:imgLayer>
                </a14:imgProps>
              </a:ext>
              <a:ext uri="{28A0092B-C50C-407E-A947-70E740481C1C}">
                <a14:useLocalDpi xmlns:a14="http://schemas.microsoft.com/office/drawing/2010/main"/>
              </a:ext>
            </a:extLst>
          </a:blip>
          <a:srcRect l="24904" t="6317"/>
          <a:stretch/>
        </p:blipFill>
        <p:spPr>
          <a:xfrm>
            <a:off x="-144380" y="0"/>
            <a:ext cx="15078335" cy="6858000"/>
          </a:xfrm>
          <a:prstGeom prst="rect">
            <a:avLst/>
          </a:prstGeom>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18</a:t>
            </a:fld>
            <a:endParaRPr lang="en-US" dirty="0"/>
          </a:p>
        </p:txBody>
      </p:sp>
      <p:sp>
        <p:nvSpPr>
          <p:cNvPr id="15" name="Rectangle 14">
            <a:extLst>
              <a:ext uri="{FF2B5EF4-FFF2-40B4-BE49-F238E27FC236}">
                <a16:creationId xmlns:a16="http://schemas.microsoft.com/office/drawing/2014/main" id="{8F002CD1-69DB-45CE-8581-B7E463F5C4FA}"/>
              </a:ext>
            </a:extLst>
          </p:cNvPr>
          <p:cNvSpPr/>
          <p:nvPr/>
        </p:nvSpPr>
        <p:spPr>
          <a:xfrm>
            <a:off x="5220450" y="1120676"/>
            <a:ext cx="6684452" cy="2308324"/>
          </a:xfrm>
          <a:prstGeom prst="rect">
            <a:avLst/>
          </a:prstGeom>
        </p:spPr>
        <p:txBody>
          <a:bodyPr wrap="square">
            <a:spAutoFit/>
          </a:bodyPr>
          <a:lstStyle/>
          <a:p>
            <a:r>
              <a:rPr lang="en-GB" sz="3600" b="1" kern="0">
                <a:solidFill>
                  <a:srgbClr val="0070BA"/>
                </a:solidFill>
                <a:latin typeface="Fira Sans" panose="020B0503050000020004" pitchFamily="34" charset="0"/>
                <a:ea typeface="Fira Sans" panose="020B0503050000020004" pitchFamily="34" charset="0"/>
                <a:cs typeface="Arial"/>
              </a:rPr>
              <a:t>ERYTHRULOSE</a:t>
            </a:r>
          </a:p>
          <a:p>
            <a:r>
              <a:rPr lang="en-GB" sz="3600" b="1" kern="0">
                <a:solidFill>
                  <a:srgbClr val="0070BA"/>
                </a:solidFill>
                <a:latin typeface="Fira Sans" panose="020B0503050000020004" pitchFamily="34" charset="0"/>
                <a:ea typeface="Fira Sans" panose="020B0503050000020004" pitchFamily="34" charset="0"/>
                <a:cs typeface="Arial"/>
              </a:rPr>
              <a:t>in combination with </a:t>
            </a:r>
          </a:p>
          <a:p>
            <a:r>
              <a:rPr lang="en-GB" sz="3600" b="1" kern="0">
                <a:solidFill>
                  <a:srgbClr val="0070BA"/>
                </a:solidFill>
                <a:latin typeface="Fira Sans" panose="020B0503050000020004" pitchFamily="34" charset="0"/>
                <a:ea typeface="Fira Sans" panose="020B0503050000020004" pitchFamily="34" charset="0"/>
                <a:cs typeface="Arial"/>
              </a:rPr>
              <a:t>DHA offers a new dimension to your tanning formula.</a:t>
            </a:r>
            <a:endParaRPr lang="en-GB" sz="3600">
              <a:latin typeface="Fira Sans" panose="020B0503050000020004" pitchFamily="34" charset="0"/>
              <a:ea typeface="Fira Sans" panose="020B0503050000020004" pitchFamily="34" charset="0"/>
            </a:endParaRPr>
          </a:p>
        </p:txBody>
      </p:sp>
    </p:spTree>
    <p:extLst>
      <p:ext uri="{BB962C8B-B14F-4D97-AF65-F5344CB8AC3E}">
        <p14:creationId xmlns:p14="http://schemas.microsoft.com/office/powerpoint/2010/main" val="1009514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19</a:t>
            </a:fld>
            <a:endParaRPr lang="en-US" dirty="0"/>
          </a:p>
        </p:txBody>
      </p:sp>
      <p:sp>
        <p:nvSpPr>
          <p:cNvPr id="5" name="Rectangle 2">
            <a:extLst>
              <a:ext uri="{FF2B5EF4-FFF2-40B4-BE49-F238E27FC236}">
                <a16:creationId xmlns:a16="http://schemas.microsoft.com/office/drawing/2014/main" id="{4731296E-F517-4D79-9FFA-42DC5E7C45F3}"/>
              </a:ext>
            </a:extLst>
          </p:cNvPr>
          <p:cNvSpPr>
            <a:spLocks noGrp="1" noChangeArrowheads="1"/>
          </p:cNvSpPr>
          <p:nvPr>
            <p:ph type="title"/>
          </p:nvPr>
        </p:nvSpPr>
        <p:spPr>
          <a:xfrm>
            <a:off x="586800" y="414000"/>
            <a:ext cx="8248650" cy="467820"/>
          </a:xfrm>
        </p:spPr>
        <p:txBody>
          <a:bodyPr/>
          <a:lstStyle/>
          <a:p>
            <a:pPr eaLnBrk="1" hangingPunct="1"/>
            <a:r>
              <a:rPr lang="en-GB" sz="3600">
                <a:solidFill>
                  <a:schemeClr val="tx1"/>
                </a:solidFill>
                <a:latin typeface="Fira Sans Medium" panose="020B0603050000020004" pitchFamily="34" charset="0"/>
                <a:ea typeface="Fira Sans Medium" panose="020B0603050000020004" pitchFamily="34" charset="0"/>
              </a:rPr>
              <a:t>ERYTHRULOSE and DHA- a comparison </a:t>
            </a:r>
          </a:p>
        </p:txBody>
      </p:sp>
      <p:pic>
        <p:nvPicPr>
          <p:cNvPr id="6" name="Picture 2">
            <a:extLst>
              <a:ext uri="{FF2B5EF4-FFF2-40B4-BE49-F238E27FC236}">
                <a16:creationId xmlns:a16="http://schemas.microsoft.com/office/drawing/2014/main" id="{A40ACDCF-B1A3-44F5-9CC5-AB21C41059A3}"/>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383882" y="1478199"/>
            <a:ext cx="4685297" cy="4547999"/>
          </a:xfrm>
          <a:prstGeom prst="rect">
            <a:avLst/>
          </a:prstGeom>
          <a:noFill/>
          <a:ln w="9525">
            <a:noFill/>
            <a:miter lim="800000"/>
            <a:headEnd/>
            <a:tailEnd/>
          </a:ln>
          <a:effectLst/>
          <a:extLst>
            <a:ext uri="{909E8E84-426E-40DD-AFC4-6F175D3DCCD1}">
              <a14:hiddenFill xmlns:a14="http://schemas.microsoft.com/office/drawing/2010/main">
                <a:solidFill>
                  <a:schemeClr val="accent1"/>
                </a:solidFill>
              </a14:hiddenFill>
            </a:ext>
          </a:extLst>
        </p:spPr>
      </p:pic>
    </p:spTree>
    <p:extLst>
      <p:ext uri="{BB962C8B-B14F-4D97-AF65-F5344CB8AC3E}">
        <p14:creationId xmlns:p14="http://schemas.microsoft.com/office/powerpoint/2010/main" val="161206111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20</a:t>
            </a:fld>
            <a:endParaRPr lang="en-US" dirty="0"/>
          </a:p>
        </p:txBody>
      </p:sp>
      <p:sp>
        <p:nvSpPr>
          <p:cNvPr id="7" name="Rectangle 2">
            <a:extLst>
              <a:ext uri="{FF2B5EF4-FFF2-40B4-BE49-F238E27FC236}">
                <a16:creationId xmlns:a16="http://schemas.microsoft.com/office/drawing/2014/main" id="{2C33780B-5526-4669-BD6A-7AB0A87F6478}"/>
              </a:ext>
            </a:extLst>
          </p:cNvPr>
          <p:cNvSpPr>
            <a:spLocks noGrp="1" noChangeArrowheads="1"/>
          </p:cNvSpPr>
          <p:nvPr>
            <p:ph type="title"/>
          </p:nvPr>
        </p:nvSpPr>
        <p:spPr>
          <a:xfrm>
            <a:off x="468313" y="468313"/>
            <a:ext cx="11261725" cy="442912"/>
          </a:xfrm>
        </p:spPr>
        <p:txBody>
          <a:bodyPr/>
          <a:lstStyle/>
          <a:p>
            <a:pPr eaLnBrk="1" hangingPunct="1"/>
            <a:r>
              <a:rPr lang="en-US" dirty="0">
                <a:solidFill>
                  <a:schemeClr val="tx1"/>
                </a:solidFill>
              </a:rPr>
              <a:t>Well known mechanism provides outstanding results</a:t>
            </a:r>
          </a:p>
        </p:txBody>
      </p:sp>
      <p:sp>
        <p:nvSpPr>
          <p:cNvPr id="8" name="Rectangle 7">
            <a:extLst>
              <a:ext uri="{FF2B5EF4-FFF2-40B4-BE49-F238E27FC236}">
                <a16:creationId xmlns:a16="http://schemas.microsoft.com/office/drawing/2014/main" id="{D561AA37-4D3E-4161-8FC1-7872F6AAF760}"/>
              </a:ext>
            </a:extLst>
          </p:cNvPr>
          <p:cNvSpPr/>
          <p:nvPr/>
        </p:nvSpPr>
        <p:spPr>
          <a:xfrm>
            <a:off x="502056" y="1453819"/>
            <a:ext cx="8177753" cy="1569660"/>
          </a:xfrm>
          <a:prstGeom prst="rect">
            <a:avLst/>
          </a:prstGeom>
        </p:spPr>
        <p:txBody>
          <a:bodyPr wrap="square">
            <a:spAutoFit/>
          </a:bodyPr>
          <a:lstStyle/>
          <a:p>
            <a:pPr marL="285750" indent="-285750">
              <a:buFont typeface="Fira Sans" panose="020B0503050000020004" pitchFamily="34" charset="0"/>
              <a:buChar char="➡"/>
            </a:pPr>
            <a:r>
              <a:rPr lang="en-US" sz="1600" dirty="0">
                <a:solidFill>
                  <a:srgbClr val="7C807E"/>
                </a:solidFill>
                <a:latin typeface="Fira Sans" panose="020B0503050000020004" pitchFamily="34" charset="0"/>
                <a:ea typeface="Fira Sans" panose="020B0503050000020004" pitchFamily="34" charset="0"/>
              </a:rPr>
              <a:t>ERYTHRULOSE reacts with free primary or secondary  amino groups in the upper layers of the stratum corneum.</a:t>
            </a:r>
            <a:endParaRPr lang="de-CH" sz="1600" dirty="0">
              <a:solidFill>
                <a:srgbClr val="7C807E"/>
              </a:solidFill>
              <a:latin typeface="Fira Sans" panose="020B0503050000020004" pitchFamily="34" charset="0"/>
              <a:ea typeface="Fira Sans" panose="020B0503050000020004" pitchFamily="34" charset="0"/>
            </a:endParaRPr>
          </a:p>
          <a:p>
            <a:pPr marL="285750" lvl="0" indent="-285750">
              <a:buFont typeface="Fira Sans" panose="020B0503050000020004" pitchFamily="34" charset="0"/>
              <a:buChar char="➡"/>
            </a:pPr>
            <a:r>
              <a:rPr lang="en-US" sz="1600" dirty="0">
                <a:solidFill>
                  <a:srgbClr val="7C807E"/>
                </a:solidFill>
                <a:latin typeface="Fira Sans" panose="020B0503050000020004" pitchFamily="34" charset="0"/>
                <a:ea typeface="Fira Sans" panose="020B0503050000020004" pitchFamily="34" charset="0"/>
              </a:rPr>
              <a:t>Melanoidins are high molecular weight polymers that are formed by this conversion of ERYTHRULOSE with amino acids, peptides or proteins.</a:t>
            </a:r>
          </a:p>
          <a:p>
            <a:pPr marL="285750" lvl="0" indent="-285750">
              <a:buFont typeface="Fira Sans" panose="020B0503050000020004" pitchFamily="34" charset="0"/>
              <a:buChar char="➡"/>
            </a:pPr>
            <a:r>
              <a:rPr lang="en-US" sz="1600" dirty="0">
                <a:solidFill>
                  <a:srgbClr val="7C807E"/>
                </a:solidFill>
                <a:latin typeface="Fira Sans" panose="020B0503050000020004" pitchFamily="34" charset="0"/>
                <a:ea typeface="Fira Sans" panose="020B0503050000020004" pitchFamily="34" charset="0"/>
              </a:rPr>
              <a:t>Melanoidins are bound to proteins of the stratum corneum mainly via lysine</a:t>
            </a:r>
            <a:r>
              <a:rPr lang="de-CH" sz="1600" dirty="0">
                <a:solidFill>
                  <a:srgbClr val="7C807E"/>
                </a:solidFill>
                <a:latin typeface="Fira Sans" panose="020B0503050000020004" pitchFamily="34" charset="0"/>
                <a:ea typeface="Fira Sans" panose="020B0503050000020004" pitchFamily="34" charset="0"/>
              </a:rPr>
              <a:t> </a:t>
            </a:r>
            <a:r>
              <a:rPr lang="en-US" sz="1600" dirty="0">
                <a:solidFill>
                  <a:srgbClr val="7C807E"/>
                </a:solidFill>
                <a:latin typeface="Fira Sans" panose="020B0503050000020004" pitchFamily="34" charset="0"/>
                <a:ea typeface="Fira Sans" panose="020B0503050000020004" pitchFamily="34" charset="0"/>
              </a:rPr>
              <a:t>side-chains, their color is comparable to the appearance of natural sun tan.</a:t>
            </a:r>
          </a:p>
        </p:txBody>
      </p:sp>
      <p:pic>
        <p:nvPicPr>
          <p:cNvPr id="9" name="Picture 3">
            <a:extLst>
              <a:ext uri="{FF2B5EF4-FFF2-40B4-BE49-F238E27FC236}">
                <a16:creationId xmlns:a16="http://schemas.microsoft.com/office/drawing/2014/main" id="{EF11BE02-B19D-46C9-A20F-2FE7F88F4DC2}"/>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768948" y="3172105"/>
            <a:ext cx="4117731" cy="158740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0" name="Group 9">
            <a:extLst>
              <a:ext uri="{FF2B5EF4-FFF2-40B4-BE49-F238E27FC236}">
                <a16:creationId xmlns:a16="http://schemas.microsoft.com/office/drawing/2014/main" id="{E5B0A825-6089-40EC-B00B-C95A8DB66158}"/>
              </a:ext>
            </a:extLst>
          </p:cNvPr>
          <p:cNvGrpSpPr/>
          <p:nvPr/>
        </p:nvGrpSpPr>
        <p:grpSpPr>
          <a:xfrm>
            <a:off x="444498" y="5079004"/>
            <a:ext cx="8566152" cy="1015664"/>
            <a:chOff x="444499" y="5284985"/>
            <a:chExt cx="7905358" cy="780011"/>
          </a:xfrm>
        </p:grpSpPr>
        <p:grpSp>
          <p:nvGrpSpPr>
            <p:cNvPr id="11" name="Group 10">
              <a:extLst>
                <a:ext uri="{FF2B5EF4-FFF2-40B4-BE49-F238E27FC236}">
                  <a16:creationId xmlns:a16="http://schemas.microsoft.com/office/drawing/2014/main" id="{B84578C2-FC50-4DB6-9958-3829A1D7432C}"/>
                </a:ext>
              </a:extLst>
            </p:cNvPr>
            <p:cNvGrpSpPr/>
            <p:nvPr/>
          </p:nvGrpSpPr>
          <p:grpSpPr>
            <a:xfrm>
              <a:off x="444499" y="5304727"/>
              <a:ext cx="7905358" cy="723900"/>
              <a:chOff x="444499" y="5304727"/>
              <a:chExt cx="7905358" cy="723900"/>
            </a:xfrm>
          </p:grpSpPr>
          <p:sp>
            <p:nvSpPr>
              <p:cNvPr id="13" name="Chevron 8">
                <a:extLst>
                  <a:ext uri="{FF2B5EF4-FFF2-40B4-BE49-F238E27FC236}">
                    <a16:creationId xmlns:a16="http://schemas.microsoft.com/office/drawing/2014/main" id="{5A1A50B2-D005-4E87-BD88-1A5D85D59DD0}"/>
                  </a:ext>
                </a:extLst>
              </p:cNvPr>
              <p:cNvSpPr/>
              <p:nvPr/>
            </p:nvSpPr>
            <p:spPr bwMode="auto">
              <a:xfrm>
                <a:off x="444499" y="5417997"/>
                <a:ext cx="329805" cy="409575"/>
              </a:xfrm>
              <a:prstGeom prst="chevron">
                <a:avLst/>
              </a:prstGeom>
              <a:solidFill>
                <a:srgbClr val="7C807E"/>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dirty="0">
                  <a:ln>
                    <a:noFill/>
                  </a:ln>
                  <a:solidFill>
                    <a:schemeClr val="tx1"/>
                  </a:solidFill>
                  <a:effectLst/>
                  <a:latin typeface="Trebuchet MS" pitchFamily="34" charset="0"/>
                  <a:cs typeface="Arial" charset="0"/>
                </a:endParaRPr>
              </a:p>
            </p:txBody>
          </p:sp>
          <p:sp>
            <p:nvSpPr>
              <p:cNvPr id="14" name="Rounded Rectangle 9">
                <a:extLst>
                  <a:ext uri="{FF2B5EF4-FFF2-40B4-BE49-F238E27FC236}">
                    <a16:creationId xmlns:a16="http://schemas.microsoft.com/office/drawing/2014/main" id="{61E08D34-D4F0-4C41-9E98-EFEB0E5C921F}"/>
                  </a:ext>
                </a:extLst>
              </p:cNvPr>
              <p:cNvSpPr/>
              <p:nvPr/>
            </p:nvSpPr>
            <p:spPr bwMode="auto">
              <a:xfrm>
                <a:off x="673799" y="5304727"/>
                <a:ext cx="7676058" cy="723900"/>
              </a:xfrm>
              <a:prstGeom prst="roundRect">
                <a:avLst/>
              </a:prstGeom>
              <a:noFill/>
              <a:ln w="9525" cap="flat" cmpd="sng" algn="ctr">
                <a:solidFill>
                  <a:srgbClr val="7C807E"/>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sp>
          <p:nvSpPr>
            <p:cNvPr id="12" name="TextBox 11">
              <a:extLst>
                <a:ext uri="{FF2B5EF4-FFF2-40B4-BE49-F238E27FC236}">
                  <a16:creationId xmlns:a16="http://schemas.microsoft.com/office/drawing/2014/main" id="{20B3EABD-C9B8-4E95-97EF-17F6A54A7078}"/>
                </a:ext>
              </a:extLst>
            </p:cNvPr>
            <p:cNvSpPr txBox="1"/>
            <p:nvPr/>
          </p:nvSpPr>
          <p:spPr>
            <a:xfrm>
              <a:off x="761534" y="5284985"/>
              <a:ext cx="7283003" cy="780011"/>
            </a:xfrm>
            <a:prstGeom prst="rect">
              <a:avLst/>
            </a:prstGeom>
            <a:noFill/>
          </p:spPr>
          <p:txBody>
            <a:bodyPr wrap="none" rtlCol="0">
              <a:spAutoFit/>
            </a:bodyPr>
            <a:lstStyle/>
            <a:p>
              <a:pPr lvl="0"/>
              <a:r>
                <a:rPr lang="en-US" sz="2000" dirty="0">
                  <a:solidFill>
                    <a:srgbClr val="7C807E"/>
                  </a:solidFill>
                  <a:latin typeface="Fira Sans" panose="020B0503050000020004" pitchFamily="34" charset="0"/>
                  <a:ea typeface="Fira Sans" panose="020B0503050000020004" pitchFamily="34" charset="0"/>
                </a:rPr>
                <a:t>The reaction of </a:t>
              </a:r>
              <a:r>
                <a:rPr lang="en-US" sz="2000" b="1" dirty="0">
                  <a:solidFill>
                    <a:srgbClr val="7C807E"/>
                  </a:solidFill>
                  <a:latin typeface="Fira Sans" panose="020B0503050000020004" pitchFamily="34" charset="0"/>
                  <a:ea typeface="Fira Sans" panose="020B0503050000020004" pitchFamily="34" charset="0"/>
                </a:rPr>
                <a:t>ERYTHRULOSE</a:t>
              </a:r>
              <a:r>
                <a:rPr lang="en-US" sz="2000" dirty="0">
                  <a:solidFill>
                    <a:srgbClr val="7C807E"/>
                  </a:solidFill>
                  <a:latin typeface="Fira Sans" panose="020B0503050000020004" pitchFamily="34" charset="0"/>
                  <a:ea typeface="Fira Sans" panose="020B0503050000020004" pitchFamily="34" charset="0"/>
                </a:rPr>
                <a:t> with skin is slow and gentle, which </a:t>
              </a:r>
            </a:p>
            <a:p>
              <a:pPr lvl="0"/>
              <a:r>
                <a:rPr lang="en-US" sz="2000" dirty="0">
                  <a:solidFill>
                    <a:srgbClr val="7C807E"/>
                  </a:solidFill>
                  <a:latin typeface="Fira Sans" panose="020B0503050000020004" pitchFamily="34" charset="0"/>
                  <a:ea typeface="Fira Sans" panose="020B0503050000020004" pitchFamily="34" charset="0"/>
                </a:rPr>
                <a:t>makes it possible to produce a natural, long-lasting,  even tan </a:t>
              </a:r>
            </a:p>
            <a:p>
              <a:pPr lvl="0"/>
              <a:r>
                <a:rPr lang="en-US" sz="2000" dirty="0">
                  <a:solidFill>
                    <a:srgbClr val="7C807E"/>
                  </a:solidFill>
                  <a:latin typeface="Fira Sans" panose="020B0503050000020004" pitchFamily="34" charset="0"/>
                  <a:ea typeface="Fira Sans" panose="020B0503050000020004" pitchFamily="34" charset="0"/>
                </a:rPr>
                <a:t>without streaks.</a:t>
              </a:r>
            </a:p>
          </p:txBody>
        </p:sp>
      </p:grpSp>
    </p:spTree>
    <p:extLst>
      <p:ext uri="{BB962C8B-B14F-4D97-AF65-F5344CB8AC3E}">
        <p14:creationId xmlns:p14="http://schemas.microsoft.com/office/powerpoint/2010/main" val="73266243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21</a:t>
            </a:fld>
            <a:endParaRPr lang="en-US" dirty="0"/>
          </a:p>
        </p:txBody>
      </p:sp>
      <p:sp>
        <p:nvSpPr>
          <p:cNvPr id="15" name="Rectangle 2">
            <a:extLst>
              <a:ext uri="{FF2B5EF4-FFF2-40B4-BE49-F238E27FC236}">
                <a16:creationId xmlns:a16="http://schemas.microsoft.com/office/drawing/2014/main" id="{91BFCCB9-71B2-445B-B2D8-FCAB971ECEA5}"/>
              </a:ext>
            </a:extLst>
          </p:cNvPr>
          <p:cNvSpPr>
            <a:spLocks noGrp="1" noChangeArrowheads="1"/>
          </p:cNvSpPr>
          <p:nvPr>
            <p:ph type="title"/>
          </p:nvPr>
        </p:nvSpPr>
        <p:spPr>
          <a:xfrm>
            <a:off x="468313" y="468313"/>
            <a:ext cx="11261725" cy="442912"/>
          </a:xfrm>
        </p:spPr>
        <p:txBody>
          <a:bodyPr/>
          <a:lstStyle/>
          <a:p>
            <a:pPr eaLnBrk="1" hangingPunct="1"/>
            <a:r>
              <a:rPr lang="en-GB" sz="3600">
                <a:solidFill>
                  <a:schemeClr val="tx1"/>
                </a:solidFill>
              </a:rPr>
              <a:t>The powerful combination makes the difference</a:t>
            </a:r>
          </a:p>
        </p:txBody>
      </p:sp>
      <p:pic>
        <p:nvPicPr>
          <p:cNvPr id="16" name="Picture 2" descr="C:\Users\889499\AppData\Local\Microsoft\Windows\Temporary Internet Files\Content.Outlook\FY6VS6YB\ERYTHRULOSE_spider (2).jpg">
            <a:extLst>
              <a:ext uri="{FF2B5EF4-FFF2-40B4-BE49-F238E27FC236}">
                <a16:creationId xmlns:a16="http://schemas.microsoft.com/office/drawing/2014/main" id="{E9416073-24BA-4569-A76C-8D5917C348E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98596" y="1196753"/>
            <a:ext cx="6282401" cy="48549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846583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GB" smtClean="0"/>
              <a:pPr/>
              <a:t>22</a:t>
            </a:fld>
            <a:endParaRPr lang="en-GB" dirty="0"/>
          </a:p>
        </p:txBody>
      </p:sp>
      <p:sp>
        <p:nvSpPr>
          <p:cNvPr id="7" name="Title 1">
            <a:extLst>
              <a:ext uri="{FF2B5EF4-FFF2-40B4-BE49-F238E27FC236}">
                <a16:creationId xmlns:a16="http://schemas.microsoft.com/office/drawing/2014/main" id="{F90F88C6-CA38-4CA9-9964-3F6D6548F646}"/>
              </a:ext>
            </a:extLst>
          </p:cNvPr>
          <p:cNvSpPr txBox="1">
            <a:spLocks noGrp="1"/>
          </p:cNvSpPr>
          <p:nvPr>
            <p:ph type="title"/>
          </p:nvPr>
        </p:nvSpPr>
        <p:spPr bwMode="auto">
          <a:xfrm>
            <a:off x="468313" y="443405"/>
            <a:ext cx="11261725" cy="46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GB" b="0" dirty="0">
                <a:solidFill>
                  <a:srgbClr val="7C807E"/>
                </a:solidFill>
                <a:latin typeface="Fira Sans Medium" panose="020B0603050000020004" pitchFamily="34" charset="0"/>
                <a:ea typeface="Fira Sans Medium" panose="020B0603050000020004" pitchFamily="34" charset="0"/>
              </a:rPr>
              <a:t>ERYTHRULOSE – the natural, long lasting colour enhancer</a:t>
            </a:r>
          </a:p>
        </p:txBody>
      </p:sp>
      <p:sp>
        <p:nvSpPr>
          <p:cNvPr id="8" name="Rectangle 2">
            <a:extLst>
              <a:ext uri="{FF2B5EF4-FFF2-40B4-BE49-F238E27FC236}">
                <a16:creationId xmlns:a16="http://schemas.microsoft.com/office/drawing/2014/main" id="{FAF37A62-F7BF-462E-BCEB-153046E54CD5}"/>
              </a:ext>
            </a:extLst>
          </p:cNvPr>
          <p:cNvSpPr>
            <a:spLocks noChangeArrowheads="1"/>
          </p:cNvSpPr>
          <p:nvPr/>
        </p:nvSpPr>
        <p:spPr bwMode="auto">
          <a:xfrm>
            <a:off x="550986" y="1495428"/>
            <a:ext cx="7735764" cy="828432"/>
          </a:xfrm>
          <a:prstGeom prst="rect">
            <a:avLst/>
          </a:prstGeom>
          <a:noFill/>
          <a:ln>
            <a:noFill/>
          </a:ln>
          <a:effectLst/>
          <a:extLst>
            <a:ext uri="{909E8E84-426E-40DD-AFC4-6F175D3DCCD1}">
              <a14:hiddenFill xmlns:a14="http://schemas.microsoft.com/office/drawing/2010/main">
                <a:solidFill>
                  <a:srgbClr val="8CF4EA"/>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bg2"/>
                  </a:outerShdw>
                </a:effectLst>
              </a14:hiddenEffects>
            </a:ext>
          </a:extLst>
        </p:spPr>
        <p:txBody>
          <a:bodyPr wrap="square" lIns="90488" tIns="44450" rIns="90488" bIns="44450">
            <a:spAutoFit/>
          </a:bodyPr>
          <a:lstStyle/>
          <a:p>
            <a:pPr defTabSz="762000"/>
            <a:r>
              <a:rPr lang="en-GB" sz="2400" i="1" dirty="0">
                <a:latin typeface="Fira Sans" panose="020B0503050000020004" pitchFamily="34" charset="0"/>
                <a:ea typeface="Fira Sans" panose="020B0503050000020004" pitchFamily="34" charset="0"/>
              </a:rPr>
              <a:t>In vivo </a:t>
            </a:r>
            <a:r>
              <a:rPr lang="en-GB" sz="2400" dirty="0">
                <a:latin typeface="Fira Sans" panose="020B0503050000020004" pitchFamily="34" charset="0"/>
                <a:ea typeface="Fira Sans" panose="020B0503050000020004" pitchFamily="34" charset="0"/>
              </a:rPr>
              <a:t>study of a self-tanning formulation containing </a:t>
            </a:r>
            <a:r>
              <a:rPr lang="en-GB" sz="2400" dirty="0">
                <a:solidFill>
                  <a:srgbClr val="00B0F0"/>
                </a:solidFill>
                <a:latin typeface="Fira Sans" panose="020B0503050000020004" pitchFamily="34" charset="0"/>
                <a:ea typeface="Fira Sans" panose="020B0503050000020004" pitchFamily="34" charset="0"/>
              </a:rPr>
              <a:t>ERYTHRULOSE</a:t>
            </a:r>
            <a:r>
              <a:rPr lang="en-GB" sz="2400" dirty="0">
                <a:solidFill>
                  <a:schemeClr val="bg2"/>
                </a:solidFill>
                <a:latin typeface="Fira Sans" panose="020B0503050000020004" pitchFamily="34" charset="0"/>
                <a:ea typeface="Fira Sans" panose="020B0503050000020004" pitchFamily="34" charset="0"/>
              </a:rPr>
              <a:t> </a:t>
            </a:r>
            <a:r>
              <a:rPr lang="en-GB" sz="2400" dirty="0">
                <a:latin typeface="Fira Sans" panose="020B0503050000020004" pitchFamily="34" charset="0"/>
                <a:ea typeface="Fira Sans" panose="020B0503050000020004" pitchFamily="34" charset="0"/>
              </a:rPr>
              <a:t>and</a:t>
            </a:r>
            <a:r>
              <a:rPr lang="en-GB" sz="2400" dirty="0">
                <a:solidFill>
                  <a:schemeClr val="bg2"/>
                </a:solidFill>
                <a:latin typeface="Fira Sans" panose="020B0503050000020004" pitchFamily="34" charset="0"/>
                <a:ea typeface="Fira Sans" panose="020B0503050000020004" pitchFamily="34" charset="0"/>
              </a:rPr>
              <a:t> </a:t>
            </a:r>
            <a:r>
              <a:rPr lang="en-GB" sz="2400" dirty="0">
                <a:solidFill>
                  <a:srgbClr val="FF0000"/>
                </a:solidFill>
                <a:latin typeface="Fira Sans" panose="020B0503050000020004" pitchFamily="34" charset="0"/>
                <a:ea typeface="Fira Sans" panose="020B0503050000020004" pitchFamily="34" charset="0"/>
              </a:rPr>
              <a:t>DHA</a:t>
            </a:r>
          </a:p>
        </p:txBody>
      </p:sp>
      <p:sp>
        <p:nvSpPr>
          <p:cNvPr id="9" name="Rectangle 4">
            <a:extLst>
              <a:ext uri="{FF2B5EF4-FFF2-40B4-BE49-F238E27FC236}">
                <a16:creationId xmlns:a16="http://schemas.microsoft.com/office/drawing/2014/main" id="{4CF254EB-F62C-42FD-8940-B4B5BE7C405E}"/>
              </a:ext>
            </a:extLst>
          </p:cNvPr>
          <p:cNvSpPr>
            <a:spLocks noChangeArrowheads="1"/>
          </p:cNvSpPr>
          <p:nvPr/>
        </p:nvSpPr>
        <p:spPr bwMode="auto">
          <a:xfrm>
            <a:off x="598609" y="2667001"/>
            <a:ext cx="7688141" cy="2859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a:r>
              <a:rPr lang="en-GB" u="sng" dirty="0">
                <a:solidFill>
                  <a:srgbClr val="0170BA"/>
                </a:solidFill>
                <a:latin typeface="Fira Sans" panose="020B0503050000020004" pitchFamily="34" charset="0"/>
                <a:ea typeface="Fira Sans" panose="020B0503050000020004" pitchFamily="34" charset="0"/>
              </a:rPr>
              <a:t>Study Design	</a:t>
            </a:r>
            <a:r>
              <a:rPr lang="en-GB" dirty="0">
                <a:solidFill>
                  <a:srgbClr val="0170BA"/>
                </a:solidFill>
                <a:latin typeface="Fira Sans" panose="020B0503050000020004" pitchFamily="34" charset="0"/>
                <a:ea typeface="Fira Sans" panose="020B0503050000020004" pitchFamily="34" charset="0"/>
              </a:rPr>
              <a:t>	8 healthy female volunteers</a:t>
            </a:r>
          </a:p>
          <a:p>
            <a:pPr defTabSz="762000"/>
            <a:r>
              <a:rPr lang="en-GB" dirty="0">
                <a:solidFill>
                  <a:srgbClr val="0170BA"/>
                </a:solidFill>
                <a:latin typeface="Fira Sans" panose="020B0503050000020004" pitchFamily="34" charset="0"/>
                <a:ea typeface="Fira Sans" panose="020B0503050000020004" pitchFamily="34" charset="0"/>
              </a:rPr>
              <a:t>			10 days application on the back</a:t>
            </a:r>
          </a:p>
          <a:p>
            <a:pPr defTabSz="762000"/>
            <a:r>
              <a:rPr lang="en-GB" dirty="0">
                <a:solidFill>
                  <a:srgbClr val="0170BA"/>
                </a:solidFill>
                <a:latin typeface="Fira Sans" panose="020B0503050000020004" pitchFamily="34" charset="0"/>
                <a:ea typeface="Fira Sans" panose="020B0503050000020004" pitchFamily="34" charset="0"/>
              </a:rPr>
              <a:t>			4 days post application measurement</a:t>
            </a:r>
          </a:p>
          <a:p>
            <a:pPr defTabSz="762000"/>
            <a:endParaRPr lang="en-GB" dirty="0">
              <a:solidFill>
                <a:srgbClr val="0170BA"/>
              </a:solidFill>
              <a:latin typeface="Fira Sans" panose="020B0503050000020004" pitchFamily="34" charset="0"/>
              <a:ea typeface="Fira Sans" panose="020B0503050000020004" pitchFamily="34" charset="0"/>
            </a:endParaRPr>
          </a:p>
          <a:p>
            <a:pPr defTabSz="762000"/>
            <a:r>
              <a:rPr lang="en-GB" u="sng" dirty="0">
                <a:solidFill>
                  <a:srgbClr val="0170BA"/>
                </a:solidFill>
                <a:latin typeface="Fira Sans" panose="020B0503050000020004" pitchFamily="34" charset="0"/>
                <a:ea typeface="Fira Sans" panose="020B0503050000020004" pitchFamily="34" charset="0"/>
              </a:rPr>
              <a:t>Formulations</a:t>
            </a:r>
            <a:r>
              <a:rPr lang="en-GB" dirty="0">
                <a:solidFill>
                  <a:srgbClr val="0170BA"/>
                </a:solidFill>
                <a:latin typeface="Fira Sans" panose="020B0503050000020004" pitchFamily="34" charset="0"/>
                <a:ea typeface="Fira Sans" panose="020B0503050000020004" pitchFamily="34" charset="0"/>
              </a:rPr>
              <a:t>		O/W emulsions containing:</a:t>
            </a:r>
            <a:br>
              <a:rPr lang="en-GB" dirty="0">
                <a:solidFill>
                  <a:srgbClr val="0170BA"/>
                </a:solidFill>
                <a:latin typeface="Fira Sans" panose="020B0503050000020004" pitchFamily="34" charset="0"/>
                <a:ea typeface="Fira Sans" panose="020B0503050000020004" pitchFamily="34" charset="0"/>
              </a:rPr>
            </a:br>
            <a:br>
              <a:rPr lang="en-GB" dirty="0">
                <a:solidFill>
                  <a:srgbClr val="0170BA"/>
                </a:solidFill>
                <a:latin typeface="Fira Sans" panose="020B0503050000020004" pitchFamily="34" charset="0"/>
                <a:ea typeface="Fira Sans" panose="020B0503050000020004" pitchFamily="34" charset="0"/>
              </a:rPr>
            </a:br>
            <a:r>
              <a:rPr lang="en-GB" dirty="0">
                <a:solidFill>
                  <a:srgbClr val="0170BA"/>
                </a:solidFill>
                <a:latin typeface="Fira Sans" panose="020B0503050000020004" pitchFamily="34" charset="0"/>
                <a:ea typeface="Fira Sans" panose="020B0503050000020004" pitchFamily="34" charset="0"/>
              </a:rPr>
              <a:t> 			3.5% DHA and</a:t>
            </a:r>
          </a:p>
          <a:p>
            <a:pPr defTabSz="762000"/>
            <a:r>
              <a:rPr lang="en-GB" dirty="0">
                <a:solidFill>
                  <a:srgbClr val="0170BA"/>
                </a:solidFill>
                <a:latin typeface="Fira Sans" panose="020B0503050000020004" pitchFamily="34" charset="0"/>
                <a:ea typeface="Fira Sans" panose="020B0503050000020004" pitchFamily="34" charset="0"/>
              </a:rPr>
              <a:t>			1.5% ERYTHRULOSE</a:t>
            </a:r>
          </a:p>
          <a:p>
            <a:pPr defTabSz="762000"/>
            <a:endParaRPr lang="en-GB" dirty="0">
              <a:solidFill>
                <a:srgbClr val="0170BA"/>
              </a:solidFill>
              <a:latin typeface="Fira Sans" panose="020B0503050000020004" pitchFamily="34" charset="0"/>
              <a:ea typeface="Fira Sans" panose="020B0503050000020004" pitchFamily="34" charset="0"/>
            </a:endParaRPr>
          </a:p>
          <a:p>
            <a:pPr defTabSz="762000"/>
            <a:r>
              <a:rPr lang="en-GB" dirty="0">
                <a:solidFill>
                  <a:srgbClr val="0170BA"/>
                </a:solidFill>
                <a:latin typeface="Fira Sans" panose="020B0503050000020004" pitchFamily="34" charset="0"/>
                <a:ea typeface="Fira Sans" panose="020B0503050000020004" pitchFamily="34" charset="0"/>
              </a:rPr>
              <a:t>			 5% DHA</a:t>
            </a:r>
          </a:p>
        </p:txBody>
      </p:sp>
      <p:sp>
        <p:nvSpPr>
          <p:cNvPr id="12" name="Rectangle 10">
            <a:extLst>
              <a:ext uri="{FF2B5EF4-FFF2-40B4-BE49-F238E27FC236}">
                <a16:creationId xmlns:a16="http://schemas.microsoft.com/office/drawing/2014/main" id="{464B33CD-5794-4051-B24B-848978253800}"/>
              </a:ext>
            </a:extLst>
          </p:cNvPr>
          <p:cNvSpPr>
            <a:spLocks noChangeArrowheads="1"/>
          </p:cNvSpPr>
          <p:nvPr/>
        </p:nvSpPr>
        <p:spPr bwMode="auto">
          <a:xfrm>
            <a:off x="2596947" y="5123598"/>
            <a:ext cx="203688" cy="228600"/>
          </a:xfrm>
          <a:prstGeom prst="rect">
            <a:avLst/>
          </a:prstGeom>
          <a:solidFill>
            <a:srgbClr val="FF0000"/>
          </a:solidFill>
          <a:ln>
            <a:noFill/>
          </a:ln>
          <a:effectLst>
            <a:outerShdw blurRad="50800" dist="38100" dir="2700000" algn="tl" rotWithShape="0">
              <a:prstClr val="black">
                <a:alpha val="40000"/>
              </a:prstClr>
            </a:outerShdw>
          </a:effectLst>
        </p:spPr>
        <p:txBody>
          <a:bodyPr wrap="none" anchor="ctr"/>
          <a:lstStyle/>
          <a:p>
            <a:pPr algn="ctr" defTabSz="762000"/>
            <a:endParaRPr lang="en-GB" dirty="0">
              <a:solidFill>
                <a:srgbClr val="FF0000"/>
              </a:solidFill>
            </a:endParaRPr>
          </a:p>
        </p:txBody>
      </p:sp>
      <p:sp>
        <p:nvSpPr>
          <p:cNvPr id="5" name="Rectangle 4">
            <a:extLst>
              <a:ext uri="{FF2B5EF4-FFF2-40B4-BE49-F238E27FC236}">
                <a16:creationId xmlns:a16="http://schemas.microsoft.com/office/drawing/2014/main" id="{2FF83465-D092-4043-84FA-A035119D729A}"/>
              </a:ext>
            </a:extLst>
          </p:cNvPr>
          <p:cNvSpPr/>
          <p:nvPr/>
        </p:nvSpPr>
        <p:spPr>
          <a:xfrm>
            <a:off x="2591656" y="4442552"/>
            <a:ext cx="203688" cy="228600"/>
          </a:xfrm>
          <a:prstGeom prst="rect">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Tree>
    <p:extLst>
      <p:ext uri="{BB962C8B-B14F-4D97-AF65-F5344CB8AC3E}">
        <p14:creationId xmlns:p14="http://schemas.microsoft.com/office/powerpoint/2010/main" val="34948509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B2BFA06-5CA4-47BB-A952-D2A269DD6A52}"/>
              </a:ext>
            </a:extLst>
          </p:cNvPr>
          <p:cNvSpPr>
            <a:spLocks noGrp="1"/>
          </p:cNvSpPr>
          <p:nvPr>
            <p:ph type="sldNum" sz="quarter" idx="10"/>
          </p:nvPr>
        </p:nvSpPr>
        <p:spPr/>
        <p:txBody>
          <a:bodyPr/>
          <a:lstStyle/>
          <a:p>
            <a:fld id="{EC50C849-B97A-2B45-B78A-6D9C352F693C}" type="slidenum">
              <a:rPr lang="en-GB" smtClean="0"/>
              <a:pPr/>
              <a:t>23</a:t>
            </a:fld>
            <a:endParaRPr lang="en-GB" dirty="0"/>
          </a:p>
        </p:txBody>
      </p:sp>
      <p:sp>
        <p:nvSpPr>
          <p:cNvPr id="6" name="Title 1">
            <a:extLst>
              <a:ext uri="{FF2B5EF4-FFF2-40B4-BE49-F238E27FC236}">
                <a16:creationId xmlns:a16="http://schemas.microsoft.com/office/drawing/2014/main" id="{B0827FBE-7094-4063-AD4C-8917C222503A}"/>
              </a:ext>
            </a:extLst>
          </p:cNvPr>
          <p:cNvSpPr txBox="1">
            <a:spLocks noGrp="1"/>
          </p:cNvSpPr>
          <p:nvPr>
            <p:ph type="title"/>
          </p:nvPr>
        </p:nvSpPr>
        <p:spPr bwMode="auto">
          <a:xfrm>
            <a:off x="468313" y="443405"/>
            <a:ext cx="11261725" cy="46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GB" b="0" dirty="0">
                <a:solidFill>
                  <a:srgbClr val="7C807E"/>
                </a:solidFill>
                <a:latin typeface="Fira Sans Medium" panose="020B0603050000020004" pitchFamily="34" charset="0"/>
                <a:ea typeface="Fira Sans Medium" panose="020B0603050000020004" pitchFamily="34" charset="0"/>
              </a:rPr>
              <a:t>ERYTHRULOSE – the natural, long lasting colour enhancer</a:t>
            </a:r>
          </a:p>
        </p:txBody>
      </p:sp>
      <p:grpSp>
        <p:nvGrpSpPr>
          <p:cNvPr id="9" name="Group 8">
            <a:extLst>
              <a:ext uri="{FF2B5EF4-FFF2-40B4-BE49-F238E27FC236}">
                <a16:creationId xmlns:a16="http://schemas.microsoft.com/office/drawing/2014/main" id="{63AFD90C-E182-4324-B5F1-8E2F5922CF42}"/>
              </a:ext>
            </a:extLst>
          </p:cNvPr>
          <p:cNvGrpSpPr/>
          <p:nvPr/>
        </p:nvGrpSpPr>
        <p:grpSpPr>
          <a:xfrm>
            <a:off x="1178163" y="1525580"/>
            <a:ext cx="3526264" cy="3179513"/>
            <a:chOff x="293261" y="1766630"/>
            <a:chExt cx="3770127" cy="3461855"/>
          </a:xfrm>
        </p:grpSpPr>
        <p:sp>
          <p:nvSpPr>
            <p:cNvPr id="10" name="Text Box 17">
              <a:extLst>
                <a:ext uri="{FF2B5EF4-FFF2-40B4-BE49-F238E27FC236}">
                  <a16:creationId xmlns:a16="http://schemas.microsoft.com/office/drawing/2014/main" id="{3810715D-5D7F-495A-882A-E2EB44BD7C54}"/>
                </a:ext>
              </a:extLst>
            </p:cNvPr>
            <p:cNvSpPr txBox="1">
              <a:spLocks noChangeArrowheads="1"/>
            </p:cNvSpPr>
            <p:nvPr/>
          </p:nvSpPr>
          <p:spPr bwMode="auto">
            <a:xfrm>
              <a:off x="820846" y="4625292"/>
              <a:ext cx="2404890" cy="60319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gn="ctr"/>
              <a:r>
                <a:rPr lang="en-GB" sz="1400" b="1" dirty="0">
                  <a:solidFill>
                    <a:srgbClr val="0170BA"/>
                  </a:solidFill>
                  <a:latin typeface="Fira Sans" panose="020B0503050000020004" pitchFamily="34" charset="0"/>
                  <a:ea typeface="Fira Sans" panose="020B0503050000020004" pitchFamily="34" charset="0"/>
                </a:rPr>
                <a:t>End of application period</a:t>
              </a:r>
            </a:p>
            <a:p>
              <a:pPr algn="ctr"/>
              <a:r>
                <a:rPr lang="en-GB" sz="1600" b="1" dirty="0">
                  <a:solidFill>
                    <a:schemeClr val="tx2"/>
                  </a:solidFill>
                  <a:latin typeface="Fira Sans" panose="020B0503050000020004" pitchFamily="34" charset="0"/>
                  <a:ea typeface="Fira Sans" panose="020B0503050000020004" pitchFamily="34" charset="0"/>
                </a:rPr>
                <a:t>Day 10</a:t>
              </a:r>
            </a:p>
          </p:txBody>
        </p:sp>
        <p:pic>
          <p:nvPicPr>
            <p:cNvPr id="11" name="Picture 72" descr="C:\Documents and Settings\889499\Desktop\Picture1.png">
              <a:extLst>
                <a:ext uri="{FF2B5EF4-FFF2-40B4-BE49-F238E27FC236}">
                  <a16:creationId xmlns:a16="http://schemas.microsoft.com/office/drawing/2014/main" id="{7FB91AF0-B70B-4C53-A015-42C8A6EF311E}"/>
                </a:ext>
              </a:extLst>
            </p:cNvPr>
            <p:cNvPicPr>
              <a:picLocks noChangeAspect="1" noChangeArrowheads="1"/>
            </p:cNvPicPr>
            <p:nvPr/>
          </p:nvPicPr>
          <p:blipFill rotWithShape="1">
            <a:blip r:embed="rId2" cstate="screen">
              <a:extLst>
                <a:ext uri="{28A0092B-C50C-407E-A947-70E740481C1C}">
                  <a14:useLocalDpi xmlns:a14="http://schemas.microsoft.com/office/drawing/2010/main"/>
                </a:ext>
              </a:extLst>
            </a:blip>
            <a:srcRect/>
            <a:stretch/>
          </p:blipFill>
          <p:spPr bwMode="auto">
            <a:xfrm>
              <a:off x="293261" y="1972284"/>
              <a:ext cx="3770127" cy="2576808"/>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2" name="Text Box 21">
              <a:extLst>
                <a:ext uri="{FF2B5EF4-FFF2-40B4-BE49-F238E27FC236}">
                  <a16:creationId xmlns:a16="http://schemas.microsoft.com/office/drawing/2014/main" id="{E9BC2DF6-8E9A-4A90-9CD2-50B1E9BA51A4}"/>
                </a:ext>
              </a:extLst>
            </p:cNvPr>
            <p:cNvSpPr txBox="1">
              <a:spLocks noChangeArrowheads="1"/>
            </p:cNvSpPr>
            <p:nvPr/>
          </p:nvSpPr>
          <p:spPr bwMode="auto">
            <a:xfrm>
              <a:off x="2943634" y="1766630"/>
              <a:ext cx="564203" cy="335108"/>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400" b="1" dirty="0">
                  <a:solidFill>
                    <a:srgbClr val="FF0000"/>
                  </a:solidFill>
                  <a:latin typeface="Fira Sans" panose="020B0503050000020004" pitchFamily="34" charset="0"/>
                  <a:ea typeface="Fira Sans" panose="020B0503050000020004" pitchFamily="34" charset="0"/>
                </a:rPr>
                <a:t>DHA</a:t>
              </a:r>
            </a:p>
          </p:txBody>
        </p:sp>
      </p:grpSp>
      <p:sp>
        <p:nvSpPr>
          <p:cNvPr id="13" name="Text Box 21">
            <a:extLst>
              <a:ext uri="{FF2B5EF4-FFF2-40B4-BE49-F238E27FC236}">
                <a16:creationId xmlns:a16="http://schemas.microsoft.com/office/drawing/2014/main" id="{B3969B60-800A-4170-8105-46123952C9BC}"/>
              </a:ext>
            </a:extLst>
          </p:cNvPr>
          <p:cNvSpPr txBox="1">
            <a:spLocks noChangeArrowheads="1"/>
          </p:cNvSpPr>
          <p:nvPr/>
        </p:nvSpPr>
        <p:spPr bwMode="auto">
          <a:xfrm>
            <a:off x="1335430" y="1411218"/>
            <a:ext cx="1380443" cy="492443"/>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200" b="1" dirty="0">
                <a:solidFill>
                  <a:srgbClr val="0170BA"/>
                </a:solidFill>
                <a:latin typeface="Fira Sans" panose="020B0503050000020004" pitchFamily="34" charset="0"/>
                <a:ea typeface="Fira Sans" panose="020B0503050000020004" pitchFamily="34" charset="0"/>
              </a:rPr>
              <a:t>Mixture with </a:t>
            </a:r>
          </a:p>
          <a:p>
            <a:r>
              <a:rPr lang="en-GB" sz="1400" b="1" dirty="0">
                <a:solidFill>
                  <a:srgbClr val="00B0F0"/>
                </a:solidFill>
                <a:latin typeface="Fira Sans" panose="020B0503050000020004" pitchFamily="34" charset="0"/>
                <a:ea typeface="Fira Sans" panose="020B0503050000020004" pitchFamily="34" charset="0"/>
              </a:rPr>
              <a:t>ERYTHRULOSE</a:t>
            </a:r>
          </a:p>
        </p:txBody>
      </p:sp>
      <p:pic>
        <p:nvPicPr>
          <p:cNvPr id="14" name="Picture 69">
            <a:extLst>
              <a:ext uri="{FF2B5EF4-FFF2-40B4-BE49-F238E27FC236}">
                <a16:creationId xmlns:a16="http://schemas.microsoft.com/office/drawing/2014/main" id="{640B88CA-EDDC-4011-8E02-F17D819EE892}"/>
              </a:ext>
            </a:extLst>
          </p:cNvPr>
          <p:cNvPicPr>
            <a:picLocks noChangeAspect="1" noChangeArrowheads="1"/>
          </p:cNvPicPr>
          <p:nvPr/>
        </p:nvPicPr>
        <p:blipFill rotWithShape="1">
          <a:blip r:embed="rId3" cstate="screen">
            <a:extLst>
              <a:ext uri="{28A0092B-C50C-407E-A947-70E740481C1C}">
                <a14:useLocalDpi xmlns:a14="http://schemas.microsoft.com/office/drawing/2010/main"/>
              </a:ext>
            </a:extLst>
          </a:blip>
          <a:srcRect/>
          <a:stretch/>
        </p:blipFill>
        <p:spPr bwMode="auto">
          <a:xfrm>
            <a:off x="6849530" y="1748243"/>
            <a:ext cx="3969057" cy="2365200"/>
          </a:xfrm>
          <a:prstGeom prst="roundRect">
            <a:avLst>
              <a:gd name="adj" fmla="val 4167"/>
            </a:avLst>
          </a:prstGeom>
          <a:solidFill>
            <a:srgbClr val="FFFFFF"/>
          </a:solidFill>
          <a:ln w="76200" cap="sq">
            <a:solidFill>
              <a:srgbClr val="EAEAEA"/>
            </a:solidFill>
            <a:miter lim="800000"/>
          </a:ln>
          <a:effectLst>
            <a:reflection blurRad="12700" stA="33000" endPos="28000" dist="5000" dir="5400000" sy="-100000" algn="bl" rotWithShape="0"/>
          </a:effectLst>
          <a:scene3d>
            <a:camera prst="orthographicFront"/>
            <a:lightRig rig="threePt" dir="t">
              <a:rot lat="0" lon="0" rev="2700000"/>
            </a:lightRig>
          </a:scene3d>
          <a:sp3d contourW="6350">
            <a:bevelT h="38100"/>
            <a:contourClr>
              <a:srgbClr val="C0C0C0"/>
            </a:contourClr>
          </a:sp3d>
        </p:spPr>
      </p:pic>
      <p:sp>
        <p:nvSpPr>
          <p:cNvPr id="15" name="Text Box 18">
            <a:extLst>
              <a:ext uri="{FF2B5EF4-FFF2-40B4-BE49-F238E27FC236}">
                <a16:creationId xmlns:a16="http://schemas.microsoft.com/office/drawing/2014/main" id="{FFEB5480-853B-404C-976E-0CF9171BCDAA}"/>
              </a:ext>
            </a:extLst>
          </p:cNvPr>
          <p:cNvSpPr txBox="1">
            <a:spLocks noChangeArrowheads="1"/>
          </p:cNvSpPr>
          <p:nvPr/>
        </p:nvSpPr>
        <p:spPr bwMode="auto">
          <a:xfrm>
            <a:off x="7017387" y="4151284"/>
            <a:ext cx="3484622"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algn="ctr"/>
            <a:r>
              <a:rPr lang="en-GB" sz="1400" b="1" dirty="0">
                <a:solidFill>
                  <a:srgbClr val="0170BA"/>
                </a:solidFill>
                <a:latin typeface="Fira Sans" panose="020B0503050000020004" pitchFamily="34" charset="0"/>
                <a:ea typeface="Fira Sans" panose="020B0503050000020004" pitchFamily="34" charset="0"/>
              </a:rPr>
              <a:t>4 days after last application</a:t>
            </a:r>
          </a:p>
          <a:p>
            <a:pPr algn="ctr"/>
            <a:r>
              <a:rPr lang="en-GB" sz="1600" b="1" dirty="0">
                <a:solidFill>
                  <a:schemeClr val="tx2"/>
                </a:solidFill>
                <a:latin typeface="Fira Sans" panose="020B0503050000020004" pitchFamily="34" charset="0"/>
                <a:ea typeface="Fira Sans" panose="020B0503050000020004" pitchFamily="34" charset="0"/>
              </a:rPr>
              <a:t>Day 14</a:t>
            </a:r>
          </a:p>
        </p:txBody>
      </p:sp>
      <p:sp>
        <p:nvSpPr>
          <p:cNvPr id="16" name="Text Box 21">
            <a:extLst>
              <a:ext uri="{FF2B5EF4-FFF2-40B4-BE49-F238E27FC236}">
                <a16:creationId xmlns:a16="http://schemas.microsoft.com/office/drawing/2014/main" id="{7A6BFE66-2133-482A-AD27-B25F91DC14E9}"/>
              </a:ext>
            </a:extLst>
          </p:cNvPr>
          <p:cNvSpPr txBox="1">
            <a:spLocks noChangeArrowheads="1"/>
          </p:cNvSpPr>
          <p:nvPr/>
        </p:nvSpPr>
        <p:spPr bwMode="auto">
          <a:xfrm>
            <a:off x="7295984" y="1417266"/>
            <a:ext cx="1380443" cy="492443"/>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200" b="1" dirty="0">
                <a:solidFill>
                  <a:srgbClr val="0170BA"/>
                </a:solidFill>
                <a:latin typeface="Fira Sans" panose="020B0503050000020004" pitchFamily="34" charset="0"/>
                <a:ea typeface="Fira Sans" panose="020B0503050000020004" pitchFamily="34" charset="0"/>
              </a:rPr>
              <a:t>Mixture with </a:t>
            </a:r>
          </a:p>
          <a:p>
            <a:r>
              <a:rPr lang="en-GB" sz="1400" b="1" dirty="0">
                <a:solidFill>
                  <a:srgbClr val="00B0F0"/>
                </a:solidFill>
                <a:latin typeface="Fira Sans" panose="020B0503050000020004" pitchFamily="34" charset="0"/>
                <a:ea typeface="Fira Sans" panose="020B0503050000020004" pitchFamily="34" charset="0"/>
              </a:rPr>
              <a:t>ERYTHRULOSE</a:t>
            </a:r>
          </a:p>
        </p:txBody>
      </p:sp>
      <p:sp>
        <p:nvSpPr>
          <p:cNvPr id="17" name="Text Box 21">
            <a:extLst>
              <a:ext uri="{FF2B5EF4-FFF2-40B4-BE49-F238E27FC236}">
                <a16:creationId xmlns:a16="http://schemas.microsoft.com/office/drawing/2014/main" id="{87D212D5-EE9B-42E2-A88F-D9636CD1A218}"/>
              </a:ext>
            </a:extLst>
          </p:cNvPr>
          <p:cNvSpPr txBox="1">
            <a:spLocks noChangeArrowheads="1"/>
          </p:cNvSpPr>
          <p:nvPr/>
        </p:nvSpPr>
        <p:spPr bwMode="auto">
          <a:xfrm>
            <a:off x="9753836" y="1525579"/>
            <a:ext cx="527709" cy="307777"/>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400" b="1" dirty="0">
                <a:solidFill>
                  <a:srgbClr val="FF0000"/>
                </a:solidFill>
                <a:latin typeface="Fira Sans" panose="020B0503050000020004" pitchFamily="34" charset="0"/>
                <a:ea typeface="Fira Sans" panose="020B0503050000020004" pitchFamily="34" charset="0"/>
              </a:rPr>
              <a:t>DHA</a:t>
            </a:r>
          </a:p>
        </p:txBody>
      </p:sp>
      <p:grpSp>
        <p:nvGrpSpPr>
          <p:cNvPr id="18" name="Group 17">
            <a:extLst>
              <a:ext uri="{FF2B5EF4-FFF2-40B4-BE49-F238E27FC236}">
                <a16:creationId xmlns:a16="http://schemas.microsoft.com/office/drawing/2014/main" id="{304A51B9-14F3-497F-84FF-1A0CCF4D1364}"/>
              </a:ext>
            </a:extLst>
          </p:cNvPr>
          <p:cNvGrpSpPr/>
          <p:nvPr/>
        </p:nvGrpSpPr>
        <p:grpSpPr>
          <a:xfrm>
            <a:off x="1937275" y="5287938"/>
            <a:ext cx="7757654" cy="430887"/>
            <a:chOff x="405358" y="5442839"/>
            <a:chExt cx="7757654" cy="430887"/>
          </a:xfrm>
        </p:grpSpPr>
        <p:sp>
          <p:nvSpPr>
            <p:cNvPr id="19" name="TextBox 18">
              <a:extLst>
                <a:ext uri="{FF2B5EF4-FFF2-40B4-BE49-F238E27FC236}">
                  <a16:creationId xmlns:a16="http://schemas.microsoft.com/office/drawing/2014/main" id="{5470907B-0138-4BA9-BFB9-62702455AB16}"/>
                </a:ext>
              </a:extLst>
            </p:cNvPr>
            <p:cNvSpPr txBox="1"/>
            <p:nvPr/>
          </p:nvSpPr>
          <p:spPr>
            <a:xfrm>
              <a:off x="707894" y="5442839"/>
              <a:ext cx="7455118" cy="430887"/>
            </a:xfrm>
            <a:prstGeom prst="rect">
              <a:avLst/>
            </a:prstGeom>
            <a:noFill/>
          </p:spPr>
          <p:txBody>
            <a:bodyPr wrap="none" rtlCol="0">
              <a:spAutoFit/>
            </a:bodyPr>
            <a:lstStyle/>
            <a:p>
              <a:r>
                <a:rPr lang="en-GB" sz="2200" dirty="0">
                  <a:solidFill>
                    <a:schemeClr val="tx2"/>
                  </a:solidFill>
                  <a:latin typeface="Fira Sans" panose="020B0503050000020004" pitchFamily="34" charset="0"/>
                  <a:ea typeface="Fira Sans" panose="020B0503050000020004" pitchFamily="34" charset="0"/>
                </a:rPr>
                <a:t>Combination leads to visibly better results after 14 days.</a:t>
              </a:r>
            </a:p>
          </p:txBody>
        </p:sp>
        <p:sp>
          <p:nvSpPr>
            <p:cNvPr id="20" name="Chevron 20">
              <a:extLst>
                <a:ext uri="{FF2B5EF4-FFF2-40B4-BE49-F238E27FC236}">
                  <a16:creationId xmlns:a16="http://schemas.microsoft.com/office/drawing/2014/main" id="{FA50E24A-515D-4E9B-947F-28A9CF6297B1}"/>
                </a:ext>
              </a:extLst>
            </p:cNvPr>
            <p:cNvSpPr/>
            <p:nvPr/>
          </p:nvSpPr>
          <p:spPr bwMode="auto">
            <a:xfrm>
              <a:off x="405358" y="5461889"/>
              <a:ext cx="329805" cy="276999"/>
            </a:xfrm>
            <a:prstGeom prst="chevron">
              <a:avLst/>
            </a:prstGeom>
            <a:solidFill>
              <a:schemeClr val="tx2"/>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Trebuchet MS" pitchFamily="34" charset="0"/>
                <a:cs typeface="Arial" charset="0"/>
              </a:endParaRPr>
            </a:p>
          </p:txBody>
        </p:sp>
      </p:grpSp>
      <p:sp>
        <p:nvSpPr>
          <p:cNvPr id="22" name="Rounded Rectangle 13">
            <a:extLst>
              <a:ext uri="{FF2B5EF4-FFF2-40B4-BE49-F238E27FC236}">
                <a16:creationId xmlns:a16="http://schemas.microsoft.com/office/drawing/2014/main" id="{8F66002F-6C0E-4FF5-9C64-6385646A4F66}"/>
              </a:ext>
            </a:extLst>
          </p:cNvPr>
          <p:cNvSpPr/>
          <p:nvPr/>
        </p:nvSpPr>
        <p:spPr bwMode="auto">
          <a:xfrm>
            <a:off x="2267081" y="5287937"/>
            <a:ext cx="7284326" cy="497227"/>
          </a:xfrm>
          <a:prstGeom prst="roundRect">
            <a:avLst/>
          </a:prstGeom>
          <a:noFill/>
          <a:ln w="9525" cap="flat" cmpd="sng" algn="ctr">
            <a:solidFill>
              <a:schemeClr val="tx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53331111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GB" smtClean="0"/>
              <a:pPr/>
              <a:t>24</a:t>
            </a:fld>
            <a:endParaRPr lang="en-GB" dirty="0"/>
          </a:p>
        </p:txBody>
      </p:sp>
      <p:sp>
        <p:nvSpPr>
          <p:cNvPr id="7" name="Title 1">
            <a:extLst>
              <a:ext uri="{FF2B5EF4-FFF2-40B4-BE49-F238E27FC236}">
                <a16:creationId xmlns:a16="http://schemas.microsoft.com/office/drawing/2014/main" id="{E6B43BEC-6F36-4E3B-BF10-13E178F20DAB}"/>
              </a:ext>
            </a:extLst>
          </p:cNvPr>
          <p:cNvSpPr txBox="1">
            <a:spLocks noGrp="1"/>
          </p:cNvSpPr>
          <p:nvPr>
            <p:ph type="title"/>
          </p:nvPr>
        </p:nvSpPr>
        <p:spPr bwMode="auto">
          <a:xfrm>
            <a:off x="465137" y="443404"/>
            <a:ext cx="11261725" cy="93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GB" b="0" dirty="0">
                <a:solidFill>
                  <a:srgbClr val="7C807E"/>
                </a:solidFill>
                <a:latin typeface="Fira Sans Medium" panose="020B0603050000020004" pitchFamily="34" charset="0"/>
                <a:ea typeface="Fira Sans Medium" panose="020B0603050000020004" pitchFamily="34" charset="0"/>
              </a:rPr>
              <a:t>ERYTHRULOSE – </a:t>
            </a:r>
            <a:r>
              <a:rPr lang="en-GB" altLang="en-US" b="0" kern="0" dirty="0">
                <a:solidFill>
                  <a:srgbClr val="7C807E"/>
                </a:solidFill>
                <a:latin typeface="Fira Sans Medium" panose="020B0603050000020004" pitchFamily="34" charset="0"/>
                <a:ea typeface="Fira Sans Medium" panose="020B0603050000020004" pitchFamily="34" charset="0"/>
              </a:rPr>
              <a:t>diminishes skin drying </a:t>
            </a:r>
          </a:p>
          <a:p>
            <a:r>
              <a:rPr lang="en-GB" altLang="en-US" b="0" kern="0" dirty="0">
                <a:solidFill>
                  <a:srgbClr val="7C807E"/>
                </a:solidFill>
                <a:latin typeface="Fira Sans Medium" panose="020B0603050000020004" pitchFamily="34" charset="0"/>
                <a:ea typeface="Fira Sans Medium" panose="020B0603050000020004" pitchFamily="34" charset="0"/>
              </a:rPr>
              <a:t>during tanning treatments </a:t>
            </a:r>
          </a:p>
        </p:txBody>
      </p:sp>
      <p:sp>
        <p:nvSpPr>
          <p:cNvPr id="8" name="Rectangle 2">
            <a:extLst>
              <a:ext uri="{FF2B5EF4-FFF2-40B4-BE49-F238E27FC236}">
                <a16:creationId xmlns:a16="http://schemas.microsoft.com/office/drawing/2014/main" id="{8B40C10D-2158-43BC-BBD6-CB107903F748}"/>
              </a:ext>
            </a:extLst>
          </p:cNvPr>
          <p:cNvSpPr>
            <a:spLocks noChangeArrowheads="1"/>
          </p:cNvSpPr>
          <p:nvPr/>
        </p:nvSpPr>
        <p:spPr bwMode="auto">
          <a:xfrm>
            <a:off x="550986" y="1585904"/>
            <a:ext cx="7735764" cy="766877"/>
          </a:xfrm>
          <a:prstGeom prst="rect">
            <a:avLst/>
          </a:prstGeom>
          <a:noFill/>
          <a:ln>
            <a:noFill/>
          </a:ln>
          <a:effectLst/>
          <a:extLst>
            <a:ext uri="{909E8E84-426E-40DD-AFC4-6F175D3DCCD1}">
              <a14:hiddenFill xmlns:a14="http://schemas.microsoft.com/office/drawing/2010/main">
                <a:solidFill>
                  <a:srgbClr val="8CF4EA"/>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bg2"/>
                  </a:outerShdw>
                </a:effectLst>
              </a14:hiddenEffects>
            </a:ext>
          </a:extLst>
        </p:spPr>
        <p:txBody>
          <a:bodyPr wrap="square" lIns="90488" tIns="44450" rIns="90488" bIns="44450">
            <a:spAutoFit/>
          </a:bodyPr>
          <a:lstStyle/>
          <a:p>
            <a:pPr defTabSz="762000"/>
            <a:r>
              <a:rPr lang="en-GB" sz="2200" i="1" dirty="0">
                <a:latin typeface="Fira Sans" panose="020B0503050000020004" pitchFamily="34" charset="0"/>
                <a:ea typeface="Fira Sans" panose="020B0503050000020004" pitchFamily="34" charset="0"/>
              </a:rPr>
              <a:t>In vivo </a:t>
            </a:r>
            <a:r>
              <a:rPr lang="en-GB" sz="2200" dirty="0">
                <a:latin typeface="Fira Sans" panose="020B0503050000020004" pitchFamily="34" charset="0"/>
                <a:ea typeface="Fira Sans" panose="020B0503050000020004" pitchFamily="34" charset="0"/>
              </a:rPr>
              <a:t>study of a self-tanning formulation containing </a:t>
            </a:r>
            <a:r>
              <a:rPr lang="en-GB" sz="2200" dirty="0">
                <a:solidFill>
                  <a:srgbClr val="00B0F0"/>
                </a:solidFill>
                <a:latin typeface="Fira Sans" panose="020B0503050000020004" pitchFamily="34" charset="0"/>
                <a:ea typeface="Fira Sans" panose="020B0503050000020004" pitchFamily="34" charset="0"/>
              </a:rPr>
              <a:t>ERYTHRULOSE</a:t>
            </a:r>
            <a:r>
              <a:rPr lang="en-GB" sz="2200" dirty="0">
                <a:solidFill>
                  <a:schemeClr val="bg2"/>
                </a:solidFill>
                <a:latin typeface="Fira Sans" panose="020B0503050000020004" pitchFamily="34" charset="0"/>
                <a:ea typeface="Fira Sans" panose="020B0503050000020004" pitchFamily="34" charset="0"/>
              </a:rPr>
              <a:t> </a:t>
            </a:r>
            <a:r>
              <a:rPr lang="en-GB" sz="2200" dirty="0">
                <a:latin typeface="Fira Sans" panose="020B0503050000020004" pitchFamily="34" charset="0"/>
                <a:ea typeface="Fira Sans" panose="020B0503050000020004" pitchFamily="34" charset="0"/>
              </a:rPr>
              <a:t>and</a:t>
            </a:r>
            <a:r>
              <a:rPr lang="en-GB" sz="2200" dirty="0">
                <a:solidFill>
                  <a:schemeClr val="bg2"/>
                </a:solidFill>
                <a:latin typeface="Fira Sans" panose="020B0503050000020004" pitchFamily="34" charset="0"/>
                <a:ea typeface="Fira Sans" panose="020B0503050000020004" pitchFamily="34" charset="0"/>
              </a:rPr>
              <a:t> </a:t>
            </a:r>
            <a:r>
              <a:rPr lang="en-GB" sz="2200" dirty="0">
                <a:solidFill>
                  <a:srgbClr val="FF0000"/>
                </a:solidFill>
                <a:latin typeface="Fira Sans" panose="020B0503050000020004" pitchFamily="34" charset="0"/>
                <a:ea typeface="Fira Sans" panose="020B0503050000020004" pitchFamily="34" charset="0"/>
              </a:rPr>
              <a:t>DHA</a:t>
            </a:r>
          </a:p>
        </p:txBody>
      </p:sp>
      <p:sp>
        <p:nvSpPr>
          <p:cNvPr id="5" name="Rectangle 4">
            <a:extLst>
              <a:ext uri="{FF2B5EF4-FFF2-40B4-BE49-F238E27FC236}">
                <a16:creationId xmlns:a16="http://schemas.microsoft.com/office/drawing/2014/main" id="{DDD076BB-616F-4005-9950-3FEF0FA5C377}"/>
              </a:ext>
            </a:extLst>
          </p:cNvPr>
          <p:cNvSpPr/>
          <p:nvPr/>
        </p:nvSpPr>
        <p:spPr>
          <a:xfrm>
            <a:off x="693581" y="2621573"/>
            <a:ext cx="9729849" cy="3477875"/>
          </a:xfrm>
          <a:prstGeom prst="rect">
            <a:avLst/>
          </a:prstGeom>
        </p:spPr>
        <p:txBody>
          <a:bodyPr wrap="square">
            <a:spAutoFit/>
          </a:bodyPr>
          <a:lstStyle/>
          <a:p>
            <a:pPr defTabSz="762000"/>
            <a:r>
              <a:rPr lang="en-GB" u="sng" dirty="0">
                <a:solidFill>
                  <a:srgbClr val="0170BA"/>
                </a:solidFill>
                <a:latin typeface="Fira Sans" panose="020B0503050000020004" pitchFamily="34" charset="0"/>
                <a:ea typeface="Fira Sans" panose="020B0503050000020004" pitchFamily="34" charset="0"/>
              </a:rPr>
              <a:t>Study Design	</a:t>
            </a:r>
            <a:r>
              <a:rPr lang="en-GB" dirty="0">
                <a:solidFill>
                  <a:srgbClr val="0170BA"/>
                </a:solidFill>
                <a:latin typeface="Fira Sans" panose="020B0503050000020004" pitchFamily="34" charset="0"/>
                <a:ea typeface="Fira Sans" panose="020B0503050000020004" pitchFamily="34" charset="0"/>
              </a:rPr>
              <a:t>	5 healthy female volunteers</a:t>
            </a:r>
          </a:p>
          <a:p>
            <a:pPr defTabSz="762000"/>
            <a:r>
              <a:rPr lang="en-GB" dirty="0">
                <a:solidFill>
                  <a:srgbClr val="0170BA"/>
                </a:solidFill>
                <a:latin typeface="Fira Sans" panose="020B0503050000020004" pitchFamily="34" charset="0"/>
                <a:ea typeface="Fira Sans" panose="020B0503050000020004" pitchFamily="34" charset="0"/>
              </a:rPr>
              <a:t>			7 days application on the inner forearms</a:t>
            </a:r>
          </a:p>
          <a:p>
            <a:pPr defTabSz="762000"/>
            <a:r>
              <a:rPr lang="en-GB" dirty="0">
                <a:solidFill>
                  <a:srgbClr val="0170BA"/>
                </a:solidFill>
                <a:latin typeface="Fira Sans" panose="020B0503050000020004" pitchFamily="34" charset="0"/>
                <a:ea typeface="Fira Sans" panose="020B0503050000020004" pitchFamily="34" charset="0"/>
              </a:rPr>
              <a:t>			15 days continuous measurement period</a:t>
            </a:r>
          </a:p>
          <a:p>
            <a:pPr defTabSz="762000"/>
            <a:endParaRPr lang="en-GB" dirty="0">
              <a:solidFill>
                <a:srgbClr val="0170BA"/>
              </a:solidFill>
              <a:latin typeface="Fira Sans" panose="020B0503050000020004" pitchFamily="34" charset="0"/>
              <a:ea typeface="Fira Sans" panose="020B0503050000020004" pitchFamily="34" charset="0"/>
            </a:endParaRPr>
          </a:p>
          <a:p>
            <a:pPr defTabSz="762000"/>
            <a:r>
              <a:rPr lang="en-GB" u="sng" dirty="0">
                <a:solidFill>
                  <a:srgbClr val="0170BA"/>
                </a:solidFill>
                <a:latin typeface="Fira Sans" panose="020B0503050000020004" pitchFamily="34" charset="0"/>
                <a:ea typeface="Fira Sans" panose="020B0503050000020004" pitchFamily="34" charset="0"/>
              </a:rPr>
              <a:t>Formulations</a:t>
            </a:r>
            <a:r>
              <a:rPr lang="en-GB" dirty="0">
                <a:solidFill>
                  <a:srgbClr val="0170BA"/>
                </a:solidFill>
                <a:latin typeface="Fira Sans" panose="020B0503050000020004" pitchFamily="34" charset="0"/>
                <a:ea typeface="Fira Sans" panose="020B0503050000020004" pitchFamily="34" charset="0"/>
              </a:rPr>
              <a:t>		gel formulations containing 0.5-molar 				concentration of total tanning agent:</a:t>
            </a:r>
            <a:br>
              <a:rPr lang="en-GB" dirty="0">
                <a:solidFill>
                  <a:srgbClr val="0170BA"/>
                </a:solidFill>
                <a:latin typeface="Fira Sans" panose="020B0503050000020004" pitchFamily="34" charset="0"/>
                <a:ea typeface="Fira Sans" panose="020B0503050000020004" pitchFamily="34" charset="0"/>
              </a:rPr>
            </a:br>
            <a:br>
              <a:rPr lang="en-GB" sz="700" dirty="0">
                <a:solidFill>
                  <a:srgbClr val="0170BA"/>
                </a:solidFill>
                <a:latin typeface="Fira Sans" panose="020B0503050000020004" pitchFamily="34" charset="0"/>
                <a:ea typeface="Fira Sans" panose="020B0503050000020004" pitchFamily="34" charset="0"/>
              </a:rPr>
            </a:br>
            <a:r>
              <a:rPr lang="en-GB" dirty="0">
                <a:solidFill>
                  <a:srgbClr val="0170BA"/>
                </a:solidFill>
                <a:latin typeface="Fira Sans" panose="020B0503050000020004" pitchFamily="34" charset="0"/>
                <a:ea typeface="Fira Sans" panose="020B0503050000020004" pitchFamily="34" charset="0"/>
              </a:rPr>
              <a:t> 			</a:t>
            </a:r>
          </a:p>
          <a:p>
            <a:pPr defTabSz="762000">
              <a:spcAft>
                <a:spcPts val="600"/>
              </a:spcAft>
            </a:pPr>
            <a:r>
              <a:rPr lang="en-GB" dirty="0">
                <a:solidFill>
                  <a:srgbClr val="0170BA"/>
                </a:solidFill>
                <a:latin typeface="Fira Sans" panose="020B0503050000020004" pitchFamily="34" charset="0"/>
                <a:ea typeface="Fira Sans" panose="020B0503050000020004" pitchFamily="34" charset="0"/>
              </a:rPr>
              <a:t>			DHA &amp; ERYTHRULOSE (0.5 + 0.5 mole)</a:t>
            </a:r>
            <a:endParaRPr lang="en-GB" sz="700" dirty="0">
              <a:solidFill>
                <a:srgbClr val="0170BA"/>
              </a:solidFill>
              <a:latin typeface="Fira Sans" panose="020B0503050000020004" pitchFamily="34" charset="0"/>
              <a:ea typeface="Fira Sans" panose="020B0503050000020004" pitchFamily="34" charset="0"/>
            </a:endParaRPr>
          </a:p>
          <a:p>
            <a:pPr defTabSz="762000">
              <a:spcAft>
                <a:spcPts val="600"/>
              </a:spcAft>
            </a:pPr>
            <a:r>
              <a:rPr lang="en-GB" dirty="0">
                <a:solidFill>
                  <a:srgbClr val="0170BA"/>
                </a:solidFill>
                <a:latin typeface="Fira Sans" panose="020B0503050000020004" pitchFamily="34" charset="0"/>
                <a:ea typeface="Fira Sans" panose="020B0503050000020004" pitchFamily="34" charset="0"/>
              </a:rPr>
              <a:t>			DHA (0.5 mole)</a:t>
            </a:r>
          </a:p>
          <a:p>
            <a:pPr defTabSz="762000">
              <a:spcAft>
                <a:spcPts val="600"/>
              </a:spcAft>
            </a:pPr>
            <a:r>
              <a:rPr lang="en-GB" dirty="0">
                <a:solidFill>
                  <a:srgbClr val="0170BA"/>
                </a:solidFill>
                <a:latin typeface="Fira Sans" panose="020B0503050000020004" pitchFamily="34" charset="0"/>
                <a:ea typeface="Fira Sans" panose="020B0503050000020004" pitchFamily="34" charset="0"/>
              </a:rPr>
              <a:t>			ERYTHRULOSE (0.5 mole)</a:t>
            </a:r>
          </a:p>
          <a:p>
            <a:pPr defTabSz="762000">
              <a:spcAft>
                <a:spcPts val="600"/>
              </a:spcAft>
            </a:pPr>
            <a:r>
              <a:rPr lang="en-GB" dirty="0">
                <a:solidFill>
                  <a:srgbClr val="0170BA"/>
                </a:solidFill>
                <a:latin typeface="Fira Sans" panose="020B0503050000020004" pitchFamily="34" charset="0"/>
                <a:ea typeface="Fira Sans" panose="020B0503050000020004" pitchFamily="34" charset="0"/>
              </a:rPr>
              <a:t>			Placebo</a:t>
            </a:r>
          </a:p>
        </p:txBody>
      </p:sp>
      <p:sp>
        <p:nvSpPr>
          <p:cNvPr id="11" name="Rectangle 10">
            <a:extLst>
              <a:ext uri="{FF2B5EF4-FFF2-40B4-BE49-F238E27FC236}">
                <a16:creationId xmlns:a16="http://schemas.microsoft.com/office/drawing/2014/main" id="{066C88C2-7826-444A-9863-EC4E3A3A4DBF}"/>
              </a:ext>
            </a:extLst>
          </p:cNvPr>
          <p:cNvSpPr/>
          <p:nvPr/>
        </p:nvSpPr>
        <p:spPr>
          <a:xfrm>
            <a:off x="2712853" y="4720138"/>
            <a:ext cx="203688" cy="228600"/>
          </a:xfrm>
          <a:prstGeom prst="rect">
            <a:avLst/>
          </a:prstGeom>
          <a:solidFill>
            <a:schemeClr val="bg2">
              <a:lumMod val="7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solidFill>
                <a:schemeClr val="bg2">
                  <a:lumMod val="75000"/>
                </a:schemeClr>
              </a:solidFill>
            </a:endParaRPr>
          </a:p>
        </p:txBody>
      </p:sp>
      <p:sp>
        <p:nvSpPr>
          <p:cNvPr id="12" name="Rectangle 10">
            <a:extLst>
              <a:ext uri="{FF2B5EF4-FFF2-40B4-BE49-F238E27FC236}">
                <a16:creationId xmlns:a16="http://schemas.microsoft.com/office/drawing/2014/main" id="{CA4AF709-F6B7-4D12-8810-AF052E999A69}"/>
              </a:ext>
            </a:extLst>
          </p:cNvPr>
          <p:cNvSpPr>
            <a:spLocks noChangeArrowheads="1"/>
          </p:cNvSpPr>
          <p:nvPr/>
        </p:nvSpPr>
        <p:spPr bwMode="auto">
          <a:xfrm>
            <a:off x="2712853" y="5087973"/>
            <a:ext cx="203688" cy="228600"/>
          </a:xfrm>
          <a:prstGeom prst="rect">
            <a:avLst/>
          </a:prstGeom>
          <a:solidFill>
            <a:srgbClr val="FF0000"/>
          </a:solidFill>
          <a:ln>
            <a:noFill/>
          </a:ln>
          <a:effectLst>
            <a:outerShdw blurRad="50800" dist="38100" dir="2700000" algn="tl" rotWithShape="0">
              <a:prstClr val="black">
                <a:alpha val="40000"/>
              </a:prstClr>
            </a:outerShdw>
          </a:effectLst>
        </p:spPr>
        <p:txBody>
          <a:bodyPr wrap="none" anchor="ctr"/>
          <a:lstStyle/>
          <a:p>
            <a:pPr algn="ctr" defTabSz="762000"/>
            <a:endParaRPr lang="en-GB" dirty="0">
              <a:solidFill>
                <a:srgbClr val="FF0000"/>
              </a:solidFill>
            </a:endParaRPr>
          </a:p>
        </p:txBody>
      </p:sp>
      <p:sp>
        <p:nvSpPr>
          <p:cNvPr id="13" name="Rectangle 10">
            <a:extLst>
              <a:ext uri="{FF2B5EF4-FFF2-40B4-BE49-F238E27FC236}">
                <a16:creationId xmlns:a16="http://schemas.microsoft.com/office/drawing/2014/main" id="{42D7BF8B-ECBC-48DA-B793-887B7F460F00}"/>
              </a:ext>
            </a:extLst>
          </p:cNvPr>
          <p:cNvSpPr>
            <a:spLocks noChangeArrowheads="1"/>
          </p:cNvSpPr>
          <p:nvPr/>
        </p:nvSpPr>
        <p:spPr bwMode="auto">
          <a:xfrm>
            <a:off x="2712853" y="5409793"/>
            <a:ext cx="203688" cy="228600"/>
          </a:xfrm>
          <a:prstGeom prst="rect">
            <a:avLst/>
          </a:prstGeom>
          <a:solidFill>
            <a:srgbClr val="00B0F0"/>
          </a:solidFill>
          <a:ln>
            <a:noFill/>
          </a:ln>
          <a:effectLst>
            <a:outerShdw blurRad="50800" dist="38100" dir="2700000" algn="tl" rotWithShape="0">
              <a:prstClr val="black">
                <a:alpha val="40000"/>
              </a:prstClr>
            </a:outerShdw>
          </a:effectLst>
        </p:spPr>
        <p:txBody>
          <a:bodyPr wrap="none" anchor="ctr"/>
          <a:lstStyle/>
          <a:p>
            <a:pPr algn="ctr" defTabSz="762000"/>
            <a:endParaRPr lang="en-GB" dirty="0">
              <a:solidFill>
                <a:srgbClr val="FF0000"/>
              </a:solidFill>
            </a:endParaRPr>
          </a:p>
        </p:txBody>
      </p:sp>
      <p:sp>
        <p:nvSpPr>
          <p:cNvPr id="14" name="Rectangle 13">
            <a:extLst>
              <a:ext uri="{FF2B5EF4-FFF2-40B4-BE49-F238E27FC236}">
                <a16:creationId xmlns:a16="http://schemas.microsoft.com/office/drawing/2014/main" id="{BF8D24D1-EE50-4749-A60D-5F52FD041634}"/>
              </a:ext>
            </a:extLst>
          </p:cNvPr>
          <p:cNvSpPr>
            <a:spLocks noChangeArrowheads="1"/>
          </p:cNvSpPr>
          <p:nvPr/>
        </p:nvSpPr>
        <p:spPr bwMode="auto">
          <a:xfrm>
            <a:off x="2712853" y="5756521"/>
            <a:ext cx="203688" cy="228600"/>
          </a:xfrm>
          <a:prstGeom prst="rect">
            <a:avLst/>
          </a:prstGeom>
          <a:solidFill>
            <a:schemeClr val="bg1">
              <a:lumMod val="50000"/>
            </a:schemeClr>
          </a:solidFill>
          <a:ln>
            <a:noFill/>
          </a:ln>
          <a:effectLst>
            <a:outerShdw blurRad="50800" dist="38100" dir="2700000" algn="tl" rotWithShape="0">
              <a:prstClr val="black">
                <a:alpha val="40000"/>
              </a:prstClr>
            </a:outerShdw>
          </a:effectLst>
        </p:spPr>
        <p:txBody>
          <a:bodyPr wrap="none" anchor="ctr"/>
          <a:lstStyle/>
          <a:p>
            <a:pPr algn="ctr" defTabSz="762000"/>
            <a:endParaRPr lang="en-GB" dirty="0">
              <a:solidFill>
                <a:srgbClr val="FF0000"/>
              </a:solidFill>
            </a:endParaRPr>
          </a:p>
        </p:txBody>
      </p:sp>
    </p:spTree>
    <p:extLst>
      <p:ext uri="{BB962C8B-B14F-4D97-AF65-F5344CB8AC3E}">
        <p14:creationId xmlns:p14="http://schemas.microsoft.com/office/powerpoint/2010/main" val="4421508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21CECF8A-B47E-40E7-B28C-CC9E0A50A046}"/>
              </a:ext>
            </a:extLst>
          </p:cNvPr>
          <p:cNvSpPr>
            <a:spLocks noGrp="1"/>
          </p:cNvSpPr>
          <p:nvPr>
            <p:ph type="sldNum" sz="quarter" idx="10"/>
          </p:nvPr>
        </p:nvSpPr>
        <p:spPr/>
        <p:txBody>
          <a:bodyPr/>
          <a:lstStyle/>
          <a:p>
            <a:fld id="{EC50C849-B97A-2B45-B78A-6D9C352F693C}" type="slidenum">
              <a:rPr lang="en-GB" smtClean="0"/>
              <a:pPr/>
              <a:t>25</a:t>
            </a:fld>
            <a:endParaRPr lang="en-GB" dirty="0"/>
          </a:p>
        </p:txBody>
      </p:sp>
      <p:sp>
        <p:nvSpPr>
          <p:cNvPr id="6" name="Title 1">
            <a:extLst>
              <a:ext uri="{FF2B5EF4-FFF2-40B4-BE49-F238E27FC236}">
                <a16:creationId xmlns:a16="http://schemas.microsoft.com/office/drawing/2014/main" id="{969EB4F4-A59B-445C-9599-4A21300D2AEF}"/>
              </a:ext>
            </a:extLst>
          </p:cNvPr>
          <p:cNvSpPr txBox="1">
            <a:spLocks noGrp="1"/>
          </p:cNvSpPr>
          <p:nvPr>
            <p:ph type="title"/>
          </p:nvPr>
        </p:nvSpPr>
        <p:spPr bwMode="auto">
          <a:xfrm>
            <a:off x="468313" y="435471"/>
            <a:ext cx="11261725" cy="93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GB" b="0" dirty="0">
                <a:solidFill>
                  <a:srgbClr val="7C807E"/>
                </a:solidFill>
                <a:latin typeface="Fira Sans Medium" panose="020B0603050000020004" pitchFamily="34" charset="0"/>
                <a:ea typeface="Fira Sans Medium" panose="020B0603050000020004" pitchFamily="34" charset="0"/>
              </a:rPr>
              <a:t>ERYTHRULOSE – </a:t>
            </a:r>
            <a:r>
              <a:rPr lang="en-GB" altLang="en-US" b="0" kern="0" dirty="0">
                <a:solidFill>
                  <a:srgbClr val="7C807E"/>
                </a:solidFill>
                <a:latin typeface="Fira Sans Medium" panose="020B0603050000020004" pitchFamily="34" charset="0"/>
                <a:ea typeface="Fira Sans Medium" panose="020B0603050000020004" pitchFamily="34" charset="0"/>
              </a:rPr>
              <a:t>diminishes skin drying </a:t>
            </a:r>
          </a:p>
          <a:p>
            <a:r>
              <a:rPr lang="en-GB" altLang="en-US" b="0" kern="0" dirty="0">
                <a:solidFill>
                  <a:srgbClr val="7C807E"/>
                </a:solidFill>
                <a:latin typeface="Fira Sans Medium" panose="020B0603050000020004" pitchFamily="34" charset="0"/>
                <a:ea typeface="Fira Sans Medium" panose="020B0603050000020004" pitchFamily="34" charset="0"/>
              </a:rPr>
              <a:t>during tanning treatments </a:t>
            </a:r>
          </a:p>
        </p:txBody>
      </p:sp>
      <p:pic>
        <p:nvPicPr>
          <p:cNvPr id="7" name="Picture 2">
            <a:extLst>
              <a:ext uri="{FF2B5EF4-FFF2-40B4-BE49-F238E27FC236}">
                <a16:creationId xmlns:a16="http://schemas.microsoft.com/office/drawing/2014/main" id="{DE580C8C-1546-4B8D-9728-DA6505635CB6}"/>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1260140" y="2259720"/>
            <a:ext cx="5657588" cy="3171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Text Box 15">
            <a:extLst>
              <a:ext uri="{FF2B5EF4-FFF2-40B4-BE49-F238E27FC236}">
                <a16:creationId xmlns:a16="http://schemas.microsoft.com/office/drawing/2014/main" id="{BE07F97A-4EC3-48C7-A07C-D6117C3E83E3}"/>
              </a:ext>
            </a:extLst>
          </p:cNvPr>
          <p:cNvSpPr txBox="1">
            <a:spLocks noChangeArrowheads="1"/>
          </p:cNvSpPr>
          <p:nvPr/>
        </p:nvSpPr>
        <p:spPr bwMode="auto">
          <a:xfrm rot="16200000">
            <a:off x="-150977" y="3960776"/>
            <a:ext cx="2366353"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nl-NL"/>
            </a:defPPr>
            <a:lvl1pPr defTabSz="762000" eaLnBrk="0" hangingPunct="0">
              <a:defRPr sz="1200" b="1">
                <a:solidFill>
                  <a:schemeClr val="accent4">
                    <a:lumMod val="95000"/>
                    <a:lumOff val="5000"/>
                  </a:schemeClr>
                </a:solidFill>
              </a:defRPr>
            </a:lvl1pPr>
            <a:lvl2pPr marL="571500" defTabSz="762000">
              <a:defRPr sz="2400">
                <a:latin typeface="Times New Roman" pitchFamily="18" charset="0"/>
              </a:defRPr>
            </a:lvl2pPr>
            <a:lvl3pPr marL="1143000" defTabSz="762000">
              <a:defRPr sz="2400">
                <a:latin typeface="Times New Roman" pitchFamily="18" charset="0"/>
              </a:defRPr>
            </a:lvl3pPr>
            <a:lvl4pPr marL="1714500" defTabSz="762000">
              <a:defRPr sz="2400">
                <a:latin typeface="Times New Roman" pitchFamily="18" charset="0"/>
              </a:defRPr>
            </a:lvl4pPr>
            <a:lvl5pPr marL="2286000" defTabSz="762000">
              <a:defRPr sz="2400">
                <a:latin typeface="Times New Roman" pitchFamily="18" charset="0"/>
              </a:defRPr>
            </a:lvl5pPr>
            <a:lvl6pPr marL="2743200" defTabSz="762000" eaLnBrk="0" fontAlgn="base" hangingPunct="0">
              <a:spcBef>
                <a:spcPct val="0"/>
              </a:spcBef>
              <a:spcAft>
                <a:spcPct val="0"/>
              </a:spcAft>
              <a:defRPr sz="2400">
                <a:latin typeface="Times New Roman" pitchFamily="18" charset="0"/>
              </a:defRPr>
            </a:lvl6pPr>
            <a:lvl7pPr marL="3200400" defTabSz="762000" eaLnBrk="0" fontAlgn="base" hangingPunct="0">
              <a:spcBef>
                <a:spcPct val="0"/>
              </a:spcBef>
              <a:spcAft>
                <a:spcPct val="0"/>
              </a:spcAft>
              <a:defRPr sz="2400">
                <a:latin typeface="Times New Roman" pitchFamily="18" charset="0"/>
              </a:defRPr>
            </a:lvl7pPr>
            <a:lvl8pPr marL="3657600" defTabSz="762000" eaLnBrk="0" fontAlgn="base" hangingPunct="0">
              <a:spcBef>
                <a:spcPct val="0"/>
              </a:spcBef>
              <a:spcAft>
                <a:spcPct val="0"/>
              </a:spcAft>
              <a:defRPr sz="2400">
                <a:latin typeface="Times New Roman" pitchFamily="18" charset="0"/>
              </a:defRPr>
            </a:lvl8pPr>
            <a:lvl9pPr marL="4114800" defTabSz="762000" eaLnBrk="0" fontAlgn="base" hangingPunct="0">
              <a:spcBef>
                <a:spcPct val="0"/>
              </a:spcBef>
              <a:spcAft>
                <a:spcPct val="0"/>
              </a:spcAft>
              <a:defRPr sz="2400">
                <a:latin typeface="Times New Roman" pitchFamily="18" charset="0"/>
              </a:defRPr>
            </a:lvl9pPr>
          </a:lstStyle>
          <a:p>
            <a:r>
              <a:rPr lang="en-GB" altLang="en-US" dirty="0">
                <a:solidFill>
                  <a:srgbClr val="000000"/>
                </a:solidFill>
                <a:latin typeface="Fira Sans" panose="020B0503050000020004" pitchFamily="34" charset="0"/>
                <a:ea typeface="Fira Sans" panose="020B0503050000020004" pitchFamily="34" charset="0"/>
              </a:rPr>
              <a:t>Difference in Skin Humidity [%]</a:t>
            </a:r>
          </a:p>
        </p:txBody>
      </p:sp>
      <p:sp>
        <p:nvSpPr>
          <p:cNvPr id="11" name="TextBox 10">
            <a:extLst>
              <a:ext uri="{FF2B5EF4-FFF2-40B4-BE49-F238E27FC236}">
                <a16:creationId xmlns:a16="http://schemas.microsoft.com/office/drawing/2014/main" id="{4E9E1F0C-C36C-4BC1-A7D5-67F7EA08FFF4}"/>
              </a:ext>
            </a:extLst>
          </p:cNvPr>
          <p:cNvSpPr txBox="1"/>
          <p:nvPr/>
        </p:nvSpPr>
        <p:spPr>
          <a:xfrm>
            <a:off x="1696593" y="4566430"/>
            <a:ext cx="1468672" cy="276999"/>
          </a:xfrm>
          <a:prstGeom prst="rect">
            <a:avLst/>
          </a:prstGeom>
          <a:noFill/>
        </p:spPr>
        <p:txBody>
          <a:bodyPr wrap="none" rtlCol="0">
            <a:spAutoFit/>
          </a:bodyPr>
          <a:lstStyle/>
          <a:p>
            <a:r>
              <a:rPr lang="en-GB" sz="1200" dirty="0">
                <a:solidFill>
                  <a:srgbClr val="000000"/>
                </a:solidFill>
                <a:latin typeface="Fira Sans" panose="020B0503050000020004" pitchFamily="34" charset="0"/>
                <a:ea typeface="Fira Sans" panose="020B0503050000020004" pitchFamily="34" charset="0"/>
              </a:rPr>
              <a:t>Application period</a:t>
            </a:r>
          </a:p>
        </p:txBody>
      </p:sp>
      <p:cxnSp>
        <p:nvCxnSpPr>
          <p:cNvPr id="12" name="Straight Arrow Connector 11">
            <a:extLst>
              <a:ext uri="{FF2B5EF4-FFF2-40B4-BE49-F238E27FC236}">
                <a16:creationId xmlns:a16="http://schemas.microsoft.com/office/drawing/2014/main" id="{5AEE66C5-43F5-4628-AA4D-F53F27ABEC44}"/>
              </a:ext>
            </a:extLst>
          </p:cNvPr>
          <p:cNvCxnSpPr>
            <a:cxnSpLocks/>
          </p:cNvCxnSpPr>
          <p:nvPr/>
        </p:nvCxnSpPr>
        <p:spPr bwMode="auto">
          <a:xfrm>
            <a:off x="1601641" y="4926184"/>
            <a:ext cx="2286000" cy="0"/>
          </a:xfrm>
          <a:prstGeom prst="straightConnector1">
            <a:avLst/>
          </a:prstGeom>
          <a:ln>
            <a:solidFill>
              <a:srgbClr val="000000"/>
            </a:solidFill>
            <a:headEnd type="none" w="med" len="med"/>
            <a:tailEnd type="arrow"/>
          </a:ln>
        </p:spPr>
        <p:style>
          <a:lnRef idx="3">
            <a:schemeClr val="dk1"/>
          </a:lnRef>
          <a:fillRef idx="0">
            <a:schemeClr val="dk1"/>
          </a:fillRef>
          <a:effectRef idx="2">
            <a:schemeClr val="dk1"/>
          </a:effectRef>
          <a:fontRef idx="minor">
            <a:schemeClr val="tx1"/>
          </a:fontRef>
        </p:style>
      </p:cxnSp>
      <p:sp>
        <p:nvSpPr>
          <p:cNvPr id="14" name="Text Box 14">
            <a:extLst>
              <a:ext uri="{FF2B5EF4-FFF2-40B4-BE49-F238E27FC236}">
                <a16:creationId xmlns:a16="http://schemas.microsoft.com/office/drawing/2014/main" id="{A6EBA3AE-D630-4A28-9E83-357938FA5AE0}"/>
              </a:ext>
            </a:extLst>
          </p:cNvPr>
          <p:cNvSpPr txBox="1">
            <a:spLocks noChangeArrowheads="1"/>
          </p:cNvSpPr>
          <p:nvPr/>
        </p:nvSpPr>
        <p:spPr bwMode="auto">
          <a:xfrm>
            <a:off x="3593445" y="5407227"/>
            <a:ext cx="99097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eaLnBrk="0" hangingPunct="0"/>
            <a:r>
              <a:rPr lang="en-GB" altLang="en-US" sz="1200" b="1" dirty="0">
                <a:solidFill>
                  <a:srgbClr val="000000"/>
                </a:solidFill>
                <a:latin typeface="Fira Sans" panose="020B0503050000020004" pitchFamily="34" charset="0"/>
                <a:ea typeface="Fira Sans" panose="020B0503050000020004" pitchFamily="34" charset="0"/>
              </a:rPr>
              <a:t>Time [days]</a:t>
            </a:r>
          </a:p>
        </p:txBody>
      </p:sp>
      <p:sp>
        <p:nvSpPr>
          <p:cNvPr id="15" name="Text Box 12">
            <a:extLst>
              <a:ext uri="{FF2B5EF4-FFF2-40B4-BE49-F238E27FC236}">
                <a16:creationId xmlns:a16="http://schemas.microsoft.com/office/drawing/2014/main" id="{70C7701F-0FC1-4B59-A6C6-F39121D70293}"/>
              </a:ext>
            </a:extLst>
          </p:cNvPr>
          <p:cNvSpPr txBox="1">
            <a:spLocks noChangeArrowheads="1"/>
          </p:cNvSpPr>
          <p:nvPr/>
        </p:nvSpPr>
        <p:spPr bwMode="auto">
          <a:xfrm>
            <a:off x="2341073" y="1869014"/>
            <a:ext cx="2278188"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pPr eaLnBrk="0" hangingPunct="0"/>
            <a:r>
              <a:rPr lang="en-GB" altLang="en-US" sz="1600" b="1" dirty="0">
                <a:solidFill>
                  <a:srgbClr val="000000"/>
                </a:solidFill>
                <a:latin typeface="Fira Sans" panose="020B0503050000020004" pitchFamily="34" charset="0"/>
                <a:ea typeface="Fira Sans" panose="020B0503050000020004" pitchFamily="34" charset="0"/>
              </a:rPr>
              <a:t>Long-term application</a:t>
            </a:r>
          </a:p>
        </p:txBody>
      </p:sp>
      <p:sp>
        <p:nvSpPr>
          <p:cNvPr id="21" name="Rectangle 20">
            <a:extLst>
              <a:ext uri="{FF2B5EF4-FFF2-40B4-BE49-F238E27FC236}">
                <a16:creationId xmlns:a16="http://schemas.microsoft.com/office/drawing/2014/main" id="{17786DEC-457E-4113-A513-99F4D9C17FB0}"/>
              </a:ext>
            </a:extLst>
          </p:cNvPr>
          <p:cNvSpPr/>
          <p:nvPr/>
        </p:nvSpPr>
        <p:spPr>
          <a:xfrm>
            <a:off x="7941733" y="2621947"/>
            <a:ext cx="2861733" cy="1477328"/>
          </a:xfrm>
          <a:prstGeom prst="rect">
            <a:avLst/>
          </a:prstGeom>
        </p:spPr>
        <p:txBody>
          <a:bodyPr wrap="square">
            <a:spAutoFit/>
          </a:bodyPr>
          <a:lstStyle/>
          <a:p>
            <a:r>
              <a:rPr lang="en-GB" b="1" dirty="0">
                <a:solidFill>
                  <a:schemeClr val="tx2"/>
                </a:solidFill>
                <a:latin typeface="Fira Sans" panose="020B0503050000020004" pitchFamily="34" charset="0"/>
                <a:ea typeface="Fira Sans" panose="020B0503050000020004" pitchFamily="34" charset="0"/>
              </a:rPr>
              <a:t>ERYTHRULOSE </a:t>
            </a:r>
            <a:r>
              <a:rPr lang="en-GB" dirty="0">
                <a:solidFill>
                  <a:schemeClr val="tx2"/>
                </a:solidFill>
                <a:latin typeface="Fira Sans" panose="020B0503050000020004" pitchFamily="34" charset="0"/>
                <a:ea typeface="Fira Sans" panose="020B0503050000020004" pitchFamily="34" charset="0"/>
              </a:rPr>
              <a:t>improves skin hydration compared </a:t>
            </a:r>
          </a:p>
          <a:p>
            <a:r>
              <a:rPr lang="en-GB" dirty="0">
                <a:solidFill>
                  <a:schemeClr val="tx2"/>
                </a:solidFill>
                <a:latin typeface="Fira Sans" panose="020B0503050000020004" pitchFamily="34" charset="0"/>
                <a:ea typeface="Fira Sans" panose="020B0503050000020004" pitchFamily="34" charset="0"/>
              </a:rPr>
              <a:t>to DHA alone. </a:t>
            </a:r>
            <a:r>
              <a:rPr lang="en-GB" dirty="0">
                <a:solidFill>
                  <a:srgbClr val="1A9991"/>
                </a:solidFill>
                <a:latin typeface="Fira Sans" panose="020B0503050000020004" pitchFamily="34" charset="0"/>
                <a:ea typeface="Fira Sans" panose="020B0503050000020004" pitchFamily="34" charset="0"/>
              </a:rPr>
              <a:t>Skin</a:t>
            </a:r>
            <a:r>
              <a:rPr lang="en-GB" dirty="0">
                <a:solidFill>
                  <a:schemeClr val="tx2"/>
                </a:solidFill>
                <a:latin typeface="Fira Sans" panose="020B0503050000020004" pitchFamily="34" charset="0"/>
                <a:ea typeface="Fira Sans" panose="020B0503050000020004" pitchFamily="34" charset="0"/>
              </a:rPr>
              <a:t> feels better moisturized and</a:t>
            </a:r>
            <a:br>
              <a:rPr lang="en-GB" dirty="0">
                <a:solidFill>
                  <a:schemeClr val="tx2"/>
                </a:solidFill>
                <a:latin typeface="Fira Sans" panose="020B0503050000020004" pitchFamily="34" charset="0"/>
                <a:ea typeface="Fira Sans" panose="020B0503050000020004" pitchFamily="34" charset="0"/>
              </a:rPr>
            </a:br>
            <a:r>
              <a:rPr lang="en-GB" dirty="0">
                <a:solidFill>
                  <a:schemeClr val="tx2"/>
                </a:solidFill>
                <a:latin typeface="Fira Sans" panose="020B0503050000020004" pitchFamily="34" charset="0"/>
                <a:ea typeface="Fira Sans" panose="020B0503050000020004" pitchFamily="34" charset="0"/>
              </a:rPr>
              <a:t>less dry.</a:t>
            </a:r>
          </a:p>
        </p:txBody>
      </p:sp>
      <p:sp>
        <p:nvSpPr>
          <p:cNvPr id="22" name="Rounded Rectangle 13">
            <a:extLst>
              <a:ext uri="{FF2B5EF4-FFF2-40B4-BE49-F238E27FC236}">
                <a16:creationId xmlns:a16="http://schemas.microsoft.com/office/drawing/2014/main" id="{E64D33D4-CDF7-4824-A636-3575D26EF98E}"/>
              </a:ext>
            </a:extLst>
          </p:cNvPr>
          <p:cNvSpPr/>
          <p:nvPr/>
        </p:nvSpPr>
        <p:spPr bwMode="auto">
          <a:xfrm>
            <a:off x="7832556" y="2486406"/>
            <a:ext cx="3099303" cy="1768723"/>
          </a:xfrm>
          <a:prstGeom prst="roundRect">
            <a:avLst/>
          </a:prstGeom>
          <a:noFill/>
          <a:ln w="9525" cap="flat" cmpd="sng" algn="ctr">
            <a:solidFill>
              <a:schemeClr val="tx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Trebuchet MS" pitchFamily="34" charset="0"/>
              <a:cs typeface="Arial" charset="0"/>
            </a:endParaRPr>
          </a:p>
        </p:txBody>
      </p:sp>
      <p:sp>
        <p:nvSpPr>
          <p:cNvPr id="23" name="Chevron 14">
            <a:extLst>
              <a:ext uri="{FF2B5EF4-FFF2-40B4-BE49-F238E27FC236}">
                <a16:creationId xmlns:a16="http://schemas.microsoft.com/office/drawing/2014/main" id="{B4606DDA-D576-436F-933F-29C0F04770FB}"/>
              </a:ext>
            </a:extLst>
          </p:cNvPr>
          <p:cNvSpPr/>
          <p:nvPr/>
        </p:nvSpPr>
        <p:spPr bwMode="auto">
          <a:xfrm>
            <a:off x="7349608" y="2639100"/>
            <a:ext cx="463732" cy="276999"/>
          </a:xfrm>
          <a:prstGeom prst="chevron">
            <a:avLst/>
          </a:prstGeom>
          <a:solidFill>
            <a:schemeClr val="tx2"/>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344523316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51601EDD-6F00-4A8A-9367-7B2E8DF8A63D}"/>
              </a:ext>
            </a:extLst>
          </p:cNvPr>
          <p:cNvSpPr>
            <a:spLocks noGrp="1"/>
          </p:cNvSpPr>
          <p:nvPr>
            <p:ph type="sldNum" sz="quarter" idx="10"/>
          </p:nvPr>
        </p:nvSpPr>
        <p:spPr/>
        <p:txBody>
          <a:bodyPr/>
          <a:lstStyle/>
          <a:p>
            <a:fld id="{EC50C849-B97A-2B45-B78A-6D9C352F693C}" type="slidenum">
              <a:rPr lang="en-GB" smtClean="0"/>
              <a:pPr/>
              <a:t>26</a:t>
            </a:fld>
            <a:endParaRPr lang="en-GB" dirty="0"/>
          </a:p>
        </p:txBody>
      </p:sp>
      <p:sp>
        <p:nvSpPr>
          <p:cNvPr id="7" name="Title 1">
            <a:extLst>
              <a:ext uri="{FF2B5EF4-FFF2-40B4-BE49-F238E27FC236}">
                <a16:creationId xmlns:a16="http://schemas.microsoft.com/office/drawing/2014/main" id="{21AE9F94-004E-430A-B8B9-DD0B9645C8F6}"/>
              </a:ext>
            </a:extLst>
          </p:cNvPr>
          <p:cNvSpPr txBox="1">
            <a:spLocks noGrp="1"/>
          </p:cNvSpPr>
          <p:nvPr>
            <p:ph type="title"/>
          </p:nvPr>
        </p:nvSpPr>
        <p:spPr bwMode="auto">
          <a:xfrm>
            <a:off x="465137" y="532589"/>
            <a:ext cx="11261725" cy="46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GB" b="0" dirty="0">
                <a:solidFill>
                  <a:srgbClr val="7C807E"/>
                </a:solidFill>
                <a:latin typeface="Fira Sans Medium" panose="020B0603050000020004" pitchFamily="34" charset="0"/>
                <a:ea typeface="Fira Sans Medium" panose="020B0603050000020004" pitchFamily="34" charset="0"/>
              </a:rPr>
              <a:t>ERYTHRULOSE – </a:t>
            </a:r>
            <a:r>
              <a:rPr lang="en-GB" altLang="en-US" b="0" kern="0" dirty="0">
                <a:solidFill>
                  <a:srgbClr val="7C807E"/>
                </a:solidFill>
                <a:latin typeface="Fira Sans Medium" panose="020B0603050000020004" pitchFamily="34" charset="0"/>
                <a:ea typeface="Fira Sans Medium" panose="020B0603050000020004" pitchFamily="34" charset="0"/>
              </a:rPr>
              <a:t>leads to a homogenous skin tone</a:t>
            </a:r>
          </a:p>
        </p:txBody>
      </p:sp>
      <p:sp>
        <p:nvSpPr>
          <p:cNvPr id="8" name="Rectangle 2">
            <a:extLst>
              <a:ext uri="{FF2B5EF4-FFF2-40B4-BE49-F238E27FC236}">
                <a16:creationId xmlns:a16="http://schemas.microsoft.com/office/drawing/2014/main" id="{78FAB1A4-EE08-48F0-8E93-7CDD3B7C8EC2}"/>
              </a:ext>
            </a:extLst>
          </p:cNvPr>
          <p:cNvSpPr>
            <a:spLocks noChangeArrowheads="1"/>
          </p:cNvSpPr>
          <p:nvPr/>
        </p:nvSpPr>
        <p:spPr bwMode="auto">
          <a:xfrm>
            <a:off x="465137" y="1495428"/>
            <a:ext cx="7735764" cy="828432"/>
          </a:xfrm>
          <a:prstGeom prst="rect">
            <a:avLst/>
          </a:prstGeom>
          <a:noFill/>
          <a:ln>
            <a:noFill/>
          </a:ln>
          <a:effectLst/>
          <a:extLst>
            <a:ext uri="{909E8E84-426E-40DD-AFC4-6F175D3DCCD1}">
              <a14:hiddenFill xmlns:a14="http://schemas.microsoft.com/office/drawing/2010/main">
                <a:solidFill>
                  <a:srgbClr val="8CF4EA"/>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bg2"/>
                  </a:outerShdw>
                </a:effectLst>
              </a14:hiddenEffects>
            </a:ext>
          </a:extLst>
        </p:spPr>
        <p:txBody>
          <a:bodyPr wrap="square" lIns="90488" tIns="44450" rIns="90488" bIns="44450">
            <a:spAutoFit/>
          </a:bodyPr>
          <a:lstStyle/>
          <a:p>
            <a:pPr defTabSz="762000"/>
            <a:r>
              <a:rPr lang="en-GB" sz="2400" i="1" dirty="0">
                <a:latin typeface="Fira Sans" panose="020B0503050000020004" pitchFamily="34" charset="0"/>
                <a:ea typeface="Fira Sans" panose="020B0503050000020004" pitchFamily="34" charset="0"/>
              </a:rPr>
              <a:t>In vivo </a:t>
            </a:r>
            <a:r>
              <a:rPr lang="en-GB" sz="2400" dirty="0">
                <a:latin typeface="Fira Sans" panose="020B0503050000020004" pitchFamily="34" charset="0"/>
                <a:ea typeface="Fira Sans" panose="020B0503050000020004" pitchFamily="34" charset="0"/>
              </a:rPr>
              <a:t>study of a self-tanning formulation containing </a:t>
            </a:r>
            <a:r>
              <a:rPr lang="en-GB" sz="2400" dirty="0">
                <a:solidFill>
                  <a:srgbClr val="00B0F0"/>
                </a:solidFill>
                <a:latin typeface="Fira Sans" panose="020B0503050000020004" pitchFamily="34" charset="0"/>
                <a:ea typeface="Fira Sans" panose="020B0503050000020004" pitchFamily="34" charset="0"/>
              </a:rPr>
              <a:t>ERYTHRULOSE</a:t>
            </a:r>
            <a:r>
              <a:rPr lang="en-GB" sz="2400" dirty="0">
                <a:solidFill>
                  <a:schemeClr val="bg2"/>
                </a:solidFill>
                <a:latin typeface="Fira Sans" panose="020B0503050000020004" pitchFamily="34" charset="0"/>
                <a:ea typeface="Fira Sans" panose="020B0503050000020004" pitchFamily="34" charset="0"/>
              </a:rPr>
              <a:t> </a:t>
            </a:r>
            <a:r>
              <a:rPr lang="en-GB" sz="2400" dirty="0">
                <a:latin typeface="Fira Sans" panose="020B0503050000020004" pitchFamily="34" charset="0"/>
                <a:ea typeface="Fira Sans" panose="020B0503050000020004" pitchFamily="34" charset="0"/>
              </a:rPr>
              <a:t>and</a:t>
            </a:r>
            <a:r>
              <a:rPr lang="en-GB" sz="2400" dirty="0">
                <a:solidFill>
                  <a:schemeClr val="bg2"/>
                </a:solidFill>
                <a:latin typeface="Fira Sans" panose="020B0503050000020004" pitchFamily="34" charset="0"/>
                <a:ea typeface="Fira Sans" panose="020B0503050000020004" pitchFamily="34" charset="0"/>
              </a:rPr>
              <a:t> </a:t>
            </a:r>
            <a:r>
              <a:rPr lang="en-GB" sz="2400" dirty="0">
                <a:solidFill>
                  <a:srgbClr val="FF0000"/>
                </a:solidFill>
                <a:latin typeface="Fira Sans" panose="020B0503050000020004" pitchFamily="34" charset="0"/>
                <a:ea typeface="Fira Sans" panose="020B0503050000020004" pitchFamily="34" charset="0"/>
              </a:rPr>
              <a:t>DHA</a:t>
            </a:r>
          </a:p>
        </p:txBody>
      </p:sp>
      <p:sp>
        <p:nvSpPr>
          <p:cNvPr id="10" name="Rectangle 4">
            <a:extLst>
              <a:ext uri="{FF2B5EF4-FFF2-40B4-BE49-F238E27FC236}">
                <a16:creationId xmlns:a16="http://schemas.microsoft.com/office/drawing/2014/main" id="{17DF4803-8E8C-45B7-88AD-FB6E07FB1562}"/>
              </a:ext>
            </a:extLst>
          </p:cNvPr>
          <p:cNvSpPr>
            <a:spLocks noChangeArrowheads="1"/>
          </p:cNvSpPr>
          <p:nvPr/>
        </p:nvSpPr>
        <p:spPr bwMode="auto">
          <a:xfrm>
            <a:off x="693581" y="2920318"/>
            <a:ext cx="7688141" cy="28597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a:r>
              <a:rPr lang="en-GB" u="sng" dirty="0">
                <a:solidFill>
                  <a:srgbClr val="0170BA"/>
                </a:solidFill>
                <a:latin typeface="Fira Sans" panose="020B0503050000020004" pitchFamily="34" charset="0"/>
                <a:ea typeface="Fira Sans" panose="020B0503050000020004" pitchFamily="34" charset="0"/>
              </a:rPr>
              <a:t>Study Design	</a:t>
            </a:r>
            <a:r>
              <a:rPr lang="en-GB" dirty="0">
                <a:solidFill>
                  <a:srgbClr val="0170BA"/>
                </a:solidFill>
                <a:latin typeface="Fira Sans" panose="020B0503050000020004" pitchFamily="34" charset="0"/>
                <a:ea typeface="Fira Sans" panose="020B0503050000020004" pitchFamily="34" charset="0"/>
              </a:rPr>
              <a:t>	5 healthy female volunteers</a:t>
            </a:r>
          </a:p>
          <a:p>
            <a:pPr defTabSz="762000"/>
            <a:r>
              <a:rPr lang="en-GB" dirty="0">
                <a:solidFill>
                  <a:srgbClr val="0170BA"/>
                </a:solidFill>
                <a:latin typeface="Fira Sans" panose="020B0503050000020004" pitchFamily="34" charset="0"/>
                <a:ea typeface="Fira Sans" panose="020B0503050000020004" pitchFamily="34" charset="0"/>
              </a:rPr>
              <a:t>			7 days application on the back</a:t>
            </a:r>
          </a:p>
          <a:p>
            <a:pPr defTabSz="762000"/>
            <a:r>
              <a:rPr lang="en-GB" dirty="0">
                <a:solidFill>
                  <a:srgbClr val="0170BA"/>
                </a:solidFill>
                <a:latin typeface="Fira Sans" panose="020B0503050000020004" pitchFamily="34" charset="0"/>
                <a:ea typeface="Fira Sans" panose="020B0503050000020004" pitchFamily="34" charset="0"/>
              </a:rPr>
              <a:t>			8 days post application measurement</a:t>
            </a:r>
          </a:p>
          <a:p>
            <a:pPr defTabSz="762000"/>
            <a:endParaRPr lang="en-GB" dirty="0">
              <a:solidFill>
                <a:srgbClr val="0170BA"/>
              </a:solidFill>
              <a:latin typeface="Fira Sans" panose="020B0503050000020004" pitchFamily="34" charset="0"/>
              <a:ea typeface="Fira Sans" panose="020B0503050000020004" pitchFamily="34" charset="0"/>
            </a:endParaRPr>
          </a:p>
          <a:p>
            <a:pPr defTabSz="762000"/>
            <a:r>
              <a:rPr lang="en-GB" u="sng" dirty="0">
                <a:solidFill>
                  <a:srgbClr val="0170BA"/>
                </a:solidFill>
                <a:latin typeface="Fira Sans" panose="020B0503050000020004" pitchFamily="34" charset="0"/>
                <a:ea typeface="Fira Sans" panose="020B0503050000020004" pitchFamily="34" charset="0"/>
              </a:rPr>
              <a:t>Formulations</a:t>
            </a:r>
            <a:r>
              <a:rPr lang="en-GB" dirty="0">
                <a:solidFill>
                  <a:srgbClr val="0170BA"/>
                </a:solidFill>
                <a:latin typeface="Fira Sans" panose="020B0503050000020004" pitchFamily="34" charset="0"/>
                <a:ea typeface="Fira Sans" panose="020B0503050000020004" pitchFamily="34" charset="0"/>
              </a:rPr>
              <a:t>		O/W emulsions containing:</a:t>
            </a:r>
            <a:br>
              <a:rPr lang="en-GB" dirty="0">
                <a:solidFill>
                  <a:srgbClr val="0170BA"/>
                </a:solidFill>
                <a:latin typeface="Fira Sans" panose="020B0503050000020004" pitchFamily="34" charset="0"/>
                <a:ea typeface="Fira Sans" panose="020B0503050000020004" pitchFamily="34" charset="0"/>
              </a:rPr>
            </a:br>
            <a:br>
              <a:rPr lang="en-GB" dirty="0">
                <a:solidFill>
                  <a:srgbClr val="0170BA"/>
                </a:solidFill>
                <a:latin typeface="Fira Sans" panose="020B0503050000020004" pitchFamily="34" charset="0"/>
                <a:ea typeface="Fira Sans" panose="020B0503050000020004" pitchFamily="34" charset="0"/>
              </a:rPr>
            </a:br>
            <a:r>
              <a:rPr lang="en-GB" dirty="0">
                <a:solidFill>
                  <a:srgbClr val="0170BA"/>
                </a:solidFill>
                <a:latin typeface="Fira Sans" panose="020B0503050000020004" pitchFamily="34" charset="0"/>
                <a:ea typeface="Fira Sans" panose="020B0503050000020004" pitchFamily="34" charset="0"/>
              </a:rPr>
              <a:t> 			4.5% DHA and</a:t>
            </a:r>
          </a:p>
          <a:p>
            <a:pPr defTabSz="762000"/>
            <a:r>
              <a:rPr lang="en-GB" dirty="0">
                <a:solidFill>
                  <a:srgbClr val="0170BA"/>
                </a:solidFill>
                <a:latin typeface="Fira Sans" panose="020B0503050000020004" pitchFamily="34" charset="0"/>
                <a:ea typeface="Fira Sans" panose="020B0503050000020004" pitchFamily="34" charset="0"/>
              </a:rPr>
              <a:t>			6% ERYTHRULOSE</a:t>
            </a:r>
          </a:p>
          <a:p>
            <a:pPr defTabSz="762000"/>
            <a:endParaRPr lang="en-GB" dirty="0">
              <a:solidFill>
                <a:schemeClr val="bg2"/>
              </a:solidFill>
              <a:latin typeface="Fira Sans" panose="020B0503050000020004" pitchFamily="34" charset="0"/>
              <a:ea typeface="Fira Sans" panose="020B0503050000020004" pitchFamily="34" charset="0"/>
            </a:endParaRPr>
          </a:p>
          <a:p>
            <a:pPr defTabSz="762000"/>
            <a:r>
              <a:rPr lang="en-GB" dirty="0">
                <a:solidFill>
                  <a:schemeClr val="bg2"/>
                </a:solidFill>
                <a:latin typeface="Fira Sans" panose="020B0503050000020004" pitchFamily="34" charset="0"/>
                <a:ea typeface="Fira Sans" panose="020B0503050000020004" pitchFamily="34" charset="0"/>
              </a:rPr>
              <a:t>			</a:t>
            </a:r>
            <a:endParaRPr lang="en-GB" dirty="0">
              <a:solidFill>
                <a:schemeClr val="bg2">
                  <a:lumMod val="75000"/>
                </a:schemeClr>
              </a:solidFill>
              <a:latin typeface="Fira Sans" panose="020B0503050000020004" pitchFamily="34" charset="0"/>
              <a:ea typeface="Fira Sans" panose="020B0503050000020004" pitchFamily="34" charset="0"/>
            </a:endParaRPr>
          </a:p>
        </p:txBody>
      </p:sp>
      <p:sp>
        <p:nvSpPr>
          <p:cNvPr id="11" name="Rectangle 10">
            <a:extLst>
              <a:ext uri="{FF2B5EF4-FFF2-40B4-BE49-F238E27FC236}">
                <a16:creationId xmlns:a16="http://schemas.microsoft.com/office/drawing/2014/main" id="{E5F3BE98-70FF-4069-AC6B-7162BCF660E4}"/>
              </a:ext>
            </a:extLst>
          </p:cNvPr>
          <p:cNvSpPr>
            <a:spLocks noChangeArrowheads="1"/>
          </p:cNvSpPr>
          <p:nvPr/>
        </p:nvSpPr>
        <p:spPr bwMode="auto">
          <a:xfrm>
            <a:off x="2712853" y="4630773"/>
            <a:ext cx="203688" cy="228600"/>
          </a:xfrm>
          <a:prstGeom prst="rect">
            <a:avLst/>
          </a:prstGeom>
          <a:solidFill>
            <a:srgbClr val="FF0000"/>
          </a:solidFill>
          <a:ln>
            <a:noFill/>
          </a:ln>
          <a:effectLst>
            <a:outerShdw blurRad="50800" dist="38100" dir="2700000" algn="tl" rotWithShape="0">
              <a:prstClr val="black">
                <a:alpha val="40000"/>
              </a:prstClr>
            </a:outerShdw>
          </a:effectLst>
        </p:spPr>
        <p:txBody>
          <a:bodyPr wrap="none" anchor="ctr"/>
          <a:lstStyle/>
          <a:p>
            <a:pPr algn="ctr" defTabSz="762000"/>
            <a:endParaRPr lang="en-GB" dirty="0">
              <a:solidFill>
                <a:srgbClr val="FF0000"/>
              </a:solidFill>
            </a:endParaRPr>
          </a:p>
        </p:txBody>
      </p:sp>
      <p:sp>
        <p:nvSpPr>
          <p:cNvPr id="12" name="Rectangle 10">
            <a:extLst>
              <a:ext uri="{FF2B5EF4-FFF2-40B4-BE49-F238E27FC236}">
                <a16:creationId xmlns:a16="http://schemas.microsoft.com/office/drawing/2014/main" id="{EBCE324F-32AD-4C72-A0C7-5C2FC1A5E150}"/>
              </a:ext>
            </a:extLst>
          </p:cNvPr>
          <p:cNvSpPr>
            <a:spLocks noChangeArrowheads="1"/>
          </p:cNvSpPr>
          <p:nvPr/>
        </p:nvSpPr>
        <p:spPr bwMode="auto">
          <a:xfrm>
            <a:off x="2712853" y="4904809"/>
            <a:ext cx="203688" cy="228600"/>
          </a:xfrm>
          <a:prstGeom prst="rect">
            <a:avLst/>
          </a:prstGeom>
          <a:solidFill>
            <a:srgbClr val="00B0F0"/>
          </a:solidFill>
          <a:ln>
            <a:noFill/>
          </a:ln>
          <a:effectLst>
            <a:outerShdw blurRad="50800" dist="38100" dir="2700000" algn="tl" rotWithShape="0">
              <a:prstClr val="black">
                <a:alpha val="40000"/>
              </a:prstClr>
            </a:outerShdw>
          </a:effectLst>
        </p:spPr>
        <p:txBody>
          <a:bodyPr wrap="none" anchor="ctr"/>
          <a:lstStyle/>
          <a:p>
            <a:pPr algn="ctr" defTabSz="762000"/>
            <a:endParaRPr lang="en-GB" dirty="0">
              <a:solidFill>
                <a:srgbClr val="FF0000"/>
              </a:solidFill>
            </a:endParaRPr>
          </a:p>
        </p:txBody>
      </p:sp>
    </p:spTree>
    <p:extLst>
      <p:ext uri="{BB962C8B-B14F-4D97-AF65-F5344CB8AC3E}">
        <p14:creationId xmlns:p14="http://schemas.microsoft.com/office/powerpoint/2010/main" val="473822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ED5699AB-79D8-4972-8140-934D3375F3D0}"/>
              </a:ext>
            </a:extLst>
          </p:cNvPr>
          <p:cNvSpPr>
            <a:spLocks noGrp="1"/>
          </p:cNvSpPr>
          <p:nvPr>
            <p:ph type="sldNum" sz="quarter" idx="10"/>
          </p:nvPr>
        </p:nvSpPr>
        <p:spPr/>
        <p:txBody>
          <a:bodyPr/>
          <a:lstStyle/>
          <a:p>
            <a:fld id="{EC50C849-B97A-2B45-B78A-6D9C352F693C}" type="slidenum">
              <a:rPr lang="en-US" smtClean="0"/>
              <a:pPr/>
              <a:t>27</a:t>
            </a:fld>
            <a:endParaRPr lang="en-US" dirty="0"/>
          </a:p>
        </p:txBody>
      </p:sp>
      <p:sp>
        <p:nvSpPr>
          <p:cNvPr id="6" name="Title 1">
            <a:extLst>
              <a:ext uri="{FF2B5EF4-FFF2-40B4-BE49-F238E27FC236}">
                <a16:creationId xmlns:a16="http://schemas.microsoft.com/office/drawing/2014/main" id="{09EEAF88-9D65-43AA-B8EA-66DA401EC9F7}"/>
              </a:ext>
            </a:extLst>
          </p:cNvPr>
          <p:cNvSpPr txBox="1">
            <a:spLocks noGrp="1"/>
          </p:cNvSpPr>
          <p:nvPr>
            <p:ph type="title"/>
          </p:nvPr>
        </p:nvSpPr>
        <p:spPr bwMode="auto">
          <a:xfrm>
            <a:off x="465137" y="532589"/>
            <a:ext cx="11261725" cy="46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de-CH" b="0" dirty="0">
                <a:solidFill>
                  <a:srgbClr val="7C807E"/>
                </a:solidFill>
                <a:latin typeface="Fira Sans Medium" panose="020B0603050000020004" pitchFamily="34" charset="0"/>
                <a:ea typeface="Fira Sans Medium" panose="020B0603050000020004" pitchFamily="34" charset="0"/>
              </a:rPr>
              <a:t>ERYTHRULOSE – </a:t>
            </a:r>
            <a:r>
              <a:rPr lang="en-US" altLang="en-US" b="0" kern="0" dirty="0">
                <a:solidFill>
                  <a:srgbClr val="7C807E"/>
                </a:solidFill>
                <a:latin typeface="Fira Sans Medium" panose="020B0603050000020004" pitchFamily="34" charset="0"/>
                <a:ea typeface="Fira Sans Medium" panose="020B0603050000020004" pitchFamily="34" charset="0"/>
              </a:rPr>
              <a:t>leads to a homogenous skin tone</a:t>
            </a:r>
          </a:p>
        </p:txBody>
      </p:sp>
      <p:sp>
        <p:nvSpPr>
          <p:cNvPr id="7" name="TextBox 6">
            <a:extLst>
              <a:ext uri="{FF2B5EF4-FFF2-40B4-BE49-F238E27FC236}">
                <a16:creationId xmlns:a16="http://schemas.microsoft.com/office/drawing/2014/main" id="{E12B7AC8-2E64-4AFC-9D2E-AD1D22CD900E}"/>
              </a:ext>
            </a:extLst>
          </p:cNvPr>
          <p:cNvSpPr txBox="1"/>
          <p:nvPr/>
        </p:nvSpPr>
        <p:spPr>
          <a:xfrm>
            <a:off x="508927" y="1253446"/>
            <a:ext cx="8850500" cy="646331"/>
          </a:xfrm>
          <a:prstGeom prst="rect">
            <a:avLst/>
          </a:prstGeom>
          <a:noFill/>
        </p:spPr>
        <p:txBody>
          <a:bodyPr wrap="none" rtlCol="0">
            <a:spAutoFit/>
          </a:bodyPr>
          <a:lstStyle/>
          <a:p>
            <a:r>
              <a:rPr lang="en-US" b="1" dirty="0">
                <a:solidFill>
                  <a:srgbClr val="0170BA"/>
                </a:solidFill>
                <a:latin typeface="Fira Sans" panose="020B0503050000020004" pitchFamily="34" charset="0"/>
                <a:ea typeface="Fira Sans" panose="020B0503050000020004" pitchFamily="34" charset="0"/>
              </a:rPr>
              <a:t>0.5 molar concentration of</a:t>
            </a:r>
            <a:r>
              <a:rPr lang="en-US" b="1" dirty="0">
                <a:solidFill>
                  <a:schemeClr val="bg2">
                    <a:lumMod val="75000"/>
                  </a:schemeClr>
                </a:solidFill>
                <a:latin typeface="Fira Sans" panose="020B0503050000020004" pitchFamily="34" charset="0"/>
                <a:ea typeface="Fira Sans" panose="020B0503050000020004" pitchFamily="34" charset="0"/>
              </a:rPr>
              <a:t> </a:t>
            </a:r>
            <a:r>
              <a:rPr lang="en-US" b="1" dirty="0">
                <a:solidFill>
                  <a:srgbClr val="00B0F0"/>
                </a:solidFill>
                <a:latin typeface="Fira Sans" panose="020B0503050000020004" pitchFamily="34" charset="0"/>
                <a:ea typeface="Fira Sans" panose="020B0503050000020004" pitchFamily="34" charset="0"/>
              </a:rPr>
              <a:t>ERYTHRULOSE (6%) </a:t>
            </a:r>
            <a:r>
              <a:rPr lang="en-US" b="1" dirty="0">
                <a:solidFill>
                  <a:srgbClr val="0170BA"/>
                </a:solidFill>
                <a:latin typeface="Fira Sans" panose="020B0503050000020004" pitchFamily="34" charset="0"/>
                <a:ea typeface="Fira Sans" panose="020B0503050000020004" pitchFamily="34" charset="0"/>
              </a:rPr>
              <a:t>and</a:t>
            </a:r>
            <a:r>
              <a:rPr lang="en-US" b="1" dirty="0">
                <a:solidFill>
                  <a:srgbClr val="FF0000"/>
                </a:solidFill>
                <a:latin typeface="Fira Sans" panose="020B0503050000020004" pitchFamily="34" charset="0"/>
                <a:ea typeface="Fira Sans" panose="020B0503050000020004" pitchFamily="34" charset="0"/>
              </a:rPr>
              <a:t> DHA (4.5</a:t>
            </a:r>
            <a:r>
              <a:rPr lang="en-US" b="1" dirty="0">
                <a:solidFill>
                  <a:srgbClr val="0170BA"/>
                </a:solidFill>
                <a:latin typeface="Fira Sans" panose="020B0503050000020004" pitchFamily="34" charset="0"/>
                <a:ea typeface="Fira Sans" panose="020B0503050000020004" pitchFamily="34" charset="0"/>
              </a:rPr>
              <a:t>%) in a gel formulation</a:t>
            </a:r>
          </a:p>
          <a:p>
            <a:r>
              <a:rPr lang="en-US" b="1" dirty="0">
                <a:solidFill>
                  <a:srgbClr val="0170BA"/>
                </a:solidFill>
                <a:latin typeface="Fira Sans" panose="020B0503050000020004" pitchFamily="34" charset="0"/>
                <a:ea typeface="Fira Sans" panose="020B0503050000020004" pitchFamily="34" charset="0"/>
              </a:rPr>
              <a:t>7 days of application, monitoring of tanning results between day 8 and 15</a:t>
            </a:r>
          </a:p>
        </p:txBody>
      </p:sp>
      <p:grpSp>
        <p:nvGrpSpPr>
          <p:cNvPr id="8" name="Group 7">
            <a:extLst>
              <a:ext uri="{FF2B5EF4-FFF2-40B4-BE49-F238E27FC236}">
                <a16:creationId xmlns:a16="http://schemas.microsoft.com/office/drawing/2014/main" id="{0CB1C152-9AB7-46EA-846C-6EAA3251D681}"/>
              </a:ext>
            </a:extLst>
          </p:cNvPr>
          <p:cNvGrpSpPr/>
          <p:nvPr/>
        </p:nvGrpSpPr>
        <p:grpSpPr>
          <a:xfrm>
            <a:off x="1594441" y="1932155"/>
            <a:ext cx="7237677" cy="3499642"/>
            <a:chOff x="292813" y="1375569"/>
            <a:chExt cx="8273337" cy="4249510"/>
          </a:xfrm>
        </p:grpSpPr>
        <p:sp>
          <p:nvSpPr>
            <p:cNvPr id="9" name="Text Box 4">
              <a:extLst>
                <a:ext uri="{FF2B5EF4-FFF2-40B4-BE49-F238E27FC236}">
                  <a16:creationId xmlns:a16="http://schemas.microsoft.com/office/drawing/2014/main" id="{5323D3C2-5BD3-4928-BF7D-E6D3858DC7FB}"/>
                </a:ext>
              </a:extLst>
            </p:cNvPr>
            <p:cNvSpPr txBox="1">
              <a:spLocks noChangeArrowheads="1"/>
            </p:cNvSpPr>
            <p:nvPr/>
          </p:nvSpPr>
          <p:spPr bwMode="auto">
            <a:xfrm>
              <a:off x="1762125" y="5176610"/>
              <a:ext cx="868915" cy="44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defTabSz="762000">
                <a:defRPr sz="2800" b="1">
                  <a:solidFill>
                    <a:schemeClr val="tx1"/>
                  </a:solidFill>
                  <a:latin typeface="Arial" charset="0"/>
                </a:defRPr>
              </a:lvl1pPr>
              <a:lvl2pPr marL="742950" indent="-285750" defTabSz="762000">
                <a:defRPr sz="2800" b="1">
                  <a:solidFill>
                    <a:schemeClr val="tx1"/>
                  </a:solidFill>
                  <a:latin typeface="Arial" charset="0"/>
                </a:defRPr>
              </a:lvl2pPr>
              <a:lvl3pPr marL="1143000" indent="-228600" defTabSz="762000">
                <a:defRPr sz="2800" b="1">
                  <a:solidFill>
                    <a:schemeClr val="tx1"/>
                  </a:solidFill>
                  <a:latin typeface="Arial" charset="0"/>
                </a:defRPr>
              </a:lvl3pPr>
              <a:lvl4pPr marL="1600200" indent="-228600" defTabSz="762000">
                <a:defRPr sz="2800" b="1">
                  <a:solidFill>
                    <a:schemeClr val="tx1"/>
                  </a:solidFill>
                  <a:latin typeface="Arial" charset="0"/>
                </a:defRPr>
              </a:lvl4pPr>
              <a:lvl5pPr marL="2057400" indent="-228600" defTabSz="762000">
                <a:defRPr sz="2800" b="1">
                  <a:solidFill>
                    <a:schemeClr val="tx1"/>
                  </a:solidFill>
                  <a:latin typeface="Arial" charset="0"/>
                </a:defRPr>
              </a:lvl5pPr>
              <a:lvl6pPr marL="2514600" indent="-228600" defTabSz="762000" eaLnBrk="0" fontAlgn="base" hangingPunct="0">
                <a:spcBef>
                  <a:spcPct val="0"/>
                </a:spcBef>
                <a:spcAft>
                  <a:spcPct val="0"/>
                </a:spcAft>
                <a:defRPr sz="2800" b="1">
                  <a:solidFill>
                    <a:schemeClr val="tx1"/>
                  </a:solidFill>
                  <a:latin typeface="Arial" charset="0"/>
                </a:defRPr>
              </a:lvl6pPr>
              <a:lvl7pPr marL="2971800" indent="-228600" defTabSz="762000" eaLnBrk="0" fontAlgn="base" hangingPunct="0">
                <a:spcBef>
                  <a:spcPct val="0"/>
                </a:spcBef>
                <a:spcAft>
                  <a:spcPct val="0"/>
                </a:spcAft>
                <a:defRPr sz="2800" b="1">
                  <a:solidFill>
                    <a:schemeClr val="tx1"/>
                  </a:solidFill>
                  <a:latin typeface="Arial" charset="0"/>
                </a:defRPr>
              </a:lvl7pPr>
              <a:lvl8pPr marL="3429000" indent="-228600" defTabSz="762000" eaLnBrk="0" fontAlgn="base" hangingPunct="0">
                <a:spcBef>
                  <a:spcPct val="0"/>
                </a:spcBef>
                <a:spcAft>
                  <a:spcPct val="0"/>
                </a:spcAft>
                <a:defRPr sz="2800" b="1">
                  <a:solidFill>
                    <a:schemeClr val="tx1"/>
                  </a:solidFill>
                  <a:latin typeface="Arial" charset="0"/>
                </a:defRPr>
              </a:lvl8pPr>
              <a:lvl9pPr marL="3886200" indent="-228600" defTabSz="762000" eaLnBrk="0" fontAlgn="base" hangingPunct="0">
                <a:spcBef>
                  <a:spcPct val="0"/>
                </a:spcBef>
                <a:spcAft>
                  <a:spcPct val="0"/>
                </a:spcAft>
                <a:defRPr sz="2800" b="1">
                  <a:solidFill>
                    <a:schemeClr val="tx1"/>
                  </a:solidFill>
                  <a:latin typeface="Arial" charset="0"/>
                </a:defRPr>
              </a:lvl9pPr>
            </a:lstStyle>
            <a:p>
              <a:r>
                <a:rPr lang="de-DE" altLang="en-US" sz="1800" b="0" dirty="0">
                  <a:solidFill>
                    <a:srgbClr val="0170BA"/>
                  </a:solidFill>
                  <a:latin typeface="Fira Sans" panose="020B0503050000020004" pitchFamily="34" charset="0"/>
                  <a:ea typeface="Fira Sans" panose="020B0503050000020004" pitchFamily="34" charset="0"/>
                </a:rPr>
                <a:t>Day 8</a:t>
              </a:r>
            </a:p>
          </p:txBody>
        </p:sp>
        <p:sp>
          <p:nvSpPr>
            <p:cNvPr id="10" name="Text Box 5">
              <a:extLst>
                <a:ext uri="{FF2B5EF4-FFF2-40B4-BE49-F238E27FC236}">
                  <a16:creationId xmlns:a16="http://schemas.microsoft.com/office/drawing/2014/main" id="{FBD69DC4-B6B7-43E8-8364-D95AAB2C5612}"/>
                </a:ext>
              </a:extLst>
            </p:cNvPr>
            <p:cNvSpPr txBox="1">
              <a:spLocks noChangeArrowheads="1"/>
            </p:cNvSpPr>
            <p:nvPr/>
          </p:nvSpPr>
          <p:spPr bwMode="auto">
            <a:xfrm>
              <a:off x="6765925" y="5176610"/>
              <a:ext cx="999014" cy="44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nl-NL"/>
              </a:defPPr>
              <a:lvl1pPr defTabSz="762000">
                <a:defRPr sz="2400" b="0">
                  <a:solidFill>
                    <a:schemeClr val="bg2"/>
                  </a:solidFill>
                  <a:latin typeface="+mn-lt"/>
                </a:defRPr>
              </a:lvl1pPr>
              <a:lvl2pPr marL="742950" indent="-285750" defTabSz="762000">
                <a:defRPr sz="2800" b="1">
                  <a:latin typeface="Arial" charset="0"/>
                </a:defRPr>
              </a:lvl2pPr>
              <a:lvl3pPr marL="1143000" indent="-228600" defTabSz="762000">
                <a:defRPr sz="2800" b="1">
                  <a:latin typeface="Arial" charset="0"/>
                </a:defRPr>
              </a:lvl3pPr>
              <a:lvl4pPr marL="1600200" indent="-228600" defTabSz="762000">
                <a:defRPr sz="2800" b="1">
                  <a:latin typeface="Arial" charset="0"/>
                </a:defRPr>
              </a:lvl4pPr>
              <a:lvl5pPr marL="2057400" indent="-228600" defTabSz="762000">
                <a:defRPr sz="2800" b="1">
                  <a:latin typeface="Arial" charset="0"/>
                </a:defRPr>
              </a:lvl5pPr>
              <a:lvl6pPr marL="2514600" indent="-228600" defTabSz="762000" eaLnBrk="0" fontAlgn="base" hangingPunct="0">
                <a:spcBef>
                  <a:spcPct val="0"/>
                </a:spcBef>
                <a:spcAft>
                  <a:spcPct val="0"/>
                </a:spcAft>
                <a:defRPr sz="2800" b="1">
                  <a:latin typeface="Arial" charset="0"/>
                </a:defRPr>
              </a:lvl6pPr>
              <a:lvl7pPr marL="2971800" indent="-228600" defTabSz="762000" eaLnBrk="0" fontAlgn="base" hangingPunct="0">
                <a:spcBef>
                  <a:spcPct val="0"/>
                </a:spcBef>
                <a:spcAft>
                  <a:spcPct val="0"/>
                </a:spcAft>
                <a:defRPr sz="2800" b="1">
                  <a:latin typeface="Arial" charset="0"/>
                </a:defRPr>
              </a:lvl7pPr>
              <a:lvl8pPr marL="3429000" indent="-228600" defTabSz="762000" eaLnBrk="0" fontAlgn="base" hangingPunct="0">
                <a:spcBef>
                  <a:spcPct val="0"/>
                </a:spcBef>
                <a:spcAft>
                  <a:spcPct val="0"/>
                </a:spcAft>
                <a:defRPr sz="2800" b="1">
                  <a:latin typeface="Arial" charset="0"/>
                </a:defRPr>
              </a:lvl8pPr>
              <a:lvl9pPr marL="3886200" indent="-228600" defTabSz="762000" eaLnBrk="0" fontAlgn="base" hangingPunct="0">
                <a:spcBef>
                  <a:spcPct val="0"/>
                </a:spcBef>
                <a:spcAft>
                  <a:spcPct val="0"/>
                </a:spcAft>
                <a:defRPr sz="2800" b="1">
                  <a:latin typeface="Arial" charset="0"/>
                </a:defRPr>
              </a:lvl9pPr>
            </a:lstStyle>
            <a:p>
              <a:r>
                <a:rPr lang="de-DE" altLang="en-US" sz="1800" dirty="0">
                  <a:solidFill>
                    <a:srgbClr val="0170BA"/>
                  </a:solidFill>
                  <a:latin typeface="Fira Sans" panose="020B0503050000020004" pitchFamily="34" charset="0"/>
                  <a:ea typeface="Fira Sans" panose="020B0503050000020004" pitchFamily="34" charset="0"/>
                </a:rPr>
                <a:t>Day 15</a:t>
              </a:r>
            </a:p>
          </p:txBody>
        </p:sp>
        <p:sp>
          <p:nvSpPr>
            <p:cNvPr id="11" name="Text Box 6">
              <a:extLst>
                <a:ext uri="{FF2B5EF4-FFF2-40B4-BE49-F238E27FC236}">
                  <a16:creationId xmlns:a16="http://schemas.microsoft.com/office/drawing/2014/main" id="{895855F7-FA23-4294-80DE-30609A1BFBA0}"/>
                </a:ext>
              </a:extLst>
            </p:cNvPr>
            <p:cNvSpPr txBox="1">
              <a:spLocks noChangeArrowheads="1"/>
            </p:cNvSpPr>
            <p:nvPr/>
          </p:nvSpPr>
          <p:spPr bwMode="auto">
            <a:xfrm>
              <a:off x="4333875" y="5176610"/>
              <a:ext cx="999014" cy="4484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defPPr>
                <a:defRPr lang="nl-NL"/>
              </a:defPPr>
              <a:lvl1pPr defTabSz="762000">
                <a:defRPr sz="2400" b="0">
                  <a:solidFill>
                    <a:schemeClr val="bg2"/>
                  </a:solidFill>
                  <a:latin typeface="+mn-lt"/>
                </a:defRPr>
              </a:lvl1pPr>
              <a:lvl2pPr marL="742950" indent="-285750" defTabSz="762000">
                <a:defRPr sz="2800" b="1">
                  <a:latin typeface="Arial" charset="0"/>
                </a:defRPr>
              </a:lvl2pPr>
              <a:lvl3pPr marL="1143000" indent="-228600" defTabSz="762000">
                <a:defRPr sz="2800" b="1">
                  <a:latin typeface="Arial" charset="0"/>
                </a:defRPr>
              </a:lvl3pPr>
              <a:lvl4pPr marL="1600200" indent="-228600" defTabSz="762000">
                <a:defRPr sz="2800" b="1">
                  <a:latin typeface="Arial" charset="0"/>
                </a:defRPr>
              </a:lvl4pPr>
              <a:lvl5pPr marL="2057400" indent="-228600" defTabSz="762000">
                <a:defRPr sz="2800" b="1">
                  <a:latin typeface="Arial" charset="0"/>
                </a:defRPr>
              </a:lvl5pPr>
              <a:lvl6pPr marL="2514600" indent="-228600" defTabSz="762000" eaLnBrk="0" fontAlgn="base" hangingPunct="0">
                <a:spcBef>
                  <a:spcPct val="0"/>
                </a:spcBef>
                <a:spcAft>
                  <a:spcPct val="0"/>
                </a:spcAft>
                <a:defRPr sz="2800" b="1">
                  <a:latin typeface="Arial" charset="0"/>
                </a:defRPr>
              </a:lvl6pPr>
              <a:lvl7pPr marL="2971800" indent="-228600" defTabSz="762000" eaLnBrk="0" fontAlgn="base" hangingPunct="0">
                <a:spcBef>
                  <a:spcPct val="0"/>
                </a:spcBef>
                <a:spcAft>
                  <a:spcPct val="0"/>
                </a:spcAft>
                <a:defRPr sz="2800" b="1">
                  <a:latin typeface="Arial" charset="0"/>
                </a:defRPr>
              </a:lvl7pPr>
              <a:lvl8pPr marL="3429000" indent="-228600" defTabSz="762000" eaLnBrk="0" fontAlgn="base" hangingPunct="0">
                <a:spcBef>
                  <a:spcPct val="0"/>
                </a:spcBef>
                <a:spcAft>
                  <a:spcPct val="0"/>
                </a:spcAft>
                <a:defRPr sz="2800" b="1">
                  <a:latin typeface="Arial" charset="0"/>
                </a:defRPr>
              </a:lvl8pPr>
              <a:lvl9pPr marL="3886200" indent="-228600" defTabSz="762000" eaLnBrk="0" fontAlgn="base" hangingPunct="0">
                <a:spcBef>
                  <a:spcPct val="0"/>
                </a:spcBef>
                <a:spcAft>
                  <a:spcPct val="0"/>
                </a:spcAft>
                <a:defRPr sz="2800" b="1">
                  <a:latin typeface="Arial" charset="0"/>
                </a:defRPr>
              </a:lvl9pPr>
            </a:lstStyle>
            <a:p>
              <a:r>
                <a:rPr lang="de-DE" altLang="en-US" sz="1800" dirty="0">
                  <a:solidFill>
                    <a:srgbClr val="0170BA"/>
                  </a:solidFill>
                  <a:latin typeface="Fira Sans" panose="020B0503050000020004" pitchFamily="34" charset="0"/>
                  <a:ea typeface="Fira Sans" panose="020B0503050000020004" pitchFamily="34" charset="0"/>
                </a:rPr>
                <a:t>Day 10</a:t>
              </a:r>
            </a:p>
          </p:txBody>
        </p:sp>
        <p:graphicFrame>
          <p:nvGraphicFramePr>
            <p:cNvPr id="12" name="Object 7">
              <a:extLst>
                <a:ext uri="{FF2B5EF4-FFF2-40B4-BE49-F238E27FC236}">
                  <a16:creationId xmlns:a16="http://schemas.microsoft.com/office/drawing/2014/main" id="{D02C2F45-72F5-42B7-A3FD-1E4367FA1D15}"/>
                </a:ext>
              </a:extLst>
            </p:cNvPr>
            <p:cNvGraphicFramePr>
              <a:graphicFrameLocks noChangeAspect="1"/>
            </p:cNvGraphicFramePr>
            <p:nvPr>
              <p:extLst>
                <p:ext uri="{D42A27DB-BD31-4B8C-83A1-F6EECF244321}">
                  <p14:modId xmlns:p14="http://schemas.microsoft.com/office/powerpoint/2010/main" val="2651790373"/>
                </p:ext>
              </p:extLst>
            </p:nvPr>
          </p:nvGraphicFramePr>
          <p:xfrm>
            <a:off x="771525" y="1375569"/>
            <a:ext cx="2770188" cy="3886200"/>
          </p:xfrm>
          <a:graphic>
            <a:graphicData uri="http://schemas.openxmlformats.org/presentationml/2006/ole">
              <mc:AlternateContent xmlns:mc="http://schemas.openxmlformats.org/markup-compatibility/2006">
                <mc:Choice xmlns:v="urn:schemas-microsoft-com:vml" Requires="v">
                  <p:oleObj name="CorelPhotoPaint.Image.7" r:id="rId2" imgW="3428571" imgH="4809524" progId="CorelPhotoPaint.Image.7">
                    <p:embed/>
                  </p:oleObj>
                </mc:Choice>
                <mc:Fallback>
                  <p:oleObj name="CorelPhotoPaint.Image.7" r:id="rId2" imgW="3428571" imgH="4809524" progId="CorelPhotoPaint.Image.7">
                    <p:embed/>
                    <p:pic>
                      <p:nvPicPr>
                        <p:cNvPr id="12" name="Object 7">
                          <a:extLst>
                            <a:ext uri="{FF2B5EF4-FFF2-40B4-BE49-F238E27FC236}">
                              <a16:creationId xmlns:a16="http://schemas.microsoft.com/office/drawing/2014/main" id="{D02C2F45-72F5-42B7-A3FD-1E4367FA1D1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1525" y="1375569"/>
                          <a:ext cx="2770188"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3" name="Object 8">
              <a:extLst>
                <a:ext uri="{FF2B5EF4-FFF2-40B4-BE49-F238E27FC236}">
                  <a16:creationId xmlns:a16="http://schemas.microsoft.com/office/drawing/2014/main" id="{6D2B0289-D5B9-4A87-9065-092F6A2CFA99}"/>
                </a:ext>
              </a:extLst>
            </p:cNvPr>
            <p:cNvGraphicFramePr>
              <a:graphicFrameLocks noChangeAspect="1"/>
            </p:cNvGraphicFramePr>
            <p:nvPr>
              <p:extLst>
                <p:ext uri="{D42A27DB-BD31-4B8C-83A1-F6EECF244321}">
                  <p14:modId xmlns:p14="http://schemas.microsoft.com/office/powerpoint/2010/main" val="4171959688"/>
                </p:ext>
              </p:extLst>
            </p:nvPr>
          </p:nvGraphicFramePr>
          <p:xfrm>
            <a:off x="3529806" y="1375569"/>
            <a:ext cx="2552700" cy="3886200"/>
          </p:xfrm>
          <a:graphic>
            <a:graphicData uri="http://schemas.openxmlformats.org/presentationml/2006/ole">
              <mc:AlternateContent xmlns:mc="http://schemas.openxmlformats.org/markup-compatibility/2006">
                <mc:Choice xmlns:v="urn:schemas-microsoft-com:vml" Requires="v">
                  <p:oleObj name="CorelPhotoPaint.Image.7" r:id="rId4" imgW="3228571" imgH="4914286" progId="CorelPhotoPaint.Image.7">
                    <p:embed/>
                  </p:oleObj>
                </mc:Choice>
                <mc:Fallback>
                  <p:oleObj name="CorelPhotoPaint.Image.7" r:id="rId4" imgW="3228571" imgH="4914286" progId="CorelPhotoPaint.Image.7">
                    <p:embed/>
                    <p:pic>
                      <p:nvPicPr>
                        <p:cNvPr id="13" name="Object 8">
                          <a:extLst>
                            <a:ext uri="{FF2B5EF4-FFF2-40B4-BE49-F238E27FC236}">
                              <a16:creationId xmlns:a16="http://schemas.microsoft.com/office/drawing/2014/main" id="{6D2B0289-D5B9-4A87-9065-092F6A2CFA9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529806" y="1375569"/>
                          <a:ext cx="255270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graphicFrame>
          <p:nvGraphicFramePr>
            <p:cNvPr id="14" name="Object 9">
              <a:extLst>
                <a:ext uri="{FF2B5EF4-FFF2-40B4-BE49-F238E27FC236}">
                  <a16:creationId xmlns:a16="http://schemas.microsoft.com/office/drawing/2014/main" id="{C7C4BB73-5EE9-4CEA-980F-7458166E2934}"/>
                </a:ext>
              </a:extLst>
            </p:cNvPr>
            <p:cNvGraphicFramePr>
              <a:graphicFrameLocks noChangeAspect="1"/>
            </p:cNvGraphicFramePr>
            <p:nvPr>
              <p:extLst>
                <p:ext uri="{D42A27DB-BD31-4B8C-83A1-F6EECF244321}">
                  <p14:modId xmlns:p14="http://schemas.microsoft.com/office/powerpoint/2010/main" val="2517761749"/>
                </p:ext>
              </p:extLst>
            </p:nvPr>
          </p:nvGraphicFramePr>
          <p:xfrm>
            <a:off x="6070600" y="1375569"/>
            <a:ext cx="2495550" cy="3886200"/>
          </p:xfrm>
          <a:graphic>
            <a:graphicData uri="http://schemas.openxmlformats.org/presentationml/2006/ole">
              <mc:AlternateContent xmlns:mc="http://schemas.openxmlformats.org/markup-compatibility/2006">
                <mc:Choice xmlns:v="urn:schemas-microsoft-com:vml" Requires="v">
                  <p:oleObj name="CorelPhotoPaint.Image.7" r:id="rId6" imgW="3552381" imgH="5533333" progId="CorelPhotoPaint.Image.7">
                    <p:embed/>
                  </p:oleObj>
                </mc:Choice>
                <mc:Fallback>
                  <p:oleObj name="CorelPhotoPaint.Image.7" r:id="rId6" imgW="3552381" imgH="5533333" progId="CorelPhotoPaint.Image.7">
                    <p:embed/>
                    <p:pic>
                      <p:nvPicPr>
                        <p:cNvPr id="14" name="Object 9">
                          <a:extLst>
                            <a:ext uri="{FF2B5EF4-FFF2-40B4-BE49-F238E27FC236}">
                              <a16:creationId xmlns:a16="http://schemas.microsoft.com/office/drawing/2014/main" id="{C7C4BB73-5EE9-4CEA-980F-7458166E293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070600" y="1375569"/>
                          <a:ext cx="2495550" cy="3886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oleObj>
                </mc:Fallback>
              </mc:AlternateContent>
            </a:graphicData>
          </a:graphic>
        </p:graphicFrame>
        <p:sp>
          <p:nvSpPr>
            <p:cNvPr id="15" name="Text Box 10">
              <a:extLst>
                <a:ext uri="{FF2B5EF4-FFF2-40B4-BE49-F238E27FC236}">
                  <a16:creationId xmlns:a16="http://schemas.microsoft.com/office/drawing/2014/main" id="{3CE8380E-8360-4E26-9BAE-22607D9F5266}"/>
                </a:ext>
              </a:extLst>
            </p:cNvPr>
            <p:cNvSpPr txBox="1">
              <a:spLocks noChangeArrowheads="1"/>
            </p:cNvSpPr>
            <p:nvPr/>
          </p:nvSpPr>
          <p:spPr bwMode="auto">
            <a:xfrm rot="16200000">
              <a:off x="44895" y="4273246"/>
              <a:ext cx="954784" cy="457363"/>
            </a:xfrm>
            <a:prstGeom prst="rect">
              <a:avLst/>
            </a:prstGeom>
            <a:noFill/>
            <a:ln>
              <a:noFill/>
            </a:ln>
            <a:effectLst/>
            <a:extLst>
              <a:ext uri="{909E8E84-426E-40DD-AFC4-6F175D3DCCD1}">
                <a14:hiddenFill xmlns:a14="http://schemas.microsoft.com/office/drawing/2010/main">
                  <a:solidFill>
                    <a:srgbClr val="BABABA"/>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sz="2800" b="1">
                  <a:solidFill>
                    <a:schemeClr val="tx1"/>
                  </a:solidFill>
                  <a:latin typeface="Arial" charset="0"/>
                </a:defRPr>
              </a:lvl1pPr>
              <a:lvl2pPr marL="742950" indent="-285750" defTabSz="762000">
                <a:defRPr sz="2800" b="1">
                  <a:solidFill>
                    <a:schemeClr val="tx1"/>
                  </a:solidFill>
                  <a:latin typeface="Arial" charset="0"/>
                </a:defRPr>
              </a:lvl2pPr>
              <a:lvl3pPr marL="1143000" indent="-228600" defTabSz="762000">
                <a:defRPr sz="2800" b="1">
                  <a:solidFill>
                    <a:schemeClr val="tx1"/>
                  </a:solidFill>
                  <a:latin typeface="Arial" charset="0"/>
                </a:defRPr>
              </a:lvl3pPr>
              <a:lvl4pPr marL="1600200" indent="-228600" defTabSz="762000">
                <a:defRPr sz="2800" b="1">
                  <a:solidFill>
                    <a:schemeClr val="tx1"/>
                  </a:solidFill>
                  <a:latin typeface="Arial" charset="0"/>
                </a:defRPr>
              </a:lvl4pPr>
              <a:lvl5pPr marL="2057400" indent="-228600" defTabSz="762000">
                <a:defRPr sz="2800" b="1">
                  <a:solidFill>
                    <a:schemeClr val="tx1"/>
                  </a:solidFill>
                  <a:latin typeface="Arial" charset="0"/>
                </a:defRPr>
              </a:lvl5pPr>
              <a:lvl6pPr marL="2514600" indent="-228600" defTabSz="762000" eaLnBrk="0" fontAlgn="base" hangingPunct="0">
                <a:spcBef>
                  <a:spcPct val="0"/>
                </a:spcBef>
                <a:spcAft>
                  <a:spcPct val="0"/>
                </a:spcAft>
                <a:defRPr sz="2800" b="1">
                  <a:solidFill>
                    <a:schemeClr val="tx1"/>
                  </a:solidFill>
                  <a:latin typeface="Arial" charset="0"/>
                </a:defRPr>
              </a:lvl6pPr>
              <a:lvl7pPr marL="2971800" indent="-228600" defTabSz="762000" eaLnBrk="0" fontAlgn="base" hangingPunct="0">
                <a:spcBef>
                  <a:spcPct val="0"/>
                </a:spcBef>
                <a:spcAft>
                  <a:spcPct val="0"/>
                </a:spcAft>
                <a:defRPr sz="2800" b="1">
                  <a:solidFill>
                    <a:schemeClr val="tx1"/>
                  </a:solidFill>
                  <a:latin typeface="Arial" charset="0"/>
                </a:defRPr>
              </a:lvl7pPr>
              <a:lvl8pPr marL="3429000" indent="-228600" defTabSz="762000" eaLnBrk="0" fontAlgn="base" hangingPunct="0">
                <a:spcBef>
                  <a:spcPct val="0"/>
                </a:spcBef>
                <a:spcAft>
                  <a:spcPct val="0"/>
                </a:spcAft>
                <a:defRPr sz="2800" b="1">
                  <a:solidFill>
                    <a:schemeClr val="tx1"/>
                  </a:solidFill>
                  <a:latin typeface="Arial" charset="0"/>
                </a:defRPr>
              </a:lvl8pPr>
              <a:lvl9pPr marL="3886200" indent="-228600" defTabSz="762000" eaLnBrk="0" fontAlgn="base" hangingPunct="0">
                <a:spcBef>
                  <a:spcPct val="0"/>
                </a:spcBef>
                <a:spcAft>
                  <a:spcPct val="0"/>
                </a:spcAft>
                <a:defRPr sz="2800" b="1">
                  <a:solidFill>
                    <a:schemeClr val="tx1"/>
                  </a:solidFill>
                  <a:latin typeface="Arial" charset="0"/>
                </a:defRPr>
              </a:lvl9pPr>
            </a:lstStyle>
            <a:p>
              <a:r>
                <a:rPr lang="de-DE" altLang="en-US" sz="2000" dirty="0">
                  <a:solidFill>
                    <a:srgbClr val="FF0000"/>
                  </a:solidFill>
                  <a:latin typeface="Fira Sans" panose="020B0503050000020004" pitchFamily="34" charset="0"/>
                  <a:ea typeface="Fira Sans" panose="020B0503050000020004" pitchFamily="34" charset="0"/>
                </a:rPr>
                <a:t>DHA</a:t>
              </a:r>
            </a:p>
          </p:txBody>
        </p:sp>
        <p:sp>
          <p:nvSpPr>
            <p:cNvPr id="16" name="Text Box 11">
              <a:extLst>
                <a:ext uri="{FF2B5EF4-FFF2-40B4-BE49-F238E27FC236}">
                  <a16:creationId xmlns:a16="http://schemas.microsoft.com/office/drawing/2014/main" id="{9C9D5483-1217-4AC6-ACB6-8467F3731796}"/>
                </a:ext>
              </a:extLst>
            </p:cNvPr>
            <p:cNvSpPr txBox="1">
              <a:spLocks noChangeArrowheads="1"/>
            </p:cNvSpPr>
            <p:nvPr/>
          </p:nvSpPr>
          <p:spPr bwMode="auto">
            <a:xfrm rot="16200000">
              <a:off x="-658415" y="2326797"/>
              <a:ext cx="2359819" cy="457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defTabSz="762000">
                <a:defRPr sz="2800" b="1">
                  <a:solidFill>
                    <a:schemeClr val="tx1"/>
                  </a:solidFill>
                  <a:latin typeface="Arial" charset="0"/>
                </a:defRPr>
              </a:lvl1pPr>
              <a:lvl2pPr marL="742950" indent="-285750" defTabSz="762000">
                <a:defRPr sz="2800" b="1">
                  <a:solidFill>
                    <a:schemeClr val="tx1"/>
                  </a:solidFill>
                  <a:latin typeface="Arial" charset="0"/>
                </a:defRPr>
              </a:lvl2pPr>
              <a:lvl3pPr marL="1143000" indent="-228600" defTabSz="762000">
                <a:defRPr sz="2800" b="1">
                  <a:solidFill>
                    <a:schemeClr val="tx1"/>
                  </a:solidFill>
                  <a:latin typeface="Arial" charset="0"/>
                </a:defRPr>
              </a:lvl3pPr>
              <a:lvl4pPr marL="1600200" indent="-228600" defTabSz="762000">
                <a:defRPr sz="2800" b="1">
                  <a:solidFill>
                    <a:schemeClr val="tx1"/>
                  </a:solidFill>
                  <a:latin typeface="Arial" charset="0"/>
                </a:defRPr>
              </a:lvl4pPr>
              <a:lvl5pPr marL="2057400" indent="-228600" defTabSz="762000">
                <a:defRPr sz="2800" b="1">
                  <a:solidFill>
                    <a:schemeClr val="tx1"/>
                  </a:solidFill>
                  <a:latin typeface="Arial" charset="0"/>
                </a:defRPr>
              </a:lvl5pPr>
              <a:lvl6pPr marL="2514600" indent="-228600" defTabSz="762000" eaLnBrk="0" fontAlgn="base" hangingPunct="0">
                <a:spcBef>
                  <a:spcPct val="0"/>
                </a:spcBef>
                <a:spcAft>
                  <a:spcPct val="0"/>
                </a:spcAft>
                <a:defRPr sz="2800" b="1">
                  <a:solidFill>
                    <a:schemeClr val="tx1"/>
                  </a:solidFill>
                  <a:latin typeface="Arial" charset="0"/>
                </a:defRPr>
              </a:lvl6pPr>
              <a:lvl7pPr marL="2971800" indent="-228600" defTabSz="762000" eaLnBrk="0" fontAlgn="base" hangingPunct="0">
                <a:spcBef>
                  <a:spcPct val="0"/>
                </a:spcBef>
                <a:spcAft>
                  <a:spcPct val="0"/>
                </a:spcAft>
                <a:defRPr sz="2800" b="1">
                  <a:solidFill>
                    <a:schemeClr val="tx1"/>
                  </a:solidFill>
                  <a:latin typeface="Arial" charset="0"/>
                </a:defRPr>
              </a:lvl7pPr>
              <a:lvl8pPr marL="3429000" indent="-228600" defTabSz="762000" eaLnBrk="0" fontAlgn="base" hangingPunct="0">
                <a:spcBef>
                  <a:spcPct val="0"/>
                </a:spcBef>
                <a:spcAft>
                  <a:spcPct val="0"/>
                </a:spcAft>
                <a:defRPr sz="2800" b="1">
                  <a:solidFill>
                    <a:schemeClr val="tx1"/>
                  </a:solidFill>
                  <a:latin typeface="Arial" charset="0"/>
                </a:defRPr>
              </a:lvl8pPr>
              <a:lvl9pPr marL="3886200" indent="-228600" defTabSz="762000" eaLnBrk="0" fontAlgn="base" hangingPunct="0">
                <a:spcBef>
                  <a:spcPct val="0"/>
                </a:spcBef>
                <a:spcAft>
                  <a:spcPct val="0"/>
                </a:spcAft>
                <a:defRPr sz="2800" b="1">
                  <a:solidFill>
                    <a:schemeClr val="tx1"/>
                  </a:solidFill>
                  <a:latin typeface="Arial" charset="0"/>
                </a:defRPr>
              </a:lvl9pPr>
            </a:lstStyle>
            <a:p>
              <a:r>
                <a:rPr lang="de-DE" altLang="en-US" sz="2000" dirty="0">
                  <a:solidFill>
                    <a:srgbClr val="00B0F0"/>
                  </a:solidFill>
                  <a:latin typeface="Fira Sans" panose="020B0503050000020004" pitchFamily="34" charset="0"/>
                  <a:ea typeface="Fira Sans" panose="020B0503050000020004" pitchFamily="34" charset="0"/>
                </a:rPr>
                <a:t>ERYTHRULOSE</a:t>
              </a:r>
            </a:p>
          </p:txBody>
        </p:sp>
      </p:grpSp>
      <p:grpSp>
        <p:nvGrpSpPr>
          <p:cNvPr id="17" name="Group 16">
            <a:extLst>
              <a:ext uri="{FF2B5EF4-FFF2-40B4-BE49-F238E27FC236}">
                <a16:creationId xmlns:a16="http://schemas.microsoft.com/office/drawing/2014/main" id="{AEA2D457-366C-475D-B8AB-7A22B6772A15}"/>
              </a:ext>
            </a:extLst>
          </p:cNvPr>
          <p:cNvGrpSpPr/>
          <p:nvPr/>
        </p:nvGrpSpPr>
        <p:grpSpPr>
          <a:xfrm>
            <a:off x="2699287" y="5467693"/>
            <a:ext cx="7947692" cy="769441"/>
            <a:chOff x="374675" y="5348631"/>
            <a:chExt cx="8368264" cy="769441"/>
          </a:xfrm>
        </p:grpSpPr>
        <p:sp>
          <p:nvSpPr>
            <p:cNvPr id="18" name="TextBox 17">
              <a:extLst>
                <a:ext uri="{FF2B5EF4-FFF2-40B4-BE49-F238E27FC236}">
                  <a16:creationId xmlns:a16="http://schemas.microsoft.com/office/drawing/2014/main" id="{448F6BC2-6EB4-4EC4-810D-FC56C2F0DC46}"/>
                </a:ext>
              </a:extLst>
            </p:cNvPr>
            <p:cNvSpPr txBox="1"/>
            <p:nvPr/>
          </p:nvSpPr>
          <p:spPr>
            <a:xfrm>
              <a:off x="704480" y="5348631"/>
              <a:ext cx="8007776" cy="769441"/>
            </a:xfrm>
            <a:prstGeom prst="rect">
              <a:avLst/>
            </a:prstGeom>
            <a:noFill/>
          </p:spPr>
          <p:txBody>
            <a:bodyPr wrap="square" rtlCol="0">
              <a:spAutoFit/>
            </a:bodyPr>
            <a:lstStyle/>
            <a:p>
              <a:r>
                <a:rPr lang="en-US" sz="2200" dirty="0">
                  <a:solidFill>
                    <a:schemeClr val="tx2"/>
                  </a:solidFill>
                </a:rPr>
                <a:t>Adding </a:t>
              </a:r>
              <a:r>
                <a:rPr lang="en-US" sz="2200" b="1" dirty="0">
                  <a:solidFill>
                    <a:schemeClr val="tx2"/>
                  </a:solidFill>
                </a:rPr>
                <a:t>ERYTHRULOSE</a:t>
              </a:r>
              <a:r>
                <a:rPr lang="en-US" sz="2200" dirty="0">
                  <a:solidFill>
                    <a:schemeClr val="tx2"/>
                  </a:solidFill>
                </a:rPr>
                <a:t> visibly improves the long-term benefit of a tanning formulation.</a:t>
              </a:r>
            </a:p>
          </p:txBody>
        </p:sp>
        <p:sp>
          <p:nvSpPr>
            <p:cNvPr id="19" name="Chevron 4">
              <a:extLst>
                <a:ext uri="{FF2B5EF4-FFF2-40B4-BE49-F238E27FC236}">
                  <a16:creationId xmlns:a16="http://schemas.microsoft.com/office/drawing/2014/main" id="{36A94429-FBF6-4909-AD29-947518D7A69C}"/>
                </a:ext>
              </a:extLst>
            </p:cNvPr>
            <p:cNvSpPr/>
            <p:nvPr/>
          </p:nvSpPr>
          <p:spPr bwMode="auto">
            <a:xfrm>
              <a:off x="374675" y="5443043"/>
              <a:ext cx="329805" cy="409575"/>
            </a:xfrm>
            <a:prstGeom prst="chevron">
              <a:avLst/>
            </a:prstGeom>
            <a:solidFill>
              <a:schemeClr val="tx2"/>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20" name="Rounded Rectangle 16">
              <a:extLst>
                <a:ext uri="{FF2B5EF4-FFF2-40B4-BE49-F238E27FC236}">
                  <a16:creationId xmlns:a16="http://schemas.microsoft.com/office/drawing/2014/main" id="{83C40016-1977-4102-9D80-D190A0D8F827}"/>
                </a:ext>
              </a:extLst>
            </p:cNvPr>
            <p:cNvSpPr/>
            <p:nvPr/>
          </p:nvSpPr>
          <p:spPr bwMode="auto">
            <a:xfrm>
              <a:off x="673799" y="5371402"/>
              <a:ext cx="8069140" cy="723900"/>
            </a:xfrm>
            <a:prstGeom prst="roundRect">
              <a:avLst/>
            </a:prstGeom>
            <a:noFill/>
            <a:ln w="9525" cap="flat" cmpd="sng" algn="ctr">
              <a:solidFill>
                <a:schemeClr val="tx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grpSp>
    </p:spTree>
    <p:extLst>
      <p:ext uri="{BB962C8B-B14F-4D97-AF65-F5344CB8AC3E}">
        <p14:creationId xmlns:p14="http://schemas.microsoft.com/office/powerpoint/2010/main" val="32924417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325DBAF-7470-4CB6-8690-99F9921CFC83}"/>
              </a:ext>
            </a:extLst>
          </p:cNvPr>
          <p:cNvSpPr>
            <a:spLocks noGrp="1"/>
          </p:cNvSpPr>
          <p:nvPr>
            <p:ph type="sldNum" sz="quarter" idx="10"/>
          </p:nvPr>
        </p:nvSpPr>
        <p:spPr/>
        <p:txBody>
          <a:bodyPr/>
          <a:lstStyle/>
          <a:p>
            <a:fld id="{EC50C849-B97A-2B45-B78A-6D9C352F693C}" type="slidenum">
              <a:rPr lang="en-US" smtClean="0"/>
              <a:pPr/>
              <a:t>28</a:t>
            </a:fld>
            <a:endParaRPr lang="en-US" dirty="0"/>
          </a:p>
        </p:txBody>
      </p:sp>
      <p:sp>
        <p:nvSpPr>
          <p:cNvPr id="7" name="Title 1">
            <a:extLst>
              <a:ext uri="{FF2B5EF4-FFF2-40B4-BE49-F238E27FC236}">
                <a16:creationId xmlns:a16="http://schemas.microsoft.com/office/drawing/2014/main" id="{80D181B0-FEE3-4C54-A87E-3AB85084E5F3}"/>
              </a:ext>
            </a:extLst>
          </p:cNvPr>
          <p:cNvSpPr txBox="1">
            <a:spLocks noGrp="1"/>
          </p:cNvSpPr>
          <p:nvPr>
            <p:ph type="title"/>
          </p:nvPr>
        </p:nvSpPr>
        <p:spPr bwMode="auto">
          <a:xfrm>
            <a:off x="465137" y="406742"/>
            <a:ext cx="11261725" cy="9356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GB" b="0" dirty="0">
                <a:solidFill>
                  <a:srgbClr val="7C807E"/>
                </a:solidFill>
                <a:latin typeface="Fira Sans Medium" panose="020B0603050000020004" pitchFamily="34" charset="0"/>
                <a:ea typeface="Fira Sans Medium" panose="020B0603050000020004" pitchFamily="34" charset="0"/>
              </a:rPr>
              <a:t>ERYTHRULOSE – </a:t>
            </a:r>
            <a:r>
              <a:rPr lang="en-GB" altLang="en-US" b="0" kern="0" dirty="0">
                <a:solidFill>
                  <a:srgbClr val="7C807E"/>
                </a:solidFill>
                <a:latin typeface="Fira Sans Medium" panose="020B0603050000020004" pitchFamily="34" charset="0"/>
                <a:ea typeface="Fira Sans Medium" panose="020B0603050000020004" pitchFamily="34" charset="0"/>
              </a:rPr>
              <a:t>comparison of the staining of palms during and after application</a:t>
            </a:r>
          </a:p>
        </p:txBody>
      </p:sp>
      <p:sp>
        <p:nvSpPr>
          <p:cNvPr id="8" name="Rectangle 2">
            <a:extLst>
              <a:ext uri="{FF2B5EF4-FFF2-40B4-BE49-F238E27FC236}">
                <a16:creationId xmlns:a16="http://schemas.microsoft.com/office/drawing/2014/main" id="{4A982490-05DE-43D8-8A5D-3D49BF257039}"/>
              </a:ext>
            </a:extLst>
          </p:cNvPr>
          <p:cNvSpPr>
            <a:spLocks noChangeArrowheads="1"/>
          </p:cNvSpPr>
          <p:nvPr/>
        </p:nvSpPr>
        <p:spPr bwMode="auto">
          <a:xfrm>
            <a:off x="465137" y="1909644"/>
            <a:ext cx="7735764" cy="828432"/>
          </a:xfrm>
          <a:prstGeom prst="rect">
            <a:avLst/>
          </a:prstGeom>
          <a:noFill/>
          <a:ln>
            <a:noFill/>
          </a:ln>
          <a:effectLst/>
          <a:extLst>
            <a:ext uri="{909E8E84-426E-40DD-AFC4-6F175D3DCCD1}">
              <a14:hiddenFill xmlns:a14="http://schemas.microsoft.com/office/drawing/2010/main">
                <a:solidFill>
                  <a:srgbClr val="8CF4EA"/>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28398" dir="1593903" algn="ctr" rotWithShape="0">
                    <a:schemeClr val="bg2"/>
                  </a:outerShdw>
                </a:effectLst>
              </a14:hiddenEffects>
            </a:ext>
          </a:extLst>
        </p:spPr>
        <p:txBody>
          <a:bodyPr wrap="square" lIns="90488" tIns="44450" rIns="90488" bIns="44450">
            <a:spAutoFit/>
          </a:bodyPr>
          <a:lstStyle/>
          <a:p>
            <a:pPr defTabSz="762000"/>
            <a:r>
              <a:rPr lang="en-GB" sz="2400" i="1" dirty="0">
                <a:latin typeface="Fira Sans" panose="020B0503050000020004" pitchFamily="34" charset="0"/>
                <a:ea typeface="Fira Sans" panose="020B0503050000020004" pitchFamily="34" charset="0"/>
              </a:rPr>
              <a:t>In vivo </a:t>
            </a:r>
            <a:r>
              <a:rPr lang="en-GB" sz="2400" dirty="0">
                <a:latin typeface="Fira Sans" panose="020B0503050000020004" pitchFamily="34" charset="0"/>
                <a:ea typeface="Fira Sans" panose="020B0503050000020004" pitchFamily="34" charset="0"/>
              </a:rPr>
              <a:t>study of a self-tanning formulation containing </a:t>
            </a:r>
            <a:r>
              <a:rPr lang="en-GB" sz="2400" dirty="0">
                <a:solidFill>
                  <a:srgbClr val="00B0F0"/>
                </a:solidFill>
                <a:latin typeface="Fira Sans" panose="020B0503050000020004" pitchFamily="34" charset="0"/>
                <a:ea typeface="Fira Sans" panose="020B0503050000020004" pitchFamily="34" charset="0"/>
              </a:rPr>
              <a:t>ERYTHRULOSE</a:t>
            </a:r>
            <a:r>
              <a:rPr lang="en-GB" sz="2400" dirty="0">
                <a:solidFill>
                  <a:schemeClr val="bg2"/>
                </a:solidFill>
                <a:latin typeface="Fira Sans" panose="020B0503050000020004" pitchFamily="34" charset="0"/>
                <a:ea typeface="Fira Sans" panose="020B0503050000020004" pitchFamily="34" charset="0"/>
              </a:rPr>
              <a:t> </a:t>
            </a:r>
            <a:r>
              <a:rPr lang="en-GB" sz="2400" dirty="0">
                <a:latin typeface="Fira Sans" panose="020B0503050000020004" pitchFamily="34" charset="0"/>
                <a:ea typeface="Fira Sans" panose="020B0503050000020004" pitchFamily="34" charset="0"/>
              </a:rPr>
              <a:t>and</a:t>
            </a:r>
            <a:r>
              <a:rPr lang="en-GB" sz="2400" dirty="0">
                <a:solidFill>
                  <a:schemeClr val="bg2"/>
                </a:solidFill>
                <a:latin typeface="Fira Sans" panose="020B0503050000020004" pitchFamily="34" charset="0"/>
                <a:ea typeface="Fira Sans" panose="020B0503050000020004" pitchFamily="34" charset="0"/>
              </a:rPr>
              <a:t> </a:t>
            </a:r>
            <a:r>
              <a:rPr lang="en-GB" sz="2400" dirty="0">
                <a:solidFill>
                  <a:srgbClr val="FF0000"/>
                </a:solidFill>
                <a:latin typeface="Fira Sans" panose="020B0503050000020004" pitchFamily="34" charset="0"/>
                <a:ea typeface="Fira Sans" panose="020B0503050000020004" pitchFamily="34" charset="0"/>
              </a:rPr>
              <a:t>DHA</a:t>
            </a:r>
          </a:p>
        </p:txBody>
      </p:sp>
      <p:sp>
        <p:nvSpPr>
          <p:cNvPr id="9" name="Rectangle 4">
            <a:extLst>
              <a:ext uri="{FF2B5EF4-FFF2-40B4-BE49-F238E27FC236}">
                <a16:creationId xmlns:a16="http://schemas.microsoft.com/office/drawing/2014/main" id="{775A8072-2890-4815-A4CE-B5E3219A1002}"/>
              </a:ext>
            </a:extLst>
          </p:cNvPr>
          <p:cNvSpPr>
            <a:spLocks noChangeArrowheads="1"/>
          </p:cNvSpPr>
          <p:nvPr/>
        </p:nvSpPr>
        <p:spPr bwMode="auto">
          <a:xfrm>
            <a:off x="765174" y="3094980"/>
            <a:ext cx="7135690" cy="2367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12700">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90488" tIns="44450" rIns="90488" bIns="44450">
            <a:spAutoFit/>
          </a:bodyPr>
          <a:lstStyle/>
          <a:p>
            <a:pPr defTabSz="762000"/>
            <a:r>
              <a:rPr lang="en-GB" sz="2000" u="sng" dirty="0">
                <a:solidFill>
                  <a:srgbClr val="1A9991"/>
                </a:solidFill>
                <a:latin typeface="Fira Sans" panose="020B0503050000020004" pitchFamily="34" charset="0"/>
                <a:ea typeface="Fira Sans" panose="020B0503050000020004" pitchFamily="34" charset="0"/>
              </a:rPr>
              <a:t>Study Design	</a:t>
            </a:r>
            <a:r>
              <a:rPr lang="en-GB" sz="2000" dirty="0">
                <a:solidFill>
                  <a:srgbClr val="1A9991"/>
                </a:solidFill>
                <a:latin typeface="Fira Sans" panose="020B0503050000020004" pitchFamily="34" charset="0"/>
                <a:ea typeface="Fira Sans" panose="020B0503050000020004" pitchFamily="34" charset="0"/>
              </a:rPr>
              <a:t>	6 healthy volunteers (women &amp; men)</a:t>
            </a:r>
          </a:p>
          <a:p>
            <a:pPr defTabSz="762000"/>
            <a:r>
              <a:rPr lang="en-GB" sz="2000" dirty="0">
                <a:solidFill>
                  <a:srgbClr val="1A9991"/>
                </a:solidFill>
                <a:latin typeface="Fira Sans" panose="020B0503050000020004" pitchFamily="34" charset="0"/>
                <a:ea typeface="Fira Sans" panose="020B0503050000020004" pitchFamily="34" charset="0"/>
              </a:rPr>
              <a:t>			Palms, half side single application</a:t>
            </a:r>
          </a:p>
          <a:p>
            <a:pPr defTabSz="762000"/>
            <a:endParaRPr lang="en-GB" sz="2000" dirty="0">
              <a:solidFill>
                <a:srgbClr val="1A9991"/>
              </a:solidFill>
              <a:latin typeface="Fira Sans" panose="020B0503050000020004" pitchFamily="34" charset="0"/>
              <a:ea typeface="Fira Sans" panose="020B0503050000020004" pitchFamily="34" charset="0"/>
            </a:endParaRPr>
          </a:p>
          <a:p>
            <a:pPr defTabSz="762000"/>
            <a:r>
              <a:rPr lang="en-GB" sz="2000" u="sng" dirty="0">
                <a:solidFill>
                  <a:srgbClr val="1A9991"/>
                </a:solidFill>
                <a:latin typeface="Fira Sans" panose="020B0503050000020004" pitchFamily="34" charset="0"/>
                <a:ea typeface="Fira Sans" panose="020B0503050000020004" pitchFamily="34" charset="0"/>
              </a:rPr>
              <a:t>Formulations</a:t>
            </a:r>
            <a:r>
              <a:rPr lang="en-GB" sz="2000" dirty="0">
                <a:solidFill>
                  <a:srgbClr val="1A9991"/>
                </a:solidFill>
                <a:latin typeface="Fira Sans" panose="020B0503050000020004" pitchFamily="34" charset="0"/>
                <a:ea typeface="Fira Sans" panose="020B0503050000020004" pitchFamily="34" charset="0"/>
              </a:rPr>
              <a:t>		O/W emulsions containing:</a:t>
            </a:r>
          </a:p>
          <a:p>
            <a:pPr defTabSz="762000"/>
            <a:br>
              <a:rPr lang="en-GB" sz="2000" dirty="0">
                <a:solidFill>
                  <a:srgbClr val="1A9991"/>
                </a:solidFill>
                <a:latin typeface="Fira Sans" panose="020B0503050000020004" pitchFamily="34" charset="0"/>
                <a:ea typeface="Fira Sans" panose="020B0503050000020004" pitchFamily="34" charset="0"/>
              </a:rPr>
            </a:br>
            <a:br>
              <a:rPr lang="en-GB" sz="800" dirty="0">
                <a:solidFill>
                  <a:srgbClr val="1A9991"/>
                </a:solidFill>
                <a:latin typeface="Fira Sans" panose="020B0503050000020004" pitchFamily="34" charset="0"/>
                <a:ea typeface="Fira Sans" panose="020B0503050000020004" pitchFamily="34" charset="0"/>
              </a:rPr>
            </a:br>
            <a:r>
              <a:rPr lang="en-GB" sz="2000" dirty="0">
                <a:solidFill>
                  <a:srgbClr val="1A9991"/>
                </a:solidFill>
                <a:latin typeface="Fira Sans" panose="020B0503050000020004" pitchFamily="34" charset="0"/>
                <a:ea typeface="Fira Sans" panose="020B0503050000020004" pitchFamily="34" charset="0"/>
              </a:rPr>
              <a:t> 			5 % ERYTHRULOSE</a:t>
            </a:r>
            <a:endParaRPr lang="en-GB" sz="800" dirty="0">
              <a:solidFill>
                <a:srgbClr val="1A9991"/>
              </a:solidFill>
              <a:latin typeface="Fira Sans" panose="020B0503050000020004" pitchFamily="34" charset="0"/>
              <a:ea typeface="Fira Sans" panose="020B0503050000020004" pitchFamily="34" charset="0"/>
            </a:endParaRPr>
          </a:p>
          <a:p>
            <a:pPr defTabSz="762000"/>
            <a:r>
              <a:rPr lang="en-GB" sz="2000" dirty="0">
                <a:solidFill>
                  <a:srgbClr val="1A9991"/>
                </a:solidFill>
                <a:latin typeface="Fira Sans" panose="020B0503050000020004" pitchFamily="34" charset="0"/>
                <a:ea typeface="Fira Sans" panose="020B0503050000020004" pitchFamily="34" charset="0"/>
              </a:rPr>
              <a:t>			5 % DHA</a:t>
            </a:r>
          </a:p>
        </p:txBody>
      </p:sp>
      <p:sp>
        <p:nvSpPr>
          <p:cNvPr id="10" name="Rectangle 10">
            <a:extLst>
              <a:ext uri="{FF2B5EF4-FFF2-40B4-BE49-F238E27FC236}">
                <a16:creationId xmlns:a16="http://schemas.microsoft.com/office/drawing/2014/main" id="{E8CB020A-616B-4CFB-B70A-6A16EA66EAC3}"/>
              </a:ext>
            </a:extLst>
          </p:cNvPr>
          <p:cNvSpPr>
            <a:spLocks noChangeArrowheads="1"/>
          </p:cNvSpPr>
          <p:nvPr/>
        </p:nvSpPr>
        <p:spPr bwMode="auto">
          <a:xfrm>
            <a:off x="2814697" y="4837812"/>
            <a:ext cx="203688" cy="228600"/>
          </a:xfrm>
          <a:prstGeom prst="rect">
            <a:avLst/>
          </a:prstGeom>
          <a:solidFill>
            <a:srgbClr val="00B0F0"/>
          </a:solidFill>
          <a:ln>
            <a:noFill/>
          </a:ln>
          <a:effectLst>
            <a:outerShdw blurRad="50800" dist="38100" dir="2700000" algn="tl" rotWithShape="0">
              <a:prstClr val="black">
                <a:alpha val="40000"/>
              </a:prstClr>
            </a:outerShdw>
          </a:effectLst>
        </p:spPr>
        <p:txBody>
          <a:bodyPr wrap="none" anchor="ctr"/>
          <a:lstStyle/>
          <a:p>
            <a:pPr algn="ctr" defTabSz="762000"/>
            <a:endParaRPr lang="en-GB" dirty="0">
              <a:solidFill>
                <a:srgbClr val="FF0000"/>
              </a:solidFill>
            </a:endParaRPr>
          </a:p>
        </p:txBody>
      </p:sp>
      <p:sp>
        <p:nvSpPr>
          <p:cNvPr id="11" name="Rectangle 10">
            <a:extLst>
              <a:ext uri="{FF2B5EF4-FFF2-40B4-BE49-F238E27FC236}">
                <a16:creationId xmlns:a16="http://schemas.microsoft.com/office/drawing/2014/main" id="{FDF07F2D-B337-4078-AA34-9352630C6125}"/>
              </a:ext>
            </a:extLst>
          </p:cNvPr>
          <p:cNvSpPr>
            <a:spLocks noChangeArrowheads="1"/>
          </p:cNvSpPr>
          <p:nvPr/>
        </p:nvSpPr>
        <p:spPr bwMode="auto">
          <a:xfrm>
            <a:off x="2814697" y="5150053"/>
            <a:ext cx="203688" cy="228600"/>
          </a:xfrm>
          <a:prstGeom prst="rect">
            <a:avLst/>
          </a:prstGeom>
          <a:solidFill>
            <a:srgbClr val="FF0000"/>
          </a:solidFill>
          <a:ln>
            <a:noFill/>
          </a:ln>
          <a:effectLst>
            <a:outerShdw blurRad="50800" dist="38100" dir="2700000" algn="tl" rotWithShape="0">
              <a:prstClr val="black">
                <a:alpha val="40000"/>
              </a:prstClr>
            </a:outerShdw>
          </a:effectLst>
        </p:spPr>
        <p:txBody>
          <a:bodyPr wrap="none" anchor="ctr"/>
          <a:lstStyle/>
          <a:p>
            <a:pPr algn="ctr" defTabSz="762000"/>
            <a:endParaRPr lang="en-GB" dirty="0">
              <a:solidFill>
                <a:srgbClr val="FF0000"/>
              </a:solidFill>
            </a:endParaRPr>
          </a:p>
        </p:txBody>
      </p:sp>
    </p:spTree>
    <p:extLst>
      <p:ext uri="{BB962C8B-B14F-4D97-AF65-F5344CB8AC3E}">
        <p14:creationId xmlns:p14="http://schemas.microsoft.com/office/powerpoint/2010/main" val="41189556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C602004-D497-4BD0-B607-68515BCF4818}"/>
              </a:ext>
            </a:extLst>
          </p:cNvPr>
          <p:cNvSpPr>
            <a:spLocks noGrp="1"/>
          </p:cNvSpPr>
          <p:nvPr>
            <p:ph type="sldNum" sz="quarter" idx="10"/>
          </p:nvPr>
        </p:nvSpPr>
        <p:spPr/>
        <p:txBody>
          <a:bodyPr/>
          <a:lstStyle/>
          <a:p>
            <a:fld id="{EC50C849-B97A-2B45-B78A-6D9C352F693C}" type="slidenum">
              <a:rPr lang="en-US" smtClean="0"/>
              <a:pPr/>
              <a:t>29</a:t>
            </a:fld>
            <a:endParaRPr lang="en-US" dirty="0"/>
          </a:p>
        </p:txBody>
      </p:sp>
      <p:sp>
        <p:nvSpPr>
          <p:cNvPr id="4" name="Text Placeholder 3">
            <a:extLst>
              <a:ext uri="{FF2B5EF4-FFF2-40B4-BE49-F238E27FC236}">
                <a16:creationId xmlns:a16="http://schemas.microsoft.com/office/drawing/2014/main" id="{FD42EA32-DD2A-494E-A342-E80354E1263F}"/>
              </a:ext>
            </a:extLst>
          </p:cNvPr>
          <p:cNvSpPr>
            <a:spLocks noGrp="1"/>
          </p:cNvSpPr>
          <p:nvPr>
            <p:ph type="body" sz="quarter" idx="13"/>
          </p:nvPr>
        </p:nvSpPr>
        <p:spPr/>
        <p:txBody>
          <a:bodyPr/>
          <a:lstStyle/>
          <a:p>
            <a:r>
              <a:rPr lang="en-GB" sz="1800" dirty="0">
                <a:solidFill>
                  <a:srgbClr val="7C807E"/>
                </a:solidFill>
              </a:rPr>
              <a:t>in vivo results</a:t>
            </a:r>
          </a:p>
          <a:p>
            <a:endParaRPr lang="en-GB" dirty="0"/>
          </a:p>
        </p:txBody>
      </p:sp>
      <p:sp>
        <p:nvSpPr>
          <p:cNvPr id="6" name="Title 1">
            <a:extLst>
              <a:ext uri="{FF2B5EF4-FFF2-40B4-BE49-F238E27FC236}">
                <a16:creationId xmlns:a16="http://schemas.microsoft.com/office/drawing/2014/main" id="{1EF36D27-84A8-4C66-8F21-B8D0B91CF597}"/>
              </a:ext>
            </a:extLst>
          </p:cNvPr>
          <p:cNvSpPr txBox="1">
            <a:spLocks noGrp="1"/>
          </p:cNvSpPr>
          <p:nvPr>
            <p:ph type="title"/>
          </p:nvPr>
        </p:nvSpPr>
        <p:spPr bwMode="auto">
          <a:xfrm>
            <a:off x="468313" y="443405"/>
            <a:ext cx="11261725" cy="46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GB" b="0" dirty="0">
                <a:solidFill>
                  <a:srgbClr val="7C807E"/>
                </a:solidFill>
                <a:latin typeface="Fira Sans Medium" panose="020B0603050000020004" pitchFamily="34" charset="0"/>
                <a:ea typeface="Fira Sans Medium" panose="020B0603050000020004" pitchFamily="34" charset="0"/>
              </a:rPr>
              <a:t>ERYTHRULOSE – </a:t>
            </a:r>
            <a:r>
              <a:rPr lang="en-GB" altLang="en-US" b="0" kern="0" dirty="0">
                <a:solidFill>
                  <a:srgbClr val="7C807E"/>
                </a:solidFill>
                <a:latin typeface="Fira Sans Medium" panose="020B0603050000020004" pitchFamily="34" charset="0"/>
                <a:ea typeface="Fira Sans Medium" panose="020B0603050000020004" pitchFamily="34" charset="0"/>
              </a:rPr>
              <a:t>less coloration of palms</a:t>
            </a:r>
          </a:p>
        </p:txBody>
      </p:sp>
      <p:grpSp>
        <p:nvGrpSpPr>
          <p:cNvPr id="7" name="Group 6">
            <a:extLst>
              <a:ext uri="{FF2B5EF4-FFF2-40B4-BE49-F238E27FC236}">
                <a16:creationId xmlns:a16="http://schemas.microsoft.com/office/drawing/2014/main" id="{B31D4327-0BCA-4CE3-AF27-D95360608944}"/>
              </a:ext>
            </a:extLst>
          </p:cNvPr>
          <p:cNvGrpSpPr/>
          <p:nvPr/>
        </p:nvGrpSpPr>
        <p:grpSpPr>
          <a:xfrm>
            <a:off x="1824671" y="1658304"/>
            <a:ext cx="3982657" cy="2117852"/>
            <a:chOff x="319088" y="1866584"/>
            <a:chExt cx="4397210" cy="2455293"/>
          </a:xfrm>
        </p:grpSpPr>
        <p:pic>
          <p:nvPicPr>
            <p:cNvPr id="8" name="Picture 7" descr="5_t0">
              <a:extLst>
                <a:ext uri="{FF2B5EF4-FFF2-40B4-BE49-F238E27FC236}">
                  <a16:creationId xmlns:a16="http://schemas.microsoft.com/office/drawing/2014/main" id="{E1ED6E64-03B0-4C64-9632-879E6B21D6CC}"/>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19088" y="2016919"/>
              <a:ext cx="3348780" cy="223123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TextBox 8">
              <a:extLst>
                <a:ext uri="{FF2B5EF4-FFF2-40B4-BE49-F238E27FC236}">
                  <a16:creationId xmlns:a16="http://schemas.microsoft.com/office/drawing/2014/main" id="{A9F12F57-5096-45BE-B270-BC0C821754F5}"/>
                </a:ext>
              </a:extLst>
            </p:cNvPr>
            <p:cNvSpPr txBox="1"/>
            <p:nvPr/>
          </p:nvSpPr>
          <p:spPr>
            <a:xfrm>
              <a:off x="3774019" y="3893699"/>
              <a:ext cx="830418" cy="428178"/>
            </a:xfrm>
            <a:prstGeom prst="rect">
              <a:avLst/>
            </a:prstGeom>
            <a:noFill/>
          </p:spPr>
          <p:txBody>
            <a:bodyPr wrap="none" rtlCol="0">
              <a:spAutoFit/>
            </a:bodyPr>
            <a:lstStyle/>
            <a:p>
              <a:r>
                <a:rPr lang="en-GB" b="1" dirty="0">
                  <a:solidFill>
                    <a:srgbClr val="0170BA"/>
                  </a:solidFill>
                  <a:latin typeface="Fira Sans" panose="020B0503050000020004" pitchFamily="34" charset="0"/>
                  <a:ea typeface="Fira Sans" panose="020B0503050000020004" pitchFamily="34" charset="0"/>
                </a:rPr>
                <a:t>T= 0h</a:t>
              </a:r>
            </a:p>
          </p:txBody>
        </p:sp>
        <p:sp>
          <p:nvSpPr>
            <p:cNvPr id="10" name="Text Box 21">
              <a:extLst>
                <a:ext uri="{FF2B5EF4-FFF2-40B4-BE49-F238E27FC236}">
                  <a16:creationId xmlns:a16="http://schemas.microsoft.com/office/drawing/2014/main" id="{D6331596-524F-4AE0-A864-C0A570C10612}"/>
                </a:ext>
              </a:extLst>
            </p:cNvPr>
            <p:cNvSpPr txBox="1">
              <a:spLocks noChangeArrowheads="1"/>
            </p:cNvSpPr>
            <p:nvPr/>
          </p:nvSpPr>
          <p:spPr bwMode="auto">
            <a:xfrm>
              <a:off x="319088" y="1866584"/>
              <a:ext cx="906523" cy="356816"/>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400" b="1" dirty="0">
                  <a:solidFill>
                    <a:srgbClr val="FF0000"/>
                  </a:solidFill>
                  <a:latin typeface="Fira Sans" panose="020B0503050000020004" pitchFamily="34" charset="0"/>
                  <a:ea typeface="Fira Sans" panose="020B0503050000020004" pitchFamily="34" charset="0"/>
                </a:rPr>
                <a:t>5% DHA</a:t>
              </a:r>
            </a:p>
          </p:txBody>
        </p:sp>
        <p:sp>
          <p:nvSpPr>
            <p:cNvPr id="11" name="Text Box 21">
              <a:extLst>
                <a:ext uri="{FF2B5EF4-FFF2-40B4-BE49-F238E27FC236}">
                  <a16:creationId xmlns:a16="http://schemas.microsoft.com/office/drawing/2014/main" id="{25885BDD-8F3A-4A07-A52F-90CCCDBD0180}"/>
                </a:ext>
              </a:extLst>
            </p:cNvPr>
            <p:cNvSpPr txBox="1">
              <a:spLocks noChangeArrowheads="1"/>
            </p:cNvSpPr>
            <p:nvPr/>
          </p:nvSpPr>
          <p:spPr bwMode="auto">
            <a:xfrm>
              <a:off x="2898299" y="1866584"/>
              <a:ext cx="1817999" cy="356816"/>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400" b="1" dirty="0">
                  <a:solidFill>
                    <a:srgbClr val="00B0F0"/>
                  </a:solidFill>
                  <a:latin typeface="Fira Sans" panose="020B0503050000020004" pitchFamily="34" charset="0"/>
                  <a:ea typeface="Fira Sans" panose="020B0503050000020004" pitchFamily="34" charset="0"/>
                </a:rPr>
                <a:t>5% ERYTHRULOSE</a:t>
              </a:r>
            </a:p>
          </p:txBody>
        </p:sp>
      </p:grpSp>
      <p:grpSp>
        <p:nvGrpSpPr>
          <p:cNvPr id="12" name="Group 11">
            <a:extLst>
              <a:ext uri="{FF2B5EF4-FFF2-40B4-BE49-F238E27FC236}">
                <a16:creationId xmlns:a16="http://schemas.microsoft.com/office/drawing/2014/main" id="{2ACFE2CF-CF90-4B16-A4F4-4FF8FF728B29}"/>
              </a:ext>
            </a:extLst>
          </p:cNvPr>
          <p:cNvGrpSpPr/>
          <p:nvPr/>
        </p:nvGrpSpPr>
        <p:grpSpPr>
          <a:xfrm>
            <a:off x="6188346" y="1722888"/>
            <a:ext cx="4178983" cy="2127796"/>
            <a:chOff x="4792663" y="1866584"/>
            <a:chExt cx="4178983" cy="2459804"/>
          </a:xfrm>
        </p:grpSpPr>
        <p:pic>
          <p:nvPicPr>
            <p:cNvPr id="13" name="Picture 7" descr="5_t2">
              <a:extLst>
                <a:ext uri="{FF2B5EF4-FFF2-40B4-BE49-F238E27FC236}">
                  <a16:creationId xmlns:a16="http://schemas.microsoft.com/office/drawing/2014/main" id="{E95124F7-0216-4F9F-B087-ABABB8540A38}"/>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4792663" y="2016920"/>
              <a:ext cx="3348000" cy="22307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4" name="Text Box 21">
              <a:extLst>
                <a:ext uri="{FF2B5EF4-FFF2-40B4-BE49-F238E27FC236}">
                  <a16:creationId xmlns:a16="http://schemas.microsoft.com/office/drawing/2014/main" id="{0956B08E-8B49-4040-9C93-01964F925AC2}"/>
                </a:ext>
              </a:extLst>
            </p:cNvPr>
            <p:cNvSpPr txBox="1">
              <a:spLocks noChangeArrowheads="1"/>
            </p:cNvSpPr>
            <p:nvPr/>
          </p:nvSpPr>
          <p:spPr bwMode="auto">
            <a:xfrm>
              <a:off x="6994051" y="1866584"/>
              <a:ext cx="1646605" cy="355801"/>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400" b="1" dirty="0">
                  <a:solidFill>
                    <a:srgbClr val="00B0F0"/>
                  </a:solidFill>
                  <a:latin typeface="Fira Sans" panose="020B0503050000020004" pitchFamily="34" charset="0"/>
                  <a:ea typeface="Fira Sans" panose="020B0503050000020004" pitchFamily="34" charset="0"/>
                </a:rPr>
                <a:t>5% ERYTHRULOSE</a:t>
              </a:r>
            </a:p>
          </p:txBody>
        </p:sp>
        <p:sp>
          <p:nvSpPr>
            <p:cNvPr id="15" name="Text Box 21">
              <a:extLst>
                <a:ext uri="{FF2B5EF4-FFF2-40B4-BE49-F238E27FC236}">
                  <a16:creationId xmlns:a16="http://schemas.microsoft.com/office/drawing/2014/main" id="{B5DBC09E-2E72-4CD8-A98D-14A5A2C06401}"/>
                </a:ext>
              </a:extLst>
            </p:cNvPr>
            <p:cNvSpPr txBox="1">
              <a:spLocks noChangeArrowheads="1"/>
            </p:cNvSpPr>
            <p:nvPr/>
          </p:nvSpPr>
          <p:spPr bwMode="auto">
            <a:xfrm>
              <a:off x="4792663" y="1866584"/>
              <a:ext cx="821059" cy="355801"/>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400" b="1" dirty="0">
                  <a:solidFill>
                    <a:srgbClr val="FF0000"/>
                  </a:solidFill>
                  <a:latin typeface="Fira Sans" panose="020B0503050000020004" pitchFamily="34" charset="0"/>
                  <a:ea typeface="Fira Sans" panose="020B0503050000020004" pitchFamily="34" charset="0"/>
                </a:rPr>
                <a:t>5% DHA</a:t>
              </a:r>
            </a:p>
          </p:txBody>
        </p:sp>
        <p:sp>
          <p:nvSpPr>
            <p:cNvPr id="16" name="TextBox 15">
              <a:extLst>
                <a:ext uri="{FF2B5EF4-FFF2-40B4-BE49-F238E27FC236}">
                  <a16:creationId xmlns:a16="http://schemas.microsoft.com/office/drawing/2014/main" id="{D5FF55A5-6A6D-4BA6-90E7-ADF7028AC244}"/>
                </a:ext>
              </a:extLst>
            </p:cNvPr>
            <p:cNvSpPr txBox="1"/>
            <p:nvPr/>
          </p:nvSpPr>
          <p:spPr>
            <a:xfrm>
              <a:off x="8224326" y="3899428"/>
              <a:ext cx="747320" cy="426960"/>
            </a:xfrm>
            <a:prstGeom prst="rect">
              <a:avLst/>
            </a:prstGeom>
            <a:noFill/>
          </p:spPr>
          <p:txBody>
            <a:bodyPr wrap="none" rtlCol="0">
              <a:spAutoFit/>
            </a:bodyPr>
            <a:lstStyle/>
            <a:p>
              <a:r>
                <a:rPr lang="en-GB" b="1" dirty="0">
                  <a:solidFill>
                    <a:srgbClr val="0170BA"/>
                  </a:solidFill>
                  <a:latin typeface="Fira Sans" panose="020B0503050000020004" pitchFamily="34" charset="0"/>
                  <a:ea typeface="Fira Sans" panose="020B0503050000020004" pitchFamily="34" charset="0"/>
                </a:rPr>
                <a:t>T= 6h</a:t>
              </a:r>
            </a:p>
          </p:txBody>
        </p:sp>
      </p:grpSp>
      <p:grpSp>
        <p:nvGrpSpPr>
          <p:cNvPr id="17" name="Group 16">
            <a:extLst>
              <a:ext uri="{FF2B5EF4-FFF2-40B4-BE49-F238E27FC236}">
                <a16:creationId xmlns:a16="http://schemas.microsoft.com/office/drawing/2014/main" id="{76182F1D-3079-48B4-B52F-D81538A9A05B}"/>
              </a:ext>
            </a:extLst>
          </p:cNvPr>
          <p:cNvGrpSpPr/>
          <p:nvPr/>
        </p:nvGrpSpPr>
        <p:grpSpPr>
          <a:xfrm>
            <a:off x="1718599" y="4053188"/>
            <a:ext cx="4194801" cy="2093487"/>
            <a:chOff x="2697975" y="4175641"/>
            <a:chExt cx="4194801" cy="2340717"/>
          </a:xfrm>
        </p:grpSpPr>
        <p:pic>
          <p:nvPicPr>
            <p:cNvPr id="18" name="Picture 5" descr="5_t3">
              <a:extLst>
                <a:ext uri="{FF2B5EF4-FFF2-40B4-BE49-F238E27FC236}">
                  <a16:creationId xmlns:a16="http://schemas.microsoft.com/office/drawing/2014/main" id="{DC926567-E253-48F5-A4CD-72996227003F}"/>
                </a:ext>
              </a:extLst>
            </p:cNvPr>
            <p:cNvPicPr>
              <a:picLocks noChangeAspect="1" noChangeArrowheads="1"/>
            </p:cNvPicPr>
            <p:nvPr/>
          </p:nvPicPr>
          <p:blipFill>
            <a:blip r:embed="rId4" cstate="screen">
              <a:extLst>
                <a:ext uri="{28A0092B-C50C-407E-A947-70E740481C1C}">
                  <a14:useLocalDpi xmlns:a14="http://schemas.microsoft.com/office/drawing/2010/main"/>
                </a:ext>
              </a:extLst>
            </a:blip>
            <a:srcRect/>
            <a:stretch>
              <a:fillRect/>
            </a:stretch>
          </p:blipFill>
          <p:spPr bwMode="auto">
            <a:xfrm>
              <a:off x="2697975" y="4245741"/>
              <a:ext cx="3348000" cy="2230711"/>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9" name="Text Box 21">
              <a:extLst>
                <a:ext uri="{FF2B5EF4-FFF2-40B4-BE49-F238E27FC236}">
                  <a16:creationId xmlns:a16="http://schemas.microsoft.com/office/drawing/2014/main" id="{6F318E5D-9B9C-4D54-8EF7-4B4AD0C9E3BE}"/>
                </a:ext>
              </a:extLst>
            </p:cNvPr>
            <p:cNvSpPr txBox="1">
              <a:spLocks noChangeArrowheads="1"/>
            </p:cNvSpPr>
            <p:nvPr/>
          </p:nvSpPr>
          <p:spPr bwMode="auto">
            <a:xfrm>
              <a:off x="4591690" y="4175641"/>
              <a:ext cx="1646605" cy="344124"/>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400" b="1" dirty="0">
                  <a:solidFill>
                    <a:srgbClr val="00B0F0"/>
                  </a:solidFill>
                  <a:latin typeface="Fira Sans" panose="020B0503050000020004" pitchFamily="34" charset="0"/>
                  <a:ea typeface="Fira Sans" panose="020B0503050000020004" pitchFamily="34" charset="0"/>
                </a:rPr>
                <a:t>5% ERYTHRULOSE</a:t>
              </a:r>
            </a:p>
          </p:txBody>
        </p:sp>
        <p:sp>
          <p:nvSpPr>
            <p:cNvPr id="20" name="Text Box 21">
              <a:extLst>
                <a:ext uri="{FF2B5EF4-FFF2-40B4-BE49-F238E27FC236}">
                  <a16:creationId xmlns:a16="http://schemas.microsoft.com/office/drawing/2014/main" id="{C1A64600-48D3-4031-A194-869849AAE321}"/>
                </a:ext>
              </a:extLst>
            </p:cNvPr>
            <p:cNvSpPr txBox="1">
              <a:spLocks noChangeArrowheads="1"/>
            </p:cNvSpPr>
            <p:nvPr/>
          </p:nvSpPr>
          <p:spPr bwMode="auto">
            <a:xfrm>
              <a:off x="2697975" y="4175641"/>
              <a:ext cx="821059" cy="344124"/>
            </a:xfrm>
            <a:prstGeom prst="rect">
              <a:avLst/>
            </a:prstGeom>
            <a:solidFill>
              <a:schemeClr val="bg1"/>
            </a:solidFill>
            <a:ln>
              <a:noFill/>
            </a:ln>
            <a:effectLst>
              <a:outerShdw blurRad="50800" dist="38100" dir="2700000" algn="tl" rotWithShape="0">
                <a:schemeClr val="bg1">
                  <a:alpha val="40000"/>
                </a:schemeClr>
              </a:outerShdw>
            </a:effectLst>
          </p:spPr>
          <p:txBody>
            <a:bodyPr wrap="none">
              <a:spAutoFit/>
            </a:bodyPr>
            <a:lstStyle>
              <a:lvl1pPr defTabSz="762000">
                <a:defRPr sz="2400">
                  <a:solidFill>
                    <a:schemeClr val="tx1"/>
                  </a:solidFill>
                  <a:latin typeface="Times New Roman" pitchFamily="18" charset="0"/>
                </a:defRPr>
              </a:lvl1pPr>
              <a:lvl2pPr marL="571500" defTabSz="762000">
                <a:defRPr sz="2400">
                  <a:solidFill>
                    <a:schemeClr val="tx1"/>
                  </a:solidFill>
                  <a:latin typeface="Times New Roman" pitchFamily="18" charset="0"/>
                </a:defRPr>
              </a:lvl2pPr>
              <a:lvl3pPr marL="1143000" defTabSz="762000">
                <a:defRPr sz="2400">
                  <a:solidFill>
                    <a:schemeClr val="tx1"/>
                  </a:solidFill>
                  <a:latin typeface="Times New Roman" pitchFamily="18" charset="0"/>
                </a:defRPr>
              </a:lvl3pPr>
              <a:lvl4pPr marL="1714500" defTabSz="762000">
                <a:defRPr sz="2400">
                  <a:solidFill>
                    <a:schemeClr val="tx1"/>
                  </a:solidFill>
                  <a:latin typeface="Times New Roman" pitchFamily="18" charset="0"/>
                </a:defRPr>
              </a:lvl4pPr>
              <a:lvl5pPr marL="2286000" defTabSz="762000">
                <a:defRPr sz="2400">
                  <a:solidFill>
                    <a:schemeClr val="tx1"/>
                  </a:solidFill>
                  <a:latin typeface="Times New Roman" pitchFamily="18" charset="0"/>
                </a:defRPr>
              </a:lvl5pPr>
              <a:lvl6pPr marL="2743200" defTabSz="762000" eaLnBrk="0" fontAlgn="base" hangingPunct="0">
                <a:spcBef>
                  <a:spcPct val="0"/>
                </a:spcBef>
                <a:spcAft>
                  <a:spcPct val="0"/>
                </a:spcAft>
                <a:defRPr sz="2400">
                  <a:solidFill>
                    <a:schemeClr val="tx1"/>
                  </a:solidFill>
                  <a:latin typeface="Times New Roman" pitchFamily="18" charset="0"/>
                </a:defRPr>
              </a:lvl6pPr>
              <a:lvl7pPr marL="3200400" defTabSz="762000" eaLnBrk="0" fontAlgn="base" hangingPunct="0">
                <a:spcBef>
                  <a:spcPct val="0"/>
                </a:spcBef>
                <a:spcAft>
                  <a:spcPct val="0"/>
                </a:spcAft>
                <a:defRPr sz="2400">
                  <a:solidFill>
                    <a:schemeClr val="tx1"/>
                  </a:solidFill>
                  <a:latin typeface="Times New Roman" pitchFamily="18" charset="0"/>
                </a:defRPr>
              </a:lvl7pPr>
              <a:lvl8pPr marL="3657600" defTabSz="762000" eaLnBrk="0" fontAlgn="base" hangingPunct="0">
                <a:spcBef>
                  <a:spcPct val="0"/>
                </a:spcBef>
                <a:spcAft>
                  <a:spcPct val="0"/>
                </a:spcAft>
                <a:defRPr sz="2400">
                  <a:solidFill>
                    <a:schemeClr val="tx1"/>
                  </a:solidFill>
                  <a:latin typeface="Times New Roman" pitchFamily="18" charset="0"/>
                </a:defRPr>
              </a:lvl8pPr>
              <a:lvl9pPr marL="4114800" defTabSz="762000" eaLnBrk="0" fontAlgn="base" hangingPunct="0">
                <a:spcBef>
                  <a:spcPct val="0"/>
                </a:spcBef>
                <a:spcAft>
                  <a:spcPct val="0"/>
                </a:spcAft>
                <a:defRPr sz="2400">
                  <a:solidFill>
                    <a:schemeClr val="tx1"/>
                  </a:solidFill>
                  <a:latin typeface="Times New Roman" pitchFamily="18" charset="0"/>
                </a:defRPr>
              </a:lvl9pPr>
            </a:lstStyle>
            <a:p>
              <a:r>
                <a:rPr lang="en-GB" sz="1400" b="1" dirty="0">
                  <a:solidFill>
                    <a:srgbClr val="FF0000"/>
                  </a:solidFill>
                  <a:latin typeface="Fira Sans" panose="020B0503050000020004" pitchFamily="34" charset="0"/>
                  <a:ea typeface="Fira Sans" panose="020B0503050000020004" pitchFamily="34" charset="0"/>
                </a:rPr>
                <a:t>5% DHA</a:t>
              </a:r>
            </a:p>
          </p:txBody>
        </p:sp>
        <p:sp>
          <p:nvSpPr>
            <p:cNvPr id="21" name="TextBox 20">
              <a:extLst>
                <a:ext uri="{FF2B5EF4-FFF2-40B4-BE49-F238E27FC236}">
                  <a16:creationId xmlns:a16="http://schemas.microsoft.com/office/drawing/2014/main" id="{40E053C3-19A7-49CA-82C3-A7D7B27A0DC3}"/>
                </a:ext>
              </a:extLst>
            </p:cNvPr>
            <p:cNvSpPr txBox="1"/>
            <p:nvPr/>
          </p:nvSpPr>
          <p:spPr>
            <a:xfrm>
              <a:off x="6145456" y="6103410"/>
              <a:ext cx="747320" cy="412948"/>
            </a:xfrm>
            <a:prstGeom prst="rect">
              <a:avLst/>
            </a:prstGeom>
            <a:noFill/>
          </p:spPr>
          <p:txBody>
            <a:bodyPr wrap="none" rtlCol="0">
              <a:spAutoFit/>
            </a:bodyPr>
            <a:lstStyle/>
            <a:p>
              <a:r>
                <a:rPr lang="en-GB" b="1" dirty="0">
                  <a:solidFill>
                    <a:srgbClr val="0170BA"/>
                  </a:solidFill>
                  <a:latin typeface="Fira Sans" panose="020B0503050000020004" pitchFamily="34" charset="0"/>
                  <a:ea typeface="Fira Sans" panose="020B0503050000020004" pitchFamily="34" charset="0"/>
                </a:rPr>
                <a:t>T= 9h</a:t>
              </a:r>
            </a:p>
          </p:txBody>
        </p:sp>
      </p:grpSp>
      <p:sp>
        <p:nvSpPr>
          <p:cNvPr id="22" name="Rounded Rectangle 24">
            <a:extLst>
              <a:ext uri="{FF2B5EF4-FFF2-40B4-BE49-F238E27FC236}">
                <a16:creationId xmlns:a16="http://schemas.microsoft.com/office/drawing/2014/main" id="{74091A14-DF86-4B65-A241-9DA8BB3C90F2}"/>
              </a:ext>
            </a:extLst>
          </p:cNvPr>
          <p:cNvSpPr/>
          <p:nvPr/>
        </p:nvSpPr>
        <p:spPr bwMode="auto">
          <a:xfrm>
            <a:off x="6476345" y="4235637"/>
            <a:ext cx="3992281" cy="1541706"/>
          </a:xfrm>
          <a:prstGeom prst="roundRect">
            <a:avLst/>
          </a:prstGeom>
          <a:noFill/>
          <a:ln w="9525" cap="flat" cmpd="sng" algn="ctr">
            <a:solidFill>
              <a:schemeClr val="tx2"/>
            </a:solidFill>
            <a:prstDash val="solid"/>
            <a:round/>
            <a:headEnd type="none" w="med" len="med"/>
            <a:tailEnd type="none" w="med" len="med"/>
          </a:ln>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Trebuchet MS" pitchFamily="34" charset="0"/>
              <a:cs typeface="Arial" charset="0"/>
            </a:endParaRPr>
          </a:p>
        </p:txBody>
      </p:sp>
      <p:sp>
        <p:nvSpPr>
          <p:cNvPr id="23" name="TextBox 22">
            <a:extLst>
              <a:ext uri="{FF2B5EF4-FFF2-40B4-BE49-F238E27FC236}">
                <a16:creationId xmlns:a16="http://schemas.microsoft.com/office/drawing/2014/main" id="{366A227A-71C8-4EF2-A957-DEA4455E1BF9}"/>
              </a:ext>
            </a:extLst>
          </p:cNvPr>
          <p:cNvSpPr txBox="1"/>
          <p:nvPr/>
        </p:nvSpPr>
        <p:spPr>
          <a:xfrm>
            <a:off x="6603064" y="4379374"/>
            <a:ext cx="3865562" cy="1323439"/>
          </a:xfrm>
          <a:prstGeom prst="rect">
            <a:avLst/>
          </a:prstGeom>
          <a:noFill/>
        </p:spPr>
        <p:txBody>
          <a:bodyPr wrap="square" rtlCol="0">
            <a:spAutoFit/>
          </a:bodyPr>
          <a:lstStyle/>
          <a:p>
            <a:r>
              <a:rPr lang="en-GB" sz="2000" b="1" dirty="0">
                <a:solidFill>
                  <a:schemeClr val="tx2"/>
                </a:solidFill>
                <a:latin typeface="Fira Sans" panose="020B0503050000020004" pitchFamily="34" charset="0"/>
                <a:ea typeface="Fira Sans" panose="020B0503050000020004" pitchFamily="34" charset="0"/>
              </a:rPr>
              <a:t>ERYTHRULOSE </a:t>
            </a:r>
            <a:r>
              <a:rPr lang="en-GB" sz="2000" dirty="0">
                <a:solidFill>
                  <a:schemeClr val="tx2"/>
                </a:solidFill>
                <a:latin typeface="Fira Sans" panose="020B0503050000020004" pitchFamily="34" charset="0"/>
                <a:ea typeface="Fira Sans" panose="020B0503050000020004" pitchFamily="34" charset="0"/>
              </a:rPr>
              <a:t>clearly improves</a:t>
            </a:r>
          </a:p>
          <a:p>
            <a:r>
              <a:rPr lang="en-GB" sz="2000" dirty="0">
                <a:solidFill>
                  <a:schemeClr val="tx2"/>
                </a:solidFill>
                <a:latin typeface="Fira Sans" panose="020B0503050000020004" pitchFamily="34" charset="0"/>
                <a:ea typeface="Fira Sans" panose="020B0503050000020004" pitchFamily="34" charset="0"/>
              </a:rPr>
              <a:t>the application process and </a:t>
            </a:r>
          </a:p>
          <a:p>
            <a:r>
              <a:rPr lang="en-GB" sz="2000" dirty="0">
                <a:solidFill>
                  <a:schemeClr val="tx2"/>
                </a:solidFill>
                <a:latin typeface="Fira Sans" panose="020B0503050000020004" pitchFamily="34" charset="0"/>
                <a:ea typeface="Fira Sans" panose="020B0503050000020004" pitchFamily="34" charset="0"/>
              </a:rPr>
              <a:t>reduces negative emotions caused by coloured palms.</a:t>
            </a:r>
          </a:p>
        </p:txBody>
      </p:sp>
      <p:sp>
        <p:nvSpPr>
          <p:cNvPr id="24" name="Chevron 23">
            <a:extLst>
              <a:ext uri="{FF2B5EF4-FFF2-40B4-BE49-F238E27FC236}">
                <a16:creationId xmlns:a16="http://schemas.microsoft.com/office/drawing/2014/main" id="{23407362-597C-4991-9B23-0AE0C462334F}"/>
              </a:ext>
            </a:extLst>
          </p:cNvPr>
          <p:cNvSpPr/>
          <p:nvPr/>
        </p:nvSpPr>
        <p:spPr bwMode="auto">
          <a:xfrm>
            <a:off x="6074971" y="4379374"/>
            <a:ext cx="463732" cy="276999"/>
          </a:xfrm>
          <a:prstGeom prst="chevron">
            <a:avLst/>
          </a:prstGeom>
          <a:solidFill>
            <a:schemeClr val="tx2"/>
          </a:solidFill>
          <a:ln w="9525" cap="flat" cmpd="sng" algn="ctr">
            <a:noFill/>
            <a:prstDash val="solid"/>
            <a:round/>
            <a:headEnd type="none" w="med" len="med"/>
            <a:tailEnd type="none" w="med" len="med"/>
          </a:ln>
          <a:effectLst>
            <a:outerShdw blurRad="50800" dist="38100" dir="2700000" algn="tl" rotWithShape="0">
              <a:prstClr val="black">
                <a:alpha val="40000"/>
              </a:prstClr>
            </a:outerShdw>
          </a:effectLst>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GB" sz="1800" b="0" i="0" u="none" strike="noStrike" cap="none" normalizeH="0" baseline="0" dirty="0">
              <a:ln>
                <a:noFill/>
              </a:ln>
              <a:solidFill>
                <a:schemeClr val="tx1"/>
              </a:solidFill>
              <a:effectLst/>
              <a:latin typeface="Trebuchet MS" pitchFamily="34" charset="0"/>
              <a:cs typeface="Arial" charset="0"/>
            </a:endParaRPr>
          </a:p>
        </p:txBody>
      </p:sp>
      <p:sp>
        <p:nvSpPr>
          <p:cNvPr id="25" name="Rectangle 3">
            <a:extLst>
              <a:ext uri="{FF2B5EF4-FFF2-40B4-BE49-F238E27FC236}">
                <a16:creationId xmlns:a16="http://schemas.microsoft.com/office/drawing/2014/main" id="{8609C9F5-7750-4FDB-A445-18D59E71BE1C}"/>
              </a:ext>
            </a:extLst>
          </p:cNvPr>
          <p:cNvSpPr txBox="1">
            <a:spLocks noChangeArrowheads="1"/>
          </p:cNvSpPr>
          <p:nvPr/>
        </p:nvSpPr>
        <p:spPr bwMode="auto">
          <a:xfrm>
            <a:off x="959804" y="1201131"/>
            <a:ext cx="8486775"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t" anchorCtr="0" compatLnSpc="1">
            <a:prstTxWarp prst="textNoShape">
              <a:avLst/>
            </a:prstTxWarp>
            <a:spAutoFit/>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a:buFont typeface="Times" pitchFamily="18" charset="0"/>
              <a:buNone/>
            </a:pPr>
            <a:r>
              <a:rPr lang="en-GB" altLang="en-US" sz="1600" kern="0" dirty="0">
                <a:solidFill>
                  <a:srgbClr val="0170BA"/>
                </a:solidFill>
                <a:latin typeface="Fira Sans" panose="020B0503050000020004" pitchFamily="34" charset="0"/>
                <a:ea typeface="Fira Sans" panose="020B0503050000020004" pitchFamily="34" charset="0"/>
              </a:rPr>
              <a:t>Palm coloration test: Application of a self-tanning lotion containing </a:t>
            </a:r>
          </a:p>
        </p:txBody>
      </p:sp>
    </p:spTree>
    <p:extLst>
      <p:ext uri="{BB962C8B-B14F-4D97-AF65-F5344CB8AC3E}">
        <p14:creationId xmlns:p14="http://schemas.microsoft.com/office/powerpoint/2010/main" val="31249593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A67ED761-98E8-472B-9728-CB6837F34BD4}"/>
              </a:ext>
            </a:extLst>
          </p:cNvPr>
          <p:cNvSpPr>
            <a:spLocks noGrp="1"/>
          </p:cNvSpPr>
          <p:nvPr>
            <p:ph type="sldNum" sz="quarter" idx="10"/>
          </p:nvPr>
        </p:nvSpPr>
        <p:spPr/>
        <p:txBody>
          <a:bodyPr/>
          <a:lstStyle/>
          <a:p>
            <a:fld id="{EC50C849-B97A-2B45-B78A-6D9C352F693C}" type="slidenum">
              <a:rPr lang="en-GB" smtClean="0"/>
              <a:pPr/>
              <a:t>30</a:t>
            </a:fld>
            <a:endParaRPr lang="en-GB" dirty="0"/>
          </a:p>
        </p:txBody>
      </p:sp>
      <p:sp>
        <p:nvSpPr>
          <p:cNvPr id="6" name="Title 1">
            <a:extLst>
              <a:ext uri="{FF2B5EF4-FFF2-40B4-BE49-F238E27FC236}">
                <a16:creationId xmlns:a16="http://schemas.microsoft.com/office/drawing/2014/main" id="{5C81FF07-AABC-46D2-8B15-5AABAB5E2AA4}"/>
              </a:ext>
            </a:extLst>
          </p:cNvPr>
          <p:cNvSpPr txBox="1">
            <a:spLocks noGrp="1"/>
          </p:cNvSpPr>
          <p:nvPr>
            <p:ph type="title"/>
          </p:nvPr>
        </p:nvSpPr>
        <p:spPr bwMode="auto">
          <a:xfrm>
            <a:off x="468313" y="443405"/>
            <a:ext cx="11261725" cy="4678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0" tIns="0" rIns="0" bIns="0" numCol="1" anchor="b" anchorCtr="0" compatLnSpc="1">
            <a:prstTxWarp prst="textNoShape">
              <a:avLst/>
            </a:prstTxWarp>
            <a:spAutoFit/>
          </a:bodyPr>
          <a:lstStyle>
            <a:lvl1pPr algn="l" rtl="0" eaLnBrk="0" fontAlgn="base" hangingPunct="0">
              <a:lnSpc>
                <a:spcPct val="95000"/>
              </a:lnSpc>
              <a:spcBef>
                <a:spcPct val="0"/>
              </a:spcBef>
              <a:spcAft>
                <a:spcPct val="0"/>
              </a:spcAft>
              <a:defRPr sz="3200" b="1">
                <a:solidFill>
                  <a:schemeClr val="tx2"/>
                </a:solidFill>
                <a:latin typeface="+mj-lt"/>
                <a:ea typeface="+mj-ea"/>
                <a:cs typeface="+mj-cs"/>
              </a:defRPr>
            </a:lvl1pPr>
            <a:lvl2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2pPr>
            <a:lvl3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3pPr>
            <a:lvl4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4pPr>
            <a:lvl5pPr algn="l" rtl="0" eaLnBrk="0" fontAlgn="base" hangingPunct="0">
              <a:lnSpc>
                <a:spcPct val="95000"/>
              </a:lnSpc>
              <a:spcBef>
                <a:spcPct val="0"/>
              </a:spcBef>
              <a:spcAft>
                <a:spcPct val="0"/>
              </a:spcAft>
              <a:defRPr sz="3200" b="1">
                <a:solidFill>
                  <a:schemeClr val="tx2"/>
                </a:solidFill>
                <a:latin typeface="Trebuchet MS" pitchFamily="34" charset="0"/>
                <a:cs typeface="Arial" charset="0"/>
              </a:defRPr>
            </a:lvl5pPr>
            <a:lvl6pPr marL="457200" algn="l" rtl="0" fontAlgn="base">
              <a:lnSpc>
                <a:spcPct val="95000"/>
              </a:lnSpc>
              <a:spcBef>
                <a:spcPct val="0"/>
              </a:spcBef>
              <a:spcAft>
                <a:spcPct val="0"/>
              </a:spcAft>
              <a:defRPr sz="3200" b="1">
                <a:solidFill>
                  <a:schemeClr val="tx2"/>
                </a:solidFill>
                <a:latin typeface="Trebuchet MS" pitchFamily="34" charset="0"/>
                <a:cs typeface="Arial" charset="0"/>
              </a:defRPr>
            </a:lvl6pPr>
            <a:lvl7pPr marL="914400" algn="l" rtl="0" fontAlgn="base">
              <a:lnSpc>
                <a:spcPct val="95000"/>
              </a:lnSpc>
              <a:spcBef>
                <a:spcPct val="0"/>
              </a:spcBef>
              <a:spcAft>
                <a:spcPct val="0"/>
              </a:spcAft>
              <a:defRPr sz="3200" b="1">
                <a:solidFill>
                  <a:schemeClr val="tx2"/>
                </a:solidFill>
                <a:latin typeface="Trebuchet MS" pitchFamily="34" charset="0"/>
                <a:cs typeface="Arial" charset="0"/>
              </a:defRPr>
            </a:lvl7pPr>
            <a:lvl8pPr marL="1371600" algn="l" rtl="0" fontAlgn="base">
              <a:lnSpc>
                <a:spcPct val="95000"/>
              </a:lnSpc>
              <a:spcBef>
                <a:spcPct val="0"/>
              </a:spcBef>
              <a:spcAft>
                <a:spcPct val="0"/>
              </a:spcAft>
              <a:defRPr sz="3200" b="1">
                <a:solidFill>
                  <a:schemeClr val="tx2"/>
                </a:solidFill>
                <a:latin typeface="Trebuchet MS" pitchFamily="34" charset="0"/>
                <a:cs typeface="Arial" charset="0"/>
              </a:defRPr>
            </a:lvl8pPr>
            <a:lvl9pPr marL="1828800" algn="l" rtl="0" fontAlgn="base">
              <a:lnSpc>
                <a:spcPct val="95000"/>
              </a:lnSpc>
              <a:spcBef>
                <a:spcPct val="0"/>
              </a:spcBef>
              <a:spcAft>
                <a:spcPct val="0"/>
              </a:spcAft>
              <a:defRPr sz="3200" b="1">
                <a:solidFill>
                  <a:schemeClr val="tx2"/>
                </a:solidFill>
                <a:latin typeface="Trebuchet MS" pitchFamily="34" charset="0"/>
                <a:cs typeface="Arial" charset="0"/>
              </a:defRPr>
            </a:lvl9pPr>
          </a:lstStyle>
          <a:p>
            <a:r>
              <a:rPr lang="en-GB" b="0" dirty="0">
                <a:solidFill>
                  <a:srgbClr val="7C807E"/>
                </a:solidFill>
                <a:latin typeface="Fira Sans Medium" panose="020B0603050000020004" pitchFamily="34" charset="0"/>
                <a:ea typeface="Fira Sans Medium" panose="020B0603050000020004" pitchFamily="34" charset="0"/>
              </a:rPr>
              <a:t>ERYTHRULOSE – </a:t>
            </a:r>
            <a:r>
              <a:rPr lang="en-GB" altLang="en-US" b="0" kern="0" dirty="0">
                <a:solidFill>
                  <a:srgbClr val="7C807E"/>
                </a:solidFill>
                <a:latin typeface="Fira Sans Medium" panose="020B0603050000020004" pitchFamily="34" charset="0"/>
                <a:ea typeface="Fira Sans Medium" panose="020B0603050000020004" pitchFamily="34" charset="0"/>
              </a:rPr>
              <a:t>freedom to operate</a:t>
            </a:r>
          </a:p>
        </p:txBody>
      </p:sp>
      <p:sp>
        <p:nvSpPr>
          <p:cNvPr id="8" name="Rectangle 3">
            <a:extLst>
              <a:ext uri="{FF2B5EF4-FFF2-40B4-BE49-F238E27FC236}">
                <a16:creationId xmlns:a16="http://schemas.microsoft.com/office/drawing/2014/main" id="{A9E6EA1C-3A22-47CC-9CA4-46E3304BC6ED}"/>
              </a:ext>
            </a:extLst>
          </p:cNvPr>
          <p:cNvSpPr txBox="1">
            <a:spLocks noChangeArrowheads="1"/>
          </p:cNvSpPr>
          <p:nvPr/>
        </p:nvSpPr>
        <p:spPr bwMode="auto">
          <a:xfrm>
            <a:off x="1036320" y="1110610"/>
            <a:ext cx="3732214" cy="4708340"/>
          </a:xfrm>
          <a:prstGeom prst="rect">
            <a:avLst/>
          </a:prstGeom>
          <a:noFill/>
          <a:ln w="22225">
            <a:solidFill>
              <a:srgbClr val="000000"/>
            </a:solidFill>
            <a:miter lim="800000"/>
            <a:headEnd/>
            <a:tailEnd/>
          </a:ln>
          <a:effectLst>
            <a:outerShdw dist="35921" dir="2700000" algn="ctr" rotWithShape="0">
              <a:schemeClr val="bg1"/>
            </a:outerShdw>
          </a:effectLst>
          <a:extLst>
            <a:ext uri="{909E8E84-426E-40DD-AFC4-6F175D3DCCD1}">
              <a14:hiddenFill xmlns:a14="http://schemas.microsoft.com/office/drawing/2010/main">
                <a:solidFill>
                  <a:schemeClr val="accent1"/>
                </a:solidFill>
              </a14:hiddenFill>
            </a:ext>
          </a:extLst>
        </p:spPr>
        <p:txBody>
          <a:bodyPr vert="horz" wrap="square" lIns="0" tIns="0" rIns="0" bIns="0" numCol="1" anchor="t" anchorCtr="0" compatLnSpc="1">
            <a:prstTxWarp prst="textNoShape">
              <a:avLst/>
            </a:prstTxWarp>
            <a:spAutoFit/>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algn="ctr">
              <a:lnSpc>
                <a:spcPct val="80000"/>
              </a:lnSpc>
              <a:buFont typeface="Times" pitchFamily="18" charset="0"/>
              <a:buNone/>
            </a:pPr>
            <a:endParaRPr lang="en-GB" b="1" kern="0" dirty="0">
              <a:solidFill>
                <a:srgbClr val="000000"/>
              </a:solidFill>
              <a:latin typeface="Fira Sans" panose="020B0503050000020004" pitchFamily="34" charset="0"/>
              <a:ea typeface="Fira Sans" panose="020B0503050000020004" pitchFamily="34" charset="0"/>
            </a:endParaRPr>
          </a:p>
          <a:p>
            <a:pPr>
              <a:lnSpc>
                <a:spcPct val="80000"/>
              </a:lnSpc>
              <a:buFont typeface="Arial" panose="020B0604020202020204" pitchFamily="34" charset="0"/>
              <a:buChar char="•"/>
            </a:pPr>
            <a:r>
              <a:rPr lang="en-GB" b="1" kern="0" dirty="0">
                <a:solidFill>
                  <a:srgbClr val="000000"/>
                </a:solidFill>
                <a:latin typeface="Fira Sans" panose="020B0503050000020004" pitchFamily="34" charset="0"/>
                <a:ea typeface="Fira Sans" panose="020B0503050000020004" pitchFamily="34" charset="0"/>
              </a:rPr>
              <a:t>Patent situation</a:t>
            </a:r>
          </a:p>
          <a:p>
            <a:pPr>
              <a:lnSpc>
                <a:spcPct val="80000"/>
              </a:lnSpc>
              <a:buFont typeface="Arial" panose="020B0604020202020204" pitchFamily="34" charset="0"/>
              <a:buChar char="•"/>
            </a:pPr>
            <a:endParaRPr lang="en-GB" b="1" kern="0" dirty="0">
              <a:solidFill>
                <a:schemeClr val="bg2"/>
              </a:solidFill>
              <a:latin typeface="Fira Sans" panose="020B0503050000020004" pitchFamily="34" charset="0"/>
              <a:ea typeface="Fira Sans" panose="020B0503050000020004" pitchFamily="34" charset="0"/>
            </a:endParaRPr>
          </a:p>
          <a:p>
            <a:pPr>
              <a:lnSpc>
                <a:spcPct val="80000"/>
              </a:lnSpc>
              <a:buFont typeface="Arial" panose="020B0604020202020204" pitchFamily="34" charset="0"/>
              <a:buChar char="•"/>
            </a:pPr>
            <a:r>
              <a:rPr lang="en-GB" sz="1400" b="1" kern="0" dirty="0">
                <a:solidFill>
                  <a:srgbClr val="00B0F0"/>
                </a:solidFill>
                <a:latin typeface="Fira Sans" panose="020B0503050000020004" pitchFamily="34" charset="0"/>
                <a:ea typeface="Fira Sans" panose="020B0503050000020004" pitchFamily="34" charset="0"/>
              </a:rPr>
              <a:t>ERYTHRULOSE</a:t>
            </a:r>
            <a:r>
              <a:rPr lang="en-GB" sz="1400" b="1" kern="0" dirty="0">
                <a:solidFill>
                  <a:schemeClr val="bg2">
                    <a:lumMod val="75000"/>
                  </a:schemeClr>
                </a:solidFill>
                <a:latin typeface="Fira Sans" panose="020B0503050000020004" pitchFamily="34" charset="0"/>
                <a:ea typeface="Fira Sans" panose="020B0503050000020004" pitchFamily="34" charset="0"/>
              </a:rPr>
              <a:t> </a:t>
            </a:r>
            <a:r>
              <a:rPr lang="en-GB" sz="1400" b="1" kern="0" dirty="0">
                <a:solidFill>
                  <a:srgbClr val="000000"/>
                </a:solidFill>
                <a:latin typeface="Fira Sans" panose="020B0503050000020004" pitchFamily="34" charset="0"/>
                <a:ea typeface="Fira Sans" panose="020B0503050000020004" pitchFamily="34" charset="0"/>
              </a:rPr>
              <a:t>– state of the art</a:t>
            </a:r>
          </a:p>
          <a:p>
            <a:pPr>
              <a:lnSpc>
                <a:spcPct val="80000"/>
              </a:lnSpc>
              <a:buFont typeface="Arial" panose="020B0604020202020204" pitchFamily="34" charset="0"/>
              <a:buChar char="•"/>
            </a:pPr>
            <a:endParaRPr lang="en-GB" sz="1400" b="1" kern="0" dirty="0">
              <a:solidFill>
                <a:srgbClr val="000000"/>
              </a:solidFill>
              <a:latin typeface="Fira Sans" panose="020B0503050000020004" pitchFamily="34" charset="0"/>
              <a:ea typeface="Fira Sans" panose="020B0503050000020004" pitchFamily="34" charset="0"/>
            </a:endParaRPr>
          </a:p>
          <a:p>
            <a:pPr>
              <a:lnSpc>
                <a:spcPct val="80000"/>
              </a:lnSpc>
              <a:buFont typeface="Arial" panose="020B0604020202020204" pitchFamily="34" charset="0"/>
              <a:buChar char="•"/>
            </a:pPr>
            <a:r>
              <a:rPr lang="en-GB" sz="1400" b="1" kern="0" dirty="0">
                <a:solidFill>
                  <a:srgbClr val="000000"/>
                </a:solidFill>
                <a:latin typeface="Fira Sans" panose="020B0503050000020004" pitchFamily="34" charset="0"/>
                <a:ea typeface="Fira Sans" panose="020B0503050000020004" pitchFamily="34" charset="0"/>
              </a:rPr>
              <a:t>DSM holds a combination patent </a:t>
            </a:r>
          </a:p>
          <a:p>
            <a:pPr>
              <a:lnSpc>
                <a:spcPct val="80000"/>
              </a:lnSpc>
              <a:buFont typeface="Arial" panose="020B0604020202020204" pitchFamily="34" charset="0"/>
              <a:buChar char="•"/>
            </a:pPr>
            <a:r>
              <a:rPr lang="en-GB" sz="1400" b="1" kern="0" dirty="0">
                <a:solidFill>
                  <a:srgbClr val="000000"/>
                </a:solidFill>
                <a:latin typeface="Fira Sans" panose="020B0503050000020004" pitchFamily="34" charset="0"/>
                <a:ea typeface="Fira Sans" panose="020B0503050000020004" pitchFamily="34" charset="0"/>
              </a:rPr>
              <a:t>	(</a:t>
            </a:r>
            <a:r>
              <a:rPr lang="en-GB" altLang="ja-JP" sz="1400" b="1" kern="0" dirty="0">
                <a:solidFill>
                  <a:srgbClr val="000000"/>
                </a:solidFill>
                <a:latin typeface="Fira Sans" panose="020B0503050000020004" pitchFamily="34" charset="0"/>
                <a:ea typeface="Fira Sans" panose="020B0503050000020004" pitchFamily="34" charset="0"/>
              </a:rPr>
              <a:t>WO 98/38977)</a:t>
            </a:r>
            <a:r>
              <a:rPr lang="en-GB" sz="1400" b="1" kern="0" dirty="0">
                <a:solidFill>
                  <a:srgbClr val="000000"/>
                </a:solidFill>
                <a:latin typeface="Fira Sans" panose="020B0503050000020004" pitchFamily="34" charset="0"/>
                <a:ea typeface="Fira Sans" panose="020B0503050000020004" pitchFamily="34" charset="0"/>
              </a:rPr>
              <a:t> claiming </a:t>
            </a:r>
            <a:r>
              <a:rPr lang="en-GB" sz="1400" b="1" kern="0" dirty="0">
                <a:solidFill>
                  <a:srgbClr val="00B0F0"/>
                </a:solidFill>
                <a:latin typeface="Fira Sans" panose="020B0503050000020004" pitchFamily="34" charset="0"/>
                <a:ea typeface="Fira Sans" panose="020B0503050000020004" pitchFamily="34" charset="0"/>
              </a:rPr>
              <a:t>ERYTHRULOSE</a:t>
            </a:r>
            <a:r>
              <a:rPr lang="en-GB" sz="1400" b="1" kern="0" dirty="0">
                <a:solidFill>
                  <a:schemeClr val="bg2"/>
                </a:solidFill>
                <a:latin typeface="Fira Sans" panose="020B0503050000020004" pitchFamily="34" charset="0"/>
                <a:ea typeface="Fira Sans" panose="020B0503050000020004" pitchFamily="34" charset="0"/>
              </a:rPr>
              <a:t> </a:t>
            </a:r>
            <a:r>
              <a:rPr lang="en-GB" sz="1400" b="1" kern="0" dirty="0">
                <a:solidFill>
                  <a:srgbClr val="000000"/>
                </a:solidFill>
                <a:latin typeface="Fira Sans" panose="020B0503050000020004" pitchFamily="34" charset="0"/>
                <a:ea typeface="Fira Sans" panose="020B0503050000020004" pitchFamily="34" charset="0"/>
              </a:rPr>
              <a:t>with</a:t>
            </a:r>
            <a:r>
              <a:rPr lang="en-GB" sz="1400" b="1" kern="0" dirty="0">
                <a:solidFill>
                  <a:schemeClr val="bg2">
                    <a:lumMod val="75000"/>
                  </a:schemeClr>
                </a:solidFill>
                <a:latin typeface="Fira Sans" panose="020B0503050000020004" pitchFamily="34" charset="0"/>
                <a:ea typeface="Fira Sans" panose="020B0503050000020004" pitchFamily="34" charset="0"/>
              </a:rPr>
              <a:t> </a:t>
            </a:r>
            <a:r>
              <a:rPr lang="en-GB" sz="1400" b="1" kern="0" dirty="0">
                <a:solidFill>
                  <a:srgbClr val="FF0000"/>
                </a:solidFill>
                <a:latin typeface="Fira Sans" panose="020B0503050000020004" pitchFamily="34" charset="0"/>
                <a:ea typeface="Fira Sans" panose="020B0503050000020004" pitchFamily="34" charset="0"/>
              </a:rPr>
              <a:t>DHA</a:t>
            </a:r>
            <a:r>
              <a:rPr lang="en-GB" sz="1400" b="1" kern="0" dirty="0">
                <a:solidFill>
                  <a:schemeClr val="bg2"/>
                </a:solidFill>
                <a:latin typeface="Fira Sans" panose="020B0503050000020004" pitchFamily="34" charset="0"/>
                <a:ea typeface="Fira Sans" panose="020B0503050000020004" pitchFamily="34" charset="0"/>
              </a:rPr>
              <a:t>. </a:t>
            </a:r>
            <a:r>
              <a:rPr lang="en-GB" sz="1400" b="1" kern="0" dirty="0">
                <a:solidFill>
                  <a:srgbClr val="000000"/>
                </a:solidFill>
                <a:latin typeface="Fira Sans" panose="020B0503050000020004" pitchFamily="34" charset="0"/>
                <a:ea typeface="Fira Sans" panose="020B0503050000020004" pitchFamily="34" charset="0"/>
              </a:rPr>
              <a:t>Free licenses are available for our customers.</a:t>
            </a:r>
          </a:p>
          <a:p>
            <a:pPr lvl="1">
              <a:lnSpc>
                <a:spcPct val="80000"/>
              </a:lnSpc>
              <a:buFont typeface="Arial" panose="020B0604020202020204" pitchFamily="34" charset="0"/>
              <a:buChar char="•"/>
            </a:pPr>
            <a:endParaRPr lang="en-GB" sz="1400" b="1" kern="0" dirty="0">
              <a:solidFill>
                <a:srgbClr val="000000"/>
              </a:solidFill>
              <a:latin typeface="Fira Sans" panose="020B0503050000020004" pitchFamily="34" charset="0"/>
              <a:ea typeface="Fira Sans" panose="020B0503050000020004" pitchFamily="34" charset="0"/>
            </a:endParaRPr>
          </a:p>
          <a:p>
            <a:pPr>
              <a:lnSpc>
                <a:spcPct val="80000"/>
              </a:lnSpc>
              <a:buClr>
                <a:schemeClr val="tx1"/>
              </a:buClr>
              <a:buFont typeface="Arial" panose="020B0604020202020204" pitchFamily="34" charset="0"/>
              <a:buChar char="•"/>
            </a:pPr>
            <a:r>
              <a:rPr lang="en-GB" sz="1400" b="1" kern="0" dirty="0">
                <a:solidFill>
                  <a:srgbClr val="000000"/>
                </a:solidFill>
                <a:latin typeface="Fira Sans" panose="020B0503050000020004" pitchFamily="34" charset="0"/>
                <a:ea typeface="Fira Sans" panose="020B0503050000020004" pitchFamily="34" charset="0"/>
              </a:rPr>
              <a:t>Combinations with additional </a:t>
            </a:r>
          </a:p>
          <a:p>
            <a:pPr>
              <a:lnSpc>
                <a:spcPct val="80000"/>
              </a:lnSpc>
              <a:buClr>
                <a:schemeClr val="tx1"/>
              </a:buClr>
              <a:buFont typeface="Arial" panose="020B0604020202020204" pitchFamily="34" charset="0"/>
              <a:buChar char="•"/>
            </a:pPr>
            <a:r>
              <a:rPr lang="en-GB" sz="1400" b="1" kern="0" dirty="0">
                <a:solidFill>
                  <a:srgbClr val="000000"/>
                </a:solidFill>
                <a:latin typeface="Fira Sans" panose="020B0503050000020004" pitchFamily="34" charset="0"/>
                <a:ea typeface="Fira Sans" panose="020B0503050000020004" pitchFamily="34" charset="0"/>
              </a:rPr>
              <a:t>	ingredients</a:t>
            </a:r>
            <a:br>
              <a:rPr lang="en-GB" sz="1400" b="1" kern="0" dirty="0">
                <a:solidFill>
                  <a:srgbClr val="000000"/>
                </a:solidFill>
                <a:latin typeface="Fira Sans" panose="020B0503050000020004" pitchFamily="34" charset="0"/>
                <a:ea typeface="Fira Sans" panose="020B0503050000020004" pitchFamily="34" charset="0"/>
              </a:rPr>
            </a:br>
            <a:r>
              <a:rPr lang="en-GB" sz="1200" b="1" kern="0" dirty="0">
                <a:solidFill>
                  <a:srgbClr val="000000"/>
                </a:solidFill>
                <a:latin typeface="Fira Sans" panose="020B0503050000020004" pitchFamily="34" charset="0"/>
                <a:ea typeface="Fira Sans" panose="020B0503050000020004" pitchFamily="34" charset="0"/>
                <a:sym typeface="Wingdings" pitchFamily="2" charset="2"/>
              </a:rPr>
              <a:t>A few patent documents </a:t>
            </a:r>
            <a:br>
              <a:rPr lang="en-GB" sz="1200" b="1" kern="0" dirty="0">
                <a:solidFill>
                  <a:srgbClr val="000000"/>
                </a:solidFill>
                <a:latin typeface="Fira Sans" panose="020B0503050000020004" pitchFamily="34" charset="0"/>
                <a:ea typeface="Fira Sans" panose="020B0503050000020004" pitchFamily="34" charset="0"/>
                <a:sym typeface="Wingdings" pitchFamily="2" charset="2"/>
              </a:rPr>
            </a:br>
            <a:r>
              <a:rPr lang="en-GB" sz="1200" b="1" kern="0" dirty="0">
                <a:solidFill>
                  <a:srgbClr val="000000"/>
                </a:solidFill>
                <a:latin typeface="Fira Sans" panose="020B0503050000020004" pitchFamily="34" charset="0"/>
                <a:ea typeface="Fira Sans" panose="020B0503050000020004" pitchFamily="34" charset="0"/>
                <a:sym typeface="Wingdings" pitchFamily="2" charset="2"/>
              </a:rPr>
              <a:t>claiming combinations </a:t>
            </a:r>
            <a:br>
              <a:rPr lang="en-GB" sz="1200" b="1" kern="0" dirty="0">
                <a:solidFill>
                  <a:srgbClr val="000000"/>
                </a:solidFill>
                <a:latin typeface="Fira Sans" panose="020B0503050000020004" pitchFamily="34" charset="0"/>
                <a:ea typeface="Fira Sans" panose="020B0503050000020004" pitchFamily="34" charset="0"/>
                <a:sym typeface="Wingdings" pitchFamily="2" charset="2"/>
              </a:rPr>
            </a:br>
            <a:r>
              <a:rPr lang="en-GB" sz="1200" b="1" kern="0" dirty="0">
                <a:solidFill>
                  <a:srgbClr val="000000"/>
                </a:solidFill>
                <a:latin typeface="Fira Sans" panose="020B0503050000020004" pitchFamily="34" charset="0"/>
                <a:ea typeface="Fira Sans" panose="020B0503050000020004" pitchFamily="34" charset="0"/>
                <a:sym typeface="Wingdings" pitchFamily="2" charset="2"/>
              </a:rPr>
              <a:t>with other ingredients </a:t>
            </a:r>
            <a:br>
              <a:rPr lang="en-GB" sz="1200" b="1" kern="0" dirty="0">
                <a:solidFill>
                  <a:srgbClr val="000000"/>
                </a:solidFill>
                <a:latin typeface="Fira Sans" panose="020B0503050000020004" pitchFamily="34" charset="0"/>
                <a:ea typeface="Fira Sans" panose="020B0503050000020004" pitchFamily="34" charset="0"/>
                <a:sym typeface="Wingdings" pitchFamily="2" charset="2"/>
              </a:rPr>
            </a:br>
            <a:r>
              <a:rPr lang="en-GB" sz="1200" b="1" kern="0" dirty="0">
                <a:solidFill>
                  <a:srgbClr val="000000"/>
                </a:solidFill>
                <a:latin typeface="Fira Sans" panose="020B0503050000020004" pitchFamily="34" charset="0"/>
                <a:ea typeface="Fira Sans" panose="020B0503050000020004" pitchFamily="34" charset="0"/>
                <a:sym typeface="Wingdings" pitchFamily="2" charset="2"/>
              </a:rPr>
              <a:t>for specific applications </a:t>
            </a:r>
            <a:br>
              <a:rPr lang="en-GB" sz="1200" b="1" kern="0" dirty="0">
                <a:solidFill>
                  <a:srgbClr val="000000"/>
                </a:solidFill>
                <a:latin typeface="Fira Sans" panose="020B0503050000020004" pitchFamily="34" charset="0"/>
                <a:ea typeface="Fira Sans" panose="020B0503050000020004" pitchFamily="34" charset="0"/>
                <a:sym typeface="Wingdings" pitchFamily="2" charset="2"/>
              </a:rPr>
            </a:br>
            <a:r>
              <a:rPr lang="en-GB" sz="1200" b="1" kern="0" dirty="0">
                <a:solidFill>
                  <a:srgbClr val="000000"/>
                </a:solidFill>
                <a:latin typeface="Fira Sans" panose="020B0503050000020004" pitchFamily="34" charset="0"/>
                <a:ea typeface="Fira Sans" panose="020B0503050000020004" pitchFamily="34" charset="0"/>
                <a:sym typeface="Wingdings" pitchFamily="2" charset="2"/>
              </a:rPr>
              <a:t>need to be checked but </a:t>
            </a:r>
            <a:br>
              <a:rPr lang="en-GB" sz="1200" b="1" kern="0" dirty="0">
                <a:solidFill>
                  <a:srgbClr val="000000"/>
                </a:solidFill>
                <a:latin typeface="Fira Sans" panose="020B0503050000020004" pitchFamily="34" charset="0"/>
                <a:ea typeface="Fira Sans" panose="020B0503050000020004" pitchFamily="34" charset="0"/>
                <a:sym typeface="Wingdings" pitchFamily="2" charset="2"/>
              </a:rPr>
            </a:br>
            <a:r>
              <a:rPr lang="en-GB" sz="1200" b="1" kern="0" dirty="0">
                <a:solidFill>
                  <a:srgbClr val="000000"/>
                </a:solidFill>
                <a:latin typeface="Fira Sans" panose="020B0503050000020004" pitchFamily="34" charset="0"/>
                <a:ea typeface="Fira Sans" panose="020B0503050000020004" pitchFamily="34" charset="0"/>
                <a:sym typeface="Wingdings" pitchFamily="2" charset="2"/>
              </a:rPr>
              <a:t>are not considered as a </a:t>
            </a:r>
            <a:br>
              <a:rPr lang="en-GB" sz="1200" b="1" kern="0" dirty="0">
                <a:solidFill>
                  <a:srgbClr val="000000"/>
                </a:solidFill>
                <a:latin typeface="Fira Sans" panose="020B0503050000020004" pitchFamily="34" charset="0"/>
                <a:ea typeface="Fira Sans" panose="020B0503050000020004" pitchFamily="34" charset="0"/>
                <a:sym typeface="Wingdings" pitchFamily="2" charset="2"/>
              </a:rPr>
            </a:br>
            <a:r>
              <a:rPr lang="en-GB" sz="1200" b="1" kern="0" dirty="0">
                <a:solidFill>
                  <a:srgbClr val="000000"/>
                </a:solidFill>
                <a:latin typeface="Fira Sans" panose="020B0503050000020004" pitchFamily="34" charset="0"/>
                <a:ea typeface="Fira Sans" panose="020B0503050000020004" pitchFamily="34" charset="0"/>
                <a:sym typeface="Wingdings" pitchFamily="2" charset="2"/>
              </a:rPr>
              <a:t>hurdle</a:t>
            </a:r>
          </a:p>
          <a:p>
            <a:pPr lvl="1">
              <a:lnSpc>
                <a:spcPct val="80000"/>
              </a:lnSpc>
              <a:buFont typeface="Arial" panose="020B0604020202020204" pitchFamily="34" charset="0"/>
              <a:buChar char="•"/>
            </a:pPr>
            <a:endParaRPr lang="en-GB" b="1" kern="0" dirty="0">
              <a:solidFill>
                <a:srgbClr val="000000"/>
              </a:solidFill>
              <a:latin typeface="Fira Sans" panose="020B0503050000020004" pitchFamily="34" charset="0"/>
              <a:ea typeface="Fira Sans" panose="020B0503050000020004" pitchFamily="34" charset="0"/>
            </a:endParaRPr>
          </a:p>
          <a:p>
            <a:pPr>
              <a:lnSpc>
                <a:spcPct val="80000"/>
              </a:lnSpc>
              <a:buFont typeface="Arial" panose="020B0604020202020204" pitchFamily="34" charset="0"/>
              <a:buChar char="•"/>
            </a:pPr>
            <a:r>
              <a:rPr lang="en-GB" sz="1600" b="1" kern="0" dirty="0">
                <a:solidFill>
                  <a:srgbClr val="000000"/>
                </a:solidFill>
                <a:latin typeface="Fira Sans" panose="020B0503050000020004" pitchFamily="34" charset="0"/>
                <a:ea typeface="Fira Sans" panose="020B0503050000020004" pitchFamily="34" charset="0"/>
              </a:rPr>
              <a:t>High degree</a:t>
            </a:r>
            <a:br>
              <a:rPr lang="en-GB" sz="1600" b="1" kern="0" dirty="0">
                <a:solidFill>
                  <a:srgbClr val="000000"/>
                </a:solidFill>
                <a:latin typeface="Fira Sans" panose="020B0503050000020004" pitchFamily="34" charset="0"/>
                <a:ea typeface="Fira Sans" panose="020B0503050000020004" pitchFamily="34" charset="0"/>
              </a:rPr>
            </a:br>
            <a:r>
              <a:rPr lang="en-GB" sz="1600" b="1" kern="0" dirty="0">
                <a:solidFill>
                  <a:srgbClr val="000000"/>
                </a:solidFill>
                <a:latin typeface="Fira Sans" panose="020B0503050000020004" pitchFamily="34" charset="0"/>
                <a:ea typeface="Fira Sans" panose="020B0503050000020004" pitchFamily="34" charset="0"/>
              </a:rPr>
              <a:t>of freedom</a:t>
            </a:r>
            <a:br>
              <a:rPr lang="en-GB" sz="1600" b="1" kern="0" dirty="0">
                <a:solidFill>
                  <a:srgbClr val="000000"/>
                </a:solidFill>
                <a:latin typeface="Fira Sans" panose="020B0503050000020004" pitchFamily="34" charset="0"/>
                <a:ea typeface="Fira Sans" panose="020B0503050000020004" pitchFamily="34" charset="0"/>
              </a:rPr>
            </a:br>
            <a:r>
              <a:rPr lang="en-GB" sz="1600" b="1" kern="0" dirty="0">
                <a:solidFill>
                  <a:srgbClr val="000000"/>
                </a:solidFill>
                <a:latin typeface="Fira Sans" panose="020B0503050000020004" pitchFamily="34" charset="0"/>
                <a:ea typeface="Fira Sans" panose="020B0503050000020004" pitchFamily="34" charset="0"/>
              </a:rPr>
              <a:t>for applications</a:t>
            </a:r>
            <a:br>
              <a:rPr lang="en-GB" sz="1600" b="1" kern="0" dirty="0">
                <a:solidFill>
                  <a:srgbClr val="000000"/>
                </a:solidFill>
                <a:latin typeface="Fira Sans" panose="020B0503050000020004" pitchFamily="34" charset="0"/>
                <a:ea typeface="Fira Sans" panose="020B0503050000020004" pitchFamily="34" charset="0"/>
              </a:rPr>
            </a:br>
            <a:r>
              <a:rPr lang="en-GB" sz="1600" b="1" kern="0" dirty="0">
                <a:solidFill>
                  <a:srgbClr val="000000"/>
                </a:solidFill>
                <a:latin typeface="Fira Sans" panose="020B0503050000020004" pitchFamily="34" charset="0"/>
                <a:ea typeface="Fira Sans" panose="020B0503050000020004" pitchFamily="34" charset="0"/>
              </a:rPr>
              <a:t>with </a:t>
            </a:r>
            <a:r>
              <a:rPr lang="en-GB" sz="1600" b="1" kern="0" dirty="0">
                <a:solidFill>
                  <a:srgbClr val="00B0F0"/>
                </a:solidFill>
                <a:latin typeface="Fira Sans" panose="020B0503050000020004" pitchFamily="34" charset="0"/>
                <a:ea typeface="Fira Sans" panose="020B0503050000020004" pitchFamily="34" charset="0"/>
              </a:rPr>
              <a:t>ERYTHRULOSE</a:t>
            </a:r>
            <a:br>
              <a:rPr lang="en-GB" b="1" kern="0" dirty="0">
                <a:solidFill>
                  <a:schemeClr val="tx2"/>
                </a:solidFill>
                <a:latin typeface="Fira Sans" panose="020B0503050000020004" pitchFamily="34" charset="0"/>
                <a:ea typeface="Fira Sans" panose="020B0503050000020004" pitchFamily="34" charset="0"/>
              </a:rPr>
            </a:br>
            <a:endParaRPr lang="en-GB" b="1" kern="0" dirty="0">
              <a:solidFill>
                <a:schemeClr val="tx2"/>
              </a:solidFill>
              <a:latin typeface="Fira Sans" panose="020B0503050000020004" pitchFamily="34" charset="0"/>
              <a:ea typeface="Fira Sans" panose="020B0503050000020004" pitchFamily="34" charset="0"/>
            </a:endParaRPr>
          </a:p>
          <a:p>
            <a:pPr marL="0" indent="0">
              <a:lnSpc>
                <a:spcPct val="80000"/>
              </a:lnSpc>
              <a:buNone/>
            </a:pPr>
            <a:endParaRPr lang="en-GB" b="1" kern="0" dirty="0">
              <a:solidFill>
                <a:schemeClr val="tx2"/>
              </a:solidFill>
            </a:endParaRPr>
          </a:p>
        </p:txBody>
      </p:sp>
      <p:pic>
        <p:nvPicPr>
          <p:cNvPr id="9" name="Picture 2">
            <a:extLst>
              <a:ext uri="{FF2B5EF4-FFF2-40B4-BE49-F238E27FC236}">
                <a16:creationId xmlns:a16="http://schemas.microsoft.com/office/drawing/2014/main" id="{E1B21239-A7AC-45FE-B959-0CD0148C8711}"/>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3358290" y="3031299"/>
            <a:ext cx="2445926" cy="341995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0" name="Rectangle 4">
            <a:extLst>
              <a:ext uri="{FF2B5EF4-FFF2-40B4-BE49-F238E27FC236}">
                <a16:creationId xmlns:a16="http://schemas.microsoft.com/office/drawing/2014/main" id="{751A4B06-FA34-4C6D-A025-FA3B65E2D8FD}"/>
              </a:ext>
            </a:extLst>
          </p:cNvPr>
          <p:cNvSpPr txBox="1">
            <a:spLocks noChangeArrowheads="1"/>
          </p:cNvSpPr>
          <p:nvPr/>
        </p:nvSpPr>
        <p:spPr>
          <a:xfrm>
            <a:off x="6221095" y="1110610"/>
            <a:ext cx="4086225" cy="5011801"/>
          </a:xfrm>
          <a:prstGeom prst="rect">
            <a:avLst/>
          </a:prstGeom>
          <a:noFill/>
          <a:ln w="22225">
            <a:solidFill>
              <a:srgbClr val="000000"/>
            </a:solidFill>
            <a:miter lim="800000"/>
            <a:headEnd/>
            <a:tailEnd/>
          </a:ln>
          <a:effectLst>
            <a:outerShdw blurRad="50800" dist="38100" dir="2700000" algn="tl" rotWithShape="0">
              <a:schemeClr val="bg1">
                <a:alpha val="40000"/>
              </a:schemeClr>
            </a:outerShdw>
          </a:effectLst>
        </p:spPr>
        <p:txBody>
          <a:bodyPr/>
          <a:lstStyle>
            <a:lvl1pPr marL="342900" indent="-342900" algn="l" rtl="0" eaLnBrk="0" fontAlgn="base" hangingPunct="0">
              <a:spcBef>
                <a:spcPct val="0"/>
              </a:spcBef>
              <a:spcAft>
                <a:spcPct val="0"/>
              </a:spcAft>
              <a:buChar char="•"/>
              <a:defRPr>
                <a:solidFill>
                  <a:schemeClr val="tx1"/>
                </a:solidFill>
                <a:latin typeface="+mn-lt"/>
                <a:ea typeface="+mn-ea"/>
                <a:cs typeface="+mn-cs"/>
              </a:defRPr>
            </a:lvl1pPr>
            <a:lvl2pPr marL="742950" indent="-285750" algn="l" rtl="0" eaLnBrk="0" fontAlgn="base" hangingPunct="0">
              <a:spcBef>
                <a:spcPct val="0"/>
              </a:spcBef>
              <a:spcAft>
                <a:spcPct val="0"/>
              </a:spcAft>
              <a:buChar char="–"/>
              <a:defRPr>
                <a:solidFill>
                  <a:schemeClr val="tx1"/>
                </a:solidFill>
                <a:latin typeface="+mn-lt"/>
                <a:cs typeface="+mn-cs"/>
              </a:defRPr>
            </a:lvl2pPr>
            <a:lvl3pPr marL="1143000" indent="-228600" algn="l" rtl="0" eaLnBrk="0" fontAlgn="base" hangingPunct="0">
              <a:spcBef>
                <a:spcPct val="0"/>
              </a:spcBef>
              <a:spcAft>
                <a:spcPct val="0"/>
              </a:spcAft>
              <a:buChar char="•"/>
              <a:defRPr>
                <a:solidFill>
                  <a:schemeClr val="tx1"/>
                </a:solidFill>
                <a:latin typeface="+mn-lt"/>
                <a:cs typeface="+mn-cs"/>
              </a:defRPr>
            </a:lvl3pPr>
            <a:lvl4pPr marL="1600200" indent="-228600" algn="l" rtl="0" eaLnBrk="0" fontAlgn="base" hangingPunct="0">
              <a:spcBef>
                <a:spcPct val="0"/>
              </a:spcBef>
              <a:spcAft>
                <a:spcPct val="0"/>
              </a:spcAft>
              <a:buChar char="–"/>
              <a:defRPr>
                <a:solidFill>
                  <a:schemeClr val="tx1"/>
                </a:solidFill>
                <a:latin typeface="+mn-lt"/>
                <a:cs typeface="+mn-cs"/>
              </a:defRPr>
            </a:lvl4pPr>
            <a:lvl5pPr marL="2057400" indent="-228600" algn="l" rtl="0" eaLnBrk="0" fontAlgn="base" hangingPunct="0">
              <a:spcBef>
                <a:spcPct val="0"/>
              </a:spcBef>
              <a:spcAft>
                <a:spcPct val="0"/>
              </a:spcAft>
              <a:buChar char="»"/>
              <a:defRPr>
                <a:solidFill>
                  <a:schemeClr val="tx1"/>
                </a:solidFill>
                <a:latin typeface="+mn-lt"/>
                <a:cs typeface="+mn-cs"/>
              </a:defRPr>
            </a:lvl5pPr>
            <a:lvl6pPr marL="2514600" indent="-228600" algn="l" rtl="0" fontAlgn="base">
              <a:spcBef>
                <a:spcPct val="0"/>
              </a:spcBef>
              <a:spcAft>
                <a:spcPct val="0"/>
              </a:spcAft>
              <a:buChar char="»"/>
              <a:defRPr>
                <a:solidFill>
                  <a:schemeClr val="tx1"/>
                </a:solidFill>
                <a:latin typeface="+mn-lt"/>
                <a:cs typeface="+mn-cs"/>
              </a:defRPr>
            </a:lvl6pPr>
            <a:lvl7pPr marL="2971800" indent="-228600" algn="l" rtl="0" fontAlgn="base">
              <a:spcBef>
                <a:spcPct val="0"/>
              </a:spcBef>
              <a:spcAft>
                <a:spcPct val="0"/>
              </a:spcAft>
              <a:buChar char="»"/>
              <a:defRPr>
                <a:solidFill>
                  <a:schemeClr val="tx1"/>
                </a:solidFill>
                <a:latin typeface="+mn-lt"/>
                <a:cs typeface="+mn-cs"/>
              </a:defRPr>
            </a:lvl7pPr>
            <a:lvl8pPr marL="3429000" indent="-228600" algn="l" rtl="0" fontAlgn="base">
              <a:spcBef>
                <a:spcPct val="0"/>
              </a:spcBef>
              <a:spcAft>
                <a:spcPct val="0"/>
              </a:spcAft>
              <a:buChar char="»"/>
              <a:defRPr>
                <a:solidFill>
                  <a:schemeClr val="tx1"/>
                </a:solidFill>
                <a:latin typeface="+mn-lt"/>
                <a:cs typeface="+mn-cs"/>
              </a:defRPr>
            </a:lvl8pPr>
            <a:lvl9pPr marL="3886200" indent="-228600" algn="l" rtl="0" fontAlgn="base">
              <a:spcBef>
                <a:spcPct val="0"/>
              </a:spcBef>
              <a:spcAft>
                <a:spcPct val="0"/>
              </a:spcAft>
              <a:buChar char="»"/>
              <a:defRPr>
                <a:solidFill>
                  <a:schemeClr val="tx1"/>
                </a:solidFill>
                <a:latin typeface="+mn-lt"/>
                <a:cs typeface="+mn-cs"/>
              </a:defRPr>
            </a:lvl9pPr>
          </a:lstStyle>
          <a:p>
            <a:pPr algn="ctr">
              <a:lnSpc>
                <a:spcPct val="80000"/>
              </a:lnSpc>
              <a:buFont typeface="Times" pitchFamily="18" charset="0"/>
              <a:buNone/>
            </a:pPr>
            <a:endParaRPr lang="en-GB" b="1" kern="0" dirty="0">
              <a:solidFill>
                <a:schemeClr val="bg2"/>
              </a:solidFill>
            </a:endParaRPr>
          </a:p>
          <a:p>
            <a:pPr algn="ctr">
              <a:lnSpc>
                <a:spcPct val="80000"/>
              </a:lnSpc>
              <a:buFont typeface="Times" pitchFamily="18" charset="0"/>
              <a:buNone/>
            </a:pPr>
            <a:r>
              <a:rPr lang="en-GB" b="1" kern="0" dirty="0">
                <a:solidFill>
                  <a:srgbClr val="000000"/>
                </a:solidFill>
                <a:latin typeface="Fira Sans" panose="020B0503050000020004" pitchFamily="34" charset="0"/>
                <a:ea typeface="Fira Sans" panose="020B0503050000020004" pitchFamily="34" charset="0"/>
              </a:rPr>
              <a:t>Regulatory situation</a:t>
            </a:r>
          </a:p>
          <a:p>
            <a:pPr algn="ctr">
              <a:lnSpc>
                <a:spcPct val="80000"/>
              </a:lnSpc>
              <a:buFont typeface="Times" pitchFamily="18" charset="0"/>
              <a:buNone/>
            </a:pPr>
            <a:endParaRPr lang="en-GB" sz="1400" kern="0" dirty="0">
              <a:solidFill>
                <a:schemeClr val="bg2"/>
              </a:solidFill>
              <a:latin typeface="Fira Sans" panose="020B0503050000020004" pitchFamily="34" charset="0"/>
              <a:ea typeface="Fira Sans" panose="020B0503050000020004" pitchFamily="34" charset="0"/>
            </a:endParaRPr>
          </a:p>
          <a:p>
            <a:pPr>
              <a:lnSpc>
                <a:spcPct val="80000"/>
              </a:lnSpc>
            </a:pPr>
            <a:r>
              <a:rPr lang="en-GB" sz="1400" b="1" kern="0" dirty="0">
                <a:solidFill>
                  <a:srgbClr val="00B0F0"/>
                </a:solidFill>
                <a:latin typeface="Fira Sans" panose="020B0503050000020004" pitchFamily="34" charset="0"/>
                <a:ea typeface="Fira Sans" panose="020B0503050000020004" pitchFamily="34" charset="0"/>
              </a:rPr>
              <a:t>ERYTHRULOSE</a:t>
            </a:r>
            <a:r>
              <a:rPr lang="en-GB" sz="1400" b="1" kern="0" dirty="0">
                <a:solidFill>
                  <a:schemeClr val="bg2"/>
                </a:solidFill>
                <a:latin typeface="Fira Sans" panose="020B0503050000020004" pitchFamily="34" charset="0"/>
                <a:ea typeface="Fira Sans" panose="020B0503050000020004" pitchFamily="34" charset="0"/>
              </a:rPr>
              <a:t> </a:t>
            </a:r>
            <a:r>
              <a:rPr lang="en-GB" sz="1400" b="1" kern="0" dirty="0">
                <a:solidFill>
                  <a:srgbClr val="000000"/>
                </a:solidFill>
                <a:latin typeface="Fira Sans" panose="020B0503050000020004" pitchFamily="34" charset="0"/>
                <a:ea typeface="Fira Sans" panose="020B0503050000020004" pitchFamily="34" charset="0"/>
              </a:rPr>
              <a:t>can be used in all </a:t>
            </a:r>
          </a:p>
          <a:p>
            <a:pPr>
              <a:lnSpc>
                <a:spcPct val="80000"/>
              </a:lnSpc>
              <a:buFont typeface="Times" pitchFamily="18" charset="0"/>
              <a:buNone/>
            </a:pPr>
            <a:r>
              <a:rPr lang="en-GB" sz="1400" b="1" kern="0" dirty="0">
                <a:solidFill>
                  <a:srgbClr val="000000"/>
                </a:solidFill>
                <a:latin typeface="Fira Sans" panose="020B0503050000020004" pitchFamily="34" charset="0"/>
                <a:ea typeface="Fira Sans" panose="020B0503050000020004" pitchFamily="34" charset="0"/>
              </a:rPr>
              <a:t>	countries for any kind of cosmetic </a:t>
            </a:r>
          </a:p>
          <a:p>
            <a:pPr>
              <a:lnSpc>
                <a:spcPct val="80000"/>
              </a:lnSpc>
              <a:buFont typeface="Times" pitchFamily="18" charset="0"/>
              <a:buNone/>
            </a:pPr>
            <a:r>
              <a:rPr lang="en-GB" sz="1400" b="1" kern="0" dirty="0">
                <a:solidFill>
                  <a:srgbClr val="000000"/>
                </a:solidFill>
                <a:latin typeface="Fira Sans" panose="020B0503050000020004" pitchFamily="34" charset="0"/>
                <a:ea typeface="Fira Sans" panose="020B0503050000020004" pitchFamily="34" charset="0"/>
              </a:rPr>
              <a:t>	product</a:t>
            </a:r>
          </a:p>
          <a:p>
            <a:pPr>
              <a:lnSpc>
                <a:spcPct val="80000"/>
              </a:lnSpc>
              <a:buFont typeface="Times" pitchFamily="18" charset="0"/>
              <a:buNone/>
            </a:pPr>
            <a:endParaRPr lang="en-GB" sz="1400" b="1" kern="0" dirty="0">
              <a:solidFill>
                <a:srgbClr val="000000"/>
              </a:solidFill>
              <a:latin typeface="Fira Sans" panose="020B0503050000020004" pitchFamily="34" charset="0"/>
              <a:ea typeface="Fira Sans" panose="020B0503050000020004" pitchFamily="34" charset="0"/>
            </a:endParaRPr>
          </a:p>
          <a:p>
            <a:pPr>
              <a:lnSpc>
                <a:spcPct val="80000"/>
              </a:lnSpc>
            </a:pPr>
            <a:r>
              <a:rPr lang="en-GB" sz="1400" b="1" kern="0" dirty="0">
                <a:solidFill>
                  <a:srgbClr val="000000"/>
                </a:solidFill>
                <a:latin typeface="Fira Sans" panose="020B0503050000020004" pitchFamily="34" charset="0"/>
                <a:ea typeface="Fira Sans" panose="020B0503050000020004" pitchFamily="34" charset="0"/>
              </a:rPr>
              <a:t>There are no local particular </a:t>
            </a:r>
          </a:p>
          <a:p>
            <a:pPr>
              <a:lnSpc>
                <a:spcPct val="80000"/>
              </a:lnSpc>
              <a:buFont typeface="Times" pitchFamily="18" charset="0"/>
              <a:buNone/>
            </a:pPr>
            <a:r>
              <a:rPr lang="en-GB" sz="1400" b="1" kern="0" dirty="0">
                <a:solidFill>
                  <a:srgbClr val="000000"/>
                </a:solidFill>
                <a:latin typeface="Fira Sans" panose="020B0503050000020004" pitchFamily="34" charset="0"/>
                <a:ea typeface="Fira Sans" panose="020B0503050000020004" pitchFamily="34" charset="0"/>
              </a:rPr>
              <a:t>	restrictions known for the US the combined use together</a:t>
            </a:r>
          </a:p>
          <a:p>
            <a:pPr>
              <a:lnSpc>
                <a:spcPct val="80000"/>
              </a:lnSpc>
              <a:buFont typeface="Times" pitchFamily="18" charset="0"/>
              <a:buNone/>
            </a:pPr>
            <a:r>
              <a:rPr lang="en-GB" sz="1400" b="1" kern="0" dirty="0">
                <a:solidFill>
                  <a:srgbClr val="000000"/>
                </a:solidFill>
                <a:latin typeface="Fira Sans" panose="020B0503050000020004" pitchFamily="34" charset="0"/>
                <a:ea typeface="Fira Sans" panose="020B0503050000020004" pitchFamily="34" charset="0"/>
              </a:rPr>
              <a:t>	with </a:t>
            </a:r>
            <a:r>
              <a:rPr lang="en-GB" sz="1400" b="1" kern="0" dirty="0">
                <a:solidFill>
                  <a:srgbClr val="FF0000"/>
                </a:solidFill>
                <a:latin typeface="Fira Sans" panose="020B0503050000020004" pitchFamily="34" charset="0"/>
                <a:ea typeface="Fira Sans" panose="020B0503050000020004" pitchFamily="34" charset="0"/>
              </a:rPr>
              <a:t>DHA</a:t>
            </a:r>
            <a:r>
              <a:rPr lang="en-GB" sz="1400" b="1" kern="0" dirty="0">
                <a:solidFill>
                  <a:schemeClr val="bg2"/>
                </a:solidFill>
                <a:latin typeface="Fira Sans" panose="020B0503050000020004" pitchFamily="34" charset="0"/>
                <a:ea typeface="Fira Sans" panose="020B0503050000020004" pitchFamily="34" charset="0"/>
              </a:rPr>
              <a:t> </a:t>
            </a:r>
            <a:r>
              <a:rPr lang="en-GB" sz="1400" b="1" kern="0" dirty="0">
                <a:solidFill>
                  <a:srgbClr val="000000"/>
                </a:solidFill>
                <a:latin typeface="Fira Sans" panose="020B0503050000020004" pitchFamily="34" charset="0"/>
                <a:ea typeface="Fira Sans" panose="020B0503050000020004" pitchFamily="34" charset="0"/>
              </a:rPr>
              <a:t>is mandatory</a:t>
            </a:r>
          </a:p>
          <a:p>
            <a:pPr>
              <a:lnSpc>
                <a:spcPct val="80000"/>
              </a:lnSpc>
              <a:buFont typeface="Times" pitchFamily="18" charset="0"/>
              <a:buNone/>
            </a:pPr>
            <a:endParaRPr lang="en-GB" sz="1400" b="1" kern="0" dirty="0">
              <a:solidFill>
                <a:srgbClr val="000000"/>
              </a:solidFill>
              <a:latin typeface="Fira Sans" panose="020B0503050000020004" pitchFamily="34" charset="0"/>
              <a:ea typeface="Fira Sans" panose="020B0503050000020004" pitchFamily="34" charset="0"/>
            </a:endParaRPr>
          </a:p>
          <a:p>
            <a:pPr>
              <a:lnSpc>
                <a:spcPct val="80000"/>
              </a:lnSpc>
            </a:pPr>
            <a:r>
              <a:rPr lang="en-GB" sz="1400" b="1" kern="0" dirty="0">
                <a:solidFill>
                  <a:srgbClr val="000000"/>
                </a:solidFill>
                <a:latin typeface="Fira Sans" panose="020B0503050000020004" pitchFamily="34" charset="0"/>
                <a:ea typeface="Fira Sans" panose="020B0503050000020004" pitchFamily="34" charset="0"/>
              </a:rPr>
              <a:t>DSM has a Reach registration for </a:t>
            </a:r>
            <a:r>
              <a:rPr lang="en-GB" sz="1400" b="1" kern="0" dirty="0">
                <a:solidFill>
                  <a:srgbClr val="00B0F0"/>
                </a:solidFill>
                <a:latin typeface="Fira Sans" panose="020B0503050000020004" pitchFamily="34" charset="0"/>
                <a:ea typeface="Fira Sans" panose="020B0503050000020004" pitchFamily="34" charset="0"/>
              </a:rPr>
              <a:t>ERYTHRULOSE</a:t>
            </a:r>
            <a:endParaRPr lang="en-GB" sz="1600" b="1" kern="0" dirty="0">
              <a:solidFill>
                <a:srgbClr val="00B0F0"/>
              </a:solidFill>
              <a:latin typeface="Fira Sans" panose="020B0503050000020004" pitchFamily="34" charset="0"/>
              <a:ea typeface="Fira Sans" panose="020B0503050000020004" pitchFamily="34" charset="0"/>
            </a:endParaRPr>
          </a:p>
          <a:p>
            <a:pPr>
              <a:lnSpc>
                <a:spcPct val="80000"/>
              </a:lnSpc>
            </a:pPr>
            <a:endParaRPr lang="en-GB" sz="1600" b="1" kern="0" dirty="0">
              <a:solidFill>
                <a:schemeClr val="bg2"/>
              </a:solidFill>
              <a:latin typeface="Fira Sans" panose="020B0503050000020004" pitchFamily="34" charset="0"/>
              <a:ea typeface="Fira Sans" panose="020B0503050000020004" pitchFamily="34" charset="0"/>
            </a:endParaRPr>
          </a:p>
          <a:p>
            <a:pPr>
              <a:lnSpc>
                <a:spcPct val="80000"/>
              </a:lnSpc>
            </a:pPr>
            <a:endParaRPr lang="en-GB" sz="1400" kern="0" dirty="0">
              <a:solidFill>
                <a:schemeClr val="bg2"/>
              </a:solidFill>
              <a:latin typeface="Fira Sans" panose="020B0503050000020004" pitchFamily="34" charset="0"/>
              <a:ea typeface="Fira Sans" panose="020B0503050000020004" pitchFamily="34" charset="0"/>
            </a:endParaRPr>
          </a:p>
          <a:p>
            <a:pPr>
              <a:lnSpc>
                <a:spcPct val="80000"/>
              </a:lnSpc>
            </a:pPr>
            <a:endParaRPr lang="en-GB" sz="1400" kern="0" dirty="0">
              <a:solidFill>
                <a:schemeClr val="bg2"/>
              </a:solidFill>
              <a:latin typeface="Fira Sans" panose="020B0503050000020004" pitchFamily="34" charset="0"/>
              <a:ea typeface="Fira Sans" panose="020B0503050000020004" pitchFamily="34" charset="0"/>
            </a:endParaRPr>
          </a:p>
          <a:p>
            <a:pPr>
              <a:lnSpc>
                <a:spcPct val="80000"/>
              </a:lnSpc>
            </a:pPr>
            <a:endParaRPr lang="en-GB" sz="1400" kern="0" dirty="0">
              <a:solidFill>
                <a:schemeClr val="bg2"/>
              </a:solidFill>
              <a:latin typeface="Fira Sans" panose="020B0503050000020004" pitchFamily="34" charset="0"/>
              <a:ea typeface="Fira Sans" panose="020B0503050000020004" pitchFamily="34" charset="0"/>
            </a:endParaRPr>
          </a:p>
          <a:p>
            <a:pPr>
              <a:lnSpc>
                <a:spcPct val="80000"/>
              </a:lnSpc>
              <a:buFont typeface="Times" pitchFamily="18" charset="0"/>
              <a:buNone/>
            </a:pPr>
            <a:endParaRPr lang="en-GB" sz="1400" kern="0" dirty="0">
              <a:solidFill>
                <a:schemeClr val="bg2"/>
              </a:solidFill>
              <a:latin typeface="Fira Sans" panose="020B0503050000020004" pitchFamily="34" charset="0"/>
              <a:ea typeface="Fira Sans" panose="020B0503050000020004" pitchFamily="34" charset="0"/>
            </a:endParaRPr>
          </a:p>
          <a:p>
            <a:pPr>
              <a:lnSpc>
                <a:spcPct val="80000"/>
              </a:lnSpc>
            </a:pPr>
            <a:endParaRPr lang="en-GB" sz="1400" kern="0" dirty="0">
              <a:solidFill>
                <a:schemeClr val="bg2"/>
              </a:solidFill>
              <a:latin typeface="Fira Sans" panose="020B0503050000020004" pitchFamily="34" charset="0"/>
              <a:ea typeface="Fira Sans" panose="020B0503050000020004" pitchFamily="34" charset="0"/>
            </a:endParaRPr>
          </a:p>
          <a:p>
            <a:pPr>
              <a:lnSpc>
                <a:spcPct val="80000"/>
              </a:lnSpc>
            </a:pPr>
            <a:endParaRPr lang="en-GB" b="1" kern="0" dirty="0">
              <a:solidFill>
                <a:schemeClr val="bg2">
                  <a:lumMod val="75000"/>
                </a:schemeClr>
              </a:solidFill>
              <a:latin typeface="Fira Sans" panose="020B0503050000020004" pitchFamily="34" charset="0"/>
              <a:ea typeface="Fira Sans" panose="020B0503050000020004" pitchFamily="34" charset="0"/>
            </a:endParaRPr>
          </a:p>
          <a:p>
            <a:pPr>
              <a:lnSpc>
                <a:spcPct val="80000"/>
              </a:lnSpc>
            </a:pPr>
            <a:endParaRPr lang="en-GB" b="1" kern="0" dirty="0">
              <a:solidFill>
                <a:schemeClr val="bg2">
                  <a:lumMod val="75000"/>
                </a:schemeClr>
              </a:solidFill>
              <a:latin typeface="Fira Sans" panose="020B0503050000020004" pitchFamily="34" charset="0"/>
              <a:ea typeface="Fira Sans" panose="020B0503050000020004" pitchFamily="34" charset="0"/>
            </a:endParaRPr>
          </a:p>
          <a:p>
            <a:pPr marL="0" indent="0">
              <a:lnSpc>
                <a:spcPct val="80000"/>
              </a:lnSpc>
              <a:buNone/>
            </a:pPr>
            <a:endParaRPr lang="en-GB" b="1" kern="0" dirty="0">
              <a:solidFill>
                <a:srgbClr val="000000"/>
              </a:solidFill>
              <a:latin typeface="Fira Sans" panose="020B0503050000020004" pitchFamily="34" charset="0"/>
              <a:ea typeface="Fira Sans" panose="020B0503050000020004" pitchFamily="34" charset="0"/>
            </a:endParaRPr>
          </a:p>
          <a:p>
            <a:pPr marL="266700" indent="-266700">
              <a:lnSpc>
                <a:spcPct val="80000"/>
              </a:lnSpc>
              <a:buFont typeface="Times" pitchFamily="18" charset="0"/>
              <a:buNone/>
            </a:pPr>
            <a:r>
              <a:rPr lang="en-GB" b="1" kern="0" dirty="0">
                <a:solidFill>
                  <a:srgbClr val="000000"/>
                </a:solidFill>
                <a:latin typeface="Fira Sans" panose="020B0503050000020004" pitchFamily="34" charset="0"/>
                <a:ea typeface="Fira Sans" panose="020B0503050000020004" pitchFamily="34" charset="0"/>
                <a:sym typeface="Wingdings" pitchFamily="2" charset="2"/>
              </a:rPr>
              <a:t> </a:t>
            </a:r>
            <a:r>
              <a:rPr lang="en-GB" b="1" kern="0" dirty="0">
                <a:solidFill>
                  <a:srgbClr val="000000"/>
                </a:solidFill>
                <a:latin typeface="Fira Sans" panose="020B0503050000020004" pitchFamily="34" charset="0"/>
                <a:ea typeface="Fira Sans" panose="020B0503050000020004" pitchFamily="34" charset="0"/>
              </a:rPr>
              <a:t>Allows development of global products</a:t>
            </a:r>
          </a:p>
        </p:txBody>
      </p:sp>
      <p:pic>
        <p:nvPicPr>
          <p:cNvPr id="11" name="Picture 5" descr="realtime calculated 3d glass globe (Flash 8 !)">
            <a:hlinkClick r:id="rId3"/>
            <a:extLst>
              <a:ext uri="{FF2B5EF4-FFF2-40B4-BE49-F238E27FC236}">
                <a16:creationId xmlns:a16="http://schemas.microsoft.com/office/drawing/2014/main" id="{49B3186C-BEEC-44DD-A572-37B70DC338D0}"/>
              </a:ext>
            </a:extLst>
          </p:cNvPr>
          <p:cNvPicPr>
            <a:picLocks noChangeAspect="1" noChangeArrowheads="1"/>
          </p:cNvPicPr>
          <p:nvPr/>
        </p:nvPicPr>
        <p:blipFill>
          <a:blip r:embed="rId4">
            <a:extLst>
              <a:ext uri="{28A0092B-C50C-407E-A947-70E740481C1C}">
                <a14:useLocalDpi xmlns:a14="http://schemas.microsoft.com/office/drawing/2010/main"/>
              </a:ext>
            </a:extLst>
          </a:blip>
          <a:srcRect/>
          <a:stretch>
            <a:fillRect/>
          </a:stretch>
        </p:blipFill>
        <p:spPr bwMode="auto">
          <a:xfrm>
            <a:off x="7443787" y="3619686"/>
            <a:ext cx="1223962" cy="122396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242185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17DE21-9CE7-5B4C-BCC4-77F9D941D0E7}"/>
              </a:ext>
            </a:extLst>
          </p:cNvPr>
          <p:cNvSpPr>
            <a:spLocks noGrp="1"/>
          </p:cNvSpPr>
          <p:nvPr>
            <p:ph type="title"/>
          </p:nvPr>
        </p:nvSpPr>
        <p:spPr/>
        <p:txBody>
          <a:bodyPr/>
          <a:lstStyle/>
          <a:p>
            <a:r>
              <a:rPr lang="en-GB" dirty="0"/>
              <a:t>Outline</a:t>
            </a:r>
          </a:p>
        </p:txBody>
      </p:sp>
      <p:sp>
        <p:nvSpPr>
          <p:cNvPr id="7" name="Slide Number Placeholder 6">
            <a:extLst>
              <a:ext uri="{FF2B5EF4-FFF2-40B4-BE49-F238E27FC236}">
                <a16:creationId xmlns:a16="http://schemas.microsoft.com/office/drawing/2014/main" id="{BC43D3C6-47DF-8341-9E2C-D04368F048A7}"/>
              </a:ext>
            </a:extLst>
          </p:cNvPr>
          <p:cNvSpPr>
            <a:spLocks noGrp="1"/>
          </p:cNvSpPr>
          <p:nvPr>
            <p:ph type="sldNum" sz="quarter" idx="10"/>
          </p:nvPr>
        </p:nvSpPr>
        <p:spPr/>
        <p:txBody>
          <a:bodyPr/>
          <a:lstStyle/>
          <a:p>
            <a:fld id="{EC50C849-B97A-2B45-B78A-6D9C352F693C}" type="slidenum">
              <a:rPr lang="en-US" smtClean="0"/>
              <a:pPr/>
              <a:t>31</a:t>
            </a:fld>
            <a:endParaRPr lang="en-US" dirty="0"/>
          </a:p>
        </p:txBody>
      </p:sp>
      <p:grpSp>
        <p:nvGrpSpPr>
          <p:cNvPr id="8" name="Group 7">
            <a:extLst>
              <a:ext uri="{FF2B5EF4-FFF2-40B4-BE49-F238E27FC236}">
                <a16:creationId xmlns:a16="http://schemas.microsoft.com/office/drawing/2014/main" id="{B11F6D84-8A7D-41AF-9CB3-D80018230216}"/>
              </a:ext>
            </a:extLst>
          </p:cNvPr>
          <p:cNvGrpSpPr/>
          <p:nvPr/>
        </p:nvGrpSpPr>
        <p:grpSpPr>
          <a:xfrm>
            <a:off x="1230676" y="1144150"/>
            <a:ext cx="4106311" cy="5081828"/>
            <a:chOff x="342401" y="1144150"/>
            <a:chExt cx="4106311" cy="5081828"/>
          </a:xfrm>
        </p:grpSpPr>
        <p:pic>
          <p:nvPicPr>
            <p:cNvPr id="9" name="Picture 8" descr="divider_01.png">
              <a:extLst>
                <a:ext uri="{FF2B5EF4-FFF2-40B4-BE49-F238E27FC236}">
                  <a16:creationId xmlns:a16="http://schemas.microsoft.com/office/drawing/2014/main" id="{E110C934-4E11-4E29-AF9F-444C715BCE7B}"/>
                </a:ext>
              </a:extLst>
            </p:cNvPr>
            <p:cNvPicPr>
              <a:picLocks noChangeAspect="1"/>
            </p:cNvPicPr>
            <p:nvPr/>
          </p:nvPicPr>
          <p:blipFill>
            <a:blip r:embed="rId2" cstate="screen">
              <a:alphaModFix amt="5000"/>
              <a:extLst>
                <a:ext uri="{28A0092B-C50C-407E-A947-70E740481C1C}">
                  <a14:useLocalDpi xmlns:a14="http://schemas.microsoft.com/office/drawing/2010/main"/>
                </a:ext>
              </a:extLst>
            </a:blip>
            <a:stretch>
              <a:fillRect/>
            </a:stretch>
          </p:blipFill>
          <p:spPr>
            <a:xfrm>
              <a:off x="346102" y="1144150"/>
              <a:ext cx="4102610" cy="1017932"/>
            </a:xfrm>
            <a:prstGeom prst="rect">
              <a:avLst/>
            </a:prstGeom>
            <a:effectLst>
              <a:outerShdw blurRad="50800" dist="38100" dir="2700000" algn="tl" rotWithShape="0">
                <a:prstClr val="black">
                  <a:alpha val="40000"/>
                </a:prstClr>
              </a:outerShdw>
            </a:effectLst>
          </p:spPr>
        </p:pic>
        <p:sp>
          <p:nvSpPr>
            <p:cNvPr id="10" name="TextBox 9">
              <a:extLst>
                <a:ext uri="{FF2B5EF4-FFF2-40B4-BE49-F238E27FC236}">
                  <a16:creationId xmlns:a16="http://schemas.microsoft.com/office/drawing/2014/main" id="{2080939B-9BD4-4AB8-974B-3202A5788F86}"/>
                </a:ext>
              </a:extLst>
            </p:cNvPr>
            <p:cNvSpPr txBox="1"/>
            <p:nvPr/>
          </p:nvSpPr>
          <p:spPr>
            <a:xfrm>
              <a:off x="423510" y="1248983"/>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1</a:t>
              </a:r>
            </a:p>
          </p:txBody>
        </p:sp>
        <p:sp>
          <p:nvSpPr>
            <p:cNvPr id="11" name="TextBox 10">
              <a:extLst>
                <a:ext uri="{FF2B5EF4-FFF2-40B4-BE49-F238E27FC236}">
                  <a16:creationId xmlns:a16="http://schemas.microsoft.com/office/drawing/2014/main" id="{E0816BB2-25AD-4B38-924F-A81D3F8CD44C}"/>
                </a:ext>
              </a:extLst>
            </p:cNvPr>
            <p:cNvSpPr txBox="1"/>
            <p:nvPr/>
          </p:nvSpPr>
          <p:spPr>
            <a:xfrm>
              <a:off x="442541" y="3945081"/>
              <a:ext cx="500123" cy="707886"/>
            </a:xfrm>
            <a:prstGeom prst="rect">
              <a:avLst/>
            </a:prstGeom>
            <a:noFill/>
          </p:spPr>
          <p:txBody>
            <a:bodyPr wrap="square" rtlCol="0">
              <a:spAutoFit/>
            </a:bodyPr>
            <a:lstStyle/>
            <a:p>
              <a:pPr algn="ctr"/>
              <a:endParaRPr lang="en-US" sz="4000"/>
            </a:p>
          </p:txBody>
        </p:sp>
        <p:sp>
          <p:nvSpPr>
            <p:cNvPr id="12" name="TextBox 11">
              <a:extLst>
                <a:ext uri="{FF2B5EF4-FFF2-40B4-BE49-F238E27FC236}">
                  <a16:creationId xmlns:a16="http://schemas.microsoft.com/office/drawing/2014/main" id="{2ECD46F2-9EC6-477D-95AF-5D8A6E753F38}"/>
                </a:ext>
              </a:extLst>
            </p:cNvPr>
            <p:cNvSpPr txBox="1"/>
            <p:nvPr/>
          </p:nvSpPr>
          <p:spPr>
            <a:xfrm>
              <a:off x="1898856" y="1304000"/>
              <a:ext cx="2053873" cy="646331"/>
            </a:xfrm>
            <a:prstGeom prst="rect">
              <a:avLst/>
            </a:prstGeom>
            <a:noFill/>
          </p:spPr>
          <p:txBody>
            <a:bodyPr wrap="square" rtlCol="0">
              <a:spAutoFit/>
            </a:bodyPr>
            <a:lstStyle/>
            <a:p>
              <a:r>
                <a:rPr lang="en-US" dirty="0">
                  <a:solidFill>
                    <a:schemeClr val="bg1">
                      <a:lumMod val="85000"/>
                    </a:schemeClr>
                  </a:solidFill>
                  <a:latin typeface="Fira Sans" panose="020B0503050000020004" pitchFamily="34" charset="0"/>
                  <a:ea typeface="Fira Sans" panose="020B0503050000020004" pitchFamily="34" charset="0"/>
                  <a:cs typeface="Trebuchet MS"/>
                </a:rPr>
                <a:t>The power of tanned skin</a:t>
              </a:r>
              <a:endParaRPr lang="en-US" dirty="0">
                <a:solidFill>
                  <a:schemeClr val="bg1">
                    <a:lumMod val="85000"/>
                  </a:schemeClr>
                </a:solidFill>
                <a:latin typeface="Fira Sans" panose="020B0503050000020004" pitchFamily="34" charset="0"/>
                <a:ea typeface="Fira Sans" panose="020B0503050000020004" pitchFamily="34" charset="0"/>
              </a:endParaRPr>
            </a:p>
          </p:txBody>
        </p:sp>
        <p:pic>
          <p:nvPicPr>
            <p:cNvPr id="13" name="Picture 12" descr="divider_04.png">
              <a:extLst>
                <a:ext uri="{FF2B5EF4-FFF2-40B4-BE49-F238E27FC236}">
                  <a16:creationId xmlns:a16="http://schemas.microsoft.com/office/drawing/2014/main" id="{003D4A62-EB5B-4D43-A52C-F0705DFAD30F}"/>
                </a:ext>
              </a:extLst>
            </p:cNvPr>
            <p:cNvPicPr>
              <a:picLocks noChangeAspect="1"/>
            </p:cNvPicPr>
            <p:nvPr/>
          </p:nvPicPr>
          <p:blipFill>
            <a:blip r:embed="rId3" cstate="screen">
              <a:alphaModFix/>
              <a:extLst>
                <a:ext uri="{28A0092B-C50C-407E-A947-70E740481C1C}">
                  <a14:useLocalDpi xmlns:a14="http://schemas.microsoft.com/office/drawing/2010/main"/>
                </a:ext>
              </a:extLst>
            </a:blip>
            <a:stretch>
              <a:fillRect/>
            </a:stretch>
          </p:blipFill>
          <p:spPr>
            <a:xfrm>
              <a:off x="342401" y="5208047"/>
              <a:ext cx="4102610" cy="1017931"/>
            </a:xfrm>
            <a:prstGeom prst="rect">
              <a:avLst/>
            </a:prstGeom>
            <a:effectLst>
              <a:outerShdw blurRad="50800" dist="38100" dir="2700000" algn="tl" rotWithShape="0">
                <a:prstClr val="black">
                  <a:alpha val="40000"/>
                </a:prstClr>
              </a:outerShdw>
            </a:effectLst>
          </p:spPr>
        </p:pic>
        <p:pic>
          <p:nvPicPr>
            <p:cNvPr id="14" name="Picture 13" descr="divider_02.png">
              <a:extLst>
                <a:ext uri="{FF2B5EF4-FFF2-40B4-BE49-F238E27FC236}">
                  <a16:creationId xmlns:a16="http://schemas.microsoft.com/office/drawing/2014/main" id="{7FB4A30F-80BD-4CB3-BE6B-E9927B85C0BB}"/>
                </a:ext>
              </a:extLst>
            </p:cNvPr>
            <p:cNvPicPr>
              <a:picLocks noChangeAspect="1"/>
            </p:cNvPicPr>
            <p:nvPr/>
          </p:nvPicPr>
          <p:blipFill>
            <a:blip r:embed="rId4" cstate="screen">
              <a:alphaModFix amt="5000"/>
              <a:extLst>
                <a:ext uri="{28A0092B-C50C-407E-A947-70E740481C1C}">
                  <a14:useLocalDpi xmlns:a14="http://schemas.microsoft.com/office/drawing/2010/main"/>
                </a:ext>
              </a:extLst>
            </a:blip>
            <a:stretch>
              <a:fillRect/>
            </a:stretch>
          </p:blipFill>
          <p:spPr>
            <a:xfrm>
              <a:off x="342401" y="2513465"/>
              <a:ext cx="4084323" cy="1013393"/>
            </a:xfrm>
            <a:prstGeom prst="rect">
              <a:avLst/>
            </a:prstGeom>
            <a:effectLst>
              <a:outerShdw blurRad="50800" dist="38100" dir="2700000" algn="tl" rotWithShape="0">
                <a:prstClr val="black">
                  <a:alpha val="40000"/>
                </a:prstClr>
              </a:outerShdw>
            </a:effectLst>
          </p:spPr>
        </p:pic>
        <p:pic>
          <p:nvPicPr>
            <p:cNvPr id="15" name="Picture 14" descr="divider_03.png">
              <a:extLst>
                <a:ext uri="{FF2B5EF4-FFF2-40B4-BE49-F238E27FC236}">
                  <a16:creationId xmlns:a16="http://schemas.microsoft.com/office/drawing/2014/main" id="{B2E2E4FC-39E2-4AAA-9A31-01545DEE4CC3}"/>
                </a:ext>
              </a:extLst>
            </p:cNvPr>
            <p:cNvPicPr>
              <a:picLocks noChangeAspect="1"/>
            </p:cNvPicPr>
            <p:nvPr/>
          </p:nvPicPr>
          <p:blipFill>
            <a:blip r:embed="rId5" cstate="screen">
              <a:alphaModFix amt="5000"/>
              <a:extLst>
                <a:ext uri="{28A0092B-C50C-407E-A947-70E740481C1C}">
                  <a14:useLocalDpi xmlns:a14="http://schemas.microsoft.com/office/drawing/2010/main"/>
                </a:ext>
              </a:extLst>
            </a:blip>
            <a:stretch>
              <a:fillRect/>
            </a:stretch>
          </p:blipFill>
          <p:spPr>
            <a:xfrm>
              <a:off x="355566" y="3885841"/>
              <a:ext cx="4071159" cy="1010128"/>
            </a:xfrm>
            <a:prstGeom prst="rect">
              <a:avLst/>
            </a:prstGeom>
            <a:effectLst>
              <a:outerShdw blurRad="50800" dist="38100" dir="2700000" algn="tl" rotWithShape="0">
                <a:prstClr val="black">
                  <a:alpha val="40000"/>
                </a:prstClr>
              </a:outerShdw>
            </a:effectLst>
          </p:spPr>
        </p:pic>
        <p:sp>
          <p:nvSpPr>
            <p:cNvPr id="16" name="TextBox 15">
              <a:extLst>
                <a:ext uri="{FF2B5EF4-FFF2-40B4-BE49-F238E27FC236}">
                  <a16:creationId xmlns:a16="http://schemas.microsoft.com/office/drawing/2014/main" id="{E3FBCA20-0632-4BB6-8FEC-87E0A14460B8}"/>
                </a:ext>
              </a:extLst>
            </p:cNvPr>
            <p:cNvSpPr txBox="1"/>
            <p:nvPr/>
          </p:nvSpPr>
          <p:spPr>
            <a:xfrm>
              <a:off x="1889477" y="2652327"/>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lumMod val="85000"/>
                    </a:schemeClr>
                  </a:solidFill>
                </a:rPr>
                <a:t>Some figures and numbers</a:t>
              </a:r>
            </a:p>
          </p:txBody>
        </p:sp>
        <p:sp>
          <p:nvSpPr>
            <p:cNvPr id="17" name="TextBox 16">
              <a:extLst>
                <a:ext uri="{FF2B5EF4-FFF2-40B4-BE49-F238E27FC236}">
                  <a16:creationId xmlns:a16="http://schemas.microsoft.com/office/drawing/2014/main" id="{7228E0CE-B70A-45E4-9993-CD0AEF3AEE68}"/>
                </a:ext>
              </a:extLst>
            </p:cNvPr>
            <p:cNvSpPr txBox="1"/>
            <p:nvPr/>
          </p:nvSpPr>
          <p:spPr>
            <a:xfrm>
              <a:off x="414131" y="2597310"/>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2</a:t>
              </a:r>
            </a:p>
          </p:txBody>
        </p:sp>
        <p:sp>
          <p:nvSpPr>
            <p:cNvPr id="18" name="TextBox 17">
              <a:extLst>
                <a:ext uri="{FF2B5EF4-FFF2-40B4-BE49-F238E27FC236}">
                  <a16:creationId xmlns:a16="http://schemas.microsoft.com/office/drawing/2014/main" id="{153CB471-952D-446A-8273-D45EC1556D88}"/>
                </a:ext>
              </a:extLst>
            </p:cNvPr>
            <p:cNvSpPr txBox="1"/>
            <p:nvPr/>
          </p:nvSpPr>
          <p:spPr>
            <a:xfrm>
              <a:off x="433162" y="5293408"/>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4</a:t>
              </a:r>
            </a:p>
          </p:txBody>
        </p:sp>
        <p:sp>
          <p:nvSpPr>
            <p:cNvPr id="19" name="TextBox 18">
              <a:extLst>
                <a:ext uri="{FF2B5EF4-FFF2-40B4-BE49-F238E27FC236}">
                  <a16:creationId xmlns:a16="http://schemas.microsoft.com/office/drawing/2014/main" id="{8F744450-6DBE-442D-85A3-0D947383CA6E}"/>
                </a:ext>
              </a:extLst>
            </p:cNvPr>
            <p:cNvSpPr txBox="1"/>
            <p:nvPr/>
          </p:nvSpPr>
          <p:spPr>
            <a:xfrm>
              <a:off x="433162" y="3945081"/>
              <a:ext cx="500123" cy="707886"/>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sz="4000" dirty="0"/>
                <a:t>3</a:t>
              </a:r>
            </a:p>
          </p:txBody>
        </p:sp>
        <p:sp>
          <p:nvSpPr>
            <p:cNvPr id="20" name="TextBox 19">
              <a:extLst>
                <a:ext uri="{FF2B5EF4-FFF2-40B4-BE49-F238E27FC236}">
                  <a16:creationId xmlns:a16="http://schemas.microsoft.com/office/drawing/2014/main" id="{F6A2F125-7104-4766-A5D0-F262FB6A93AB}"/>
                </a:ext>
              </a:extLst>
            </p:cNvPr>
            <p:cNvSpPr txBox="1"/>
            <p:nvPr/>
          </p:nvSpPr>
          <p:spPr>
            <a:xfrm>
              <a:off x="1889477" y="5431437"/>
              <a:ext cx="2250437" cy="369332"/>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solidFill>
                </a:rPr>
                <a:t>Conclusion</a:t>
              </a:r>
            </a:p>
          </p:txBody>
        </p:sp>
        <p:sp>
          <p:nvSpPr>
            <p:cNvPr id="21" name="TextBox 20">
              <a:extLst>
                <a:ext uri="{FF2B5EF4-FFF2-40B4-BE49-F238E27FC236}">
                  <a16:creationId xmlns:a16="http://schemas.microsoft.com/office/drawing/2014/main" id="{F767A419-35D3-4481-B882-D5E9C9492476}"/>
                </a:ext>
              </a:extLst>
            </p:cNvPr>
            <p:cNvSpPr txBox="1"/>
            <p:nvPr/>
          </p:nvSpPr>
          <p:spPr>
            <a:xfrm>
              <a:off x="1889477" y="4045010"/>
              <a:ext cx="2250437" cy="646331"/>
            </a:xfrm>
            <a:prstGeom prst="rect">
              <a:avLst/>
            </a:prstGeom>
            <a:noFill/>
          </p:spPr>
          <p:txBody>
            <a:bodyPr wrap="square" rtlCol="0">
              <a:spAutoFit/>
            </a:bodyPr>
            <a:lstStyle>
              <a:defPPr>
                <a:defRPr lang="en-US"/>
              </a:defPPr>
              <a:lvl1pPr>
                <a:defRPr>
                  <a:solidFill>
                    <a:schemeClr val="bg1">
                      <a:lumMod val="95000"/>
                    </a:schemeClr>
                  </a:solidFill>
                  <a:latin typeface="Fira Sans" panose="020B0503050000020004" pitchFamily="34" charset="0"/>
                  <a:ea typeface="Fira Sans" panose="020B0503050000020004" pitchFamily="34" charset="0"/>
                  <a:cs typeface="Trebuchet MS"/>
                </a:defRPr>
              </a:lvl1pPr>
            </a:lstStyle>
            <a:p>
              <a:r>
                <a:rPr lang="en-US" dirty="0">
                  <a:solidFill>
                    <a:schemeClr val="bg1">
                      <a:lumMod val="85000"/>
                    </a:schemeClr>
                  </a:solidFill>
                </a:rPr>
                <a:t>ERYTHRULOSE &amp; DHA</a:t>
              </a:r>
            </a:p>
          </p:txBody>
        </p:sp>
      </p:grpSp>
      <p:grpSp>
        <p:nvGrpSpPr>
          <p:cNvPr id="22" name="Group 21">
            <a:extLst>
              <a:ext uri="{FF2B5EF4-FFF2-40B4-BE49-F238E27FC236}">
                <a16:creationId xmlns:a16="http://schemas.microsoft.com/office/drawing/2014/main" id="{210E43BD-81D4-4213-8DA6-DA16C756EBC1}"/>
              </a:ext>
            </a:extLst>
          </p:cNvPr>
          <p:cNvGrpSpPr/>
          <p:nvPr/>
        </p:nvGrpSpPr>
        <p:grpSpPr>
          <a:xfrm>
            <a:off x="6504486" y="1329950"/>
            <a:ext cx="4257897" cy="4559104"/>
            <a:chOff x="6504486" y="1329950"/>
            <a:chExt cx="4257897" cy="4559104"/>
          </a:xfrm>
        </p:grpSpPr>
        <p:sp>
          <p:nvSpPr>
            <p:cNvPr id="23" name="TextBox 22">
              <a:extLst>
                <a:ext uri="{FF2B5EF4-FFF2-40B4-BE49-F238E27FC236}">
                  <a16:creationId xmlns:a16="http://schemas.microsoft.com/office/drawing/2014/main" id="{A2A2154C-6E2B-48A3-9D84-7F36B2B22F44}"/>
                </a:ext>
              </a:extLst>
            </p:cNvPr>
            <p:cNvSpPr txBox="1"/>
            <p:nvPr/>
          </p:nvSpPr>
          <p:spPr>
            <a:xfrm>
              <a:off x="6504486" y="1329950"/>
              <a:ext cx="4164923" cy="646331"/>
            </a:xfrm>
            <a:prstGeom prst="rect">
              <a:avLst/>
            </a:prstGeom>
            <a:noFill/>
          </p:spPr>
          <p:txBody>
            <a:bodyPr wrap="none" rtlCol="0">
              <a:spAutoFit/>
            </a:bodyPr>
            <a:lstStyle/>
            <a:p>
              <a:r>
                <a:rPr lang="en-US" dirty="0">
                  <a:solidFill>
                    <a:schemeClr val="bg1">
                      <a:lumMod val="85000"/>
                    </a:schemeClr>
                  </a:solidFill>
                  <a:latin typeface="Fira Sans" panose="020B0503050000020004" pitchFamily="34" charset="0"/>
                  <a:ea typeface="Fira Sans" panose="020B0503050000020004" pitchFamily="34" charset="0"/>
                </a:rPr>
                <a:t>What is the fascination of tanned skin</a:t>
              </a:r>
            </a:p>
            <a:p>
              <a:r>
                <a:rPr lang="en-US" dirty="0">
                  <a:solidFill>
                    <a:schemeClr val="bg1">
                      <a:lumMod val="85000"/>
                    </a:schemeClr>
                  </a:solidFill>
                  <a:latin typeface="Fira Sans" panose="020B0503050000020004" pitchFamily="34" charset="0"/>
                  <a:ea typeface="Fira Sans" panose="020B0503050000020004" pitchFamily="34" charset="0"/>
                </a:rPr>
                <a:t>and what is the role of the consumer ?</a:t>
              </a:r>
            </a:p>
          </p:txBody>
        </p:sp>
        <p:sp>
          <p:nvSpPr>
            <p:cNvPr id="25" name="TextBox 24">
              <a:extLst>
                <a:ext uri="{FF2B5EF4-FFF2-40B4-BE49-F238E27FC236}">
                  <a16:creationId xmlns:a16="http://schemas.microsoft.com/office/drawing/2014/main" id="{A2C082C8-CCB5-4E19-8093-23750C484120}"/>
                </a:ext>
              </a:extLst>
            </p:cNvPr>
            <p:cNvSpPr txBox="1"/>
            <p:nvPr/>
          </p:nvSpPr>
          <p:spPr>
            <a:xfrm>
              <a:off x="6504486" y="2519317"/>
              <a:ext cx="3873176" cy="646331"/>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dirty="0">
                  <a:solidFill>
                    <a:schemeClr val="bg1">
                      <a:lumMod val="85000"/>
                    </a:schemeClr>
                  </a:solidFill>
                  <a:latin typeface="Fira Sans" panose="020B0503050000020004" pitchFamily="34" charset="0"/>
                  <a:ea typeface="Fira Sans" panose="020B0503050000020004" pitchFamily="34" charset="0"/>
                </a:rPr>
                <a:t>Opportunities to grow and to come </a:t>
              </a:r>
            </a:p>
            <a:p>
              <a:r>
                <a:rPr lang="en-US" dirty="0">
                  <a:solidFill>
                    <a:schemeClr val="bg1">
                      <a:lumMod val="85000"/>
                    </a:schemeClr>
                  </a:solidFill>
                  <a:latin typeface="Fira Sans" panose="020B0503050000020004" pitchFamily="34" charset="0"/>
                  <a:ea typeface="Fira Sans" panose="020B0503050000020004" pitchFamily="34" charset="0"/>
                </a:rPr>
                <a:t>close to consumer expectations.</a:t>
              </a:r>
            </a:p>
          </p:txBody>
        </p:sp>
        <p:sp>
          <p:nvSpPr>
            <p:cNvPr id="27" name="TextBox 26">
              <a:extLst>
                <a:ext uri="{FF2B5EF4-FFF2-40B4-BE49-F238E27FC236}">
                  <a16:creationId xmlns:a16="http://schemas.microsoft.com/office/drawing/2014/main" id="{A4EA8E5E-CAC2-40D3-9E1D-D4F3A602A432}"/>
                </a:ext>
              </a:extLst>
            </p:cNvPr>
            <p:cNvSpPr txBox="1"/>
            <p:nvPr/>
          </p:nvSpPr>
          <p:spPr>
            <a:xfrm>
              <a:off x="6504486" y="4053356"/>
              <a:ext cx="3942105" cy="369332"/>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dirty="0">
                  <a:solidFill>
                    <a:schemeClr val="bg1">
                      <a:lumMod val="85000"/>
                    </a:schemeClr>
                  </a:solidFill>
                  <a:latin typeface="Fira Sans" panose="020B0503050000020004" pitchFamily="34" charset="0"/>
                  <a:ea typeface="Fira Sans" panose="020B0503050000020004" pitchFamily="34" charset="0"/>
                </a:rPr>
                <a:t>Facts &amp; figures you should not miss!</a:t>
              </a:r>
            </a:p>
          </p:txBody>
        </p:sp>
        <p:sp>
          <p:nvSpPr>
            <p:cNvPr id="29" name="TextBox 28">
              <a:extLst>
                <a:ext uri="{FF2B5EF4-FFF2-40B4-BE49-F238E27FC236}">
                  <a16:creationId xmlns:a16="http://schemas.microsoft.com/office/drawing/2014/main" id="{4F2A2544-D03C-473A-874F-BF24C65FD894}"/>
                </a:ext>
              </a:extLst>
            </p:cNvPr>
            <p:cNvSpPr txBox="1"/>
            <p:nvPr/>
          </p:nvSpPr>
          <p:spPr>
            <a:xfrm>
              <a:off x="6504486" y="5242723"/>
              <a:ext cx="4257897" cy="646331"/>
            </a:xfrm>
            <a:prstGeom prst="rect">
              <a:avLst/>
            </a:prstGeom>
            <a:noFill/>
          </p:spPr>
          <p:txBody>
            <a:bodyPr wrap="none" rtlCol="0">
              <a:spAutoFit/>
            </a:bodyPr>
            <a:lstStyle>
              <a:defPPr>
                <a:defRPr lang="nl-NL"/>
              </a:defPPr>
              <a:lvl1pPr>
                <a:defRPr>
                  <a:solidFill>
                    <a:schemeClr val="tx1">
                      <a:lumMod val="65000"/>
                      <a:lumOff val="35000"/>
                    </a:schemeClr>
                  </a:solidFill>
                </a:defRPr>
              </a:lvl1pPr>
            </a:lstStyle>
            <a:p>
              <a:r>
                <a:rPr lang="en-US" b="1" dirty="0">
                  <a:solidFill>
                    <a:schemeClr val="bg1"/>
                  </a:solidFill>
                  <a:latin typeface="Fira Sans" panose="020B0503050000020004" pitchFamily="34" charset="0"/>
                  <a:ea typeface="Fira Sans" panose="020B0503050000020004" pitchFamily="34" charset="0"/>
                </a:rPr>
                <a:t>10</a:t>
              </a:r>
              <a:r>
                <a:rPr lang="en-US" dirty="0">
                  <a:solidFill>
                    <a:schemeClr val="bg1"/>
                  </a:solidFill>
                  <a:latin typeface="Fira Sans" panose="020B0503050000020004" pitchFamily="34" charset="0"/>
                  <a:ea typeface="Fira Sans" panose="020B0503050000020004" pitchFamily="34" charset="0"/>
                </a:rPr>
                <a:t> good reasons to infuse self-tanning </a:t>
              </a:r>
            </a:p>
            <a:p>
              <a:r>
                <a:rPr lang="en-US" dirty="0">
                  <a:solidFill>
                    <a:schemeClr val="bg1"/>
                  </a:solidFill>
                  <a:latin typeface="Fira Sans" panose="020B0503050000020004" pitchFamily="34" charset="0"/>
                  <a:ea typeface="Fira Sans" panose="020B0503050000020004" pitchFamily="34" charset="0"/>
                </a:rPr>
                <a:t>formulations with ERYTHRULOSE!</a:t>
              </a:r>
            </a:p>
          </p:txBody>
        </p:sp>
      </p:grpSp>
      <p:sp>
        <p:nvSpPr>
          <p:cNvPr id="30" name="5-Point Star 23">
            <a:extLst>
              <a:ext uri="{FF2B5EF4-FFF2-40B4-BE49-F238E27FC236}">
                <a16:creationId xmlns:a16="http://schemas.microsoft.com/office/drawing/2014/main" id="{00CF0597-70E5-45A5-8E1C-22F2C4D23111}"/>
              </a:ext>
            </a:extLst>
          </p:cNvPr>
          <p:cNvSpPr/>
          <p:nvPr/>
        </p:nvSpPr>
        <p:spPr bwMode="auto">
          <a:xfrm>
            <a:off x="8441074" y="2132783"/>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31" name="5-Point Star 23">
            <a:extLst>
              <a:ext uri="{FF2B5EF4-FFF2-40B4-BE49-F238E27FC236}">
                <a16:creationId xmlns:a16="http://schemas.microsoft.com/office/drawing/2014/main" id="{31FDCCE4-BC84-4F4F-B21D-12A8247A1E10}"/>
              </a:ext>
            </a:extLst>
          </p:cNvPr>
          <p:cNvSpPr/>
          <p:nvPr/>
        </p:nvSpPr>
        <p:spPr bwMode="auto">
          <a:xfrm>
            <a:off x="8475538" y="3547639"/>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
        <p:nvSpPr>
          <p:cNvPr id="32" name="5-Point Star 23">
            <a:extLst>
              <a:ext uri="{FF2B5EF4-FFF2-40B4-BE49-F238E27FC236}">
                <a16:creationId xmlns:a16="http://schemas.microsoft.com/office/drawing/2014/main" id="{74717676-9EBC-4F8B-8ADC-387A34A84E24}"/>
              </a:ext>
            </a:extLst>
          </p:cNvPr>
          <p:cNvSpPr/>
          <p:nvPr/>
        </p:nvSpPr>
        <p:spPr bwMode="auto">
          <a:xfrm>
            <a:off x="8457221" y="4776860"/>
            <a:ext cx="352425" cy="238218"/>
          </a:xfrm>
          <a:prstGeom prst="star5">
            <a:avLst/>
          </a:prstGeom>
          <a:gradFill>
            <a:gsLst>
              <a:gs pos="0">
                <a:srgbClr val="0170B7">
                  <a:alpha val="0"/>
                </a:srgbClr>
              </a:gs>
              <a:gs pos="100000">
                <a:srgbClr val="0170B7">
                  <a:alpha val="55000"/>
                </a:srgbClr>
              </a:gs>
            </a:gsLst>
            <a:lin ang="5400000" scaled="1"/>
          </a:gradFill>
          <a:ln w="9525" cap="flat" cmpd="sng" algn="ctr">
            <a:noFill/>
            <a:prstDash val="solid"/>
            <a:round/>
            <a:headEnd type="none" w="med" len="med"/>
            <a:tailEnd type="none" w="med" len="me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vert="horz" wrap="square" lIns="0" tIns="0" rIns="0" bIns="0" numCol="1" rtlCol="0" anchor="t" anchorCtr="0" compatLnSpc="1">
            <a:prstTxWarp prst="textNoShape">
              <a:avLst/>
            </a:prstTxWarp>
            <a:spAutoFit/>
          </a:bodyPr>
          <a:lstStyle/>
          <a:p>
            <a:pPr marL="0" marR="0" indent="0" algn="l" defTabSz="914400" rtl="0" eaLnBrk="1" fontAlgn="base" latinLnBrk="0" hangingPunct="1">
              <a:lnSpc>
                <a:spcPct val="100000"/>
              </a:lnSpc>
              <a:spcBef>
                <a:spcPct val="0"/>
              </a:spcBef>
              <a:spcAft>
                <a:spcPct val="0"/>
              </a:spcAft>
              <a:buClrTx/>
              <a:buSzTx/>
              <a:buFontTx/>
              <a:buNone/>
              <a:tabLst/>
            </a:pPr>
            <a:endParaRPr kumimoji="0" lang="en-US" sz="1800" b="0" i="0" u="none" strike="noStrike" cap="none" normalizeH="0" baseline="0">
              <a:ln>
                <a:noFill/>
              </a:ln>
              <a:solidFill>
                <a:schemeClr val="tx1"/>
              </a:solidFill>
              <a:effectLst/>
              <a:latin typeface="Trebuchet MS" pitchFamily="34" charset="0"/>
              <a:cs typeface="Arial" charset="0"/>
            </a:endParaRPr>
          </a:p>
        </p:txBody>
      </p:sp>
    </p:spTree>
    <p:extLst>
      <p:ext uri="{BB962C8B-B14F-4D97-AF65-F5344CB8AC3E}">
        <p14:creationId xmlns:p14="http://schemas.microsoft.com/office/powerpoint/2010/main" val="263303560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 up of a mans face&#10;&#10;Description automatically generated">
            <a:extLst>
              <a:ext uri="{FF2B5EF4-FFF2-40B4-BE49-F238E27FC236}">
                <a16:creationId xmlns:a16="http://schemas.microsoft.com/office/drawing/2014/main" id="{D11F602A-9E5A-4838-8678-C2A07C6D6F23}"/>
              </a:ext>
            </a:extLst>
          </p:cNvPr>
          <p:cNvPicPr>
            <a:picLocks noChangeAspect="1"/>
          </p:cNvPicPr>
          <p:nvPr/>
        </p:nvPicPr>
        <p:blipFill rotWithShape="1">
          <a:blip r:embed="rId2" cstate="screen">
            <a:alphaModFix/>
            <a:extLst>
              <a:ext uri="{BEBA8EAE-BF5A-486C-A8C5-ECC9F3942E4B}">
                <a14:imgProps xmlns:a14="http://schemas.microsoft.com/office/drawing/2010/main">
                  <a14:imgLayer r:embed="rId3">
                    <a14:imgEffect>
                      <a14:backgroundRemoval t="10000" b="99286" l="5313" r="90000">
                        <a14:foregroundMark x1="22031" y1="22429" x2="21094" y2="11429"/>
                        <a14:foregroundMark x1="21094" y1="11429" x2="21250" y2="34571"/>
                        <a14:foregroundMark x1="21250" y1="34571" x2="5313" y2="99286"/>
                      </a14:backgroundRemoval>
                    </a14:imgEffect>
                  </a14:imgLayer>
                </a14:imgProps>
              </a:ext>
              <a:ext uri="{28A0092B-C50C-407E-A947-70E740481C1C}">
                <a14:useLocalDpi xmlns:a14="http://schemas.microsoft.com/office/drawing/2010/main"/>
              </a:ext>
            </a:extLst>
          </a:blip>
          <a:srcRect l="24904" t="6317"/>
          <a:stretch/>
        </p:blipFill>
        <p:spPr>
          <a:xfrm>
            <a:off x="-144380" y="0"/>
            <a:ext cx="15078335" cy="6858000"/>
          </a:xfrm>
          <a:prstGeom prst="rect">
            <a:avLst/>
          </a:prstGeom>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32</a:t>
            </a:fld>
            <a:endParaRPr lang="en-US" dirty="0"/>
          </a:p>
        </p:txBody>
      </p:sp>
      <p:pic>
        <p:nvPicPr>
          <p:cNvPr id="20" name="Picture 19" descr="A picture containing timeline&#10;&#10;Description automatically generated">
            <a:extLst>
              <a:ext uri="{FF2B5EF4-FFF2-40B4-BE49-F238E27FC236}">
                <a16:creationId xmlns:a16="http://schemas.microsoft.com/office/drawing/2014/main" id="{BFFA8A79-D68E-4CC4-9C65-0483D7F161F3}"/>
              </a:ext>
            </a:extLst>
          </p:cNvPr>
          <p:cNvPicPr>
            <a:picLocks noChangeAspect="1"/>
          </p:cNvPicPr>
          <p:nvPr/>
        </p:nvPicPr>
        <p:blipFill>
          <a:blip r:embed="rId4">
            <a:extLst>
              <a:ext uri="{837473B0-CC2E-450A-ABE3-18F120FF3D39}">
                <a1611:picAttrSrcUrl xmlns:a1611="http://schemas.microsoft.com/office/drawing/2016/11/main" r:id="rId5"/>
              </a:ext>
            </a:extLst>
          </a:blip>
          <a:stretch>
            <a:fillRect/>
          </a:stretch>
        </p:blipFill>
        <p:spPr>
          <a:xfrm rot="990316">
            <a:off x="7111189" y="1029931"/>
            <a:ext cx="3666701" cy="4214687"/>
          </a:xfrm>
          <a:prstGeom prst="rect">
            <a:avLst/>
          </a:prstGeom>
        </p:spPr>
      </p:pic>
      <p:sp>
        <p:nvSpPr>
          <p:cNvPr id="17" name="Rectangle 16">
            <a:extLst>
              <a:ext uri="{FF2B5EF4-FFF2-40B4-BE49-F238E27FC236}">
                <a16:creationId xmlns:a16="http://schemas.microsoft.com/office/drawing/2014/main" id="{F9A94CB8-73C6-4165-A9AA-035C71C4F7C9}"/>
              </a:ext>
            </a:extLst>
          </p:cNvPr>
          <p:cNvSpPr/>
          <p:nvPr/>
        </p:nvSpPr>
        <p:spPr>
          <a:xfrm rot="987016">
            <a:off x="7712993" y="1633393"/>
            <a:ext cx="6096000" cy="923330"/>
          </a:xfrm>
          <a:prstGeom prst="rect">
            <a:avLst/>
          </a:prstGeom>
        </p:spPr>
        <p:txBody>
          <a:bodyPr>
            <a:spAutoFit/>
          </a:bodyPr>
          <a:lstStyle/>
          <a:p>
            <a:r>
              <a:rPr lang="en-US" sz="2000" b="1" dirty="0">
                <a:solidFill>
                  <a:srgbClr val="0170BA"/>
                </a:solidFill>
                <a:latin typeface="Fira Sans" panose="020B0503050000020004" pitchFamily="34" charset="0"/>
                <a:ea typeface="Fira Sans" panose="020B0503050000020004" pitchFamily="34" charset="0"/>
              </a:rPr>
              <a:t>10</a:t>
            </a:r>
            <a:r>
              <a:rPr lang="en-US" sz="1400" b="1" dirty="0">
                <a:solidFill>
                  <a:srgbClr val="0170BA"/>
                </a:solidFill>
                <a:latin typeface="Fira Sans" panose="020B0503050000020004" pitchFamily="34" charset="0"/>
                <a:ea typeface="Fira Sans" panose="020B0503050000020004" pitchFamily="34" charset="0"/>
              </a:rPr>
              <a:t> </a:t>
            </a:r>
            <a:r>
              <a:rPr lang="en-US" sz="1600" b="1" dirty="0">
                <a:solidFill>
                  <a:srgbClr val="0170BA"/>
                </a:solidFill>
                <a:latin typeface="Fira Sans" panose="020B0503050000020004" pitchFamily="34" charset="0"/>
                <a:ea typeface="Fira Sans" panose="020B0503050000020004" pitchFamily="34" charset="0"/>
              </a:rPr>
              <a:t>reasons to use </a:t>
            </a:r>
          </a:p>
          <a:p>
            <a:r>
              <a:rPr lang="en-US" sz="1600" b="1" dirty="0">
                <a:solidFill>
                  <a:srgbClr val="0170BA"/>
                </a:solidFill>
                <a:latin typeface="Fira Sans" panose="020B0503050000020004" pitchFamily="34" charset="0"/>
                <a:ea typeface="Fira Sans" panose="020B0503050000020004" pitchFamily="34" charset="0"/>
              </a:rPr>
              <a:t>ERYTHRULOSE </a:t>
            </a:r>
          </a:p>
          <a:p>
            <a:r>
              <a:rPr lang="en-US" sz="1600" b="1" dirty="0">
                <a:solidFill>
                  <a:srgbClr val="0170BA"/>
                </a:solidFill>
                <a:latin typeface="Fira Sans" panose="020B0503050000020004" pitchFamily="34" charset="0"/>
                <a:ea typeface="Fira Sans" panose="020B0503050000020004" pitchFamily="34" charset="0"/>
              </a:rPr>
              <a:t>In combination with DHA</a:t>
            </a:r>
          </a:p>
        </p:txBody>
      </p:sp>
      <p:sp>
        <p:nvSpPr>
          <p:cNvPr id="22" name="Rectangle 21">
            <a:extLst>
              <a:ext uri="{FF2B5EF4-FFF2-40B4-BE49-F238E27FC236}">
                <a16:creationId xmlns:a16="http://schemas.microsoft.com/office/drawing/2014/main" id="{26BC619A-A6F3-497B-9336-4953CF9386A4}"/>
              </a:ext>
            </a:extLst>
          </p:cNvPr>
          <p:cNvSpPr/>
          <p:nvPr/>
        </p:nvSpPr>
        <p:spPr>
          <a:xfrm rot="965198">
            <a:off x="7250331" y="2006637"/>
            <a:ext cx="2982288" cy="2900794"/>
          </a:xfrm>
          <a:prstGeom prst="rect">
            <a:avLst/>
          </a:prstGeom>
        </p:spPr>
        <p:txBody>
          <a:bodyPr wrap="square">
            <a:spAutoFit/>
          </a:bodyPr>
          <a:lstStyle/>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Homogenous skin tone</a:t>
            </a:r>
          </a:p>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Gradual and natural- looking glow</a:t>
            </a:r>
          </a:p>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Longer lasting tan</a:t>
            </a:r>
          </a:p>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Less streaking </a:t>
            </a:r>
          </a:p>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Moisturization</a:t>
            </a:r>
          </a:p>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Easy application </a:t>
            </a:r>
          </a:p>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Instant bronze glow</a:t>
            </a:r>
          </a:p>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High stability</a:t>
            </a:r>
          </a:p>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No bad smell</a:t>
            </a:r>
          </a:p>
          <a:p>
            <a:pPr marL="342900" indent="-342900">
              <a:spcBef>
                <a:spcPts val="600"/>
              </a:spcBef>
              <a:buFont typeface="+mj-lt"/>
              <a:buAutoNum type="arabicPeriod"/>
            </a:pPr>
            <a:r>
              <a:rPr lang="en-US" sz="1250" b="1" dirty="0">
                <a:solidFill>
                  <a:srgbClr val="1A9991"/>
                </a:solidFill>
                <a:latin typeface="Fira Sans" panose="020B0503050000020004" pitchFamily="34" charset="0"/>
                <a:ea typeface="Fira Sans" panose="020B0503050000020004" pitchFamily="34" charset="0"/>
              </a:rPr>
              <a:t>Patent protection</a:t>
            </a:r>
          </a:p>
        </p:txBody>
      </p:sp>
    </p:spTree>
    <p:extLst>
      <p:ext uri="{BB962C8B-B14F-4D97-AF65-F5344CB8AC3E}">
        <p14:creationId xmlns:p14="http://schemas.microsoft.com/office/powerpoint/2010/main" val="305427164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13" descr="A close up of a mans face&#10;&#10;Description automatically generated">
            <a:extLst>
              <a:ext uri="{FF2B5EF4-FFF2-40B4-BE49-F238E27FC236}">
                <a16:creationId xmlns:a16="http://schemas.microsoft.com/office/drawing/2014/main" id="{D11F602A-9E5A-4838-8678-C2A07C6D6F23}"/>
              </a:ext>
            </a:extLst>
          </p:cNvPr>
          <p:cNvPicPr>
            <a:picLocks noChangeAspect="1"/>
          </p:cNvPicPr>
          <p:nvPr/>
        </p:nvPicPr>
        <p:blipFill rotWithShape="1">
          <a:blip r:embed="rId2" cstate="screen">
            <a:alphaModFix amt="35000"/>
            <a:extLst>
              <a:ext uri="{BEBA8EAE-BF5A-486C-A8C5-ECC9F3942E4B}">
                <a14:imgProps xmlns:a14="http://schemas.microsoft.com/office/drawing/2010/main">
                  <a14:imgLayer r:embed="rId3">
                    <a14:imgEffect>
                      <a14:backgroundRemoval t="10000" b="99286" l="5313" r="90000">
                        <a14:foregroundMark x1="22031" y1="22429" x2="21094" y2="11429"/>
                        <a14:foregroundMark x1="21094" y1="11429" x2="21250" y2="34571"/>
                        <a14:foregroundMark x1="21250" y1="34571" x2="5313" y2="99286"/>
                      </a14:backgroundRemoval>
                    </a14:imgEffect>
                  </a14:imgLayer>
                </a14:imgProps>
              </a:ext>
              <a:ext uri="{28A0092B-C50C-407E-A947-70E740481C1C}">
                <a14:useLocalDpi xmlns:a14="http://schemas.microsoft.com/office/drawing/2010/main"/>
              </a:ext>
            </a:extLst>
          </a:blip>
          <a:srcRect l="24904" t="6317"/>
          <a:stretch/>
        </p:blipFill>
        <p:spPr>
          <a:xfrm>
            <a:off x="-144380" y="0"/>
            <a:ext cx="15078335" cy="6858000"/>
          </a:xfrm>
          <a:prstGeom prst="rect">
            <a:avLst/>
          </a:prstGeom>
        </p:spPr>
      </p:pic>
      <p:sp>
        <p:nvSpPr>
          <p:cNvPr id="2" name="Slide Number Placeholder 1">
            <a:extLst>
              <a:ext uri="{FF2B5EF4-FFF2-40B4-BE49-F238E27FC236}">
                <a16:creationId xmlns:a16="http://schemas.microsoft.com/office/drawing/2014/main" id="{FF899654-FFD5-6A48-B6AF-34708AF50161}"/>
              </a:ext>
            </a:extLst>
          </p:cNvPr>
          <p:cNvSpPr>
            <a:spLocks noGrp="1"/>
          </p:cNvSpPr>
          <p:nvPr>
            <p:ph type="sldNum" sz="quarter" idx="10"/>
          </p:nvPr>
        </p:nvSpPr>
        <p:spPr/>
        <p:txBody>
          <a:bodyPr/>
          <a:lstStyle/>
          <a:p>
            <a:fld id="{EC50C849-B97A-2B45-B78A-6D9C352F693C}" type="slidenum">
              <a:rPr lang="en-US" smtClean="0"/>
              <a:pPr/>
              <a:t>33</a:t>
            </a:fld>
            <a:endParaRPr lang="en-US" dirty="0"/>
          </a:p>
        </p:txBody>
      </p:sp>
      <p:sp>
        <p:nvSpPr>
          <p:cNvPr id="5" name="TextBox 4">
            <a:extLst>
              <a:ext uri="{FF2B5EF4-FFF2-40B4-BE49-F238E27FC236}">
                <a16:creationId xmlns:a16="http://schemas.microsoft.com/office/drawing/2014/main" id="{3D1804AF-C578-4BD9-985B-C90F1911F6C6}"/>
              </a:ext>
            </a:extLst>
          </p:cNvPr>
          <p:cNvSpPr txBox="1"/>
          <p:nvPr/>
        </p:nvSpPr>
        <p:spPr>
          <a:xfrm>
            <a:off x="5204865" y="151989"/>
            <a:ext cx="4611391" cy="492443"/>
          </a:xfrm>
          <a:prstGeom prst="rect">
            <a:avLst/>
          </a:prstGeom>
          <a:noFill/>
        </p:spPr>
        <p:txBody>
          <a:bodyPr wrap="none" lIns="0" tIns="0" rIns="0" bIns="0" rtlCol="0">
            <a:spAutoFit/>
          </a:bodyPr>
          <a:lstStyle/>
          <a:p>
            <a:r>
              <a:rPr lang="en-US" sz="3200" b="1" dirty="0">
                <a:solidFill>
                  <a:srgbClr val="0170BA"/>
                </a:solidFill>
              </a:rPr>
              <a:t>ERYTHRULOSE in a nutshell</a:t>
            </a:r>
          </a:p>
        </p:txBody>
      </p:sp>
      <p:sp>
        <p:nvSpPr>
          <p:cNvPr id="6" name="TextBox 5">
            <a:extLst>
              <a:ext uri="{FF2B5EF4-FFF2-40B4-BE49-F238E27FC236}">
                <a16:creationId xmlns:a16="http://schemas.microsoft.com/office/drawing/2014/main" id="{C265CFD7-6D1C-4D60-8414-2A98FC3F1BBB}"/>
              </a:ext>
            </a:extLst>
          </p:cNvPr>
          <p:cNvSpPr txBox="1"/>
          <p:nvPr/>
        </p:nvSpPr>
        <p:spPr>
          <a:xfrm>
            <a:off x="6407230" y="1104894"/>
            <a:ext cx="4910319" cy="5078313"/>
          </a:xfrm>
          <a:prstGeom prst="rect">
            <a:avLst/>
          </a:prstGeom>
          <a:noFill/>
        </p:spPr>
        <p:txBody>
          <a:bodyPr wrap="none" rtlCol="0">
            <a:spAutoFit/>
          </a:bodyPr>
          <a:lstStyle/>
          <a:p>
            <a:r>
              <a:rPr lang="en-US" b="1" i="1" dirty="0">
                <a:solidFill>
                  <a:srgbClr val="0170BA"/>
                </a:solidFill>
              </a:rPr>
              <a:t>Why should ERYTHRULOSE be your choice? </a:t>
            </a:r>
          </a:p>
          <a:p>
            <a:r>
              <a:rPr lang="en-US" dirty="0">
                <a:solidFill>
                  <a:srgbClr val="7C807E"/>
                </a:solidFill>
              </a:rPr>
              <a:t>ERYTHRULOSE optimizes the efficacy of </a:t>
            </a:r>
          </a:p>
          <a:p>
            <a:pPr algn="just"/>
            <a:r>
              <a:rPr lang="en-US" dirty="0">
                <a:solidFill>
                  <a:srgbClr val="7C807E"/>
                </a:solidFill>
              </a:rPr>
              <a:t>DHA by enhancing the color to give</a:t>
            </a:r>
          </a:p>
          <a:p>
            <a:pPr algn="just"/>
            <a:r>
              <a:rPr lang="en-US" dirty="0">
                <a:solidFill>
                  <a:srgbClr val="7C807E"/>
                </a:solidFill>
              </a:rPr>
              <a:t>a natural, homogeneous and glowing skin tone.</a:t>
            </a:r>
          </a:p>
          <a:p>
            <a:pPr algn="just"/>
            <a:r>
              <a:rPr lang="en-US" dirty="0">
                <a:solidFill>
                  <a:srgbClr val="7C807E"/>
                </a:solidFill>
              </a:rPr>
              <a:t>Due to its low level of aggressive properties it </a:t>
            </a:r>
            <a:br>
              <a:rPr lang="en-US" dirty="0">
                <a:solidFill>
                  <a:srgbClr val="7C807E"/>
                </a:solidFill>
              </a:rPr>
            </a:br>
            <a:r>
              <a:rPr lang="en-US" dirty="0">
                <a:solidFill>
                  <a:srgbClr val="7C807E"/>
                </a:solidFill>
              </a:rPr>
              <a:t>leaves less staining on the palms and clothes, </a:t>
            </a:r>
            <a:br>
              <a:rPr lang="en-US" dirty="0">
                <a:solidFill>
                  <a:srgbClr val="7C807E"/>
                </a:solidFill>
              </a:rPr>
            </a:br>
            <a:r>
              <a:rPr lang="en-US" dirty="0">
                <a:solidFill>
                  <a:srgbClr val="7C807E"/>
                </a:solidFill>
              </a:rPr>
              <a:t>making it more convenience and easy application. </a:t>
            </a:r>
          </a:p>
          <a:p>
            <a:pPr algn="just"/>
            <a:endParaRPr lang="en-US" dirty="0">
              <a:solidFill>
                <a:schemeClr val="bg2">
                  <a:lumMod val="75000"/>
                </a:schemeClr>
              </a:solidFill>
            </a:endParaRPr>
          </a:p>
          <a:p>
            <a:pPr>
              <a:tabLst>
                <a:tab pos="266700" algn="l"/>
              </a:tabLst>
            </a:pPr>
            <a:r>
              <a:rPr lang="en-US" b="1" i="1" dirty="0">
                <a:solidFill>
                  <a:srgbClr val="0170BA"/>
                </a:solidFill>
              </a:rPr>
              <a:t>What is the benefit for the end consumer?</a:t>
            </a:r>
          </a:p>
          <a:p>
            <a:pPr>
              <a:tabLst>
                <a:tab pos="266700" algn="l"/>
              </a:tabLst>
            </a:pPr>
            <a:r>
              <a:rPr lang="en-US" dirty="0">
                <a:solidFill>
                  <a:srgbClr val="7C807E"/>
                </a:solidFill>
              </a:rPr>
              <a:t>Major customer concerns can be eliminated by </a:t>
            </a:r>
          </a:p>
          <a:p>
            <a:pPr>
              <a:tabLst>
                <a:tab pos="266700" algn="l"/>
              </a:tabLst>
            </a:pPr>
            <a:r>
              <a:rPr lang="en-US" dirty="0">
                <a:solidFill>
                  <a:srgbClr val="7C807E"/>
                </a:solidFill>
              </a:rPr>
              <a:t>combining DHA &amp; ERYTHRULOSE leading to</a:t>
            </a:r>
          </a:p>
          <a:p>
            <a:pPr>
              <a:tabLst>
                <a:tab pos="266700" algn="l"/>
              </a:tabLst>
            </a:pPr>
            <a:r>
              <a:rPr lang="en-US" dirty="0">
                <a:solidFill>
                  <a:srgbClr val="7C807E"/>
                </a:solidFill>
              </a:rPr>
              <a:t>more reliable and promising self tanning </a:t>
            </a:r>
          </a:p>
          <a:p>
            <a:pPr>
              <a:tabLst>
                <a:tab pos="266700" algn="l"/>
              </a:tabLst>
            </a:pPr>
            <a:r>
              <a:rPr lang="en-US" dirty="0">
                <a:solidFill>
                  <a:srgbClr val="7C807E"/>
                </a:solidFill>
              </a:rPr>
              <a:t>solutions serving unmet consumer needs.</a:t>
            </a:r>
          </a:p>
          <a:p>
            <a:pPr algn="just"/>
            <a:endParaRPr lang="en-US" dirty="0">
              <a:solidFill>
                <a:schemeClr val="bg2">
                  <a:lumMod val="75000"/>
                </a:schemeClr>
              </a:solidFill>
            </a:endParaRPr>
          </a:p>
          <a:p>
            <a:pPr algn="just"/>
            <a:r>
              <a:rPr lang="en-US" b="1" i="1" dirty="0">
                <a:solidFill>
                  <a:srgbClr val="0170BA"/>
                </a:solidFill>
              </a:rPr>
              <a:t>What would be the benefit for the brand?</a:t>
            </a:r>
          </a:p>
          <a:p>
            <a:pPr>
              <a:tabLst>
                <a:tab pos="266700" algn="l"/>
              </a:tabLst>
            </a:pPr>
            <a:r>
              <a:rPr lang="en-US" dirty="0">
                <a:solidFill>
                  <a:srgbClr val="7C807E"/>
                </a:solidFill>
              </a:rPr>
              <a:t>Products enriched with ERYTHRULOSE will </a:t>
            </a:r>
          </a:p>
          <a:p>
            <a:pPr>
              <a:tabLst>
                <a:tab pos="266700" algn="l"/>
              </a:tabLst>
            </a:pPr>
            <a:r>
              <a:rPr lang="en-US" dirty="0">
                <a:solidFill>
                  <a:srgbClr val="7C807E"/>
                </a:solidFill>
              </a:rPr>
              <a:t>increase their credibility in the market and </a:t>
            </a:r>
          </a:p>
          <a:p>
            <a:pPr>
              <a:tabLst>
                <a:tab pos="266700" algn="l"/>
              </a:tabLst>
            </a:pPr>
            <a:r>
              <a:rPr lang="en-US" dirty="0">
                <a:solidFill>
                  <a:srgbClr val="7C807E"/>
                </a:solidFill>
              </a:rPr>
              <a:t>perform more convincingly on the skin.</a:t>
            </a:r>
          </a:p>
        </p:txBody>
      </p:sp>
    </p:spTree>
    <p:extLst>
      <p:ext uri="{BB962C8B-B14F-4D97-AF65-F5344CB8AC3E}">
        <p14:creationId xmlns:p14="http://schemas.microsoft.com/office/powerpoint/2010/main" val="188820668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5EAF74-A923-304F-9C7C-88EBADA7D5F1}"/>
              </a:ext>
            </a:extLst>
          </p:cNvPr>
          <p:cNvSpPr>
            <a:spLocks noGrp="1"/>
          </p:cNvSpPr>
          <p:nvPr>
            <p:ph type="title"/>
          </p:nvPr>
        </p:nvSpPr>
        <p:spPr>
          <a:xfrm>
            <a:off x="468000" y="468000"/>
            <a:ext cx="11262666" cy="368023"/>
          </a:xfrm>
        </p:spPr>
        <p:txBody>
          <a:bodyPr/>
          <a:lstStyle/>
          <a:p>
            <a:r>
              <a:rPr lang="en-GB" sz="2400" dirty="0"/>
              <a:t>DISCLAIMER</a:t>
            </a:r>
          </a:p>
        </p:txBody>
      </p:sp>
      <p:sp>
        <p:nvSpPr>
          <p:cNvPr id="5" name="Slide Number Placeholder 4">
            <a:extLst>
              <a:ext uri="{FF2B5EF4-FFF2-40B4-BE49-F238E27FC236}">
                <a16:creationId xmlns:a16="http://schemas.microsoft.com/office/drawing/2014/main" id="{A73D2726-6798-C241-8847-7E16FC8EAED0}"/>
              </a:ext>
            </a:extLst>
          </p:cNvPr>
          <p:cNvSpPr>
            <a:spLocks noGrp="1"/>
          </p:cNvSpPr>
          <p:nvPr>
            <p:ph type="sldNum" sz="quarter" idx="4"/>
          </p:nvPr>
        </p:nvSpPr>
        <p:spPr/>
        <p:txBody>
          <a:bodyPr/>
          <a:lstStyle/>
          <a:p>
            <a:fld id="{EC50C849-B97A-2B45-B78A-6D9C352F693C}" type="slidenum">
              <a:rPr lang="en-US" smtClean="0"/>
              <a:pPr/>
              <a:t>34</a:t>
            </a:fld>
            <a:endParaRPr lang="en-US" dirty="0"/>
          </a:p>
        </p:txBody>
      </p:sp>
      <p:sp>
        <p:nvSpPr>
          <p:cNvPr id="8" name="Rectangle 7">
            <a:extLst>
              <a:ext uri="{FF2B5EF4-FFF2-40B4-BE49-F238E27FC236}">
                <a16:creationId xmlns:a16="http://schemas.microsoft.com/office/drawing/2014/main" id="{E7330106-300A-4B63-883D-C2C9B24B3C6B}"/>
              </a:ext>
            </a:extLst>
          </p:cNvPr>
          <p:cNvSpPr/>
          <p:nvPr/>
        </p:nvSpPr>
        <p:spPr>
          <a:xfrm>
            <a:off x="374469" y="936792"/>
            <a:ext cx="11051176" cy="2667397"/>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Copyright </a:t>
            </a:r>
            <a:r>
              <a:rPr lang="en-GB" sz="1400">
                <a:solidFill>
                  <a:srgbClr val="7C807E"/>
                </a:solidFill>
                <a:latin typeface="Fira Sans" panose="020B0503050000020004" pitchFamily="34" charset="0"/>
              </a:rPr>
              <a:t>© 2022 </a:t>
            </a:r>
            <a:r>
              <a:rPr lang="en-GB" sz="1400" dirty="0">
                <a:solidFill>
                  <a:srgbClr val="7C807E"/>
                </a:solidFill>
                <a:latin typeface="Fira Sans" panose="020B0503050000020004" pitchFamily="34" charset="0"/>
              </a:rPr>
              <a:t>DSM Nutritional Products, 4002 Basel, Switzerland. </a:t>
            </a:r>
          </a:p>
          <a:p>
            <a:pPr>
              <a:spcAft>
                <a:spcPts val="800"/>
              </a:spcAft>
            </a:pPr>
            <a:r>
              <a:rPr lang="en-GB" sz="1400" dirty="0">
                <a:solidFill>
                  <a:srgbClr val="7C807E"/>
                </a:solidFill>
                <a:latin typeface="Fira Sans" panose="020B0503050000020004" pitchFamily="34" charset="0"/>
                <a:hlinkClick r:id="rId2"/>
              </a:rPr>
              <a:t>www.dsm.com/personal-care</a:t>
            </a:r>
            <a:r>
              <a:rPr lang="en-GB" sz="1400" dirty="0">
                <a:solidFill>
                  <a:srgbClr val="7C807E"/>
                </a:solidFill>
                <a:latin typeface="Fira Sans" panose="020B0503050000020004" pitchFamily="34" charset="0"/>
              </a:rPr>
              <a:t>. All rights reserved.</a:t>
            </a:r>
          </a:p>
          <a:p>
            <a:pPr>
              <a:spcAft>
                <a:spcPts val="800"/>
              </a:spcAft>
            </a:pPr>
            <a:r>
              <a:rPr lang="en-GB" sz="1400" dirty="0">
                <a:solidFill>
                  <a:srgbClr val="7C807E"/>
                </a:solidFill>
                <a:latin typeface="Fira Sans" panose="020B0503050000020004" pitchFamily="34" charset="0"/>
              </a:rPr>
              <a:t>Although DSM has used diligent care to ensure that the information provided herein is accurate and up to date, DSM makes no representation or warranty of the accuracy, reliability, or completeness of the information. This presentation only contains scientific and technical information for business to business use. Country- or region-specific information should also be considered when </a:t>
            </a:r>
            <a:r>
              <a:rPr lang="en-GB" sz="1400" dirty="0" err="1">
                <a:solidFill>
                  <a:srgbClr val="7C807E"/>
                </a:solidFill>
                <a:latin typeface="Fira Sans" panose="020B0503050000020004" pitchFamily="34" charset="0"/>
              </a:rPr>
              <a:t>labeling</a:t>
            </a:r>
            <a:r>
              <a:rPr lang="en-GB" sz="1400" dirty="0">
                <a:solidFill>
                  <a:srgbClr val="7C807E"/>
                </a:solidFill>
                <a:latin typeface="Fira Sans" panose="020B0503050000020004" pitchFamily="34" charset="0"/>
              </a:rPr>
              <a:t> or advertising to final consumers. This publication does not constitute or provide scientific or medical advice, diagnosis, or treatment and is distributed without warranty of any kind, either expressly or implied. In no event shall DSM be liable for any damages arising from the reader’s reliance upon, or use of, these materials. The reader shall be solely responsible for any interpretation or use of the material contained herein. The content of this document is subject to change without further notice. Please contact your local DSM representative for more details. All trademarks listed in this brochure are either registered trademarks or trademarks of DSM in The Netherlands and/or other countries unless explicitly otherwise stated.</a:t>
            </a:r>
          </a:p>
        </p:txBody>
      </p:sp>
      <p:sp>
        <p:nvSpPr>
          <p:cNvPr id="9" name="Title 1">
            <a:extLst>
              <a:ext uri="{FF2B5EF4-FFF2-40B4-BE49-F238E27FC236}">
                <a16:creationId xmlns:a16="http://schemas.microsoft.com/office/drawing/2014/main" id="{4FA33704-E379-4251-895B-407A2151E9EC}"/>
              </a:ext>
            </a:extLst>
          </p:cNvPr>
          <p:cNvSpPr txBox="1">
            <a:spLocks/>
          </p:cNvSpPr>
          <p:nvPr/>
        </p:nvSpPr>
        <p:spPr>
          <a:xfrm>
            <a:off x="464667" y="3847395"/>
            <a:ext cx="11262666" cy="368023"/>
          </a:xfrm>
          <a:prstGeom prst="rect">
            <a:avLst/>
          </a:prstGeom>
        </p:spPr>
        <p:txBody>
          <a:bodyPr lIns="0" tIns="0" rIns="0" bIns="0"/>
          <a:lstStyle>
            <a:lvl1pPr algn="l" defTabSz="914400" rtl="0" eaLnBrk="1" latinLnBrk="0" hangingPunct="1">
              <a:lnSpc>
                <a:spcPct val="90000"/>
              </a:lnSpc>
              <a:spcBef>
                <a:spcPct val="0"/>
              </a:spcBef>
              <a:buNone/>
              <a:defRPr sz="3200" b="0" i="0" kern="1200">
                <a:solidFill>
                  <a:schemeClr val="tx1"/>
                </a:solidFill>
                <a:latin typeface="Fira Sans Medium" panose="020B0503050000020004" pitchFamily="34" charset="0"/>
                <a:ea typeface="+mj-ea"/>
                <a:cs typeface="+mj-cs"/>
              </a:defRPr>
            </a:lvl1pPr>
          </a:lstStyle>
          <a:p>
            <a:r>
              <a:rPr lang="en-GB" sz="2400" dirty="0"/>
              <a:t>DISCLAIMER FORMULATION GUIDELINES</a:t>
            </a:r>
          </a:p>
        </p:txBody>
      </p:sp>
      <p:sp>
        <p:nvSpPr>
          <p:cNvPr id="10" name="Rectangle 9">
            <a:extLst>
              <a:ext uri="{FF2B5EF4-FFF2-40B4-BE49-F238E27FC236}">
                <a16:creationId xmlns:a16="http://schemas.microsoft.com/office/drawing/2014/main" id="{17B85359-5BEB-40FA-92C0-F4F6E6E3B276}"/>
              </a:ext>
            </a:extLst>
          </p:cNvPr>
          <p:cNvSpPr/>
          <p:nvPr/>
        </p:nvSpPr>
        <p:spPr>
          <a:xfrm>
            <a:off x="374469" y="4291224"/>
            <a:ext cx="11155679" cy="1600438"/>
          </a:xfrm>
          <a:prstGeom prst="rect">
            <a:avLst/>
          </a:prstGeom>
        </p:spPr>
        <p:txBody>
          <a:bodyPr wrap="square">
            <a:spAutoFit/>
          </a:bodyPr>
          <a:lstStyle/>
          <a:p>
            <a:pPr>
              <a:spcAft>
                <a:spcPts val="800"/>
              </a:spcAft>
            </a:pPr>
            <a:r>
              <a:rPr lang="en-GB" sz="1400" dirty="0">
                <a:solidFill>
                  <a:srgbClr val="7C807E"/>
                </a:solidFill>
                <a:latin typeface="Fira Sans" panose="020B0503050000020004" pitchFamily="34" charset="0"/>
              </a:rPr>
              <a:t>This information is for illustration purposes only and based upon our current knowledge and experience at the time of printing. We do not make any representation or warranty of any kind, express or implied, including merchantability or fitness for a particular use, with respect to such information or its application. Use of this information is at your discretion and risk. Nothing herein relieves you from carrying out your own suitability determinations and tests. You are responsible for observing all laws and regulations relevant to your products, uses or processes. We do not assume any liability in connection with your product and its use. The foregoing information and suggestions are also provided without warranty of non-infringement as to the intellectual property rights of third parties, and shall not be construed as any inducement to infringe the rights of third parties.</a:t>
            </a:r>
          </a:p>
        </p:txBody>
      </p:sp>
    </p:spTree>
    <p:extLst>
      <p:ext uri="{BB962C8B-B14F-4D97-AF65-F5344CB8AC3E}">
        <p14:creationId xmlns:p14="http://schemas.microsoft.com/office/powerpoint/2010/main" val="34543730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a:extLst>
              <a:ext uri="{FF2B5EF4-FFF2-40B4-BE49-F238E27FC236}">
                <a16:creationId xmlns:a16="http://schemas.microsoft.com/office/drawing/2014/main" id="{02CCF4FC-6C34-D048-B034-73482050C08E}"/>
              </a:ext>
            </a:extLst>
          </p:cNvPr>
          <p:cNvSpPr>
            <a:spLocks noGrp="1"/>
          </p:cNvSpPr>
          <p:nvPr>
            <p:ph type="sldNum" sz="quarter" idx="4294967295"/>
          </p:nvPr>
        </p:nvSpPr>
        <p:spPr>
          <a:xfrm>
            <a:off x="0" y="6327775"/>
            <a:ext cx="450850" cy="123825"/>
          </a:xfrm>
        </p:spPr>
        <p:txBody>
          <a:bodyPr/>
          <a:lstStyle/>
          <a:p>
            <a:fld id="{EC50C849-B97A-2B45-B78A-6D9C352F693C}" type="slidenum">
              <a:rPr lang="en-US" smtClean="0"/>
              <a:pPr/>
              <a:t>35</a:t>
            </a:fld>
            <a:endParaRPr lang="en-US" dirty="0"/>
          </a:p>
        </p:txBody>
      </p:sp>
    </p:spTree>
    <p:extLst>
      <p:ext uri="{BB962C8B-B14F-4D97-AF65-F5344CB8AC3E}">
        <p14:creationId xmlns:p14="http://schemas.microsoft.com/office/powerpoint/2010/main" val="2750417103"/>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UNDODONOTDELETE" val="0"/>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GGF7Wtkn4MHW4iSGsPWAxw"/>
</p:tagLst>
</file>

<file path=ppt/theme/theme1.xml><?xml version="1.0" encoding="utf-8"?>
<a:theme xmlns:a="http://schemas.openxmlformats.org/drawingml/2006/main" name="1_PC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Bioactives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amp;Pi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UV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Aroma Template">
  <a:themeElements>
    <a:clrScheme name="DSM">
      <a:dk1>
        <a:srgbClr val="7C807E"/>
      </a:dk1>
      <a:lt1>
        <a:srgbClr val="FFFFFF"/>
      </a:lt1>
      <a:dk2>
        <a:srgbClr val="1A9991"/>
      </a:dk2>
      <a:lt2>
        <a:srgbClr val="C11980"/>
      </a:lt2>
      <a:accent1>
        <a:srgbClr val="EB6E00"/>
      </a:accent1>
      <a:accent2>
        <a:srgbClr val="950D34"/>
      </a:accent2>
      <a:accent3>
        <a:srgbClr val="7A1D64"/>
      </a:accent3>
      <a:accent4>
        <a:srgbClr val="521A65"/>
      </a:accent4>
      <a:accent5>
        <a:srgbClr val="0170B7"/>
      </a:accent5>
      <a:accent6>
        <a:srgbClr val="037E4C"/>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DSM Fira-Sans">
      <a:majorFont>
        <a:latin typeface="Fira Sans Medium"/>
        <a:ea typeface=""/>
        <a:cs typeface=""/>
      </a:majorFont>
      <a:minorFont>
        <a:latin typeface="Fira Sa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SharedContentType xmlns="Microsoft.SharePoint.Taxonomy.ContentTypeSync" SourceId="1e82cb03-88f0-48bb-a65d-3e95f13147ee" ContentTypeId="0x0101" PreviousValue="false"/>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TaxCatchAll xmlns="5a2251cd-bd5e-462d-8f0e-b8d48ef43808" xsi:nil="true"/>
    <DSMClassification xmlns="5a2251cd-bd5e-462d-8f0e-b8d48ef43808" xsi:nil="true"/>
  </documentManagement>
</p:properties>
</file>

<file path=customXml/item4.xml><?xml version="1.0" encoding="utf-8"?>
<ct:contentTypeSchema xmlns:ct="http://schemas.microsoft.com/office/2006/metadata/contentType" xmlns:ma="http://schemas.microsoft.com/office/2006/metadata/properties/metaAttributes" ct:_="" ma:_="" ma:contentTypeName="Document" ma:contentTypeID="0x0101000A165892B6C05D4182809F9FEE12DD6A" ma:contentTypeVersion="9" ma:contentTypeDescription="Create a new document." ma:contentTypeScope="" ma:versionID="fea518330dcd09e54024defab682c6d8">
  <xsd:schema xmlns:xsd="http://www.w3.org/2001/XMLSchema" xmlns:xs="http://www.w3.org/2001/XMLSchema" xmlns:p="http://schemas.microsoft.com/office/2006/metadata/properties" xmlns:ns2="5a2251cd-bd5e-462d-8f0e-b8d48ef43808" xmlns:ns3="bcfbf75d-7e6c-463e-9135-7f47c6067b30" targetNamespace="http://schemas.microsoft.com/office/2006/metadata/properties" ma:root="true" ma:fieldsID="123822e15643dc49d1127239334b25c2" ns2:_="" ns3:_="">
    <xsd:import namespace="5a2251cd-bd5e-462d-8f0e-b8d48ef43808"/>
    <xsd:import namespace="bcfbf75d-7e6c-463e-9135-7f47c6067b30"/>
    <xsd:element name="properties">
      <xsd:complexType>
        <xsd:sequence>
          <xsd:element name="documentManagement">
            <xsd:complexType>
              <xsd:all>
                <xsd:element ref="ns2:TaxCatchAll" minOccurs="0"/>
                <xsd:element ref="ns2:TaxCatchAllLabel" minOccurs="0"/>
                <xsd:element ref="ns2:DSMClassification" minOccurs="0"/>
                <xsd:element ref="ns3:MediaServiceFastMetadata" minOccurs="0"/>
                <xsd:element ref="ns3:MediaServiceMetadata" minOccurs="0"/>
                <xsd:element ref="ns3:MediaServiceAutoKeyPoints" minOccurs="0"/>
                <xsd:element ref="ns3:MediaServiceKeyPoints" minOccurs="0"/>
                <xsd:element ref="ns3:MediaServiceDateTaken" minOccurs="0"/>
                <xsd:element ref="ns3:MediaServiceAutoTags" minOccurs="0"/>
                <xsd:element ref="ns3:MediaServiceGenerationTime" minOccurs="0"/>
                <xsd:element ref="ns3:MediaServiceEventHashCode"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a2251cd-bd5e-462d-8f0e-b8d48ef43808" elementFormDefault="qualified">
    <xsd:import namespace="http://schemas.microsoft.com/office/2006/documentManagement/types"/>
    <xsd:import namespace="http://schemas.microsoft.com/office/infopath/2007/PartnerControls"/>
    <xsd:element name="TaxCatchAll" ma:index="8" nillable="true" ma:displayName="Taxonomy Catch All Column" ma:hidden="true" ma:list="{9936f3c4-3e6b-4024-84c1-f03156b6eba9}" ma:internalName="TaxCatchAll" ma:showField="CatchAllData"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TaxCatchAllLabel" ma:index="9" nillable="true" ma:displayName="Taxonomy Catch All Column1" ma:hidden="true" ma:list="{9936f3c4-3e6b-4024-84c1-f03156b6eba9}" ma:internalName="TaxCatchAllLabel" ma:readOnly="true" ma:showField="CatchAllDataLabel" ma:web="b90a2e66-408a-4fa2-a9cf-bd33f75e05e3">
      <xsd:complexType>
        <xsd:complexContent>
          <xsd:extension base="dms:MultiChoiceLookup">
            <xsd:sequence>
              <xsd:element name="Value" type="dms:Lookup" maxOccurs="unbounded" minOccurs="0" nillable="true"/>
            </xsd:sequence>
          </xsd:extension>
        </xsd:complexContent>
      </xsd:complexType>
    </xsd:element>
    <xsd:element name="DSMClassification" ma:index="10" nillable="true" ma:displayName="DSMClassification" ma:format="Dropdown" ma:internalName="DSMClassification">
      <xsd:simpleType>
        <xsd:restriction base="dms:Choice">
          <xsd:enumeration value="CONFIDENTIAL"/>
          <xsd:enumeration value="CLASSIFIED PERSONNEL INFORMATION"/>
          <xsd:enumeration value="FOR INTERNAL USE ONLY"/>
          <xsd:enumeration value="PUBLIC"/>
        </xsd:restriction>
      </xsd:simpleType>
    </xsd:element>
  </xsd:schema>
  <xsd:schema xmlns:xsd="http://www.w3.org/2001/XMLSchema" xmlns:xs="http://www.w3.org/2001/XMLSchema" xmlns:dms="http://schemas.microsoft.com/office/2006/documentManagement/types" xmlns:pc="http://schemas.microsoft.com/office/infopath/2007/PartnerControls" targetNamespace="bcfbf75d-7e6c-463e-9135-7f47c6067b30" elementFormDefault="qualified">
    <xsd:import namespace="http://schemas.microsoft.com/office/2006/documentManagement/types"/>
    <xsd:import namespace="http://schemas.microsoft.com/office/infopath/2007/PartnerControls"/>
    <xsd:element name="MediaServiceFastMetadata" ma:index="11" nillable="true" ma:displayName="MediaServiceFastMetadata" ma:hidden="true" ma:internalName="MediaServiceFastMetadata" ma:readOnly="true">
      <xsd:simpleType>
        <xsd:restriction base="dms:Note"/>
      </xsd:simpleType>
    </xsd:element>
    <xsd:element name="MediaServiceMetadata" ma:index="12" nillable="true" ma:displayName="MediaServiceMetadata" ma:hidden="true" ma:internalName="MediaService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element name="MediaServiceDateTaken" ma:index="15" nillable="true" ma:displayName="MediaServiceDateTaken" ma:hidden="true" ma:internalName="MediaServiceDateTaken" ma:readOnly="true">
      <xsd:simpleType>
        <xsd:restriction base="dms:Text"/>
      </xsd:simpleType>
    </xsd:element>
    <xsd:element name="MediaServiceAutoTags" ma:index="16" nillable="true" ma:displayName="Tags" ma:internalName="MediaServiceAutoTags"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579AE7AF-6B12-4FE3-980E-2155CA8FB382}">
  <ds:schemaRefs>
    <ds:schemaRef ds:uri="Microsoft.SharePoint.Taxonomy.ContentTypeSync"/>
  </ds:schemaRefs>
</ds:datastoreItem>
</file>

<file path=customXml/itemProps2.xml><?xml version="1.0" encoding="utf-8"?>
<ds:datastoreItem xmlns:ds="http://schemas.openxmlformats.org/officeDocument/2006/customXml" ds:itemID="{2B89C04C-B567-463A-9915-47FAF203A86C}">
  <ds:schemaRefs>
    <ds:schemaRef ds:uri="http://schemas.microsoft.com/sharepoint/v3/contenttype/forms"/>
  </ds:schemaRefs>
</ds:datastoreItem>
</file>

<file path=customXml/itemProps3.xml><?xml version="1.0" encoding="utf-8"?>
<ds:datastoreItem xmlns:ds="http://schemas.openxmlformats.org/officeDocument/2006/customXml" ds:itemID="{7F7B9160-792D-4CBB-99B0-DDEC2CBDD9BB}">
  <ds:schemaRefs>
    <ds:schemaRef ds:uri="http://purl.org/dc/terms/"/>
    <ds:schemaRef ds:uri="bcfbf75d-7e6c-463e-9135-7f47c6067b30"/>
    <ds:schemaRef ds:uri="http://schemas.microsoft.com/office/2006/documentManagement/types"/>
    <ds:schemaRef ds:uri="http://schemas.openxmlformats.org/package/2006/metadata/core-properties"/>
    <ds:schemaRef ds:uri="http://purl.org/dc/elements/1.1/"/>
    <ds:schemaRef ds:uri="http://purl.org/dc/dcmitype/"/>
    <ds:schemaRef ds:uri="http://schemas.microsoft.com/office/infopath/2007/PartnerControls"/>
    <ds:schemaRef ds:uri="5a2251cd-bd5e-462d-8f0e-b8d48ef43808"/>
    <ds:schemaRef ds:uri="http://schemas.microsoft.com/office/2006/metadata/properties"/>
    <ds:schemaRef ds:uri="http://www.w3.org/XML/1998/namespace"/>
  </ds:schemaRefs>
</ds:datastoreItem>
</file>

<file path=customXml/itemProps4.xml><?xml version="1.0" encoding="utf-8"?>
<ds:datastoreItem xmlns:ds="http://schemas.openxmlformats.org/officeDocument/2006/customXml" ds:itemID="{DC2AF96B-EC7D-4610-9198-252B1AF42B0D}">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a2251cd-bd5e-462d-8f0e-b8d48ef43808"/>
    <ds:schemaRef ds:uri="bcfbf75d-7e6c-463e-9135-7f47c6067b3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56</TotalTime>
  <Words>2592</Words>
  <Application>Microsoft Office PowerPoint</Application>
  <PresentationFormat>Widescreen</PresentationFormat>
  <Paragraphs>372</Paragraphs>
  <Slides>35</Slides>
  <Notes>0</Notes>
  <HiddenSlides>0</HiddenSlides>
  <MMClips>0</MMClips>
  <ScaleCrop>false</ScaleCrop>
  <HeadingPairs>
    <vt:vector size="8" baseType="variant">
      <vt:variant>
        <vt:lpstr>Fonts Used</vt:lpstr>
      </vt:variant>
      <vt:variant>
        <vt:i4>7</vt:i4>
      </vt:variant>
      <vt:variant>
        <vt:lpstr>Theme</vt:lpstr>
      </vt:variant>
      <vt:variant>
        <vt:i4>5</vt:i4>
      </vt:variant>
      <vt:variant>
        <vt:lpstr>Embedded OLE Servers</vt:lpstr>
      </vt:variant>
      <vt:variant>
        <vt:i4>2</vt:i4>
      </vt:variant>
      <vt:variant>
        <vt:lpstr>Slide Titles</vt:lpstr>
      </vt:variant>
      <vt:variant>
        <vt:i4>35</vt:i4>
      </vt:variant>
    </vt:vector>
  </HeadingPairs>
  <TitlesOfParts>
    <vt:vector size="49" baseType="lpstr">
      <vt:lpstr>Calibri</vt:lpstr>
      <vt:lpstr>Times</vt:lpstr>
      <vt:lpstr>Fira Sans</vt:lpstr>
      <vt:lpstr>Fira Sans SemiBold</vt:lpstr>
      <vt:lpstr>Fira Sans Medium</vt:lpstr>
      <vt:lpstr>Arial</vt:lpstr>
      <vt:lpstr>Trebuchet MS</vt:lpstr>
      <vt:lpstr>1_PC Template</vt:lpstr>
      <vt:lpstr>Bioactives Template</vt:lpstr>
      <vt:lpstr>T&amp;Pi Template</vt:lpstr>
      <vt:lpstr>UV Template</vt:lpstr>
      <vt:lpstr>Aroma Template</vt:lpstr>
      <vt:lpstr>think-cell Slide</vt:lpstr>
      <vt:lpstr>CorelPhotoPaint.Image.7</vt:lpstr>
      <vt:lpstr>ERYTHRULOSE</vt:lpstr>
      <vt:lpstr>Outline</vt:lpstr>
      <vt:lpstr>PowerPoint Presentation</vt:lpstr>
      <vt:lpstr>Outline</vt:lpstr>
      <vt:lpstr>PowerPoint Presentation</vt:lpstr>
      <vt:lpstr>PowerPoint Presentation</vt:lpstr>
      <vt:lpstr>PowerPoint Presentation</vt:lpstr>
      <vt:lpstr>Factors that are currently limiting full success</vt:lpstr>
      <vt:lpstr>Self tanning–  a mixture of sensitive expectations &amp; drivers </vt:lpstr>
      <vt:lpstr>It’s the consumers who decide  what is HOT or NOT…</vt:lpstr>
      <vt:lpstr>…and they are pushing for optimization</vt:lpstr>
      <vt:lpstr>Outline</vt:lpstr>
      <vt:lpstr>Already 36% of new innovative products use ERYTHRULOSE in their formula </vt:lpstr>
      <vt:lpstr>PowerPoint Presentation</vt:lpstr>
      <vt:lpstr>ERYTHRULOSE The perfect tanning adjunct </vt:lpstr>
      <vt:lpstr>ERYTHRULOSE – Tanning with Sugar</vt:lpstr>
      <vt:lpstr>Outline</vt:lpstr>
      <vt:lpstr>PowerPoint Presentation</vt:lpstr>
      <vt:lpstr>ERYTHRULOSE and DHA- a comparison </vt:lpstr>
      <vt:lpstr>Well known mechanism provides outstanding results</vt:lpstr>
      <vt:lpstr>The powerful combination makes the difference</vt:lpstr>
      <vt:lpstr>ERYTHRULOSE – the natural, long lasting colour enhancer</vt:lpstr>
      <vt:lpstr>ERYTHRULOSE – the natural, long lasting colour enhancer</vt:lpstr>
      <vt:lpstr>ERYTHRULOSE – diminishes skin drying  during tanning treatments </vt:lpstr>
      <vt:lpstr>ERYTHRULOSE – diminishes skin drying  during tanning treatments </vt:lpstr>
      <vt:lpstr>ERYTHRULOSE – leads to a homogenous skin tone</vt:lpstr>
      <vt:lpstr>ERYTHRULOSE – leads to a homogenous skin tone</vt:lpstr>
      <vt:lpstr>ERYTHRULOSE – comparison of the staining of palms during and after application</vt:lpstr>
      <vt:lpstr>ERYTHRULOSE – less coloration of palms</vt:lpstr>
      <vt:lpstr>ERYTHRULOSE – freedom to operate</vt:lpstr>
      <vt:lpstr>Outline</vt:lpstr>
      <vt:lpstr>PowerPoint Presentation</vt:lpstr>
      <vt:lpstr>PowerPoint Presentation</vt:lpstr>
      <vt:lpstr>DISCLAIMER</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ERYTHRULOSE</dc:title>
  <dc:creator>Goppelsroeder, Fanny</dc:creator>
  <cp:lastModifiedBy>Meisinger, Marie-Sophie</cp:lastModifiedBy>
  <cp:revision>70</cp:revision>
  <dcterms:created xsi:type="dcterms:W3CDTF">2020-10-06T14:17:17Z</dcterms:created>
  <dcterms:modified xsi:type="dcterms:W3CDTF">2022-10-06T10:19:34Z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2ff753fd-faf2-4608-9b59-553f003adcdf_Enabled">
    <vt:lpwstr>true</vt:lpwstr>
  </property>
  <property fmtid="{D5CDD505-2E9C-101B-9397-08002B2CF9AE}" pid="3" name="MSIP_Label_2ff753fd-faf2-4608-9b59-553f003adcdf_SetDate">
    <vt:lpwstr>2021-04-21T10:38:34Z</vt:lpwstr>
  </property>
  <property fmtid="{D5CDD505-2E9C-101B-9397-08002B2CF9AE}" pid="4" name="MSIP_Label_2ff753fd-faf2-4608-9b59-553f003adcdf_Method">
    <vt:lpwstr>Privileged</vt:lpwstr>
  </property>
  <property fmtid="{D5CDD505-2E9C-101B-9397-08002B2CF9AE}" pid="5" name="MSIP_Label_2ff753fd-faf2-4608-9b59-553f003adcdf_Name">
    <vt:lpwstr>2ff753fd-faf2-4608-9b59-553f003adcdf</vt:lpwstr>
  </property>
  <property fmtid="{D5CDD505-2E9C-101B-9397-08002B2CF9AE}" pid="6" name="MSIP_Label_2ff753fd-faf2-4608-9b59-553f003adcdf_SiteId">
    <vt:lpwstr>49618402-6ea3-441d-957d-7df8773fee54</vt:lpwstr>
  </property>
  <property fmtid="{D5CDD505-2E9C-101B-9397-08002B2CF9AE}" pid="7" name="MSIP_Label_2ff753fd-faf2-4608-9b59-553f003adcdf_ActionId">
    <vt:lpwstr>a78bb5f7-7cb1-4c5a-9a5f-157860185a01</vt:lpwstr>
  </property>
  <property fmtid="{D5CDD505-2E9C-101B-9397-08002B2CF9AE}" pid="8" name="MSIP_Label_2ff753fd-faf2-4608-9b59-553f003adcdf_ContentBits">
    <vt:lpwstr>0</vt:lpwstr>
  </property>
  <property fmtid="{D5CDD505-2E9C-101B-9397-08002B2CF9AE}" pid="9" name="ContentTypeId">
    <vt:lpwstr>0x0101000A165892B6C05D4182809F9FEE12DD6A</vt:lpwstr>
  </property>
</Properties>
</file>