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577" r:id="rId5"/>
    <p:sldMasterId id="2147484628" r:id="rId6"/>
    <p:sldMasterId id="2147484642" r:id="rId7"/>
  </p:sldMasterIdLst>
  <p:notesMasterIdLst>
    <p:notesMasterId r:id="rId16"/>
  </p:notesMasterIdLst>
  <p:handoutMasterIdLst>
    <p:handoutMasterId r:id="rId17"/>
  </p:handoutMasterIdLst>
  <p:sldIdLst>
    <p:sldId id="2147482678" r:id="rId8"/>
    <p:sldId id="309" r:id="rId9"/>
    <p:sldId id="2147482676" r:id="rId10"/>
    <p:sldId id="2147482546" r:id="rId11"/>
    <p:sldId id="2147482547" r:id="rId12"/>
    <p:sldId id="2147482679" r:id="rId13"/>
    <p:sldId id="2147482670" r:id="rId14"/>
    <p:sldId id="2147472863"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C490704-F912-68FC-5DA7-88AB7D4DF2E1}" name="Fran Burt" initials="" userId="S::fran@v-one.co.uk::a7b7edfc-a054-4799-8061-ec00be066e7f" providerId="AD"/>
  <p188:author id="{68D80A10-105F-EA6B-B581-E13A764F4024}" name="Budel, Leithe" initials="BL" userId="S::Leithe.Budel@dsm.com::129eb07d-9229-4efc-a635-5c0aca90b1dd" providerId="AD"/>
  <p188:author id="{2C6D3D96-3F34-2D27-F8E6-95E072EEF0A2}" name="Milly" initials="M" userId="S::milly@v-one-archive.co.uk::4c091096-1cb4-41f3-955b-7ab02765501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34152"/>
    <a:srgbClr val="F6F7F9"/>
    <a:srgbClr val="0B3C56"/>
    <a:srgbClr val="CBE7F5"/>
    <a:srgbClr val="B5D4D9"/>
    <a:srgbClr val="3990A3"/>
    <a:srgbClr val="54BCCD"/>
    <a:srgbClr val="F0F4F5"/>
    <a:srgbClr val="307297"/>
    <a:srgbClr val="6495A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5F07E5B-8689-4D15-A7FE-FC7016AC761B}" v="2" dt="2026-06-30T13:45:04.12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532" autoAdjust="0"/>
    <p:restoredTop sz="83777" autoAdjust="0"/>
  </p:normalViewPr>
  <p:slideViewPr>
    <p:cSldViewPr snapToGrid="0">
      <p:cViewPr varScale="1">
        <p:scale>
          <a:sx n="89" d="100"/>
          <a:sy n="89" d="100"/>
        </p:scale>
        <p:origin x="1434" y="84"/>
      </p:cViewPr>
      <p:guideLst>
        <p:guide pos="3840"/>
        <p:guide orient="horz" pos="2160"/>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24" Type="http://schemas.microsoft.com/office/2018/10/relationships/authors" Target="authors.xml"/><Relationship Id="rId5" Type="http://schemas.openxmlformats.org/officeDocument/2006/relationships/slideMaster" Target="slideMasters/slideMaster1.xml"/><Relationship Id="rId15" Type="http://schemas.openxmlformats.org/officeDocument/2006/relationships/slide" Target="slides/slide8.xml"/><Relationship Id="rId23" Type="http://schemas.microsoft.com/office/2015/10/relationships/revisionInfo" Target="revisionInfo.xml"/><Relationship Id="rId10" Type="http://schemas.openxmlformats.org/officeDocument/2006/relationships/slide" Target="slides/slide3.xml"/><Relationship Id="rId19"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ancois Paul" userId="cd345e1b-5b33-44e8-b09c-75307eac9781" providerId="ADAL" clId="{5D24BA39-4936-47E7-93BF-4CDAC94E63DA}"/>
    <pc:docChg chg="addSld delSld modSld">
      <pc:chgData name="Francois Paul" userId="cd345e1b-5b33-44e8-b09c-75307eac9781" providerId="ADAL" clId="{5D24BA39-4936-47E7-93BF-4CDAC94E63DA}" dt="2026-06-09T09:45:06.348" v="28" actId="47"/>
      <pc:docMkLst>
        <pc:docMk/>
      </pc:docMkLst>
      <pc:sldChg chg="add">
        <pc:chgData name="Francois Paul" userId="cd345e1b-5b33-44e8-b09c-75307eac9781" providerId="ADAL" clId="{5D24BA39-4936-47E7-93BF-4CDAC94E63DA}" dt="2026-06-09T09:30:04.338" v="0"/>
        <pc:sldMkLst>
          <pc:docMk/>
          <pc:sldMk cId="2361766355" sldId="309"/>
        </pc:sldMkLst>
      </pc:sldChg>
      <pc:sldChg chg="add">
        <pc:chgData name="Francois Paul" userId="cd345e1b-5b33-44e8-b09c-75307eac9781" providerId="ADAL" clId="{5D24BA39-4936-47E7-93BF-4CDAC94E63DA}" dt="2026-06-09T09:44:27.327" v="27"/>
        <pc:sldMkLst>
          <pc:docMk/>
          <pc:sldMk cId="3034565225" sldId="2147472863"/>
        </pc:sldMkLst>
      </pc:sldChg>
      <pc:sldChg chg="modSp mod">
        <pc:chgData name="Francois Paul" userId="cd345e1b-5b33-44e8-b09c-75307eac9781" providerId="ADAL" clId="{5D24BA39-4936-47E7-93BF-4CDAC94E63DA}" dt="2026-06-09T09:34:23.030" v="21" actId="1076"/>
        <pc:sldMkLst>
          <pc:docMk/>
          <pc:sldMk cId="3488383040" sldId="2147482547"/>
        </pc:sldMkLst>
        <pc:spChg chg="mod">
          <ac:chgData name="Francois Paul" userId="cd345e1b-5b33-44e8-b09c-75307eac9781" providerId="ADAL" clId="{5D24BA39-4936-47E7-93BF-4CDAC94E63DA}" dt="2026-06-09T09:34:23.030" v="21" actId="1076"/>
          <ac:spMkLst>
            <pc:docMk/>
            <pc:sldMk cId="3488383040" sldId="2147482547"/>
            <ac:spMk id="9" creationId="{CA91CACB-F5E3-1E09-909A-3E6EC9C8859F}"/>
          </ac:spMkLst>
        </pc:spChg>
        <pc:spChg chg="mod">
          <ac:chgData name="Francois Paul" userId="cd345e1b-5b33-44e8-b09c-75307eac9781" providerId="ADAL" clId="{5D24BA39-4936-47E7-93BF-4CDAC94E63DA}" dt="2026-06-09T09:34:19.214" v="20" actId="1076"/>
          <ac:spMkLst>
            <pc:docMk/>
            <pc:sldMk cId="3488383040" sldId="2147482547"/>
            <ac:spMk id="10" creationId="{40533358-5D55-16D8-6FBA-38554A095310}"/>
          </ac:spMkLst>
        </pc:spChg>
      </pc:sldChg>
      <pc:sldChg chg="modSp mod">
        <pc:chgData name="Francois Paul" userId="cd345e1b-5b33-44e8-b09c-75307eac9781" providerId="ADAL" clId="{5D24BA39-4936-47E7-93BF-4CDAC94E63DA}" dt="2026-06-09T09:36:53.742" v="24" actId="20577"/>
        <pc:sldMkLst>
          <pc:docMk/>
          <pc:sldMk cId="625470167" sldId="2147482670"/>
        </pc:sldMkLst>
        <pc:spChg chg="mod">
          <ac:chgData name="Francois Paul" userId="cd345e1b-5b33-44e8-b09c-75307eac9781" providerId="ADAL" clId="{5D24BA39-4936-47E7-93BF-4CDAC94E63DA}" dt="2026-06-09T09:36:53.742" v="24" actId="20577"/>
          <ac:spMkLst>
            <pc:docMk/>
            <pc:sldMk cId="625470167" sldId="2147482670"/>
            <ac:spMk id="64" creationId="{B6AD98C4-36AD-D799-7D5C-71BB772D5254}"/>
          </ac:spMkLst>
        </pc:spChg>
      </pc:sldChg>
      <pc:sldChg chg="add del">
        <pc:chgData name="Francois Paul" userId="cd345e1b-5b33-44e8-b09c-75307eac9781" providerId="ADAL" clId="{5D24BA39-4936-47E7-93BF-4CDAC94E63DA}" dt="2026-06-09T09:32:20.051" v="12"/>
        <pc:sldMkLst>
          <pc:docMk/>
          <pc:sldMk cId="2999855885" sldId="2147482676"/>
        </pc:sldMkLst>
      </pc:sldChg>
      <pc:sldChg chg="modSp add mod">
        <pc:chgData name="Francois Paul" userId="cd345e1b-5b33-44e8-b09c-75307eac9781" providerId="ADAL" clId="{5D24BA39-4936-47E7-93BF-4CDAC94E63DA}" dt="2026-06-09T09:30:24.878" v="9" actId="20577"/>
        <pc:sldMkLst>
          <pc:docMk/>
          <pc:sldMk cId="1548666824" sldId="2147482678"/>
        </pc:sldMkLst>
        <pc:spChg chg="mod">
          <ac:chgData name="Francois Paul" userId="cd345e1b-5b33-44e8-b09c-75307eac9781" providerId="ADAL" clId="{5D24BA39-4936-47E7-93BF-4CDAC94E63DA}" dt="2026-06-09T09:30:24.878" v="9" actId="20577"/>
          <ac:spMkLst>
            <pc:docMk/>
            <pc:sldMk cId="1548666824" sldId="2147482678"/>
            <ac:spMk id="2" creationId="{03934A2D-1C4E-B467-986C-95CCF2D1A78A}"/>
          </ac:spMkLst>
        </pc:spChg>
      </pc:sldChg>
      <pc:sldChg chg="add">
        <pc:chgData name="Francois Paul" userId="cd345e1b-5b33-44e8-b09c-75307eac9781" providerId="ADAL" clId="{5D24BA39-4936-47E7-93BF-4CDAC94E63DA}" dt="2026-06-09T09:34:49.908" v="22"/>
        <pc:sldMkLst>
          <pc:docMk/>
          <pc:sldMk cId="752697462" sldId="2147482679"/>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86E7482-35CC-B9DE-7EE9-00B1A613675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15ADF3F-78C7-2AC2-5009-193F13C9130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CC3DC1D-FCEF-774D-88BD-1E145A43B1FE}" type="datetimeFigureOut">
              <a:rPr lang="en-US" smtClean="0"/>
              <a:t>6/30/2026</a:t>
            </a:fld>
            <a:endParaRPr lang="en-US"/>
          </a:p>
        </p:txBody>
      </p:sp>
      <p:sp>
        <p:nvSpPr>
          <p:cNvPr id="4" name="Footer Placeholder 3">
            <a:extLst>
              <a:ext uri="{FF2B5EF4-FFF2-40B4-BE49-F238E27FC236}">
                <a16:creationId xmlns:a16="http://schemas.microsoft.com/office/drawing/2014/main" id="{DAEA58BD-9DE1-5159-3958-F2768C763F8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608B1D8-B249-394B-5C16-62A3091E6D3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7D0C44C-5D41-8D47-995A-5A2A5CCFFE99}" type="slidenum">
              <a:rPr lang="en-US" smtClean="0"/>
              <a:t>‹#›</a:t>
            </a:fld>
            <a:endParaRPr lang="en-US"/>
          </a:p>
        </p:txBody>
      </p:sp>
    </p:spTree>
    <p:extLst>
      <p:ext uri="{BB962C8B-B14F-4D97-AF65-F5344CB8AC3E}">
        <p14:creationId xmlns:p14="http://schemas.microsoft.com/office/powerpoint/2010/main" val="9129684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D1FD3C-CBAF-4FF0-9A46-05FD8252ACFE}" type="datetimeFigureOut">
              <a:rPr lang="en-GB" smtClean="0"/>
              <a:t>30/06/2026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5EFF53-B5E9-4C67-9F80-34173122F7DF}" type="slidenum">
              <a:rPr lang="en-GB" smtClean="0"/>
              <a:t>‹#›</a:t>
            </a:fld>
            <a:endParaRPr lang="en-GB"/>
          </a:p>
        </p:txBody>
      </p:sp>
    </p:spTree>
    <p:extLst>
      <p:ext uri="{BB962C8B-B14F-4D97-AF65-F5344CB8AC3E}">
        <p14:creationId xmlns:p14="http://schemas.microsoft.com/office/powerpoint/2010/main" val="4075553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2768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noProof="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31176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Dry extract: ratio to be applied X40 to get the equivalence of commercial extract, for instance 0.0005%= 0.002% and  0.024% = 1%</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61542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fld id="{B05EFF53-B5E9-4C67-9F80-34173122F7DF}" type="slidenum">
              <a:rPr lang="en-GB" smtClean="0"/>
              <a:t>6</a:t>
            </a:fld>
            <a:endParaRPr lang="en-GB"/>
          </a:p>
        </p:txBody>
      </p:sp>
    </p:spTree>
    <p:extLst>
      <p:ext uri="{BB962C8B-B14F-4D97-AF65-F5344CB8AC3E}">
        <p14:creationId xmlns:p14="http://schemas.microsoft.com/office/powerpoint/2010/main" val="38212251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A5EFF-6649-2A99-11F4-F49ECFD64B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7A725B-5F23-3B97-4464-F1223A56A8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910118-35FE-5D6B-8550-1BCF8F9B59F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190E200-FB69-FE33-807F-06961E3E388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04901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17">
    <p:bg>
      <p:bgPr>
        <a:solidFill>
          <a:schemeClr val="bg1"/>
        </a:solidFill>
        <a:effectLst/>
      </p:bgPr>
    </p:bg>
    <p:spTree>
      <p:nvGrpSpPr>
        <p:cNvPr id="1" name=""/>
        <p:cNvGrpSpPr/>
        <p:nvPr/>
      </p:nvGrpSpPr>
      <p:grpSpPr>
        <a:xfrm>
          <a:off x="0" y="0"/>
          <a:ext cx="0" cy="0"/>
          <a:chOff x="0" y="0"/>
          <a:chExt cx="0" cy="0"/>
        </a:xfrm>
      </p:grpSpPr>
      <p:sp>
        <p:nvSpPr>
          <p:cNvPr id="27" name="Picture Placeholder 26">
            <a:extLst>
              <a:ext uri="{FF2B5EF4-FFF2-40B4-BE49-F238E27FC236}">
                <a16:creationId xmlns:a16="http://schemas.microsoft.com/office/drawing/2014/main" id="{B06E93FE-75C3-CEA8-A1AE-245EC436D1B7}"/>
              </a:ext>
            </a:extLst>
          </p:cNvPr>
          <p:cNvSpPr>
            <a:spLocks noGrp="1"/>
          </p:cNvSpPr>
          <p:nvPr>
            <p:ph type="pic" sz="quarter" idx="12" hasCustomPrompt="1"/>
          </p:nvPr>
        </p:nvSpPr>
        <p:spPr>
          <a:xfrm>
            <a:off x="3" y="2"/>
            <a:ext cx="12191996" cy="6857998"/>
          </a:xfrm>
          <a:custGeom>
            <a:avLst/>
            <a:gdLst>
              <a:gd name="connsiteX0" fmla="*/ 9327662 w 12191996"/>
              <a:gd name="connsiteY0" fmla="*/ 6412135 h 6857998"/>
              <a:gd name="connsiteX1" fmla="*/ 9327662 w 12191996"/>
              <a:gd name="connsiteY1" fmla="*/ 6456891 h 6857998"/>
              <a:gd name="connsiteX2" fmla="*/ 9422008 w 12191996"/>
              <a:gd name="connsiteY2" fmla="*/ 6456891 h 6857998"/>
              <a:gd name="connsiteX3" fmla="*/ 9422008 w 12191996"/>
              <a:gd name="connsiteY3" fmla="*/ 6412135 h 6857998"/>
              <a:gd name="connsiteX4" fmla="*/ 8626005 w 12191996"/>
              <a:gd name="connsiteY4" fmla="*/ 6377607 h 6857998"/>
              <a:gd name="connsiteX5" fmla="*/ 8680141 w 12191996"/>
              <a:gd name="connsiteY5" fmla="*/ 6438989 h 6857998"/>
              <a:gd name="connsiteX6" fmla="*/ 8626005 w 12191996"/>
              <a:gd name="connsiteY6" fmla="*/ 6500379 h 6857998"/>
              <a:gd name="connsiteX7" fmla="*/ 8571438 w 12191996"/>
              <a:gd name="connsiteY7" fmla="*/ 6438567 h 6857998"/>
              <a:gd name="connsiteX8" fmla="*/ 8626005 w 12191996"/>
              <a:gd name="connsiteY8" fmla="*/ 6377607 h 6857998"/>
              <a:gd name="connsiteX9" fmla="*/ 10289058 w 12191996"/>
              <a:gd name="connsiteY9" fmla="*/ 6374202 h 6857998"/>
              <a:gd name="connsiteX10" fmla="*/ 10338078 w 12191996"/>
              <a:gd name="connsiteY10" fmla="*/ 6418535 h 6857998"/>
              <a:gd name="connsiteX11" fmla="*/ 10235774 w 12191996"/>
              <a:gd name="connsiteY11" fmla="*/ 6418535 h 6857998"/>
              <a:gd name="connsiteX12" fmla="*/ 10289058 w 12191996"/>
              <a:gd name="connsiteY12" fmla="*/ 6374202 h 6857998"/>
              <a:gd name="connsiteX13" fmla="*/ 10648415 w 12191996"/>
              <a:gd name="connsiteY13" fmla="*/ 6336262 h 6857998"/>
              <a:gd name="connsiteX14" fmla="*/ 10648415 w 12191996"/>
              <a:gd name="connsiteY14" fmla="*/ 6541730 h 6857998"/>
              <a:gd name="connsiteX15" fmla="*/ 10701276 w 12191996"/>
              <a:gd name="connsiteY15" fmla="*/ 6541730 h 6857998"/>
              <a:gd name="connsiteX16" fmla="*/ 10701276 w 12191996"/>
              <a:gd name="connsiteY16" fmla="*/ 6336262 h 6857998"/>
              <a:gd name="connsiteX17" fmla="*/ 9673085 w 12191996"/>
              <a:gd name="connsiteY17" fmla="*/ 6336262 h 6857998"/>
              <a:gd name="connsiteX18" fmla="*/ 9673085 w 12191996"/>
              <a:gd name="connsiteY18" fmla="*/ 6541730 h 6857998"/>
              <a:gd name="connsiteX19" fmla="*/ 9725946 w 12191996"/>
              <a:gd name="connsiteY19" fmla="*/ 6541730 h 6857998"/>
              <a:gd name="connsiteX20" fmla="*/ 9725946 w 12191996"/>
              <a:gd name="connsiteY20" fmla="*/ 6449223 h 6857998"/>
              <a:gd name="connsiteX21" fmla="*/ 9780513 w 12191996"/>
              <a:gd name="connsiteY21" fmla="*/ 6385282 h 6857998"/>
              <a:gd name="connsiteX22" fmla="*/ 9800974 w 12191996"/>
              <a:gd name="connsiteY22" fmla="*/ 6385282 h 6857998"/>
              <a:gd name="connsiteX23" fmla="*/ 9800974 w 12191996"/>
              <a:gd name="connsiteY23" fmla="*/ 6336262 h 6857998"/>
              <a:gd name="connsiteX24" fmla="*/ 9774543 w 12191996"/>
              <a:gd name="connsiteY24" fmla="*/ 6337115 h 6857998"/>
              <a:gd name="connsiteX25" fmla="*/ 9723388 w 12191996"/>
              <a:gd name="connsiteY25" fmla="*/ 6374625 h 6857998"/>
              <a:gd name="connsiteX26" fmla="*/ 9723388 w 12191996"/>
              <a:gd name="connsiteY26" fmla="*/ 6336262 h 6857998"/>
              <a:gd name="connsiteX27" fmla="*/ 9581015 w 12191996"/>
              <a:gd name="connsiteY27" fmla="*/ 6336262 h 6857998"/>
              <a:gd name="connsiteX28" fmla="*/ 9581015 w 12191996"/>
              <a:gd name="connsiteY28" fmla="*/ 6541730 h 6857998"/>
              <a:gd name="connsiteX29" fmla="*/ 9633876 w 12191996"/>
              <a:gd name="connsiteY29" fmla="*/ 6541730 h 6857998"/>
              <a:gd name="connsiteX30" fmla="*/ 9633876 w 12191996"/>
              <a:gd name="connsiteY30" fmla="*/ 6336262 h 6857998"/>
              <a:gd name="connsiteX31" fmla="*/ 10837248 w 12191996"/>
              <a:gd name="connsiteY31" fmla="*/ 6331153 h 6857998"/>
              <a:gd name="connsiteX32" fmla="*/ 10730250 w 12191996"/>
              <a:gd name="connsiteY32" fmla="*/ 6439004 h 6857998"/>
              <a:gd name="connsiteX33" fmla="*/ 10837248 w 12191996"/>
              <a:gd name="connsiteY33" fmla="*/ 6546855 h 6857998"/>
              <a:gd name="connsiteX34" fmla="*/ 10938276 w 12191996"/>
              <a:gd name="connsiteY34" fmla="*/ 6469699 h 6857998"/>
              <a:gd name="connsiteX35" fmla="*/ 10882434 w 12191996"/>
              <a:gd name="connsiteY35" fmla="*/ 6469699 h 6857998"/>
              <a:gd name="connsiteX36" fmla="*/ 10836825 w 12191996"/>
              <a:gd name="connsiteY36" fmla="*/ 6501669 h 6857998"/>
              <a:gd name="connsiteX37" fmla="*/ 10784394 w 12191996"/>
              <a:gd name="connsiteY37" fmla="*/ 6439004 h 6857998"/>
              <a:gd name="connsiteX38" fmla="*/ 10836825 w 12191996"/>
              <a:gd name="connsiteY38" fmla="*/ 6376761 h 6857998"/>
              <a:gd name="connsiteX39" fmla="*/ 10882434 w 12191996"/>
              <a:gd name="connsiteY39" fmla="*/ 6408309 h 6857998"/>
              <a:gd name="connsiteX40" fmla="*/ 10938276 w 12191996"/>
              <a:gd name="connsiteY40" fmla="*/ 6408309 h 6857998"/>
              <a:gd name="connsiteX41" fmla="*/ 10837248 w 12191996"/>
              <a:gd name="connsiteY41" fmla="*/ 6331153 h 6857998"/>
              <a:gd name="connsiteX42" fmla="*/ 10536300 w 12191996"/>
              <a:gd name="connsiteY42" fmla="*/ 6331145 h 6857998"/>
              <a:gd name="connsiteX43" fmla="*/ 10469801 w 12191996"/>
              <a:gd name="connsiteY43" fmla="*/ 6370791 h 6857998"/>
              <a:gd name="connsiteX44" fmla="*/ 10469801 w 12191996"/>
              <a:gd name="connsiteY44" fmla="*/ 6336262 h 6857998"/>
              <a:gd name="connsiteX45" fmla="*/ 10419498 w 12191996"/>
              <a:gd name="connsiteY45" fmla="*/ 6336262 h 6857998"/>
              <a:gd name="connsiteX46" fmla="*/ 10419498 w 12191996"/>
              <a:gd name="connsiteY46" fmla="*/ 6541730 h 6857998"/>
              <a:gd name="connsiteX47" fmla="*/ 10472782 w 12191996"/>
              <a:gd name="connsiteY47" fmla="*/ 6541730 h 6857998"/>
              <a:gd name="connsiteX48" fmla="*/ 10472782 w 12191996"/>
              <a:gd name="connsiteY48" fmla="*/ 6435585 h 6857998"/>
              <a:gd name="connsiteX49" fmla="*/ 10519673 w 12191996"/>
              <a:gd name="connsiteY49" fmla="*/ 6376331 h 6857998"/>
              <a:gd name="connsiteX50" fmla="*/ 10559742 w 12191996"/>
              <a:gd name="connsiteY50" fmla="*/ 6430468 h 6857998"/>
              <a:gd name="connsiteX51" fmla="*/ 10559742 w 12191996"/>
              <a:gd name="connsiteY51" fmla="*/ 6541730 h 6857998"/>
              <a:gd name="connsiteX52" fmla="*/ 10613026 w 12191996"/>
              <a:gd name="connsiteY52" fmla="*/ 6541730 h 6857998"/>
              <a:gd name="connsiteX53" fmla="*/ 10613026 w 12191996"/>
              <a:gd name="connsiteY53" fmla="*/ 6425781 h 6857998"/>
              <a:gd name="connsiteX54" fmla="*/ 10536300 w 12191996"/>
              <a:gd name="connsiteY54" fmla="*/ 6331145 h 6857998"/>
              <a:gd name="connsiteX55" fmla="*/ 10289058 w 12191996"/>
              <a:gd name="connsiteY55" fmla="*/ 6331145 h 6857998"/>
              <a:gd name="connsiteX56" fmla="*/ 10182060 w 12191996"/>
              <a:gd name="connsiteY56" fmla="*/ 6440702 h 6857998"/>
              <a:gd name="connsiteX57" fmla="*/ 10288628 w 12191996"/>
              <a:gd name="connsiteY57" fmla="*/ 6546847 h 6857998"/>
              <a:gd name="connsiteX58" fmla="*/ 10385822 w 12191996"/>
              <a:gd name="connsiteY58" fmla="*/ 6476936 h 6857998"/>
              <a:gd name="connsiteX59" fmla="*/ 10332108 w 12191996"/>
              <a:gd name="connsiteY59" fmla="*/ 6476936 h 6857998"/>
              <a:gd name="connsiteX60" fmla="*/ 10288198 w 12191996"/>
              <a:gd name="connsiteY60" fmla="*/ 6503367 h 6857998"/>
              <a:gd name="connsiteX61" fmla="*/ 10234914 w 12191996"/>
              <a:gd name="connsiteY61" fmla="*/ 6451789 h 6857998"/>
              <a:gd name="connsiteX62" fmla="*/ 10389656 w 12191996"/>
              <a:gd name="connsiteY62" fmla="*/ 6451789 h 6857998"/>
              <a:gd name="connsiteX63" fmla="*/ 10391785 w 12191996"/>
              <a:gd name="connsiteY63" fmla="*/ 6431750 h 6857998"/>
              <a:gd name="connsiteX64" fmla="*/ 10289058 w 12191996"/>
              <a:gd name="connsiteY64" fmla="*/ 6331145 h 6857998"/>
              <a:gd name="connsiteX65" fmla="*/ 9939089 w 12191996"/>
              <a:gd name="connsiteY65" fmla="*/ 6331145 h 6857998"/>
              <a:gd name="connsiteX66" fmla="*/ 9873866 w 12191996"/>
              <a:gd name="connsiteY66" fmla="*/ 6363968 h 6857998"/>
              <a:gd name="connsiteX67" fmla="*/ 9873866 w 12191996"/>
              <a:gd name="connsiteY67" fmla="*/ 6336262 h 6857998"/>
              <a:gd name="connsiteX68" fmla="*/ 9823563 w 12191996"/>
              <a:gd name="connsiteY68" fmla="*/ 6336262 h 6857998"/>
              <a:gd name="connsiteX69" fmla="*/ 9823563 w 12191996"/>
              <a:gd name="connsiteY69" fmla="*/ 6541730 h 6857998"/>
              <a:gd name="connsiteX70" fmla="*/ 9876847 w 12191996"/>
              <a:gd name="connsiteY70" fmla="*/ 6541730 h 6857998"/>
              <a:gd name="connsiteX71" fmla="*/ 9876847 w 12191996"/>
              <a:gd name="connsiteY71" fmla="*/ 6435585 h 6857998"/>
              <a:gd name="connsiteX72" fmla="*/ 9924161 w 12191996"/>
              <a:gd name="connsiteY72" fmla="*/ 6376331 h 6857998"/>
              <a:gd name="connsiteX73" fmla="*/ 9961671 w 12191996"/>
              <a:gd name="connsiteY73" fmla="*/ 6430468 h 6857998"/>
              <a:gd name="connsiteX74" fmla="*/ 9961671 w 12191996"/>
              <a:gd name="connsiteY74" fmla="*/ 6541730 h 6857998"/>
              <a:gd name="connsiteX75" fmla="*/ 10014955 w 12191996"/>
              <a:gd name="connsiteY75" fmla="*/ 6541730 h 6857998"/>
              <a:gd name="connsiteX76" fmla="*/ 10014955 w 12191996"/>
              <a:gd name="connsiteY76" fmla="*/ 6435585 h 6857998"/>
              <a:gd name="connsiteX77" fmla="*/ 10062699 w 12191996"/>
              <a:gd name="connsiteY77" fmla="*/ 6376331 h 6857998"/>
              <a:gd name="connsiteX78" fmla="*/ 10099787 w 12191996"/>
              <a:gd name="connsiteY78" fmla="*/ 6430468 h 6857998"/>
              <a:gd name="connsiteX79" fmla="*/ 10099787 w 12191996"/>
              <a:gd name="connsiteY79" fmla="*/ 6541730 h 6857998"/>
              <a:gd name="connsiteX80" fmla="*/ 10153071 w 12191996"/>
              <a:gd name="connsiteY80" fmla="*/ 6541730 h 6857998"/>
              <a:gd name="connsiteX81" fmla="*/ 10153071 w 12191996"/>
              <a:gd name="connsiteY81" fmla="*/ 6425781 h 6857998"/>
              <a:gd name="connsiteX82" fmla="*/ 10073794 w 12191996"/>
              <a:gd name="connsiteY82" fmla="*/ 6331145 h 6857998"/>
              <a:gd name="connsiteX83" fmla="*/ 10003030 w 12191996"/>
              <a:gd name="connsiteY83" fmla="*/ 6368232 h 6857998"/>
              <a:gd name="connsiteX84" fmla="*/ 9939089 w 12191996"/>
              <a:gd name="connsiteY84" fmla="*/ 6331145 h 6857998"/>
              <a:gd name="connsiteX85" fmla="*/ 9079990 w 12191996"/>
              <a:gd name="connsiteY85" fmla="*/ 6331145 h 6857998"/>
              <a:gd name="connsiteX86" fmla="*/ 9014767 w 12191996"/>
              <a:gd name="connsiteY86" fmla="*/ 6363968 h 6857998"/>
              <a:gd name="connsiteX87" fmla="*/ 9014767 w 12191996"/>
              <a:gd name="connsiteY87" fmla="*/ 6336262 h 6857998"/>
              <a:gd name="connsiteX88" fmla="*/ 8964464 w 12191996"/>
              <a:gd name="connsiteY88" fmla="*/ 6336262 h 6857998"/>
              <a:gd name="connsiteX89" fmla="*/ 8964464 w 12191996"/>
              <a:gd name="connsiteY89" fmla="*/ 6541730 h 6857998"/>
              <a:gd name="connsiteX90" fmla="*/ 9017748 w 12191996"/>
              <a:gd name="connsiteY90" fmla="*/ 6541730 h 6857998"/>
              <a:gd name="connsiteX91" fmla="*/ 9017748 w 12191996"/>
              <a:gd name="connsiteY91" fmla="*/ 6435585 h 6857998"/>
              <a:gd name="connsiteX92" fmla="*/ 9065062 w 12191996"/>
              <a:gd name="connsiteY92" fmla="*/ 6376331 h 6857998"/>
              <a:gd name="connsiteX93" fmla="*/ 9102572 w 12191996"/>
              <a:gd name="connsiteY93" fmla="*/ 6430468 h 6857998"/>
              <a:gd name="connsiteX94" fmla="*/ 9102572 w 12191996"/>
              <a:gd name="connsiteY94" fmla="*/ 6541730 h 6857998"/>
              <a:gd name="connsiteX95" fmla="*/ 9155856 w 12191996"/>
              <a:gd name="connsiteY95" fmla="*/ 6541730 h 6857998"/>
              <a:gd name="connsiteX96" fmla="*/ 9155856 w 12191996"/>
              <a:gd name="connsiteY96" fmla="*/ 6435585 h 6857998"/>
              <a:gd name="connsiteX97" fmla="*/ 9203600 w 12191996"/>
              <a:gd name="connsiteY97" fmla="*/ 6376331 h 6857998"/>
              <a:gd name="connsiteX98" fmla="*/ 9240688 w 12191996"/>
              <a:gd name="connsiteY98" fmla="*/ 6430468 h 6857998"/>
              <a:gd name="connsiteX99" fmla="*/ 9240688 w 12191996"/>
              <a:gd name="connsiteY99" fmla="*/ 6541730 h 6857998"/>
              <a:gd name="connsiteX100" fmla="*/ 9293972 w 12191996"/>
              <a:gd name="connsiteY100" fmla="*/ 6541730 h 6857998"/>
              <a:gd name="connsiteX101" fmla="*/ 9293972 w 12191996"/>
              <a:gd name="connsiteY101" fmla="*/ 6425781 h 6857998"/>
              <a:gd name="connsiteX102" fmla="*/ 9214695 w 12191996"/>
              <a:gd name="connsiteY102" fmla="*/ 6331145 h 6857998"/>
              <a:gd name="connsiteX103" fmla="*/ 9143931 w 12191996"/>
              <a:gd name="connsiteY103" fmla="*/ 6368232 h 6857998"/>
              <a:gd name="connsiteX104" fmla="*/ 9079990 w 12191996"/>
              <a:gd name="connsiteY104" fmla="*/ 6331145 h 6857998"/>
              <a:gd name="connsiteX105" fmla="*/ 8845971 w 12191996"/>
              <a:gd name="connsiteY105" fmla="*/ 6331145 h 6857998"/>
              <a:gd name="connsiteX106" fmla="*/ 8764980 w 12191996"/>
              <a:gd name="connsiteY106" fmla="*/ 6395939 h 6857998"/>
              <a:gd name="connsiteX107" fmla="*/ 8790558 w 12191996"/>
              <a:gd name="connsiteY107" fmla="*/ 6437290 h 6857998"/>
              <a:gd name="connsiteX108" fmla="*/ 8842567 w 12191996"/>
              <a:gd name="connsiteY108" fmla="*/ 6455623 h 6857998"/>
              <a:gd name="connsiteX109" fmla="*/ 8882635 w 12191996"/>
              <a:gd name="connsiteY109" fmla="*/ 6482906 h 6857998"/>
              <a:gd name="connsiteX110" fmla="*/ 8851088 w 12191996"/>
              <a:gd name="connsiteY110" fmla="*/ 6505503 h 6857998"/>
              <a:gd name="connsiteX111" fmla="*/ 8811019 w 12191996"/>
              <a:gd name="connsiteY111" fmla="*/ 6476513 h 6857998"/>
              <a:gd name="connsiteX112" fmla="*/ 8757735 w 12191996"/>
              <a:gd name="connsiteY112" fmla="*/ 6476513 h 6857998"/>
              <a:gd name="connsiteX113" fmla="*/ 8851940 w 12191996"/>
              <a:gd name="connsiteY113" fmla="*/ 6546847 h 6857998"/>
              <a:gd name="connsiteX114" fmla="*/ 8935489 w 12191996"/>
              <a:gd name="connsiteY114" fmla="*/ 6479925 h 6857998"/>
              <a:gd name="connsiteX115" fmla="*/ 8896266 w 12191996"/>
              <a:gd name="connsiteY115" fmla="*/ 6427909 h 6857998"/>
              <a:gd name="connsiteX116" fmla="*/ 8858326 w 12191996"/>
              <a:gd name="connsiteY116" fmla="*/ 6416829 h 6857998"/>
              <a:gd name="connsiteX117" fmla="*/ 8816551 w 12191996"/>
              <a:gd name="connsiteY117" fmla="*/ 6392535 h 6857998"/>
              <a:gd name="connsiteX118" fmla="*/ 8845540 w 12191996"/>
              <a:gd name="connsiteY118" fmla="*/ 6372497 h 6857998"/>
              <a:gd name="connsiteX119" fmla="*/ 8877941 w 12191996"/>
              <a:gd name="connsiteY119" fmla="*/ 6394663 h 6857998"/>
              <a:gd name="connsiteX120" fmla="*/ 8927814 w 12191996"/>
              <a:gd name="connsiteY120" fmla="*/ 6394663 h 6857998"/>
              <a:gd name="connsiteX121" fmla="*/ 8845971 w 12191996"/>
              <a:gd name="connsiteY121" fmla="*/ 6331145 h 6857998"/>
              <a:gd name="connsiteX122" fmla="*/ 11401109 w 12191996"/>
              <a:gd name="connsiteY122" fmla="*/ 6331086 h 6857998"/>
              <a:gd name="connsiteX123" fmla="*/ 11292962 w 12191996"/>
              <a:gd name="connsiteY123" fmla="*/ 6439234 h 6857998"/>
              <a:gd name="connsiteX124" fmla="*/ 11401109 w 12191996"/>
              <a:gd name="connsiteY124" fmla="*/ 6547388 h 6857998"/>
              <a:gd name="connsiteX125" fmla="*/ 11480565 w 12191996"/>
              <a:gd name="connsiteY125" fmla="*/ 6512429 h 6857998"/>
              <a:gd name="connsiteX126" fmla="*/ 11560020 w 12191996"/>
              <a:gd name="connsiteY126" fmla="*/ 6547388 h 6857998"/>
              <a:gd name="connsiteX127" fmla="*/ 11666936 w 12191996"/>
              <a:gd name="connsiteY127" fmla="*/ 6454740 h 6857998"/>
              <a:gd name="connsiteX128" fmla="*/ 11773852 w 12191996"/>
              <a:gd name="connsiteY128" fmla="*/ 6547388 h 6857998"/>
              <a:gd name="connsiteX129" fmla="*/ 11882000 w 12191996"/>
              <a:gd name="connsiteY129" fmla="*/ 6439241 h 6857998"/>
              <a:gd name="connsiteX130" fmla="*/ 11773852 w 12191996"/>
              <a:gd name="connsiteY130" fmla="*/ 6331086 h 6857998"/>
              <a:gd name="connsiteX131" fmla="*/ 11666936 w 12191996"/>
              <a:gd name="connsiteY131" fmla="*/ 6423734 h 6857998"/>
              <a:gd name="connsiteX132" fmla="*/ 11560020 w 12191996"/>
              <a:gd name="connsiteY132" fmla="*/ 6331086 h 6857998"/>
              <a:gd name="connsiteX133" fmla="*/ 11480565 w 12191996"/>
              <a:gd name="connsiteY133" fmla="*/ 6366045 h 6857998"/>
              <a:gd name="connsiteX134" fmla="*/ 11401109 w 12191996"/>
              <a:gd name="connsiteY134" fmla="*/ 6331086 h 6857998"/>
              <a:gd name="connsiteX135" fmla="*/ 10966420 w 12191996"/>
              <a:gd name="connsiteY135" fmla="*/ 6243333 h 6857998"/>
              <a:gd name="connsiteX136" fmla="*/ 10966420 w 12191996"/>
              <a:gd name="connsiteY136" fmla="*/ 6541731 h 6857998"/>
              <a:gd name="connsiteX137" fmla="*/ 11019704 w 12191996"/>
              <a:gd name="connsiteY137" fmla="*/ 6541731 h 6857998"/>
              <a:gd name="connsiteX138" fmla="*/ 11019704 w 12191996"/>
              <a:gd name="connsiteY138" fmla="*/ 6435585 h 6857998"/>
              <a:gd name="connsiteX139" fmla="*/ 11067018 w 12191996"/>
              <a:gd name="connsiteY139" fmla="*/ 6376332 h 6857998"/>
              <a:gd name="connsiteX140" fmla="*/ 11106664 w 12191996"/>
              <a:gd name="connsiteY140" fmla="*/ 6430468 h 6857998"/>
              <a:gd name="connsiteX141" fmla="*/ 11106664 w 12191996"/>
              <a:gd name="connsiteY141" fmla="*/ 6541731 h 6857998"/>
              <a:gd name="connsiteX142" fmla="*/ 11159525 w 12191996"/>
              <a:gd name="connsiteY142" fmla="*/ 6541731 h 6857998"/>
              <a:gd name="connsiteX143" fmla="*/ 11159525 w 12191996"/>
              <a:gd name="connsiteY143" fmla="*/ 6425781 h 6857998"/>
              <a:gd name="connsiteX144" fmla="*/ 11083645 w 12191996"/>
              <a:gd name="connsiteY144" fmla="*/ 6331146 h 6857998"/>
              <a:gd name="connsiteX145" fmla="*/ 11019704 w 12191996"/>
              <a:gd name="connsiteY145" fmla="*/ 6367803 h 6857998"/>
              <a:gd name="connsiteX146" fmla="*/ 11019704 w 12191996"/>
              <a:gd name="connsiteY146" fmla="*/ 6243333 h 6857998"/>
              <a:gd name="connsiteX147" fmla="*/ 10674845 w 12191996"/>
              <a:gd name="connsiteY147" fmla="*/ 6243333 h 6857998"/>
              <a:gd name="connsiteX148" fmla="*/ 10642022 w 12191996"/>
              <a:gd name="connsiteY148" fmla="*/ 6273598 h 6857998"/>
              <a:gd name="connsiteX149" fmla="*/ 10674845 w 12191996"/>
              <a:gd name="connsiteY149" fmla="*/ 6304293 h 6857998"/>
              <a:gd name="connsiteX150" fmla="*/ 10708099 w 12191996"/>
              <a:gd name="connsiteY150" fmla="*/ 6273598 h 6857998"/>
              <a:gd name="connsiteX151" fmla="*/ 10674845 w 12191996"/>
              <a:gd name="connsiteY151" fmla="*/ 6243333 h 6857998"/>
              <a:gd name="connsiteX152" fmla="*/ 9607015 w 12191996"/>
              <a:gd name="connsiteY152" fmla="*/ 6243333 h 6857998"/>
              <a:gd name="connsiteX153" fmla="*/ 9574192 w 12191996"/>
              <a:gd name="connsiteY153" fmla="*/ 6273598 h 6857998"/>
              <a:gd name="connsiteX154" fmla="*/ 9607015 w 12191996"/>
              <a:gd name="connsiteY154" fmla="*/ 6304293 h 6857998"/>
              <a:gd name="connsiteX155" fmla="*/ 9640269 w 12191996"/>
              <a:gd name="connsiteY155" fmla="*/ 6273598 h 6857998"/>
              <a:gd name="connsiteX156" fmla="*/ 9607015 w 12191996"/>
              <a:gd name="connsiteY156" fmla="*/ 6243333 h 6857998"/>
              <a:gd name="connsiteX157" fmla="*/ 9526448 w 12191996"/>
              <a:gd name="connsiteY157" fmla="*/ 6243333 h 6857998"/>
              <a:gd name="connsiteX158" fmla="*/ 9456538 w 12191996"/>
              <a:gd name="connsiteY158" fmla="*/ 6312391 h 6857998"/>
              <a:gd name="connsiteX159" fmla="*/ 9456538 w 12191996"/>
              <a:gd name="connsiteY159" fmla="*/ 6336263 h 6857998"/>
              <a:gd name="connsiteX160" fmla="*/ 9424137 w 12191996"/>
              <a:gd name="connsiteY160" fmla="*/ 6336263 h 6857998"/>
              <a:gd name="connsiteX161" fmla="*/ 9424137 w 12191996"/>
              <a:gd name="connsiteY161" fmla="*/ 6380166 h 6857998"/>
              <a:gd name="connsiteX162" fmla="*/ 9456538 w 12191996"/>
              <a:gd name="connsiteY162" fmla="*/ 6380166 h 6857998"/>
              <a:gd name="connsiteX163" fmla="*/ 9456538 w 12191996"/>
              <a:gd name="connsiteY163" fmla="*/ 6541723 h 6857998"/>
              <a:gd name="connsiteX164" fmla="*/ 9509821 w 12191996"/>
              <a:gd name="connsiteY164" fmla="*/ 6541723 h 6857998"/>
              <a:gd name="connsiteX165" fmla="*/ 9509821 w 12191996"/>
              <a:gd name="connsiteY165" fmla="*/ 6380166 h 6857998"/>
              <a:gd name="connsiteX166" fmla="*/ 9553302 w 12191996"/>
              <a:gd name="connsiteY166" fmla="*/ 6380166 h 6857998"/>
              <a:gd name="connsiteX167" fmla="*/ 9553302 w 12191996"/>
              <a:gd name="connsiteY167" fmla="*/ 6336263 h 6857998"/>
              <a:gd name="connsiteX168" fmla="*/ 9509821 w 12191996"/>
              <a:gd name="connsiteY168" fmla="*/ 6336263 h 6857998"/>
              <a:gd name="connsiteX169" fmla="*/ 9509821 w 12191996"/>
              <a:gd name="connsiteY169" fmla="*/ 6312391 h 6857998"/>
              <a:gd name="connsiteX170" fmla="*/ 9534969 w 12191996"/>
              <a:gd name="connsiteY170" fmla="*/ 6288096 h 6857998"/>
              <a:gd name="connsiteX171" fmla="*/ 9553302 w 12191996"/>
              <a:gd name="connsiteY171" fmla="*/ 6288096 h 6857998"/>
              <a:gd name="connsiteX172" fmla="*/ 9553302 w 12191996"/>
              <a:gd name="connsiteY172" fmla="*/ 6243333 h 6857998"/>
              <a:gd name="connsiteX173" fmla="*/ 8679289 w 12191996"/>
              <a:gd name="connsiteY173" fmla="*/ 6243333 h 6857998"/>
              <a:gd name="connsiteX174" fmla="*/ 8679289 w 12191996"/>
              <a:gd name="connsiteY174" fmla="*/ 6364399 h 6857998"/>
              <a:gd name="connsiteX175" fmla="*/ 8614495 w 12191996"/>
              <a:gd name="connsiteY175" fmla="*/ 6331146 h 6857998"/>
              <a:gd name="connsiteX176" fmla="*/ 8517731 w 12191996"/>
              <a:gd name="connsiteY176" fmla="*/ 6438567 h 6857998"/>
              <a:gd name="connsiteX177" fmla="*/ 8614495 w 12191996"/>
              <a:gd name="connsiteY177" fmla="*/ 6546840 h 6857998"/>
              <a:gd name="connsiteX178" fmla="*/ 8679289 w 12191996"/>
              <a:gd name="connsiteY178" fmla="*/ 6512311 h 6857998"/>
              <a:gd name="connsiteX179" fmla="*/ 8678866 w 12191996"/>
              <a:gd name="connsiteY179" fmla="*/ 6541723 h 6857998"/>
              <a:gd name="connsiteX180" fmla="*/ 8732580 w 12191996"/>
              <a:gd name="connsiteY180" fmla="*/ 6541723 h 6857998"/>
              <a:gd name="connsiteX181" fmla="*/ 8732580 w 12191996"/>
              <a:gd name="connsiteY181" fmla="*/ 6243333 h 6857998"/>
              <a:gd name="connsiteX182" fmla="*/ 0 w 12191996"/>
              <a:gd name="connsiteY182" fmla="*/ 0 h 6857998"/>
              <a:gd name="connsiteX183" fmla="*/ 12191996 w 12191996"/>
              <a:gd name="connsiteY183" fmla="*/ 0 h 6857998"/>
              <a:gd name="connsiteX184" fmla="*/ 12191996 w 12191996"/>
              <a:gd name="connsiteY184" fmla="*/ 6857998 h 6857998"/>
              <a:gd name="connsiteX185" fmla="*/ 0 w 12191996"/>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6" h="6857998">
                <a:moveTo>
                  <a:pt x="9327662" y="6412135"/>
                </a:moveTo>
                <a:lnTo>
                  <a:pt x="9327662" y="6456891"/>
                </a:lnTo>
                <a:lnTo>
                  <a:pt x="9422008" y="6456891"/>
                </a:lnTo>
                <a:lnTo>
                  <a:pt x="9422008" y="6412135"/>
                </a:lnTo>
                <a:close/>
                <a:moveTo>
                  <a:pt x="8626005" y="6377607"/>
                </a:moveTo>
                <a:cubicBezTo>
                  <a:pt x="8660956" y="6377607"/>
                  <a:pt x="8680141" y="6403608"/>
                  <a:pt x="8680141" y="6438989"/>
                </a:cubicBezTo>
                <a:cubicBezTo>
                  <a:pt x="8680141" y="6473096"/>
                  <a:pt x="8662239" y="6500379"/>
                  <a:pt x="8626005" y="6500379"/>
                </a:cubicBezTo>
                <a:cubicBezTo>
                  <a:pt x="8591476" y="6500379"/>
                  <a:pt x="8571438" y="6473948"/>
                  <a:pt x="8571438" y="6438567"/>
                </a:cubicBezTo>
                <a:cubicBezTo>
                  <a:pt x="8571438" y="6404038"/>
                  <a:pt x="8591476" y="6377607"/>
                  <a:pt x="8626005" y="6377607"/>
                </a:cubicBezTo>
                <a:close/>
                <a:moveTo>
                  <a:pt x="10289058" y="6374202"/>
                </a:moveTo>
                <a:cubicBezTo>
                  <a:pt x="10312500" y="6374202"/>
                  <a:pt x="10335949" y="6388693"/>
                  <a:pt x="10338078" y="6418535"/>
                </a:cubicBezTo>
                <a:lnTo>
                  <a:pt x="10235774" y="6418535"/>
                </a:lnTo>
                <a:cubicBezTo>
                  <a:pt x="10240891" y="6387418"/>
                  <a:pt x="10265616" y="6374202"/>
                  <a:pt x="10289058" y="6374202"/>
                </a:cubicBezTo>
                <a:close/>
                <a:moveTo>
                  <a:pt x="10648415" y="6336262"/>
                </a:moveTo>
                <a:lnTo>
                  <a:pt x="10648415" y="6541730"/>
                </a:lnTo>
                <a:lnTo>
                  <a:pt x="10701276" y="6541730"/>
                </a:lnTo>
                <a:lnTo>
                  <a:pt x="10701276" y="6336262"/>
                </a:lnTo>
                <a:close/>
                <a:moveTo>
                  <a:pt x="9673085" y="6336262"/>
                </a:moveTo>
                <a:lnTo>
                  <a:pt x="9673085" y="6541730"/>
                </a:lnTo>
                <a:lnTo>
                  <a:pt x="9725946" y="6541730"/>
                </a:lnTo>
                <a:lnTo>
                  <a:pt x="9725946" y="6449223"/>
                </a:lnTo>
                <a:cubicBezTo>
                  <a:pt x="9725946" y="6410007"/>
                  <a:pt x="9746837" y="6385282"/>
                  <a:pt x="9780513" y="6385282"/>
                </a:cubicBezTo>
                <a:lnTo>
                  <a:pt x="9800974" y="6385282"/>
                </a:lnTo>
                <a:lnTo>
                  <a:pt x="9800974" y="6336262"/>
                </a:lnTo>
                <a:cubicBezTo>
                  <a:pt x="9792445" y="6336262"/>
                  <a:pt x="9780513" y="6336685"/>
                  <a:pt x="9774543" y="6337115"/>
                </a:cubicBezTo>
                <a:cubicBezTo>
                  <a:pt x="9753652" y="6338821"/>
                  <a:pt x="9736603" y="6351183"/>
                  <a:pt x="9723388" y="6374625"/>
                </a:cubicBezTo>
                <a:lnTo>
                  <a:pt x="9723388" y="6336262"/>
                </a:lnTo>
                <a:close/>
                <a:moveTo>
                  <a:pt x="9581015" y="6336262"/>
                </a:moveTo>
                <a:lnTo>
                  <a:pt x="9581015" y="6541730"/>
                </a:lnTo>
                <a:lnTo>
                  <a:pt x="9633876" y="6541730"/>
                </a:lnTo>
                <a:lnTo>
                  <a:pt x="9633876" y="6336262"/>
                </a:lnTo>
                <a:close/>
                <a:moveTo>
                  <a:pt x="10837248" y="6331153"/>
                </a:moveTo>
                <a:cubicBezTo>
                  <a:pt x="10772455" y="6331153"/>
                  <a:pt x="10730250" y="6379750"/>
                  <a:pt x="10730250" y="6439004"/>
                </a:cubicBezTo>
                <a:cubicBezTo>
                  <a:pt x="10730250" y="6498680"/>
                  <a:pt x="10772024" y="6546855"/>
                  <a:pt x="10837248" y="6546855"/>
                </a:cubicBezTo>
                <a:cubicBezTo>
                  <a:pt x="10894366" y="6546855"/>
                  <a:pt x="10928895" y="6513179"/>
                  <a:pt x="10938276" y="6469699"/>
                </a:cubicBezTo>
                <a:lnTo>
                  <a:pt x="10882434" y="6469699"/>
                </a:lnTo>
                <a:cubicBezTo>
                  <a:pt x="10875611" y="6491865"/>
                  <a:pt x="10858562" y="6501669"/>
                  <a:pt x="10836825" y="6501669"/>
                </a:cubicBezTo>
                <a:cubicBezTo>
                  <a:pt x="10806131" y="6501669"/>
                  <a:pt x="10784394" y="6475669"/>
                  <a:pt x="10784394" y="6439004"/>
                </a:cubicBezTo>
                <a:cubicBezTo>
                  <a:pt x="10784394" y="6403615"/>
                  <a:pt x="10804432" y="6376761"/>
                  <a:pt x="10836825" y="6376761"/>
                </a:cubicBezTo>
                <a:cubicBezTo>
                  <a:pt x="10858992" y="6376761"/>
                  <a:pt x="10876041" y="6387418"/>
                  <a:pt x="10882434" y="6408309"/>
                </a:cubicBezTo>
                <a:lnTo>
                  <a:pt x="10938276" y="6408309"/>
                </a:lnTo>
                <a:cubicBezTo>
                  <a:pt x="10927197" y="6355878"/>
                  <a:pt x="10885415" y="6331153"/>
                  <a:pt x="10837248" y="6331153"/>
                </a:cubicBezTo>
                <a:close/>
                <a:moveTo>
                  <a:pt x="10536300" y="6331145"/>
                </a:moveTo>
                <a:cubicBezTo>
                  <a:pt x="10507741" y="6331145"/>
                  <a:pt x="10482163" y="6346489"/>
                  <a:pt x="10469801" y="6370791"/>
                </a:cubicBezTo>
                <a:lnTo>
                  <a:pt x="10469801" y="6336262"/>
                </a:lnTo>
                <a:lnTo>
                  <a:pt x="10419498" y="6336262"/>
                </a:lnTo>
                <a:lnTo>
                  <a:pt x="10419498" y="6541730"/>
                </a:lnTo>
                <a:lnTo>
                  <a:pt x="10472782" y="6541730"/>
                </a:lnTo>
                <a:lnTo>
                  <a:pt x="10472782" y="6435585"/>
                </a:lnTo>
                <a:cubicBezTo>
                  <a:pt x="10472782" y="6399350"/>
                  <a:pt x="10490684" y="6376331"/>
                  <a:pt x="10519673" y="6376331"/>
                </a:cubicBezTo>
                <a:cubicBezTo>
                  <a:pt x="10544398" y="6376331"/>
                  <a:pt x="10559742" y="6397222"/>
                  <a:pt x="10559742" y="6430468"/>
                </a:cubicBezTo>
                <a:lnTo>
                  <a:pt x="10559742" y="6541730"/>
                </a:lnTo>
                <a:lnTo>
                  <a:pt x="10613026" y="6541730"/>
                </a:lnTo>
                <a:lnTo>
                  <a:pt x="10613026" y="6425781"/>
                </a:lnTo>
                <a:cubicBezTo>
                  <a:pt x="10613033" y="6376331"/>
                  <a:pt x="10596407" y="6331145"/>
                  <a:pt x="10536300" y="6331145"/>
                </a:cubicBezTo>
                <a:close/>
                <a:moveTo>
                  <a:pt x="10289058" y="6331145"/>
                </a:moveTo>
                <a:cubicBezTo>
                  <a:pt x="10220430" y="6331145"/>
                  <a:pt x="10182060" y="6381018"/>
                  <a:pt x="10182060" y="6440702"/>
                </a:cubicBezTo>
                <a:cubicBezTo>
                  <a:pt x="10182060" y="6502084"/>
                  <a:pt x="10223834" y="6546847"/>
                  <a:pt x="10288628" y="6546847"/>
                </a:cubicBezTo>
                <a:cubicBezTo>
                  <a:pt x="10328274" y="6546847"/>
                  <a:pt x="10369618" y="6527239"/>
                  <a:pt x="10385822" y="6476936"/>
                </a:cubicBezTo>
                <a:lnTo>
                  <a:pt x="10332108" y="6476936"/>
                </a:lnTo>
                <a:cubicBezTo>
                  <a:pt x="10324010" y="6493563"/>
                  <a:pt x="10307813" y="6503367"/>
                  <a:pt x="10288198" y="6503367"/>
                </a:cubicBezTo>
                <a:cubicBezTo>
                  <a:pt x="10262197" y="6503367"/>
                  <a:pt x="10236620" y="6486740"/>
                  <a:pt x="10234914" y="6451789"/>
                </a:cubicBezTo>
                <a:lnTo>
                  <a:pt x="10389656" y="6451789"/>
                </a:lnTo>
                <a:cubicBezTo>
                  <a:pt x="10390932" y="6446671"/>
                  <a:pt x="10391785" y="6436015"/>
                  <a:pt x="10391785" y="6431750"/>
                </a:cubicBezTo>
                <a:cubicBezTo>
                  <a:pt x="10391792" y="6373772"/>
                  <a:pt x="10347889" y="6331145"/>
                  <a:pt x="10289058" y="6331145"/>
                </a:cubicBezTo>
                <a:close/>
                <a:moveTo>
                  <a:pt x="9939089" y="6331145"/>
                </a:moveTo>
                <a:cubicBezTo>
                  <a:pt x="9913089" y="6331145"/>
                  <a:pt x="9887934" y="6343930"/>
                  <a:pt x="9873866" y="6363968"/>
                </a:cubicBezTo>
                <a:lnTo>
                  <a:pt x="9873866" y="6336262"/>
                </a:lnTo>
                <a:lnTo>
                  <a:pt x="9823563" y="6336262"/>
                </a:lnTo>
                <a:lnTo>
                  <a:pt x="9823563" y="6541730"/>
                </a:lnTo>
                <a:lnTo>
                  <a:pt x="9876847" y="6541730"/>
                </a:lnTo>
                <a:lnTo>
                  <a:pt x="9876847" y="6435585"/>
                </a:lnTo>
                <a:cubicBezTo>
                  <a:pt x="9876847" y="6399350"/>
                  <a:pt x="9895179" y="6376331"/>
                  <a:pt x="9924161" y="6376331"/>
                </a:cubicBezTo>
                <a:cubicBezTo>
                  <a:pt x="9947180" y="6376331"/>
                  <a:pt x="9961671" y="6397222"/>
                  <a:pt x="9961671" y="6430468"/>
                </a:cubicBezTo>
                <a:lnTo>
                  <a:pt x="9961671" y="6541730"/>
                </a:lnTo>
                <a:lnTo>
                  <a:pt x="10014955" y="6541730"/>
                </a:lnTo>
                <a:lnTo>
                  <a:pt x="10014955" y="6435585"/>
                </a:lnTo>
                <a:cubicBezTo>
                  <a:pt x="10014955" y="6399350"/>
                  <a:pt x="10033287" y="6376331"/>
                  <a:pt x="10062699" y="6376331"/>
                </a:cubicBezTo>
                <a:cubicBezTo>
                  <a:pt x="10085288" y="6376331"/>
                  <a:pt x="10099787" y="6397222"/>
                  <a:pt x="10099787" y="6430468"/>
                </a:cubicBezTo>
                <a:lnTo>
                  <a:pt x="10099787" y="6541730"/>
                </a:lnTo>
                <a:lnTo>
                  <a:pt x="10153071" y="6541730"/>
                </a:lnTo>
                <a:lnTo>
                  <a:pt x="10153071" y="6425781"/>
                </a:lnTo>
                <a:cubicBezTo>
                  <a:pt x="10153078" y="6367802"/>
                  <a:pt x="10122383" y="6331145"/>
                  <a:pt x="10073794" y="6331145"/>
                </a:cubicBezTo>
                <a:cubicBezTo>
                  <a:pt x="10044382" y="6331145"/>
                  <a:pt x="10017098" y="6345636"/>
                  <a:pt x="10003030" y="6368232"/>
                </a:cubicBezTo>
                <a:cubicBezTo>
                  <a:pt x="9990245" y="6345643"/>
                  <a:pt x="9965520" y="6331145"/>
                  <a:pt x="9939089" y="6331145"/>
                </a:cubicBezTo>
                <a:close/>
                <a:moveTo>
                  <a:pt x="9079990" y="6331145"/>
                </a:moveTo>
                <a:cubicBezTo>
                  <a:pt x="9053990" y="6331145"/>
                  <a:pt x="9028835" y="6343930"/>
                  <a:pt x="9014767" y="6363968"/>
                </a:cubicBezTo>
                <a:lnTo>
                  <a:pt x="9014767" y="6336262"/>
                </a:lnTo>
                <a:lnTo>
                  <a:pt x="8964464" y="6336262"/>
                </a:lnTo>
                <a:lnTo>
                  <a:pt x="8964464" y="6541730"/>
                </a:lnTo>
                <a:lnTo>
                  <a:pt x="9017748" y="6541730"/>
                </a:lnTo>
                <a:lnTo>
                  <a:pt x="9017748" y="6435585"/>
                </a:lnTo>
                <a:cubicBezTo>
                  <a:pt x="9017748" y="6399350"/>
                  <a:pt x="9036080" y="6376331"/>
                  <a:pt x="9065062" y="6376331"/>
                </a:cubicBezTo>
                <a:cubicBezTo>
                  <a:pt x="9088081" y="6376331"/>
                  <a:pt x="9102572" y="6397222"/>
                  <a:pt x="9102572" y="6430468"/>
                </a:cubicBezTo>
                <a:lnTo>
                  <a:pt x="9102572" y="6541730"/>
                </a:lnTo>
                <a:lnTo>
                  <a:pt x="9155856" y="6541730"/>
                </a:lnTo>
                <a:lnTo>
                  <a:pt x="9155856" y="6435585"/>
                </a:lnTo>
                <a:cubicBezTo>
                  <a:pt x="9155856" y="6399350"/>
                  <a:pt x="9174188" y="6376331"/>
                  <a:pt x="9203600" y="6376331"/>
                </a:cubicBezTo>
                <a:cubicBezTo>
                  <a:pt x="9226197" y="6376331"/>
                  <a:pt x="9240688" y="6397222"/>
                  <a:pt x="9240688" y="6430468"/>
                </a:cubicBezTo>
                <a:lnTo>
                  <a:pt x="9240688" y="6541730"/>
                </a:lnTo>
                <a:lnTo>
                  <a:pt x="9293972" y="6541730"/>
                </a:lnTo>
                <a:lnTo>
                  <a:pt x="9293972" y="6425781"/>
                </a:lnTo>
                <a:cubicBezTo>
                  <a:pt x="9293987" y="6367802"/>
                  <a:pt x="9263292" y="6331145"/>
                  <a:pt x="9214695" y="6331145"/>
                </a:cubicBezTo>
                <a:cubicBezTo>
                  <a:pt x="9185283" y="6331145"/>
                  <a:pt x="9157999" y="6345636"/>
                  <a:pt x="9143931" y="6368232"/>
                </a:cubicBezTo>
                <a:cubicBezTo>
                  <a:pt x="9131146" y="6345643"/>
                  <a:pt x="9106421" y="6331145"/>
                  <a:pt x="9079990" y="6331145"/>
                </a:cubicBezTo>
                <a:close/>
                <a:moveTo>
                  <a:pt x="8845971" y="6331145"/>
                </a:moveTo>
                <a:cubicBezTo>
                  <a:pt x="8796098" y="6331145"/>
                  <a:pt x="8764980" y="6356293"/>
                  <a:pt x="8764980" y="6395939"/>
                </a:cubicBezTo>
                <a:cubicBezTo>
                  <a:pt x="8764980" y="6415124"/>
                  <a:pt x="8775215" y="6428762"/>
                  <a:pt x="8790558" y="6437290"/>
                </a:cubicBezTo>
                <a:cubicBezTo>
                  <a:pt x="8808038" y="6447094"/>
                  <a:pt x="8828068" y="6452211"/>
                  <a:pt x="8842567" y="6455623"/>
                </a:cubicBezTo>
                <a:cubicBezTo>
                  <a:pt x="8879224" y="6464151"/>
                  <a:pt x="8882635" y="6472249"/>
                  <a:pt x="8882635" y="6482906"/>
                </a:cubicBezTo>
                <a:cubicBezTo>
                  <a:pt x="8882635" y="6496974"/>
                  <a:pt x="8870273" y="6505503"/>
                  <a:pt x="8851088" y="6505503"/>
                </a:cubicBezTo>
                <a:cubicBezTo>
                  <a:pt x="8829774" y="6505503"/>
                  <a:pt x="8814430" y="6494416"/>
                  <a:pt x="8811019" y="6476513"/>
                </a:cubicBezTo>
                <a:lnTo>
                  <a:pt x="8757735" y="6476513"/>
                </a:lnTo>
                <a:cubicBezTo>
                  <a:pt x="8762852" y="6519571"/>
                  <a:pt x="8799087" y="6546847"/>
                  <a:pt x="8851940" y="6546847"/>
                </a:cubicBezTo>
                <a:cubicBezTo>
                  <a:pt x="8903096" y="6546847"/>
                  <a:pt x="8935489" y="6520846"/>
                  <a:pt x="8935489" y="6479925"/>
                </a:cubicBezTo>
                <a:cubicBezTo>
                  <a:pt x="8935482" y="6453064"/>
                  <a:pt x="8920991" y="6436007"/>
                  <a:pt x="8896266" y="6427909"/>
                </a:cubicBezTo>
                <a:cubicBezTo>
                  <a:pt x="8883903" y="6423645"/>
                  <a:pt x="8872824" y="6420233"/>
                  <a:pt x="8858326" y="6416829"/>
                </a:cubicBezTo>
                <a:cubicBezTo>
                  <a:pt x="8843835" y="6413418"/>
                  <a:pt x="8816551" y="6410437"/>
                  <a:pt x="8816551" y="6392535"/>
                </a:cubicBezTo>
                <a:cubicBezTo>
                  <a:pt x="8816551" y="6380172"/>
                  <a:pt x="8827631" y="6372497"/>
                  <a:pt x="8845540" y="6372497"/>
                </a:cubicBezTo>
                <a:cubicBezTo>
                  <a:pt x="8863020" y="6372497"/>
                  <a:pt x="8875382" y="6381025"/>
                  <a:pt x="8877941" y="6394663"/>
                </a:cubicBezTo>
                <a:lnTo>
                  <a:pt x="8927814" y="6394663"/>
                </a:lnTo>
                <a:cubicBezTo>
                  <a:pt x="8922697" y="6355447"/>
                  <a:pt x="8891156" y="6331145"/>
                  <a:pt x="8845971" y="6331145"/>
                </a:cubicBezTo>
                <a:close/>
                <a:moveTo>
                  <a:pt x="11401109" y="6331086"/>
                </a:moveTo>
                <a:cubicBezTo>
                  <a:pt x="11341381" y="6331086"/>
                  <a:pt x="11292962" y="6379505"/>
                  <a:pt x="11292962" y="6439234"/>
                </a:cubicBezTo>
                <a:cubicBezTo>
                  <a:pt x="11292962" y="6498962"/>
                  <a:pt x="11341374" y="6547388"/>
                  <a:pt x="11401109" y="6547388"/>
                </a:cubicBezTo>
                <a:cubicBezTo>
                  <a:pt x="11432568" y="6547388"/>
                  <a:pt x="11460808" y="6533869"/>
                  <a:pt x="11480565" y="6512429"/>
                </a:cubicBezTo>
                <a:cubicBezTo>
                  <a:pt x="11500328" y="6533877"/>
                  <a:pt x="11528561" y="6547388"/>
                  <a:pt x="11560020" y="6547388"/>
                </a:cubicBezTo>
                <a:cubicBezTo>
                  <a:pt x="11614468" y="6547388"/>
                  <a:pt x="11659394" y="6507105"/>
                  <a:pt x="11666936" y="6454740"/>
                </a:cubicBezTo>
                <a:cubicBezTo>
                  <a:pt x="11674471" y="6507105"/>
                  <a:pt x="11719397" y="6547388"/>
                  <a:pt x="11773852" y="6547388"/>
                </a:cubicBezTo>
                <a:cubicBezTo>
                  <a:pt x="11833581" y="6547388"/>
                  <a:pt x="11882000" y="6498969"/>
                  <a:pt x="11882000" y="6439241"/>
                </a:cubicBezTo>
                <a:cubicBezTo>
                  <a:pt x="11882000" y="6379512"/>
                  <a:pt x="11833581" y="6331086"/>
                  <a:pt x="11773852" y="6331086"/>
                </a:cubicBezTo>
                <a:cubicBezTo>
                  <a:pt x="11719397" y="6331086"/>
                  <a:pt x="11674471" y="6371370"/>
                  <a:pt x="11666936" y="6423734"/>
                </a:cubicBezTo>
                <a:cubicBezTo>
                  <a:pt x="11659401" y="6371370"/>
                  <a:pt x="11614475" y="6331086"/>
                  <a:pt x="11560020" y="6331086"/>
                </a:cubicBezTo>
                <a:cubicBezTo>
                  <a:pt x="11528561" y="6331086"/>
                  <a:pt x="11500321" y="6344605"/>
                  <a:pt x="11480565" y="6366045"/>
                </a:cubicBezTo>
                <a:cubicBezTo>
                  <a:pt x="11460801" y="6344598"/>
                  <a:pt x="11432568" y="6331086"/>
                  <a:pt x="11401109" y="6331086"/>
                </a:cubicBezTo>
                <a:close/>
                <a:moveTo>
                  <a:pt x="10966420" y="6243333"/>
                </a:moveTo>
                <a:lnTo>
                  <a:pt x="10966420" y="6541731"/>
                </a:lnTo>
                <a:lnTo>
                  <a:pt x="11019704" y="6541731"/>
                </a:lnTo>
                <a:lnTo>
                  <a:pt x="11019704" y="6435585"/>
                </a:lnTo>
                <a:cubicBezTo>
                  <a:pt x="11019704" y="6399351"/>
                  <a:pt x="11038036" y="6376332"/>
                  <a:pt x="11067018" y="6376332"/>
                </a:cubicBezTo>
                <a:cubicBezTo>
                  <a:pt x="11099841" y="6376332"/>
                  <a:pt x="11106664" y="6397645"/>
                  <a:pt x="11106664" y="6430468"/>
                </a:cubicBezTo>
                <a:lnTo>
                  <a:pt x="11106664" y="6541731"/>
                </a:lnTo>
                <a:lnTo>
                  <a:pt x="11159525" y="6541731"/>
                </a:lnTo>
                <a:lnTo>
                  <a:pt x="11159525" y="6425781"/>
                </a:lnTo>
                <a:cubicBezTo>
                  <a:pt x="11159518" y="6376332"/>
                  <a:pt x="11143751" y="6331146"/>
                  <a:pt x="11083645" y="6331146"/>
                </a:cubicBezTo>
                <a:cubicBezTo>
                  <a:pt x="11058497" y="6331146"/>
                  <a:pt x="11033772" y="6345214"/>
                  <a:pt x="11019704" y="6367803"/>
                </a:cubicBezTo>
                <a:lnTo>
                  <a:pt x="11019704" y="6243333"/>
                </a:lnTo>
                <a:close/>
                <a:moveTo>
                  <a:pt x="10674845" y="6243333"/>
                </a:moveTo>
                <a:cubicBezTo>
                  <a:pt x="10659071" y="6243333"/>
                  <a:pt x="10642022" y="6253137"/>
                  <a:pt x="10642022" y="6273598"/>
                </a:cubicBezTo>
                <a:cubicBezTo>
                  <a:pt x="10642022" y="6293206"/>
                  <a:pt x="10658219" y="6304293"/>
                  <a:pt x="10674845" y="6304293"/>
                </a:cubicBezTo>
                <a:cubicBezTo>
                  <a:pt x="10694453" y="6304293"/>
                  <a:pt x="10708099" y="6290224"/>
                  <a:pt x="10708099" y="6273598"/>
                </a:cubicBezTo>
                <a:cubicBezTo>
                  <a:pt x="10708091" y="6255265"/>
                  <a:pt x="10693170" y="6243333"/>
                  <a:pt x="10674845" y="6243333"/>
                </a:cubicBezTo>
                <a:close/>
                <a:moveTo>
                  <a:pt x="9607015" y="6243333"/>
                </a:moveTo>
                <a:cubicBezTo>
                  <a:pt x="9589536" y="6243333"/>
                  <a:pt x="9574192" y="6254413"/>
                  <a:pt x="9574192" y="6273598"/>
                </a:cubicBezTo>
                <a:cubicBezTo>
                  <a:pt x="9574192" y="6291930"/>
                  <a:pt x="9589113" y="6304293"/>
                  <a:pt x="9607015" y="6304293"/>
                </a:cubicBezTo>
                <a:cubicBezTo>
                  <a:pt x="9627476" y="6304293"/>
                  <a:pt x="9640269" y="6289372"/>
                  <a:pt x="9640269" y="6273598"/>
                </a:cubicBezTo>
                <a:cubicBezTo>
                  <a:pt x="9640261" y="6255695"/>
                  <a:pt x="9625770" y="6243333"/>
                  <a:pt x="9607015" y="6243333"/>
                </a:cubicBezTo>
                <a:close/>
                <a:moveTo>
                  <a:pt x="9526448" y="6243333"/>
                </a:moveTo>
                <a:cubicBezTo>
                  <a:pt x="9483391" y="6243333"/>
                  <a:pt x="9456538" y="6269764"/>
                  <a:pt x="9456538" y="6312391"/>
                </a:cubicBezTo>
                <a:lnTo>
                  <a:pt x="9456538" y="6336263"/>
                </a:lnTo>
                <a:lnTo>
                  <a:pt x="9424137" y="6336263"/>
                </a:lnTo>
                <a:lnTo>
                  <a:pt x="9424137" y="6380166"/>
                </a:lnTo>
                <a:lnTo>
                  <a:pt x="9456538" y="6380166"/>
                </a:lnTo>
                <a:lnTo>
                  <a:pt x="9456538" y="6541723"/>
                </a:lnTo>
                <a:lnTo>
                  <a:pt x="9509821" y="6541723"/>
                </a:lnTo>
                <a:lnTo>
                  <a:pt x="9509821" y="6380166"/>
                </a:lnTo>
                <a:lnTo>
                  <a:pt x="9553302" y="6380166"/>
                </a:lnTo>
                <a:lnTo>
                  <a:pt x="9553302" y="6336263"/>
                </a:lnTo>
                <a:lnTo>
                  <a:pt x="9509821" y="6336263"/>
                </a:lnTo>
                <a:lnTo>
                  <a:pt x="9509821" y="6312391"/>
                </a:lnTo>
                <a:cubicBezTo>
                  <a:pt x="9509821" y="6297470"/>
                  <a:pt x="9519625" y="6288096"/>
                  <a:pt x="9534969" y="6288096"/>
                </a:cubicBezTo>
                <a:lnTo>
                  <a:pt x="9553302" y="6288096"/>
                </a:lnTo>
                <a:lnTo>
                  <a:pt x="9553302" y="6243333"/>
                </a:lnTo>
                <a:close/>
                <a:moveTo>
                  <a:pt x="8679289" y="6243333"/>
                </a:moveTo>
                <a:lnTo>
                  <a:pt x="8679289" y="6364399"/>
                </a:lnTo>
                <a:cubicBezTo>
                  <a:pt x="8663092" y="6340957"/>
                  <a:pt x="8641778" y="6331146"/>
                  <a:pt x="8614495" y="6331146"/>
                </a:cubicBezTo>
                <a:cubicBezTo>
                  <a:pt x="8556524" y="6331146"/>
                  <a:pt x="8517731" y="6376754"/>
                  <a:pt x="8517731" y="6438567"/>
                </a:cubicBezTo>
                <a:cubicBezTo>
                  <a:pt x="8517731" y="6507194"/>
                  <a:pt x="8562064" y="6546840"/>
                  <a:pt x="8614495" y="6546840"/>
                </a:cubicBezTo>
                <a:cubicBezTo>
                  <a:pt x="8646465" y="6546840"/>
                  <a:pt x="8664368" y="6533202"/>
                  <a:pt x="8679289" y="6512311"/>
                </a:cubicBezTo>
                <a:lnTo>
                  <a:pt x="8678866" y="6541723"/>
                </a:lnTo>
                <a:lnTo>
                  <a:pt x="8732580" y="6541723"/>
                </a:lnTo>
                <a:lnTo>
                  <a:pt x="8732580" y="6243333"/>
                </a:lnTo>
                <a:close/>
                <a:moveTo>
                  <a:pt x="0" y="0"/>
                </a:moveTo>
                <a:lnTo>
                  <a:pt x="12191996" y="0"/>
                </a:lnTo>
                <a:lnTo>
                  <a:pt x="12191996" y="6857998"/>
                </a:lnTo>
                <a:lnTo>
                  <a:pt x="0" y="6857998"/>
                </a:lnTo>
                <a:close/>
              </a:path>
            </a:pathLst>
          </a:custGeom>
          <a:solidFill>
            <a:schemeClr val="bg1">
              <a:lumMod val="75000"/>
            </a:schemeClr>
          </a:solidFill>
        </p:spPr>
        <p:txBody>
          <a:bodyPr wrap="square">
            <a:noAutofit/>
          </a:bodyPr>
          <a:lstStyle>
            <a:lvl1pPr algn="ctr">
              <a:defRPr/>
            </a:lvl1pPr>
          </a:lstStyle>
          <a:p>
            <a:r>
              <a:rPr lang="en-GB"/>
              <a:t> </a:t>
            </a:r>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30-6-2026</a:t>
            </a:fld>
            <a:endParaRPr lang="en-GB"/>
          </a:p>
        </p:txBody>
      </p:sp>
      <p:pic>
        <p:nvPicPr>
          <p:cNvPr id="15" name="Picture 14">
            <a:extLst>
              <a:ext uri="{FF2B5EF4-FFF2-40B4-BE49-F238E27FC236}">
                <a16:creationId xmlns:a16="http://schemas.microsoft.com/office/drawing/2014/main" id="{15225CFF-F12F-D611-C464-FE8D5A4E6FA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80979" y="6024563"/>
            <a:ext cx="3844547" cy="742950"/>
          </a:xfrm>
          <a:prstGeom prst="rect">
            <a:avLst/>
          </a:prstGeom>
        </p:spPr>
      </p:pic>
      <p:sp>
        <p:nvSpPr>
          <p:cNvPr id="3" name="Text Placeholder 7">
            <a:extLst>
              <a:ext uri="{FF2B5EF4-FFF2-40B4-BE49-F238E27FC236}">
                <a16:creationId xmlns:a16="http://schemas.microsoft.com/office/drawing/2014/main" id="{4A7F20AF-E9B8-58D8-008D-519B5AE6B0C4}"/>
              </a:ext>
            </a:extLst>
          </p:cNvPr>
          <p:cNvSpPr>
            <a:spLocks noGrp="1"/>
          </p:cNvSpPr>
          <p:nvPr>
            <p:ph type="body" sz="quarter" idx="11" hasCustomPrompt="1"/>
          </p:nvPr>
        </p:nvSpPr>
        <p:spPr>
          <a:xfrm>
            <a:off x="302399" y="2422800"/>
            <a:ext cx="11589563" cy="931862"/>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264974314"/>
      </p:ext>
    </p:extLst>
  </p:cSld>
  <p:clrMapOvr>
    <a:masterClrMapping/>
  </p:clrMapOvr>
  <p:transition spd="slow">
    <p:wipe dir="r"/>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5944538-31F8-74A1-6F38-60C3A416143A}"/>
              </a:ext>
            </a:extLst>
          </p:cNvPr>
          <p:cNvSpPr>
            <a:spLocks noGrp="1"/>
          </p:cNvSpPr>
          <p:nvPr>
            <p:ph type="sldNum" sz="quarter" idx="10"/>
          </p:nvPr>
        </p:nvSpPr>
        <p:spPr/>
        <p:txBody>
          <a:bodyPr/>
          <a:lstStyle/>
          <a:p>
            <a:fld id="{5BA3E189-2F3A-42E5-B572-3520703B6186}" type="slidenum">
              <a:rPr lang="en-GB" smtClean="0"/>
              <a:pPr/>
              <a:t>‹#›</a:t>
            </a:fld>
            <a:endParaRPr lang="en-GB"/>
          </a:p>
        </p:txBody>
      </p:sp>
    </p:spTree>
    <p:extLst>
      <p:ext uri="{BB962C8B-B14F-4D97-AF65-F5344CB8AC3E}">
        <p14:creationId xmlns:p14="http://schemas.microsoft.com/office/powerpoint/2010/main" val="57697887"/>
      </p:ext>
    </p:extLst>
  </p:cSld>
  <p:clrMapOvr>
    <a:masterClrMapping/>
  </p:clrMapOvr>
  <p:transition spd="slow">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green">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3" name="Title Placeholder 1">
            <a:extLst>
              <a:ext uri="{FF2B5EF4-FFF2-40B4-BE49-F238E27FC236}">
                <a16:creationId xmlns:a16="http://schemas.microsoft.com/office/drawing/2014/main" id="{0851A903-26A9-3D11-F0C6-EF65DB5FE614}"/>
              </a:ext>
            </a:extLst>
          </p:cNvPr>
          <p:cNvSpPr>
            <a:spLocks noGrp="1"/>
          </p:cNvSpPr>
          <p:nvPr>
            <p:ph type="title"/>
          </p:nvPr>
        </p:nvSpPr>
        <p:spPr>
          <a:xfrm>
            <a:off x="302399" y="302400"/>
            <a:ext cx="11595600" cy="421526"/>
          </a:xfrm>
          <a:prstGeom prst="rect">
            <a:avLst/>
          </a:prstGeom>
        </p:spPr>
        <p:txBody>
          <a:bodyPr vert="horz" lIns="0" tIns="0" rIns="0" bIns="0" rtlCol="0" anchor="t">
            <a:spAutoFit/>
          </a:bodyPr>
          <a:lstStyle/>
          <a:p>
            <a:r>
              <a:rPr lang="en-US"/>
              <a:t>Slide title</a:t>
            </a:r>
            <a:endParaRPr lang="en-GB"/>
          </a:p>
        </p:txBody>
      </p:sp>
      <p:sp>
        <p:nvSpPr>
          <p:cNvPr id="4" name="Text Placeholder 10">
            <a:extLst>
              <a:ext uri="{FF2B5EF4-FFF2-40B4-BE49-F238E27FC236}">
                <a16:creationId xmlns:a16="http://schemas.microsoft.com/office/drawing/2014/main" id="{330C6621-7D87-9C1F-2FEB-3FE59700BC51}"/>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5" name="Text Placeholder 10">
            <a:extLst>
              <a:ext uri="{FF2B5EF4-FFF2-40B4-BE49-F238E27FC236}">
                <a16:creationId xmlns:a16="http://schemas.microsoft.com/office/drawing/2014/main" id="{F266F25D-C832-B7BC-8206-0DC5CD32A5A8}"/>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4072577277"/>
      </p:ext>
    </p:extLst>
  </p:cSld>
  <p:clrMapOvr>
    <a:masterClrMapping/>
  </p:clrMapOvr>
  <p:transition spd="slow">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green">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8FE577E5-16A6-E046-8C2C-B1D6923719BB}"/>
              </a:ext>
            </a:extLst>
          </p:cNvPr>
          <p:cNvSpPr>
            <a:spLocks noGrp="1"/>
          </p:cNvSpPr>
          <p:nvPr>
            <p:ph type="body" idx="11" hasCustomPrompt="1"/>
          </p:nvPr>
        </p:nvSpPr>
        <p:spPr>
          <a:xfrm>
            <a:off x="302400" y="679057"/>
            <a:ext cx="11587200" cy="384721"/>
          </a:xfrm>
        </p:spPr>
        <p:txBody>
          <a:bodyPr anchor="t" anchorCtr="0">
            <a:spAutoFit/>
          </a:bodyPr>
          <a:lstStyle>
            <a:lvl1pPr marL="0" indent="0">
              <a:buNone/>
              <a:defRPr lang="en-US" sz="2500" b="0" kern="0" spc="0" baseline="0" dirty="0">
                <a:solidFill>
                  <a:srgbClr val="BD69D7"/>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2" name="Title Placeholder 1">
            <a:extLst>
              <a:ext uri="{FF2B5EF4-FFF2-40B4-BE49-F238E27FC236}">
                <a16:creationId xmlns:a16="http://schemas.microsoft.com/office/drawing/2014/main" id="{4A439B70-FF63-97D0-D26C-1A247151370B}"/>
              </a:ext>
            </a:extLst>
          </p:cNvPr>
          <p:cNvSpPr>
            <a:spLocks noGrp="1"/>
          </p:cNvSpPr>
          <p:nvPr>
            <p:ph type="title"/>
          </p:nvPr>
        </p:nvSpPr>
        <p:spPr>
          <a:xfrm>
            <a:off x="302399" y="302400"/>
            <a:ext cx="11595600" cy="421526"/>
          </a:xfrm>
          <a:prstGeom prst="rect">
            <a:avLst/>
          </a:prstGeom>
        </p:spPr>
        <p:txBody>
          <a:bodyPr vert="horz" lIns="0" tIns="0" rIns="0" bIns="0" rtlCol="0" anchor="t">
            <a:spAutoFit/>
          </a:bodyPr>
          <a:lstStyle/>
          <a:p>
            <a:r>
              <a:rPr lang="en-US"/>
              <a:t>Slide title</a:t>
            </a:r>
            <a:endParaRPr lang="en-GB"/>
          </a:p>
        </p:txBody>
      </p:sp>
      <p:sp>
        <p:nvSpPr>
          <p:cNvPr id="6" name="Text Placeholder 10">
            <a:extLst>
              <a:ext uri="{FF2B5EF4-FFF2-40B4-BE49-F238E27FC236}">
                <a16:creationId xmlns:a16="http://schemas.microsoft.com/office/drawing/2014/main" id="{AF72A311-5056-B308-F247-E6FB184ECE1D}"/>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7" name="Text Placeholder 10">
            <a:extLst>
              <a:ext uri="{FF2B5EF4-FFF2-40B4-BE49-F238E27FC236}">
                <a16:creationId xmlns:a16="http://schemas.microsoft.com/office/drawing/2014/main" id="{3B5A121B-D425-5DB1-E48B-E5F7DDEB22D1}"/>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4281906167"/>
      </p:ext>
    </p:extLst>
  </p:cSld>
  <p:clrMapOvr>
    <a:masterClrMapping/>
  </p:clrMapOvr>
  <p:transition spd="slow">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blu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rgbClr val="307297"/>
              </a:buClr>
              <a:defRPr/>
            </a:lvl2pPr>
            <a:lvl3pPr>
              <a:buClr>
                <a:schemeClr val="accent1"/>
              </a:buClr>
              <a:defRPr/>
            </a:lvl3pPr>
            <a:lvl4pPr>
              <a:buClr>
                <a:srgbClr val="89C7E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2" name="Text Placeholder 2">
            <a:extLst>
              <a:ext uri="{FF2B5EF4-FFF2-40B4-BE49-F238E27FC236}">
                <a16:creationId xmlns:a16="http://schemas.microsoft.com/office/drawing/2014/main" id="{91FB53CB-29B5-45A0-C025-C8D8AB4BB5FD}"/>
              </a:ext>
            </a:extLst>
          </p:cNvPr>
          <p:cNvSpPr>
            <a:spLocks noGrp="1"/>
          </p:cNvSpPr>
          <p:nvPr>
            <p:ph type="body" idx="11" hasCustomPrompt="1"/>
          </p:nvPr>
        </p:nvSpPr>
        <p:spPr>
          <a:xfrm>
            <a:off x="302400" y="679057"/>
            <a:ext cx="11587200" cy="384721"/>
          </a:xfrm>
        </p:spPr>
        <p:txBody>
          <a:bodyPr anchor="t" anchorCtr="0">
            <a:spAutoFit/>
          </a:bodyPr>
          <a:lstStyle>
            <a:lvl1pPr marL="0" indent="0">
              <a:buNone/>
              <a:defRPr lang="en-US" sz="2500" b="0" kern="0" spc="0" baseline="0" dirty="0">
                <a:solidFill>
                  <a:srgbClr val="BD69D7"/>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itle Placeholder 1">
            <a:extLst>
              <a:ext uri="{FF2B5EF4-FFF2-40B4-BE49-F238E27FC236}">
                <a16:creationId xmlns:a16="http://schemas.microsoft.com/office/drawing/2014/main" id="{CEEC45C3-F22D-5665-FD05-E6AA7EFE4E1B}"/>
              </a:ext>
            </a:extLst>
          </p:cNvPr>
          <p:cNvSpPr>
            <a:spLocks noGrp="1"/>
          </p:cNvSpPr>
          <p:nvPr>
            <p:ph type="title"/>
          </p:nvPr>
        </p:nvSpPr>
        <p:spPr>
          <a:xfrm>
            <a:off x="302399" y="302400"/>
            <a:ext cx="11595600" cy="421526"/>
          </a:xfrm>
          <a:prstGeom prst="rect">
            <a:avLst/>
          </a:prstGeom>
        </p:spPr>
        <p:txBody>
          <a:bodyPr vert="horz" lIns="0" tIns="0" rIns="0" bIns="0" rtlCol="0" anchor="t">
            <a:spAutoFit/>
          </a:bodyPr>
          <a:lstStyle/>
          <a:p>
            <a:r>
              <a:rPr lang="en-US"/>
              <a:t>Slide title</a:t>
            </a:r>
            <a:endParaRPr lang="en-GB"/>
          </a:p>
        </p:txBody>
      </p:sp>
      <p:sp>
        <p:nvSpPr>
          <p:cNvPr id="6" name="Text Placeholder 10">
            <a:extLst>
              <a:ext uri="{FF2B5EF4-FFF2-40B4-BE49-F238E27FC236}">
                <a16:creationId xmlns:a16="http://schemas.microsoft.com/office/drawing/2014/main" id="{0162633C-E700-EABE-CCB8-99CEA16B6D7D}"/>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7" name="Text Placeholder 10">
            <a:extLst>
              <a:ext uri="{FF2B5EF4-FFF2-40B4-BE49-F238E27FC236}">
                <a16:creationId xmlns:a16="http://schemas.microsoft.com/office/drawing/2014/main" id="{09D1DCA6-A9C1-907C-63D4-F652BA807A1E}"/>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2061811941"/>
      </p:ext>
    </p:extLst>
  </p:cSld>
  <p:clrMapOvr>
    <a:masterClrMapping/>
  </p:clrMapOvr>
  <p:transition spd="slow">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1">
              <a:lumMod val="75000"/>
            </a:schemeClr>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Text Placeholder 2">
            <a:extLst>
              <a:ext uri="{FF2B5EF4-FFF2-40B4-BE49-F238E27FC236}">
                <a16:creationId xmlns:a16="http://schemas.microsoft.com/office/drawing/2014/main" id="{AD6BD8A2-1AAA-05D1-15D9-3BBCC165EB9F}"/>
              </a:ext>
            </a:extLst>
          </p:cNvPr>
          <p:cNvSpPr>
            <a:spLocks noGrp="1"/>
          </p:cNvSpPr>
          <p:nvPr>
            <p:ph type="body" idx="11" hasCustomPrompt="1"/>
          </p:nvPr>
        </p:nvSpPr>
        <p:spPr>
          <a:xfrm>
            <a:off x="302400" y="679057"/>
            <a:ext cx="6532935" cy="384721"/>
          </a:xfrm>
        </p:spPr>
        <p:txBody>
          <a:bodyPr wrap="square" anchor="t" anchorCtr="0">
            <a:spAutoFit/>
          </a:bodyPr>
          <a:lstStyle>
            <a:lvl1pPr marL="0" indent="0">
              <a:buNone/>
              <a:defRPr lang="en-US" sz="2500" b="0" kern="0" spc="0" baseline="0" dirty="0">
                <a:solidFill>
                  <a:srgbClr val="BD69D7"/>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itle Placeholder 1">
            <a:extLst>
              <a:ext uri="{FF2B5EF4-FFF2-40B4-BE49-F238E27FC236}">
                <a16:creationId xmlns:a16="http://schemas.microsoft.com/office/drawing/2014/main" id="{B165C1FA-F578-4CA9-65C7-83A004D53C37}"/>
              </a:ext>
            </a:extLst>
          </p:cNvPr>
          <p:cNvSpPr>
            <a:spLocks noGrp="1"/>
          </p:cNvSpPr>
          <p:nvPr>
            <p:ph type="title"/>
          </p:nvPr>
        </p:nvSpPr>
        <p:spPr>
          <a:xfrm>
            <a:off x="302399" y="302400"/>
            <a:ext cx="6537671" cy="421526"/>
          </a:xfrm>
          <a:prstGeom prst="rect">
            <a:avLst/>
          </a:prstGeom>
        </p:spPr>
        <p:txBody>
          <a:bodyPr vert="horz" wrap="square" lIns="0" tIns="0" rIns="0" bIns="0" rtlCol="0" anchor="t">
            <a:spAutoFit/>
          </a:bodyPr>
          <a:lstStyle/>
          <a:p>
            <a:r>
              <a:rPr lang="en-US"/>
              <a:t>Slide title</a:t>
            </a:r>
            <a:endParaRPr lang="en-GB"/>
          </a:p>
        </p:txBody>
      </p:sp>
      <p:sp>
        <p:nvSpPr>
          <p:cNvPr id="7" name="Text Placeholder 10">
            <a:extLst>
              <a:ext uri="{FF2B5EF4-FFF2-40B4-BE49-F238E27FC236}">
                <a16:creationId xmlns:a16="http://schemas.microsoft.com/office/drawing/2014/main" id="{D38144E2-A584-7D44-E863-C0EF499261CF}"/>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0" name="Text Placeholder 10">
            <a:extLst>
              <a:ext uri="{FF2B5EF4-FFF2-40B4-BE49-F238E27FC236}">
                <a16:creationId xmlns:a16="http://schemas.microsoft.com/office/drawing/2014/main" id="{B2F3AFDC-3509-F99B-BD5A-D143E10F5D3A}"/>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1" name="TextBox 10">
            <a:extLst>
              <a:ext uri="{FF2B5EF4-FFF2-40B4-BE49-F238E27FC236}">
                <a16:creationId xmlns:a16="http://schemas.microsoft.com/office/drawing/2014/main" id="{A932C47D-6C17-F612-99CA-FF3F7FEDA99C}"/>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tx1"/>
                </a:solidFill>
              </a:rPr>
              <a:t>Naturals</a:t>
            </a:r>
            <a:r>
              <a:rPr lang="en-US" sz="950" spc="-20" dirty="0">
                <a:solidFill>
                  <a:schemeClr val="tx1"/>
                </a:solidFill>
              </a:rPr>
              <a:t> </a:t>
            </a:r>
            <a:r>
              <a:rPr lang="en-US" sz="950" spc="-20" dirty="0">
                <a:solidFill>
                  <a:srgbClr val="58166D"/>
                </a:solidFill>
              </a:rPr>
              <a:t>| </a:t>
            </a:r>
            <a:r>
              <a:rPr lang="en-US" sz="950" spc="10" dirty="0">
                <a:solidFill>
                  <a:schemeClr val="tx1"/>
                </a:solidFill>
              </a:rPr>
              <a:t>The science of nature</a:t>
            </a:r>
          </a:p>
        </p:txBody>
      </p:sp>
    </p:spTree>
    <p:extLst>
      <p:ext uri="{BB962C8B-B14F-4D97-AF65-F5344CB8AC3E}">
        <p14:creationId xmlns:p14="http://schemas.microsoft.com/office/powerpoint/2010/main" val="413748269"/>
      </p:ext>
    </p:extLst>
  </p:cSld>
  <p:clrMapOvr>
    <a:masterClrMapping/>
  </p:clrMapOvr>
  <p:transition spd="slow">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1">
              <a:lumMod val="75000"/>
            </a:schemeClr>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8" y="1342800"/>
            <a:ext cx="5376541"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8" y="1889393"/>
            <a:ext cx="5376541"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2" name="Text Placeholder 2">
            <a:extLst>
              <a:ext uri="{FF2B5EF4-FFF2-40B4-BE49-F238E27FC236}">
                <a16:creationId xmlns:a16="http://schemas.microsoft.com/office/drawing/2014/main" id="{F50E6588-600A-656F-3E80-832CA2987D9A}"/>
              </a:ext>
            </a:extLst>
          </p:cNvPr>
          <p:cNvSpPr>
            <a:spLocks noGrp="1"/>
          </p:cNvSpPr>
          <p:nvPr>
            <p:ph type="body" idx="11" hasCustomPrompt="1"/>
          </p:nvPr>
        </p:nvSpPr>
        <p:spPr>
          <a:xfrm>
            <a:off x="302400" y="679057"/>
            <a:ext cx="5372645" cy="384721"/>
          </a:xfrm>
        </p:spPr>
        <p:txBody>
          <a:bodyPr wrap="square" anchor="t" anchorCtr="0">
            <a:spAutoFit/>
          </a:bodyPr>
          <a:lstStyle>
            <a:lvl1pPr marL="0" indent="0">
              <a:buNone/>
              <a:defRPr lang="en-US" sz="2500" b="0" kern="0" spc="0" baseline="0" dirty="0">
                <a:solidFill>
                  <a:srgbClr val="BD69D7"/>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itle Placeholder 1">
            <a:extLst>
              <a:ext uri="{FF2B5EF4-FFF2-40B4-BE49-F238E27FC236}">
                <a16:creationId xmlns:a16="http://schemas.microsoft.com/office/drawing/2014/main" id="{5D4BE83D-0DF9-5058-76A8-493A3637A06F}"/>
              </a:ext>
            </a:extLst>
          </p:cNvPr>
          <p:cNvSpPr>
            <a:spLocks noGrp="1"/>
          </p:cNvSpPr>
          <p:nvPr>
            <p:ph type="title"/>
          </p:nvPr>
        </p:nvSpPr>
        <p:spPr>
          <a:xfrm>
            <a:off x="302399" y="302400"/>
            <a:ext cx="5376540" cy="421526"/>
          </a:xfrm>
          <a:prstGeom prst="rect">
            <a:avLst/>
          </a:prstGeom>
        </p:spPr>
        <p:txBody>
          <a:bodyPr vert="horz" wrap="square" lIns="0" tIns="0" rIns="0" bIns="0" rtlCol="0" anchor="t">
            <a:spAutoFit/>
          </a:bodyPr>
          <a:lstStyle/>
          <a:p>
            <a:r>
              <a:rPr lang="en-US"/>
              <a:t>Slide title</a:t>
            </a:r>
            <a:endParaRPr lang="en-GB"/>
          </a:p>
        </p:txBody>
      </p:sp>
      <p:sp>
        <p:nvSpPr>
          <p:cNvPr id="10" name="Text Placeholder 10">
            <a:extLst>
              <a:ext uri="{FF2B5EF4-FFF2-40B4-BE49-F238E27FC236}">
                <a16:creationId xmlns:a16="http://schemas.microsoft.com/office/drawing/2014/main" id="{858FB64D-A180-8BE9-0CE6-9C147A09BBD8}"/>
              </a:ext>
            </a:extLst>
          </p:cNvPr>
          <p:cNvSpPr>
            <a:spLocks noGrp="1"/>
          </p:cNvSpPr>
          <p:nvPr>
            <p:ph type="body" sz="quarter" idx="25"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1EDF197B-84B5-7E56-EF4A-F62E3AAB0535}"/>
              </a:ext>
            </a:extLst>
          </p:cNvPr>
          <p:cNvSpPr>
            <a:spLocks noGrp="1"/>
          </p:cNvSpPr>
          <p:nvPr>
            <p:ph type="body" sz="quarter" idx="26"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Box 12">
            <a:extLst>
              <a:ext uri="{FF2B5EF4-FFF2-40B4-BE49-F238E27FC236}">
                <a16:creationId xmlns:a16="http://schemas.microsoft.com/office/drawing/2014/main" id="{69AFEFA8-57C6-5FF6-7279-C9AC538E2343}"/>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tx1"/>
                </a:solidFill>
              </a:rPr>
              <a:t>Naturals</a:t>
            </a:r>
            <a:r>
              <a:rPr lang="en-US" sz="950" spc="-20" dirty="0">
                <a:solidFill>
                  <a:schemeClr val="tx1"/>
                </a:solidFill>
              </a:rPr>
              <a:t> </a:t>
            </a:r>
            <a:r>
              <a:rPr lang="en-US" sz="950" spc="-20" dirty="0">
                <a:solidFill>
                  <a:srgbClr val="58166D"/>
                </a:solidFill>
              </a:rPr>
              <a:t>| </a:t>
            </a:r>
            <a:r>
              <a:rPr lang="en-US" sz="950" spc="10" dirty="0">
                <a:solidFill>
                  <a:schemeClr val="tx1"/>
                </a:solidFill>
              </a:rPr>
              <a:t>The science of nature</a:t>
            </a:r>
          </a:p>
        </p:txBody>
      </p:sp>
    </p:spTree>
    <p:extLst>
      <p:ext uri="{BB962C8B-B14F-4D97-AF65-F5344CB8AC3E}">
        <p14:creationId xmlns:p14="http://schemas.microsoft.com/office/powerpoint/2010/main" val="3814319352"/>
      </p:ext>
    </p:extLst>
  </p:cSld>
  <p:clrMapOvr>
    <a:masterClrMapping/>
  </p:clrMapOvr>
  <p:transition spd="slow">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End Slide 1">
    <p:bg>
      <p:bgPr>
        <a:solidFill>
          <a:srgbClr val="58166D"/>
        </a:solidFill>
        <a:effectLst/>
      </p:bgPr>
    </p:bg>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1" y="5940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Slide Number Placeholder 7">
            <a:extLst>
              <a:ext uri="{FF2B5EF4-FFF2-40B4-BE49-F238E27FC236}">
                <a16:creationId xmlns:a16="http://schemas.microsoft.com/office/drawing/2014/main" id="{05C2612F-8259-4A09-8A85-CFB1AB6C1D2C}"/>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290FD75-A089-3204-1609-1A4ABC2963B4}"/>
              </a:ext>
            </a:extLst>
          </p:cNvPr>
          <p:cNvSpPr>
            <a:spLocks noGrp="1"/>
          </p:cNvSpPr>
          <p:nvPr>
            <p:ph type="body" idx="11" hasCustomPrompt="1"/>
          </p:nvPr>
        </p:nvSpPr>
        <p:spPr>
          <a:xfrm>
            <a:off x="302400" y="679057"/>
            <a:ext cx="11587200" cy="400384"/>
          </a:xfrm>
        </p:spPr>
        <p:txBody>
          <a:bodyPr anchor="b">
            <a:noAutofit/>
          </a:bodyPr>
          <a:lstStyle>
            <a:lvl1pPr marL="0" indent="0">
              <a:buNone/>
              <a:defRPr lang="en-US" sz="2500" b="0" kern="0" spc="0" baseline="0" dirty="0">
                <a:solidFill>
                  <a:schemeClr val="bg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Title 1">
            <a:extLst>
              <a:ext uri="{FF2B5EF4-FFF2-40B4-BE49-F238E27FC236}">
                <a16:creationId xmlns:a16="http://schemas.microsoft.com/office/drawing/2014/main" id="{F8858DE6-C368-4E1E-F811-38BC3F72B215}"/>
              </a:ext>
            </a:extLst>
          </p:cNvPr>
          <p:cNvSpPr>
            <a:spLocks noGrp="1"/>
          </p:cNvSpPr>
          <p:nvPr>
            <p:ph type="title"/>
          </p:nvPr>
        </p:nvSpPr>
        <p:spPr>
          <a:xfrm>
            <a:off x="302400" y="302400"/>
            <a:ext cx="11591925" cy="421526"/>
          </a:xfrm>
        </p:spPr>
        <p:txBody>
          <a:bodyPr>
            <a:spAutoFit/>
          </a:bodyPr>
          <a:lstStyle>
            <a:lvl1pPr>
              <a:defRPr sz="3000">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2873864148"/>
      </p:ext>
    </p:extLst>
  </p:cSld>
  <p:clrMapOvr>
    <a:masterClrMapping/>
  </p:clrMapOvr>
  <p:transition spd="slow">
    <p:wipe dir="r"/>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_End Slide 1">
    <p:bg>
      <p:bgPr>
        <a:solidFill>
          <a:srgbClr val="58166D"/>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B156783C-4D68-5082-8A7E-D526BC459048}"/>
              </a:ext>
            </a:extLst>
          </p:cNvPr>
          <p:cNvGrpSpPr/>
          <p:nvPr userDrawn="1"/>
        </p:nvGrpSpPr>
        <p:grpSpPr>
          <a:xfrm>
            <a:off x="1" y="594000"/>
            <a:ext cx="12191998" cy="5148915"/>
            <a:chOff x="1" y="594000"/>
            <a:chExt cx="12191998" cy="5148915"/>
          </a:xfrm>
        </p:grpSpPr>
        <p:sp>
          <p:nvSpPr>
            <p:cNvPr id="2" name="Oval 1">
              <a:extLst>
                <a:ext uri="{FF2B5EF4-FFF2-40B4-BE49-F238E27FC236}">
                  <a16:creationId xmlns:a16="http://schemas.microsoft.com/office/drawing/2014/main" id="{6008A581-E974-5FF9-0497-2923DDEF7DE0}"/>
                </a:ext>
              </a:extLst>
            </p:cNvPr>
            <p:cNvSpPr>
              <a:spLocks noChangeAspect="1"/>
            </p:cNvSpPr>
            <p:nvPr userDrawn="1"/>
          </p:nvSpPr>
          <p:spPr>
            <a:xfrm>
              <a:off x="771328" y="594000"/>
              <a:ext cx="5148000" cy="5148000"/>
            </a:xfrm>
            <a:prstGeom prst="ellipse">
              <a:avLst/>
            </a:pr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reeform: Shape 4">
              <a:extLst>
                <a:ext uri="{FF2B5EF4-FFF2-40B4-BE49-F238E27FC236}">
                  <a16:creationId xmlns:a16="http://schemas.microsoft.com/office/drawing/2014/main" id="{6524FF1D-59AC-1EC4-5B41-55EDA09AC3A2}"/>
                </a:ext>
              </a:extLst>
            </p:cNvPr>
            <p:cNvSpPr>
              <a:spLocks noChangeAspect="1"/>
            </p:cNvSpPr>
            <p:nvPr userDrawn="1"/>
          </p:nvSpPr>
          <p:spPr>
            <a:xfrm>
              <a:off x="1" y="5940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6">
              <a:extLst>
                <a:ext uri="{FF2B5EF4-FFF2-40B4-BE49-F238E27FC236}">
                  <a16:creationId xmlns:a16="http://schemas.microsoft.com/office/drawing/2014/main" id="{FF06A295-C74C-E607-E373-B265E61E30E0}"/>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532364" y="2602636"/>
            <a:ext cx="7127272" cy="784830"/>
          </a:xfrm>
          <a:prstGeom prst="rect">
            <a:avLst/>
          </a:prstGeom>
          <a:noFill/>
        </p:spPr>
        <p:txBody>
          <a:bodyPr wrap="none" rtlCol="0">
            <a:spAutoFit/>
          </a:bodyPr>
          <a:lstStyle/>
          <a:p>
            <a:pPr algn="ctr"/>
            <a:r>
              <a:rPr lang="en-GB" sz="4500">
                <a:solidFill>
                  <a:schemeClr val="bg1"/>
                </a:solidFill>
                <a:latin typeface="+mj-lt"/>
              </a:rPr>
              <a:t>We bring progress to life</a:t>
            </a:r>
            <a:r>
              <a:rPr lang="en-GB" sz="4500" b="0">
                <a:solidFill>
                  <a:schemeClr val="bg1"/>
                </a:solidFill>
                <a:latin typeface="+mn-lt"/>
              </a:rPr>
              <a:t>.</a:t>
            </a:r>
            <a:endParaRPr lang="en-GB" sz="4500">
              <a:solidFill>
                <a:schemeClr val="bg1"/>
              </a:solidFill>
              <a:latin typeface="+mj-lt"/>
            </a:endParaRPr>
          </a:p>
        </p:txBody>
      </p:sp>
    </p:spTree>
    <p:extLst>
      <p:ext uri="{BB962C8B-B14F-4D97-AF65-F5344CB8AC3E}">
        <p14:creationId xmlns:p14="http://schemas.microsoft.com/office/powerpoint/2010/main" val="4159160704"/>
      </p:ext>
    </p:extLst>
  </p:cSld>
  <p:clrMapOvr>
    <a:masterClrMapping/>
  </p:clrMapOvr>
  <p:transition spd="slow">
    <p:wipe dir="r"/>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6_Title and Content green">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8FE577E5-16A6-E046-8C2C-B1D6923719BB}"/>
              </a:ext>
            </a:extLst>
          </p:cNvPr>
          <p:cNvSpPr>
            <a:spLocks noGrp="1"/>
          </p:cNvSpPr>
          <p:nvPr>
            <p:ph type="body" idx="11" hasCustomPrompt="1"/>
          </p:nvPr>
        </p:nvSpPr>
        <p:spPr>
          <a:xfrm>
            <a:off x="302400" y="679057"/>
            <a:ext cx="11587200" cy="400384"/>
          </a:xfrm>
          <a:prstGeom prst="rect">
            <a:avLst/>
          </a:prstGeom>
        </p:spPr>
        <p:txBody>
          <a:bodyPr lIns="0" tIns="0" rIns="0" bIns="0" anchor="t" anchorCtr="0">
            <a:noAutofit/>
          </a:bodyPr>
          <a:lstStyle>
            <a:lvl1pPr marL="0" indent="0">
              <a:buNone/>
              <a:defRPr lang="en-US" sz="2500" b="0" kern="0" spc="0" baseline="0" dirty="0">
                <a:solidFill>
                  <a:srgbClr val="BD69D7"/>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2" name="Title Placeholder 1">
            <a:extLst>
              <a:ext uri="{FF2B5EF4-FFF2-40B4-BE49-F238E27FC236}">
                <a16:creationId xmlns:a16="http://schemas.microsoft.com/office/drawing/2014/main" id="{7FD22335-8466-111B-F38F-2D5C8CA8BF1E}"/>
              </a:ext>
            </a:extLst>
          </p:cNvPr>
          <p:cNvSpPr>
            <a:spLocks noGrp="1"/>
          </p:cNvSpPr>
          <p:nvPr>
            <p:ph type="title"/>
          </p:nvPr>
        </p:nvSpPr>
        <p:spPr>
          <a:xfrm>
            <a:off x="302399" y="302400"/>
            <a:ext cx="11595600" cy="385969"/>
          </a:xfrm>
          <a:prstGeom prst="rect">
            <a:avLst/>
          </a:prstGeom>
        </p:spPr>
        <p:txBody>
          <a:bodyPr vert="horz" lIns="0" tIns="0" rIns="0" bIns="0" rtlCol="0" anchor="t">
            <a:noAutofit/>
          </a:bodyPr>
          <a:lstStyle/>
          <a:p>
            <a:r>
              <a:rPr lang="en-US"/>
              <a:t>Slide title</a:t>
            </a:r>
            <a:endParaRPr lang="en-GB"/>
          </a:p>
        </p:txBody>
      </p:sp>
      <p:sp>
        <p:nvSpPr>
          <p:cNvPr id="5" name="Text Placeholder 10">
            <a:extLst>
              <a:ext uri="{FF2B5EF4-FFF2-40B4-BE49-F238E27FC236}">
                <a16:creationId xmlns:a16="http://schemas.microsoft.com/office/drawing/2014/main" id="{442A4B00-4EA6-604A-A529-461F384EEB18}"/>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FE1F8692-6EFD-2440-AF54-726429289B79}"/>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1914673918"/>
      </p:ext>
    </p:extLst>
  </p:cSld>
  <p:clrMapOvr>
    <a:masterClrMapping/>
  </p:clrMapOvr>
  <p:transition spd="slow">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cSld name="Title Slide 18">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9CA8347-2E37-6623-69D0-EFDADDF979E5}"/>
              </a:ext>
            </a:extLst>
          </p:cNvPr>
          <p:cNvSpPr/>
          <p:nvPr/>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D3EDB6C6-3497-D951-8FC1-17AD59E6FAC3}"/>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E27569A2-CCA1-A36C-476C-EA119D19962C}"/>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53303CDE-22AA-F86A-F5F0-0BE9C0069E95}"/>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5D30A615-7CEC-4FD8-6AB8-AE3985B90A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4225342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a:prstGeom prst="rect">
            <a:avLst/>
          </a:prstGeo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1">
              <a:lumMod val="75000"/>
            </a:schemeClr>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Title Placeholder 1">
            <a:extLst>
              <a:ext uri="{FF2B5EF4-FFF2-40B4-BE49-F238E27FC236}">
                <a16:creationId xmlns:a16="http://schemas.microsoft.com/office/drawing/2014/main" id="{98A0CF3B-2223-6D55-A764-6BCA078D47AD}"/>
              </a:ext>
            </a:extLst>
          </p:cNvPr>
          <p:cNvSpPr>
            <a:spLocks noGrp="1"/>
          </p:cNvSpPr>
          <p:nvPr>
            <p:ph type="title"/>
          </p:nvPr>
        </p:nvSpPr>
        <p:spPr>
          <a:xfrm>
            <a:off x="302399" y="302400"/>
            <a:ext cx="6535005" cy="385969"/>
          </a:xfrm>
          <a:prstGeom prst="rect">
            <a:avLst/>
          </a:prstGeom>
        </p:spPr>
        <p:txBody>
          <a:bodyPr vert="horz" lIns="0" tIns="0" rIns="0" bIns="0" rtlCol="0" anchor="t">
            <a:noAutofit/>
          </a:bodyPr>
          <a:lstStyle/>
          <a:p>
            <a:r>
              <a:rPr lang="en-US"/>
              <a:t>Slide title</a:t>
            </a:r>
            <a:endParaRPr lang="en-GB"/>
          </a:p>
        </p:txBody>
      </p:sp>
      <p:sp>
        <p:nvSpPr>
          <p:cNvPr id="6" name="Text Placeholder 2">
            <a:extLst>
              <a:ext uri="{FF2B5EF4-FFF2-40B4-BE49-F238E27FC236}">
                <a16:creationId xmlns:a16="http://schemas.microsoft.com/office/drawing/2014/main" id="{09F9D194-496D-C94B-B141-F92F7315E63E}"/>
              </a:ext>
            </a:extLst>
          </p:cNvPr>
          <p:cNvSpPr>
            <a:spLocks noGrp="1"/>
          </p:cNvSpPr>
          <p:nvPr>
            <p:ph type="body" idx="11" hasCustomPrompt="1"/>
          </p:nvPr>
        </p:nvSpPr>
        <p:spPr>
          <a:xfrm>
            <a:off x="302400" y="679057"/>
            <a:ext cx="6535004" cy="400384"/>
          </a:xfrm>
          <a:prstGeom prst="rect">
            <a:avLst/>
          </a:prstGeom>
        </p:spPr>
        <p:txBody>
          <a:bodyPr lIns="0" tIns="0" rIns="0" bIns="0" anchor="t" anchorCtr="0">
            <a:noAutofit/>
          </a:bodyPr>
          <a:lstStyle>
            <a:lvl1pPr marL="0" indent="0">
              <a:buNone/>
              <a:defRPr lang="en-US" sz="2500" b="0" kern="0" spc="0" baseline="0" dirty="0">
                <a:solidFill>
                  <a:srgbClr val="BD69D7"/>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0" name="Text Placeholder 10">
            <a:extLst>
              <a:ext uri="{FF2B5EF4-FFF2-40B4-BE49-F238E27FC236}">
                <a16:creationId xmlns:a16="http://schemas.microsoft.com/office/drawing/2014/main" id="{4E77AF3E-5F0B-3C43-A27A-ED2C738CF981}"/>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27974E07-C7A7-6B49-89D3-564D493BC711}"/>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54682521"/>
      </p:ext>
    </p:extLst>
  </p:cSld>
  <p:clrMapOvr>
    <a:masterClrMapping/>
  </p:clrMapOvr>
  <p:transition spd="slow">
    <p:wipe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End Slide 1">
    <p:bg>
      <p:bgPr>
        <a:solidFill>
          <a:srgbClr val="9138B0"/>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D5EDD6A8-2F3B-1545-A20C-FB2DB66609BD}"/>
              </a:ext>
            </a:extLst>
          </p:cNvPr>
          <p:cNvGrpSpPr/>
          <p:nvPr userDrawn="1"/>
        </p:nvGrpSpPr>
        <p:grpSpPr>
          <a:xfrm>
            <a:off x="1" y="594000"/>
            <a:ext cx="12191998" cy="5148915"/>
            <a:chOff x="1" y="594000"/>
            <a:chExt cx="12191998" cy="5148915"/>
          </a:xfrm>
          <a:solidFill>
            <a:srgbClr val="58166D"/>
          </a:solidFill>
        </p:grpSpPr>
        <p:sp>
          <p:nvSpPr>
            <p:cNvPr id="10" name="Oval 9">
              <a:extLst>
                <a:ext uri="{FF2B5EF4-FFF2-40B4-BE49-F238E27FC236}">
                  <a16:creationId xmlns:a16="http://schemas.microsoft.com/office/drawing/2014/main" id="{8B42039F-7BE5-1B40-8E38-05796C53B356}"/>
                </a:ext>
              </a:extLst>
            </p:cNvPr>
            <p:cNvSpPr>
              <a:spLocks noChangeAspect="1"/>
            </p:cNvSpPr>
            <p:nvPr userDrawn="1"/>
          </p:nvSpPr>
          <p:spPr>
            <a:xfrm>
              <a:off x="771328" y="594000"/>
              <a:ext cx="5148000" cy="5148000"/>
            </a:xfrm>
            <a:prstGeom prst="ellipse">
              <a:avLst/>
            </a:prstGeom>
            <a:grpFill/>
            <a:ln w="28575">
              <a:solidFill>
                <a:srgbClr val="58166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4">
              <a:extLst>
                <a:ext uri="{FF2B5EF4-FFF2-40B4-BE49-F238E27FC236}">
                  <a16:creationId xmlns:a16="http://schemas.microsoft.com/office/drawing/2014/main" id="{3C1F0BBE-BCFB-9A40-8D53-3FC352A012D1}"/>
                </a:ext>
              </a:extLst>
            </p:cNvPr>
            <p:cNvSpPr>
              <a:spLocks noChangeAspect="1"/>
            </p:cNvSpPr>
            <p:nvPr userDrawn="1"/>
          </p:nvSpPr>
          <p:spPr>
            <a:xfrm>
              <a:off x="1" y="5940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grpFill/>
            <a:ln w="28575">
              <a:solidFill>
                <a:srgbClr val="58166D"/>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Freeform: Shape 6">
              <a:extLst>
                <a:ext uri="{FF2B5EF4-FFF2-40B4-BE49-F238E27FC236}">
                  <a16:creationId xmlns:a16="http://schemas.microsoft.com/office/drawing/2014/main" id="{C02516A9-CFE2-314C-AE36-D520F7700EC6}"/>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grpFill/>
            <a:ln w="28575">
              <a:solidFill>
                <a:srgbClr val="58166D"/>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Slide Number Placeholder 7">
            <a:extLst>
              <a:ext uri="{FF2B5EF4-FFF2-40B4-BE49-F238E27FC236}">
                <a16:creationId xmlns:a16="http://schemas.microsoft.com/office/drawing/2014/main" id="{05C2612F-8259-4A09-8A85-CFB1AB6C1D2C}"/>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8" name="Title 1">
            <a:extLst>
              <a:ext uri="{FF2B5EF4-FFF2-40B4-BE49-F238E27FC236}">
                <a16:creationId xmlns:a16="http://schemas.microsoft.com/office/drawing/2014/main" id="{F8858DE6-C368-4E1E-F811-38BC3F72B215}"/>
              </a:ext>
            </a:extLst>
          </p:cNvPr>
          <p:cNvSpPr>
            <a:spLocks noGrp="1"/>
          </p:cNvSpPr>
          <p:nvPr>
            <p:ph type="title"/>
          </p:nvPr>
        </p:nvSpPr>
        <p:spPr>
          <a:xfrm>
            <a:off x="302400" y="302400"/>
            <a:ext cx="11591925" cy="421526"/>
          </a:xfrm>
        </p:spPr>
        <p:txBody>
          <a:bodyPr>
            <a:spAutoFit/>
          </a:bodyPr>
          <a:lstStyle>
            <a:lvl1pPr>
              <a:defRPr sz="3000">
                <a:solidFill>
                  <a:schemeClr val="bg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E1E0850-E786-BD36-B03D-77D518C074C0}"/>
              </a:ext>
            </a:extLst>
          </p:cNvPr>
          <p:cNvSpPr>
            <a:spLocks noGrp="1"/>
          </p:cNvSpPr>
          <p:nvPr>
            <p:ph type="body" idx="11" hasCustomPrompt="1"/>
          </p:nvPr>
        </p:nvSpPr>
        <p:spPr>
          <a:xfrm>
            <a:off x="302400" y="679057"/>
            <a:ext cx="11587200" cy="400384"/>
          </a:xfrm>
          <a:prstGeom prst="rect">
            <a:avLst/>
          </a:prstGeom>
        </p:spPr>
        <p:txBody>
          <a:bodyPr lIns="0" tIns="0" rIns="0" bIns="0" anchor="t" anchorCtr="0">
            <a:noAutofit/>
          </a:bodyPr>
          <a:lstStyle>
            <a:lvl1pPr marL="0" indent="0">
              <a:buNone/>
              <a:defRPr lang="en-US" sz="2500" b="0" kern="0" spc="0" baseline="0" dirty="0">
                <a:solidFill>
                  <a:schemeClr val="bg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5" name="TextBox 14">
            <a:extLst>
              <a:ext uri="{FF2B5EF4-FFF2-40B4-BE49-F238E27FC236}">
                <a16:creationId xmlns:a16="http://schemas.microsoft.com/office/drawing/2014/main" id="{A57427AE-03F6-5C44-9A5E-BAD4A8DA740E}"/>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Naturals</a:t>
            </a:r>
            <a:r>
              <a:rPr lang="en-US" sz="950" spc="-20">
                <a:solidFill>
                  <a:srgbClr val="D9B0EA"/>
                </a:solidFill>
              </a:rPr>
              <a:t> | </a:t>
            </a:r>
            <a:r>
              <a:rPr lang="en-US" sz="950" spc="10">
                <a:solidFill>
                  <a:schemeClr val="bg1"/>
                </a:solidFill>
              </a:rPr>
              <a:t>The science of nature</a:t>
            </a:r>
          </a:p>
        </p:txBody>
      </p:sp>
    </p:spTree>
    <p:extLst>
      <p:ext uri="{BB962C8B-B14F-4D97-AF65-F5344CB8AC3E}">
        <p14:creationId xmlns:p14="http://schemas.microsoft.com/office/powerpoint/2010/main" val="1504890368"/>
      </p:ext>
    </p:extLst>
  </p:cSld>
  <p:clrMapOvr>
    <a:masterClrMapping/>
  </p:clrMapOvr>
  <p:transition spd="slow">
    <p:wipe dir="r"/>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End Slide 1">
    <p:bg>
      <p:bgPr>
        <a:solidFill>
          <a:srgbClr val="9138B0"/>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881DB724-0D7D-7643-99D9-BAC9AD639504}"/>
              </a:ext>
            </a:extLst>
          </p:cNvPr>
          <p:cNvGrpSpPr/>
          <p:nvPr userDrawn="1"/>
        </p:nvGrpSpPr>
        <p:grpSpPr>
          <a:xfrm>
            <a:off x="1" y="594000"/>
            <a:ext cx="12191998" cy="5148915"/>
            <a:chOff x="1" y="594000"/>
            <a:chExt cx="12191998" cy="5148915"/>
          </a:xfrm>
          <a:solidFill>
            <a:srgbClr val="58166D"/>
          </a:solidFill>
        </p:grpSpPr>
        <p:sp>
          <p:nvSpPr>
            <p:cNvPr id="2" name="Oval 1">
              <a:extLst>
                <a:ext uri="{FF2B5EF4-FFF2-40B4-BE49-F238E27FC236}">
                  <a16:creationId xmlns:a16="http://schemas.microsoft.com/office/drawing/2014/main" id="{6008A581-E974-5FF9-0497-2923DDEF7DE0}"/>
                </a:ext>
              </a:extLst>
            </p:cNvPr>
            <p:cNvSpPr>
              <a:spLocks noChangeAspect="1"/>
            </p:cNvSpPr>
            <p:nvPr userDrawn="1"/>
          </p:nvSpPr>
          <p:spPr>
            <a:xfrm>
              <a:off x="771328" y="594000"/>
              <a:ext cx="5148000" cy="5148000"/>
            </a:xfrm>
            <a:prstGeom prst="ellipse">
              <a:avLst/>
            </a:prstGeom>
            <a:grpFill/>
            <a:ln w="28575">
              <a:solidFill>
                <a:srgbClr val="58166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reeform: Shape 4">
              <a:extLst>
                <a:ext uri="{FF2B5EF4-FFF2-40B4-BE49-F238E27FC236}">
                  <a16:creationId xmlns:a16="http://schemas.microsoft.com/office/drawing/2014/main" id="{6524FF1D-59AC-1EC4-5B41-55EDA09AC3A2}"/>
                </a:ext>
              </a:extLst>
            </p:cNvPr>
            <p:cNvSpPr>
              <a:spLocks noChangeAspect="1"/>
            </p:cNvSpPr>
            <p:nvPr userDrawn="1"/>
          </p:nvSpPr>
          <p:spPr>
            <a:xfrm>
              <a:off x="1" y="5940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grpFill/>
            <a:ln w="28575">
              <a:solidFill>
                <a:srgbClr val="58166D"/>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6">
              <a:extLst>
                <a:ext uri="{FF2B5EF4-FFF2-40B4-BE49-F238E27FC236}">
                  <a16:creationId xmlns:a16="http://schemas.microsoft.com/office/drawing/2014/main" id="{FF06A295-C74C-E607-E373-B265E61E30E0}"/>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grpFill/>
            <a:ln w="28575">
              <a:solidFill>
                <a:srgbClr val="58166D"/>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532364" y="2602636"/>
            <a:ext cx="7127272" cy="784830"/>
          </a:xfrm>
          <a:prstGeom prst="rect">
            <a:avLst/>
          </a:prstGeom>
          <a:noFill/>
        </p:spPr>
        <p:txBody>
          <a:bodyPr wrap="none" rtlCol="0">
            <a:spAutoFit/>
          </a:bodyPr>
          <a:lstStyle/>
          <a:p>
            <a:pPr algn="ctr"/>
            <a:r>
              <a:rPr lang="en-GB" sz="4500">
                <a:solidFill>
                  <a:schemeClr val="bg1"/>
                </a:solidFill>
                <a:latin typeface="+mj-lt"/>
              </a:rPr>
              <a:t>We bring progress to life</a:t>
            </a:r>
            <a:r>
              <a:rPr lang="en-GB" sz="4500" b="0">
                <a:solidFill>
                  <a:schemeClr val="bg1"/>
                </a:solidFill>
                <a:latin typeface="+mn-lt"/>
              </a:rPr>
              <a:t>.</a:t>
            </a:r>
            <a:endParaRPr lang="en-GB" sz="4500">
              <a:solidFill>
                <a:schemeClr val="bg1"/>
              </a:solidFill>
              <a:latin typeface="+mj-lt"/>
            </a:endParaRPr>
          </a:p>
        </p:txBody>
      </p:sp>
    </p:spTree>
    <p:extLst>
      <p:ext uri="{BB962C8B-B14F-4D97-AF65-F5344CB8AC3E}">
        <p14:creationId xmlns:p14="http://schemas.microsoft.com/office/powerpoint/2010/main" val="3523481546"/>
      </p:ext>
    </p:extLst>
  </p:cSld>
  <p:clrMapOvr>
    <a:masterClrMapping/>
  </p:clrMapOvr>
  <p:transition spd="slow">
    <p:wipe dir="r"/>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Slide 17">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1116294"/>
      </p:ext>
    </p:extLst>
  </p:cSld>
  <p:clrMapOvr>
    <a:masterClrMapping/>
  </p:clrMapOvr>
  <p:transition spd="slow">
    <p:wipe dir="r"/>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1_Title Slide 17">
    <p:bg>
      <p:bgPr>
        <a:solidFill>
          <a:schemeClr val="bg1"/>
        </a:solidFill>
        <a:effectLst/>
      </p:bgPr>
    </p:bg>
    <p:spTree>
      <p:nvGrpSpPr>
        <p:cNvPr id="1" name=""/>
        <p:cNvGrpSpPr/>
        <p:nvPr/>
      </p:nvGrpSpPr>
      <p:grpSpPr>
        <a:xfrm>
          <a:off x="0" y="0"/>
          <a:ext cx="0" cy="0"/>
          <a:chOff x="0" y="0"/>
          <a:chExt cx="0" cy="0"/>
        </a:xfrm>
      </p:grpSpPr>
      <p:sp>
        <p:nvSpPr>
          <p:cNvPr id="27" name="Picture Placeholder 26">
            <a:extLst>
              <a:ext uri="{FF2B5EF4-FFF2-40B4-BE49-F238E27FC236}">
                <a16:creationId xmlns:a16="http://schemas.microsoft.com/office/drawing/2014/main" id="{B06E93FE-75C3-CEA8-A1AE-245EC436D1B7}"/>
              </a:ext>
            </a:extLst>
          </p:cNvPr>
          <p:cNvSpPr>
            <a:spLocks noGrp="1"/>
          </p:cNvSpPr>
          <p:nvPr>
            <p:ph type="pic" sz="quarter" idx="12" hasCustomPrompt="1"/>
          </p:nvPr>
        </p:nvSpPr>
        <p:spPr>
          <a:xfrm>
            <a:off x="3" y="2"/>
            <a:ext cx="12191996" cy="6857999"/>
          </a:xfrm>
          <a:custGeom>
            <a:avLst/>
            <a:gdLst>
              <a:gd name="connsiteX0" fmla="*/ 9327662 w 12191996"/>
              <a:gd name="connsiteY0" fmla="*/ 6412135 h 6857998"/>
              <a:gd name="connsiteX1" fmla="*/ 9327662 w 12191996"/>
              <a:gd name="connsiteY1" fmla="*/ 6456891 h 6857998"/>
              <a:gd name="connsiteX2" fmla="*/ 9422008 w 12191996"/>
              <a:gd name="connsiteY2" fmla="*/ 6456891 h 6857998"/>
              <a:gd name="connsiteX3" fmla="*/ 9422008 w 12191996"/>
              <a:gd name="connsiteY3" fmla="*/ 6412135 h 6857998"/>
              <a:gd name="connsiteX4" fmla="*/ 8626005 w 12191996"/>
              <a:gd name="connsiteY4" fmla="*/ 6377607 h 6857998"/>
              <a:gd name="connsiteX5" fmla="*/ 8680141 w 12191996"/>
              <a:gd name="connsiteY5" fmla="*/ 6438989 h 6857998"/>
              <a:gd name="connsiteX6" fmla="*/ 8626005 w 12191996"/>
              <a:gd name="connsiteY6" fmla="*/ 6500379 h 6857998"/>
              <a:gd name="connsiteX7" fmla="*/ 8571438 w 12191996"/>
              <a:gd name="connsiteY7" fmla="*/ 6438567 h 6857998"/>
              <a:gd name="connsiteX8" fmla="*/ 8626005 w 12191996"/>
              <a:gd name="connsiteY8" fmla="*/ 6377607 h 6857998"/>
              <a:gd name="connsiteX9" fmla="*/ 10289058 w 12191996"/>
              <a:gd name="connsiteY9" fmla="*/ 6374202 h 6857998"/>
              <a:gd name="connsiteX10" fmla="*/ 10338078 w 12191996"/>
              <a:gd name="connsiteY10" fmla="*/ 6418535 h 6857998"/>
              <a:gd name="connsiteX11" fmla="*/ 10235774 w 12191996"/>
              <a:gd name="connsiteY11" fmla="*/ 6418535 h 6857998"/>
              <a:gd name="connsiteX12" fmla="*/ 10289058 w 12191996"/>
              <a:gd name="connsiteY12" fmla="*/ 6374202 h 6857998"/>
              <a:gd name="connsiteX13" fmla="*/ 10648415 w 12191996"/>
              <a:gd name="connsiteY13" fmla="*/ 6336262 h 6857998"/>
              <a:gd name="connsiteX14" fmla="*/ 10648415 w 12191996"/>
              <a:gd name="connsiteY14" fmla="*/ 6541730 h 6857998"/>
              <a:gd name="connsiteX15" fmla="*/ 10701276 w 12191996"/>
              <a:gd name="connsiteY15" fmla="*/ 6541730 h 6857998"/>
              <a:gd name="connsiteX16" fmla="*/ 10701276 w 12191996"/>
              <a:gd name="connsiteY16" fmla="*/ 6336262 h 6857998"/>
              <a:gd name="connsiteX17" fmla="*/ 9673085 w 12191996"/>
              <a:gd name="connsiteY17" fmla="*/ 6336262 h 6857998"/>
              <a:gd name="connsiteX18" fmla="*/ 9673085 w 12191996"/>
              <a:gd name="connsiteY18" fmla="*/ 6541730 h 6857998"/>
              <a:gd name="connsiteX19" fmla="*/ 9725946 w 12191996"/>
              <a:gd name="connsiteY19" fmla="*/ 6541730 h 6857998"/>
              <a:gd name="connsiteX20" fmla="*/ 9725946 w 12191996"/>
              <a:gd name="connsiteY20" fmla="*/ 6449223 h 6857998"/>
              <a:gd name="connsiteX21" fmla="*/ 9780513 w 12191996"/>
              <a:gd name="connsiteY21" fmla="*/ 6385282 h 6857998"/>
              <a:gd name="connsiteX22" fmla="*/ 9800974 w 12191996"/>
              <a:gd name="connsiteY22" fmla="*/ 6385282 h 6857998"/>
              <a:gd name="connsiteX23" fmla="*/ 9800974 w 12191996"/>
              <a:gd name="connsiteY23" fmla="*/ 6336262 h 6857998"/>
              <a:gd name="connsiteX24" fmla="*/ 9774543 w 12191996"/>
              <a:gd name="connsiteY24" fmla="*/ 6337115 h 6857998"/>
              <a:gd name="connsiteX25" fmla="*/ 9723388 w 12191996"/>
              <a:gd name="connsiteY25" fmla="*/ 6374625 h 6857998"/>
              <a:gd name="connsiteX26" fmla="*/ 9723388 w 12191996"/>
              <a:gd name="connsiteY26" fmla="*/ 6336262 h 6857998"/>
              <a:gd name="connsiteX27" fmla="*/ 9581015 w 12191996"/>
              <a:gd name="connsiteY27" fmla="*/ 6336262 h 6857998"/>
              <a:gd name="connsiteX28" fmla="*/ 9581015 w 12191996"/>
              <a:gd name="connsiteY28" fmla="*/ 6541730 h 6857998"/>
              <a:gd name="connsiteX29" fmla="*/ 9633876 w 12191996"/>
              <a:gd name="connsiteY29" fmla="*/ 6541730 h 6857998"/>
              <a:gd name="connsiteX30" fmla="*/ 9633876 w 12191996"/>
              <a:gd name="connsiteY30" fmla="*/ 6336262 h 6857998"/>
              <a:gd name="connsiteX31" fmla="*/ 10837248 w 12191996"/>
              <a:gd name="connsiteY31" fmla="*/ 6331153 h 6857998"/>
              <a:gd name="connsiteX32" fmla="*/ 10730250 w 12191996"/>
              <a:gd name="connsiteY32" fmla="*/ 6439004 h 6857998"/>
              <a:gd name="connsiteX33" fmla="*/ 10837248 w 12191996"/>
              <a:gd name="connsiteY33" fmla="*/ 6546855 h 6857998"/>
              <a:gd name="connsiteX34" fmla="*/ 10938276 w 12191996"/>
              <a:gd name="connsiteY34" fmla="*/ 6469699 h 6857998"/>
              <a:gd name="connsiteX35" fmla="*/ 10882434 w 12191996"/>
              <a:gd name="connsiteY35" fmla="*/ 6469699 h 6857998"/>
              <a:gd name="connsiteX36" fmla="*/ 10836825 w 12191996"/>
              <a:gd name="connsiteY36" fmla="*/ 6501669 h 6857998"/>
              <a:gd name="connsiteX37" fmla="*/ 10784394 w 12191996"/>
              <a:gd name="connsiteY37" fmla="*/ 6439004 h 6857998"/>
              <a:gd name="connsiteX38" fmla="*/ 10836825 w 12191996"/>
              <a:gd name="connsiteY38" fmla="*/ 6376761 h 6857998"/>
              <a:gd name="connsiteX39" fmla="*/ 10882434 w 12191996"/>
              <a:gd name="connsiteY39" fmla="*/ 6408309 h 6857998"/>
              <a:gd name="connsiteX40" fmla="*/ 10938276 w 12191996"/>
              <a:gd name="connsiteY40" fmla="*/ 6408309 h 6857998"/>
              <a:gd name="connsiteX41" fmla="*/ 10837248 w 12191996"/>
              <a:gd name="connsiteY41" fmla="*/ 6331153 h 6857998"/>
              <a:gd name="connsiteX42" fmla="*/ 10536300 w 12191996"/>
              <a:gd name="connsiteY42" fmla="*/ 6331145 h 6857998"/>
              <a:gd name="connsiteX43" fmla="*/ 10469801 w 12191996"/>
              <a:gd name="connsiteY43" fmla="*/ 6370791 h 6857998"/>
              <a:gd name="connsiteX44" fmla="*/ 10469801 w 12191996"/>
              <a:gd name="connsiteY44" fmla="*/ 6336262 h 6857998"/>
              <a:gd name="connsiteX45" fmla="*/ 10419498 w 12191996"/>
              <a:gd name="connsiteY45" fmla="*/ 6336262 h 6857998"/>
              <a:gd name="connsiteX46" fmla="*/ 10419498 w 12191996"/>
              <a:gd name="connsiteY46" fmla="*/ 6541730 h 6857998"/>
              <a:gd name="connsiteX47" fmla="*/ 10472782 w 12191996"/>
              <a:gd name="connsiteY47" fmla="*/ 6541730 h 6857998"/>
              <a:gd name="connsiteX48" fmla="*/ 10472782 w 12191996"/>
              <a:gd name="connsiteY48" fmla="*/ 6435585 h 6857998"/>
              <a:gd name="connsiteX49" fmla="*/ 10519673 w 12191996"/>
              <a:gd name="connsiteY49" fmla="*/ 6376331 h 6857998"/>
              <a:gd name="connsiteX50" fmla="*/ 10559742 w 12191996"/>
              <a:gd name="connsiteY50" fmla="*/ 6430468 h 6857998"/>
              <a:gd name="connsiteX51" fmla="*/ 10559742 w 12191996"/>
              <a:gd name="connsiteY51" fmla="*/ 6541730 h 6857998"/>
              <a:gd name="connsiteX52" fmla="*/ 10613026 w 12191996"/>
              <a:gd name="connsiteY52" fmla="*/ 6541730 h 6857998"/>
              <a:gd name="connsiteX53" fmla="*/ 10613026 w 12191996"/>
              <a:gd name="connsiteY53" fmla="*/ 6425781 h 6857998"/>
              <a:gd name="connsiteX54" fmla="*/ 10536300 w 12191996"/>
              <a:gd name="connsiteY54" fmla="*/ 6331145 h 6857998"/>
              <a:gd name="connsiteX55" fmla="*/ 10289058 w 12191996"/>
              <a:gd name="connsiteY55" fmla="*/ 6331145 h 6857998"/>
              <a:gd name="connsiteX56" fmla="*/ 10182060 w 12191996"/>
              <a:gd name="connsiteY56" fmla="*/ 6440702 h 6857998"/>
              <a:gd name="connsiteX57" fmla="*/ 10288628 w 12191996"/>
              <a:gd name="connsiteY57" fmla="*/ 6546847 h 6857998"/>
              <a:gd name="connsiteX58" fmla="*/ 10385822 w 12191996"/>
              <a:gd name="connsiteY58" fmla="*/ 6476936 h 6857998"/>
              <a:gd name="connsiteX59" fmla="*/ 10332108 w 12191996"/>
              <a:gd name="connsiteY59" fmla="*/ 6476936 h 6857998"/>
              <a:gd name="connsiteX60" fmla="*/ 10288198 w 12191996"/>
              <a:gd name="connsiteY60" fmla="*/ 6503367 h 6857998"/>
              <a:gd name="connsiteX61" fmla="*/ 10234914 w 12191996"/>
              <a:gd name="connsiteY61" fmla="*/ 6451789 h 6857998"/>
              <a:gd name="connsiteX62" fmla="*/ 10389656 w 12191996"/>
              <a:gd name="connsiteY62" fmla="*/ 6451789 h 6857998"/>
              <a:gd name="connsiteX63" fmla="*/ 10391785 w 12191996"/>
              <a:gd name="connsiteY63" fmla="*/ 6431750 h 6857998"/>
              <a:gd name="connsiteX64" fmla="*/ 10289058 w 12191996"/>
              <a:gd name="connsiteY64" fmla="*/ 6331145 h 6857998"/>
              <a:gd name="connsiteX65" fmla="*/ 9939089 w 12191996"/>
              <a:gd name="connsiteY65" fmla="*/ 6331145 h 6857998"/>
              <a:gd name="connsiteX66" fmla="*/ 9873866 w 12191996"/>
              <a:gd name="connsiteY66" fmla="*/ 6363968 h 6857998"/>
              <a:gd name="connsiteX67" fmla="*/ 9873866 w 12191996"/>
              <a:gd name="connsiteY67" fmla="*/ 6336262 h 6857998"/>
              <a:gd name="connsiteX68" fmla="*/ 9823563 w 12191996"/>
              <a:gd name="connsiteY68" fmla="*/ 6336262 h 6857998"/>
              <a:gd name="connsiteX69" fmla="*/ 9823563 w 12191996"/>
              <a:gd name="connsiteY69" fmla="*/ 6541730 h 6857998"/>
              <a:gd name="connsiteX70" fmla="*/ 9876847 w 12191996"/>
              <a:gd name="connsiteY70" fmla="*/ 6541730 h 6857998"/>
              <a:gd name="connsiteX71" fmla="*/ 9876847 w 12191996"/>
              <a:gd name="connsiteY71" fmla="*/ 6435585 h 6857998"/>
              <a:gd name="connsiteX72" fmla="*/ 9924161 w 12191996"/>
              <a:gd name="connsiteY72" fmla="*/ 6376331 h 6857998"/>
              <a:gd name="connsiteX73" fmla="*/ 9961671 w 12191996"/>
              <a:gd name="connsiteY73" fmla="*/ 6430468 h 6857998"/>
              <a:gd name="connsiteX74" fmla="*/ 9961671 w 12191996"/>
              <a:gd name="connsiteY74" fmla="*/ 6541730 h 6857998"/>
              <a:gd name="connsiteX75" fmla="*/ 10014955 w 12191996"/>
              <a:gd name="connsiteY75" fmla="*/ 6541730 h 6857998"/>
              <a:gd name="connsiteX76" fmla="*/ 10014955 w 12191996"/>
              <a:gd name="connsiteY76" fmla="*/ 6435585 h 6857998"/>
              <a:gd name="connsiteX77" fmla="*/ 10062699 w 12191996"/>
              <a:gd name="connsiteY77" fmla="*/ 6376331 h 6857998"/>
              <a:gd name="connsiteX78" fmla="*/ 10099787 w 12191996"/>
              <a:gd name="connsiteY78" fmla="*/ 6430468 h 6857998"/>
              <a:gd name="connsiteX79" fmla="*/ 10099787 w 12191996"/>
              <a:gd name="connsiteY79" fmla="*/ 6541730 h 6857998"/>
              <a:gd name="connsiteX80" fmla="*/ 10153071 w 12191996"/>
              <a:gd name="connsiteY80" fmla="*/ 6541730 h 6857998"/>
              <a:gd name="connsiteX81" fmla="*/ 10153071 w 12191996"/>
              <a:gd name="connsiteY81" fmla="*/ 6425781 h 6857998"/>
              <a:gd name="connsiteX82" fmla="*/ 10073794 w 12191996"/>
              <a:gd name="connsiteY82" fmla="*/ 6331145 h 6857998"/>
              <a:gd name="connsiteX83" fmla="*/ 10003030 w 12191996"/>
              <a:gd name="connsiteY83" fmla="*/ 6368232 h 6857998"/>
              <a:gd name="connsiteX84" fmla="*/ 9939089 w 12191996"/>
              <a:gd name="connsiteY84" fmla="*/ 6331145 h 6857998"/>
              <a:gd name="connsiteX85" fmla="*/ 9079990 w 12191996"/>
              <a:gd name="connsiteY85" fmla="*/ 6331145 h 6857998"/>
              <a:gd name="connsiteX86" fmla="*/ 9014767 w 12191996"/>
              <a:gd name="connsiteY86" fmla="*/ 6363968 h 6857998"/>
              <a:gd name="connsiteX87" fmla="*/ 9014767 w 12191996"/>
              <a:gd name="connsiteY87" fmla="*/ 6336262 h 6857998"/>
              <a:gd name="connsiteX88" fmla="*/ 8964464 w 12191996"/>
              <a:gd name="connsiteY88" fmla="*/ 6336262 h 6857998"/>
              <a:gd name="connsiteX89" fmla="*/ 8964464 w 12191996"/>
              <a:gd name="connsiteY89" fmla="*/ 6541730 h 6857998"/>
              <a:gd name="connsiteX90" fmla="*/ 9017748 w 12191996"/>
              <a:gd name="connsiteY90" fmla="*/ 6541730 h 6857998"/>
              <a:gd name="connsiteX91" fmla="*/ 9017748 w 12191996"/>
              <a:gd name="connsiteY91" fmla="*/ 6435585 h 6857998"/>
              <a:gd name="connsiteX92" fmla="*/ 9065062 w 12191996"/>
              <a:gd name="connsiteY92" fmla="*/ 6376331 h 6857998"/>
              <a:gd name="connsiteX93" fmla="*/ 9102572 w 12191996"/>
              <a:gd name="connsiteY93" fmla="*/ 6430468 h 6857998"/>
              <a:gd name="connsiteX94" fmla="*/ 9102572 w 12191996"/>
              <a:gd name="connsiteY94" fmla="*/ 6541730 h 6857998"/>
              <a:gd name="connsiteX95" fmla="*/ 9155856 w 12191996"/>
              <a:gd name="connsiteY95" fmla="*/ 6541730 h 6857998"/>
              <a:gd name="connsiteX96" fmla="*/ 9155856 w 12191996"/>
              <a:gd name="connsiteY96" fmla="*/ 6435585 h 6857998"/>
              <a:gd name="connsiteX97" fmla="*/ 9203600 w 12191996"/>
              <a:gd name="connsiteY97" fmla="*/ 6376331 h 6857998"/>
              <a:gd name="connsiteX98" fmla="*/ 9240688 w 12191996"/>
              <a:gd name="connsiteY98" fmla="*/ 6430468 h 6857998"/>
              <a:gd name="connsiteX99" fmla="*/ 9240688 w 12191996"/>
              <a:gd name="connsiteY99" fmla="*/ 6541730 h 6857998"/>
              <a:gd name="connsiteX100" fmla="*/ 9293972 w 12191996"/>
              <a:gd name="connsiteY100" fmla="*/ 6541730 h 6857998"/>
              <a:gd name="connsiteX101" fmla="*/ 9293972 w 12191996"/>
              <a:gd name="connsiteY101" fmla="*/ 6425781 h 6857998"/>
              <a:gd name="connsiteX102" fmla="*/ 9214695 w 12191996"/>
              <a:gd name="connsiteY102" fmla="*/ 6331145 h 6857998"/>
              <a:gd name="connsiteX103" fmla="*/ 9143931 w 12191996"/>
              <a:gd name="connsiteY103" fmla="*/ 6368232 h 6857998"/>
              <a:gd name="connsiteX104" fmla="*/ 9079990 w 12191996"/>
              <a:gd name="connsiteY104" fmla="*/ 6331145 h 6857998"/>
              <a:gd name="connsiteX105" fmla="*/ 8845971 w 12191996"/>
              <a:gd name="connsiteY105" fmla="*/ 6331145 h 6857998"/>
              <a:gd name="connsiteX106" fmla="*/ 8764980 w 12191996"/>
              <a:gd name="connsiteY106" fmla="*/ 6395939 h 6857998"/>
              <a:gd name="connsiteX107" fmla="*/ 8790558 w 12191996"/>
              <a:gd name="connsiteY107" fmla="*/ 6437290 h 6857998"/>
              <a:gd name="connsiteX108" fmla="*/ 8842567 w 12191996"/>
              <a:gd name="connsiteY108" fmla="*/ 6455623 h 6857998"/>
              <a:gd name="connsiteX109" fmla="*/ 8882635 w 12191996"/>
              <a:gd name="connsiteY109" fmla="*/ 6482906 h 6857998"/>
              <a:gd name="connsiteX110" fmla="*/ 8851088 w 12191996"/>
              <a:gd name="connsiteY110" fmla="*/ 6505503 h 6857998"/>
              <a:gd name="connsiteX111" fmla="*/ 8811019 w 12191996"/>
              <a:gd name="connsiteY111" fmla="*/ 6476513 h 6857998"/>
              <a:gd name="connsiteX112" fmla="*/ 8757735 w 12191996"/>
              <a:gd name="connsiteY112" fmla="*/ 6476513 h 6857998"/>
              <a:gd name="connsiteX113" fmla="*/ 8851940 w 12191996"/>
              <a:gd name="connsiteY113" fmla="*/ 6546847 h 6857998"/>
              <a:gd name="connsiteX114" fmla="*/ 8935489 w 12191996"/>
              <a:gd name="connsiteY114" fmla="*/ 6479925 h 6857998"/>
              <a:gd name="connsiteX115" fmla="*/ 8896266 w 12191996"/>
              <a:gd name="connsiteY115" fmla="*/ 6427909 h 6857998"/>
              <a:gd name="connsiteX116" fmla="*/ 8858326 w 12191996"/>
              <a:gd name="connsiteY116" fmla="*/ 6416829 h 6857998"/>
              <a:gd name="connsiteX117" fmla="*/ 8816551 w 12191996"/>
              <a:gd name="connsiteY117" fmla="*/ 6392535 h 6857998"/>
              <a:gd name="connsiteX118" fmla="*/ 8845540 w 12191996"/>
              <a:gd name="connsiteY118" fmla="*/ 6372497 h 6857998"/>
              <a:gd name="connsiteX119" fmla="*/ 8877941 w 12191996"/>
              <a:gd name="connsiteY119" fmla="*/ 6394663 h 6857998"/>
              <a:gd name="connsiteX120" fmla="*/ 8927814 w 12191996"/>
              <a:gd name="connsiteY120" fmla="*/ 6394663 h 6857998"/>
              <a:gd name="connsiteX121" fmla="*/ 8845971 w 12191996"/>
              <a:gd name="connsiteY121" fmla="*/ 6331145 h 6857998"/>
              <a:gd name="connsiteX122" fmla="*/ 11401109 w 12191996"/>
              <a:gd name="connsiteY122" fmla="*/ 6331086 h 6857998"/>
              <a:gd name="connsiteX123" fmla="*/ 11292962 w 12191996"/>
              <a:gd name="connsiteY123" fmla="*/ 6439234 h 6857998"/>
              <a:gd name="connsiteX124" fmla="*/ 11401109 w 12191996"/>
              <a:gd name="connsiteY124" fmla="*/ 6547388 h 6857998"/>
              <a:gd name="connsiteX125" fmla="*/ 11480565 w 12191996"/>
              <a:gd name="connsiteY125" fmla="*/ 6512429 h 6857998"/>
              <a:gd name="connsiteX126" fmla="*/ 11560020 w 12191996"/>
              <a:gd name="connsiteY126" fmla="*/ 6547388 h 6857998"/>
              <a:gd name="connsiteX127" fmla="*/ 11666936 w 12191996"/>
              <a:gd name="connsiteY127" fmla="*/ 6454740 h 6857998"/>
              <a:gd name="connsiteX128" fmla="*/ 11773852 w 12191996"/>
              <a:gd name="connsiteY128" fmla="*/ 6547388 h 6857998"/>
              <a:gd name="connsiteX129" fmla="*/ 11882000 w 12191996"/>
              <a:gd name="connsiteY129" fmla="*/ 6439241 h 6857998"/>
              <a:gd name="connsiteX130" fmla="*/ 11773852 w 12191996"/>
              <a:gd name="connsiteY130" fmla="*/ 6331086 h 6857998"/>
              <a:gd name="connsiteX131" fmla="*/ 11666936 w 12191996"/>
              <a:gd name="connsiteY131" fmla="*/ 6423734 h 6857998"/>
              <a:gd name="connsiteX132" fmla="*/ 11560020 w 12191996"/>
              <a:gd name="connsiteY132" fmla="*/ 6331086 h 6857998"/>
              <a:gd name="connsiteX133" fmla="*/ 11480565 w 12191996"/>
              <a:gd name="connsiteY133" fmla="*/ 6366045 h 6857998"/>
              <a:gd name="connsiteX134" fmla="*/ 11401109 w 12191996"/>
              <a:gd name="connsiteY134" fmla="*/ 6331086 h 6857998"/>
              <a:gd name="connsiteX135" fmla="*/ 10966420 w 12191996"/>
              <a:gd name="connsiteY135" fmla="*/ 6243333 h 6857998"/>
              <a:gd name="connsiteX136" fmla="*/ 10966420 w 12191996"/>
              <a:gd name="connsiteY136" fmla="*/ 6541731 h 6857998"/>
              <a:gd name="connsiteX137" fmla="*/ 11019704 w 12191996"/>
              <a:gd name="connsiteY137" fmla="*/ 6541731 h 6857998"/>
              <a:gd name="connsiteX138" fmla="*/ 11019704 w 12191996"/>
              <a:gd name="connsiteY138" fmla="*/ 6435585 h 6857998"/>
              <a:gd name="connsiteX139" fmla="*/ 11067018 w 12191996"/>
              <a:gd name="connsiteY139" fmla="*/ 6376332 h 6857998"/>
              <a:gd name="connsiteX140" fmla="*/ 11106664 w 12191996"/>
              <a:gd name="connsiteY140" fmla="*/ 6430468 h 6857998"/>
              <a:gd name="connsiteX141" fmla="*/ 11106664 w 12191996"/>
              <a:gd name="connsiteY141" fmla="*/ 6541731 h 6857998"/>
              <a:gd name="connsiteX142" fmla="*/ 11159525 w 12191996"/>
              <a:gd name="connsiteY142" fmla="*/ 6541731 h 6857998"/>
              <a:gd name="connsiteX143" fmla="*/ 11159525 w 12191996"/>
              <a:gd name="connsiteY143" fmla="*/ 6425781 h 6857998"/>
              <a:gd name="connsiteX144" fmla="*/ 11083645 w 12191996"/>
              <a:gd name="connsiteY144" fmla="*/ 6331146 h 6857998"/>
              <a:gd name="connsiteX145" fmla="*/ 11019704 w 12191996"/>
              <a:gd name="connsiteY145" fmla="*/ 6367803 h 6857998"/>
              <a:gd name="connsiteX146" fmla="*/ 11019704 w 12191996"/>
              <a:gd name="connsiteY146" fmla="*/ 6243333 h 6857998"/>
              <a:gd name="connsiteX147" fmla="*/ 10674845 w 12191996"/>
              <a:gd name="connsiteY147" fmla="*/ 6243333 h 6857998"/>
              <a:gd name="connsiteX148" fmla="*/ 10642022 w 12191996"/>
              <a:gd name="connsiteY148" fmla="*/ 6273598 h 6857998"/>
              <a:gd name="connsiteX149" fmla="*/ 10674845 w 12191996"/>
              <a:gd name="connsiteY149" fmla="*/ 6304293 h 6857998"/>
              <a:gd name="connsiteX150" fmla="*/ 10708099 w 12191996"/>
              <a:gd name="connsiteY150" fmla="*/ 6273598 h 6857998"/>
              <a:gd name="connsiteX151" fmla="*/ 10674845 w 12191996"/>
              <a:gd name="connsiteY151" fmla="*/ 6243333 h 6857998"/>
              <a:gd name="connsiteX152" fmla="*/ 9607015 w 12191996"/>
              <a:gd name="connsiteY152" fmla="*/ 6243333 h 6857998"/>
              <a:gd name="connsiteX153" fmla="*/ 9574192 w 12191996"/>
              <a:gd name="connsiteY153" fmla="*/ 6273598 h 6857998"/>
              <a:gd name="connsiteX154" fmla="*/ 9607015 w 12191996"/>
              <a:gd name="connsiteY154" fmla="*/ 6304293 h 6857998"/>
              <a:gd name="connsiteX155" fmla="*/ 9640269 w 12191996"/>
              <a:gd name="connsiteY155" fmla="*/ 6273598 h 6857998"/>
              <a:gd name="connsiteX156" fmla="*/ 9607015 w 12191996"/>
              <a:gd name="connsiteY156" fmla="*/ 6243333 h 6857998"/>
              <a:gd name="connsiteX157" fmla="*/ 9526448 w 12191996"/>
              <a:gd name="connsiteY157" fmla="*/ 6243333 h 6857998"/>
              <a:gd name="connsiteX158" fmla="*/ 9456538 w 12191996"/>
              <a:gd name="connsiteY158" fmla="*/ 6312391 h 6857998"/>
              <a:gd name="connsiteX159" fmla="*/ 9456538 w 12191996"/>
              <a:gd name="connsiteY159" fmla="*/ 6336263 h 6857998"/>
              <a:gd name="connsiteX160" fmla="*/ 9424137 w 12191996"/>
              <a:gd name="connsiteY160" fmla="*/ 6336263 h 6857998"/>
              <a:gd name="connsiteX161" fmla="*/ 9424137 w 12191996"/>
              <a:gd name="connsiteY161" fmla="*/ 6380166 h 6857998"/>
              <a:gd name="connsiteX162" fmla="*/ 9456538 w 12191996"/>
              <a:gd name="connsiteY162" fmla="*/ 6380166 h 6857998"/>
              <a:gd name="connsiteX163" fmla="*/ 9456538 w 12191996"/>
              <a:gd name="connsiteY163" fmla="*/ 6541723 h 6857998"/>
              <a:gd name="connsiteX164" fmla="*/ 9509821 w 12191996"/>
              <a:gd name="connsiteY164" fmla="*/ 6541723 h 6857998"/>
              <a:gd name="connsiteX165" fmla="*/ 9509821 w 12191996"/>
              <a:gd name="connsiteY165" fmla="*/ 6380166 h 6857998"/>
              <a:gd name="connsiteX166" fmla="*/ 9553302 w 12191996"/>
              <a:gd name="connsiteY166" fmla="*/ 6380166 h 6857998"/>
              <a:gd name="connsiteX167" fmla="*/ 9553302 w 12191996"/>
              <a:gd name="connsiteY167" fmla="*/ 6336263 h 6857998"/>
              <a:gd name="connsiteX168" fmla="*/ 9509821 w 12191996"/>
              <a:gd name="connsiteY168" fmla="*/ 6336263 h 6857998"/>
              <a:gd name="connsiteX169" fmla="*/ 9509821 w 12191996"/>
              <a:gd name="connsiteY169" fmla="*/ 6312391 h 6857998"/>
              <a:gd name="connsiteX170" fmla="*/ 9534969 w 12191996"/>
              <a:gd name="connsiteY170" fmla="*/ 6288096 h 6857998"/>
              <a:gd name="connsiteX171" fmla="*/ 9553302 w 12191996"/>
              <a:gd name="connsiteY171" fmla="*/ 6288096 h 6857998"/>
              <a:gd name="connsiteX172" fmla="*/ 9553302 w 12191996"/>
              <a:gd name="connsiteY172" fmla="*/ 6243333 h 6857998"/>
              <a:gd name="connsiteX173" fmla="*/ 8679289 w 12191996"/>
              <a:gd name="connsiteY173" fmla="*/ 6243333 h 6857998"/>
              <a:gd name="connsiteX174" fmla="*/ 8679289 w 12191996"/>
              <a:gd name="connsiteY174" fmla="*/ 6364399 h 6857998"/>
              <a:gd name="connsiteX175" fmla="*/ 8614495 w 12191996"/>
              <a:gd name="connsiteY175" fmla="*/ 6331146 h 6857998"/>
              <a:gd name="connsiteX176" fmla="*/ 8517731 w 12191996"/>
              <a:gd name="connsiteY176" fmla="*/ 6438567 h 6857998"/>
              <a:gd name="connsiteX177" fmla="*/ 8614495 w 12191996"/>
              <a:gd name="connsiteY177" fmla="*/ 6546840 h 6857998"/>
              <a:gd name="connsiteX178" fmla="*/ 8679289 w 12191996"/>
              <a:gd name="connsiteY178" fmla="*/ 6512311 h 6857998"/>
              <a:gd name="connsiteX179" fmla="*/ 8678866 w 12191996"/>
              <a:gd name="connsiteY179" fmla="*/ 6541723 h 6857998"/>
              <a:gd name="connsiteX180" fmla="*/ 8732580 w 12191996"/>
              <a:gd name="connsiteY180" fmla="*/ 6541723 h 6857998"/>
              <a:gd name="connsiteX181" fmla="*/ 8732580 w 12191996"/>
              <a:gd name="connsiteY181" fmla="*/ 6243333 h 6857998"/>
              <a:gd name="connsiteX182" fmla="*/ 0 w 12191996"/>
              <a:gd name="connsiteY182" fmla="*/ 0 h 6857998"/>
              <a:gd name="connsiteX183" fmla="*/ 12191996 w 12191996"/>
              <a:gd name="connsiteY183" fmla="*/ 0 h 6857998"/>
              <a:gd name="connsiteX184" fmla="*/ 12191996 w 12191996"/>
              <a:gd name="connsiteY184" fmla="*/ 6857998 h 6857998"/>
              <a:gd name="connsiteX185" fmla="*/ 0 w 12191996"/>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6" h="6857998">
                <a:moveTo>
                  <a:pt x="9327662" y="6412135"/>
                </a:moveTo>
                <a:lnTo>
                  <a:pt x="9327662" y="6456891"/>
                </a:lnTo>
                <a:lnTo>
                  <a:pt x="9422008" y="6456891"/>
                </a:lnTo>
                <a:lnTo>
                  <a:pt x="9422008" y="6412135"/>
                </a:lnTo>
                <a:close/>
                <a:moveTo>
                  <a:pt x="8626005" y="6377607"/>
                </a:moveTo>
                <a:cubicBezTo>
                  <a:pt x="8660956" y="6377607"/>
                  <a:pt x="8680141" y="6403608"/>
                  <a:pt x="8680141" y="6438989"/>
                </a:cubicBezTo>
                <a:cubicBezTo>
                  <a:pt x="8680141" y="6473096"/>
                  <a:pt x="8662239" y="6500379"/>
                  <a:pt x="8626005" y="6500379"/>
                </a:cubicBezTo>
                <a:cubicBezTo>
                  <a:pt x="8591476" y="6500379"/>
                  <a:pt x="8571438" y="6473948"/>
                  <a:pt x="8571438" y="6438567"/>
                </a:cubicBezTo>
                <a:cubicBezTo>
                  <a:pt x="8571438" y="6404038"/>
                  <a:pt x="8591476" y="6377607"/>
                  <a:pt x="8626005" y="6377607"/>
                </a:cubicBezTo>
                <a:close/>
                <a:moveTo>
                  <a:pt x="10289058" y="6374202"/>
                </a:moveTo>
                <a:cubicBezTo>
                  <a:pt x="10312500" y="6374202"/>
                  <a:pt x="10335949" y="6388693"/>
                  <a:pt x="10338078" y="6418535"/>
                </a:cubicBezTo>
                <a:lnTo>
                  <a:pt x="10235774" y="6418535"/>
                </a:lnTo>
                <a:cubicBezTo>
                  <a:pt x="10240891" y="6387418"/>
                  <a:pt x="10265616" y="6374202"/>
                  <a:pt x="10289058" y="6374202"/>
                </a:cubicBezTo>
                <a:close/>
                <a:moveTo>
                  <a:pt x="10648415" y="6336262"/>
                </a:moveTo>
                <a:lnTo>
                  <a:pt x="10648415" y="6541730"/>
                </a:lnTo>
                <a:lnTo>
                  <a:pt x="10701276" y="6541730"/>
                </a:lnTo>
                <a:lnTo>
                  <a:pt x="10701276" y="6336262"/>
                </a:lnTo>
                <a:close/>
                <a:moveTo>
                  <a:pt x="9673085" y="6336262"/>
                </a:moveTo>
                <a:lnTo>
                  <a:pt x="9673085" y="6541730"/>
                </a:lnTo>
                <a:lnTo>
                  <a:pt x="9725946" y="6541730"/>
                </a:lnTo>
                <a:lnTo>
                  <a:pt x="9725946" y="6449223"/>
                </a:lnTo>
                <a:cubicBezTo>
                  <a:pt x="9725946" y="6410007"/>
                  <a:pt x="9746837" y="6385282"/>
                  <a:pt x="9780513" y="6385282"/>
                </a:cubicBezTo>
                <a:lnTo>
                  <a:pt x="9800974" y="6385282"/>
                </a:lnTo>
                <a:lnTo>
                  <a:pt x="9800974" y="6336262"/>
                </a:lnTo>
                <a:cubicBezTo>
                  <a:pt x="9792445" y="6336262"/>
                  <a:pt x="9780513" y="6336685"/>
                  <a:pt x="9774543" y="6337115"/>
                </a:cubicBezTo>
                <a:cubicBezTo>
                  <a:pt x="9753652" y="6338821"/>
                  <a:pt x="9736603" y="6351183"/>
                  <a:pt x="9723388" y="6374625"/>
                </a:cubicBezTo>
                <a:lnTo>
                  <a:pt x="9723388" y="6336262"/>
                </a:lnTo>
                <a:close/>
                <a:moveTo>
                  <a:pt x="9581015" y="6336262"/>
                </a:moveTo>
                <a:lnTo>
                  <a:pt x="9581015" y="6541730"/>
                </a:lnTo>
                <a:lnTo>
                  <a:pt x="9633876" y="6541730"/>
                </a:lnTo>
                <a:lnTo>
                  <a:pt x="9633876" y="6336262"/>
                </a:lnTo>
                <a:close/>
                <a:moveTo>
                  <a:pt x="10837248" y="6331153"/>
                </a:moveTo>
                <a:cubicBezTo>
                  <a:pt x="10772455" y="6331153"/>
                  <a:pt x="10730250" y="6379750"/>
                  <a:pt x="10730250" y="6439004"/>
                </a:cubicBezTo>
                <a:cubicBezTo>
                  <a:pt x="10730250" y="6498680"/>
                  <a:pt x="10772024" y="6546855"/>
                  <a:pt x="10837248" y="6546855"/>
                </a:cubicBezTo>
                <a:cubicBezTo>
                  <a:pt x="10894366" y="6546855"/>
                  <a:pt x="10928895" y="6513179"/>
                  <a:pt x="10938276" y="6469699"/>
                </a:cubicBezTo>
                <a:lnTo>
                  <a:pt x="10882434" y="6469699"/>
                </a:lnTo>
                <a:cubicBezTo>
                  <a:pt x="10875611" y="6491865"/>
                  <a:pt x="10858562" y="6501669"/>
                  <a:pt x="10836825" y="6501669"/>
                </a:cubicBezTo>
                <a:cubicBezTo>
                  <a:pt x="10806131" y="6501669"/>
                  <a:pt x="10784394" y="6475669"/>
                  <a:pt x="10784394" y="6439004"/>
                </a:cubicBezTo>
                <a:cubicBezTo>
                  <a:pt x="10784394" y="6403615"/>
                  <a:pt x="10804432" y="6376761"/>
                  <a:pt x="10836825" y="6376761"/>
                </a:cubicBezTo>
                <a:cubicBezTo>
                  <a:pt x="10858992" y="6376761"/>
                  <a:pt x="10876041" y="6387418"/>
                  <a:pt x="10882434" y="6408309"/>
                </a:cubicBezTo>
                <a:lnTo>
                  <a:pt x="10938276" y="6408309"/>
                </a:lnTo>
                <a:cubicBezTo>
                  <a:pt x="10927197" y="6355878"/>
                  <a:pt x="10885415" y="6331153"/>
                  <a:pt x="10837248" y="6331153"/>
                </a:cubicBezTo>
                <a:close/>
                <a:moveTo>
                  <a:pt x="10536300" y="6331145"/>
                </a:moveTo>
                <a:cubicBezTo>
                  <a:pt x="10507741" y="6331145"/>
                  <a:pt x="10482163" y="6346489"/>
                  <a:pt x="10469801" y="6370791"/>
                </a:cubicBezTo>
                <a:lnTo>
                  <a:pt x="10469801" y="6336262"/>
                </a:lnTo>
                <a:lnTo>
                  <a:pt x="10419498" y="6336262"/>
                </a:lnTo>
                <a:lnTo>
                  <a:pt x="10419498" y="6541730"/>
                </a:lnTo>
                <a:lnTo>
                  <a:pt x="10472782" y="6541730"/>
                </a:lnTo>
                <a:lnTo>
                  <a:pt x="10472782" y="6435585"/>
                </a:lnTo>
                <a:cubicBezTo>
                  <a:pt x="10472782" y="6399350"/>
                  <a:pt x="10490684" y="6376331"/>
                  <a:pt x="10519673" y="6376331"/>
                </a:cubicBezTo>
                <a:cubicBezTo>
                  <a:pt x="10544398" y="6376331"/>
                  <a:pt x="10559742" y="6397222"/>
                  <a:pt x="10559742" y="6430468"/>
                </a:cubicBezTo>
                <a:lnTo>
                  <a:pt x="10559742" y="6541730"/>
                </a:lnTo>
                <a:lnTo>
                  <a:pt x="10613026" y="6541730"/>
                </a:lnTo>
                <a:lnTo>
                  <a:pt x="10613026" y="6425781"/>
                </a:lnTo>
                <a:cubicBezTo>
                  <a:pt x="10613033" y="6376331"/>
                  <a:pt x="10596407" y="6331145"/>
                  <a:pt x="10536300" y="6331145"/>
                </a:cubicBezTo>
                <a:close/>
                <a:moveTo>
                  <a:pt x="10289058" y="6331145"/>
                </a:moveTo>
                <a:cubicBezTo>
                  <a:pt x="10220430" y="6331145"/>
                  <a:pt x="10182060" y="6381018"/>
                  <a:pt x="10182060" y="6440702"/>
                </a:cubicBezTo>
                <a:cubicBezTo>
                  <a:pt x="10182060" y="6502084"/>
                  <a:pt x="10223834" y="6546847"/>
                  <a:pt x="10288628" y="6546847"/>
                </a:cubicBezTo>
                <a:cubicBezTo>
                  <a:pt x="10328274" y="6546847"/>
                  <a:pt x="10369618" y="6527239"/>
                  <a:pt x="10385822" y="6476936"/>
                </a:cubicBezTo>
                <a:lnTo>
                  <a:pt x="10332108" y="6476936"/>
                </a:lnTo>
                <a:cubicBezTo>
                  <a:pt x="10324010" y="6493563"/>
                  <a:pt x="10307813" y="6503367"/>
                  <a:pt x="10288198" y="6503367"/>
                </a:cubicBezTo>
                <a:cubicBezTo>
                  <a:pt x="10262197" y="6503367"/>
                  <a:pt x="10236620" y="6486740"/>
                  <a:pt x="10234914" y="6451789"/>
                </a:cubicBezTo>
                <a:lnTo>
                  <a:pt x="10389656" y="6451789"/>
                </a:lnTo>
                <a:cubicBezTo>
                  <a:pt x="10390932" y="6446671"/>
                  <a:pt x="10391785" y="6436015"/>
                  <a:pt x="10391785" y="6431750"/>
                </a:cubicBezTo>
                <a:cubicBezTo>
                  <a:pt x="10391792" y="6373772"/>
                  <a:pt x="10347889" y="6331145"/>
                  <a:pt x="10289058" y="6331145"/>
                </a:cubicBezTo>
                <a:close/>
                <a:moveTo>
                  <a:pt x="9939089" y="6331145"/>
                </a:moveTo>
                <a:cubicBezTo>
                  <a:pt x="9913089" y="6331145"/>
                  <a:pt x="9887934" y="6343930"/>
                  <a:pt x="9873866" y="6363968"/>
                </a:cubicBezTo>
                <a:lnTo>
                  <a:pt x="9873866" y="6336262"/>
                </a:lnTo>
                <a:lnTo>
                  <a:pt x="9823563" y="6336262"/>
                </a:lnTo>
                <a:lnTo>
                  <a:pt x="9823563" y="6541730"/>
                </a:lnTo>
                <a:lnTo>
                  <a:pt x="9876847" y="6541730"/>
                </a:lnTo>
                <a:lnTo>
                  <a:pt x="9876847" y="6435585"/>
                </a:lnTo>
                <a:cubicBezTo>
                  <a:pt x="9876847" y="6399350"/>
                  <a:pt x="9895179" y="6376331"/>
                  <a:pt x="9924161" y="6376331"/>
                </a:cubicBezTo>
                <a:cubicBezTo>
                  <a:pt x="9947180" y="6376331"/>
                  <a:pt x="9961671" y="6397222"/>
                  <a:pt x="9961671" y="6430468"/>
                </a:cubicBezTo>
                <a:lnTo>
                  <a:pt x="9961671" y="6541730"/>
                </a:lnTo>
                <a:lnTo>
                  <a:pt x="10014955" y="6541730"/>
                </a:lnTo>
                <a:lnTo>
                  <a:pt x="10014955" y="6435585"/>
                </a:lnTo>
                <a:cubicBezTo>
                  <a:pt x="10014955" y="6399350"/>
                  <a:pt x="10033287" y="6376331"/>
                  <a:pt x="10062699" y="6376331"/>
                </a:cubicBezTo>
                <a:cubicBezTo>
                  <a:pt x="10085288" y="6376331"/>
                  <a:pt x="10099787" y="6397222"/>
                  <a:pt x="10099787" y="6430468"/>
                </a:cubicBezTo>
                <a:lnTo>
                  <a:pt x="10099787" y="6541730"/>
                </a:lnTo>
                <a:lnTo>
                  <a:pt x="10153071" y="6541730"/>
                </a:lnTo>
                <a:lnTo>
                  <a:pt x="10153071" y="6425781"/>
                </a:lnTo>
                <a:cubicBezTo>
                  <a:pt x="10153078" y="6367802"/>
                  <a:pt x="10122383" y="6331145"/>
                  <a:pt x="10073794" y="6331145"/>
                </a:cubicBezTo>
                <a:cubicBezTo>
                  <a:pt x="10044382" y="6331145"/>
                  <a:pt x="10017098" y="6345636"/>
                  <a:pt x="10003030" y="6368232"/>
                </a:cubicBezTo>
                <a:cubicBezTo>
                  <a:pt x="9990245" y="6345643"/>
                  <a:pt x="9965520" y="6331145"/>
                  <a:pt x="9939089" y="6331145"/>
                </a:cubicBezTo>
                <a:close/>
                <a:moveTo>
                  <a:pt x="9079990" y="6331145"/>
                </a:moveTo>
                <a:cubicBezTo>
                  <a:pt x="9053990" y="6331145"/>
                  <a:pt x="9028835" y="6343930"/>
                  <a:pt x="9014767" y="6363968"/>
                </a:cubicBezTo>
                <a:lnTo>
                  <a:pt x="9014767" y="6336262"/>
                </a:lnTo>
                <a:lnTo>
                  <a:pt x="8964464" y="6336262"/>
                </a:lnTo>
                <a:lnTo>
                  <a:pt x="8964464" y="6541730"/>
                </a:lnTo>
                <a:lnTo>
                  <a:pt x="9017748" y="6541730"/>
                </a:lnTo>
                <a:lnTo>
                  <a:pt x="9017748" y="6435585"/>
                </a:lnTo>
                <a:cubicBezTo>
                  <a:pt x="9017748" y="6399350"/>
                  <a:pt x="9036080" y="6376331"/>
                  <a:pt x="9065062" y="6376331"/>
                </a:cubicBezTo>
                <a:cubicBezTo>
                  <a:pt x="9088081" y="6376331"/>
                  <a:pt x="9102572" y="6397222"/>
                  <a:pt x="9102572" y="6430468"/>
                </a:cubicBezTo>
                <a:lnTo>
                  <a:pt x="9102572" y="6541730"/>
                </a:lnTo>
                <a:lnTo>
                  <a:pt x="9155856" y="6541730"/>
                </a:lnTo>
                <a:lnTo>
                  <a:pt x="9155856" y="6435585"/>
                </a:lnTo>
                <a:cubicBezTo>
                  <a:pt x="9155856" y="6399350"/>
                  <a:pt x="9174188" y="6376331"/>
                  <a:pt x="9203600" y="6376331"/>
                </a:cubicBezTo>
                <a:cubicBezTo>
                  <a:pt x="9226197" y="6376331"/>
                  <a:pt x="9240688" y="6397222"/>
                  <a:pt x="9240688" y="6430468"/>
                </a:cubicBezTo>
                <a:lnTo>
                  <a:pt x="9240688" y="6541730"/>
                </a:lnTo>
                <a:lnTo>
                  <a:pt x="9293972" y="6541730"/>
                </a:lnTo>
                <a:lnTo>
                  <a:pt x="9293972" y="6425781"/>
                </a:lnTo>
                <a:cubicBezTo>
                  <a:pt x="9293987" y="6367802"/>
                  <a:pt x="9263292" y="6331145"/>
                  <a:pt x="9214695" y="6331145"/>
                </a:cubicBezTo>
                <a:cubicBezTo>
                  <a:pt x="9185283" y="6331145"/>
                  <a:pt x="9157999" y="6345636"/>
                  <a:pt x="9143931" y="6368232"/>
                </a:cubicBezTo>
                <a:cubicBezTo>
                  <a:pt x="9131146" y="6345643"/>
                  <a:pt x="9106421" y="6331145"/>
                  <a:pt x="9079990" y="6331145"/>
                </a:cubicBezTo>
                <a:close/>
                <a:moveTo>
                  <a:pt x="8845971" y="6331145"/>
                </a:moveTo>
                <a:cubicBezTo>
                  <a:pt x="8796098" y="6331145"/>
                  <a:pt x="8764980" y="6356293"/>
                  <a:pt x="8764980" y="6395939"/>
                </a:cubicBezTo>
                <a:cubicBezTo>
                  <a:pt x="8764980" y="6415124"/>
                  <a:pt x="8775215" y="6428762"/>
                  <a:pt x="8790558" y="6437290"/>
                </a:cubicBezTo>
                <a:cubicBezTo>
                  <a:pt x="8808038" y="6447094"/>
                  <a:pt x="8828068" y="6452211"/>
                  <a:pt x="8842567" y="6455623"/>
                </a:cubicBezTo>
                <a:cubicBezTo>
                  <a:pt x="8879224" y="6464151"/>
                  <a:pt x="8882635" y="6472249"/>
                  <a:pt x="8882635" y="6482906"/>
                </a:cubicBezTo>
                <a:cubicBezTo>
                  <a:pt x="8882635" y="6496974"/>
                  <a:pt x="8870273" y="6505503"/>
                  <a:pt x="8851088" y="6505503"/>
                </a:cubicBezTo>
                <a:cubicBezTo>
                  <a:pt x="8829774" y="6505503"/>
                  <a:pt x="8814430" y="6494416"/>
                  <a:pt x="8811019" y="6476513"/>
                </a:cubicBezTo>
                <a:lnTo>
                  <a:pt x="8757735" y="6476513"/>
                </a:lnTo>
                <a:cubicBezTo>
                  <a:pt x="8762852" y="6519571"/>
                  <a:pt x="8799087" y="6546847"/>
                  <a:pt x="8851940" y="6546847"/>
                </a:cubicBezTo>
                <a:cubicBezTo>
                  <a:pt x="8903096" y="6546847"/>
                  <a:pt x="8935489" y="6520846"/>
                  <a:pt x="8935489" y="6479925"/>
                </a:cubicBezTo>
                <a:cubicBezTo>
                  <a:pt x="8935482" y="6453064"/>
                  <a:pt x="8920991" y="6436007"/>
                  <a:pt x="8896266" y="6427909"/>
                </a:cubicBezTo>
                <a:cubicBezTo>
                  <a:pt x="8883903" y="6423645"/>
                  <a:pt x="8872824" y="6420233"/>
                  <a:pt x="8858326" y="6416829"/>
                </a:cubicBezTo>
                <a:cubicBezTo>
                  <a:pt x="8843835" y="6413418"/>
                  <a:pt x="8816551" y="6410437"/>
                  <a:pt x="8816551" y="6392535"/>
                </a:cubicBezTo>
                <a:cubicBezTo>
                  <a:pt x="8816551" y="6380172"/>
                  <a:pt x="8827631" y="6372497"/>
                  <a:pt x="8845540" y="6372497"/>
                </a:cubicBezTo>
                <a:cubicBezTo>
                  <a:pt x="8863020" y="6372497"/>
                  <a:pt x="8875382" y="6381025"/>
                  <a:pt x="8877941" y="6394663"/>
                </a:cubicBezTo>
                <a:lnTo>
                  <a:pt x="8927814" y="6394663"/>
                </a:lnTo>
                <a:cubicBezTo>
                  <a:pt x="8922697" y="6355447"/>
                  <a:pt x="8891156" y="6331145"/>
                  <a:pt x="8845971" y="6331145"/>
                </a:cubicBezTo>
                <a:close/>
                <a:moveTo>
                  <a:pt x="11401109" y="6331086"/>
                </a:moveTo>
                <a:cubicBezTo>
                  <a:pt x="11341381" y="6331086"/>
                  <a:pt x="11292962" y="6379505"/>
                  <a:pt x="11292962" y="6439234"/>
                </a:cubicBezTo>
                <a:cubicBezTo>
                  <a:pt x="11292962" y="6498962"/>
                  <a:pt x="11341374" y="6547388"/>
                  <a:pt x="11401109" y="6547388"/>
                </a:cubicBezTo>
                <a:cubicBezTo>
                  <a:pt x="11432568" y="6547388"/>
                  <a:pt x="11460808" y="6533869"/>
                  <a:pt x="11480565" y="6512429"/>
                </a:cubicBezTo>
                <a:cubicBezTo>
                  <a:pt x="11500328" y="6533877"/>
                  <a:pt x="11528561" y="6547388"/>
                  <a:pt x="11560020" y="6547388"/>
                </a:cubicBezTo>
                <a:cubicBezTo>
                  <a:pt x="11614468" y="6547388"/>
                  <a:pt x="11659394" y="6507105"/>
                  <a:pt x="11666936" y="6454740"/>
                </a:cubicBezTo>
                <a:cubicBezTo>
                  <a:pt x="11674471" y="6507105"/>
                  <a:pt x="11719397" y="6547388"/>
                  <a:pt x="11773852" y="6547388"/>
                </a:cubicBezTo>
                <a:cubicBezTo>
                  <a:pt x="11833581" y="6547388"/>
                  <a:pt x="11882000" y="6498969"/>
                  <a:pt x="11882000" y="6439241"/>
                </a:cubicBezTo>
                <a:cubicBezTo>
                  <a:pt x="11882000" y="6379512"/>
                  <a:pt x="11833581" y="6331086"/>
                  <a:pt x="11773852" y="6331086"/>
                </a:cubicBezTo>
                <a:cubicBezTo>
                  <a:pt x="11719397" y="6331086"/>
                  <a:pt x="11674471" y="6371370"/>
                  <a:pt x="11666936" y="6423734"/>
                </a:cubicBezTo>
                <a:cubicBezTo>
                  <a:pt x="11659401" y="6371370"/>
                  <a:pt x="11614475" y="6331086"/>
                  <a:pt x="11560020" y="6331086"/>
                </a:cubicBezTo>
                <a:cubicBezTo>
                  <a:pt x="11528561" y="6331086"/>
                  <a:pt x="11500321" y="6344605"/>
                  <a:pt x="11480565" y="6366045"/>
                </a:cubicBezTo>
                <a:cubicBezTo>
                  <a:pt x="11460801" y="6344598"/>
                  <a:pt x="11432568" y="6331086"/>
                  <a:pt x="11401109" y="6331086"/>
                </a:cubicBezTo>
                <a:close/>
                <a:moveTo>
                  <a:pt x="10966420" y="6243333"/>
                </a:moveTo>
                <a:lnTo>
                  <a:pt x="10966420" y="6541731"/>
                </a:lnTo>
                <a:lnTo>
                  <a:pt x="11019704" y="6541731"/>
                </a:lnTo>
                <a:lnTo>
                  <a:pt x="11019704" y="6435585"/>
                </a:lnTo>
                <a:cubicBezTo>
                  <a:pt x="11019704" y="6399351"/>
                  <a:pt x="11038036" y="6376332"/>
                  <a:pt x="11067018" y="6376332"/>
                </a:cubicBezTo>
                <a:cubicBezTo>
                  <a:pt x="11099841" y="6376332"/>
                  <a:pt x="11106664" y="6397645"/>
                  <a:pt x="11106664" y="6430468"/>
                </a:cubicBezTo>
                <a:lnTo>
                  <a:pt x="11106664" y="6541731"/>
                </a:lnTo>
                <a:lnTo>
                  <a:pt x="11159525" y="6541731"/>
                </a:lnTo>
                <a:lnTo>
                  <a:pt x="11159525" y="6425781"/>
                </a:lnTo>
                <a:cubicBezTo>
                  <a:pt x="11159518" y="6376332"/>
                  <a:pt x="11143751" y="6331146"/>
                  <a:pt x="11083645" y="6331146"/>
                </a:cubicBezTo>
                <a:cubicBezTo>
                  <a:pt x="11058497" y="6331146"/>
                  <a:pt x="11033772" y="6345214"/>
                  <a:pt x="11019704" y="6367803"/>
                </a:cubicBezTo>
                <a:lnTo>
                  <a:pt x="11019704" y="6243333"/>
                </a:lnTo>
                <a:close/>
                <a:moveTo>
                  <a:pt x="10674845" y="6243333"/>
                </a:moveTo>
                <a:cubicBezTo>
                  <a:pt x="10659071" y="6243333"/>
                  <a:pt x="10642022" y="6253137"/>
                  <a:pt x="10642022" y="6273598"/>
                </a:cubicBezTo>
                <a:cubicBezTo>
                  <a:pt x="10642022" y="6293206"/>
                  <a:pt x="10658219" y="6304293"/>
                  <a:pt x="10674845" y="6304293"/>
                </a:cubicBezTo>
                <a:cubicBezTo>
                  <a:pt x="10694453" y="6304293"/>
                  <a:pt x="10708099" y="6290224"/>
                  <a:pt x="10708099" y="6273598"/>
                </a:cubicBezTo>
                <a:cubicBezTo>
                  <a:pt x="10708091" y="6255265"/>
                  <a:pt x="10693170" y="6243333"/>
                  <a:pt x="10674845" y="6243333"/>
                </a:cubicBezTo>
                <a:close/>
                <a:moveTo>
                  <a:pt x="9607015" y="6243333"/>
                </a:moveTo>
                <a:cubicBezTo>
                  <a:pt x="9589536" y="6243333"/>
                  <a:pt x="9574192" y="6254413"/>
                  <a:pt x="9574192" y="6273598"/>
                </a:cubicBezTo>
                <a:cubicBezTo>
                  <a:pt x="9574192" y="6291930"/>
                  <a:pt x="9589113" y="6304293"/>
                  <a:pt x="9607015" y="6304293"/>
                </a:cubicBezTo>
                <a:cubicBezTo>
                  <a:pt x="9627476" y="6304293"/>
                  <a:pt x="9640269" y="6289372"/>
                  <a:pt x="9640269" y="6273598"/>
                </a:cubicBezTo>
                <a:cubicBezTo>
                  <a:pt x="9640261" y="6255695"/>
                  <a:pt x="9625770" y="6243333"/>
                  <a:pt x="9607015" y="6243333"/>
                </a:cubicBezTo>
                <a:close/>
                <a:moveTo>
                  <a:pt x="9526448" y="6243333"/>
                </a:moveTo>
                <a:cubicBezTo>
                  <a:pt x="9483391" y="6243333"/>
                  <a:pt x="9456538" y="6269764"/>
                  <a:pt x="9456538" y="6312391"/>
                </a:cubicBezTo>
                <a:lnTo>
                  <a:pt x="9456538" y="6336263"/>
                </a:lnTo>
                <a:lnTo>
                  <a:pt x="9424137" y="6336263"/>
                </a:lnTo>
                <a:lnTo>
                  <a:pt x="9424137" y="6380166"/>
                </a:lnTo>
                <a:lnTo>
                  <a:pt x="9456538" y="6380166"/>
                </a:lnTo>
                <a:lnTo>
                  <a:pt x="9456538" y="6541723"/>
                </a:lnTo>
                <a:lnTo>
                  <a:pt x="9509821" y="6541723"/>
                </a:lnTo>
                <a:lnTo>
                  <a:pt x="9509821" y="6380166"/>
                </a:lnTo>
                <a:lnTo>
                  <a:pt x="9553302" y="6380166"/>
                </a:lnTo>
                <a:lnTo>
                  <a:pt x="9553302" y="6336263"/>
                </a:lnTo>
                <a:lnTo>
                  <a:pt x="9509821" y="6336263"/>
                </a:lnTo>
                <a:lnTo>
                  <a:pt x="9509821" y="6312391"/>
                </a:lnTo>
                <a:cubicBezTo>
                  <a:pt x="9509821" y="6297470"/>
                  <a:pt x="9519625" y="6288096"/>
                  <a:pt x="9534969" y="6288096"/>
                </a:cubicBezTo>
                <a:lnTo>
                  <a:pt x="9553302" y="6288096"/>
                </a:lnTo>
                <a:lnTo>
                  <a:pt x="9553302" y="6243333"/>
                </a:lnTo>
                <a:close/>
                <a:moveTo>
                  <a:pt x="8679289" y="6243333"/>
                </a:moveTo>
                <a:lnTo>
                  <a:pt x="8679289" y="6364399"/>
                </a:lnTo>
                <a:cubicBezTo>
                  <a:pt x="8663092" y="6340957"/>
                  <a:pt x="8641778" y="6331146"/>
                  <a:pt x="8614495" y="6331146"/>
                </a:cubicBezTo>
                <a:cubicBezTo>
                  <a:pt x="8556524" y="6331146"/>
                  <a:pt x="8517731" y="6376754"/>
                  <a:pt x="8517731" y="6438567"/>
                </a:cubicBezTo>
                <a:cubicBezTo>
                  <a:pt x="8517731" y="6507194"/>
                  <a:pt x="8562064" y="6546840"/>
                  <a:pt x="8614495" y="6546840"/>
                </a:cubicBezTo>
                <a:cubicBezTo>
                  <a:pt x="8646465" y="6546840"/>
                  <a:pt x="8664368" y="6533202"/>
                  <a:pt x="8679289" y="6512311"/>
                </a:cubicBezTo>
                <a:lnTo>
                  <a:pt x="8678866" y="6541723"/>
                </a:lnTo>
                <a:lnTo>
                  <a:pt x="8732580" y="6541723"/>
                </a:lnTo>
                <a:lnTo>
                  <a:pt x="8732580" y="6243333"/>
                </a:lnTo>
                <a:close/>
                <a:moveTo>
                  <a:pt x="0" y="0"/>
                </a:moveTo>
                <a:lnTo>
                  <a:pt x="12191996" y="0"/>
                </a:lnTo>
                <a:lnTo>
                  <a:pt x="12191996" y="6857998"/>
                </a:lnTo>
                <a:lnTo>
                  <a:pt x="0" y="6857998"/>
                </a:lnTo>
                <a:close/>
              </a:path>
            </a:pathLst>
          </a:custGeom>
          <a:solidFill>
            <a:schemeClr val="bg1">
              <a:lumMod val="75000"/>
            </a:schemeClr>
          </a:solidFill>
        </p:spPr>
        <p:txBody>
          <a:bodyPr wrap="square">
            <a:noAutofit/>
          </a:bodyPr>
          <a:lstStyle>
            <a:lvl1pPr algn="ctr">
              <a:defRPr/>
            </a:lvl1pPr>
          </a:lstStyle>
          <a:p>
            <a:r>
              <a:rPr lang="en-GB"/>
              <a:t> </a:t>
            </a:r>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400" y="302401"/>
            <a:ext cx="11589563" cy="1978343"/>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7"/>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30-6-2026</a:t>
            </a:fld>
            <a:endParaRPr lang="en-GB"/>
          </a:p>
        </p:txBody>
      </p:sp>
      <p:pic>
        <p:nvPicPr>
          <p:cNvPr id="15" name="Picture 14">
            <a:extLst>
              <a:ext uri="{FF2B5EF4-FFF2-40B4-BE49-F238E27FC236}">
                <a16:creationId xmlns:a16="http://schemas.microsoft.com/office/drawing/2014/main" id="{15225CFF-F12F-D611-C464-FE8D5A4E6FA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80980" y="6024563"/>
            <a:ext cx="3844547" cy="742951"/>
          </a:xfrm>
          <a:prstGeom prst="rect">
            <a:avLst/>
          </a:prstGeom>
        </p:spPr>
      </p:pic>
      <p:sp>
        <p:nvSpPr>
          <p:cNvPr id="3" name="Text Placeholder 7">
            <a:extLst>
              <a:ext uri="{FF2B5EF4-FFF2-40B4-BE49-F238E27FC236}">
                <a16:creationId xmlns:a16="http://schemas.microsoft.com/office/drawing/2014/main" id="{4A7F20AF-E9B8-58D8-008D-519B5AE6B0C4}"/>
              </a:ext>
            </a:extLst>
          </p:cNvPr>
          <p:cNvSpPr>
            <a:spLocks noGrp="1"/>
          </p:cNvSpPr>
          <p:nvPr>
            <p:ph type="body" sz="quarter" idx="11" hasCustomPrompt="1"/>
          </p:nvPr>
        </p:nvSpPr>
        <p:spPr>
          <a:xfrm>
            <a:off x="302400" y="2422801"/>
            <a:ext cx="11589563" cy="931863"/>
          </a:xfrm>
        </p:spPr>
        <p:txBody>
          <a:bodyPr tIns="0">
            <a:noAutofit/>
          </a:bodyPr>
          <a:lstStyle>
            <a:lvl1pPr>
              <a:defRPr sz="2851">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3799007538"/>
      </p:ext>
    </p:extLst>
  </p:cSld>
  <p:clrMapOvr>
    <a:masterClrMapping/>
  </p:clrMapOvr>
  <p:transition spd="slow">
    <p:wipe dir="r"/>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3"/>
            <a:ext cx="11587200" cy="288767"/>
          </a:xfrm>
        </p:spPr>
        <p:txBody>
          <a:bodyPr anchor="b">
            <a:noAutofit/>
          </a:bodyPr>
          <a:lstStyle>
            <a:lvl1pPr marL="0" indent="0">
              <a:buNone/>
              <a:defRPr sz="18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Slide subtitle</a:t>
            </a:r>
          </a:p>
        </p:txBody>
      </p:sp>
    </p:spTree>
    <p:extLst>
      <p:ext uri="{BB962C8B-B14F-4D97-AF65-F5344CB8AC3E}">
        <p14:creationId xmlns:p14="http://schemas.microsoft.com/office/powerpoint/2010/main" val="29573559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Title and 2 Content 2">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2" y="1342800"/>
            <a:ext cx="6537671" cy="3131539"/>
          </a:xfrm>
          <a:prstGeom prst="rect">
            <a:avLst/>
          </a:prstGeo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8" y="2"/>
            <a:ext cx="4854573" cy="6857999"/>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1">
              <a:lumMod val="75000"/>
            </a:schemeClr>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1" y="6210000"/>
            <a:ext cx="2514907" cy="486000"/>
          </a:xfrm>
          <a:prstGeom prst="rect">
            <a:avLst/>
          </a:prstGeom>
        </p:spPr>
      </p:pic>
      <p:sp>
        <p:nvSpPr>
          <p:cNvPr id="2" name="Title Placeholder 1">
            <a:extLst>
              <a:ext uri="{FF2B5EF4-FFF2-40B4-BE49-F238E27FC236}">
                <a16:creationId xmlns:a16="http://schemas.microsoft.com/office/drawing/2014/main" id="{98A0CF3B-2223-6D55-A764-6BCA078D47AD}"/>
              </a:ext>
            </a:extLst>
          </p:cNvPr>
          <p:cNvSpPr>
            <a:spLocks noGrp="1"/>
          </p:cNvSpPr>
          <p:nvPr>
            <p:ph type="title"/>
          </p:nvPr>
        </p:nvSpPr>
        <p:spPr>
          <a:xfrm>
            <a:off x="302400" y="302401"/>
            <a:ext cx="6535005" cy="385969"/>
          </a:xfrm>
          <a:prstGeom prst="rect">
            <a:avLst/>
          </a:prstGeom>
        </p:spPr>
        <p:txBody>
          <a:bodyPr vert="horz" lIns="0" tIns="0" rIns="0" bIns="0" rtlCol="0" anchor="t">
            <a:noAutofit/>
          </a:bodyPr>
          <a:lstStyle/>
          <a:p>
            <a:r>
              <a:rPr lang="en-US"/>
              <a:t>Slide title</a:t>
            </a:r>
            <a:endParaRPr lang="en-GB"/>
          </a:p>
        </p:txBody>
      </p:sp>
      <p:sp>
        <p:nvSpPr>
          <p:cNvPr id="6" name="Text Placeholder 2">
            <a:extLst>
              <a:ext uri="{FF2B5EF4-FFF2-40B4-BE49-F238E27FC236}">
                <a16:creationId xmlns:a16="http://schemas.microsoft.com/office/drawing/2014/main" id="{09F9D194-496D-C94B-B141-F92F7315E63E}"/>
              </a:ext>
            </a:extLst>
          </p:cNvPr>
          <p:cNvSpPr>
            <a:spLocks noGrp="1"/>
          </p:cNvSpPr>
          <p:nvPr>
            <p:ph type="body" idx="11" hasCustomPrompt="1"/>
          </p:nvPr>
        </p:nvSpPr>
        <p:spPr>
          <a:xfrm>
            <a:off x="302401" y="679057"/>
            <a:ext cx="6535004" cy="400384"/>
          </a:xfrm>
          <a:prstGeom prst="rect">
            <a:avLst/>
          </a:prstGeom>
        </p:spPr>
        <p:txBody>
          <a:bodyPr lIns="0" tIns="0" rIns="0" bIns="0" anchor="t" anchorCtr="0">
            <a:noAutofit/>
          </a:bodyPr>
          <a:lstStyle>
            <a:lvl1pPr marL="0" indent="0">
              <a:buNone/>
              <a:defRPr lang="en-US" sz="2500" b="0" kern="0" spc="0" baseline="0" dirty="0">
                <a:solidFill>
                  <a:srgbClr val="BD69D7"/>
                </a:solidFill>
                <a:latin typeface="+mn-lt"/>
                <a:ea typeface="+mn-ea"/>
                <a:cs typeface="+mn-cs"/>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Slide subtitle</a:t>
            </a:r>
          </a:p>
        </p:txBody>
      </p:sp>
      <p:sp>
        <p:nvSpPr>
          <p:cNvPr id="10" name="Text Placeholder 10">
            <a:extLst>
              <a:ext uri="{FF2B5EF4-FFF2-40B4-BE49-F238E27FC236}">
                <a16:creationId xmlns:a16="http://schemas.microsoft.com/office/drawing/2014/main" id="{4E77AF3E-5F0B-3C43-A27A-ED2C738CF981}"/>
              </a:ext>
            </a:extLst>
          </p:cNvPr>
          <p:cNvSpPr>
            <a:spLocks noGrp="1"/>
          </p:cNvSpPr>
          <p:nvPr>
            <p:ph type="body" sz="quarter" idx="23" hasCustomPrompt="1"/>
          </p:nvPr>
        </p:nvSpPr>
        <p:spPr>
          <a:xfrm>
            <a:off x="302401" y="6093397"/>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27974E07-C7A7-6B49-89D3-564D493BC711}"/>
              </a:ext>
            </a:extLst>
          </p:cNvPr>
          <p:cNvSpPr>
            <a:spLocks noGrp="1"/>
          </p:cNvSpPr>
          <p:nvPr>
            <p:ph type="body" sz="quarter" idx="24" hasCustomPrompt="1"/>
          </p:nvPr>
        </p:nvSpPr>
        <p:spPr>
          <a:xfrm>
            <a:off x="302400" y="6214541"/>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401266808"/>
      </p:ext>
    </p:extLst>
  </p:cSld>
  <p:clrMapOvr>
    <a:masterClrMapping/>
  </p:clrMapOvr>
  <p:transition spd="slow">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1.sv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image" Target="../media/image5.svg"/><Relationship Id="rId5" Type="http://schemas.openxmlformats.org/officeDocument/2006/relationships/theme" Target="../theme/theme3.xml"/><Relationship Id="rId4"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399" y="302400"/>
            <a:ext cx="11595600" cy="421526"/>
          </a:xfrm>
          <a:prstGeom prst="rect">
            <a:avLst/>
          </a:prstGeom>
        </p:spPr>
        <p:txBody>
          <a:bodyPr vert="horz" lIns="0" tIns="0" rIns="0" bIns="0" rtlCol="0" anchor="t">
            <a:sp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a:extLst>
              <a:ext uri="{96DAC541-7B7A-43D3-8B79-37D633B846F1}">
                <asvg:svgBlip xmlns:asvg="http://schemas.microsoft.com/office/drawing/2016/SVG/main" r:embed="rId13"/>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CDC68094-4B31-3615-C001-A4B282BD9D96}"/>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tx1"/>
                </a:solidFill>
              </a:rPr>
              <a:t>Naturals</a:t>
            </a:r>
            <a:r>
              <a:rPr lang="en-US" sz="950" spc="-20" dirty="0">
                <a:solidFill>
                  <a:schemeClr val="tx1"/>
                </a:solidFill>
              </a:rPr>
              <a:t> </a:t>
            </a:r>
            <a:r>
              <a:rPr lang="en-US" sz="950" spc="-20" dirty="0">
                <a:solidFill>
                  <a:srgbClr val="58166D"/>
                </a:solidFill>
              </a:rPr>
              <a:t>| </a:t>
            </a:r>
            <a:r>
              <a:rPr lang="en-US" sz="950" spc="10" dirty="0">
                <a:solidFill>
                  <a:schemeClr val="tx1"/>
                </a:solidFill>
              </a:rPr>
              <a:t>The science of nature</a:t>
            </a:r>
          </a:p>
        </p:txBody>
      </p:sp>
    </p:spTree>
    <p:extLst>
      <p:ext uri="{BB962C8B-B14F-4D97-AF65-F5344CB8AC3E}">
        <p14:creationId xmlns:p14="http://schemas.microsoft.com/office/powerpoint/2010/main" val="1430465295"/>
      </p:ext>
    </p:extLst>
  </p:cSld>
  <p:clrMap bg1="lt1" tx1="dk1" bg2="lt2" tx2="dk2" accent1="accent1" accent2="accent2" accent3="accent3" accent4="accent4" accent5="accent5" accent6="accent6" hlink="hlink" folHlink="folHlink"/>
  <p:sldLayoutIdLst>
    <p:sldLayoutId id="2147484582" r:id="rId1"/>
    <p:sldLayoutId id="2147484627" r:id="rId2"/>
    <p:sldLayoutId id="2147484586" r:id="rId3"/>
    <p:sldLayoutId id="2147484587" r:id="rId4"/>
    <p:sldLayoutId id="2147484588" r:id="rId5"/>
    <p:sldLayoutId id="2147484590" r:id="rId6"/>
    <p:sldLayoutId id="2147484591" r:id="rId7"/>
    <p:sldLayoutId id="2147484594" r:id="rId8"/>
    <p:sldLayoutId id="2147484595" r:id="rId9"/>
    <p:sldLayoutId id="2147484626" r:id="rId10"/>
    <p:sldLayoutId id="2147484647" r:id="rId11"/>
  </p:sldLayoutIdLst>
  <p:transition spd="slow">
    <p:wipe dir="r"/>
  </p:transition>
  <p:hf hdr="0"/>
  <p:txStyles>
    <p:titleStyle>
      <a:lvl1pPr algn="l" defTabSz="914400" rtl="0" eaLnBrk="1" latinLnBrk="0" hangingPunct="1">
        <a:lnSpc>
          <a:spcPct val="90000"/>
        </a:lnSpc>
        <a:spcBef>
          <a:spcPct val="0"/>
        </a:spcBef>
        <a:buNone/>
        <a:defRPr sz="3000" kern="1200">
          <a:solidFill>
            <a:srgbClr val="58166D"/>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399" y="302400"/>
            <a:ext cx="11595600" cy="385969"/>
          </a:xfrm>
          <a:prstGeom prst="rect">
            <a:avLst/>
          </a:prstGeom>
        </p:spPr>
        <p:txBody>
          <a:bodyPr vert="horz" lIns="0" tIns="0" rIns="0" bIns="0" rtlCol="0" anchor="t">
            <a:noAutofit/>
          </a:bodyPr>
          <a:lstStyle/>
          <a:p>
            <a:r>
              <a:rPr lang="en-US"/>
              <a:t>Slide title</a:t>
            </a:r>
            <a:endParaRPr lang="en-GB"/>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9532948" y="6208276"/>
            <a:ext cx="2510023" cy="485060"/>
          </a:xfrm>
          <a:prstGeom prst="rect">
            <a:avLst/>
          </a:prstGeom>
        </p:spPr>
      </p:pic>
      <p:sp>
        <p:nvSpPr>
          <p:cNvPr id="5" name="TextBox 4">
            <a:extLst>
              <a:ext uri="{FF2B5EF4-FFF2-40B4-BE49-F238E27FC236}">
                <a16:creationId xmlns:a16="http://schemas.microsoft.com/office/drawing/2014/main" id="{64E225A5-8940-7B4D-A987-7D827C4BBBD9}"/>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tx1"/>
                </a:solidFill>
              </a:rPr>
              <a:t>Naturals</a:t>
            </a:r>
            <a:r>
              <a:rPr lang="en-US" sz="950" spc="-20">
                <a:solidFill>
                  <a:schemeClr val="tx1"/>
                </a:solidFill>
              </a:rPr>
              <a:t> </a:t>
            </a:r>
            <a:r>
              <a:rPr lang="en-US" sz="950" spc="-20">
                <a:solidFill>
                  <a:srgbClr val="58166D"/>
                </a:solidFill>
              </a:rPr>
              <a:t>| </a:t>
            </a:r>
            <a:r>
              <a:rPr lang="en-US" sz="950" spc="10">
                <a:solidFill>
                  <a:schemeClr val="tx1"/>
                </a:solidFill>
              </a:rPr>
              <a:t>The science of nature</a:t>
            </a:r>
          </a:p>
        </p:txBody>
      </p:sp>
    </p:spTree>
    <p:extLst>
      <p:ext uri="{BB962C8B-B14F-4D97-AF65-F5344CB8AC3E}">
        <p14:creationId xmlns:p14="http://schemas.microsoft.com/office/powerpoint/2010/main" val="910009727"/>
      </p:ext>
    </p:extLst>
  </p:cSld>
  <p:clrMap bg1="lt1" tx1="dk1" bg2="lt2" tx2="dk2" accent1="accent1" accent2="accent2" accent3="accent3" accent4="accent4" accent5="accent5" accent6="accent6" hlink="hlink" folHlink="folHlink"/>
  <p:sldLayoutIdLst>
    <p:sldLayoutId id="2147484635" r:id="rId1"/>
    <p:sldLayoutId id="2147484639" r:id="rId2"/>
    <p:sldLayoutId id="2147484640" r:id="rId3"/>
  </p:sldLayoutIdLst>
  <p:transition spd="slow">
    <p:wipe dir="r"/>
  </p:transition>
  <p:hf hdr="0"/>
  <p:txStyles>
    <p:titleStyle>
      <a:lvl1pPr algn="l" defTabSz="914400" rtl="0" eaLnBrk="1" latinLnBrk="0" hangingPunct="1">
        <a:lnSpc>
          <a:spcPct val="90000"/>
        </a:lnSpc>
        <a:spcBef>
          <a:spcPct val="0"/>
        </a:spcBef>
        <a:buNone/>
        <a:defRPr sz="3000" kern="1200">
          <a:solidFill>
            <a:srgbClr val="58166D"/>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399" y="302400"/>
            <a:ext cx="11595600" cy="385969"/>
          </a:xfrm>
          <a:prstGeom prst="rect">
            <a:avLst/>
          </a:prstGeom>
        </p:spPr>
        <p:txBody>
          <a:bodyPr vert="horz" lIns="0" tIns="0" rIns="0" bIns="0" rtlCol="0" anchor="t">
            <a:noAutofit/>
          </a:bodyPr>
          <a:lstStyle/>
          <a:p>
            <a:r>
              <a:rPr lang="en-US"/>
              <a:t>Slide title</a:t>
            </a:r>
            <a:endParaRPr lang="en-GB"/>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p:blipFill>
        <p:spPr>
          <a:xfrm>
            <a:off x="9532948" y="6208276"/>
            <a:ext cx="2510023" cy="485060"/>
          </a:xfrm>
          <a:prstGeom prst="rect">
            <a:avLst/>
          </a:prstGeom>
        </p:spPr>
      </p:pic>
      <p:sp>
        <p:nvSpPr>
          <p:cNvPr id="5" name="TextBox 4">
            <a:extLst>
              <a:ext uri="{FF2B5EF4-FFF2-40B4-BE49-F238E27FC236}">
                <a16:creationId xmlns:a16="http://schemas.microsoft.com/office/drawing/2014/main" id="{64E225A5-8940-7B4D-A987-7D827C4BBBD9}"/>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tx1"/>
                </a:solidFill>
              </a:rPr>
              <a:t>Naturals</a:t>
            </a:r>
            <a:r>
              <a:rPr lang="en-US" sz="950" spc="-20">
                <a:solidFill>
                  <a:schemeClr val="tx1"/>
                </a:solidFill>
              </a:rPr>
              <a:t> </a:t>
            </a:r>
            <a:r>
              <a:rPr lang="en-US" sz="950" spc="-20">
                <a:solidFill>
                  <a:srgbClr val="58166D"/>
                </a:solidFill>
              </a:rPr>
              <a:t>| </a:t>
            </a:r>
            <a:r>
              <a:rPr lang="en-US" sz="950" spc="10">
                <a:solidFill>
                  <a:schemeClr val="tx1"/>
                </a:solidFill>
              </a:rPr>
              <a:t>The science of nature</a:t>
            </a:r>
          </a:p>
        </p:txBody>
      </p:sp>
    </p:spTree>
    <p:extLst>
      <p:ext uri="{BB962C8B-B14F-4D97-AF65-F5344CB8AC3E}">
        <p14:creationId xmlns:p14="http://schemas.microsoft.com/office/powerpoint/2010/main" val="1501314322"/>
      </p:ext>
    </p:extLst>
  </p:cSld>
  <p:clrMap bg1="lt1" tx1="dk1" bg2="lt2" tx2="dk2" accent1="accent1" accent2="accent2" accent3="accent3" accent4="accent4" accent5="accent5" accent6="accent6" hlink="hlink" folHlink="folHlink"/>
  <p:sldLayoutIdLst>
    <p:sldLayoutId id="2147484643" r:id="rId1"/>
    <p:sldLayoutId id="2147484644" r:id="rId2"/>
    <p:sldLayoutId id="2147484645" r:id="rId3"/>
    <p:sldLayoutId id="2147484646" r:id="rId4"/>
  </p:sldLayoutIdLst>
  <p:transition spd="slow">
    <p:wipe dir="r"/>
  </p:transition>
  <p:hf hdr="0"/>
  <p:txStyles>
    <p:titleStyle>
      <a:lvl1pPr algn="l" defTabSz="914400" rtl="0" eaLnBrk="1" latinLnBrk="0" hangingPunct="1">
        <a:lnSpc>
          <a:spcPct val="90000"/>
        </a:lnSpc>
        <a:spcBef>
          <a:spcPct val="0"/>
        </a:spcBef>
        <a:buNone/>
        <a:defRPr sz="3000" kern="1200">
          <a:solidFill>
            <a:srgbClr val="58166D"/>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6.xml"/><Relationship Id="rId5" Type="http://schemas.openxmlformats.org/officeDocument/2006/relationships/image" Target="../media/image8.svg"/><Relationship Id="rId4" Type="http://schemas.openxmlformats.org/officeDocument/2006/relationships/image" Target="../media/image7.svg"/></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7.sv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image" Target="../media/image9.jpeg"/><Relationship Id="rId1" Type="http://schemas.openxmlformats.org/officeDocument/2006/relationships/slideLayout" Target="../slideLayouts/slideLayout17.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21.png"/></Relationships>
</file>

<file path=ppt/slides/_rels/slide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3.xml"/><Relationship Id="rId5" Type="http://schemas.openxmlformats.org/officeDocument/2006/relationships/image" Target="../media/image25.png"/><Relationship Id="rId4" Type="http://schemas.openxmlformats.org/officeDocument/2006/relationships/image" Target="../media/image24.png"/></Relationships>
</file>

<file path=ppt/slides/_rels/slide5.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29.svg"/><Relationship Id="rId5" Type="http://schemas.openxmlformats.org/officeDocument/2006/relationships/image" Target="../media/image28.svg"/><Relationship Id="rId4" Type="http://schemas.openxmlformats.org/officeDocument/2006/relationships/image" Target="../media/image27.svg"/></Relationships>
</file>

<file path=ppt/slides/_rels/slide6.xml.rels><?xml version="1.0" encoding="UTF-8" standalone="yes"?>
<Relationships xmlns="http://schemas.openxmlformats.org/package/2006/relationships"><Relationship Id="rId3" Type="http://schemas.openxmlformats.org/officeDocument/2006/relationships/image" Target="../media/image30.svg"/><Relationship Id="rId7" Type="http://schemas.openxmlformats.org/officeDocument/2006/relationships/image" Target="../media/image34.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31.png"/></Relationships>
</file>

<file path=ppt/slides/_rels/slide7.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svg"/><Relationship Id="rId7" Type="http://schemas.openxmlformats.org/officeDocument/2006/relationships/image" Target="../media/image39.svg"/><Relationship Id="rId2" Type="http://schemas.openxmlformats.org/officeDocument/2006/relationships/notesSlide" Target="../notesSlides/notesSlide5.xml"/><Relationship Id="rId1" Type="http://schemas.openxmlformats.org/officeDocument/2006/relationships/slideLayout" Target="../slideLayouts/slideLayout10.xml"/><Relationship Id="rId6" Type="http://schemas.openxmlformats.org/officeDocument/2006/relationships/image" Target="../media/image38.png"/><Relationship Id="rId11" Type="http://schemas.openxmlformats.org/officeDocument/2006/relationships/image" Target="../media/image43.svg"/><Relationship Id="rId5" Type="http://schemas.openxmlformats.org/officeDocument/2006/relationships/image" Target="../media/image37.png"/><Relationship Id="rId10" Type="http://schemas.openxmlformats.org/officeDocument/2006/relationships/image" Target="../media/image42.png"/><Relationship Id="rId4" Type="http://schemas.openxmlformats.org/officeDocument/2006/relationships/image" Target="../media/image36.png"/><Relationship Id="rId9" Type="http://schemas.openxmlformats.org/officeDocument/2006/relationships/image" Target="../media/image4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close-up of a person's face&#10;&#10;AI-generated content may be incorrect.">
            <a:extLst>
              <a:ext uri="{FF2B5EF4-FFF2-40B4-BE49-F238E27FC236}">
                <a16:creationId xmlns:a16="http://schemas.microsoft.com/office/drawing/2014/main" id="{57DC00AF-60F8-66D2-4742-1C9D5C894BAA}"/>
              </a:ext>
            </a:extLst>
          </p:cNvPr>
          <p:cNvPicPr>
            <a:picLocks noGrp="1" noChangeAspect="1"/>
          </p:cNvPicPr>
          <p:nvPr>
            <p:ph type="pic" sz="quarter" idx="12"/>
          </p:nvPr>
        </p:nvPicPr>
        <p:blipFill>
          <a:blip r:embed="rId3">
            <a:extLst>
              <a:ext uri="{28A0092B-C50C-407E-A947-70E740481C1C}">
                <a14:useLocalDpi xmlns:a14="http://schemas.microsoft.com/office/drawing/2010/main"/>
              </a:ext>
            </a:extLst>
          </a:blip>
          <a:srcRect/>
          <a:stretch>
            <a:fillRect/>
          </a:stretch>
        </p:blipFill>
        <p:spPr/>
      </p:pic>
      <p:grpSp>
        <p:nvGrpSpPr>
          <p:cNvPr id="15" name="Group 14">
            <a:extLst>
              <a:ext uri="{FF2B5EF4-FFF2-40B4-BE49-F238E27FC236}">
                <a16:creationId xmlns:a16="http://schemas.microsoft.com/office/drawing/2014/main" id="{04392D55-6E98-F148-BBA4-5FF50E204126}"/>
              </a:ext>
            </a:extLst>
          </p:cNvPr>
          <p:cNvGrpSpPr/>
          <p:nvPr/>
        </p:nvGrpSpPr>
        <p:grpSpPr>
          <a:xfrm>
            <a:off x="10250029" y="1"/>
            <a:ext cx="1941969" cy="1941969"/>
            <a:chOff x="2678799" y="6553414"/>
            <a:chExt cx="3121152" cy="3121152"/>
          </a:xfrm>
        </p:grpSpPr>
        <p:sp>
          <p:nvSpPr>
            <p:cNvPr id="11" name="Oval 10">
              <a:extLst>
                <a:ext uri="{FF2B5EF4-FFF2-40B4-BE49-F238E27FC236}">
                  <a16:creationId xmlns:a16="http://schemas.microsoft.com/office/drawing/2014/main" id="{BF7693AF-387B-D2DB-0553-D01FE114CF16}"/>
                </a:ext>
              </a:extLst>
            </p:cNvPr>
            <p:cNvSpPr/>
            <p:nvPr/>
          </p:nvSpPr>
          <p:spPr>
            <a:xfrm>
              <a:off x="2678799" y="6553414"/>
              <a:ext cx="3121152" cy="312115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77">
                <a:defRPr/>
              </a:pPr>
              <a:endParaRPr lang="en-US" dirty="0">
                <a:solidFill>
                  <a:prstClr val="white"/>
                </a:solidFill>
                <a:latin typeface="DM Sans"/>
              </a:endParaRPr>
            </a:p>
          </p:txBody>
        </p:sp>
        <p:pic>
          <p:nvPicPr>
            <p:cNvPr id="8" name="Graphic 7">
              <a:extLst>
                <a:ext uri="{FF2B5EF4-FFF2-40B4-BE49-F238E27FC236}">
                  <a16:creationId xmlns:a16="http://schemas.microsoft.com/office/drawing/2014/main" id="{0CFCABB5-2B19-DB13-F189-8F858FB03DAD}"/>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752142" y="6696819"/>
              <a:ext cx="978259" cy="978259"/>
            </a:xfrm>
            <a:prstGeom prst="rect">
              <a:avLst/>
            </a:prstGeom>
          </p:spPr>
        </p:pic>
        <p:sp>
          <p:nvSpPr>
            <p:cNvPr id="10" name="Text Placeholder 4">
              <a:extLst>
                <a:ext uri="{FF2B5EF4-FFF2-40B4-BE49-F238E27FC236}">
                  <a16:creationId xmlns:a16="http://schemas.microsoft.com/office/drawing/2014/main" id="{91554747-21E3-8EF0-E410-9BA0D66101C0}"/>
                </a:ext>
              </a:extLst>
            </p:cNvPr>
            <p:cNvSpPr txBox="1">
              <a:spLocks/>
            </p:cNvSpPr>
            <p:nvPr/>
          </p:nvSpPr>
          <p:spPr>
            <a:xfrm>
              <a:off x="2977480" y="8315373"/>
              <a:ext cx="2523791" cy="400383"/>
            </a:xfrm>
            <a:prstGeom prst="rect">
              <a:avLst/>
            </a:prstGeom>
          </p:spPr>
          <p:txBody>
            <a:bodyPr vert="horz" wrap="square" lIns="0" tIns="0" rIns="0" bIns="0" rtlCol="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bg1"/>
                  </a:solidFill>
                  <a:latin typeface="+mj-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lgn="ctr" defTabSz="914377">
                <a:defRPr/>
              </a:pPr>
              <a:r>
                <a:rPr lang="en-US" sz="1200" dirty="0">
                  <a:solidFill>
                    <a:srgbClr val="58166D"/>
                  </a:solidFill>
                  <a:latin typeface="DM Sans"/>
                </a:rPr>
                <a:t>Prestigious awards of Scientific excellence &amp; innovation</a:t>
              </a:r>
            </a:p>
          </p:txBody>
        </p:sp>
        <p:sp>
          <p:nvSpPr>
            <p:cNvPr id="12" name="Text Placeholder 4">
              <a:extLst>
                <a:ext uri="{FF2B5EF4-FFF2-40B4-BE49-F238E27FC236}">
                  <a16:creationId xmlns:a16="http://schemas.microsoft.com/office/drawing/2014/main" id="{84A78036-4E30-5D7F-3FBE-1C272197FB89}"/>
                </a:ext>
              </a:extLst>
            </p:cNvPr>
            <p:cNvSpPr txBox="1">
              <a:spLocks/>
            </p:cNvSpPr>
            <p:nvPr/>
          </p:nvSpPr>
          <p:spPr>
            <a:xfrm>
              <a:off x="2977480" y="7779006"/>
              <a:ext cx="2523791" cy="400383"/>
            </a:xfrm>
            <a:prstGeom prst="rect">
              <a:avLst/>
            </a:prstGeom>
          </p:spPr>
          <p:txBody>
            <a:bodyPr vert="horz" wrap="square" lIns="0" tIns="0" rIns="0" bIns="0" rtlCol="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bg1"/>
                  </a:solidFill>
                  <a:latin typeface="+mj-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lgn="ctr" defTabSz="914377">
                <a:defRPr/>
              </a:pPr>
              <a:r>
                <a:rPr lang="en-US" sz="2000" dirty="0">
                  <a:solidFill>
                    <a:srgbClr val="58166D"/>
                  </a:solidFill>
                  <a:latin typeface="DM Sans Bold"/>
                </a:rPr>
                <a:t>10x winner</a:t>
              </a:r>
            </a:p>
          </p:txBody>
        </p:sp>
      </p:grpSp>
      <p:pic>
        <p:nvPicPr>
          <p:cNvPr id="17" name="Graphic 16" descr="Star with solid fill">
            <a:extLst>
              <a:ext uri="{FF2B5EF4-FFF2-40B4-BE49-F238E27FC236}">
                <a16:creationId xmlns:a16="http://schemas.microsoft.com/office/drawing/2014/main" id="{3E5DA64B-722D-D604-7DE5-BA515F3B797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117229" y="209535"/>
            <a:ext cx="229340" cy="229340"/>
          </a:xfrm>
          <a:prstGeom prst="rect">
            <a:avLst/>
          </a:prstGeom>
        </p:spPr>
      </p:pic>
      <p:sp>
        <p:nvSpPr>
          <p:cNvPr id="2" name="TextBox 1">
            <a:extLst>
              <a:ext uri="{FF2B5EF4-FFF2-40B4-BE49-F238E27FC236}">
                <a16:creationId xmlns:a16="http://schemas.microsoft.com/office/drawing/2014/main" id="{03934A2D-1C4E-B467-986C-95CCF2D1A78A}"/>
              </a:ext>
            </a:extLst>
          </p:cNvPr>
          <p:cNvSpPr txBox="1"/>
          <p:nvPr/>
        </p:nvSpPr>
        <p:spPr>
          <a:xfrm>
            <a:off x="206454" y="6019626"/>
            <a:ext cx="1132863" cy="2616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dirty="0">
                <a:solidFill>
                  <a:schemeClr val="bg1"/>
                </a:solidFill>
              </a:rPr>
              <a:t>June 2026</a:t>
            </a:r>
            <a:endParaRPr lang="en-CH" sz="1100" dirty="0">
              <a:solidFill>
                <a:schemeClr val="bg1"/>
              </a:solidFill>
            </a:endParaRPr>
          </a:p>
        </p:txBody>
      </p:sp>
    </p:spTree>
    <p:extLst>
      <p:ext uri="{BB962C8B-B14F-4D97-AF65-F5344CB8AC3E}">
        <p14:creationId xmlns:p14="http://schemas.microsoft.com/office/powerpoint/2010/main" val="1548666824"/>
      </p:ext>
    </p:extLst>
  </p:cSld>
  <p:clrMapOvr>
    <a:masterClrMapping/>
  </p:clrMapOvr>
  <p:transition spd="slow">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280F39-B33E-E52B-A53F-27FB6A5DEEC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0633" y="710"/>
            <a:ext cx="12192000" cy="6856581"/>
          </a:xfrm>
          <a:prstGeom prst="rect">
            <a:avLst/>
          </a:prstGeom>
        </p:spPr>
      </p:pic>
      <p:grpSp>
        <p:nvGrpSpPr>
          <p:cNvPr id="24" name="Group 23">
            <a:extLst>
              <a:ext uri="{FF2B5EF4-FFF2-40B4-BE49-F238E27FC236}">
                <a16:creationId xmlns:a16="http://schemas.microsoft.com/office/drawing/2014/main" id="{CCA8F69D-6FD9-DC2A-3267-832980D8D000}"/>
              </a:ext>
            </a:extLst>
          </p:cNvPr>
          <p:cNvGrpSpPr/>
          <p:nvPr/>
        </p:nvGrpSpPr>
        <p:grpSpPr>
          <a:xfrm>
            <a:off x="31899" y="4957350"/>
            <a:ext cx="12117571" cy="1241916"/>
            <a:chOff x="74430" y="4882076"/>
            <a:chExt cx="12852023" cy="1317189"/>
          </a:xfrm>
        </p:grpSpPr>
        <p:pic>
          <p:nvPicPr>
            <p:cNvPr id="2" name="Content Placeholder 8" descr="A white circle with red text and black background&#10;&#10;Description automatically generated">
              <a:extLst>
                <a:ext uri="{FF2B5EF4-FFF2-40B4-BE49-F238E27FC236}">
                  <a16:creationId xmlns:a16="http://schemas.microsoft.com/office/drawing/2014/main" id="{706F90DE-C5FB-BB43-A9EA-D2C3BE7C79E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44287" y="4882076"/>
              <a:ext cx="1317189" cy="1317189"/>
            </a:xfrm>
            <a:prstGeom prst="rect">
              <a:avLst/>
            </a:prstGeom>
          </p:spPr>
        </p:pic>
        <p:pic>
          <p:nvPicPr>
            <p:cNvPr id="3" name="Content Placeholder 10" descr="A white circle with pink text and black text&#10;&#10;Description automatically generated">
              <a:extLst>
                <a:ext uri="{FF2B5EF4-FFF2-40B4-BE49-F238E27FC236}">
                  <a16:creationId xmlns:a16="http://schemas.microsoft.com/office/drawing/2014/main" id="{5289B7DF-6853-716E-99E7-AC399E45E9B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4430" y="4957963"/>
              <a:ext cx="1228917" cy="1206457"/>
            </a:xfrm>
            <a:prstGeom prst="rect">
              <a:avLst/>
            </a:prstGeom>
          </p:spPr>
        </p:pic>
        <p:pic>
          <p:nvPicPr>
            <p:cNvPr id="4" name="Picture 3" descr="A white circle with green text and green text&#10;&#10;Description automatically generated">
              <a:extLst>
                <a:ext uri="{FF2B5EF4-FFF2-40B4-BE49-F238E27FC236}">
                  <a16:creationId xmlns:a16="http://schemas.microsoft.com/office/drawing/2014/main" id="{2175440E-F6FB-84B6-4161-D4121E4B35C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802559" y="4957961"/>
              <a:ext cx="1237883" cy="1237883"/>
            </a:xfrm>
            <a:prstGeom prst="rect">
              <a:avLst/>
            </a:prstGeom>
          </p:spPr>
        </p:pic>
        <p:pic>
          <p:nvPicPr>
            <p:cNvPr id="6" name="Picture 5" descr="A yellow circle with red and blue text&#10;&#10;Description automatically generated">
              <a:extLst>
                <a:ext uri="{FF2B5EF4-FFF2-40B4-BE49-F238E27FC236}">
                  <a16:creationId xmlns:a16="http://schemas.microsoft.com/office/drawing/2014/main" id="{243F37E9-DA62-E907-A630-93049BD60347}"/>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5271474" y="5014588"/>
              <a:ext cx="1184677" cy="1184677"/>
            </a:xfrm>
            <a:prstGeom prst="rect">
              <a:avLst/>
            </a:prstGeom>
          </p:spPr>
        </p:pic>
        <p:pic>
          <p:nvPicPr>
            <p:cNvPr id="7" name="Picture 6" descr="A white circle with gold rings and black text&#10;&#10;Description automatically generated">
              <a:extLst>
                <a:ext uri="{FF2B5EF4-FFF2-40B4-BE49-F238E27FC236}">
                  <a16:creationId xmlns:a16="http://schemas.microsoft.com/office/drawing/2014/main" id="{C44D5733-62FD-8798-CCD1-3AD28105C4D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497091" y="4957961"/>
              <a:ext cx="1264528" cy="1241304"/>
            </a:xfrm>
            <a:prstGeom prst="rect">
              <a:avLst/>
            </a:prstGeom>
          </p:spPr>
        </p:pic>
        <p:grpSp>
          <p:nvGrpSpPr>
            <p:cNvPr id="8" name="Group 7">
              <a:extLst>
                <a:ext uri="{FF2B5EF4-FFF2-40B4-BE49-F238E27FC236}">
                  <a16:creationId xmlns:a16="http://schemas.microsoft.com/office/drawing/2014/main" id="{21F4262E-A235-3206-59D2-8EA9E9B17B08}"/>
                </a:ext>
              </a:extLst>
            </p:cNvPr>
            <p:cNvGrpSpPr/>
            <p:nvPr/>
          </p:nvGrpSpPr>
          <p:grpSpPr>
            <a:xfrm>
              <a:off x="3992651" y="4961382"/>
              <a:ext cx="1237883" cy="1237883"/>
              <a:chOff x="9104143" y="4528709"/>
              <a:chExt cx="1438917" cy="1438917"/>
            </a:xfrm>
          </p:grpSpPr>
          <p:sp>
            <p:nvSpPr>
              <p:cNvPr id="9" name="Oval 8">
                <a:extLst>
                  <a:ext uri="{FF2B5EF4-FFF2-40B4-BE49-F238E27FC236}">
                    <a16:creationId xmlns:a16="http://schemas.microsoft.com/office/drawing/2014/main" id="{7DB7F00C-C8D7-F1AE-C161-607804EC29C2}"/>
                  </a:ext>
                </a:extLst>
              </p:cNvPr>
              <p:cNvSpPr/>
              <p:nvPr/>
            </p:nvSpPr>
            <p:spPr>
              <a:xfrm>
                <a:off x="9104143" y="4528709"/>
                <a:ext cx="1438917" cy="143891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blue circle with text&#10;&#10;AI-generated content may be incorrect.">
                <a:extLst>
                  <a:ext uri="{FF2B5EF4-FFF2-40B4-BE49-F238E27FC236}">
                    <a16:creationId xmlns:a16="http://schemas.microsoft.com/office/drawing/2014/main" id="{EFBFA7F9-4101-D61A-2E37-9D39931044C6}"/>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128659" y="4543421"/>
                <a:ext cx="1405070" cy="1405070"/>
              </a:xfrm>
              <a:prstGeom prst="rect">
                <a:avLst/>
              </a:prstGeom>
            </p:spPr>
          </p:pic>
        </p:grpSp>
        <p:pic>
          <p:nvPicPr>
            <p:cNvPr id="11" name="Picture 10" descr="A white circle with blue text and black text&#10;&#10;AI-generated content may be incorrect.">
              <a:extLst>
                <a:ext uri="{FF2B5EF4-FFF2-40B4-BE49-F238E27FC236}">
                  <a16:creationId xmlns:a16="http://schemas.microsoft.com/office/drawing/2014/main" id="{4819414B-483A-1470-AC3A-608FA8A3829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702416" y="4949970"/>
              <a:ext cx="1249295" cy="1249295"/>
            </a:xfrm>
            <a:prstGeom prst="rect">
              <a:avLst/>
            </a:prstGeom>
          </p:spPr>
        </p:pic>
        <p:sp>
          <p:nvSpPr>
            <p:cNvPr id="13" name="Oval 12">
              <a:extLst>
                <a:ext uri="{FF2B5EF4-FFF2-40B4-BE49-F238E27FC236}">
                  <a16:creationId xmlns:a16="http://schemas.microsoft.com/office/drawing/2014/main" id="{EB318C91-43A1-21C2-194B-48677D83907E}"/>
                </a:ext>
              </a:extLst>
            </p:cNvPr>
            <p:cNvSpPr/>
            <p:nvPr/>
          </p:nvSpPr>
          <p:spPr>
            <a:xfrm>
              <a:off x="10360203" y="4960525"/>
              <a:ext cx="1237882" cy="1196830"/>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67183C67-7D96-C07D-3F8B-12618CB12EE4}"/>
                </a:ext>
              </a:extLst>
            </p:cNvPr>
            <p:cNvGrpSpPr/>
            <p:nvPr/>
          </p:nvGrpSpPr>
          <p:grpSpPr>
            <a:xfrm>
              <a:off x="9081382" y="4985974"/>
              <a:ext cx="1237882" cy="1196830"/>
              <a:chOff x="9335873" y="4985974"/>
              <a:chExt cx="1237882" cy="1196830"/>
            </a:xfrm>
          </p:grpSpPr>
          <p:sp>
            <p:nvSpPr>
              <p:cNvPr id="14" name="Oval 13">
                <a:extLst>
                  <a:ext uri="{FF2B5EF4-FFF2-40B4-BE49-F238E27FC236}">
                    <a16:creationId xmlns:a16="http://schemas.microsoft.com/office/drawing/2014/main" id="{B4DD14DC-2CA0-05DF-2230-4C36B2ADB80B}"/>
                  </a:ext>
                </a:extLst>
              </p:cNvPr>
              <p:cNvSpPr/>
              <p:nvPr/>
            </p:nvSpPr>
            <p:spPr>
              <a:xfrm>
                <a:off x="9335873" y="4985974"/>
                <a:ext cx="1237882" cy="1196830"/>
              </a:xfrm>
              <a:prstGeom prst="ellipse">
                <a:avLst/>
              </a:prstGeom>
              <a:solidFill>
                <a:schemeClr val="bg1"/>
              </a:solidFill>
              <a:ln>
                <a:solidFill>
                  <a:srgbClr val="E67F7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CITE JAPAN 2021 Award | CITE JAPAN 2021">
                <a:extLst>
                  <a:ext uri="{FF2B5EF4-FFF2-40B4-BE49-F238E27FC236}">
                    <a16:creationId xmlns:a16="http://schemas.microsoft.com/office/drawing/2014/main" id="{CDB905EF-EB46-491C-27CA-5076AABE340C}"/>
                  </a:ext>
                </a:extLst>
              </p:cNvPr>
              <p:cNvPicPr>
                <a:picLocks noChangeAspect="1" noChangeArrowheads="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566897" y="5007024"/>
                <a:ext cx="775834" cy="1108334"/>
              </a:xfrm>
              <a:prstGeom prst="rect">
                <a:avLst/>
              </a:prstGeom>
              <a:noFill/>
              <a:extLst>
                <a:ext uri="{909E8E84-426E-40DD-AFC4-6F175D3DCCD1}">
                  <a14:hiddenFill xmlns:a14="http://schemas.microsoft.com/office/drawing/2010/main">
                    <a:solidFill>
                      <a:srgbClr val="FFFFFF"/>
                    </a:solidFill>
                  </a14:hiddenFill>
                </a:ext>
              </a:extLst>
            </p:spPr>
          </p:pic>
        </p:grpSp>
        <p:sp>
          <p:nvSpPr>
            <p:cNvPr id="16" name="Oval 15">
              <a:extLst>
                <a:ext uri="{FF2B5EF4-FFF2-40B4-BE49-F238E27FC236}">
                  <a16:creationId xmlns:a16="http://schemas.microsoft.com/office/drawing/2014/main" id="{B5CB4168-A739-91FA-5485-AAA3CFF0852D}"/>
                </a:ext>
              </a:extLst>
            </p:cNvPr>
            <p:cNvSpPr/>
            <p:nvPr/>
          </p:nvSpPr>
          <p:spPr>
            <a:xfrm>
              <a:off x="11688571" y="4960525"/>
              <a:ext cx="1237882" cy="1196830"/>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66D83890-157E-06E3-2FCF-24D48E72485C}"/>
                </a:ext>
              </a:extLst>
            </p:cNvPr>
            <p:cNvPicPr>
              <a:picLocks noChangeAspect="1"/>
            </p:cNvPicPr>
            <p:nvPr/>
          </p:nvPicPr>
          <p:blipFill rotWithShape="1">
            <a:blip r:embed="rId11"/>
            <a:srcRect l="799" t="-80" r="5547" b="80"/>
            <a:stretch>
              <a:fillRect/>
            </a:stretch>
          </p:blipFill>
          <p:spPr>
            <a:xfrm>
              <a:off x="10393016" y="4946502"/>
              <a:ext cx="1205070" cy="1205070"/>
            </a:xfrm>
            <a:prstGeom prst="ellipse">
              <a:avLst/>
            </a:prstGeom>
          </p:spPr>
        </p:pic>
        <p:pic>
          <p:nvPicPr>
            <p:cNvPr id="23" name="Picture 22">
              <a:extLst>
                <a:ext uri="{FF2B5EF4-FFF2-40B4-BE49-F238E27FC236}">
                  <a16:creationId xmlns:a16="http://schemas.microsoft.com/office/drawing/2014/main" id="{73866674-141E-9FA3-4D30-8852D396E59C}"/>
                </a:ext>
              </a:extLst>
            </p:cNvPr>
            <p:cNvPicPr>
              <a:picLocks noChangeAspect="1"/>
            </p:cNvPicPr>
            <p:nvPr/>
          </p:nvPicPr>
          <p:blipFill>
            <a:blip r:embed="rId12">
              <a:clrChange>
                <a:clrFrom>
                  <a:srgbClr val="FFFFFF"/>
                </a:clrFrom>
                <a:clrTo>
                  <a:srgbClr val="FFFFFF">
                    <a:alpha val="0"/>
                  </a:srgbClr>
                </a:clrTo>
              </a:clrChange>
            </a:blip>
            <a:stretch>
              <a:fillRect/>
            </a:stretch>
          </p:blipFill>
          <p:spPr>
            <a:xfrm>
              <a:off x="11756524" y="5284382"/>
              <a:ext cx="1153177" cy="523482"/>
            </a:xfrm>
            <a:prstGeom prst="rect">
              <a:avLst/>
            </a:prstGeom>
          </p:spPr>
        </p:pic>
      </p:grpSp>
      <p:grpSp>
        <p:nvGrpSpPr>
          <p:cNvPr id="29" name="Group 28">
            <a:extLst>
              <a:ext uri="{FF2B5EF4-FFF2-40B4-BE49-F238E27FC236}">
                <a16:creationId xmlns:a16="http://schemas.microsoft.com/office/drawing/2014/main" id="{0D123C5D-9E91-E753-0641-DD76B573B82C}"/>
              </a:ext>
            </a:extLst>
          </p:cNvPr>
          <p:cNvGrpSpPr/>
          <p:nvPr/>
        </p:nvGrpSpPr>
        <p:grpSpPr>
          <a:xfrm>
            <a:off x="10387499" y="-2691"/>
            <a:ext cx="1793868" cy="1793868"/>
            <a:chOff x="7500059" y="0"/>
            <a:chExt cx="1345401" cy="1345401"/>
          </a:xfrm>
        </p:grpSpPr>
        <p:sp>
          <p:nvSpPr>
            <p:cNvPr id="25" name="Oval 24">
              <a:extLst>
                <a:ext uri="{FF2B5EF4-FFF2-40B4-BE49-F238E27FC236}">
                  <a16:creationId xmlns:a16="http://schemas.microsoft.com/office/drawing/2014/main" id="{3C039CDD-BD75-FD86-6F68-E57117C9CB36}"/>
                </a:ext>
              </a:extLst>
            </p:cNvPr>
            <p:cNvSpPr/>
            <p:nvPr/>
          </p:nvSpPr>
          <p:spPr>
            <a:xfrm>
              <a:off x="7500059" y="0"/>
              <a:ext cx="1345401" cy="134540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defRPr/>
              </a:pPr>
              <a:endParaRPr lang="en-US" sz="2400" dirty="0">
                <a:solidFill>
                  <a:prstClr val="white"/>
                </a:solidFill>
                <a:latin typeface="DM Sans"/>
              </a:endParaRPr>
            </a:p>
          </p:txBody>
        </p:sp>
        <p:pic>
          <p:nvPicPr>
            <p:cNvPr id="26" name="Graphic 25">
              <a:extLst>
                <a:ext uri="{FF2B5EF4-FFF2-40B4-BE49-F238E27FC236}">
                  <a16:creationId xmlns:a16="http://schemas.microsoft.com/office/drawing/2014/main" id="{BBF9436F-6410-62A7-DB88-E64ADE70814F}"/>
                </a:ext>
              </a:extLst>
            </p:cNvPr>
            <p:cNvPicPr>
              <a:picLocks noChangeAspect="1"/>
            </p:cNvPicPr>
            <p:nvPr/>
          </p:nvPicPr>
          <p:blipFill>
            <a:blip>
              <a:extLst>
                <a:ext uri="{96DAC541-7B7A-43D3-8B79-37D633B846F1}">
                  <asvg:svgBlip xmlns:asvg="http://schemas.microsoft.com/office/drawing/2016/SVG/main" r:embed="rId13"/>
                </a:ext>
              </a:extLst>
            </a:blip>
            <a:srcRect/>
            <a:stretch/>
          </p:blipFill>
          <p:spPr>
            <a:xfrm>
              <a:off x="7962733" y="61816"/>
              <a:ext cx="421687" cy="421687"/>
            </a:xfrm>
            <a:prstGeom prst="rect">
              <a:avLst/>
            </a:prstGeom>
          </p:spPr>
        </p:pic>
        <p:sp>
          <p:nvSpPr>
            <p:cNvPr id="27" name="Text Placeholder 4">
              <a:extLst>
                <a:ext uri="{FF2B5EF4-FFF2-40B4-BE49-F238E27FC236}">
                  <a16:creationId xmlns:a16="http://schemas.microsoft.com/office/drawing/2014/main" id="{77FDB57F-DD01-2946-589D-55A7689C83A2}"/>
                </a:ext>
              </a:extLst>
            </p:cNvPr>
            <p:cNvSpPr txBox="1">
              <a:spLocks/>
            </p:cNvSpPr>
            <p:nvPr/>
          </p:nvSpPr>
          <p:spPr>
            <a:xfrm>
              <a:off x="7628808" y="759508"/>
              <a:ext cx="1087903" cy="172589"/>
            </a:xfrm>
            <a:prstGeom prst="rect">
              <a:avLst/>
            </a:prstGeom>
          </p:spPr>
          <p:txBody>
            <a:bodyPr vert="horz" wrap="square" lIns="0" tIns="0" rIns="0" bIns="0" rtlCol="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bg1"/>
                  </a:solidFill>
                  <a:latin typeface="+mj-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lgn="ctr" defTabSz="1219170">
                <a:defRPr/>
              </a:pPr>
              <a:r>
                <a:rPr lang="en-US" sz="1067" dirty="0">
                  <a:solidFill>
                    <a:srgbClr val="58166D"/>
                  </a:solidFill>
                  <a:latin typeface="DM Sans"/>
                </a:rPr>
                <a:t>Prestigious awards of Scientific excellence &amp; innovation</a:t>
              </a:r>
            </a:p>
          </p:txBody>
        </p:sp>
        <p:sp>
          <p:nvSpPr>
            <p:cNvPr id="28" name="Text Placeholder 4">
              <a:extLst>
                <a:ext uri="{FF2B5EF4-FFF2-40B4-BE49-F238E27FC236}">
                  <a16:creationId xmlns:a16="http://schemas.microsoft.com/office/drawing/2014/main" id="{1C9E6025-F12C-98BA-58BC-938AB98D8990}"/>
                </a:ext>
              </a:extLst>
            </p:cNvPr>
            <p:cNvSpPr txBox="1">
              <a:spLocks/>
            </p:cNvSpPr>
            <p:nvPr/>
          </p:nvSpPr>
          <p:spPr>
            <a:xfrm>
              <a:off x="7628808" y="528303"/>
              <a:ext cx="1087903" cy="172589"/>
            </a:xfrm>
            <a:prstGeom prst="rect">
              <a:avLst/>
            </a:prstGeom>
          </p:spPr>
          <p:txBody>
            <a:bodyPr vert="horz" wrap="square" lIns="0" tIns="0" rIns="0" bIns="0" rtlCol="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bg1"/>
                  </a:solidFill>
                  <a:latin typeface="+mj-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lgn="ctr" defTabSz="1219170">
                <a:defRPr/>
              </a:pPr>
              <a:r>
                <a:rPr lang="en-US" sz="1600" dirty="0">
                  <a:solidFill>
                    <a:srgbClr val="58166D"/>
                  </a:solidFill>
                  <a:latin typeface="DM Sans Bold"/>
                </a:rPr>
                <a:t>10x winner</a:t>
              </a:r>
            </a:p>
          </p:txBody>
        </p:sp>
      </p:grpSp>
    </p:spTree>
    <p:extLst>
      <p:ext uri="{BB962C8B-B14F-4D97-AF65-F5344CB8AC3E}">
        <p14:creationId xmlns:p14="http://schemas.microsoft.com/office/powerpoint/2010/main" val="23617663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Placeholder 20" descr="A person with her eyes closed&#10;&#10;Description automatically generated">
            <a:extLst>
              <a:ext uri="{FF2B5EF4-FFF2-40B4-BE49-F238E27FC236}">
                <a16:creationId xmlns:a16="http://schemas.microsoft.com/office/drawing/2014/main" id="{37A73AD4-1AA6-9546-8D1D-73E9AC398C6E}"/>
              </a:ext>
            </a:extLst>
          </p:cNvPr>
          <p:cNvPicPr>
            <a:picLocks noGrp="1" noChangeAspect="1"/>
          </p:cNvPicPr>
          <p:nvPr>
            <p:ph type="pic" sz="quarter" idx="21"/>
          </p:nvPr>
        </p:nvPicPr>
        <p:blipFill rotWithShape="1">
          <a:blip r:embed="rId3" cstate="screen">
            <a:extLst>
              <a:ext uri="{28A0092B-C50C-407E-A947-70E740481C1C}">
                <a14:useLocalDpi xmlns:a14="http://schemas.microsoft.com/office/drawing/2010/main"/>
              </a:ext>
            </a:extLst>
          </a:blip>
          <a:srcRect/>
          <a:stretch/>
        </p:blipFill>
        <p:spPr>
          <a:xfrm>
            <a:off x="7337428" y="2"/>
            <a:ext cx="4854573" cy="6857999"/>
          </a:xfrm>
        </p:spPr>
      </p:pic>
      <p:sp>
        <p:nvSpPr>
          <p:cNvPr id="11" name="TextBox 10">
            <a:extLst>
              <a:ext uri="{FF2B5EF4-FFF2-40B4-BE49-F238E27FC236}">
                <a16:creationId xmlns:a16="http://schemas.microsoft.com/office/drawing/2014/main" id="{7298FD30-B2A8-8DA7-486E-431AA40AA8C5}"/>
              </a:ext>
            </a:extLst>
          </p:cNvPr>
          <p:cNvSpPr txBox="1"/>
          <p:nvPr/>
        </p:nvSpPr>
        <p:spPr>
          <a:xfrm>
            <a:off x="302401" y="1781119"/>
            <a:ext cx="5907015" cy="4139595"/>
          </a:xfrm>
          <a:prstGeom prst="rect">
            <a:avLst/>
          </a:prstGeom>
          <a:noFill/>
        </p:spPr>
        <p:txBody>
          <a:bodyPr wrap="square" lIns="0" tIns="0" rIns="0" bIns="0">
            <a:spAutoFit/>
          </a:bodyPr>
          <a:lstStyle/>
          <a:p>
            <a:pPr defTabSz="914332">
              <a:spcAft>
                <a:spcPts val="1000"/>
              </a:spcAft>
              <a:defRPr/>
            </a:pPr>
            <a:r>
              <a:rPr lang="en-US" b="1" kern="0" dirty="0">
                <a:solidFill>
                  <a:prstClr val="black"/>
                </a:solidFill>
                <a:latin typeface="DM Sans Bold"/>
                <a:ea typeface="Fira Sans" panose="020B0503050000020004" pitchFamily="34" charset="0"/>
                <a:cs typeface="Arial"/>
                <a:sym typeface="Arial"/>
              </a:rPr>
              <a:t>Key benefits</a:t>
            </a:r>
            <a:endParaRPr lang="en-US" b="1" kern="0" dirty="0">
              <a:solidFill>
                <a:prstClr val="black"/>
              </a:solidFill>
              <a:latin typeface="DM Sans" pitchFamily="2" charset="77"/>
              <a:ea typeface="Fira Sans" panose="020B0503050000020004" pitchFamily="34" charset="0"/>
              <a:cs typeface="Arial"/>
              <a:sym typeface="Arial"/>
            </a:endParaRPr>
          </a:p>
          <a:p>
            <a:pPr marL="179996" indent="-179996" defTabSz="914332">
              <a:spcAft>
                <a:spcPts val="1000"/>
              </a:spcAft>
              <a:buFont typeface="Arial" panose="020B0604020202020204" pitchFamily="34" charset="0"/>
              <a:buChar char="•"/>
              <a:defRPr/>
            </a:pPr>
            <a:r>
              <a:rPr lang="en-US" sz="1600" kern="0" dirty="0">
                <a:solidFill>
                  <a:prstClr val="black"/>
                </a:solidFill>
                <a:latin typeface="DM Sans" pitchFamily="2" charset="77"/>
                <a:ea typeface="Fira Sans" panose="020B0503050000020004" pitchFamily="34" charset="0"/>
                <a:cs typeface="Arial"/>
                <a:sym typeface="Arial"/>
              </a:rPr>
              <a:t>Holistic healthy ageing - acts at the cellular level</a:t>
            </a:r>
            <a:r>
              <a:rPr lang="en-US" sz="1600" kern="0" baseline="30000" dirty="0">
                <a:solidFill>
                  <a:prstClr val="black"/>
                </a:solidFill>
                <a:latin typeface="DM Sans" pitchFamily="2" charset="77"/>
                <a:ea typeface="Fira Sans" panose="020B0503050000020004" pitchFamily="34" charset="0"/>
                <a:cs typeface="Arial"/>
                <a:sym typeface="Arial"/>
              </a:rPr>
              <a:t>†</a:t>
            </a:r>
          </a:p>
          <a:p>
            <a:pPr marL="179996" indent="-179996" defTabSz="914332">
              <a:spcAft>
                <a:spcPts val="1000"/>
              </a:spcAft>
              <a:buFont typeface="Arial" panose="020B0604020202020204" pitchFamily="34" charset="0"/>
              <a:buChar char="•"/>
              <a:defRPr/>
            </a:pPr>
            <a:r>
              <a:rPr lang="en-US" sz="1600" kern="0" dirty="0">
                <a:solidFill>
                  <a:prstClr val="black"/>
                </a:solidFill>
                <a:latin typeface="DM Sans" pitchFamily="2" charset="77"/>
                <a:ea typeface="Fira Sans" panose="020B0503050000020004" pitchFamily="34" charset="0"/>
                <a:cs typeface="Arial"/>
                <a:sym typeface="Arial"/>
              </a:rPr>
              <a:t>Helps to revert skin damage induced by zombie cells</a:t>
            </a:r>
            <a:r>
              <a:rPr lang="en-US" sz="1600" kern="0" baseline="30000" dirty="0">
                <a:solidFill>
                  <a:prstClr val="black"/>
                </a:solidFill>
                <a:latin typeface="DM Sans" pitchFamily="2" charset="77"/>
                <a:ea typeface="Fira Sans" panose="020B0503050000020004" pitchFamily="34" charset="0"/>
                <a:cs typeface="Arial"/>
                <a:sym typeface="Arial"/>
              </a:rPr>
              <a:t>†</a:t>
            </a:r>
            <a:endParaRPr lang="en-US" sz="1600" kern="0" dirty="0">
              <a:solidFill>
                <a:prstClr val="black"/>
              </a:solidFill>
              <a:latin typeface="DM Sans" pitchFamily="2" charset="77"/>
              <a:ea typeface="Fira Sans" panose="020B0503050000020004" pitchFamily="34" charset="0"/>
              <a:cs typeface="Arial"/>
            </a:endParaRPr>
          </a:p>
          <a:p>
            <a:pPr marL="179996" indent="-179996" defTabSz="914332">
              <a:spcAft>
                <a:spcPts val="1000"/>
              </a:spcAft>
              <a:buFont typeface="Arial" panose="020B0604020202020204" pitchFamily="34" charset="0"/>
              <a:buChar char="•"/>
              <a:defRPr/>
            </a:pPr>
            <a:r>
              <a:rPr lang="en-US" sz="1600" kern="0" dirty="0">
                <a:solidFill>
                  <a:prstClr val="black"/>
                </a:solidFill>
                <a:latin typeface="DM Sans" pitchFamily="2" charset="77"/>
                <a:ea typeface="Fira Sans" panose="020B0503050000020004" pitchFamily="34" charset="0"/>
                <a:cs typeface="Arial"/>
              </a:rPr>
              <a:t>Helps restoring and boosting collagen</a:t>
            </a:r>
            <a:r>
              <a:rPr lang="en-US" sz="1600" kern="0" baseline="30000" dirty="0">
                <a:solidFill>
                  <a:prstClr val="black"/>
                </a:solidFill>
                <a:latin typeface="DM Sans" pitchFamily="2" charset="77"/>
                <a:ea typeface="Fira Sans" panose="020B0503050000020004" pitchFamily="34" charset="0"/>
                <a:cs typeface="Arial"/>
                <a:sym typeface="Arial"/>
              </a:rPr>
              <a:t> †</a:t>
            </a:r>
            <a:endParaRPr lang="en-US" sz="1600" kern="0" dirty="0">
              <a:solidFill>
                <a:prstClr val="black"/>
              </a:solidFill>
              <a:latin typeface="DM Sans" pitchFamily="2" charset="77"/>
              <a:ea typeface="Fira Sans" panose="020B0503050000020004" pitchFamily="34" charset="0"/>
              <a:cs typeface="Arial"/>
            </a:endParaRPr>
          </a:p>
          <a:p>
            <a:pPr marL="179996" indent="-179996" defTabSz="914332">
              <a:spcAft>
                <a:spcPts val="1000"/>
              </a:spcAft>
              <a:buFont typeface="Arial" panose="020B0604020202020204" pitchFamily="34" charset="0"/>
              <a:buChar char="•"/>
              <a:defRPr/>
            </a:pPr>
            <a:r>
              <a:rPr lang="en-US" sz="1600" kern="0" dirty="0">
                <a:solidFill>
                  <a:prstClr val="black"/>
                </a:solidFill>
                <a:latin typeface="DM Sans"/>
                <a:ea typeface="Fira Sans" panose="020B0503050000020004" pitchFamily="34" charset="0"/>
                <a:cs typeface="Arial"/>
              </a:rPr>
              <a:t>Synergetic potential with other actives on Collagen*</a:t>
            </a:r>
            <a:endParaRPr lang="en-US" sz="1600" i="1" kern="0" dirty="0">
              <a:solidFill>
                <a:prstClr val="black"/>
              </a:solidFill>
              <a:latin typeface="DM Sans"/>
              <a:ea typeface="Fira Sans" panose="020B0503050000020004" pitchFamily="34" charset="0"/>
              <a:cs typeface="Arial"/>
            </a:endParaRPr>
          </a:p>
          <a:p>
            <a:pPr marL="179996" indent="-179996" defTabSz="914332">
              <a:spcAft>
                <a:spcPts val="1000"/>
              </a:spcAft>
              <a:buFont typeface="Arial" panose="020B0604020202020204" pitchFamily="34" charset="0"/>
              <a:buChar char="•"/>
              <a:defRPr/>
            </a:pPr>
            <a:r>
              <a:rPr lang="en-US" sz="1600" kern="0" dirty="0">
                <a:solidFill>
                  <a:prstClr val="black"/>
                </a:solidFill>
                <a:latin typeface="DM Sans" pitchFamily="2" charset="77"/>
                <a:ea typeface="Fira Sans" panose="020B0503050000020004" pitchFamily="34" charset="0"/>
                <a:cs typeface="Arial"/>
                <a:sym typeface="Arial"/>
              </a:rPr>
              <a:t>Helps slow down the premature ageing of skin*</a:t>
            </a:r>
          </a:p>
          <a:p>
            <a:pPr marL="179996" indent="-179996" defTabSz="914332">
              <a:spcAft>
                <a:spcPts val="1000"/>
              </a:spcAft>
              <a:buFont typeface="Arial" panose="020B0604020202020204" pitchFamily="34" charset="0"/>
              <a:buChar char="•"/>
              <a:defRPr/>
            </a:pPr>
            <a:r>
              <a:rPr lang="en-US" sz="1600" kern="0" dirty="0">
                <a:solidFill>
                  <a:prstClr val="black"/>
                </a:solidFill>
                <a:latin typeface="DM Sans" pitchFamily="2" charset="77"/>
                <a:ea typeface="Fira Sans" panose="020B0503050000020004" pitchFamily="34" charset="0"/>
                <a:cs typeface="Arial"/>
                <a:sym typeface="Arial"/>
              </a:rPr>
              <a:t>Reverses the skin appearance by 6 years in just 2 weeks and 9 years after 3 months*</a:t>
            </a:r>
            <a:endParaRPr lang="en-US" sz="1600" i="1" kern="0" dirty="0">
              <a:solidFill>
                <a:prstClr val="black"/>
              </a:solidFill>
              <a:latin typeface="DM Sans" pitchFamily="2" charset="77"/>
              <a:ea typeface="Fira Sans" panose="020B0503050000020004" pitchFamily="34" charset="0"/>
              <a:cs typeface="Arial"/>
              <a:sym typeface="Arial"/>
            </a:endParaRPr>
          </a:p>
          <a:p>
            <a:pPr marL="179996" indent="-179996" defTabSz="914332">
              <a:spcAft>
                <a:spcPts val="1000"/>
              </a:spcAft>
              <a:buFont typeface="Arial" panose="020B0604020202020204" pitchFamily="34" charset="0"/>
              <a:buChar char="•"/>
              <a:defRPr/>
            </a:pPr>
            <a:r>
              <a:rPr lang="en-US" sz="1600" kern="0" dirty="0">
                <a:solidFill>
                  <a:prstClr val="black"/>
                </a:solidFill>
                <a:latin typeface="DM Sans" pitchFamily="2" charset="77"/>
                <a:ea typeface="Fira Sans" panose="020B0503050000020004" pitchFamily="34" charset="0"/>
                <a:cs typeface="Arial"/>
                <a:sym typeface="Arial"/>
              </a:rPr>
              <a:t>Reduces the appearance of fine lines and wrinkles*</a:t>
            </a:r>
            <a:endParaRPr lang="en-US" sz="1600" i="1" kern="0" dirty="0">
              <a:solidFill>
                <a:prstClr val="black"/>
              </a:solidFill>
              <a:latin typeface="DM Sans" pitchFamily="2" charset="77"/>
              <a:ea typeface="Fira Sans" panose="020B0503050000020004" pitchFamily="34" charset="0"/>
              <a:cs typeface="Arial"/>
              <a:sym typeface="Arial"/>
            </a:endParaRPr>
          </a:p>
          <a:p>
            <a:pPr marL="179996" indent="-179996" defTabSz="914332">
              <a:spcAft>
                <a:spcPts val="1000"/>
              </a:spcAft>
              <a:buFont typeface="Arial" panose="020B0604020202020204" pitchFamily="34" charset="0"/>
              <a:buChar char="•"/>
              <a:defRPr/>
            </a:pPr>
            <a:r>
              <a:rPr lang="en-US" sz="1600" kern="0" dirty="0">
                <a:solidFill>
                  <a:prstClr val="black"/>
                </a:solidFill>
                <a:latin typeface="DM Sans" pitchFamily="2" charset="77"/>
                <a:ea typeface="Fira Sans" panose="020B0503050000020004" pitchFamily="34" charset="0"/>
                <a:cs typeface="Arial"/>
                <a:sym typeface="Arial"/>
              </a:rPr>
              <a:t>Helps increase skin elasticity and skin smoothness*</a:t>
            </a:r>
          </a:p>
          <a:p>
            <a:pPr marL="179996" indent="-179996" defTabSz="914332">
              <a:spcAft>
                <a:spcPts val="1000"/>
              </a:spcAft>
              <a:buFont typeface="Arial" panose="020B0604020202020204" pitchFamily="34" charset="0"/>
              <a:buChar char="•"/>
              <a:defRPr/>
            </a:pPr>
            <a:r>
              <a:rPr lang="en-US" sz="1600" kern="0" dirty="0">
                <a:solidFill>
                  <a:prstClr val="black"/>
                </a:solidFill>
                <a:latin typeface="DM Sans" pitchFamily="2" charset="77"/>
                <a:ea typeface="Fira Sans" panose="020B0503050000020004" pitchFamily="34" charset="0"/>
                <a:cs typeface="Arial"/>
                <a:sym typeface="Arial"/>
              </a:rPr>
              <a:t>Provides a rejuvenated skin appearance with vibrant healthy looking-skin</a:t>
            </a:r>
            <a:endParaRPr lang="en-US" sz="1600" dirty="0">
              <a:solidFill>
                <a:prstClr val="black"/>
              </a:solidFill>
              <a:latin typeface="DM Sans"/>
            </a:endParaRPr>
          </a:p>
        </p:txBody>
      </p:sp>
      <p:sp>
        <p:nvSpPr>
          <p:cNvPr id="3" name="Slide Number Placeholder 2">
            <a:extLst>
              <a:ext uri="{FF2B5EF4-FFF2-40B4-BE49-F238E27FC236}">
                <a16:creationId xmlns:a16="http://schemas.microsoft.com/office/drawing/2014/main" id="{4BC95E55-04F9-E68D-66C9-52B33253C275}"/>
              </a:ext>
            </a:extLst>
          </p:cNvPr>
          <p:cNvSpPr>
            <a:spLocks noGrp="1"/>
          </p:cNvSpPr>
          <p:nvPr>
            <p:ph type="sldNum" sz="quarter" idx="10"/>
          </p:nvPr>
        </p:nvSpPr>
        <p:spPr/>
        <p:txBody>
          <a:bodyPr/>
          <a:lstStyle/>
          <a:p>
            <a:pPr defTabSz="914377">
              <a:spcAft>
                <a:spcPts val="600"/>
              </a:spcAft>
              <a:defRPr/>
            </a:pPr>
            <a:fld id="{5BA3E189-2F3A-42E5-B572-3520703B6186}" type="slidenum">
              <a:rPr lang="en-GB">
                <a:solidFill>
                  <a:prstClr val="black"/>
                </a:solidFill>
                <a:latin typeface="DM Sans"/>
              </a:rPr>
              <a:pPr defTabSz="914377">
                <a:spcAft>
                  <a:spcPts val="600"/>
                </a:spcAft>
                <a:defRPr/>
              </a:pPr>
              <a:t>3</a:t>
            </a:fld>
            <a:endParaRPr lang="en-GB">
              <a:solidFill>
                <a:prstClr val="black"/>
              </a:solidFill>
              <a:latin typeface="DM Sans"/>
            </a:endParaRPr>
          </a:p>
        </p:txBody>
      </p:sp>
      <p:sp>
        <p:nvSpPr>
          <p:cNvPr id="14" name="Title 13">
            <a:extLst>
              <a:ext uri="{FF2B5EF4-FFF2-40B4-BE49-F238E27FC236}">
                <a16:creationId xmlns:a16="http://schemas.microsoft.com/office/drawing/2014/main" id="{C827FD4A-29F0-E9ED-B71B-ED8E9FA0182B}"/>
              </a:ext>
            </a:extLst>
          </p:cNvPr>
          <p:cNvSpPr>
            <a:spLocks noGrp="1"/>
          </p:cNvSpPr>
          <p:nvPr>
            <p:ph type="title"/>
          </p:nvPr>
        </p:nvSpPr>
        <p:spPr/>
        <p:txBody>
          <a:bodyPr/>
          <a:lstStyle/>
          <a:p>
            <a:r>
              <a:rPr lang="en-US"/>
              <a:t>ETERWELL™ YOUTH</a:t>
            </a:r>
          </a:p>
        </p:txBody>
      </p:sp>
      <p:sp>
        <p:nvSpPr>
          <p:cNvPr id="5" name="Text Placeholder 4">
            <a:extLst>
              <a:ext uri="{FF2B5EF4-FFF2-40B4-BE49-F238E27FC236}">
                <a16:creationId xmlns:a16="http://schemas.microsoft.com/office/drawing/2014/main" id="{F2A79109-410F-8A57-1BF3-344E27D82B24}"/>
              </a:ext>
            </a:extLst>
          </p:cNvPr>
          <p:cNvSpPr>
            <a:spLocks noGrp="1"/>
          </p:cNvSpPr>
          <p:nvPr>
            <p:ph type="body" idx="11"/>
          </p:nvPr>
        </p:nvSpPr>
        <p:spPr>
          <a:prstGeom prst="rect">
            <a:avLst/>
          </a:prstGeom>
        </p:spPr>
        <p:txBody>
          <a:bodyPr anchor="t" anchorCtr="0"/>
          <a:lstStyle/>
          <a:p>
            <a:r>
              <a:rPr lang="en-US"/>
              <a:t>Infinite well-ageing – fully effective at every skin layer</a:t>
            </a:r>
          </a:p>
        </p:txBody>
      </p:sp>
      <p:sp>
        <p:nvSpPr>
          <p:cNvPr id="17" name="Text Placeholder 16">
            <a:extLst>
              <a:ext uri="{FF2B5EF4-FFF2-40B4-BE49-F238E27FC236}">
                <a16:creationId xmlns:a16="http://schemas.microsoft.com/office/drawing/2014/main" id="{0021E0B9-DF28-194F-9A35-B0FD1DBB41B7}"/>
              </a:ext>
            </a:extLst>
          </p:cNvPr>
          <p:cNvSpPr>
            <a:spLocks noGrp="1"/>
          </p:cNvSpPr>
          <p:nvPr>
            <p:ph type="body" sz="quarter" idx="24"/>
          </p:nvPr>
        </p:nvSpPr>
        <p:spPr/>
        <p:txBody>
          <a:bodyPr/>
          <a:lstStyle/>
          <a:p>
            <a:r>
              <a:rPr lang="en-US" dirty="0"/>
              <a:t>* </a:t>
            </a:r>
            <a:r>
              <a:rPr lang="en-US" i="1" dirty="0"/>
              <a:t>In vivo. † In vitro </a:t>
            </a:r>
            <a:r>
              <a:rPr lang="en-US" dirty="0"/>
              <a:t>and </a:t>
            </a:r>
            <a:r>
              <a:rPr lang="en-US" i="1" dirty="0"/>
              <a:t>ex vivo.</a:t>
            </a:r>
          </a:p>
        </p:txBody>
      </p:sp>
      <p:pic>
        <p:nvPicPr>
          <p:cNvPr id="2" name="Picture 1">
            <a:extLst>
              <a:ext uri="{FF2B5EF4-FFF2-40B4-BE49-F238E27FC236}">
                <a16:creationId xmlns:a16="http://schemas.microsoft.com/office/drawing/2014/main" id="{42623EB7-DB55-E66B-9DA5-26FE5732CB92}"/>
              </a:ext>
            </a:extLst>
          </p:cNvPr>
          <p:cNvPicPr>
            <a:picLocks noChangeAspect="1"/>
          </p:cNvPicPr>
          <p:nvPr/>
        </p:nvPicPr>
        <p:blipFill>
          <a:blip r:embed="rId4"/>
          <a:stretch>
            <a:fillRect/>
          </a:stretch>
        </p:blipFill>
        <p:spPr>
          <a:xfrm>
            <a:off x="621139" y="6442910"/>
            <a:ext cx="1781364" cy="116959"/>
          </a:xfrm>
          <a:prstGeom prst="rect">
            <a:avLst/>
          </a:prstGeom>
        </p:spPr>
      </p:pic>
    </p:spTree>
    <p:extLst>
      <p:ext uri="{BB962C8B-B14F-4D97-AF65-F5344CB8AC3E}">
        <p14:creationId xmlns:p14="http://schemas.microsoft.com/office/powerpoint/2010/main" val="2999855885"/>
      </p:ext>
    </p:extLst>
  </p:cSld>
  <p:clrMapOvr>
    <a:masterClrMapping/>
  </p:clrMapOvr>
  <p:transition spd="slow">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7">
            <a:extLst>
              <a:ext uri="{FF2B5EF4-FFF2-40B4-BE49-F238E27FC236}">
                <a16:creationId xmlns:a16="http://schemas.microsoft.com/office/drawing/2014/main" id="{549CA43F-9DDA-E94C-4CD4-9F443F6764C9}"/>
              </a:ext>
            </a:extLst>
          </p:cNvPr>
          <p:cNvSpPr>
            <a:spLocks noGrp="1"/>
          </p:cNvSpPr>
          <p:nvPr>
            <p:ph type="sldNum" sz="quarter" idx="10"/>
          </p:nvPr>
        </p:nvSpPr>
        <p:spPr/>
        <p:txBody>
          <a:bodyPr/>
          <a:lstStyle/>
          <a:p>
            <a:fld id="{5BA3E189-2F3A-42E5-B572-3520703B6186}" type="slidenum">
              <a:rPr lang="en-GB" smtClean="0"/>
              <a:pPr/>
              <a:t>4</a:t>
            </a:fld>
            <a:endParaRPr lang="en-GB"/>
          </a:p>
        </p:txBody>
      </p:sp>
      <p:sp>
        <p:nvSpPr>
          <p:cNvPr id="4" name="Text Placeholder 3">
            <a:extLst>
              <a:ext uri="{FF2B5EF4-FFF2-40B4-BE49-F238E27FC236}">
                <a16:creationId xmlns:a16="http://schemas.microsoft.com/office/drawing/2014/main" id="{9687C36C-70D8-BF8C-2D38-849CBB5CE4D1}"/>
              </a:ext>
            </a:extLst>
          </p:cNvPr>
          <p:cNvSpPr>
            <a:spLocks noGrp="1"/>
          </p:cNvSpPr>
          <p:nvPr>
            <p:ph type="body" sz="quarter" idx="24"/>
          </p:nvPr>
        </p:nvSpPr>
        <p:spPr/>
        <p:txBody>
          <a:bodyPr/>
          <a:lstStyle/>
          <a:p>
            <a:r>
              <a:rPr lang="en-US" sz="800" dirty="0"/>
              <a:t>* </a:t>
            </a:r>
            <a:r>
              <a:rPr lang="en-US" sz="800" i="1" dirty="0"/>
              <a:t>in vitro </a:t>
            </a:r>
            <a:r>
              <a:rPr lang="en-US" sz="800" dirty="0"/>
              <a:t>and </a:t>
            </a:r>
            <a:r>
              <a:rPr lang="en-US" sz="800" i="1" dirty="0"/>
              <a:t>ex vivo</a:t>
            </a:r>
          </a:p>
        </p:txBody>
      </p:sp>
      <p:sp>
        <p:nvSpPr>
          <p:cNvPr id="6" name="Title 5">
            <a:extLst>
              <a:ext uri="{FF2B5EF4-FFF2-40B4-BE49-F238E27FC236}">
                <a16:creationId xmlns:a16="http://schemas.microsoft.com/office/drawing/2014/main" id="{28CC00AC-8D31-F504-DA56-69B83AA5138F}"/>
              </a:ext>
            </a:extLst>
          </p:cNvPr>
          <p:cNvSpPr>
            <a:spLocks noGrp="1"/>
          </p:cNvSpPr>
          <p:nvPr>
            <p:ph type="title"/>
          </p:nvPr>
        </p:nvSpPr>
        <p:spPr/>
        <p:txBody>
          <a:bodyPr/>
          <a:lstStyle/>
          <a:p>
            <a:r>
              <a:rPr lang="en-US" dirty="0">
                <a:latin typeface="DM Sans Bold" pitchFamily="2" charset="0"/>
              </a:rPr>
              <a:t>Mode of action</a:t>
            </a:r>
            <a:endParaRPr lang="en-US" dirty="0"/>
          </a:p>
        </p:txBody>
      </p:sp>
      <p:sp>
        <p:nvSpPr>
          <p:cNvPr id="7" name="Text Placeholder 4">
            <a:extLst>
              <a:ext uri="{FF2B5EF4-FFF2-40B4-BE49-F238E27FC236}">
                <a16:creationId xmlns:a16="http://schemas.microsoft.com/office/drawing/2014/main" id="{1890BC77-B95F-8306-A3A7-782D3F71A830}"/>
              </a:ext>
            </a:extLst>
          </p:cNvPr>
          <p:cNvSpPr txBox="1">
            <a:spLocks/>
          </p:cNvSpPr>
          <p:nvPr/>
        </p:nvSpPr>
        <p:spPr>
          <a:xfrm>
            <a:off x="302400" y="679057"/>
            <a:ext cx="11587200" cy="400384"/>
          </a:xfrm>
          <a:prstGeom prst="rect">
            <a:avLst/>
          </a:prstGeom>
        </p:spPr>
        <p:txBody>
          <a:bodyPr anchor="t" anchorCtr="0"/>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2400" kern="1200" dirty="0" err="1">
                <a:solidFill>
                  <a:srgbClr val="BD69D7"/>
                </a:solidFill>
                <a:latin typeface="DM Sans" pitchFamily="2" charset="0"/>
              </a:rPr>
              <a:t>Senolytics</a:t>
            </a:r>
            <a:r>
              <a:rPr lang="en-US" sz="2400" kern="1200" dirty="0">
                <a:solidFill>
                  <a:srgbClr val="BD69D7"/>
                </a:solidFill>
                <a:latin typeface="DM Sans" pitchFamily="2" charset="0"/>
              </a:rPr>
              <a:t> is tackling the fundamental source of skin ageing, helping senescent (zombie) cells into apoptosis</a:t>
            </a:r>
          </a:p>
        </p:txBody>
      </p:sp>
      <p:pic>
        <p:nvPicPr>
          <p:cNvPr id="26" name="Picture 25">
            <a:extLst>
              <a:ext uri="{FF2B5EF4-FFF2-40B4-BE49-F238E27FC236}">
                <a16:creationId xmlns:a16="http://schemas.microsoft.com/office/drawing/2014/main" id="{BA8B2B05-7A22-0D63-2CB0-A577DFC29D9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944718" y="1936018"/>
            <a:ext cx="2944878" cy="3750317"/>
          </a:xfrm>
          <a:prstGeom prst="rect">
            <a:avLst/>
          </a:prstGeom>
        </p:spPr>
      </p:pic>
      <p:sp>
        <p:nvSpPr>
          <p:cNvPr id="28" name="TextBox 27">
            <a:extLst>
              <a:ext uri="{FF2B5EF4-FFF2-40B4-BE49-F238E27FC236}">
                <a16:creationId xmlns:a16="http://schemas.microsoft.com/office/drawing/2014/main" id="{1C50EE00-4FF4-16B4-16E5-5F20B36348A3}"/>
              </a:ext>
            </a:extLst>
          </p:cNvPr>
          <p:cNvSpPr txBox="1"/>
          <p:nvPr/>
        </p:nvSpPr>
        <p:spPr>
          <a:xfrm>
            <a:off x="10829181" y="2294349"/>
            <a:ext cx="965759" cy="683617"/>
          </a:xfrm>
          <a:prstGeom prst="rect">
            <a:avLst/>
          </a:prstGeom>
          <a:solidFill>
            <a:schemeClr val="accent2">
              <a:alpha val="80000"/>
            </a:schemeClr>
          </a:solidFill>
          <a:ln w="12700">
            <a:solidFill>
              <a:schemeClr val="bg2"/>
            </a:solidFill>
          </a:ln>
        </p:spPr>
        <p:txBody>
          <a:bodyPr wrap="square" lIns="72000" rIns="72000">
            <a:spAutoFit/>
          </a:bodyPr>
          <a:lstStyle/>
          <a:p>
            <a:pPr marL="144000" lvl="2" indent="-144000">
              <a:spcAft>
                <a:spcPts val="200"/>
              </a:spcAft>
              <a:defRPr/>
            </a:pPr>
            <a:r>
              <a:rPr kumimoji="0" lang="en-US" sz="700" b="1" i="0" u="none" strike="noStrike" kern="1200" cap="none" spc="0" normalizeH="0" baseline="0" noProof="0">
                <a:ln>
                  <a:noFill/>
                </a:ln>
                <a:solidFill>
                  <a:schemeClr val="bg1"/>
                </a:solidFill>
                <a:effectLst/>
                <a:uLnTx/>
                <a:uFillTx/>
                <a:latin typeface="DM Sans" pitchFamily="2" charset="0"/>
              </a:rPr>
              <a:t>↑	Skin texture </a:t>
            </a:r>
          </a:p>
          <a:p>
            <a:pPr marL="144000" lvl="2" indent="-144000">
              <a:spcAft>
                <a:spcPts val="200"/>
              </a:spcAft>
              <a:defRPr/>
            </a:pPr>
            <a:r>
              <a:rPr kumimoji="0" lang="en-US" sz="700" b="1" i="0" u="none" strike="noStrike" kern="1200" cap="none" spc="0" normalizeH="0" baseline="0" noProof="0">
                <a:ln>
                  <a:noFill/>
                </a:ln>
                <a:solidFill>
                  <a:schemeClr val="bg1"/>
                </a:solidFill>
                <a:effectLst/>
                <a:uLnTx/>
                <a:uFillTx/>
                <a:latin typeface="DM Sans" pitchFamily="2" charset="0"/>
              </a:rPr>
              <a:t>↑</a:t>
            </a:r>
            <a:r>
              <a:rPr lang="en-US" sz="700" b="1">
                <a:solidFill>
                  <a:schemeClr val="bg1"/>
                </a:solidFill>
                <a:latin typeface="DM Sans" pitchFamily="2" charset="0"/>
              </a:rPr>
              <a:t>	</a:t>
            </a:r>
            <a:r>
              <a:rPr kumimoji="0" lang="en-US" sz="700" b="1" i="0" u="none" strike="noStrike" kern="1200" cap="none" spc="0" normalizeH="0" baseline="0" noProof="0">
                <a:ln>
                  <a:noFill/>
                </a:ln>
                <a:solidFill>
                  <a:schemeClr val="bg1"/>
                </a:solidFill>
                <a:effectLst/>
                <a:uLnTx/>
                <a:uFillTx/>
                <a:latin typeface="DM Sans" pitchFamily="2" charset="0"/>
              </a:rPr>
              <a:t>Improvement of physiological age by 6 years </a:t>
            </a:r>
          </a:p>
          <a:p>
            <a:pPr marL="144000" lvl="2" indent="-144000">
              <a:spcBef>
                <a:spcPts val="0"/>
              </a:spcBef>
              <a:spcAft>
                <a:spcPts val="200"/>
              </a:spcAft>
              <a:buClrTx/>
              <a:defRPr/>
            </a:pPr>
            <a:r>
              <a:rPr kumimoji="0" lang="en-US" sz="700" b="1" i="0" u="none" strike="noStrike" kern="1200" cap="none" spc="0" normalizeH="0" baseline="0" noProof="0">
                <a:ln>
                  <a:noFill/>
                </a:ln>
                <a:solidFill>
                  <a:schemeClr val="bg1"/>
                </a:solidFill>
                <a:effectLst/>
                <a:uLnTx/>
                <a:uFillTx/>
                <a:latin typeface="DM Sans" pitchFamily="2" charset="0"/>
              </a:rPr>
              <a:t>↓	Skin roughness </a:t>
            </a:r>
          </a:p>
        </p:txBody>
      </p:sp>
      <p:sp>
        <p:nvSpPr>
          <p:cNvPr id="29" name="TextBox 28">
            <a:extLst>
              <a:ext uri="{FF2B5EF4-FFF2-40B4-BE49-F238E27FC236}">
                <a16:creationId xmlns:a16="http://schemas.microsoft.com/office/drawing/2014/main" id="{7E6B6B2C-2E04-81D7-CDA8-615C37F04661}"/>
              </a:ext>
            </a:extLst>
          </p:cNvPr>
          <p:cNvSpPr txBox="1"/>
          <p:nvPr/>
        </p:nvSpPr>
        <p:spPr>
          <a:xfrm>
            <a:off x="9074061" y="3112572"/>
            <a:ext cx="1213190" cy="304856"/>
          </a:xfrm>
          <a:prstGeom prst="rect">
            <a:avLst/>
          </a:prstGeom>
          <a:solidFill>
            <a:schemeClr val="accent2">
              <a:alpha val="80000"/>
            </a:schemeClr>
          </a:solidFill>
          <a:ln w="12700">
            <a:solidFill>
              <a:schemeClr val="bg2"/>
            </a:solidFill>
          </a:ln>
        </p:spPr>
        <p:txBody>
          <a:bodyPr wrap="square" lIns="72000" rIns="72000">
            <a:spAutoFit/>
          </a:bodyPr>
          <a:lstStyle/>
          <a:p>
            <a:pPr marL="144000" lvl="1" indent="-144000">
              <a:spcAft>
                <a:spcPts val="200"/>
              </a:spcAft>
              <a:defRPr/>
            </a:pPr>
            <a:r>
              <a:rPr kumimoji="0" lang="en-US" sz="700" b="1" i="0" u="none" strike="noStrike" kern="1200" cap="none" spc="0" normalizeH="0" baseline="0" noProof="0">
                <a:ln>
                  <a:noFill/>
                </a:ln>
                <a:solidFill>
                  <a:schemeClr val="bg1"/>
                </a:solidFill>
                <a:effectLst/>
                <a:uLnTx/>
                <a:uFillTx/>
                <a:latin typeface="DM Sans" pitchFamily="2" charset="0"/>
              </a:rPr>
              <a:t>↑	</a:t>
            </a:r>
            <a:r>
              <a:rPr lang="en-US" sz="700" b="1">
                <a:solidFill>
                  <a:schemeClr val="bg1"/>
                </a:solidFill>
                <a:latin typeface="DM Sans" pitchFamily="2" charset="0"/>
              </a:rPr>
              <a:t>DEJ: Skin structure </a:t>
            </a:r>
            <a:r>
              <a:rPr lang="en-US" sz="700">
                <a:solidFill>
                  <a:schemeClr val="bg1"/>
                </a:solidFill>
                <a:latin typeface="DM Sans" pitchFamily="2" charset="0"/>
              </a:rPr>
              <a:t>(healthy undulations)</a:t>
            </a:r>
          </a:p>
        </p:txBody>
      </p:sp>
      <p:sp>
        <p:nvSpPr>
          <p:cNvPr id="32" name="TextBox 31">
            <a:extLst>
              <a:ext uri="{FF2B5EF4-FFF2-40B4-BE49-F238E27FC236}">
                <a16:creationId xmlns:a16="http://schemas.microsoft.com/office/drawing/2014/main" id="{2B9EC64D-6A6F-B55E-AC09-237BAFACD8D5}"/>
              </a:ext>
            </a:extLst>
          </p:cNvPr>
          <p:cNvSpPr txBox="1"/>
          <p:nvPr/>
        </p:nvSpPr>
        <p:spPr>
          <a:xfrm>
            <a:off x="10829181" y="5076398"/>
            <a:ext cx="965759" cy="438809"/>
          </a:xfrm>
          <a:prstGeom prst="rect">
            <a:avLst/>
          </a:prstGeom>
          <a:solidFill>
            <a:schemeClr val="accent2">
              <a:alpha val="80000"/>
            </a:schemeClr>
          </a:solidFill>
          <a:ln w="12700">
            <a:solidFill>
              <a:schemeClr val="bg2"/>
            </a:solidFill>
          </a:ln>
        </p:spPr>
        <p:txBody>
          <a:bodyPr wrap="square" lIns="72000" rIns="72000">
            <a:spAutoFit/>
          </a:bodyPr>
          <a:lstStyle/>
          <a:p>
            <a:pPr marL="144000" lvl="2" indent="-144000">
              <a:spcAft>
                <a:spcPts val="200"/>
              </a:spcAft>
              <a:defRPr/>
            </a:pPr>
            <a:r>
              <a:rPr kumimoji="0" lang="en-US" sz="700" b="1" i="0" u="none" strike="noStrike" kern="1200" cap="none" spc="0" normalizeH="0" baseline="0" noProof="0">
                <a:ln>
                  <a:noFill/>
                </a:ln>
                <a:solidFill>
                  <a:schemeClr val="bg1"/>
                </a:solidFill>
                <a:effectLst/>
                <a:uLnTx/>
                <a:uFillTx/>
                <a:latin typeface="DM Sans" pitchFamily="2" charset="0"/>
              </a:rPr>
              <a:t>↑	</a:t>
            </a:r>
            <a:r>
              <a:rPr lang="en-US" sz="700" b="1">
                <a:solidFill>
                  <a:schemeClr val="bg1"/>
                </a:solidFill>
                <a:latin typeface="DM Sans" pitchFamily="2" charset="0"/>
              </a:rPr>
              <a:t>Skin elasticity</a:t>
            </a:r>
          </a:p>
          <a:p>
            <a:pPr marL="144000" lvl="2" indent="-144000">
              <a:spcBef>
                <a:spcPts val="0"/>
              </a:spcBef>
              <a:spcAft>
                <a:spcPts val="200"/>
              </a:spcAft>
              <a:buClrTx/>
              <a:defRPr/>
            </a:pPr>
            <a:r>
              <a:rPr kumimoji="0" lang="en-US" sz="700" b="1" i="0" u="none" strike="noStrike" kern="1200" cap="none" spc="0" normalizeH="0" baseline="0" noProof="0">
                <a:ln>
                  <a:noFill/>
                </a:ln>
                <a:solidFill>
                  <a:schemeClr val="bg1"/>
                </a:solidFill>
                <a:effectLst/>
                <a:uLnTx/>
                <a:uFillTx/>
                <a:latin typeface="DM Sans" pitchFamily="2" charset="0"/>
              </a:rPr>
              <a:t>↓	</a:t>
            </a:r>
            <a:r>
              <a:rPr lang="en-US" sz="700" b="1">
                <a:solidFill>
                  <a:schemeClr val="bg1"/>
                </a:solidFill>
                <a:latin typeface="DM Sans" pitchFamily="2" charset="0"/>
              </a:rPr>
              <a:t>Appearance </a:t>
            </a:r>
            <a:br>
              <a:rPr lang="en-US" sz="700" b="1">
                <a:solidFill>
                  <a:schemeClr val="bg1"/>
                </a:solidFill>
                <a:latin typeface="DM Sans" pitchFamily="2" charset="0"/>
              </a:rPr>
            </a:br>
            <a:r>
              <a:rPr lang="en-US" sz="700" b="1">
                <a:solidFill>
                  <a:schemeClr val="bg1"/>
                </a:solidFill>
                <a:latin typeface="DM Sans" pitchFamily="2" charset="0"/>
              </a:rPr>
              <a:t>of wrinkles</a:t>
            </a:r>
          </a:p>
        </p:txBody>
      </p:sp>
      <p:sp>
        <p:nvSpPr>
          <p:cNvPr id="35" name="TextBox 34">
            <a:extLst>
              <a:ext uri="{FF2B5EF4-FFF2-40B4-BE49-F238E27FC236}">
                <a16:creationId xmlns:a16="http://schemas.microsoft.com/office/drawing/2014/main" id="{1C7D2E9A-0688-55EF-0A12-48E234F17E9B}"/>
              </a:ext>
            </a:extLst>
          </p:cNvPr>
          <p:cNvSpPr txBox="1"/>
          <p:nvPr/>
        </p:nvSpPr>
        <p:spPr>
          <a:xfrm rot="16200000">
            <a:off x="7566882" y="3093398"/>
            <a:ext cx="2534655" cy="221018"/>
          </a:xfrm>
          <a:prstGeom prst="rect">
            <a:avLst/>
          </a:prstGeom>
          <a:noFill/>
        </p:spPr>
        <p:txBody>
          <a:bodyPr wrap="square" tIns="0" rIns="0" bIns="36000" rtlCol="0">
            <a:spAutoFit/>
          </a:bodyPr>
          <a:lstStyle/>
          <a:p>
            <a:pPr algn="r"/>
            <a:r>
              <a:rPr lang="en-US" sz="1200" b="1" cap="all" spc="150">
                <a:solidFill>
                  <a:srgbClr val="58166D"/>
                </a:solidFill>
              </a:rPr>
              <a:t>Skin benefits</a:t>
            </a:r>
          </a:p>
        </p:txBody>
      </p:sp>
      <p:pic>
        <p:nvPicPr>
          <p:cNvPr id="36" name="Picture 35">
            <a:extLst>
              <a:ext uri="{FF2B5EF4-FFF2-40B4-BE49-F238E27FC236}">
                <a16:creationId xmlns:a16="http://schemas.microsoft.com/office/drawing/2014/main" id="{4B99B5FC-81D3-5CEC-2F85-15EFE25ED61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512444" y="1915143"/>
            <a:ext cx="2965135" cy="3771192"/>
          </a:xfrm>
          <a:prstGeom prst="rect">
            <a:avLst/>
          </a:prstGeom>
        </p:spPr>
      </p:pic>
      <p:sp>
        <p:nvSpPr>
          <p:cNvPr id="37" name="TextBox 36">
            <a:extLst>
              <a:ext uri="{FF2B5EF4-FFF2-40B4-BE49-F238E27FC236}">
                <a16:creationId xmlns:a16="http://schemas.microsoft.com/office/drawing/2014/main" id="{46DCBDEA-261D-3629-AAB9-1DC8B7E8E601}"/>
              </a:ext>
            </a:extLst>
          </p:cNvPr>
          <p:cNvSpPr txBox="1"/>
          <p:nvPr/>
        </p:nvSpPr>
        <p:spPr>
          <a:xfrm>
            <a:off x="7430723" y="5188597"/>
            <a:ext cx="978031" cy="310573"/>
          </a:xfrm>
          <a:prstGeom prst="rect">
            <a:avLst/>
          </a:prstGeom>
          <a:solidFill>
            <a:schemeClr val="accent2">
              <a:alpha val="80000"/>
            </a:schemeClr>
          </a:solidFill>
          <a:ln w="12700">
            <a:solidFill>
              <a:schemeClr val="bg2"/>
            </a:solidFill>
          </a:ln>
        </p:spPr>
        <p:txBody>
          <a:bodyPr wrap="square" lIns="72000" tIns="46800" rIns="72000">
            <a:spAutoFit/>
          </a:bodyPr>
          <a:lstStyle/>
          <a:p>
            <a:pPr marL="144000" lvl="1" indent="-144000">
              <a:spcAft>
                <a:spcPts val="200"/>
              </a:spcAft>
              <a:buClr>
                <a:srgbClr val="89C7E8"/>
              </a:buClr>
              <a:defRPr/>
            </a:pPr>
            <a:r>
              <a:rPr kumimoji="0" lang="en-US" sz="700" b="1" i="0" u="none" strike="noStrike" kern="1200" cap="none" spc="0" normalizeH="0" baseline="0" noProof="0">
                <a:ln>
                  <a:noFill/>
                </a:ln>
                <a:solidFill>
                  <a:schemeClr val="bg1"/>
                </a:solidFill>
                <a:effectLst/>
                <a:uLnTx/>
                <a:uFillTx/>
                <a:latin typeface="DM Sans" pitchFamily="2" charset="0"/>
              </a:rPr>
              <a:t>↑	</a:t>
            </a:r>
            <a:r>
              <a:rPr lang="en-US" sz="700" b="1">
                <a:solidFill>
                  <a:schemeClr val="bg1"/>
                </a:solidFill>
                <a:latin typeface="DM Sans" pitchFamily="2" charset="0"/>
              </a:rPr>
              <a:t>Boosting effect of other actives</a:t>
            </a:r>
            <a:endParaRPr lang="en-US" sz="700" b="1">
              <a:solidFill>
                <a:schemeClr val="bg1"/>
              </a:solidFill>
              <a:latin typeface="Fira Sans"/>
            </a:endParaRPr>
          </a:p>
        </p:txBody>
      </p:sp>
      <p:sp>
        <p:nvSpPr>
          <p:cNvPr id="38" name="TextBox 37">
            <a:extLst>
              <a:ext uri="{FF2B5EF4-FFF2-40B4-BE49-F238E27FC236}">
                <a16:creationId xmlns:a16="http://schemas.microsoft.com/office/drawing/2014/main" id="{6DEC6BBA-159C-6548-8F76-A64FC05A1372}"/>
              </a:ext>
            </a:extLst>
          </p:cNvPr>
          <p:cNvSpPr txBox="1"/>
          <p:nvPr/>
        </p:nvSpPr>
        <p:spPr>
          <a:xfrm>
            <a:off x="7430723" y="2880310"/>
            <a:ext cx="978031" cy="201145"/>
          </a:xfrm>
          <a:prstGeom prst="rect">
            <a:avLst/>
          </a:prstGeom>
          <a:solidFill>
            <a:schemeClr val="accent2">
              <a:alpha val="80000"/>
            </a:schemeClr>
          </a:solidFill>
          <a:ln w="12700">
            <a:solidFill>
              <a:schemeClr val="bg2"/>
            </a:solidFill>
          </a:ln>
        </p:spPr>
        <p:txBody>
          <a:bodyPr wrap="square" lIns="72000" tIns="46800" rIns="72000">
            <a:spAutoFit/>
          </a:bodyPr>
          <a:lstStyle/>
          <a:p>
            <a:pPr marL="144000" marR="0" lvl="1" indent="-144000" algn="l" defTabSz="457200" rtl="0" eaLnBrk="1" fontAlgn="auto" latinLnBrk="0" hangingPunct="1">
              <a:spcBef>
                <a:spcPts val="0"/>
              </a:spcBef>
              <a:spcAft>
                <a:spcPts val="200"/>
              </a:spcAft>
              <a:buClr>
                <a:srgbClr val="89C7E8"/>
              </a:buClr>
              <a:buSzTx/>
              <a:defRPr/>
            </a:pPr>
            <a:r>
              <a:rPr kumimoji="0" lang="en-US" sz="700" b="1" i="0" u="none" strike="noStrike" kern="1200" cap="none" spc="0" normalizeH="0" baseline="0" noProof="0">
                <a:ln>
                  <a:noFill/>
                </a:ln>
                <a:solidFill>
                  <a:schemeClr val="bg1"/>
                </a:solidFill>
                <a:effectLst/>
                <a:uLnTx/>
                <a:uFillTx/>
                <a:latin typeface="DM Sans" pitchFamily="2" charset="0"/>
              </a:rPr>
              <a:t>↓ 	</a:t>
            </a:r>
            <a:r>
              <a:rPr lang="en-US" sz="700" b="1">
                <a:solidFill>
                  <a:schemeClr val="bg1"/>
                </a:solidFill>
                <a:latin typeface="DM Sans" pitchFamily="2" charset="0"/>
              </a:rPr>
              <a:t>p</a:t>
            </a:r>
            <a:r>
              <a:rPr kumimoji="0" lang="en-US" sz="700" b="1" i="0" u="none" strike="noStrike" kern="1200" cap="none" spc="0" normalizeH="0" baseline="0" noProof="0">
                <a:ln>
                  <a:noFill/>
                </a:ln>
                <a:solidFill>
                  <a:schemeClr val="bg1"/>
                </a:solidFill>
                <a:effectLst/>
                <a:uLnTx/>
                <a:uFillTx/>
                <a:latin typeface="DM Sans" pitchFamily="2" charset="0"/>
              </a:rPr>
              <a:t> 16 </a:t>
            </a:r>
            <a:r>
              <a:rPr kumimoji="0" lang="en-US" sz="700" i="0" u="none" strike="noStrike" kern="1200" cap="none" spc="0" normalizeH="0" baseline="0" noProof="0">
                <a:ln>
                  <a:noFill/>
                </a:ln>
                <a:solidFill>
                  <a:schemeClr val="bg1"/>
                </a:solidFill>
                <a:effectLst/>
                <a:uLnTx/>
                <a:uFillTx/>
                <a:latin typeface="DM Sans" pitchFamily="2" charset="0"/>
              </a:rPr>
              <a:t>and</a:t>
            </a:r>
            <a:r>
              <a:rPr kumimoji="0" lang="en-US" sz="700" b="1" i="0" u="none" strike="noStrike" kern="1200" cap="none" spc="0" normalizeH="0" baseline="0" noProof="0">
                <a:ln>
                  <a:noFill/>
                </a:ln>
                <a:solidFill>
                  <a:schemeClr val="bg1"/>
                </a:solidFill>
                <a:effectLst/>
                <a:uLnTx/>
                <a:uFillTx/>
                <a:latin typeface="DM Sans" pitchFamily="2" charset="0"/>
              </a:rPr>
              <a:t> </a:t>
            </a:r>
            <a:r>
              <a:rPr lang="en-US" sz="700" b="1">
                <a:solidFill>
                  <a:schemeClr val="bg1"/>
                </a:solidFill>
                <a:latin typeface="DM Sans" pitchFamily="2" charset="0"/>
              </a:rPr>
              <a:t>p21</a:t>
            </a:r>
            <a:r>
              <a:rPr kumimoji="0" lang="en-US" sz="700" b="1" i="0" u="none" strike="noStrike" kern="1200" cap="none" spc="0" normalizeH="0" baseline="0" noProof="0">
                <a:ln>
                  <a:noFill/>
                </a:ln>
                <a:solidFill>
                  <a:schemeClr val="bg1"/>
                </a:solidFill>
                <a:effectLst/>
                <a:uLnTx/>
                <a:uFillTx/>
                <a:latin typeface="DM Sans" pitchFamily="2" charset="0"/>
              </a:rPr>
              <a:t>  </a:t>
            </a:r>
            <a:endParaRPr kumimoji="0" lang="en-US" sz="700" b="1" i="0" u="none" strike="noStrike" kern="1200" cap="none" spc="0" normalizeH="0" noProof="0">
              <a:ln>
                <a:noFill/>
              </a:ln>
              <a:solidFill>
                <a:schemeClr val="bg1"/>
              </a:solidFill>
              <a:effectLst/>
              <a:uLnTx/>
              <a:uFillTx/>
              <a:latin typeface="DM Sans" pitchFamily="2" charset="0"/>
            </a:endParaRPr>
          </a:p>
        </p:txBody>
      </p:sp>
      <p:sp>
        <p:nvSpPr>
          <p:cNvPr id="39" name="TextBox 38">
            <a:extLst>
              <a:ext uri="{FF2B5EF4-FFF2-40B4-BE49-F238E27FC236}">
                <a16:creationId xmlns:a16="http://schemas.microsoft.com/office/drawing/2014/main" id="{6B3837CE-B492-BBAC-0784-AD0352A72CE1}"/>
              </a:ext>
            </a:extLst>
          </p:cNvPr>
          <p:cNvSpPr txBox="1"/>
          <p:nvPr/>
        </p:nvSpPr>
        <p:spPr>
          <a:xfrm>
            <a:off x="7430723" y="3251161"/>
            <a:ext cx="978031" cy="200055"/>
          </a:xfrm>
          <a:prstGeom prst="rect">
            <a:avLst/>
          </a:prstGeom>
          <a:solidFill>
            <a:schemeClr val="accent2">
              <a:alpha val="80000"/>
            </a:schemeClr>
          </a:solidFill>
          <a:ln w="12700">
            <a:solidFill>
              <a:schemeClr val="bg2"/>
            </a:solidFill>
          </a:ln>
        </p:spPr>
        <p:txBody>
          <a:bodyPr wrap="square" lIns="72000" rIns="72000">
            <a:spAutoFit/>
          </a:bodyPr>
          <a:lstStyle/>
          <a:p>
            <a:pPr marL="144000" lvl="1" indent="-144000">
              <a:spcBef>
                <a:spcPts val="0"/>
              </a:spcBef>
              <a:spcAft>
                <a:spcPts val="200"/>
              </a:spcAft>
              <a:buClr>
                <a:srgbClr val="89C7E8"/>
              </a:buClr>
              <a:defRPr/>
            </a:pPr>
            <a:r>
              <a:rPr kumimoji="0" lang="en-US" sz="700" b="1" i="0" u="none" strike="noStrike" kern="1200" cap="none" spc="0" normalizeH="0" baseline="0" noProof="0">
                <a:ln>
                  <a:noFill/>
                </a:ln>
                <a:solidFill>
                  <a:schemeClr val="bg1"/>
                </a:solidFill>
                <a:effectLst/>
                <a:uLnTx/>
                <a:uFillTx/>
                <a:latin typeface="DM Sans" pitchFamily="2" charset="0"/>
              </a:rPr>
              <a:t>↓	</a:t>
            </a:r>
            <a:r>
              <a:rPr lang="en-US" sz="700" b="1">
                <a:solidFill>
                  <a:schemeClr val="bg1"/>
                </a:solidFill>
                <a:latin typeface="DM Sans" pitchFamily="2" charset="0"/>
              </a:rPr>
              <a:t>SASPs </a:t>
            </a:r>
            <a:r>
              <a:rPr lang="en-US" sz="700">
                <a:solidFill>
                  <a:schemeClr val="bg1"/>
                </a:solidFill>
                <a:latin typeface="DM Sans" pitchFamily="2" charset="0"/>
              </a:rPr>
              <a:t>(</a:t>
            </a:r>
            <a:r>
              <a:rPr lang="en-US" sz="700" err="1">
                <a:solidFill>
                  <a:schemeClr val="bg1"/>
                </a:solidFill>
                <a:latin typeface="DM Sans" pitchFamily="2" charset="0"/>
              </a:rPr>
              <a:t>eg.</a:t>
            </a:r>
            <a:r>
              <a:rPr lang="en-US" sz="700">
                <a:solidFill>
                  <a:schemeClr val="bg1"/>
                </a:solidFill>
                <a:latin typeface="DM Sans" pitchFamily="2" charset="0"/>
              </a:rPr>
              <a:t> IL1)</a:t>
            </a:r>
          </a:p>
        </p:txBody>
      </p:sp>
      <p:sp>
        <p:nvSpPr>
          <p:cNvPr id="40" name="TextBox 39">
            <a:extLst>
              <a:ext uri="{FF2B5EF4-FFF2-40B4-BE49-F238E27FC236}">
                <a16:creationId xmlns:a16="http://schemas.microsoft.com/office/drawing/2014/main" id="{E30B6E40-E24B-3F49-1449-BDF995479B1C}"/>
              </a:ext>
            </a:extLst>
          </p:cNvPr>
          <p:cNvSpPr txBox="1"/>
          <p:nvPr/>
        </p:nvSpPr>
        <p:spPr>
          <a:xfrm>
            <a:off x="7430723" y="4921833"/>
            <a:ext cx="978031" cy="201145"/>
          </a:xfrm>
          <a:prstGeom prst="rect">
            <a:avLst/>
          </a:prstGeom>
          <a:solidFill>
            <a:schemeClr val="accent2">
              <a:alpha val="80000"/>
            </a:schemeClr>
          </a:solidFill>
          <a:ln w="12700">
            <a:solidFill>
              <a:schemeClr val="bg2"/>
            </a:solidFill>
          </a:ln>
        </p:spPr>
        <p:txBody>
          <a:bodyPr wrap="square" lIns="72000" tIns="46800" rIns="72000">
            <a:spAutoFit/>
          </a:bodyPr>
          <a:lstStyle/>
          <a:p>
            <a:pPr marL="144000" lvl="1" indent="-144000">
              <a:spcAft>
                <a:spcPts val="200"/>
              </a:spcAft>
              <a:buClr>
                <a:srgbClr val="89C7E8"/>
              </a:buClr>
              <a:defRPr/>
            </a:pPr>
            <a:r>
              <a:rPr kumimoji="0" lang="en-US" sz="700" b="1" i="0" u="none" strike="noStrike" kern="1200" cap="none" spc="0" normalizeH="0" baseline="0" noProof="0">
                <a:ln>
                  <a:noFill/>
                </a:ln>
                <a:solidFill>
                  <a:schemeClr val="bg1"/>
                </a:solidFill>
                <a:effectLst/>
                <a:uLnTx/>
                <a:uFillTx/>
                <a:latin typeface="DM Sans" pitchFamily="2" charset="0"/>
              </a:rPr>
              <a:t>↑	</a:t>
            </a:r>
            <a:r>
              <a:rPr lang="en-US" sz="700" b="1">
                <a:solidFill>
                  <a:schemeClr val="bg1"/>
                </a:solidFill>
                <a:latin typeface="DM Sans" pitchFamily="2" charset="0"/>
              </a:rPr>
              <a:t>Collagen </a:t>
            </a:r>
            <a:r>
              <a:rPr kumimoji="0" lang="en-US" sz="700" b="1" i="0" u="none" strike="noStrike" kern="1200" cap="none" spc="0" normalizeH="0" baseline="0" noProof="0">
                <a:ln>
                  <a:noFill/>
                </a:ln>
                <a:solidFill>
                  <a:schemeClr val="bg1"/>
                </a:solidFill>
                <a:effectLst/>
                <a:uLnTx/>
                <a:uFillTx/>
                <a:latin typeface="DM Sans" pitchFamily="2" charset="0"/>
              </a:rPr>
              <a:t> </a:t>
            </a:r>
            <a:endParaRPr lang="en-US" sz="700" b="1">
              <a:solidFill>
                <a:schemeClr val="bg1"/>
              </a:solidFill>
              <a:latin typeface="DM Sans" pitchFamily="2" charset="0"/>
            </a:endParaRPr>
          </a:p>
        </p:txBody>
      </p:sp>
      <p:sp>
        <p:nvSpPr>
          <p:cNvPr id="41" name="TextBox 40">
            <a:extLst>
              <a:ext uri="{FF2B5EF4-FFF2-40B4-BE49-F238E27FC236}">
                <a16:creationId xmlns:a16="http://schemas.microsoft.com/office/drawing/2014/main" id="{EC9D0024-A1CC-D6E2-7131-B19C1502034F}"/>
              </a:ext>
            </a:extLst>
          </p:cNvPr>
          <p:cNvSpPr txBox="1"/>
          <p:nvPr/>
        </p:nvSpPr>
        <p:spPr>
          <a:xfrm>
            <a:off x="7430723" y="3516926"/>
            <a:ext cx="978031" cy="201145"/>
          </a:xfrm>
          <a:prstGeom prst="rect">
            <a:avLst/>
          </a:prstGeom>
          <a:solidFill>
            <a:schemeClr val="accent2">
              <a:alpha val="80000"/>
            </a:schemeClr>
          </a:solidFill>
          <a:ln w="12700">
            <a:solidFill>
              <a:schemeClr val="bg2"/>
            </a:solidFill>
          </a:ln>
        </p:spPr>
        <p:txBody>
          <a:bodyPr wrap="square" lIns="72000" tIns="46800" rIns="72000">
            <a:spAutoFit/>
          </a:bodyPr>
          <a:lstStyle/>
          <a:p>
            <a:pPr marL="144000" lvl="1" indent="-144000">
              <a:spcBef>
                <a:spcPts val="0"/>
              </a:spcBef>
              <a:spcAft>
                <a:spcPts val="200"/>
              </a:spcAft>
              <a:buClr>
                <a:srgbClr val="89C7E8"/>
              </a:buClr>
              <a:defRPr/>
            </a:pPr>
            <a:r>
              <a:rPr kumimoji="0" lang="en-US" sz="700" b="1" i="0" u="none" strike="noStrike" kern="1200" cap="none" spc="0" normalizeH="0" baseline="0" noProof="0">
                <a:ln>
                  <a:noFill/>
                </a:ln>
                <a:solidFill>
                  <a:schemeClr val="bg1"/>
                </a:solidFill>
                <a:effectLst/>
                <a:uLnTx/>
                <a:uFillTx/>
                <a:latin typeface="DM Sans" pitchFamily="2" charset="0"/>
              </a:rPr>
              <a:t>↓	</a:t>
            </a:r>
            <a:r>
              <a:rPr lang="en-US" sz="700" b="1">
                <a:solidFill>
                  <a:schemeClr val="bg1"/>
                </a:solidFill>
                <a:latin typeface="DM Sans" pitchFamily="2" charset="0"/>
              </a:rPr>
              <a:t>Senescent cells</a:t>
            </a:r>
          </a:p>
        </p:txBody>
      </p:sp>
      <p:sp>
        <p:nvSpPr>
          <p:cNvPr id="45" name="TextBox 44">
            <a:extLst>
              <a:ext uri="{FF2B5EF4-FFF2-40B4-BE49-F238E27FC236}">
                <a16:creationId xmlns:a16="http://schemas.microsoft.com/office/drawing/2014/main" id="{D160A10C-5B7B-B5BB-FD02-5416CD1A42DC}"/>
              </a:ext>
            </a:extLst>
          </p:cNvPr>
          <p:cNvSpPr txBox="1"/>
          <p:nvPr/>
        </p:nvSpPr>
        <p:spPr>
          <a:xfrm rot="16200000">
            <a:off x="4111198" y="3097546"/>
            <a:ext cx="2573887" cy="221018"/>
          </a:xfrm>
          <a:prstGeom prst="rect">
            <a:avLst/>
          </a:prstGeom>
          <a:noFill/>
        </p:spPr>
        <p:txBody>
          <a:bodyPr wrap="square" lIns="0" tIns="0" rIns="0" bIns="36000" rtlCol="0">
            <a:spAutoFit/>
          </a:bodyPr>
          <a:lstStyle/>
          <a:p>
            <a:pPr algn="r"/>
            <a:r>
              <a:rPr lang="en-US" sz="1200" b="1" cap="all" spc="150">
                <a:solidFill>
                  <a:srgbClr val="58166D"/>
                </a:solidFill>
              </a:rPr>
              <a:t>Biological action*</a:t>
            </a:r>
          </a:p>
        </p:txBody>
      </p:sp>
      <p:pic>
        <p:nvPicPr>
          <p:cNvPr id="46" name="Picture 45">
            <a:extLst>
              <a:ext uri="{FF2B5EF4-FFF2-40B4-BE49-F238E27FC236}">
                <a16:creationId xmlns:a16="http://schemas.microsoft.com/office/drawing/2014/main" id="{4B57FC26-0D05-ED17-1E6B-81D5F1F5FA70}"/>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899916" y="1915143"/>
            <a:ext cx="3088944" cy="4271216"/>
          </a:xfrm>
          <a:prstGeom prst="rect">
            <a:avLst/>
          </a:prstGeom>
        </p:spPr>
      </p:pic>
      <p:grpSp>
        <p:nvGrpSpPr>
          <p:cNvPr id="47" name="Group 46">
            <a:extLst>
              <a:ext uri="{FF2B5EF4-FFF2-40B4-BE49-F238E27FC236}">
                <a16:creationId xmlns:a16="http://schemas.microsoft.com/office/drawing/2014/main" id="{4C96FC7C-900A-3CE8-5F55-1A887D627961}"/>
              </a:ext>
            </a:extLst>
          </p:cNvPr>
          <p:cNvGrpSpPr/>
          <p:nvPr/>
        </p:nvGrpSpPr>
        <p:grpSpPr>
          <a:xfrm>
            <a:off x="2033540" y="2880310"/>
            <a:ext cx="2821697" cy="2669433"/>
            <a:chOff x="2067156" y="2880310"/>
            <a:chExt cx="2821697" cy="2669433"/>
          </a:xfrm>
        </p:grpSpPr>
        <p:sp>
          <p:nvSpPr>
            <p:cNvPr id="48" name="TextBox 47">
              <a:extLst>
                <a:ext uri="{FF2B5EF4-FFF2-40B4-BE49-F238E27FC236}">
                  <a16:creationId xmlns:a16="http://schemas.microsoft.com/office/drawing/2014/main" id="{96FAFA6D-6F92-46AB-7337-3BD3E250287D}"/>
                </a:ext>
              </a:extLst>
            </p:cNvPr>
            <p:cNvSpPr txBox="1"/>
            <p:nvPr/>
          </p:nvSpPr>
          <p:spPr>
            <a:xfrm>
              <a:off x="2067156" y="2880310"/>
              <a:ext cx="929617" cy="202980"/>
            </a:xfrm>
            <a:prstGeom prst="rect">
              <a:avLst/>
            </a:prstGeom>
            <a:solidFill>
              <a:srgbClr val="9D2835">
                <a:alpha val="80000"/>
              </a:srgbClr>
            </a:solidFill>
            <a:ln w="12700">
              <a:solidFill>
                <a:schemeClr val="bg1"/>
              </a:solidFill>
            </a:ln>
          </p:spPr>
          <p:txBody>
            <a:bodyPr wrap="square" lIns="54000" rIns="54000">
              <a:spAutoFit/>
            </a:bodyPr>
            <a:lstStyle/>
            <a:p>
              <a:pPr marL="144000" lvl="1" indent="-144000" defTabSz="457200">
                <a:spcAft>
                  <a:spcPts val="200"/>
                </a:spcAft>
                <a:buClr>
                  <a:srgbClr val="89C7E8"/>
                </a:buClr>
                <a:defRPr/>
              </a:pPr>
              <a:r>
                <a:rPr kumimoji="0" lang="en-US" sz="700" b="1" i="0" u="none" strike="noStrike" kern="1200" cap="none" spc="0" normalizeH="0" baseline="0" noProof="0">
                  <a:ln>
                    <a:noFill/>
                  </a:ln>
                  <a:solidFill>
                    <a:schemeClr val="bg1"/>
                  </a:solidFill>
                  <a:effectLst/>
                  <a:uLnTx/>
                  <a:uFillTx/>
                  <a:latin typeface="DM Sans" pitchFamily="2" charset="0"/>
                </a:rPr>
                <a:t>↑	</a:t>
              </a:r>
              <a:r>
                <a:rPr lang="en-US" sz="700" b="1">
                  <a:solidFill>
                    <a:schemeClr val="bg1"/>
                  </a:solidFill>
                  <a:latin typeface="DM Sans" pitchFamily="2" charset="0"/>
                </a:rPr>
                <a:t>p</a:t>
              </a:r>
              <a:r>
                <a:rPr kumimoji="0" lang="en-US" sz="700" b="1" i="0" u="none" strike="noStrike" kern="1200" cap="none" spc="0" normalizeH="0" baseline="0" noProof="0">
                  <a:ln>
                    <a:noFill/>
                  </a:ln>
                  <a:solidFill>
                    <a:schemeClr val="bg1"/>
                  </a:solidFill>
                  <a:effectLst/>
                  <a:uLnTx/>
                  <a:uFillTx/>
                  <a:latin typeface="DM Sans" pitchFamily="2" charset="0"/>
                </a:rPr>
                <a:t> 16 </a:t>
              </a:r>
              <a:r>
                <a:rPr kumimoji="0" lang="en-US" sz="700" i="0" u="none" strike="noStrike" kern="1200" cap="none" spc="0" normalizeH="0" baseline="0" noProof="0">
                  <a:ln>
                    <a:noFill/>
                  </a:ln>
                  <a:solidFill>
                    <a:schemeClr val="bg1"/>
                  </a:solidFill>
                  <a:effectLst/>
                  <a:uLnTx/>
                  <a:uFillTx/>
                  <a:latin typeface="DM Sans" pitchFamily="2" charset="0"/>
                </a:rPr>
                <a:t>and</a:t>
              </a:r>
              <a:r>
                <a:rPr kumimoji="0" lang="en-US" sz="700" b="1" i="0" u="none" strike="noStrike" kern="1200" cap="none" spc="0" normalizeH="0" baseline="0" noProof="0">
                  <a:ln>
                    <a:noFill/>
                  </a:ln>
                  <a:solidFill>
                    <a:schemeClr val="bg1"/>
                  </a:solidFill>
                  <a:effectLst/>
                  <a:uLnTx/>
                  <a:uFillTx/>
                  <a:latin typeface="DM Sans" pitchFamily="2" charset="0"/>
                </a:rPr>
                <a:t> </a:t>
              </a:r>
              <a:r>
                <a:rPr lang="en-US" sz="700" b="1">
                  <a:solidFill>
                    <a:schemeClr val="bg1"/>
                  </a:solidFill>
                  <a:latin typeface="DM Sans" pitchFamily="2" charset="0"/>
                </a:rPr>
                <a:t>p21</a:t>
              </a:r>
              <a:r>
                <a:rPr kumimoji="0" lang="en-US" sz="700" b="1" i="0" u="none" strike="noStrike" kern="1200" cap="none" spc="0" normalizeH="0" baseline="0" noProof="0">
                  <a:ln>
                    <a:noFill/>
                  </a:ln>
                  <a:solidFill>
                    <a:schemeClr val="bg1"/>
                  </a:solidFill>
                  <a:effectLst/>
                  <a:uLnTx/>
                  <a:uFillTx/>
                  <a:latin typeface="DM Sans" pitchFamily="2" charset="0"/>
                </a:rPr>
                <a:t>  </a:t>
              </a:r>
              <a:endParaRPr kumimoji="0" lang="en-US" sz="700" b="1" i="0" u="none" strike="noStrike" kern="1200" cap="none" spc="0" normalizeH="0" noProof="0">
                <a:ln>
                  <a:noFill/>
                </a:ln>
                <a:solidFill>
                  <a:schemeClr val="bg1"/>
                </a:solidFill>
                <a:effectLst/>
                <a:uLnTx/>
                <a:uFillTx/>
                <a:latin typeface="DM Sans" pitchFamily="2" charset="0"/>
              </a:endParaRPr>
            </a:p>
          </p:txBody>
        </p:sp>
        <p:sp>
          <p:nvSpPr>
            <p:cNvPr id="49" name="TextBox 48">
              <a:extLst>
                <a:ext uri="{FF2B5EF4-FFF2-40B4-BE49-F238E27FC236}">
                  <a16:creationId xmlns:a16="http://schemas.microsoft.com/office/drawing/2014/main" id="{2B7C4251-CB56-5E6E-FACF-ACB47D4CE47A}"/>
                </a:ext>
              </a:extLst>
            </p:cNvPr>
            <p:cNvSpPr txBox="1"/>
            <p:nvPr/>
          </p:nvSpPr>
          <p:spPr>
            <a:xfrm>
              <a:off x="4048602" y="3499959"/>
              <a:ext cx="840250" cy="202980"/>
            </a:xfrm>
            <a:prstGeom prst="rect">
              <a:avLst/>
            </a:prstGeom>
            <a:solidFill>
              <a:srgbClr val="9D2835">
                <a:alpha val="80000"/>
              </a:srgbClr>
            </a:solidFill>
            <a:ln w="12700">
              <a:solidFill>
                <a:schemeClr val="bg1"/>
              </a:solidFill>
            </a:ln>
          </p:spPr>
          <p:txBody>
            <a:bodyPr wrap="square" lIns="54000" rIns="54000">
              <a:spAutoFit/>
            </a:bodyPr>
            <a:lstStyle/>
            <a:p>
              <a:pPr marL="144000" lvl="1" indent="-144000">
                <a:spcBef>
                  <a:spcPts val="0"/>
                </a:spcBef>
                <a:spcAft>
                  <a:spcPts val="200"/>
                </a:spcAft>
                <a:buClr>
                  <a:srgbClr val="89C7E8"/>
                </a:buClr>
                <a:defRPr/>
              </a:pPr>
              <a:r>
                <a:rPr kumimoji="0" lang="en-US" sz="700" b="1" i="0" u="none" strike="noStrike" kern="1200" cap="none" spc="0" normalizeH="0" baseline="0" noProof="0">
                  <a:ln>
                    <a:noFill/>
                  </a:ln>
                  <a:solidFill>
                    <a:schemeClr val="bg1"/>
                  </a:solidFill>
                  <a:effectLst/>
                  <a:uLnTx/>
                  <a:uFillTx/>
                  <a:latin typeface="DM Sans" pitchFamily="2" charset="0"/>
                </a:rPr>
                <a:t>↑	</a:t>
              </a:r>
              <a:r>
                <a:rPr lang="en-US" sz="700" b="1">
                  <a:solidFill>
                    <a:schemeClr val="bg1"/>
                  </a:solidFill>
                  <a:latin typeface="DM Sans" pitchFamily="2" charset="0"/>
                </a:rPr>
                <a:t>SASPs </a:t>
              </a:r>
            </a:p>
          </p:txBody>
        </p:sp>
        <p:sp>
          <p:nvSpPr>
            <p:cNvPr id="50" name="TextBox 49">
              <a:extLst>
                <a:ext uri="{FF2B5EF4-FFF2-40B4-BE49-F238E27FC236}">
                  <a16:creationId xmlns:a16="http://schemas.microsoft.com/office/drawing/2014/main" id="{5ADA5F5F-8DE8-9B63-CE79-D0FE460DF4F8}"/>
                </a:ext>
              </a:extLst>
            </p:cNvPr>
            <p:cNvSpPr txBox="1"/>
            <p:nvPr/>
          </p:nvSpPr>
          <p:spPr>
            <a:xfrm>
              <a:off x="2067156" y="3169792"/>
              <a:ext cx="929617" cy="200055"/>
            </a:xfrm>
            <a:prstGeom prst="rect">
              <a:avLst/>
            </a:prstGeom>
            <a:solidFill>
              <a:srgbClr val="9D2835">
                <a:alpha val="80000"/>
              </a:srgbClr>
            </a:solidFill>
            <a:ln w="12700">
              <a:solidFill>
                <a:schemeClr val="bg1"/>
              </a:solidFill>
            </a:ln>
          </p:spPr>
          <p:txBody>
            <a:bodyPr wrap="square" lIns="54000" rIns="54000">
              <a:spAutoFit/>
            </a:bodyPr>
            <a:lstStyle/>
            <a:p>
              <a:pPr marL="144000" lvl="1" indent="-144000">
                <a:spcBef>
                  <a:spcPts val="0"/>
                </a:spcBef>
                <a:spcAft>
                  <a:spcPts val="200"/>
                </a:spcAft>
                <a:buClr>
                  <a:srgbClr val="89C7E8"/>
                </a:buClr>
                <a:defRPr/>
              </a:pPr>
              <a:r>
                <a:rPr kumimoji="0" lang="en-US" sz="700" b="1" i="0" u="none" strike="noStrike" kern="1200" cap="none" spc="0" normalizeH="0" baseline="0" noProof="0">
                  <a:ln>
                    <a:noFill/>
                  </a:ln>
                  <a:solidFill>
                    <a:schemeClr val="bg1"/>
                  </a:solidFill>
                  <a:effectLst/>
                  <a:uLnTx/>
                  <a:uFillTx/>
                  <a:latin typeface="DM Sans" pitchFamily="2" charset="0"/>
                </a:rPr>
                <a:t>↑	</a:t>
              </a:r>
              <a:r>
                <a:rPr lang="en-US" sz="700" b="1">
                  <a:solidFill>
                    <a:schemeClr val="bg1"/>
                  </a:solidFill>
                  <a:latin typeface="DM Sans" pitchFamily="2" charset="0"/>
                </a:rPr>
                <a:t>Senescent cells</a:t>
              </a:r>
            </a:p>
          </p:txBody>
        </p:sp>
        <p:sp>
          <p:nvSpPr>
            <p:cNvPr id="51" name="TextBox 50">
              <a:extLst>
                <a:ext uri="{FF2B5EF4-FFF2-40B4-BE49-F238E27FC236}">
                  <a16:creationId xmlns:a16="http://schemas.microsoft.com/office/drawing/2014/main" id="{CF4A7E98-6107-403B-53B9-F98E5BA8C8AA}"/>
                </a:ext>
              </a:extLst>
            </p:cNvPr>
            <p:cNvSpPr txBox="1"/>
            <p:nvPr/>
          </p:nvSpPr>
          <p:spPr>
            <a:xfrm>
              <a:off x="4048603" y="5206611"/>
              <a:ext cx="840250" cy="343132"/>
            </a:xfrm>
            <a:prstGeom prst="rect">
              <a:avLst/>
            </a:prstGeom>
            <a:solidFill>
              <a:srgbClr val="9D2835">
                <a:alpha val="80000"/>
              </a:srgbClr>
            </a:solidFill>
            <a:ln w="12700">
              <a:solidFill>
                <a:schemeClr val="bg1"/>
              </a:solidFill>
            </a:ln>
          </p:spPr>
          <p:txBody>
            <a:bodyPr wrap="square" lIns="54000" rIns="54000">
              <a:spAutoFit/>
            </a:bodyPr>
            <a:lstStyle/>
            <a:p>
              <a:pPr marL="144000" lvl="1" indent="-144000">
                <a:spcBef>
                  <a:spcPts val="0"/>
                </a:spcBef>
                <a:spcAft>
                  <a:spcPts val="200"/>
                </a:spcAft>
                <a:buClr>
                  <a:srgbClr val="89C7E8"/>
                </a:buClr>
                <a:defRPr/>
              </a:pPr>
              <a:r>
                <a:rPr kumimoji="0" lang="en-US" sz="700" b="1" i="0" u="none" strike="noStrike" kern="1200" cap="none" spc="0" normalizeH="0" baseline="0" noProof="0">
                  <a:ln>
                    <a:noFill/>
                  </a:ln>
                  <a:solidFill>
                    <a:schemeClr val="bg1"/>
                  </a:solidFill>
                  <a:effectLst/>
                  <a:uLnTx/>
                  <a:uFillTx/>
                  <a:latin typeface="DM Sans" pitchFamily="2" charset="0"/>
                </a:rPr>
                <a:t>↑	</a:t>
              </a:r>
              <a:r>
                <a:rPr lang="en-US" sz="700" b="1">
                  <a:solidFill>
                    <a:schemeClr val="bg1"/>
                  </a:solidFill>
                  <a:latin typeface="DM Sans" pitchFamily="2" charset="0"/>
                </a:rPr>
                <a:t>Wrinkles</a:t>
              </a:r>
            </a:p>
            <a:p>
              <a:pPr marL="144000" lvl="1" indent="-144000">
                <a:spcBef>
                  <a:spcPts val="0"/>
                </a:spcBef>
                <a:spcAft>
                  <a:spcPts val="200"/>
                </a:spcAft>
                <a:buClr>
                  <a:srgbClr val="89C7E8"/>
                </a:buClr>
                <a:defRPr/>
              </a:pPr>
              <a:r>
                <a:rPr kumimoji="0" lang="en-US" sz="700" b="1" i="0" u="none" strike="noStrike" kern="1200" cap="none" spc="0" normalizeH="0" baseline="0" noProof="0">
                  <a:ln>
                    <a:noFill/>
                  </a:ln>
                  <a:solidFill>
                    <a:schemeClr val="bg1"/>
                  </a:solidFill>
                  <a:effectLst/>
                  <a:uLnTx/>
                  <a:uFillTx/>
                  <a:latin typeface="DM Sans" pitchFamily="2" charset="0"/>
                </a:rPr>
                <a:t>↑	</a:t>
              </a:r>
              <a:r>
                <a:rPr lang="en-US" sz="700" b="1">
                  <a:solidFill>
                    <a:schemeClr val="bg1"/>
                  </a:solidFill>
                  <a:latin typeface="DM Sans" pitchFamily="2" charset="0"/>
                </a:rPr>
                <a:t>Sagging skin</a:t>
              </a:r>
            </a:p>
          </p:txBody>
        </p:sp>
      </p:grpSp>
      <p:pic>
        <p:nvPicPr>
          <p:cNvPr id="52" name="Picture 51" descr="A blue text on a black background&#10;&#10;Description automatically generated">
            <a:extLst>
              <a:ext uri="{FF2B5EF4-FFF2-40B4-BE49-F238E27FC236}">
                <a16:creationId xmlns:a16="http://schemas.microsoft.com/office/drawing/2014/main" id="{F29C0835-8867-8E2D-7E33-51E68725347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296958" y="1574286"/>
            <a:ext cx="2196000" cy="374995"/>
          </a:xfrm>
          <a:prstGeom prst="rect">
            <a:avLst/>
          </a:prstGeom>
        </p:spPr>
      </p:pic>
      <p:sp>
        <p:nvSpPr>
          <p:cNvPr id="53" name="TextBox 52">
            <a:extLst>
              <a:ext uri="{FF2B5EF4-FFF2-40B4-BE49-F238E27FC236}">
                <a16:creationId xmlns:a16="http://schemas.microsoft.com/office/drawing/2014/main" id="{1866A897-91C2-E5C3-632F-7C95F3064E81}"/>
              </a:ext>
            </a:extLst>
          </p:cNvPr>
          <p:cNvSpPr txBox="1"/>
          <p:nvPr/>
        </p:nvSpPr>
        <p:spPr>
          <a:xfrm>
            <a:off x="302401" y="1915143"/>
            <a:ext cx="1497508" cy="1815538"/>
          </a:xfrm>
          <a:prstGeom prst="rect">
            <a:avLst/>
          </a:prstGeom>
          <a:solidFill>
            <a:srgbClr val="CCBCB8"/>
          </a:solidFill>
        </p:spPr>
        <p:txBody>
          <a:bodyPr wrap="square" tIns="90000" bIns="90000" rtlCol="0">
            <a:spAutoFit/>
          </a:bodyPr>
          <a:lstStyle/>
          <a:p>
            <a:pPr>
              <a:spcAft>
                <a:spcPts val="500"/>
              </a:spcAft>
            </a:pPr>
            <a:r>
              <a:rPr lang="en-US" sz="1400" b="1"/>
              <a:t>Main senescence inducers:</a:t>
            </a:r>
          </a:p>
          <a:p>
            <a:pPr marL="179388" indent="-179388">
              <a:spcAft>
                <a:spcPts val="200"/>
              </a:spcAft>
              <a:buFont typeface="Arial" panose="020B0604020202020204" pitchFamily="34" charset="0"/>
              <a:buChar char="•"/>
            </a:pPr>
            <a:r>
              <a:rPr lang="en-US" sz="1100"/>
              <a:t>Ageing</a:t>
            </a:r>
          </a:p>
          <a:p>
            <a:pPr marL="179388" indent="-179388">
              <a:spcAft>
                <a:spcPts val="200"/>
              </a:spcAft>
              <a:buFont typeface="Arial" panose="020B0604020202020204" pitchFamily="34" charset="0"/>
              <a:buChar char="•"/>
            </a:pPr>
            <a:r>
              <a:rPr lang="en-US" sz="1100"/>
              <a:t>Exposome: </a:t>
            </a:r>
            <a:br>
              <a:rPr lang="en-US" sz="1100"/>
            </a:br>
            <a:r>
              <a:rPr lang="en-US" sz="1100"/>
              <a:t>UV, pollution</a:t>
            </a:r>
          </a:p>
          <a:p>
            <a:pPr marL="179388" indent="-179388">
              <a:spcAft>
                <a:spcPts val="200"/>
              </a:spcAft>
              <a:buFont typeface="Arial" panose="020B0604020202020204" pitchFamily="34" charset="0"/>
              <a:buChar char="•"/>
            </a:pPr>
            <a:r>
              <a:rPr lang="en-US" sz="1100"/>
              <a:t>Oxidants</a:t>
            </a:r>
          </a:p>
          <a:p>
            <a:pPr marL="179388" indent="-179388">
              <a:spcAft>
                <a:spcPts val="200"/>
              </a:spcAft>
              <a:buFont typeface="Arial" panose="020B0604020202020204" pitchFamily="34" charset="0"/>
              <a:buChar char="•"/>
            </a:pPr>
            <a:r>
              <a:rPr lang="en-US" sz="1100"/>
              <a:t>Toxins</a:t>
            </a:r>
          </a:p>
        </p:txBody>
      </p:sp>
      <p:sp>
        <p:nvSpPr>
          <p:cNvPr id="54" name="TextBox 53">
            <a:extLst>
              <a:ext uri="{FF2B5EF4-FFF2-40B4-BE49-F238E27FC236}">
                <a16:creationId xmlns:a16="http://schemas.microsoft.com/office/drawing/2014/main" id="{9340E276-344A-217C-39AA-340901FEC579}"/>
              </a:ext>
            </a:extLst>
          </p:cNvPr>
          <p:cNvSpPr txBox="1"/>
          <p:nvPr/>
        </p:nvSpPr>
        <p:spPr>
          <a:xfrm>
            <a:off x="302401" y="3889274"/>
            <a:ext cx="1497508" cy="1523494"/>
          </a:xfrm>
          <a:prstGeom prst="rect">
            <a:avLst/>
          </a:prstGeom>
          <a:noFill/>
        </p:spPr>
        <p:txBody>
          <a:bodyPr wrap="square" lIns="0" tIns="0" rIns="0" bIns="0">
            <a:spAutoFit/>
          </a:bodyPr>
          <a:lstStyle/>
          <a:p>
            <a:r>
              <a:rPr lang="en-US" sz="1100">
                <a:solidFill>
                  <a:schemeClr val="tx1">
                    <a:lumMod val="75000"/>
                  </a:schemeClr>
                </a:solidFill>
                <a:latin typeface="DM Sans" pitchFamily="2" charset="0"/>
              </a:rPr>
              <a:t>The senescent cells do not work anymore, release SAPs (Senescent-associated secretory phenotype) which are damaging the surrounding cells (snowball effect)</a:t>
            </a:r>
            <a:endParaRPr lang="en-US" sz="1100"/>
          </a:p>
        </p:txBody>
      </p:sp>
    </p:spTree>
    <p:extLst>
      <p:ext uri="{BB962C8B-B14F-4D97-AF65-F5344CB8AC3E}">
        <p14:creationId xmlns:p14="http://schemas.microsoft.com/office/powerpoint/2010/main" val="4199519872"/>
      </p:ext>
    </p:extLst>
  </p:cSld>
  <p:clrMapOvr>
    <a:masterClrMapping/>
  </p:clrMapOvr>
  <p:transition spd="slow">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C286E6B-D6B0-0E3E-76A2-DA1386E81603}"/>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12" name="Text Placeholder 11">
            <a:extLst>
              <a:ext uri="{FF2B5EF4-FFF2-40B4-BE49-F238E27FC236}">
                <a16:creationId xmlns:a16="http://schemas.microsoft.com/office/drawing/2014/main" id="{CF478C6F-FF6F-441E-ACD9-34300635336B}"/>
              </a:ext>
            </a:extLst>
          </p:cNvPr>
          <p:cNvSpPr>
            <a:spLocks noGrp="1"/>
          </p:cNvSpPr>
          <p:nvPr>
            <p:ph type="body" idx="11"/>
          </p:nvPr>
        </p:nvSpPr>
        <p:spPr/>
        <p:txBody>
          <a:bodyPr/>
          <a:lstStyle/>
          <a:p>
            <a:r>
              <a:rPr lang="en-US" dirty="0"/>
              <a:t>A new life for your skin</a:t>
            </a:r>
          </a:p>
        </p:txBody>
      </p:sp>
      <p:sp>
        <p:nvSpPr>
          <p:cNvPr id="8" name="Title 7">
            <a:extLst>
              <a:ext uri="{FF2B5EF4-FFF2-40B4-BE49-F238E27FC236}">
                <a16:creationId xmlns:a16="http://schemas.microsoft.com/office/drawing/2014/main" id="{52FEE42A-6F45-6AC5-CC0E-1E3DFB74B579}"/>
              </a:ext>
            </a:extLst>
          </p:cNvPr>
          <p:cNvSpPr>
            <a:spLocks noGrp="1"/>
          </p:cNvSpPr>
          <p:nvPr>
            <p:ph type="title"/>
          </p:nvPr>
        </p:nvSpPr>
        <p:spPr>
          <a:xfrm>
            <a:off x="302399" y="302400"/>
            <a:ext cx="11595600" cy="393441"/>
          </a:xfrm>
        </p:spPr>
        <p:txBody>
          <a:bodyPr/>
          <a:lstStyle/>
          <a:p>
            <a:r>
              <a:rPr lang="en-US" sz="2800" dirty="0">
                <a:latin typeface="+mj-lt"/>
              </a:rPr>
              <a:t>ETERWELL</a:t>
            </a:r>
            <a:r>
              <a:rPr lang="en-US" sz="2800" dirty="0"/>
              <a:t>™</a:t>
            </a:r>
            <a:r>
              <a:rPr lang="en-US" sz="2800" dirty="0">
                <a:latin typeface="+mj-lt"/>
              </a:rPr>
              <a:t> YOUTH: true </a:t>
            </a:r>
            <a:r>
              <a:rPr lang="en-US" sz="2800" dirty="0" err="1">
                <a:latin typeface="+mj-lt"/>
              </a:rPr>
              <a:t>senolytic</a:t>
            </a:r>
            <a:r>
              <a:rPr lang="en-US" sz="2800" dirty="0">
                <a:latin typeface="+mj-lt"/>
              </a:rPr>
              <a:t> active</a:t>
            </a:r>
            <a:endParaRPr lang="en-US" dirty="0"/>
          </a:p>
        </p:txBody>
      </p:sp>
      <p:pic>
        <p:nvPicPr>
          <p:cNvPr id="4" name="Graphic 3">
            <a:extLst>
              <a:ext uri="{FF2B5EF4-FFF2-40B4-BE49-F238E27FC236}">
                <a16:creationId xmlns:a16="http://schemas.microsoft.com/office/drawing/2014/main" id="{56B71B8F-84F2-E100-4175-9E27CA97B0BD}"/>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3605702" y="3480475"/>
            <a:ext cx="4924799" cy="2784444"/>
          </a:xfrm>
          <a:prstGeom prst="rect">
            <a:avLst/>
          </a:prstGeom>
        </p:spPr>
      </p:pic>
      <p:pic>
        <p:nvPicPr>
          <p:cNvPr id="7" name="Picture 2">
            <a:extLst>
              <a:ext uri="{FF2B5EF4-FFF2-40B4-BE49-F238E27FC236}">
                <a16:creationId xmlns:a16="http://schemas.microsoft.com/office/drawing/2014/main" id="{7D4F8AE6-AB5F-E9B5-06C2-4266C0B4F1A0}"/>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303356" y="1204843"/>
            <a:ext cx="3999346" cy="2172683"/>
          </a:xfrm>
          <a:prstGeom prst="rect">
            <a:avLst/>
          </a:prstGeom>
        </p:spPr>
      </p:pic>
      <p:sp>
        <p:nvSpPr>
          <p:cNvPr id="9" name="TextBox 8">
            <a:extLst>
              <a:ext uri="{FF2B5EF4-FFF2-40B4-BE49-F238E27FC236}">
                <a16:creationId xmlns:a16="http://schemas.microsoft.com/office/drawing/2014/main" id="{CA91CACB-F5E3-1E09-909A-3E6EC9C8859F}"/>
              </a:ext>
            </a:extLst>
          </p:cNvPr>
          <p:cNvSpPr txBox="1"/>
          <p:nvPr/>
        </p:nvSpPr>
        <p:spPr>
          <a:xfrm>
            <a:off x="4448224" y="1534160"/>
            <a:ext cx="1024375" cy="1107996"/>
          </a:xfrm>
          <a:prstGeom prst="rect">
            <a:avLst/>
          </a:prstGeom>
          <a:noFill/>
        </p:spPr>
        <p:txBody>
          <a:bodyPr wrap="square" lIns="0" tIns="0" rIns="0" bIns="0">
            <a:spAutoFit/>
          </a:bodyPr>
          <a:lstStyle/>
          <a:p>
            <a:pPr algn="ctr"/>
            <a:r>
              <a:rPr lang="en-US" sz="1200" b="1" dirty="0">
                <a:solidFill>
                  <a:srgbClr val="58166D"/>
                </a:solidFill>
                <a:latin typeface="DM Sans" pitchFamily="2" charset="0"/>
              </a:rPr>
              <a:t>ETERWELL™ YOUTH </a:t>
            </a:r>
            <a:br>
              <a:rPr lang="en-US" sz="1200" b="1" dirty="0">
                <a:solidFill>
                  <a:srgbClr val="58166D"/>
                </a:solidFill>
                <a:latin typeface="DM Sans" pitchFamily="2" charset="0"/>
              </a:rPr>
            </a:br>
            <a:r>
              <a:rPr lang="en-US" sz="1200" b="1" dirty="0">
                <a:latin typeface="DM Sans" pitchFamily="2" charset="0"/>
              </a:rPr>
              <a:t>does not increase death of normal cells </a:t>
            </a:r>
            <a:endParaRPr lang="en-US" sz="1200" b="1" dirty="0"/>
          </a:p>
        </p:txBody>
      </p:sp>
      <p:sp>
        <p:nvSpPr>
          <p:cNvPr id="10" name="TextBox 9">
            <a:extLst>
              <a:ext uri="{FF2B5EF4-FFF2-40B4-BE49-F238E27FC236}">
                <a16:creationId xmlns:a16="http://schemas.microsoft.com/office/drawing/2014/main" id="{40533358-5D55-16D8-6FBA-38554A095310}"/>
              </a:ext>
            </a:extLst>
          </p:cNvPr>
          <p:cNvSpPr txBox="1"/>
          <p:nvPr/>
        </p:nvSpPr>
        <p:spPr>
          <a:xfrm>
            <a:off x="5929214" y="1136536"/>
            <a:ext cx="6141469" cy="2169825"/>
          </a:xfrm>
          <a:prstGeom prst="rect">
            <a:avLst/>
          </a:prstGeom>
          <a:solidFill>
            <a:srgbClr val="58166D"/>
          </a:solidFill>
        </p:spPr>
        <p:txBody>
          <a:bodyPr wrap="square" rIns="302400">
            <a:spAutoFit/>
          </a:bodyPr>
          <a:lstStyle/>
          <a:p>
            <a:pPr marL="180000" marR="0" lvl="0" indent="-180000" algn="l" defTabSz="914400" rtl="0" eaLnBrk="1" fontAlgn="auto" latinLnBrk="0" hangingPunct="1">
              <a:lnSpc>
                <a:spcPct val="100000"/>
              </a:lnSpc>
              <a:spcBef>
                <a:spcPts val="0"/>
              </a:spcBef>
              <a:spcAft>
                <a:spcPts val="500"/>
              </a:spcAft>
              <a:buSzTx/>
              <a:buFont typeface="+mj-lt"/>
              <a:buAutoNum type="arabicPeriod"/>
              <a:tabLst/>
              <a:defRPr/>
            </a:pPr>
            <a:r>
              <a:rPr kumimoji="0" lang="en-GB" sz="1400" b="0" i="0" u="none" strike="noStrike" kern="1200" cap="none" spc="0" normalizeH="0" baseline="0" noProof="0" dirty="0">
                <a:ln>
                  <a:noFill/>
                </a:ln>
                <a:solidFill>
                  <a:schemeClr val="bg1"/>
                </a:solidFill>
                <a:effectLst/>
                <a:uLnTx/>
                <a:uFillTx/>
                <a:latin typeface="DM Sans Bold"/>
                <a:ea typeface="+mn-ea"/>
                <a:cs typeface="+mn-cs"/>
              </a:rPr>
              <a:t> Direct </a:t>
            </a:r>
            <a:r>
              <a:rPr kumimoji="0" lang="en-GB" sz="1400" b="0" i="0" u="none" strike="noStrike" kern="1200" cap="none" spc="0" normalizeH="0" baseline="0" noProof="0" dirty="0" err="1">
                <a:ln>
                  <a:noFill/>
                </a:ln>
                <a:solidFill>
                  <a:schemeClr val="bg1"/>
                </a:solidFill>
                <a:effectLst/>
                <a:uLnTx/>
                <a:uFillTx/>
                <a:latin typeface="DM Sans Bold"/>
                <a:ea typeface="+mn-ea"/>
                <a:cs typeface="+mn-cs"/>
              </a:rPr>
              <a:t>senolytic</a:t>
            </a:r>
            <a:r>
              <a:rPr kumimoji="0" lang="en-GB" sz="1400" b="0" i="0" u="none" strike="noStrike" kern="1200" cap="none" spc="0" normalizeH="0" baseline="0" noProof="0" dirty="0">
                <a:ln>
                  <a:noFill/>
                </a:ln>
                <a:solidFill>
                  <a:schemeClr val="bg1"/>
                </a:solidFill>
                <a:effectLst/>
                <a:uLnTx/>
                <a:uFillTx/>
                <a:latin typeface="DM Sans Bold"/>
                <a:ea typeface="+mn-ea"/>
                <a:cs typeface="+mn-cs"/>
              </a:rPr>
              <a:t> effect:</a:t>
            </a:r>
          </a:p>
          <a:p>
            <a:pPr marL="432000" marR="0" lvl="0" indent="-180000" algn="l" defTabSz="914400" rtl="0" eaLnBrk="1" fontAlgn="auto" latinLnBrk="0" hangingPunct="1">
              <a:lnSpc>
                <a:spcPct val="100000"/>
              </a:lnSpc>
              <a:spcBef>
                <a:spcPts val="0"/>
              </a:spcBef>
              <a:spcAft>
                <a:spcPts val="500"/>
              </a:spcAft>
              <a:buSzTx/>
              <a:buFont typeface="Arial" panose="020B0604020202020204" pitchFamily="34" charset="0"/>
              <a:buChar char="•"/>
              <a:tabLst/>
              <a:defRPr/>
            </a:pPr>
            <a:r>
              <a:rPr kumimoji="0" lang="en-GB" sz="1200" b="1" u="none" strike="noStrike" kern="1200" cap="none" spc="0" normalizeH="0" baseline="0" noProof="0" dirty="0">
                <a:ln>
                  <a:noFill/>
                </a:ln>
                <a:solidFill>
                  <a:schemeClr val="bg1"/>
                </a:solidFill>
                <a:effectLst/>
                <a:uLnTx/>
                <a:uFillTx/>
                <a:latin typeface="DM Sans"/>
                <a:ea typeface="+mn-ea"/>
                <a:cs typeface="+mn-cs"/>
              </a:rPr>
              <a:t>-52% senescent fibroblasts </a:t>
            </a:r>
            <a:r>
              <a:rPr kumimoji="0" lang="en-GB" sz="1200" b="0" u="none" strike="noStrike" kern="1200" cap="none" spc="0" normalizeH="0" baseline="0" noProof="0" dirty="0">
                <a:ln>
                  <a:noFill/>
                </a:ln>
                <a:solidFill>
                  <a:schemeClr val="bg1"/>
                </a:solidFill>
                <a:effectLst/>
                <a:uLnTx/>
                <a:uFillTx/>
                <a:latin typeface="DM Sans"/>
                <a:ea typeface="+mn-ea"/>
                <a:cs typeface="+mn-cs"/>
              </a:rPr>
              <a:t>with 0.0005%</a:t>
            </a:r>
            <a:r>
              <a:rPr kumimoji="0" lang="en-GB" sz="1200" b="0" u="none" strike="noStrike" kern="1200" cap="none" spc="0" normalizeH="0" baseline="30000" noProof="0" dirty="0">
                <a:ln>
                  <a:noFill/>
                </a:ln>
                <a:solidFill>
                  <a:schemeClr val="bg1"/>
                </a:solidFill>
                <a:effectLst/>
                <a:uLnTx/>
                <a:uFillTx/>
                <a:latin typeface="DM Sans"/>
                <a:ea typeface="+mn-ea"/>
                <a:cs typeface="+mn-cs"/>
              </a:rPr>
              <a:t>†</a:t>
            </a:r>
            <a:r>
              <a:rPr kumimoji="0" lang="en-GB" sz="1200" b="0" u="none" strike="noStrike" kern="1200" cap="none" spc="0" normalizeH="0" baseline="0" noProof="0" dirty="0">
                <a:ln>
                  <a:noFill/>
                </a:ln>
                <a:solidFill>
                  <a:schemeClr val="bg1"/>
                </a:solidFill>
                <a:effectLst/>
                <a:uLnTx/>
                <a:uFillTx/>
                <a:latin typeface="DM Sans"/>
                <a:ea typeface="+mn-ea"/>
                <a:cs typeface="+mn-cs"/>
              </a:rPr>
              <a:t> ETERWELL™ YOUTH*</a:t>
            </a:r>
          </a:p>
          <a:p>
            <a:pPr marL="432000" marR="0" lvl="0" indent="-180000" algn="l" defTabSz="914400" rtl="0" eaLnBrk="1" fontAlgn="auto" latinLnBrk="0" hangingPunct="1">
              <a:lnSpc>
                <a:spcPct val="100000"/>
              </a:lnSpc>
              <a:spcBef>
                <a:spcPts val="0"/>
              </a:spcBef>
              <a:spcAft>
                <a:spcPts val="500"/>
              </a:spcAft>
              <a:buSzTx/>
              <a:buFont typeface="Arial" panose="020B0604020202020204" pitchFamily="34" charset="0"/>
              <a:buChar char="•"/>
              <a:tabLst/>
              <a:defRPr/>
            </a:pPr>
            <a:r>
              <a:rPr kumimoji="0" lang="en-GB" sz="1200" b="1" u="none" strike="noStrike" kern="1200" cap="none" spc="0" normalizeH="0" baseline="0" noProof="0" dirty="0">
                <a:ln>
                  <a:noFill/>
                </a:ln>
                <a:solidFill>
                  <a:schemeClr val="bg1"/>
                </a:solidFill>
                <a:effectLst/>
                <a:uLnTx/>
                <a:uFillTx/>
                <a:latin typeface="DM Sans"/>
                <a:ea typeface="+mn-ea"/>
                <a:cs typeface="+mn-cs"/>
              </a:rPr>
              <a:t>+200% increase of cell death </a:t>
            </a:r>
            <a:r>
              <a:rPr kumimoji="0" lang="en-GB" sz="1200" b="0" u="none" strike="noStrike" kern="1200" cap="none" spc="0" normalizeH="0" baseline="0" noProof="0" dirty="0">
                <a:ln>
                  <a:noFill/>
                </a:ln>
                <a:solidFill>
                  <a:schemeClr val="bg1"/>
                </a:solidFill>
                <a:effectLst/>
                <a:uLnTx/>
                <a:uFillTx/>
                <a:latin typeface="DM Sans"/>
                <a:ea typeface="+mn-ea"/>
                <a:cs typeface="+mn-cs"/>
              </a:rPr>
              <a:t>after only 48 hours (Realtime visualisation)*</a:t>
            </a:r>
          </a:p>
          <a:p>
            <a:pPr marL="432000" marR="0" lvl="0" indent="-180000" algn="l" defTabSz="914400" rtl="0" eaLnBrk="1" fontAlgn="auto" latinLnBrk="0" hangingPunct="1">
              <a:lnSpc>
                <a:spcPct val="100000"/>
              </a:lnSpc>
              <a:spcBef>
                <a:spcPts val="0"/>
              </a:spcBef>
              <a:spcAft>
                <a:spcPts val="500"/>
              </a:spcAft>
              <a:buSzTx/>
              <a:buFont typeface="Arial" panose="020B0604020202020204" pitchFamily="34" charset="0"/>
              <a:buChar char="•"/>
              <a:tabLst/>
              <a:defRPr/>
            </a:pPr>
            <a:r>
              <a:rPr kumimoji="0" lang="en-GB" sz="1200" b="1" u="none" strike="noStrike" kern="1200" cap="none" spc="0" normalizeH="0" baseline="0" noProof="0" dirty="0">
                <a:ln>
                  <a:noFill/>
                </a:ln>
                <a:solidFill>
                  <a:schemeClr val="bg1"/>
                </a:solidFill>
                <a:effectLst/>
                <a:uLnTx/>
                <a:uFillTx/>
                <a:latin typeface="DM Sans"/>
                <a:ea typeface="+mn-ea"/>
                <a:cs typeface="+mn-cs"/>
              </a:rPr>
              <a:t>-46% p21 expression </a:t>
            </a:r>
            <a:r>
              <a:rPr kumimoji="0" lang="en-GB" sz="1200" b="0" u="none" strike="noStrike" kern="1200" cap="none" spc="0" normalizeH="0" baseline="0" noProof="0" dirty="0">
                <a:ln>
                  <a:noFill/>
                </a:ln>
                <a:solidFill>
                  <a:schemeClr val="bg1"/>
                </a:solidFill>
                <a:effectLst/>
                <a:uLnTx/>
                <a:uFillTx/>
                <a:latin typeface="DM Sans"/>
                <a:ea typeface="+mn-ea"/>
                <a:cs typeface="+mn-cs"/>
              </a:rPr>
              <a:t>(senescence marker) at 0.024%</a:t>
            </a:r>
            <a:r>
              <a:rPr kumimoji="0" lang="en-GB" sz="1200" b="0" u="none" strike="noStrike" kern="1200" cap="none" spc="0" normalizeH="0" baseline="30000" noProof="0" dirty="0">
                <a:ln>
                  <a:noFill/>
                </a:ln>
                <a:solidFill>
                  <a:schemeClr val="bg1"/>
                </a:solidFill>
                <a:effectLst/>
                <a:uLnTx/>
                <a:uFillTx/>
                <a:latin typeface="DM Sans"/>
                <a:ea typeface="+mn-ea"/>
                <a:cs typeface="+mn-cs"/>
              </a:rPr>
              <a:t>†</a:t>
            </a:r>
            <a:r>
              <a:rPr kumimoji="0" lang="en-GB" sz="1200" b="0" u="none" strike="noStrike" kern="1200" cap="none" spc="0" normalizeH="0" noProof="0" dirty="0">
                <a:ln>
                  <a:noFill/>
                </a:ln>
                <a:solidFill>
                  <a:schemeClr val="bg1"/>
                </a:solidFill>
                <a:effectLst/>
                <a:uLnTx/>
                <a:uFillTx/>
                <a:latin typeface="DM Sans"/>
                <a:ea typeface="+mn-ea"/>
                <a:cs typeface="+mn-cs"/>
              </a:rPr>
              <a:t>**</a:t>
            </a:r>
          </a:p>
          <a:p>
            <a:pPr marL="180000" marR="0" lvl="0" indent="-180000" algn="l" defTabSz="914400" rtl="0" eaLnBrk="1" fontAlgn="auto" latinLnBrk="0" hangingPunct="1">
              <a:lnSpc>
                <a:spcPct val="100000"/>
              </a:lnSpc>
              <a:spcBef>
                <a:spcPts val="1200"/>
              </a:spcBef>
              <a:spcAft>
                <a:spcPts val="500"/>
              </a:spcAft>
              <a:buSzTx/>
              <a:buFont typeface="+mj-lt"/>
              <a:buAutoNum type="arabicPeriod" startAt="2"/>
              <a:tabLst/>
              <a:defRPr/>
            </a:pPr>
            <a:r>
              <a:rPr kumimoji="0" lang="en-GB" sz="1400" b="0" i="0" u="none" strike="noStrike" kern="1200" cap="none" spc="0" normalizeH="0" baseline="0" noProof="0" dirty="0">
                <a:ln>
                  <a:noFill/>
                </a:ln>
                <a:solidFill>
                  <a:schemeClr val="bg1"/>
                </a:solidFill>
                <a:effectLst/>
                <a:uLnTx/>
                <a:uFillTx/>
                <a:latin typeface="DM Sans Bold"/>
                <a:ea typeface="+mn-ea"/>
                <a:cs typeface="+mn-cs"/>
              </a:rPr>
              <a:t> Outstanding active boosting effect</a:t>
            </a:r>
            <a:r>
              <a:rPr kumimoji="0" lang="en-GB" sz="1400" b="0" i="0" u="none" strike="noStrike" kern="1200" cap="none" spc="0" normalizeH="0" baseline="0" noProof="0" dirty="0">
                <a:ln>
                  <a:noFill/>
                </a:ln>
                <a:solidFill>
                  <a:schemeClr val="bg1"/>
                </a:solidFill>
                <a:effectLst/>
                <a:uLnTx/>
                <a:uFillTx/>
                <a:latin typeface="DM Sans"/>
                <a:ea typeface="+mn-ea"/>
                <a:cs typeface="+mn-cs"/>
              </a:rPr>
              <a:t> </a:t>
            </a:r>
            <a:endParaRPr kumimoji="0" lang="en-GB" sz="1400" b="0" i="0" u="none" strike="noStrike" kern="1200" cap="none" spc="0" normalizeH="0" baseline="0" noProof="0" dirty="0">
              <a:ln>
                <a:noFill/>
              </a:ln>
              <a:solidFill>
                <a:schemeClr val="bg1"/>
              </a:solidFill>
              <a:effectLst/>
              <a:uLnTx/>
              <a:uFillTx/>
              <a:latin typeface="DM Sans Bold"/>
              <a:ea typeface="+mn-ea"/>
              <a:cs typeface="+mn-cs"/>
            </a:endParaRPr>
          </a:p>
          <a:p>
            <a:pPr marL="432000" marR="0" lvl="0" indent="-180000" algn="l" defTabSz="914400" rtl="0" eaLnBrk="1" fontAlgn="auto" latinLnBrk="0" hangingPunct="1">
              <a:lnSpc>
                <a:spcPct val="100000"/>
              </a:lnSpc>
              <a:spcBef>
                <a:spcPts val="0"/>
              </a:spcBef>
              <a:spcAft>
                <a:spcPts val="500"/>
              </a:spcAft>
              <a:buSzTx/>
              <a:buFont typeface="Arial" panose="020B0604020202020204" pitchFamily="34" charset="0"/>
              <a:buChar char="•"/>
              <a:tabLst/>
              <a:defRPr/>
            </a:pPr>
            <a:r>
              <a:rPr kumimoji="0" lang="en-GB" sz="1200" b="1" i="0" u="none" strike="noStrike" kern="1200" cap="none" spc="0" normalizeH="0" baseline="0" noProof="0" dirty="0">
                <a:ln>
                  <a:noFill/>
                </a:ln>
                <a:solidFill>
                  <a:schemeClr val="bg1"/>
                </a:solidFill>
                <a:effectLst/>
                <a:uLnTx/>
                <a:uFillTx/>
                <a:latin typeface="DM Sans"/>
                <a:ea typeface="+mn-ea"/>
                <a:cs typeface="+mn-cs"/>
              </a:rPr>
              <a:t>+40% Collagen I </a:t>
            </a:r>
            <a:r>
              <a:rPr kumimoji="0" lang="en-GB" sz="1200" b="0" i="0" u="none" strike="noStrike" kern="1200" cap="none" spc="0" normalizeH="0" baseline="0" noProof="0" dirty="0">
                <a:ln>
                  <a:noFill/>
                </a:ln>
                <a:solidFill>
                  <a:schemeClr val="bg1"/>
                </a:solidFill>
                <a:effectLst/>
                <a:uLnTx/>
                <a:uFillTx/>
                <a:latin typeface="DM Sans"/>
                <a:ea typeface="+mn-ea"/>
                <a:cs typeface="+mn-cs"/>
              </a:rPr>
              <a:t>expression at 0.024%</a:t>
            </a:r>
            <a:r>
              <a:rPr kumimoji="0" lang="en-GB" sz="1200" b="0" u="none" strike="noStrike" kern="1200" cap="none" spc="0" normalizeH="0" baseline="30000" noProof="0" dirty="0">
                <a:ln>
                  <a:noFill/>
                </a:ln>
                <a:solidFill>
                  <a:schemeClr val="bg1"/>
                </a:solidFill>
                <a:effectLst/>
                <a:uLnTx/>
                <a:uFillTx/>
                <a:latin typeface="DM Sans"/>
                <a:ea typeface="+mn-ea"/>
                <a:cs typeface="+mn-cs"/>
              </a:rPr>
              <a:t>†</a:t>
            </a:r>
            <a:r>
              <a:rPr kumimoji="0" lang="en-GB" sz="1200" b="0" u="none" strike="noStrike" kern="1200" cap="none" spc="0" normalizeH="0" noProof="0" dirty="0">
                <a:ln>
                  <a:noFill/>
                </a:ln>
                <a:solidFill>
                  <a:schemeClr val="bg1"/>
                </a:solidFill>
                <a:effectLst/>
                <a:uLnTx/>
                <a:uFillTx/>
                <a:latin typeface="DM Sans"/>
                <a:ea typeface="+mn-ea"/>
                <a:cs typeface="+mn-cs"/>
              </a:rPr>
              <a:t>**</a:t>
            </a:r>
          </a:p>
          <a:p>
            <a:pPr marL="432000" marR="0" lvl="0" indent="-180000" algn="l" defTabSz="914400" rtl="0" eaLnBrk="1" fontAlgn="auto" latinLnBrk="0" hangingPunct="1">
              <a:lnSpc>
                <a:spcPct val="100000"/>
              </a:lnSpc>
              <a:spcBef>
                <a:spcPts val="0"/>
              </a:spcBef>
              <a:spcAft>
                <a:spcPts val="500"/>
              </a:spcAft>
              <a:buSzTx/>
              <a:buFont typeface="Arial" panose="020B0604020202020204" pitchFamily="34" charset="0"/>
              <a:buChar char="•"/>
              <a:tabLst/>
              <a:defRPr/>
            </a:pPr>
            <a:r>
              <a:rPr kumimoji="0" lang="en-GB" sz="1200" b="1" i="0" u="none" strike="noStrike" kern="1200" cap="none" spc="0" normalizeH="0" baseline="0" noProof="0" dirty="0">
                <a:ln>
                  <a:noFill/>
                </a:ln>
                <a:solidFill>
                  <a:schemeClr val="bg1"/>
                </a:solidFill>
                <a:effectLst/>
                <a:uLnTx/>
                <a:uFillTx/>
                <a:latin typeface="DM Sans"/>
                <a:ea typeface="+mn-ea"/>
                <a:cs typeface="+mn-cs"/>
              </a:rPr>
              <a:t>+54% </a:t>
            </a:r>
            <a:r>
              <a:rPr kumimoji="0" lang="en-GB" sz="1200" b="0" i="0" u="none" strike="noStrike" kern="1200" cap="none" spc="0" normalizeH="0" baseline="0" noProof="0" dirty="0">
                <a:ln>
                  <a:noFill/>
                </a:ln>
                <a:solidFill>
                  <a:schemeClr val="bg1"/>
                </a:solidFill>
                <a:effectLst/>
                <a:uLnTx/>
                <a:uFillTx/>
                <a:latin typeface="DM Sans"/>
                <a:ea typeface="+mn-ea"/>
                <a:cs typeface="+mn-cs"/>
              </a:rPr>
              <a:t>boosting activity of </a:t>
            </a:r>
            <a:r>
              <a:rPr kumimoji="0" lang="en-GB" sz="1200" b="1" i="0" u="none" strike="noStrike" kern="1200" cap="none" spc="0" normalizeH="0" baseline="0" noProof="0" dirty="0">
                <a:ln>
                  <a:noFill/>
                </a:ln>
                <a:solidFill>
                  <a:schemeClr val="bg1"/>
                </a:solidFill>
                <a:effectLst/>
                <a:uLnTx/>
                <a:uFillTx/>
                <a:latin typeface="DM Sans"/>
                <a:ea typeface="+mn-ea"/>
                <a:cs typeface="+mn-cs"/>
              </a:rPr>
              <a:t>Retinol</a:t>
            </a:r>
            <a:r>
              <a:rPr kumimoji="0" lang="en-GB" sz="1200" b="0" i="0" u="none" strike="noStrike" kern="1200" cap="none" spc="0" normalizeH="0" baseline="0" noProof="0" dirty="0">
                <a:ln>
                  <a:noFill/>
                </a:ln>
                <a:solidFill>
                  <a:schemeClr val="bg1"/>
                </a:solidFill>
                <a:effectLst/>
                <a:uLnTx/>
                <a:uFillTx/>
                <a:latin typeface="DM Sans"/>
                <a:ea typeface="+mn-ea"/>
                <a:cs typeface="+mn-cs"/>
              </a:rPr>
              <a:t> on Collagen 1 by ETERWELL™ YOUTH vs Retinol alone</a:t>
            </a:r>
            <a:r>
              <a:rPr kumimoji="0" lang="en-GB" sz="1100" b="0" i="0" u="none" strike="noStrike" kern="1200" cap="none" spc="0" normalizeH="0" baseline="0" noProof="0" dirty="0">
                <a:ln>
                  <a:noFill/>
                </a:ln>
                <a:solidFill>
                  <a:schemeClr val="bg1"/>
                </a:solidFill>
                <a:effectLst/>
                <a:uLnTx/>
                <a:uFillTx/>
                <a:latin typeface="DM Sans"/>
                <a:ea typeface="+mn-ea"/>
                <a:cs typeface="+mn-cs"/>
              </a:rPr>
              <a:t>*</a:t>
            </a:r>
          </a:p>
        </p:txBody>
      </p:sp>
      <p:pic>
        <p:nvPicPr>
          <p:cNvPr id="11" name="Graphic 10">
            <a:extLst>
              <a:ext uri="{FF2B5EF4-FFF2-40B4-BE49-F238E27FC236}">
                <a16:creationId xmlns:a16="http://schemas.microsoft.com/office/drawing/2014/main" id="{C1B0D66E-6291-2BDE-2B11-CE7C73F4F523}"/>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302399" y="3480475"/>
            <a:ext cx="2727189" cy="2601573"/>
          </a:xfrm>
          <a:prstGeom prst="rect">
            <a:avLst/>
          </a:prstGeom>
        </p:spPr>
      </p:pic>
      <p:pic>
        <p:nvPicPr>
          <p:cNvPr id="14" name="Graphic 13">
            <a:extLst>
              <a:ext uri="{FF2B5EF4-FFF2-40B4-BE49-F238E27FC236}">
                <a16:creationId xmlns:a16="http://schemas.microsoft.com/office/drawing/2014/main" id="{E2CDC2F7-928F-12D0-A507-478D98694E04}"/>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9107024" y="3480475"/>
            <a:ext cx="2294145" cy="2601574"/>
          </a:xfrm>
          <a:prstGeom prst="rect">
            <a:avLst/>
          </a:prstGeom>
        </p:spPr>
      </p:pic>
      <p:sp>
        <p:nvSpPr>
          <p:cNvPr id="18" name="Text Placeholder 7">
            <a:extLst>
              <a:ext uri="{FF2B5EF4-FFF2-40B4-BE49-F238E27FC236}">
                <a16:creationId xmlns:a16="http://schemas.microsoft.com/office/drawing/2014/main" id="{CCC95788-2E5D-2647-9272-B7384AD6666E}"/>
              </a:ext>
            </a:extLst>
          </p:cNvPr>
          <p:cNvSpPr txBox="1">
            <a:spLocks/>
          </p:cNvSpPr>
          <p:nvPr/>
        </p:nvSpPr>
        <p:spPr>
          <a:xfrm>
            <a:off x="302398" y="6214540"/>
            <a:ext cx="3528001" cy="121588"/>
          </a:xfrm>
          <a:prstGeom prst="rect">
            <a:avLst/>
          </a:prstGeom>
        </p:spPr>
        <p:txBody>
          <a:bodyPr vert="horz" wrap="square" lIns="0" tIns="0" rIns="0" bIns="0" rtlCol="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a:t>† Dry exact. * </a:t>
            </a:r>
            <a:r>
              <a:rPr lang="en-US" i="1"/>
              <a:t>In vitro. </a:t>
            </a:r>
            <a:r>
              <a:rPr lang="en-US"/>
              <a:t>** </a:t>
            </a:r>
            <a:r>
              <a:rPr lang="en-US" i="1"/>
              <a:t>Ex vivo.</a:t>
            </a:r>
            <a:endParaRPr lang="en-US" i="1" dirty="0"/>
          </a:p>
        </p:txBody>
      </p:sp>
    </p:spTree>
    <p:extLst>
      <p:ext uri="{BB962C8B-B14F-4D97-AF65-F5344CB8AC3E}">
        <p14:creationId xmlns:p14="http://schemas.microsoft.com/office/powerpoint/2010/main" val="3488383040"/>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3906DEE-9BBC-AE34-3FB6-9853D0EC52E4}"/>
              </a:ext>
            </a:extLst>
          </p:cNvPr>
          <p:cNvSpPr>
            <a:spLocks noGrp="1"/>
          </p:cNvSpPr>
          <p:nvPr>
            <p:ph type="sldNum" sz="quarter" idx="10"/>
          </p:nvPr>
        </p:nvSpPr>
        <p:spPr/>
        <p:txBody>
          <a:bodyPr/>
          <a:lstStyle/>
          <a:p>
            <a:fld id="{5BA3E189-2F3A-42E5-B572-3520703B6186}" type="slidenum">
              <a:rPr lang="en-US" smtClean="0"/>
              <a:pPr/>
              <a:t>6</a:t>
            </a:fld>
            <a:endParaRPr lang="en-US"/>
          </a:p>
        </p:txBody>
      </p:sp>
      <p:sp>
        <p:nvSpPr>
          <p:cNvPr id="14" name="Text Placeholder 13">
            <a:extLst>
              <a:ext uri="{FF2B5EF4-FFF2-40B4-BE49-F238E27FC236}">
                <a16:creationId xmlns:a16="http://schemas.microsoft.com/office/drawing/2014/main" id="{1392D819-AE83-A2F3-241B-F841DB42C6EE}"/>
              </a:ext>
            </a:extLst>
          </p:cNvPr>
          <p:cNvSpPr>
            <a:spLocks noGrp="1"/>
          </p:cNvSpPr>
          <p:nvPr>
            <p:ph type="body" idx="11"/>
          </p:nvPr>
        </p:nvSpPr>
        <p:spPr/>
        <p:txBody>
          <a:bodyPr/>
          <a:lstStyle/>
          <a:p>
            <a:r>
              <a:rPr lang="en-US" dirty="0"/>
              <a:t>Significant results vs placebo </a:t>
            </a:r>
            <a:r>
              <a:rPr lang="en-US" i="1" dirty="0"/>
              <a:t>in vivo</a:t>
            </a:r>
          </a:p>
        </p:txBody>
      </p:sp>
      <p:sp>
        <p:nvSpPr>
          <p:cNvPr id="17" name="Title 16">
            <a:extLst>
              <a:ext uri="{FF2B5EF4-FFF2-40B4-BE49-F238E27FC236}">
                <a16:creationId xmlns:a16="http://schemas.microsoft.com/office/drawing/2014/main" id="{DE182A4B-67B5-96CB-9432-6A4025FB1384}"/>
              </a:ext>
            </a:extLst>
          </p:cNvPr>
          <p:cNvSpPr>
            <a:spLocks noGrp="1"/>
          </p:cNvSpPr>
          <p:nvPr>
            <p:ph type="title"/>
          </p:nvPr>
        </p:nvSpPr>
        <p:spPr/>
        <p:txBody>
          <a:bodyPr/>
          <a:lstStyle/>
          <a:p>
            <a:r>
              <a:rPr lang="en-US" dirty="0"/>
              <a:t>Holistic healthy ageing on 3 skin layers</a:t>
            </a:r>
          </a:p>
        </p:txBody>
      </p:sp>
      <p:sp>
        <p:nvSpPr>
          <p:cNvPr id="13" name="TextBox 12">
            <a:extLst>
              <a:ext uri="{FF2B5EF4-FFF2-40B4-BE49-F238E27FC236}">
                <a16:creationId xmlns:a16="http://schemas.microsoft.com/office/drawing/2014/main" id="{4B4E0956-F02A-2730-7466-4177AB688822}"/>
              </a:ext>
            </a:extLst>
          </p:cNvPr>
          <p:cNvSpPr txBox="1"/>
          <p:nvPr/>
        </p:nvSpPr>
        <p:spPr>
          <a:xfrm>
            <a:off x="9468308" y="1498502"/>
            <a:ext cx="2682240" cy="4165243"/>
          </a:xfrm>
          <a:prstGeom prst="rect">
            <a:avLst/>
          </a:prstGeom>
          <a:solidFill>
            <a:srgbClr val="58166D"/>
          </a:solidFill>
        </p:spPr>
        <p:txBody>
          <a:bodyPr wrap="square" rIns="302400">
            <a:spAutoFit/>
          </a:bodyPr>
          <a:lstStyle/>
          <a:p>
            <a:pPr>
              <a:spcBef>
                <a:spcPts val="1200"/>
              </a:spcBef>
              <a:spcAft>
                <a:spcPts val="500"/>
              </a:spcAft>
              <a:defRPr/>
            </a:pPr>
            <a:r>
              <a:rPr lang="en-GB" sz="1400" b="1" dirty="0">
                <a:solidFill>
                  <a:schemeClr val="bg1"/>
                </a:solidFill>
                <a:latin typeface="DM Sans Bold"/>
              </a:rPr>
              <a:t>Holistic significant healthy ageing activities with 3% ETERWELL™ YOUTH vs placebo </a:t>
            </a:r>
            <a:r>
              <a:rPr lang="en-GB" sz="1400" b="1" i="1" dirty="0">
                <a:solidFill>
                  <a:schemeClr val="bg1"/>
                </a:solidFill>
                <a:latin typeface="DM Sans Bold"/>
              </a:rPr>
              <a:t>in vivo</a:t>
            </a:r>
          </a:p>
          <a:p>
            <a:pPr marL="177796" indent="-177796" defTabSz="914377">
              <a:spcAft>
                <a:spcPts val="500"/>
              </a:spcAft>
              <a:buFont typeface="Arial" panose="020B0604020202020204" pitchFamily="34" charset="0"/>
              <a:buChar char="•"/>
              <a:defRPr/>
            </a:pPr>
            <a:r>
              <a:rPr lang="en-GB" sz="1200" b="1" dirty="0">
                <a:solidFill>
                  <a:schemeClr val="bg1"/>
                </a:solidFill>
                <a:latin typeface="DM Sans"/>
              </a:rPr>
              <a:t>+24% improvement of skin texture and smoothness after 2 weeks</a:t>
            </a:r>
            <a:r>
              <a:rPr lang="en-GB" sz="1200" dirty="0">
                <a:solidFill>
                  <a:schemeClr val="bg1"/>
                </a:solidFill>
                <a:latin typeface="DM Sans"/>
              </a:rPr>
              <a:t>,. Skin appearance </a:t>
            </a:r>
            <a:r>
              <a:rPr lang="en-GB" sz="1200" b="1" dirty="0">
                <a:solidFill>
                  <a:schemeClr val="bg1"/>
                </a:solidFill>
                <a:latin typeface="DM Sans"/>
              </a:rPr>
              <a:t>looks 6 years younger </a:t>
            </a:r>
            <a:r>
              <a:rPr lang="en-GB" sz="1200" dirty="0">
                <a:solidFill>
                  <a:schemeClr val="bg1"/>
                </a:solidFill>
                <a:latin typeface="DM Sans"/>
              </a:rPr>
              <a:t>after 2 weeks</a:t>
            </a:r>
          </a:p>
          <a:p>
            <a:pPr marL="177796" indent="-177796">
              <a:spcAft>
                <a:spcPts val="500"/>
              </a:spcAft>
              <a:buFont typeface="Arial" panose="020B0604020202020204" pitchFamily="34" charset="0"/>
              <a:buChar char="•"/>
              <a:defRPr/>
            </a:pPr>
            <a:r>
              <a:rPr lang="en-GB" sz="1200" b="1" dirty="0">
                <a:solidFill>
                  <a:schemeClr val="bg1"/>
                </a:solidFill>
                <a:latin typeface="DM Sans"/>
              </a:rPr>
              <a:t>+22% </a:t>
            </a:r>
            <a:r>
              <a:rPr lang="en-GB" sz="1200" dirty="0">
                <a:solidFill>
                  <a:schemeClr val="bg1"/>
                </a:solidFill>
                <a:latin typeface="DM Sans"/>
              </a:rPr>
              <a:t>improvement of </a:t>
            </a:r>
            <a:r>
              <a:rPr lang="en-GB" sz="1200" b="1" dirty="0">
                <a:solidFill>
                  <a:schemeClr val="bg1"/>
                </a:solidFill>
                <a:latin typeface="DM Sans"/>
              </a:rPr>
              <a:t>skin undulation </a:t>
            </a:r>
            <a:r>
              <a:rPr lang="en-GB" sz="1200" dirty="0">
                <a:solidFill>
                  <a:schemeClr val="bg1"/>
                </a:solidFill>
                <a:latin typeface="DM Sans"/>
              </a:rPr>
              <a:t>at the Dermal-Epidermal junction for a better skin structure after 3 months</a:t>
            </a:r>
          </a:p>
          <a:p>
            <a:pPr marL="177796" indent="-177796" defTabSz="914377">
              <a:spcAft>
                <a:spcPts val="500"/>
              </a:spcAft>
              <a:buFont typeface="Arial" panose="020B0604020202020204" pitchFamily="34" charset="0"/>
              <a:buChar char="•"/>
              <a:defRPr/>
            </a:pPr>
            <a:r>
              <a:rPr lang="en-GB" sz="1200" b="1" dirty="0">
                <a:solidFill>
                  <a:schemeClr val="bg1"/>
                </a:solidFill>
                <a:latin typeface="DM Sans"/>
              </a:rPr>
              <a:t>+18% skin firmness</a:t>
            </a:r>
            <a:r>
              <a:rPr lang="en-GB" sz="1200" dirty="0">
                <a:solidFill>
                  <a:schemeClr val="bg1"/>
                </a:solidFill>
                <a:latin typeface="DM Sans"/>
              </a:rPr>
              <a:t>, elasticity and bouncing improvement after 2 months</a:t>
            </a:r>
          </a:p>
          <a:p>
            <a:pPr marL="177796" indent="-177796" defTabSz="914377">
              <a:spcAft>
                <a:spcPts val="500"/>
              </a:spcAft>
              <a:buFont typeface="Arial" panose="020B0604020202020204" pitchFamily="34" charset="0"/>
              <a:buChar char="•"/>
              <a:defRPr/>
            </a:pPr>
            <a:r>
              <a:rPr lang="en-GB" sz="1200" b="1" dirty="0">
                <a:solidFill>
                  <a:schemeClr val="bg1"/>
                </a:solidFill>
                <a:latin typeface="DM Sans"/>
              </a:rPr>
              <a:t>-17% wrinkle volume reduction </a:t>
            </a:r>
            <a:r>
              <a:rPr lang="en-GB" sz="1200" dirty="0">
                <a:solidFill>
                  <a:schemeClr val="bg1"/>
                </a:solidFill>
                <a:latin typeface="DM Sans"/>
              </a:rPr>
              <a:t>on crow's feet  after 3 months</a:t>
            </a:r>
          </a:p>
        </p:txBody>
      </p:sp>
      <p:sp>
        <p:nvSpPr>
          <p:cNvPr id="19" name="TextBox 18">
            <a:extLst>
              <a:ext uri="{FF2B5EF4-FFF2-40B4-BE49-F238E27FC236}">
                <a16:creationId xmlns:a16="http://schemas.microsoft.com/office/drawing/2014/main" id="{317006DB-E157-AF2D-EC3E-0B75179C1586}"/>
              </a:ext>
            </a:extLst>
          </p:cNvPr>
          <p:cNvSpPr txBox="1"/>
          <p:nvPr/>
        </p:nvSpPr>
        <p:spPr>
          <a:xfrm>
            <a:off x="268287" y="5106856"/>
            <a:ext cx="7652880" cy="759439"/>
          </a:xfrm>
          <a:prstGeom prst="rect">
            <a:avLst/>
          </a:prstGeom>
          <a:noFill/>
        </p:spPr>
        <p:txBody>
          <a:bodyPr wrap="square" lIns="0" tIns="0" rIns="0" bIns="0">
            <a:spAutoFit/>
          </a:bodyPr>
          <a:lstStyle/>
          <a:p>
            <a:pPr defTabSz="914332">
              <a:spcAft>
                <a:spcPts val="400"/>
              </a:spcAft>
              <a:buClr>
                <a:srgbClr val="89C7E8"/>
              </a:buClr>
              <a:defRPr/>
            </a:pPr>
            <a:r>
              <a:rPr lang="en-US" sz="1067" b="1" kern="0" dirty="0">
                <a:solidFill>
                  <a:prstClr val="black"/>
                </a:solidFill>
                <a:latin typeface="DM Sans" pitchFamily="2" charset="77"/>
                <a:ea typeface="Fira Sans" panose="020B0503050000020004" pitchFamily="34" charset="0"/>
                <a:cs typeface="Arial"/>
                <a:sym typeface="Arial"/>
              </a:rPr>
              <a:t>Study design:</a:t>
            </a:r>
          </a:p>
          <a:p>
            <a:pPr marL="171446" indent="-171446" defTabSz="914332">
              <a:spcAft>
                <a:spcPts val="400"/>
              </a:spcAft>
              <a:buFont typeface="Arial" panose="020B0604020202020204" pitchFamily="34" charset="0"/>
              <a:buChar char="•"/>
              <a:defRPr/>
            </a:pPr>
            <a:r>
              <a:rPr lang="en-US" sz="1067" kern="0" dirty="0">
                <a:solidFill>
                  <a:prstClr val="black"/>
                </a:solidFill>
                <a:latin typeface="DM Sans" pitchFamily="2" charset="77"/>
                <a:ea typeface="Fira Sans" panose="020B0503050000020004" pitchFamily="34" charset="0"/>
                <a:cs typeface="Arial"/>
                <a:sym typeface="Arial"/>
              </a:rPr>
              <a:t>Two groups of 25 volunteers each (female with mixed skin ethnicities), </a:t>
            </a:r>
            <a:br>
              <a:rPr lang="en-US" sz="1067" kern="0" dirty="0">
                <a:solidFill>
                  <a:prstClr val="black"/>
                </a:solidFill>
                <a:latin typeface="DM Sans" pitchFamily="2" charset="77"/>
                <a:ea typeface="Fira Sans" panose="020B0503050000020004" pitchFamily="34" charset="0"/>
                <a:cs typeface="Arial"/>
                <a:sym typeface="Arial"/>
              </a:rPr>
            </a:br>
            <a:r>
              <a:rPr lang="en-US" sz="1067" kern="0" dirty="0">
                <a:solidFill>
                  <a:prstClr val="black"/>
                </a:solidFill>
                <a:latin typeface="DM Sans" pitchFamily="2" charset="77"/>
                <a:ea typeface="Fira Sans" panose="020B0503050000020004" pitchFamily="34" charset="0"/>
                <a:cs typeface="Arial"/>
                <a:sym typeface="Arial"/>
              </a:rPr>
              <a:t>aged 45–60 </a:t>
            </a:r>
            <a:r>
              <a:rPr lang="en-US" sz="1067" kern="0" dirty="0" err="1">
                <a:solidFill>
                  <a:prstClr val="black"/>
                </a:solidFill>
                <a:latin typeface="DM Sans" pitchFamily="2" charset="77"/>
                <a:ea typeface="Fira Sans" panose="020B0503050000020004" pitchFamily="34" charset="0"/>
                <a:cs typeface="Arial"/>
                <a:sym typeface="Arial"/>
              </a:rPr>
              <a:t>yo</a:t>
            </a:r>
            <a:r>
              <a:rPr lang="en-US" sz="1067" kern="0" dirty="0">
                <a:solidFill>
                  <a:prstClr val="black"/>
                </a:solidFill>
                <a:latin typeface="DM Sans" pitchFamily="2" charset="77"/>
                <a:ea typeface="Fira Sans" panose="020B0503050000020004" pitchFamily="34" charset="0"/>
                <a:cs typeface="Arial"/>
                <a:sym typeface="Arial"/>
              </a:rPr>
              <a:t>, with an average at 55 </a:t>
            </a:r>
            <a:r>
              <a:rPr lang="en-US" sz="1067" kern="0" dirty="0" err="1">
                <a:solidFill>
                  <a:prstClr val="black"/>
                </a:solidFill>
                <a:latin typeface="DM Sans" pitchFamily="2" charset="77"/>
                <a:ea typeface="Fira Sans" panose="020B0503050000020004" pitchFamily="34" charset="0"/>
                <a:cs typeface="Arial"/>
                <a:sym typeface="Arial"/>
              </a:rPr>
              <a:t>yo</a:t>
            </a:r>
            <a:r>
              <a:rPr lang="en-US" sz="1067" kern="0" dirty="0">
                <a:solidFill>
                  <a:prstClr val="black"/>
                </a:solidFill>
                <a:latin typeface="DM Sans" pitchFamily="2" charset="77"/>
                <a:ea typeface="Fira Sans" panose="020B0503050000020004" pitchFamily="34" charset="0"/>
                <a:cs typeface="Arial"/>
                <a:sym typeface="Arial"/>
              </a:rPr>
              <a:t>. </a:t>
            </a:r>
          </a:p>
          <a:p>
            <a:pPr marL="171446" indent="-171446" defTabSz="914332">
              <a:spcAft>
                <a:spcPts val="400"/>
              </a:spcAft>
              <a:buFont typeface="Arial" panose="020B0604020202020204" pitchFamily="34" charset="0"/>
              <a:buChar char="•"/>
              <a:defRPr/>
            </a:pPr>
            <a:r>
              <a:rPr lang="en-US" sz="1067" kern="0" dirty="0">
                <a:solidFill>
                  <a:prstClr val="black"/>
                </a:solidFill>
                <a:latin typeface="DM Sans" pitchFamily="2" charset="77"/>
                <a:ea typeface="Fira Sans" panose="020B0503050000020004" pitchFamily="34" charset="0"/>
                <a:cs typeface="Arial"/>
                <a:sym typeface="Arial"/>
              </a:rPr>
              <a:t>Twice daily application with 3% ETERWELL™ YOUTH</a:t>
            </a:r>
          </a:p>
        </p:txBody>
      </p:sp>
      <p:grpSp>
        <p:nvGrpSpPr>
          <p:cNvPr id="36" name="Group 35">
            <a:extLst>
              <a:ext uri="{FF2B5EF4-FFF2-40B4-BE49-F238E27FC236}">
                <a16:creationId xmlns:a16="http://schemas.microsoft.com/office/drawing/2014/main" id="{D0371951-8C41-00AC-D830-9C57F902492A}"/>
              </a:ext>
            </a:extLst>
          </p:cNvPr>
          <p:cNvGrpSpPr/>
          <p:nvPr/>
        </p:nvGrpSpPr>
        <p:grpSpPr>
          <a:xfrm>
            <a:off x="5236222" y="1598803"/>
            <a:ext cx="4072236" cy="3144048"/>
            <a:chOff x="4928616" y="2348668"/>
            <a:chExt cx="4072236" cy="3144048"/>
          </a:xfrm>
        </p:grpSpPr>
        <p:pic>
          <p:nvPicPr>
            <p:cNvPr id="37" name="Picture 22">
              <a:extLst>
                <a:ext uri="{FF2B5EF4-FFF2-40B4-BE49-F238E27FC236}">
                  <a16:creationId xmlns:a16="http://schemas.microsoft.com/office/drawing/2014/main" id="{DB4D4839-7695-7778-F4F8-A11CBA8F408D}"/>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6624852" y="2350265"/>
              <a:ext cx="2376000" cy="3142451"/>
            </a:xfrm>
            <a:prstGeom prst="rect">
              <a:avLst/>
            </a:prstGeom>
          </p:spPr>
        </p:pic>
        <p:grpSp>
          <p:nvGrpSpPr>
            <p:cNvPr id="38" name="Group 37">
              <a:extLst>
                <a:ext uri="{FF2B5EF4-FFF2-40B4-BE49-F238E27FC236}">
                  <a16:creationId xmlns:a16="http://schemas.microsoft.com/office/drawing/2014/main" id="{0EB4538D-2279-0FDC-A6EE-59E1F66AB049}"/>
                </a:ext>
              </a:extLst>
            </p:cNvPr>
            <p:cNvGrpSpPr/>
            <p:nvPr/>
          </p:nvGrpSpPr>
          <p:grpSpPr>
            <a:xfrm>
              <a:off x="4928616" y="2348668"/>
              <a:ext cx="1600116" cy="1475825"/>
              <a:chOff x="6096000" y="1366307"/>
              <a:chExt cx="1866900" cy="1721887"/>
            </a:xfrm>
          </p:grpSpPr>
          <p:pic>
            <p:nvPicPr>
              <p:cNvPr id="41" name="Picture 40">
                <a:extLst>
                  <a:ext uri="{FF2B5EF4-FFF2-40B4-BE49-F238E27FC236}">
                    <a16:creationId xmlns:a16="http://schemas.microsoft.com/office/drawing/2014/main" id="{24FFBFC9-BF70-7A4E-4B6E-5E8A34C47EE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bwMode="auto">
              <a:xfrm>
                <a:off x="6096000" y="1366307"/>
                <a:ext cx="1866900" cy="1721887"/>
              </a:xfrm>
              <a:prstGeom prst="rect">
                <a:avLst/>
              </a:prstGeom>
              <a:noFill/>
              <a:ln>
                <a:noFill/>
              </a:ln>
              <a:extLst>
                <a:ext uri="{53640926-AAD7-44D8-BBD7-CCE9431645EC}">
                  <a14:shadowObscured xmlns:a14="http://schemas.microsoft.com/office/drawing/2010/main"/>
                </a:ext>
              </a:extLst>
            </p:spPr>
          </p:pic>
          <p:cxnSp>
            <p:nvCxnSpPr>
              <p:cNvPr id="42" name="Straight Arrow Connector 41">
                <a:extLst>
                  <a:ext uri="{FF2B5EF4-FFF2-40B4-BE49-F238E27FC236}">
                    <a16:creationId xmlns:a16="http://schemas.microsoft.com/office/drawing/2014/main" id="{2C588F72-B63A-7F39-BBE0-95A34DF8966B}"/>
                  </a:ext>
                </a:extLst>
              </p:cNvPr>
              <p:cNvCxnSpPr>
                <a:cxnSpLocks/>
              </p:cNvCxnSpPr>
              <p:nvPr/>
            </p:nvCxnSpPr>
            <p:spPr>
              <a:xfrm flipV="1">
                <a:off x="7021544" y="2037142"/>
                <a:ext cx="133213" cy="166767"/>
              </a:xfrm>
              <a:prstGeom prst="straightConnector1">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CC45E151-6D3A-3E64-8598-0FC4B9A6E627}"/>
                  </a:ext>
                </a:extLst>
              </p:cNvPr>
              <p:cNvCxnSpPr>
                <a:cxnSpLocks/>
              </p:cNvCxnSpPr>
              <p:nvPr/>
            </p:nvCxnSpPr>
            <p:spPr>
              <a:xfrm flipV="1">
                <a:off x="6805863" y="1939695"/>
                <a:ext cx="165776" cy="140983"/>
              </a:xfrm>
              <a:prstGeom prst="straightConnector1">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B8FF12A9-9AF5-4E2D-0C07-C6BC5D9BBAA2}"/>
                  </a:ext>
                </a:extLst>
              </p:cNvPr>
              <p:cNvCxnSpPr>
                <a:cxnSpLocks/>
              </p:cNvCxnSpPr>
              <p:nvPr/>
            </p:nvCxnSpPr>
            <p:spPr>
              <a:xfrm flipV="1">
                <a:off x="6604564" y="1772928"/>
                <a:ext cx="267905" cy="82221"/>
              </a:xfrm>
              <a:prstGeom prst="straightConnector1">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pic>
          <p:nvPicPr>
            <p:cNvPr id="39" name="Picture 38">
              <a:extLst>
                <a:ext uri="{FF2B5EF4-FFF2-40B4-BE49-F238E27FC236}">
                  <a16:creationId xmlns:a16="http://schemas.microsoft.com/office/drawing/2014/main" id="{A75B8031-4539-4C29-483B-C97CA13387A9}"/>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bwMode="auto">
            <a:xfrm>
              <a:off x="4928616" y="3923653"/>
              <a:ext cx="1600116" cy="1475825"/>
            </a:xfrm>
            <a:prstGeom prst="rect">
              <a:avLst/>
            </a:prstGeom>
            <a:noFill/>
            <a:ln>
              <a:noFill/>
            </a:ln>
            <a:extLst>
              <a:ext uri="{53640926-AAD7-44D8-BBD7-CCE9431645EC}">
                <a14:shadowObscured xmlns:a14="http://schemas.microsoft.com/office/drawing/2010/main"/>
              </a:ext>
            </a:extLst>
          </p:spPr>
        </p:pic>
      </p:grpSp>
      <p:cxnSp>
        <p:nvCxnSpPr>
          <p:cNvPr id="46" name="Straight Connector 45">
            <a:extLst>
              <a:ext uri="{FF2B5EF4-FFF2-40B4-BE49-F238E27FC236}">
                <a16:creationId xmlns:a16="http://schemas.microsoft.com/office/drawing/2014/main" id="{6F56F5B9-F197-5943-B01D-B15AC6EFB993}"/>
              </a:ext>
            </a:extLst>
          </p:cNvPr>
          <p:cNvCxnSpPr>
            <a:cxnSpLocks/>
          </p:cNvCxnSpPr>
          <p:nvPr/>
        </p:nvCxnSpPr>
        <p:spPr>
          <a:xfrm>
            <a:off x="4919663" y="1493834"/>
            <a:ext cx="0" cy="3047401"/>
          </a:xfrm>
          <a:prstGeom prst="line">
            <a:avLst/>
          </a:prstGeom>
          <a:ln w="12700">
            <a:solidFill>
              <a:srgbClr val="BD69D7"/>
            </a:solidFill>
          </a:ln>
        </p:spPr>
        <p:style>
          <a:lnRef idx="1">
            <a:schemeClr val="accent1"/>
          </a:lnRef>
          <a:fillRef idx="0">
            <a:schemeClr val="accent1"/>
          </a:fillRef>
          <a:effectRef idx="0">
            <a:schemeClr val="accent1"/>
          </a:effectRef>
          <a:fontRef idx="minor">
            <a:schemeClr val="tx1"/>
          </a:fontRef>
        </p:style>
      </p:cxnSp>
      <p:pic>
        <p:nvPicPr>
          <p:cNvPr id="3" name="Picture 11">
            <a:extLst>
              <a:ext uri="{FF2B5EF4-FFF2-40B4-BE49-F238E27FC236}">
                <a16:creationId xmlns:a16="http://schemas.microsoft.com/office/drawing/2014/main" id="{423ADAC1-9A17-80D3-13B8-E1F418C1ECD6}"/>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2262201" y="1574573"/>
            <a:ext cx="2563368" cy="3314583"/>
          </a:xfrm>
          <a:prstGeom prst="rect">
            <a:avLst/>
          </a:prstGeom>
        </p:spPr>
      </p:pic>
      <p:pic>
        <p:nvPicPr>
          <p:cNvPr id="15" name="Picture 14">
            <a:extLst>
              <a:ext uri="{FF2B5EF4-FFF2-40B4-BE49-F238E27FC236}">
                <a16:creationId xmlns:a16="http://schemas.microsoft.com/office/drawing/2014/main" id="{C347A2FA-1002-22D1-EEAD-080D8B9657DA}"/>
              </a:ext>
            </a:extLst>
          </p:cNvPr>
          <p:cNvPicPr>
            <a:picLocks noChangeAspect="1"/>
          </p:cNvPicPr>
          <p:nvPr/>
        </p:nvPicPr>
        <p:blipFill>
          <a:blip r:embed="rId7"/>
          <a:stretch>
            <a:fillRect/>
          </a:stretch>
        </p:blipFill>
        <p:spPr>
          <a:xfrm>
            <a:off x="268287" y="1587748"/>
            <a:ext cx="1788588" cy="3142451"/>
          </a:xfrm>
          <a:prstGeom prst="rect">
            <a:avLst/>
          </a:prstGeom>
        </p:spPr>
      </p:pic>
      <p:sp>
        <p:nvSpPr>
          <p:cNvPr id="16" name="TextBox 15">
            <a:extLst>
              <a:ext uri="{FF2B5EF4-FFF2-40B4-BE49-F238E27FC236}">
                <a16:creationId xmlns:a16="http://schemas.microsoft.com/office/drawing/2014/main" id="{1CE8F555-1A41-C049-1154-7FB2F675EE1F}"/>
              </a:ext>
            </a:extLst>
          </p:cNvPr>
          <p:cNvSpPr txBox="1"/>
          <p:nvPr/>
        </p:nvSpPr>
        <p:spPr>
          <a:xfrm>
            <a:off x="1578156" y="1163437"/>
            <a:ext cx="2377440" cy="276999"/>
          </a:xfrm>
          <a:prstGeom prst="rect">
            <a:avLst/>
          </a:prstGeom>
          <a:noFill/>
        </p:spPr>
        <p:txBody>
          <a:bodyPr wrap="square" rtlCol="0">
            <a:spAutoFit/>
          </a:bodyPr>
          <a:lstStyle/>
          <a:p>
            <a:r>
              <a:rPr lang="en-GB" sz="1200" b="1" dirty="0"/>
              <a:t>Skin microrelief</a:t>
            </a:r>
            <a:endParaRPr lang="en-CH" sz="1200" b="1" dirty="0"/>
          </a:p>
        </p:txBody>
      </p:sp>
      <p:sp>
        <p:nvSpPr>
          <p:cNvPr id="18" name="TextBox 17">
            <a:extLst>
              <a:ext uri="{FF2B5EF4-FFF2-40B4-BE49-F238E27FC236}">
                <a16:creationId xmlns:a16="http://schemas.microsoft.com/office/drawing/2014/main" id="{4B220DD2-79B5-62FB-95B3-99CB459ADCB8}"/>
              </a:ext>
            </a:extLst>
          </p:cNvPr>
          <p:cNvSpPr txBox="1"/>
          <p:nvPr/>
        </p:nvSpPr>
        <p:spPr>
          <a:xfrm>
            <a:off x="7047687" y="1159766"/>
            <a:ext cx="2377440" cy="276999"/>
          </a:xfrm>
          <a:prstGeom prst="rect">
            <a:avLst/>
          </a:prstGeom>
          <a:noFill/>
        </p:spPr>
        <p:txBody>
          <a:bodyPr wrap="square" rtlCol="0">
            <a:spAutoFit/>
          </a:bodyPr>
          <a:lstStyle/>
          <a:p>
            <a:pPr algn="ctr"/>
            <a:r>
              <a:rPr lang="en-GB" sz="1200" b="1" dirty="0"/>
              <a:t>wrinkle</a:t>
            </a:r>
            <a:endParaRPr lang="en-CH" sz="1200" b="1" dirty="0"/>
          </a:p>
        </p:txBody>
      </p:sp>
      <p:sp>
        <p:nvSpPr>
          <p:cNvPr id="4" name="TextBox 3">
            <a:extLst>
              <a:ext uri="{FF2B5EF4-FFF2-40B4-BE49-F238E27FC236}">
                <a16:creationId xmlns:a16="http://schemas.microsoft.com/office/drawing/2014/main" id="{C26E8ADE-8318-EA1C-3F53-8054FE0DB623}"/>
              </a:ext>
            </a:extLst>
          </p:cNvPr>
          <p:cNvSpPr txBox="1"/>
          <p:nvPr/>
        </p:nvSpPr>
        <p:spPr>
          <a:xfrm>
            <a:off x="5540868" y="1371879"/>
            <a:ext cx="1916673" cy="215444"/>
          </a:xfrm>
          <a:prstGeom prst="rect">
            <a:avLst/>
          </a:prstGeom>
          <a:noFill/>
        </p:spPr>
        <p:txBody>
          <a:bodyPr wrap="square" rtlCol="0">
            <a:spAutoFit/>
          </a:bodyPr>
          <a:lstStyle/>
          <a:p>
            <a:r>
              <a:rPr lang="en-GB" sz="800" dirty="0"/>
              <a:t>Baseline</a:t>
            </a:r>
            <a:endParaRPr lang="en-CH" sz="800" dirty="0"/>
          </a:p>
        </p:txBody>
      </p:sp>
      <p:sp>
        <p:nvSpPr>
          <p:cNvPr id="5" name="TextBox 4">
            <a:extLst>
              <a:ext uri="{FF2B5EF4-FFF2-40B4-BE49-F238E27FC236}">
                <a16:creationId xmlns:a16="http://schemas.microsoft.com/office/drawing/2014/main" id="{CD69B772-60AD-CD31-869C-36840852F6D6}"/>
              </a:ext>
            </a:extLst>
          </p:cNvPr>
          <p:cNvSpPr txBox="1"/>
          <p:nvPr/>
        </p:nvSpPr>
        <p:spPr>
          <a:xfrm>
            <a:off x="5540866" y="4623373"/>
            <a:ext cx="1916673" cy="215444"/>
          </a:xfrm>
          <a:prstGeom prst="rect">
            <a:avLst/>
          </a:prstGeom>
          <a:noFill/>
        </p:spPr>
        <p:txBody>
          <a:bodyPr wrap="square" rtlCol="0">
            <a:spAutoFit/>
          </a:bodyPr>
          <a:lstStyle/>
          <a:p>
            <a:r>
              <a:rPr lang="en-GB" sz="800" dirty="0"/>
              <a:t>3 months</a:t>
            </a:r>
            <a:endParaRPr lang="en-CH" sz="800" dirty="0"/>
          </a:p>
        </p:txBody>
      </p:sp>
    </p:spTree>
    <p:extLst>
      <p:ext uri="{BB962C8B-B14F-4D97-AF65-F5344CB8AC3E}">
        <p14:creationId xmlns:p14="http://schemas.microsoft.com/office/powerpoint/2010/main" val="752697462"/>
      </p:ext>
    </p:extLst>
  </p:cSld>
  <p:clrMapOvr>
    <a:masterClrMapping/>
  </p:clrMapOvr>
  <p:transition spd="slow">
    <p:wipe dir="r"/>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9B0EA"/>
        </a:solidFill>
        <a:effectLst/>
      </p:bgPr>
    </p:bg>
    <p:spTree>
      <p:nvGrpSpPr>
        <p:cNvPr id="1" name="">
          <a:extLst>
            <a:ext uri="{FF2B5EF4-FFF2-40B4-BE49-F238E27FC236}">
              <a16:creationId xmlns:a16="http://schemas.microsoft.com/office/drawing/2014/main" id="{E142EAA7-A55C-920F-7872-FE2278E76CC2}"/>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554A3E68-8315-BF11-613A-21EA07F6151E}"/>
              </a:ext>
            </a:extLst>
          </p:cNvPr>
          <p:cNvSpPr/>
          <p:nvPr/>
        </p:nvSpPr>
        <p:spPr>
          <a:xfrm>
            <a:off x="302401" y="4967990"/>
            <a:ext cx="11642039" cy="867912"/>
          </a:xfrm>
          <a:prstGeom prst="rect">
            <a:avLst/>
          </a:prstGeom>
          <a:solidFill>
            <a:srgbClr val="EEDBF7"/>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50" normalizeH="0" noProof="0">
                <a:ln>
                  <a:noFill/>
                </a:ln>
                <a:solidFill>
                  <a:srgbClr val="9138B0"/>
                </a:solidFill>
                <a:effectLst/>
                <a:uLnTx/>
                <a:uFillTx/>
                <a:latin typeface="DM Sans Bold" pitchFamily="2" charset="0"/>
                <a:ea typeface="+mn-ea"/>
                <a:cs typeface="+mn-cs"/>
              </a:rPr>
              <a:t>REGISTRATION</a:t>
            </a:r>
            <a:br>
              <a:rPr kumimoji="0" lang="en-US" sz="1400" b="0" i="0" u="none" strike="noStrike" kern="0" cap="none" spc="50" normalizeH="0" noProof="0">
                <a:ln>
                  <a:noFill/>
                </a:ln>
                <a:solidFill>
                  <a:srgbClr val="9138B0"/>
                </a:solidFill>
                <a:effectLst/>
                <a:uLnTx/>
                <a:uFillTx/>
                <a:latin typeface="DM Sans Bold" pitchFamily="2" charset="0"/>
                <a:ea typeface="+mn-ea"/>
                <a:cs typeface="+mn-cs"/>
              </a:rPr>
            </a:br>
            <a:r>
              <a:rPr kumimoji="0" lang="en-US" sz="1400" b="0" i="0" u="none" strike="noStrike" kern="0" cap="none" spc="50" normalizeH="0" noProof="0">
                <a:ln>
                  <a:noFill/>
                </a:ln>
                <a:solidFill>
                  <a:srgbClr val="9138B0"/>
                </a:solidFill>
                <a:effectLst/>
                <a:uLnTx/>
                <a:uFillTx/>
                <a:latin typeface="DM Sans Bold" pitchFamily="2" charset="0"/>
                <a:ea typeface="+mn-ea"/>
                <a:cs typeface="+mn-cs"/>
              </a:rPr>
              <a:t>CERTIFICATION:</a:t>
            </a:r>
            <a:endParaRPr kumimoji="0" lang="en-US" sz="1400" b="0" i="0" u="none" strike="noStrike" kern="0" cap="none" spc="50" normalizeH="0" noProof="0">
              <a:ln>
                <a:noFill/>
              </a:ln>
              <a:solidFill>
                <a:srgbClr val="9138B0"/>
              </a:solidFill>
              <a:effectLst/>
              <a:uLnTx/>
              <a:uFillTx/>
              <a:latin typeface="Fira Sans"/>
              <a:ea typeface="+mn-ea"/>
              <a:cs typeface="+mn-cs"/>
            </a:endParaRPr>
          </a:p>
        </p:txBody>
      </p:sp>
      <p:sp>
        <p:nvSpPr>
          <p:cNvPr id="65" name="Rectangle 64">
            <a:extLst>
              <a:ext uri="{FF2B5EF4-FFF2-40B4-BE49-F238E27FC236}">
                <a16:creationId xmlns:a16="http://schemas.microsoft.com/office/drawing/2014/main" id="{7E4F373C-C64B-AEDF-B324-6AFBFF8801BC}"/>
              </a:ext>
            </a:extLst>
          </p:cNvPr>
          <p:cNvSpPr/>
          <p:nvPr/>
        </p:nvSpPr>
        <p:spPr>
          <a:xfrm>
            <a:off x="302401" y="1260000"/>
            <a:ext cx="11644332" cy="367200"/>
          </a:xfrm>
          <a:prstGeom prst="rect">
            <a:avLst/>
          </a:prstGeom>
          <a:solidFill>
            <a:srgbClr val="EEDBF7"/>
          </a:solidFill>
          <a:ln w="12700" cap="flat" cmpd="sng" algn="ctr">
            <a:noFill/>
            <a:prstDash val="solid"/>
            <a:miter lim="800000"/>
          </a:ln>
          <a:effectLst/>
        </p:spPr>
        <p:txBody>
          <a:bodyPr rot="0" spcFirstLastPara="0" vert="horz" wrap="square" lIns="90000" tIns="72000" rIns="0" bIns="7200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9138B0"/>
                </a:solidFill>
                <a:effectLst/>
                <a:uLnTx/>
                <a:uFillTx/>
                <a:latin typeface="DM Sans Bold" pitchFamily="2" charset="0"/>
                <a:ea typeface="+mn-ea"/>
                <a:cs typeface="+mn-cs"/>
              </a:rPr>
              <a:t>INCI NAME:</a:t>
            </a:r>
          </a:p>
        </p:txBody>
      </p:sp>
      <p:sp>
        <p:nvSpPr>
          <p:cNvPr id="8" name="Slide Number Placeholder 5">
            <a:extLst>
              <a:ext uri="{FF2B5EF4-FFF2-40B4-BE49-F238E27FC236}">
                <a16:creationId xmlns:a16="http://schemas.microsoft.com/office/drawing/2014/main" id="{46AA3FA4-BB60-CCE9-5730-E14C9A1F8358}"/>
              </a:ext>
            </a:extLst>
          </p:cNvPr>
          <p:cNvSpPr>
            <a:spLocks noGrp="1"/>
          </p:cNvSpPr>
          <p:nvPr>
            <p:ph type="sldNum" sz="quarter" idx="10"/>
          </p:nvPr>
        </p:nvSpPr>
        <p:spPr>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US" sz="1000" b="0" i="0" u="none" strike="noStrike" kern="1200" cap="none" spc="0" normalizeH="0" baseline="0" noProof="0">
              <a:ln>
                <a:noFill/>
              </a:ln>
              <a:effectLst/>
              <a:uLnTx/>
              <a:uFillTx/>
              <a:latin typeface="DM Sans" pitchFamily="2" charset="77"/>
              <a:ea typeface="+mn-ea"/>
              <a:cs typeface="+mn-cs"/>
            </a:endParaRPr>
          </a:p>
        </p:txBody>
      </p:sp>
      <p:sp>
        <p:nvSpPr>
          <p:cNvPr id="17" name="Text Placeholder 16">
            <a:extLst>
              <a:ext uri="{FF2B5EF4-FFF2-40B4-BE49-F238E27FC236}">
                <a16:creationId xmlns:a16="http://schemas.microsoft.com/office/drawing/2014/main" id="{5B1CC9D9-EBFF-09A1-C9D3-BE78EC660C19}"/>
              </a:ext>
            </a:extLst>
          </p:cNvPr>
          <p:cNvSpPr>
            <a:spLocks noGrp="1"/>
          </p:cNvSpPr>
          <p:nvPr>
            <p:ph type="body" idx="11"/>
          </p:nvPr>
        </p:nvSpPr>
        <p:spPr/>
        <p:txBody>
          <a:bodyPr/>
          <a:lstStyle/>
          <a:p>
            <a:r>
              <a:rPr lang="en-US">
                <a:solidFill>
                  <a:srgbClr val="9138B0"/>
                </a:solidFill>
              </a:rPr>
              <a:t>ID Card</a:t>
            </a:r>
          </a:p>
        </p:txBody>
      </p:sp>
      <p:sp>
        <p:nvSpPr>
          <p:cNvPr id="2" name="Title 1">
            <a:extLst>
              <a:ext uri="{FF2B5EF4-FFF2-40B4-BE49-F238E27FC236}">
                <a16:creationId xmlns:a16="http://schemas.microsoft.com/office/drawing/2014/main" id="{E84FD142-E292-1107-85A5-2761D5893F3C}"/>
              </a:ext>
            </a:extLst>
          </p:cNvPr>
          <p:cNvSpPr>
            <a:spLocks noGrp="1"/>
          </p:cNvSpPr>
          <p:nvPr>
            <p:ph type="title"/>
          </p:nvPr>
        </p:nvSpPr>
        <p:spPr/>
        <p:txBody>
          <a:bodyPr/>
          <a:lstStyle/>
          <a:p>
            <a:r>
              <a:rPr lang="en-US"/>
              <a:t>ETERWELL® YOUTH</a:t>
            </a:r>
          </a:p>
        </p:txBody>
      </p:sp>
      <p:sp>
        <p:nvSpPr>
          <p:cNvPr id="7" name="Text Placeholder 6">
            <a:extLst>
              <a:ext uri="{FF2B5EF4-FFF2-40B4-BE49-F238E27FC236}">
                <a16:creationId xmlns:a16="http://schemas.microsoft.com/office/drawing/2014/main" id="{210F551C-2DB1-BA46-ACE7-F1516E3CB627}"/>
              </a:ext>
            </a:extLst>
          </p:cNvPr>
          <p:cNvSpPr>
            <a:spLocks noGrp="1"/>
          </p:cNvSpPr>
          <p:nvPr>
            <p:ph type="body" sz="quarter" idx="24"/>
          </p:nvPr>
        </p:nvSpPr>
        <p:spPr/>
        <p:txBody>
          <a:bodyPr/>
          <a:lstStyle/>
          <a:p>
            <a:r>
              <a:rPr lang="en-GB" i="1">
                <a:latin typeface="+mn-lt"/>
              </a:rPr>
              <a:t>* in vitro  ** in vivo</a:t>
            </a:r>
          </a:p>
        </p:txBody>
      </p:sp>
      <p:sp>
        <p:nvSpPr>
          <p:cNvPr id="10" name="AutoShape 2">
            <a:extLst>
              <a:ext uri="{FF2B5EF4-FFF2-40B4-BE49-F238E27FC236}">
                <a16:creationId xmlns:a16="http://schemas.microsoft.com/office/drawing/2014/main" id="{F577583F-ABCE-8101-205F-51390F0B946C}"/>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11" name="Group 10">
            <a:extLst>
              <a:ext uri="{FF2B5EF4-FFF2-40B4-BE49-F238E27FC236}">
                <a16:creationId xmlns:a16="http://schemas.microsoft.com/office/drawing/2014/main" id="{DC46E069-14E5-2F4E-A23F-F7F61079F1EA}"/>
              </a:ext>
            </a:extLst>
          </p:cNvPr>
          <p:cNvGrpSpPr/>
          <p:nvPr/>
        </p:nvGrpSpPr>
        <p:grpSpPr>
          <a:xfrm>
            <a:off x="302401" y="2225244"/>
            <a:ext cx="11644331" cy="565707"/>
            <a:chOff x="302401" y="2127406"/>
            <a:chExt cx="11644331" cy="565707"/>
          </a:xfrm>
        </p:grpSpPr>
        <p:sp>
          <p:nvSpPr>
            <p:cNvPr id="70" name="Rectangle 69">
              <a:extLst>
                <a:ext uri="{FF2B5EF4-FFF2-40B4-BE49-F238E27FC236}">
                  <a16:creationId xmlns:a16="http://schemas.microsoft.com/office/drawing/2014/main" id="{5AE70C44-7D1E-057D-4CD0-33B444C0F866}"/>
                </a:ext>
              </a:extLst>
            </p:cNvPr>
            <p:cNvSpPr/>
            <p:nvPr/>
          </p:nvSpPr>
          <p:spPr>
            <a:xfrm>
              <a:off x="302401" y="2127406"/>
              <a:ext cx="11644331" cy="565707"/>
            </a:xfrm>
            <a:prstGeom prst="rect">
              <a:avLst/>
            </a:prstGeom>
            <a:solidFill>
              <a:srgbClr val="EEDBF7"/>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9138B0"/>
                  </a:solidFill>
                  <a:effectLst/>
                  <a:uLnTx/>
                  <a:uFillTx/>
                  <a:latin typeface="DM Sans Bold" pitchFamily="2" charset="0"/>
                  <a:ea typeface="+mn-ea"/>
                  <a:cs typeface="+mn-cs"/>
                </a:rPr>
                <a:t>TECHNOLOGY:</a:t>
              </a:r>
            </a:p>
          </p:txBody>
        </p:sp>
        <p:sp>
          <p:nvSpPr>
            <p:cNvPr id="71" name="TextBox 49">
              <a:extLst>
                <a:ext uri="{FF2B5EF4-FFF2-40B4-BE49-F238E27FC236}">
                  <a16:creationId xmlns:a16="http://schemas.microsoft.com/office/drawing/2014/main" id="{8A6915C3-B307-DE42-2BD1-EE63FF9E3285}"/>
                </a:ext>
              </a:extLst>
            </p:cNvPr>
            <p:cNvSpPr txBox="1"/>
            <p:nvPr/>
          </p:nvSpPr>
          <p:spPr>
            <a:xfrm>
              <a:off x="1980000" y="2127750"/>
              <a:ext cx="9784537" cy="553210"/>
            </a:xfrm>
            <a:prstGeom prst="rect">
              <a:avLst/>
            </a:prstGeom>
            <a:noFill/>
          </p:spPr>
          <p:txBody>
            <a:bodyPr wrap="square" lIns="0" tIns="72000" rIns="0" bIns="72000" numCol="2" spcCol="144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spcAft>
                  <a:spcPts val="300"/>
                </a:spcAft>
                <a:buFont typeface="Arial" panose="020B0604020202020204" pitchFamily="34" charset="0"/>
                <a:buChar char="•"/>
                <a:defRPr/>
              </a:pPr>
              <a:r>
                <a:rPr lang="en-US" sz="1200">
                  <a:latin typeface="DM Sans" pitchFamily="2" charset="0"/>
                  <a:ea typeface="Fira Sans Book" panose="020B0503050000020004" pitchFamily="34" charset="0"/>
                </a:rPr>
                <a:t>Gentle ethanolic extraction of dried rare alpine Willowherb plant following green chemistry principles</a:t>
              </a:r>
            </a:p>
            <a:p>
              <a:pPr marL="171450" indent="-171450">
                <a:spcAft>
                  <a:spcPts val="300"/>
                </a:spcAft>
                <a:buFont typeface="Arial" panose="020B0604020202020204" pitchFamily="34" charset="0"/>
                <a:buChar char="•"/>
                <a:defRPr/>
              </a:pPr>
              <a:r>
                <a:rPr lang="en-US" sz="1200">
                  <a:latin typeface="DM Sans" pitchFamily="2" charset="0"/>
                  <a:ea typeface="Fira Sans Book" panose="020B0503050000020004" pitchFamily="34" charset="0"/>
                </a:rPr>
                <a:t>Standardization in Flavonoids (as myricitrin)</a:t>
              </a:r>
            </a:p>
            <a:p>
              <a:pPr marL="171450" indent="-171450">
                <a:spcAft>
                  <a:spcPts val="300"/>
                </a:spcAft>
                <a:buFont typeface="Arial" panose="020B0604020202020204" pitchFamily="34" charset="0"/>
                <a:buChar char="•"/>
                <a:defRPr/>
              </a:pPr>
              <a:r>
                <a:rPr lang="en-US" sz="1200">
                  <a:latin typeface="DM Sans" pitchFamily="2" charset="0"/>
                  <a:ea typeface="Fira Sans Book" panose="020B0503050000020004" pitchFamily="34" charset="0"/>
                </a:rPr>
                <a:t>100% of natural origin – no preservative</a:t>
              </a:r>
            </a:p>
          </p:txBody>
        </p:sp>
      </p:grpSp>
      <p:sp>
        <p:nvSpPr>
          <p:cNvPr id="66" name="TextBox 70">
            <a:extLst>
              <a:ext uri="{FF2B5EF4-FFF2-40B4-BE49-F238E27FC236}">
                <a16:creationId xmlns:a16="http://schemas.microsoft.com/office/drawing/2014/main" id="{4F4B6245-CEE8-3C4A-32B7-E9677462F6BA}"/>
              </a:ext>
            </a:extLst>
          </p:cNvPr>
          <p:cNvSpPr txBox="1"/>
          <p:nvPr/>
        </p:nvSpPr>
        <p:spPr>
          <a:xfrm>
            <a:off x="1980000" y="1263600"/>
            <a:ext cx="8862146" cy="330072"/>
          </a:xfrm>
          <a:prstGeom prst="rect">
            <a:avLst/>
          </a:prstGeom>
          <a:noFill/>
        </p:spPr>
        <p:txBody>
          <a:bodyPr wrap="square" lIns="0" tIns="72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SzTx/>
              <a:buFontTx/>
              <a:buNone/>
              <a:tabLst/>
              <a:defRPr/>
            </a:pPr>
            <a:r>
              <a:rPr kumimoji="0" lang="en-US" sz="1200" b="0" i="0" u="none" strike="noStrike" kern="1200" cap="none" spc="0" normalizeH="0" baseline="0">
                <a:ln>
                  <a:noFill/>
                </a:ln>
                <a:effectLst/>
                <a:uLnTx/>
                <a:uFillTx/>
                <a:latin typeface="DM Sans" pitchFamily="2" charset="0"/>
                <a:ea typeface="Fira Sans Book" panose="020B0503050000020004" pitchFamily="34" charset="0"/>
                <a:cs typeface="+mn-cs"/>
              </a:rPr>
              <a:t>Epilobium </a:t>
            </a:r>
            <a:r>
              <a:rPr lang="en-US" sz="1200" err="1">
                <a:latin typeface="DM Sans" pitchFamily="2" charset="0"/>
                <a:ea typeface="Fira Sans Book" panose="020B0503050000020004" pitchFamily="34" charset="0"/>
              </a:rPr>
              <a:t>F</a:t>
            </a:r>
            <a:r>
              <a:rPr kumimoji="0" lang="en-US" sz="1200" b="0" i="0" u="none" strike="noStrike" kern="1200" cap="none" spc="0" normalizeH="0" baseline="0" err="1">
                <a:ln>
                  <a:noFill/>
                </a:ln>
                <a:effectLst/>
                <a:uLnTx/>
                <a:uFillTx/>
                <a:latin typeface="DM Sans" pitchFamily="2" charset="0"/>
                <a:ea typeface="Fira Sans Book" panose="020B0503050000020004" pitchFamily="34" charset="0"/>
                <a:cs typeface="+mn-cs"/>
              </a:rPr>
              <a:t>leischeri</a:t>
            </a:r>
            <a:r>
              <a:rPr kumimoji="0" lang="en-US" sz="1200" b="0" i="0" u="none" strike="noStrike" kern="1200" cap="none" spc="0" normalizeH="0" baseline="0">
                <a:ln>
                  <a:noFill/>
                </a:ln>
                <a:effectLst/>
                <a:uLnTx/>
                <a:uFillTx/>
                <a:latin typeface="DM Sans" pitchFamily="2" charset="0"/>
                <a:ea typeface="Fira Sans Book" panose="020B0503050000020004" pitchFamily="34" charset="0"/>
                <a:cs typeface="+mn-cs"/>
              </a:rPr>
              <a:t> </a:t>
            </a:r>
            <a:r>
              <a:rPr lang="en-US" sz="1200">
                <a:latin typeface="DM Sans" pitchFamily="2" charset="0"/>
                <a:ea typeface="Fira Sans Book" panose="020B0503050000020004" pitchFamily="34" charset="0"/>
              </a:rPr>
              <a:t>L</a:t>
            </a:r>
            <a:r>
              <a:rPr kumimoji="0" lang="en-US" sz="1200" b="0" i="0" u="none" strike="noStrike" kern="1200" cap="none" spc="0" normalizeH="0" baseline="0">
                <a:ln>
                  <a:noFill/>
                </a:ln>
                <a:effectLst/>
                <a:uLnTx/>
                <a:uFillTx/>
                <a:latin typeface="DM Sans" pitchFamily="2" charset="0"/>
                <a:ea typeface="Fira Sans Book" panose="020B0503050000020004" pitchFamily="34" charset="0"/>
                <a:cs typeface="+mn-cs"/>
              </a:rPr>
              <a:t>eaf/Stem Extract (and glycerin, water, citric acid)</a:t>
            </a:r>
            <a:endParaRPr kumimoji="0" lang="en-US" sz="1200" b="0" i="0" u="none" strike="noStrike" kern="1200" cap="none" spc="0" normalizeH="0" baseline="0">
              <a:ln>
                <a:noFill/>
              </a:ln>
              <a:effectLst/>
              <a:uLnTx/>
              <a:uFillTx/>
              <a:latin typeface="DM Sans" pitchFamily="2" charset="0"/>
              <a:ea typeface="Fira Sans Medium" panose="020B0603050000020004" pitchFamily="34" charset="0"/>
              <a:cs typeface="+mn-cs"/>
            </a:endParaRPr>
          </a:p>
        </p:txBody>
      </p:sp>
      <p:grpSp>
        <p:nvGrpSpPr>
          <p:cNvPr id="14" name="Group 13">
            <a:extLst>
              <a:ext uri="{FF2B5EF4-FFF2-40B4-BE49-F238E27FC236}">
                <a16:creationId xmlns:a16="http://schemas.microsoft.com/office/drawing/2014/main" id="{E64CEB07-164D-394D-AF0F-F182CD5EE4C0}"/>
              </a:ext>
            </a:extLst>
          </p:cNvPr>
          <p:cNvGrpSpPr/>
          <p:nvPr/>
        </p:nvGrpSpPr>
        <p:grpSpPr>
          <a:xfrm>
            <a:off x="302401" y="2906373"/>
            <a:ext cx="11644331" cy="637219"/>
            <a:chOff x="302401" y="2791780"/>
            <a:chExt cx="11644331" cy="637219"/>
          </a:xfrm>
        </p:grpSpPr>
        <p:sp>
          <p:nvSpPr>
            <p:cNvPr id="48" name="Rectangle 47">
              <a:extLst>
                <a:ext uri="{FF2B5EF4-FFF2-40B4-BE49-F238E27FC236}">
                  <a16:creationId xmlns:a16="http://schemas.microsoft.com/office/drawing/2014/main" id="{53DADA86-AF48-F6A7-F04D-F7B36E822D1F}"/>
                </a:ext>
              </a:extLst>
            </p:cNvPr>
            <p:cNvSpPr/>
            <p:nvPr/>
          </p:nvSpPr>
          <p:spPr>
            <a:xfrm>
              <a:off x="302401" y="2791780"/>
              <a:ext cx="11644331" cy="637219"/>
            </a:xfrm>
            <a:prstGeom prst="rect">
              <a:avLst/>
            </a:prstGeom>
            <a:solidFill>
              <a:srgbClr val="EEDBF7"/>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9138B0"/>
                  </a:solidFill>
                  <a:effectLst/>
                  <a:uLnTx/>
                  <a:uFillTx/>
                  <a:latin typeface="DM Sans Bold" pitchFamily="2" charset="0"/>
                  <a:ea typeface="+mn-ea"/>
                  <a:cs typeface="+mn-cs"/>
                </a:rPr>
                <a:t>TECHNICAL:</a:t>
              </a:r>
            </a:p>
          </p:txBody>
        </p:sp>
        <p:grpSp>
          <p:nvGrpSpPr>
            <p:cNvPr id="24" name="Group 23">
              <a:extLst>
                <a:ext uri="{FF2B5EF4-FFF2-40B4-BE49-F238E27FC236}">
                  <a16:creationId xmlns:a16="http://schemas.microsoft.com/office/drawing/2014/main" id="{3F94B7E2-EE83-1431-3E0F-89C2748AC6D3}"/>
                </a:ext>
              </a:extLst>
            </p:cNvPr>
            <p:cNvGrpSpPr/>
            <p:nvPr/>
          </p:nvGrpSpPr>
          <p:grpSpPr>
            <a:xfrm>
              <a:off x="1980000" y="2800800"/>
              <a:ext cx="7803733" cy="566229"/>
              <a:chOff x="1980000" y="2863885"/>
              <a:chExt cx="7803733" cy="566229"/>
            </a:xfrm>
          </p:grpSpPr>
          <p:sp>
            <p:nvSpPr>
              <p:cNvPr id="56" name="Rectangle 55">
                <a:extLst>
                  <a:ext uri="{FF2B5EF4-FFF2-40B4-BE49-F238E27FC236}">
                    <a16:creationId xmlns:a16="http://schemas.microsoft.com/office/drawing/2014/main" id="{511BF38E-5FDD-346F-F622-D6C261CA41EC}"/>
                  </a:ext>
                </a:extLst>
              </p:cNvPr>
              <p:cNvSpPr/>
              <p:nvPr/>
            </p:nvSpPr>
            <p:spPr>
              <a:xfrm>
                <a:off x="3711580" y="2864080"/>
                <a:ext cx="2456638" cy="566034"/>
              </a:xfrm>
              <a:prstGeom prst="rect">
                <a:avLst/>
              </a:prstGeom>
            </p:spPr>
            <p:txBody>
              <a:bodyPr wrap="square" lIns="0" tIns="72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Use level</a:t>
                </a:r>
                <a:r>
                  <a:rPr lang="en-US" sz="1200">
                    <a:solidFill>
                      <a:prstClr val="black"/>
                    </a:solidFill>
                    <a:latin typeface="DM Sans" pitchFamily="2" charset="0"/>
                    <a:ea typeface="Fira Sans Book" panose="020B0503050000020004" pitchFamily="34" charset="0"/>
                  </a:rPr>
                  <a:t>: </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1-3%</a:t>
                </a:r>
              </a:p>
              <a:p>
                <a:pPr marR="0" lvl="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Preservative</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Free</a:t>
                </a:r>
              </a:p>
            </p:txBody>
          </p:sp>
          <p:sp>
            <p:nvSpPr>
              <p:cNvPr id="64" name="Rectangle 63">
                <a:extLst>
                  <a:ext uri="{FF2B5EF4-FFF2-40B4-BE49-F238E27FC236}">
                    <a16:creationId xmlns:a16="http://schemas.microsoft.com/office/drawing/2014/main" id="{B6AD98C4-36AD-D799-7D5C-71BB772D5254}"/>
                  </a:ext>
                </a:extLst>
              </p:cNvPr>
              <p:cNvSpPr/>
              <p:nvPr/>
            </p:nvSpPr>
            <p:spPr>
              <a:xfrm>
                <a:off x="5292000" y="2863885"/>
                <a:ext cx="4491733" cy="566034"/>
              </a:xfrm>
              <a:prstGeom prst="rect">
                <a:avLst/>
              </a:prstGeom>
            </p:spPr>
            <p:txBody>
              <a:bodyPr wrap="square" lIns="0" tIns="72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Solubility</a:t>
                </a: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 </a:t>
                </a:r>
                <a:r>
                  <a:rPr lang="en-US" sz="1200" dirty="0">
                    <a:latin typeface="DM Sans" pitchFamily="2" charset="0"/>
                    <a:ea typeface="Fira Sans Book" panose="020B0503050000020004" pitchFamily="34" charset="0"/>
                  </a:rPr>
                  <a:t>Water</a:t>
                </a:r>
              </a:p>
              <a:p>
                <a:pPr>
                  <a:spcAft>
                    <a:spcPts val="400"/>
                  </a:spcAft>
                  <a:defRPr/>
                </a:pPr>
                <a:r>
                  <a:rPr kumimoji="0" lang="en-US" sz="1200" b="1"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Biodegradable</a:t>
                </a: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 </a:t>
                </a:r>
                <a:r>
                  <a:rPr lang="en-US" sz="1200" dirty="0">
                    <a:latin typeface="DM Sans" pitchFamily="2" charset="0"/>
                    <a:ea typeface="Fira Sans Book" panose="020B0503050000020004" pitchFamily="34" charset="0"/>
                  </a:rPr>
                  <a:t>readily biodegradable</a:t>
                </a:r>
                <a:endPar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endParaRPr>
              </a:p>
            </p:txBody>
          </p:sp>
          <p:sp>
            <p:nvSpPr>
              <p:cNvPr id="49" name="TextBox 73">
                <a:extLst>
                  <a:ext uri="{FF2B5EF4-FFF2-40B4-BE49-F238E27FC236}">
                    <a16:creationId xmlns:a16="http://schemas.microsoft.com/office/drawing/2014/main" id="{A7C69852-CB5F-98CC-791E-6A359CC3C751}"/>
                  </a:ext>
                </a:extLst>
              </p:cNvPr>
              <p:cNvSpPr txBox="1"/>
              <p:nvPr/>
            </p:nvSpPr>
            <p:spPr>
              <a:xfrm>
                <a:off x="1980000" y="2864080"/>
                <a:ext cx="1510452" cy="566034"/>
              </a:xfrm>
              <a:prstGeom prst="rect">
                <a:avLst/>
              </a:prstGeom>
              <a:noFill/>
            </p:spPr>
            <p:txBody>
              <a:bodyPr wrap="square" lIns="0" tIns="72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Form</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Liquid</a:t>
                </a:r>
              </a:p>
              <a:p>
                <a:pPr marR="0" lvl="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pH of use</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a:t>
                </a:r>
                <a:r>
                  <a:rPr lang="en-US" sz="1200">
                    <a:latin typeface="DM Sans" pitchFamily="2" charset="0"/>
                    <a:ea typeface="Fira Sans Book" panose="020B0503050000020004" pitchFamily="34" charset="0"/>
                  </a:rPr>
                  <a:t>3.5- 5.5 </a:t>
                </a:r>
                <a:endPar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p:txBody>
          </p:sp>
        </p:grpSp>
      </p:grpSp>
      <p:grpSp>
        <p:nvGrpSpPr>
          <p:cNvPr id="18" name="Group 17">
            <a:extLst>
              <a:ext uri="{FF2B5EF4-FFF2-40B4-BE49-F238E27FC236}">
                <a16:creationId xmlns:a16="http://schemas.microsoft.com/office/drawing/2014/main" id="{45BF472F-908F-8442-929C-B7649C5BD895}"/>
              </a:ext>
            </a:extLst>
          </p:cNvPr>
          <p:cNvGrpSpPr/>
          <p:nvPr/>
        </p:nvGrpSpPr>
        <p:grpSpPr>
          <a:xfrm>
            <a:off x="302401" y="3659014"/>
            <a:ext cx="11644331" cy="1193553"/>
            <a:chOff x="302401" y="3654156"/>
            <a:chExt cx="11644331" cy="1193553"/>
          </a:xfrm>
        </p:grpSpPr>
        <p:sp>
          <p:nvSpPr>
            <p:cNvPr id="67" name="Rectangle 66">
              <a:extLst>
                <a:ext uri="{FF2B5EF4-FFF2-40B4-BE49-F238E27FC236}">
                  <a16:creationId xmlns:a16="http://schemas.microsoft.com/office/drawing/2014/main" id="{ED797CD5-0828-96FE-93E6-1A8F5BDC3219}"/>
                </a:ext>
              </a:extLst>
            </p:cNvPr>
            <p:cNvSpPr/>
            <p:nvPr/>
          </p:nvSpPr>
          <p:spPr>
            <a:xfrm>
              <a:off x="302401" y="3654156"/>
              <a:ext cx="11644331" cy="1193553"/>
            </a:xfrm>
            <a:prstGeom prst="rect">
              <a:avLst/>
            </a:prstGeom>
            <a:solidFill>
              <a:srgbClr val="EEDBF7"/>
            </a:solidFill>
            <a:ln w="12700" cap="flat" cmpd="sng" algn="ctr">
              <a:noFill/>
              <a:prstDash val="solid"/>
              <a:miter lim="800000"/>
            </a:ln>
            <a:effectLst/>
          </p:spPr>
          <p:txBody>
            <a:bodyPr rot="0" spcFirstLastPara="0" vert="horz" wrap="square" lIns="90000" tIns="7200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9138B0"/>
                  </a:solidFill>
                  <a:effectLst/>
                  <a:uLnTx/>
                  <a:uFillTx/>
                  <a:latin typeface="DM Sans Bold" pitchFamily="2" charset="0"/>
                  <a:ea typeface="+mn-ea"/>
                  <a:cs typeface="+mn-cs"/>
                </a:rPr>
                <a:t>BENEFITS:</a:t>
              </a:r>
            </a:p>
          </p:txBody>
        </p:sp>
        <p:sp>
          <p:nvSpPr>
            <p:cNvPr id="69" name="TextBox 56">
              <a:extLst>
                <a:ext uri="{FF2B5EF4-FFF2-40B4-BE49-F238E27FC236}">
                  <a16:creationId xmlns:a16="http://schemas.microsoft.com/office/drawing/2014/main" id="{9BEBC53A-BAAE-0CE0-6903-26D4559E419B}"/>
                </a:ext>
              </a:extLst>
            </p:cNvPr>
            <p:cNvSpPr txBox="1"/>
            <p:nvPr/>
          </p:nvSpPr>
          <p:spPr>
            <a:xfrm>
              <a:off x="1980000" y="3663557"/>
              <a:ext cx="9784537" cy="1184152"/>
            </a:xfrm>
            <a:prstGeom prst="rect">
              <a:avLst/>
            </a:prstGeom>
            <a:noFill/>
          </p:spPr>
          <p:txBody>
            <a:bodyPr wrap="square" lIns="0" tIns="72000" rIns="0" bIns="72000" numCol="2" spcCol="144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indent="-180000">
                <a:spcAft>
                  <a:spcPts val="300"/>
                </a:spcAft>
                <a:buFont typeface="Arial" panose="020B0604020202020204" pitchFamily="34" charset="0"/>
                <a:buChar char="•"/>
                <a:defRPr/>
              </a:pPr>
              <a:r>
                <a:rPr lang="en-US" sz="1200">
                  <a:latin typeface="DM Sans" pitchFamily="2" charset="0"/>
                  <a:ea typeface="Fira Sans Book" panose="020B0503050000020004" pitchFamily="34" charset="0"/>
                </a:rPr>
                <a:t>Helps revert skin damage induced by zombie cells in excess*</a:t>
              </a:r>
            </a:p>
            <a:p>
              <a:pPr marL="180000" indent="-180000">
                <a:spcAft>
                  <a:spcPts val="300"/>
                </a:spcAft>
                <a:buFont typeface="Arial" panose="020B0604020202020204" pitchFamily="34" charset="0"/>
                <a:buChar char="•"/>
                <a:defRPr/>
              </a:pPr>
              <a:r>
                <a:rPr lang="en-US" sz="1200">
                  <a:latin typeface="DM Sans" pitchFamily="2" charset="0"/>
                  <a:ea typeface="Fira Sans Book" panose="020B0503050000020004" pitchFamily="34" charset="0"/>
                </a:rPr>
                <a:t>Boost collagen*</a:t>
              </a:r>
            </a:p>
            <a:p>
              <a:pPr marL="180000" indent="-180000">
                <a:spcAft>
                  <a:spcPts val="300"/>
                </a:spcAft>
                <a:buFont typeface="Arial" panose="020B0604020202020204" pitchFamily="34" charset="0"/>
                <a:buChar char="•"/>
                <a:defRPr/>
              </a:pPr>
              <a:r>
                <a:rPr lang="en-US" sz="1200">
                  <a:latin typeface="DM Sans" pitchFamily="2" charset="0"/>
                  <a:ea typeface="Fira Sans Book" panose="020B0503050000020004" pitchFamily="34" charset="0"/>
                </a:rPr>
                <a:t>Appearance of wrinkles are significantly reduced**</a:t>
              </a:r>
            </a:p>
            <a:p>
              <a:pPr marL="180000" indent="-180000">
                <a:spcAft>
                  <a:spcPts val="300"/>
                </a:spcAft>
                <a:buFont typeface="Arial" panose="020B0604020202020204" pitchFamily="34" charset="0"/>
                <a:buChar char="•"/>
                <a:defRPr/>
              </a:pPr>
              <a:r>
                <a:rPr lang="en-US" sz="1200">
                  <a:latin typeface="DM Sans" pitchFamily="2" charset="0"/>
                  <a:ea typeface="Fira Sans Book" panose="020B0503050000020004" pitchFamily="34" charset="0"/>
                </a:rPr>
                <a:t>Restores the skin structure with improved skin elasticity and smoothness**</a:t>
              </a:r>
              <a:endParaRPr lang="en-US" sz="1200">
                <a:latin typeface="DM Sans" pitchFamily="2" charset="0"/>
                <a:ea typeface="Fira Sans Book" panose="020B0503050000020004" pitchFamily="34" charset="0"/>
                <a:sym typeface="Arial"/>
              </a:endParaRPr>
            </a:p>
            <a:p>
              <a:pPr marL="180000" marR="0" lvl="0" indent="-180000" fontAlgn="auto">
                <a:lnSpc>
                  <a:spcPct val="100000"/>
                </a:lnSpc>
                <a:spcBef>
                  <a:spcPts val="0"/>
                </a:spcBef>
                <a:spcAft>
                  <a:spcPts val="300"/>
                </a:spcAft>
                <a:buSzTx/>
                <a:buFont typeface="Arial" panose="020B0604020202020204" pitchFamily="34" charset="0"/>
                <a:buChar char="•"/>
                <a:tabLst/>
                <a:defRPr/>
              </a:pPr>
              <a:r>
                <a:rPr lang="en-US" sz="1200">
                  <a:latin typeface="DM Sans" pitchFamily="2" charset="0"/>
                  <a:ea typeface="Fira Sans Book" panose="020B0503050000020004" pitchFamily="34" charset="0"/>
                  <a:sym typeface="Arial"/>
                </a:rPr>
                <a:t>Increases skin resilience with skin texture rebirth**</a:t>
              </a:r>
            </a:p>
            <a:p>
              <a:pPr marL="180000" marR="0" lvl="0" indent="-180000" fontAlgn="auto">
                <a:lnSpc>
                  <a:spcPct val="100000"/>
                </a:lnSpc>
                <a:spcBef>
                  <a:spcPts val="0"/>
                </a:spcBef>
                <a:spcAft>
                  <a:spcPts val="300"/>
                </a:spcAft>
                <a:buSzTx/>
                <a:buFont typeface="Arial" panose="020B0604020202020204" pitchFamily="34" charset="0"/>
                <a:buChar char="•"/>
                <a:tabLst/>
                <a:defRPr/>
              </a:pPr>
              <a:r>
                <a:rPr lang="en-US" sz="1200">
                  <a:latin typeface="DM Sans" pitchFamily="2" charset="0"/>
                  <a:ea typeface="Fira Sans Book" panose="020B0503050000020004" pitchFamily="34" charset="0"/>
                  <a:sym typeface="Arial"/>
                </a:rPr>
                <a:t>Helps slow down the premature ageing of skin**</a:t>
              </a:r>
            </a:p>
            <a:p>
              <a:pPr marL="180000" marR="0" lvl="0" indent="-180000" fontAlgn="auto">
                <a:lnSpc>
                  <a:spcPct val="100000"/>
                </a:lnSpc>
                <a:spcBef>
                  <a:spcPts val="0"/>
                </a:spcBef>
                <a:spcAft>
                  <a:spcPts val="300"/>
                </a:spcAft>
                <a:buSzTx/>
                <a:buFont typeface="Arial" panose="020B0604020202020204" pitchFamily="34" charset="0"/>
                <a:buChar char="•"/>
                <a:tabLst/>
                <a:defRPr/>
              </a:pPr>
              <a:r>
                <a:rPr lang="en-US" sz="1200">
                  <a:latin typeface="DM Sans" pitchFamily="2" charset="0"/>
                  <a:ea typeface="Fira Sans Book" panose="020B0503050000020004" pitchFamily="34" charset="0"/>
                  <a:sym typeface="Arial"/>
                </a:rPr>
                <a:t>Provides a rejuvenated skin appearance with vibrant healthy looking-skin**</a:t>
              </a:r>
              <a:endParaRPr lang="en-US" sz="1200">
                <a:latin typeface="DM Sans" pitchFamily="2" charset="0"/>
                <a:ea typeface="Fira Sans Book" panose="020B0503050000020004" pitchFamily="34" charset="0"/>
              </a:endParaRPr>
            </a:p>
          </p:txBody>
        </p:sp>
      </p:grpSp>
      <p:pic>
        <p:nvPicPr>
          <p:cNvPr id="15" name="Picture 14">
            <a:extLst>
              <a:ext uri="{FF2B5EF4-FFF2-40B4-BE49-F238E27FC236}">
                <a16:creationId xmlns:a16="http://schemas.microsoft.com/office/drawing/2014/main" id="{4514E7EE-2775-7653-2EB3-1466A8634670}"/>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7729870" y="5117918"/>
            <a:ext cx="800224" cy="568800"/>
          </a:xfrm>
          <a:prstGeom prst="rect">
            <a:avLst/>
          </a:prstGeom>
          <a:ln>
            <a:noFill/>
          </a:ln>
          <a:effectLst/>
        </p:spPr>
      </p:pic>
      <p:pic>
        <p:nvPicPr>
          <p:cNvPr id="12" name="Picture 11" descr="Logo&#10;&#10;Description automatically generated">
            <a:extLst>
              <a:ext uri="{FF2B5EF4-FFF2-40B4-BE49-F238E27FC236}">
                <a16:creationId xmlns:a16="http://schemas.microsoft.com/office/drawing/2014/main" id="{D8922B07-AD3B-E67B-47C8-BBB9C8671CA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215978" y="5081391"/>
            <a:ext cx="881929" cy="655843"/>
          </a:xfrm>
          <a:prstGeom prst="rect">
            <a:avLst/>
          </a:prstGeom>
        </p:spPr>
      </p:pic>
      <p:pic>
        <p:nvPicPr>
          <p:cNvPr id="16" name="Picture 15" descr="A green and white circle with text&#10;&#10;Description automatically generated">
            <a:extLst>
              <a:ext uri="{FF2B5EF4-FFF2-40B4-BE49-F238E27FC236}">
                <a16:creationId xmlns:a16="http://schemas.microsoft.com/office/drawing/2014/main" id="{839D4BAE-3277-5530-2719-16ED8D3B64E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097907" y="5040746"/>
            <a:ext cx="720000" cy="720000"/>
          </a:xfrm>
          <a:prstGeom prst="rect">
            <a:avLst/>
          </a:prstGeom>
        </p:spPr>
      </p:pic>
      <p:pic>
        <p:nvPicPr>
          <p:cNvPr id="20" name="Picture 19" descr="Logo&#10;&#10;Description automatically generated">
            <a:extLst>
              <a:ext uri="{FF2B5EF4-FFF2-40B4-BE49-F238E27FC236}">
                <a16:creationId xmlns:a16="http://schemas.microsoft.com/office/drawing/2014/main" id="{0304F18A-F4F0-A590-F930-005B5A4B03F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976889" y="5103746"/>
            <a:ext cx="594000" cy="594000"/>
          </a:xfrm>
          <a:prstGeom prst="rect">
            <a:avLst/>
          </a:prstGeom>
        </p:spPr>
      </p:pic>
      <p:pic>
        <p:nvPicPr>
          <p:cNvPr id="23" name="Graphic 22">
            <a:extLst>
              <a:ext uri="{FF2B5EF4-FFF2-40B4-BE49-F238E27FC236}">
                <a16:creationId xmlns:a16="http://schemas.microsoft.com/office/drawing/2014/main" id="{1ECCF7F1-811D-AD0D-4B90-7B1C97D0546D}"/>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7"/>
              </a:ext>
            </a:extLst>
          </a:blip>
          <a:srcRect/>
          <a:stretch/>
        </p:blipFill>
        <p:spPr>
          <a:xfrm>
            <a:off x="2058056" y="5072400"/>
            <a:ext cx="866843" cy="658800"/>
          </a:xfrm>
          <a:prstGeom prst="rect">
            <a:avLst/>
          </a:prstGeom>
        </p:spPr>
      </p:pic>
      <p:grpSp>
        <p:nvGrpSpPr>
          <p:cNvPr id="9" name="Group 8">
            <a:extLst>
              <a:ext uri="{FF2B5EF4-FFF2-40B4-BE49-F238E27FC236}">
                <a16:creationId xmlns:a16="http://schemas.microsoft.com/office/drawing/2014/main" id="{945AA7BE-9319-C145-BE59-7139C3BEB8F1}"/>
              </a:ext>
            </a:extLst>
          </p:cNvPr>
          <p:cNvGrpSpPr/>
          <p:nvPr/>
        </p:nvGrpSpPr>
        <p:grpSpPr>
          <a:xfrm>
            <a:off x="302400" y="1742622"/>
            <a:ext cx="11646000" cy="367200"/>
            <a:chOff x="302400" y="1675122"/>
            <a:chExt cx="11646000" cy="367200"/>
          </a:xfrm>
        </p:grpSpPr>
        <p:sp>
          <p:nvSpPr>
            <p:cNvPr id="31" name="Rectangle 30">
              <a:extLst>
                <a:ext uri="{FF2B5EF4-FFF2-40B4-BE49-F238E27FC236}">
                  <a16:creationId xmlns:a16="http://schemas.microsoft.com/office/drawing/2014/main" id="{8A777CD8-F220-2040-B7CC-81E81D38E706}"/>
                </a:ext>
              </a:extLst>
            </p:cNvPr>
            <p:cNvSpPr/>
            <p:nvPr/>
          </p:nvSpPr>
          <p:spPr>
            <a:xfrm>
              <a:off x="302400" y="1675122"/>
              <a:ext cx="11646000" cy="367200"/>
            </a:xfrm>
            <a:prstGeom prst="rect">
              <a:avLst/>
            </a:prstGeom>
            <a:solidFill>
              <a:srgbClr val="EEDBF7"/>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50" normalizeH="0" noProof="0">
                  <a:ln>
                    <a:noFill/>
                  </a:ln>
                  <a:solidFill>
                    <a:srgbClr val="9138B0"/>
                  </a:solidFill>
                  <a:effectLst/>
                  <a:uLnTx/>
                  <a:uFillTx/>
                  <a:latin typeface="DM Sans Bold" pitchFamily="2" charset="0"/>
                  <a:ea typeface="+mn-ea"/>
                  <a:cs typeface="+mn-cs"/>
                </a:rPr>
                <a:t>SUSTAINABILITY:</a:t>
              </a:r>
            </a:p>
          </p:txBody>
        </p:sp>
        <p:sp>
          <p:nvSpPr>
            <p:cNvPr id="32" name="TextBox 49">
              <a:extLst>
                <a:ext uri="{FF2B5EF4-FFF2-40B4-BE49-F238E27FC236}">
                  <a16:creationId xmlns:a16="http://schemas.microsoft.com/office/drawing/2014/main" id="{BD00B5F8-671D-C544-A00D-7C7D2735F142}"/>
                </a:ext>
              </a:extLst>
            </p:cNvPr>
            <p:cNvSpPr txBox="1"/>
            <p:nvPr/>
          </p:nvSpPr>
          <p:spPr>
            <a:xfrm>
              <a:off x="1980000" y="1675466"/>
              <a:ext cx="9784537" cy="330072"/>
            </a:xfrm>
            <a:prstGeom prst="rect">
              <a:avLst/>
            </a:prstGeom>
            <a:noFill/>
          </p:spPr>
          <p:txBody>
            <a:bodyPr wrap="square" lIns="0" tIns="72000" rIns="0" bIns="72000" numCol="1" spcCol="144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SzTx/>
                <a:buFontTx/>
                <a:buNone/>
                <a:tabLst/>
                <a:defRPr/>
              </a:pPr>
              <a:r>
                <a:rPr kumimoji="0" lang="en-US" sz="1200" b="0" i="0" u="none" strike="noStrike" kern="1200" cap="none" spc="0" normalizeH="0" baseline="0">
                  <a:ln>
                    <a:noFill/>
                  </a:ln>
                  <a:effectLst/>
                  <a:uLnTx/>
                  <a:uFillTx/>
                  <a:latin typeface="DM Sans" pitchFamily="2" charset="0"/>
                  <a:ea typeface="Fira Sans Book" panose="020B0503050000020004" pitchFamily="34" charset="0"/>
                  <a:cs typeface="+mn-cs"/>
                </a:rPr>
                <a:t>Organic cultivation, ethical and traceable sourcing, supporting alpine biodiversity with low impact on the environment</a:t>
              </a:r>
              <a:endParaRPr kumimoji="0" lang="en-US" sz="1200" b="0" i="0" u="none" strike="noStrike" kern="1200" cap="none" spc="0" normalizeH="0" baseline="0">
                <a:ln>
                  <a:noFill/>
                </a:ln>
                <a:effectLst/>
                <a:uLnTx/>
                <a:uFillTx/>
                <a:latin typeface="DM Sans" pitchFamily="2" charset="0"/>
                <a:ea typeface="Fira Sans Medium" panose="020B0603050000020004" pitchFamily="34" charset="0"/>
                <a:cs typeface="+mn-cs"/>
              </a:endParaRPr>
            </a:p>
          </p:txBody>
        </p:sp>
      </p:grpSp>
      <p:pic>
        <p:nvPicPr>
          <p:cNvPr id="43" name="Picture 34" descr="A picture containing food&#10;&#10;Description automatically generated">
            <a:extLst>
              <a:ext uri="{FF2B5EF4-FFF2-40B4-BE49-F238E27FC236}">
                <a16:creationId xmlns:a16="http://schemas.microsoft.com/office/drawing/2014/main" id="{E23C8490-F86B-C74A-A76F-624BB46304F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083881" y="5106416"/>
            <a:ext cx="541732" cy="617007"/>
          </a:xfrm>
          <a:prstGeom prst="rect">
            <a:avLst/>
          </a:prstGeom>
        </p:spPr>
      </p:pic>
      <p:pic>
        <p:nvPicPr>
          <p:cNvPr id="44" name="Picture 35" descr="A picture containing drawing, food, people, parked&#10;&#10;Description automatically generated">
            <a:extLst>
              <a:ext uri="{FF2B5EF4-FFF2-40B4-BE49-F238E27FC236}">
                <a16:creationId xmlns:a16="http://schemas.microsoft.com/office/drawing/2014/main" id="{04F2FC61-D617-9449-B367-10889F1A9A9C}"/>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784595" y="5106416"/>
            <a:ext cx="519419" cy="617007"/>
          </a:xfrm>
          <a:prstGeom prst="rect">
            <a:avLst/>
          </a:prstGeom>
        </p:spPr>
      </p:pic>
      <p:pic>
        <p:nvPicPr>
          <p:cNvPr id="45" name="Picture 37" descr="A close up of a sign&#10;&#10;Description automatically generated">
            <a:extLst>
              <a:ext uri="{FF2B5EF4-FFF2-40B4-BE49-F238E27FC236}">
                <a16:creationId xmlns:a16="http://schemas.microsoft.com/office/drawing/2014/main" id="{01CAE96F-C27C-6744-81BF-E4F90810DB34}"/>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4462996" y="5117919"/>
            <a:ext cx="594000" cy="594000"/>
          </a:xfrm>
          <a:prstGeom prst="rect">
            <a:avLst/>
          </a:prstGeom>
        </p:spPr>
      </p:pic>
      <p:pic>
        <p:nvPicPr>
          <p:cNvPr id="47" name="Picture 38">
            <a:extLst>
              <a:ext uri="{FF2B5EF4-FFF2-40B4-BE49-F238E27FC236}">
                <a16:creationId xmlns:a16="http://schemas.microsoft.com/office/drawing/2014/main" id="{89C7F3FF-8A28-C84A-8401-DF2EE526F811}"/>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11"/>
              </a:ext>
            </a:extLst>
          </a:blip>
          <a:srcRect/>
          <a:stretch/>
        </p:blipFill>
        <p:spPr>
          <a:xfrm>
            <a:off x="8684653" y="5080738"/>
            <a:ext cx="632696" cy="657754"/>
          </a:xfrm>
          <a:prstGeom prst="rect">
            <a:avLst/>
          </a:prstGeom>
        </p:spPr>
      </p:pic>
    </p:spTree>
    <p:extLst>
      <p:ext uri="{BB962C8B-B14F-4D97-AF65-F5344CB8AC3E}">
        <p14:creationId xmlns:p14="http://schemas.microsoft.com/office/powerpoint/2010/main" val="625470167"/>
      </p:ext>
    </p:extLst>
  </p:cSld>
  <p:clrMapOvr>
    <a:masterClrMapping/>
  </p:clrMapOvr>
  <p:transition spd="med">
    <p:pull/>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173DD8C6-DEB5-44AD-4074-75FAACDDC9CD}"/>
              </a:ext>
            </a:extLst>
          </p:cNvPr>
          <p:cNvSpPr>
            <a:spLocks noGrp="1"/>
          </p:cNvSpPr>
          <p:nvPr>
            <p:ph type="ctrTitle"/>
          </p:nvPr>
        </p:nvSpPr>
        <p:spPr>
          <a:xfrm>
            <a:off x="302399" y="302400"/>
            <a:ext cx="11589563" cy="1978342"/>
          </a:xfrm>
        </p:spPr>
        <p:txBody>
          <a:bodyPr>
            <a:normAutofit/>
          </a:bodyPr>
          <a:lstStyle/>
          <a:p>
            <a:r>
              <a:rPr lang="en-US"/>
              <a:t>Disclaimer</a:t>
            </a:r>
          </a:p>
        </p:txBody>
      </p:sp>
      <p:sp>
        <p:nvSpPr>
          <p:cNvPr id="9" name="Text Placeholder 3">
            <a:extLst>
              <a:ext uri="{FF2B5EF4-FFF2-40B4-BE49-F238E27FC236}">
                <a16:creationId xmlns:a16="http://schemas.microsoft.com/office/drawing/2014/main" id="{916CB6EC-7486-8794-67F4-9F57E0F30E94}"/>
              </a:ext>
            </a:extLst>
          </p:cNvPr>
          <p:cNvSpPr>
            <a:spLocks noGrp="1"/>
          </p:cNvSpPr>
          <p:nvPr>
            <p:ph type="body" sz="quarter" idx="11"/>
          </p:nvPr>
        </p:nvSpPr>
        <p:spPr>
          <a:xfrm>
            <a:off x="300036" y="1121578"/>
            <a:ext cx="11589563" cy="1069976"/>
          </a:xfrm>
        </p:spPr>
        <p:txBody>
          <a:bodyPr anchor="t" anchorCtr="0"/>
          <a:lstStyle/>
          <a:p>
            <a:r>
              <a:rPr lang="en-US" sz="1200"/>
              <a:t>Copyright © dsm-firmenich Switzerland AG, 2026, 4002 Basel, Switzerland. </a:t>
            </a:r>
          </a:p>
          <a:p>
            <a:r>
              <a:rPr lang="en-US" sz="1200"/>
              <a:t>www.dsm-firmenich.com. All rights reserved.</a:t>
            </a:r>
          </a:p>
        </p:txBody>
      </p:sp>
      <p:sp>
        <p:nvSpPr>
          <p:cNvPr id="13" name="Text Placeholder 3">
            <a:extLst>
              <a:ext uri="{FF2B5EF4-FFF2-40B4-BE49-F238E27FC236}">
                <a16:creationId xmlns:a16="http://schemas.microsoft.com/office/drawing/2014/main" id="{B6A68F45-BE1B-BBF2-821F-F652353994DF}"/>
              </a:ext>
            </a:extLst>
          </p:cNvPr>
          <p:cNvSpPr txBox="1">
            <a:spLocks/>
          </p:cNvSpPr>
          <p:nvPr/>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a:ln>
                  <a:noFill/>
                </a:ln>
                <a:solidFill>
                  <a:schemeClr val="bg1"/>
                </a:solidFill>
                <a:effectLst/>
                <a:uLnTx/>
                <a:uFillTx/>
                <a:ea typeface="+mn-ea"/>
                <a:cs typeface="+mn-cs"/>
              </a:rPr>
              <a:t>dsm-firmenich has used diligent care to ensure that the information provided herein is accurate and </a:t>
            </a:r>
            <a:r>
              <a:rPr lang="en-GB" sz="1200">
                <a:solidFill>
                  <a:schemeClr val="bg1"/>
                </a:solidFill>
              </a:rPr>
              <a:t>up-to-date to the best of its knowledge. However</a:t>
            </a:r>
            <a:r>
              <a:rPr kumimoji="0" lang="en-GB" sz="1200" b="0" i="0" u="none" strike="noStrike" kern="0" cap="none" spc="0" normalizeH="0" baseline="0" noProof="0">
                <a:ln>
                  <a:noFill/>
                </a:ln>
                <a:solidFill>
                  <a:schemeClr val="bg1"/>
                </a:solidFill>
                <a:effectLst/>
                <a:uLnTx/>
                <a:uFillTx/>
                <a:ea typeface="+mn-ea"/>
                <a:cs typeface="+mn-cs"/>
              </a:rPr>
              <a:t>, dsm-firmenich makes no representation or warranty, either expressly or implied, of the accuracy, reliability, completeness, </a:t>
            </a:r>
            <a:r>
              <a:rPr lang="en-GB" sz="1200">
                <a:solidFill>
                  <a:schemeClr val="bg1"/>
                </a:solidFill>
              </a:rPr>
              <a:t>or suitability </a:t>
            </a:r>
            <a:r>
              <a:rPr kumimoji="0" lang="en-GB" sz="1200" b="0" i="0" u="none" strike="noStrike" kern="0" cap="none" spc="0" normalizeH="0" baseline="0" noProof="0">
                <a:ln>
                  <a:noFill/>
                </a:ln>
                <a:solidFill>
                  <a:schemeClr val="bg1"/>
                </a:solidFill>
                <a:effectLst/>
                <a:uLnTx/>
                <a:uFillTx/>
                <a:ea typeface="+mn-ea"/>
                <a:cs typeface="+mn-cs"/>
              </a:rPr>
              <a:t>thereof. The information provided herein contains scientific and product information for business-to-business use and does not constitute or provide scientific or medical advice, diagnosis or recommendation for treatment </a:t>
            </a:r>
            <a:r>
              <a:rPr lang="en-GB" sz="1200">
                <a:solidFill>
                  <a:schemeClr val="bg1"/>
                </a:solidFill>
              </a:rPr>
              <a:t>options</a:t>
            </a:r>
            <a:r>
              <a:rPr kumimoji="0" lang="en-GB" sz="1200" b="0" i="0" u="none" strike="noStrike" kern="0" cap="none" spc="0" normalizeH="0" baseline="0" noProof="0">
                <a:ln>
                  <a:noFill/>
                </a:ln>
                <a:solidFill>
                  <a:schemeClr val="bg1"/>
                </a:solidFill>
                <a:effectLst/>
                <a:uLnTx/>
                <a:uFillTx/>
                <a:ea typeface="+mn-ea"/>
                <a:cs typeface="+mn-cs"/>
              </a:rPr>
              <a:t>. Country or region-specific information should be considered when labelling or advertising to final consumer. In no event shall dsm-firmenich be liable for any </a:t>
            </a:r>
            <a:r>
              <a:rPr lang="en-GB" sz="1200">
                <a:solidFill>
                  <a:schemeClr val="bg1"/>
                </a:solidFill>
              </a:rPr>
              <a:t>direct or indirect </a:t>
            </a:r>
            <a:r>
              <a:rPr kumimoji="0" lang="en-GB" sz="1200" b="0" i="0" u="none" strike="noStrike" kern="0" cap="none" spc="0" normalizeH="0" baseline="0" noProof="0">
                <a:ln>
                  <a:noFill/>
                </a:ln>
                <a:solidFill>
                  <a:schemeClr val="bg1"/>
                </a:solidFill>
                <a:effectLst/>
                <a:uLnTx/>
                <a:uFillTx/>
                <a:ea typeface="+mn-ea"/>
                <a:cs typeface="+mn-cs"/>
              </a:rPr>
              <a:t>damages arising from or reliance upon, or use of, any information provided herein. The content of this document is subject to change without further notice. Please contact your local dsm-firmenich representative for </a:t>
            </a:r>
            <a:r>
              <a:rPr lang="en-GB" sz="1200">
                <a:solidFill>
                  <a:schemeClr val="bg1"/>
                </a:solidFill>
              </a:rPr>
              <a:t>the latest information</a:t>
            </a:r>
            <a:r>
              <a:rPr kumimoji="0" lang="en-GB" sz="1200" b="0" i="0" u="none" strike="noStrike" kern="0" cap="none" spc="0" normalizeH="0" baseline="0" noProof="0">
                <a:ln>
                  <a:noFill/>
                </a:ln>
                <a:solidFill>
                  <a:schemeClr val="bg1"/>
                </a:solidFill>
                <a:effectLst/>
                <a:uLnTx/>
                <a:uFillTx/>
                <a:ea typeface="+mn-ea"/>
                <a:cs typeface="+mn-cs"/>
              </a:rPr>
              <a:t>. All trademarks listed in this document are either (registered) trademarks of, or trademarks licensed by, the dsm-firmenich group of companies, unless explicitly stated otherwise.</a:t>
            </a:r>
          </a:p>
        </p:txBody>
      </p:sp>
      <p:sp>
        <p:nvSpPr>
          <p:cNvPr id="14" name="Title 2">
            <a:extLst>
              <a:ext uri="{FF2B5EF4-FFF2-40B4-BE49-F238E27FC236}">
                <a16:creationId xmlns:a16="http://schemas.microsoft.com/office/drawing/2014/main" id="{28412E7F-1AFE-EDDC-42D6-5579D4DAB33F}"/>
              </a:ext>
            </a:extLst>
          </p:cNvPr>
          <p:cNvSpPr txBox="1">
            <a:spLocks/>
          </p:cNvSpPr>
          <p:nvPr/>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effectLst/>
                <a:uLnTx/>
                <a:uFillTx/>
                <a:latin typeface="DM Sans Bold"/>
                <a:ea typeface="+mj-ea"/>
                <a:cs typeface="+mj-cs"/>
              </a:rPr>
              <a:t>Disclaimer Formulation Guideline</a:t>
            </a:r>
            <a:endParaRPr kumimoji="0" lang="en-US" sz="1800" b="0" i="0" u="none" strike="noStrike" kern="1200" cap="none" spc="0" normalizeH="0" baseline="0" noProof="0">
              <a:ln>
                <a:noFill/>
              </a:ln>
              <a:effectLst/>
              <a:uLnTx/>
              <a:uFillTx/>
              <a:latin typeface="DM Sans Bold"/>
              <a:ea typeface="+mj-ea"/>
              <a:cs typeface="+mj-cs"/>
            </a:endParaRPr>
          </a:p>
        </p:txBody>
      </p:sp>
      <p:sp>
        <p:nvSpPr>
          <p:cNvPr id="15" name="Text Placeholder 1">
            <a:extLst>
              <a:ext uri="{FF2B5EF4-FFF2-40B4-BE49-F238E27FC236}">
                <a16:creationId xmlns:a16="http://schemas.microsoft.com/office/drawing/2014/main" id="{9FF8E105-C9EE-8BF2-EECE-11CD92B8B843}"/>
              </a:ext>
            </a:extLst>
          </p:cNvPr>
          <p:cNvSpPr>
            <a:spLocks noGrp="1"/>
          </p:cNvSpPr>
          <p:nvPr/>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200">
                <a:solidFill>
                  <a:schemeClr val="bg1"/>
                </a:solidFill>
              </a:rPr>
              <a:t>The information provided herein is provided for information purposes only and has been prepared by dsm-firmenich in accordance with its own methodology. </a:t>
            </a:r>
          </a:p>
          <a:p>
            <a:r>
              <a:rPr lang="en-US" sz="1200">
                <a:solidFill>
                  <a:schemeClr val="bg1"/>
                </a:solidFill>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a:t>
            </a:r>
            <a:r>
              <a:rPr lang="en-US" sz="1200" err="1">
                <a:solidFill>
                  <a:schemeClr val="bg1"/>
                </a:solidFill>
              </a:rPr>
              <a:t>dsm-firmenich</a:t>
            </a:r>
            <a:r>
              <a:rPr lang="en-US" sz="1200">
                <a:solidFill>
                  <a:schemeClr val="bg1"/>
                </a:solidFill>
              </a:rPr>
              <a:t> Switzerland AG, 2026.</a:t>
            </a:r>
          </a:p>
          <a:p>
            <a:endParaRPr lang="en-US" sz="1200">
              <a:solidFill>
                <a:schemeClr val="bg1"/>
              </a:solidFill>
            </a:endParaRPr>
          </a:p>
        </p:txBody>
      </p:sp>
      <p:grpSp>
        <p:nvGrpSpPr>
          <p:cNvPr id="2" name="Group 1">
            <a:extLst>
              <a:ext uri="{FF2B5EF4-FFF2-40B4-BE49-F238E27FC236}">
                <a16:creationId xmlns:a16="http://schemas.microsoft.com/office/drawing/2014/main" id="{7922440F-EC39-815C-B216-4721C683BF5F}"/>
              </a:ext>
            </a:extLst>
          </p:cNvPr>
          <p:cNvGrpSpPr/>
          <p:nvPr/>
        </p:nvGrpSpPr>
        <p:grpSpPr>
          <a:xfrm>
            <a:off x="17183" y="6402918"/>
            <a:ext cx="1783497" cy="230832"/>
            <a:chOff x="17183" y="6402918"/>
            <a:chExt cx="1783497" cy="230832"/>
          </a:xfrm>
        </p:grpSpPr>
        <p:grpSp>
          <p:nvGrpSpPr>
            <p:cNvPr id="3" name="Graphic 14">
              <a:extLst>
                <a:ext uri="{FF2B5EF4-FFF2-40B4-BE49-F238E27FC236}">
                  <a16:creationId xmlns:a16="http://schemas.microsoft.com/office/drawing/2014/main" id="{1C16811D-5065-6568-9A45-6AE7E667A0F1}"/>
                </a:ext>
              </a:extLst>
            </p:cNvPr>
            <p:cNvGrpSpPr/>
            <p:nvPr userDrawn="1"/>
          </p:nvGrpSpPr>
          <p:grpSpPr>
            <a:xfrm>
              <a:off x="302398" y="6478560"/>
              <a:ext cx="1498282" cy="101280"/>
              <a:chOff x="7116965" y="5198681"/>
              <a:chExt cx="1418939" cy="95916"/>
            </a:xfrm>
            <a:solidFill>
              <a:srgbClr val="FFFFFF"/>
            </a:solidFill>
          </p:grpSpPr>
          <p:grpSp>
            <p:nvGrpSpPr>
              <p:cNvPr id="5" name="Graphic 14">
                <a:extLst>
                  <a:ext uri="{FF2B5EF4-FFF2-40B4-BE49-F238E27FC236}">
                    <a16:creationId xmlns:a16="http://schemas.microsoft.com/office/drawing/2014/main" id="{FBE2FA94-DEF1-DC48-E853-E32539256A18}"/>
                  </a:ext>
                </a:extLst>
              </p:cNvPr>
              <p:cNvGrpSpPr/>
              <p:nvPr/>
            </p:nvGrpSpPr>
            <p:grpSpPr>
              <a:xfrm>
                <a:off x="7116965" y="5204587"/>
                <a:ext cx="305466" cy="68960"/>
                <a:chOff x="7116965" y="5204587"/>
                <a:chExt cx="305466" cy="68960"/>
              </a:xfrm>
              <a:grpFill/>
            </p:grpSpPr>
            <p:sp>
              <p:nvSpPr>
                <p:cNvPr id="37" name="Freeform: Shape 36">
                  <a:extLst>
                    <a:ext uri="{FF2B5EF4-FFF2-40B4-BE49-F238E27FC236}">
                      <a16:creationId xmlns:a16="http://schemas.microsoft.com/office/drawing/2014/main" id="{0C284719-51CC-F85A-B3FC-8E77EF1C717A}"/>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43E443A9-11D6-37FC-8CD2-B63CD46D8AA8}"/>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EED45BA0-FFFB-08AC-CC8A-83EC75CDD9B9}"/>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EA8C5044-7D0B-8B21-CA81-D0E4E91AD333}"/>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04C360B7-0594-7DEF-A565-A677CD57D682}"/>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endParaRPr lang="en-GB"/>
                </a:p>
              </p:txBody>
            </p:sp>
          </p:grpSp>
          <p:sp>
            <p:nvSpPr>
              <p:cNvPr id="6" name="Freeform: Shape 5">
                <a:extLst>
                  <a:ext uri="{FF2B5EF4-FFF2-40B4-BE49-F238E27FC236}">
                    <a16:creationId xmlns:a16="http://schemas.microsoft.com/office/drawing/2014/main" id="{A68EBA76-786F-B60B-5F65-2D2A1D1C89E0}"/>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endParaRPr lang="en-GB"/>
              </a:p>
            </p:txBody>
          </p:sp>
          <p:grpSp>
            <p:nvGrpSpPr>
              <p:cNvPr id="7" name="Graphic 14">
                <a:extLst>
                  <a:ext uri="{FF2B5EF4-FFF2-40B4-BE49-F238E27FC236}">
                    <a16:creationId xmlns:a16="http://schemas.microsoft.com/office/drawing/2014/main" id="{894CA0C2-23F4-5525-1FFD-5B0FEE44C915}"/>
                  </a:ext>
                </a:extLst>
              </p:cNvPr>
              <p:cNvGrpSpPr/>
              <p:nvPr/>
            </p:nvGrpSpPr>
            <p:grpSpPr>
              <a:xfrm>
                <a:off x="7447578" y="5198681"/>
                <a:ext cx="270319" cy="73723"/>
                <a:chOff x="7447578" y="5198681"/>
                <a:chExt cx="270319" cy="73723"/>
              </a:xfrm>
              <a:grpFill/>
            </p:grpSpPr>
            <p:sp>
              <p:nvSpPr>
                <p:cNvPr id="34" name="Freeform: Shape 33">
                  <a:extLst>
                    <a:ext uri="{FF2B5EF4-FFF2-40B4-BE49-F238E27FC236}">
                      <a16:creationId xmlns:a16="http://schemas.microsoft.com/office/drawing/2014/main" id="{166A11FB-F3A7-06F0-5E62-61E6609F0EC9}"/>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616A33CC-BFED-676E-4819-4C5C048252A2}"/>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B68E4F98-0163-3A22-BBDA-AA8317FDC699}"/>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endParaRPr lang="en-GB"/>
                </a:p>
              </p:txBody>
            </p:sp>
          </p:grpSp>
          <p:sp>
            <p:nvSpPr>
              <p:cNvPr id="10" name="Freeform: Shape 9">
                <a:extLst>
                  <a:ext uri="{FF2B5EF4-FFF2-40B4-BE49-F238E27FC236}">
                    <a16:creationId xmlns:a16="http://schemas.microsoft.com/office/drawing/2014/main" id="{DAAFA7F6-5D6C-45E2-6C65-BC223314E0EC}"/>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endParaRPr lang="en-GB"/>
              </a:p>
            </p:txBody>
          </p:sp>
          <p:grpSp>
            <p:nvGrpSpPr>
              <p:cNvPr id="11" name="Graphic 14">
                <a:extLst>
                  <a:ext uri="{FF2B5EF4-FFF2-40B4-BE49-F238E27FC236}">
                    <a16:creationId xmlns:a16="http://schemas.microsoft.com/office/drawing/2014/main" id="{2AAEB0A4-F143-D4E6-7D42-E5D1A724005E}"/>
                  </a:ext>
                </a:extLst>
              </p:cNvPr>
              <p:cNvGrpSpPr/>
              <p:nvPr/>
            </p:nvGrpSpPr>
            <p:grpSpPr>
              <a:xfrm>
                <a:off x="7505300" y="5198681"/>
                <a:ext cx="578453" cy="73723"/>
                <a:chOff x="7505300" y="5198681"/>
                <a:chExt cx="578453" cy="73723"/>
              </a:xfrm>
              <a:grpFill/>
            </p:grpSpPr>
            <p:sp>
              <p:nvSpPr>
                <p:cNvPr id="26" name="Freeform: Shape 25">
                  <a:extLst>
                    <a:ext uri="{FF2B5EF4-FFF2-40B4-BE49-F238E27FC236}">
                      <a16:creationId xmlns:a16="http://schemas.microsoft.com/office/drawing/2014/main" id="{62913CE1-4DD4-835D-21B5-BADA97CF6327}"/>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07BE3027-7F23-46A0-C814-A149217610AB}"/>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C02D1EE1-F0E7-A969-D758-A7C0AE161418}"/>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E405714E-6124-C407-1406-65A8B999D694}"/>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5FC218D5-6307-3E51-1C86-BC917E18681C}"/>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3763E4F5-7684-4E86-775F-C771CE7C1AEF}"/>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0892A3EA-F0B8-6FC7-88F7-863C2895DA8E}"/>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76A634EC-1F2A-F1DA-6B7D-7B4B8C138C34}"/>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endParaRPr lang="en-GB"/>
                </a:p>
              </p:txBody>
            </p:sp>
          </p:grpSp>
          <p:sp>
            <p:nvSpPr>
              <p:cNvPr id="12" name="Freeform: Shape 11">
                <a:extLst>
                  <a:ext uri="{FF2B5EF4-FFF2-40B4-BE49-F238E27FC236}">
                    <a16:creationId xmlns:a16="http://schemas.microsoft.com/office/drawing/2014/main" id="{2228EBC9-D4AF-420C-9D84-325241C3EEA3}"/>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endParaRPr lang="en-GB"/>
              </a:p>
            </p:txBody>
          </p:sp>
          <p:grpSp>
            <p:nvGrpSpPr>
              <p:cNvPr id="16" name="Graphic 14">
                <a:extLst>
                  <a:ext uri="{FF2B5EF4-FFF2-40B4-BE49-F238E27FC236}">
                    <a16:creationId xmlns:a16="http://schemas.microsoft.com/office/drawing/2014/main" id="{101FC6CC-EDAA-0143-7B77-DF5232E8CE96}"/>
                  </a:ext>
                </a:extLst>
              </p:cNvPr>
              <p:cNvGrpSpPr/>
              <p:nvPr/>
            </p:nvGrpSpPr>
            <p:grpSpPr>
              <a:xfrm>
                <a:off x="7905540" y="5220017"/>
                <a:ext cx="352043" cy="52387"/>
                <a:chOff x="7905540" y="5220017"/>
                <a:chExt cx="352043" cy="52387"/>
              </a:xfrm>
              <a:grpFill/>
            </p:grpSpPr>
            <p:sp>
              <p:nvSpPr>
                <p:cNvPr id="24" name="Freeform: Shape 23">
                  <a:extLst>
                    <a:ext uri="{FF2B5EF4-FFF2-40B4-BE49-F238E27FC236}">
                      <a16:creationId xmlns:a16="http://schemas.microsoft.com/office/drawing/2014/main" id="{70355F56-DED3-1AF7-CD3A-F086B587B304}"/>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6EA9E04B-865A-D260-EA40-00E92D1A0EA8}"/>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endParaRPr lang="en-GB"/>
                </a:p>
              </p:txBody>
            </p:sp>
          </p:grpSp>
          <p:grpSp>
            <p:nvGrpSpPr>
              <p:cNvPr id="17" name="Graphic 14">
                <a:extLst>
                  <a:ext uri="{FF2B5EF4-FFF2-40B4-BE49-F238E27FC236}">
                    <a16:creationId xmlns:a16="http://schemas.microsoft.com/office/drawing/2014/main" id="{CD08CA86-A1C7-648C-C0A7-887BB006193E}"/>
                  </a:ext>
                </a:extLst>
              </p:cNvPr>
              <p:cNvGrpSpPr/>
              <p:nvPr/>
            </p:nvGrpSpPr>
            <p:grpSpPr>
              <a:xfrm>
                <a:off x="8280920" y="5223256"/>
                <a:ext cx="254984" cy="71342"/>
                <a:chOff x="8280920" y="5223256"/>
                <a:chExt cx="254984" cy="71342"/>
              </a:xfrm>
              <a:grpFill/>
            </p:grpSpPr>
            <p:sp>
              <p:nvSpPr>
                <p:cNvPr id="18" name="Freeform: Shape 17">
                  <a:extLst>
                    <a:ext uri="{FF2B5EF4-FFF2-40B4-BE49-F238E27FC236}">
                      <a16:creationId xmlns:a16="http://schemas.microsoft.com/office/drawing/2014/main" id="{90A1C9A6-FACE-8913-31A9-277420DE9FE9}"/>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3EE8DFD2-E6EC-75B2-7ED5-ED52233C9518}"/>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2EEB2E12-1F31-71AD-ADEB-09A6F9AE4998}"/>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76D51369-288D-A92F-089E-67B98C8BD534}"/>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739C834A-DDFC-1B46-835B-A1B064E72691}"/>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3915DA9F-C7F2-D8C7-5349-390B20FB851B}"/>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endParaRPr lang="en-GB"/>
                </a:p>
              </p:txBody>
            </p:sp>
          </p:grpSp>
        </p:grpSp>
        <p:sp>
          <p:nvSpPr>
            <p:cNvPr id="4" name="TextBox 3">
              <a:extLst>
                <a:ext uri="{FF2B5EF4-FFF2-40B4-BE49-F238E27FC236}">
                  <a16:creationId xmlns:a16="http://schemas.microsoft.com/office/drawing/2014/main" id="{4712FB11-A4C1-F03E-51AC-CFF2C1B2473F}"/>
                </a:ext>
              </a:extLst>
            </p:cNvPr>
            <p:cNvSpPr txBox="1"/>
            <p:nvPr userDrawn="1"/>
          </p:nvSpPr>
          <p:spPr>
            <a:xfrm>
              <a:off x="17183" y="6402918"/>
              <a:ext cx="613514" cy="230832"/>
            </a:xfrm>
            <a:prstGeom prst="rect">
              <a:avLst/>
            </a:prstGeom>
            <a:solidFill>
              <a:srgbClr val="9138B0"/>
            </a:solidFill>
          </p:spPr>
          <p:txBody>
            <a:bodyPr wrap="square" rtlCol="0">
              <a:spAutoFit/>
            </a:bodyPr>
            <a:lstStyle/>
            <a:p>
              <a:pPr algn="r"/>
              <a:r>
                <a:rPr lang="en-GB" sz="900">
                  <a:solidFill>
                    <a:schemeClr val="bg1"/>
                  </a:solidFill>
                </a:rPr>
                <a:t>©</a:t>
              </a:r>
              <a:r>
                <a:rPr lang="en-GB" sz="700">
                  <a:solidFill>
                    <a:schemeClr val="bg1"/>
                  </a:solidFill>
                </a:rPr>
                <a:t> 2026</a:t>
              </a:r>
            </a:p>
          </p:txBody>
        </p:sp>
      </p:grpSp>
    </p:spTree>
    <p:extLst>
      <p:ext uri="{BB962C8B-B14F-4D97-AF65-F5344CB8AC3E}">
        <p14:creationId xmlns:p14="http://schemas.microsoft.com/office/powerpoint/2010/main" val="3034565225"/>
      </p:ext>
    </p:extLst>
  </p:cSld>
  <p:clrMapOvr>
    <a:masterClrMapping/>
  </p:clrMapOvr>
</p:sld>
</file>

<file path=ppt/theme/theme1.xml><?xml version="1.0" encoding="utf-8"?>
<a:theme xmlns:a="http://schemas.openxmlformats.org/drawingml/2006/main" name="8_dsm-firmenich">
  <a:themeElements>
    <a:clrScheme name="DSM 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firmenich">
      <a:majorFont>
        <a:latin typeface="DM Sans Bold"/>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CFE12CB1-401E-4866-A9E7-E695649E6603}" vid="{7A9BA59F-ECDB-4EA8-9B90-A5F6F6F43C2B}"/>
    </a:ext>
  </a:extLst>
</a:theme>
</file>

<file path=ppt/theme/theme2.xml><?xml version="1.0" encoding="utf-8"?>
<a:theme xmlns:a="http://schemas.openxmlformats.org/drawingml/2006/main" name="9_dsm-firmenich">
  <a:themeElements>
    <a:clrScheme name="DSM 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firmenich">
      <a:majorFont>
        <a:latin typeface="DM Sans Bold"/>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CFE12CB1-401E-4866-A9E7-E695649E6603}" vid="{7A9BA59F-ECDB-4EA8-9B90-A5F6F6F43C2B}"/>
    </a:ext>
  </a:extLst>
</a:theme>
</file>

<file path=ppt/theme/theme3.xml><?xml version="1.0" encoding="utf-8"?>
<a:theme xmlns:a="http://schemas.openxmlformats.org/drawingml/2006/main" name="10_dsm-firmenich">
  <a:themeElements>
    <a:clrScheme name="DSM 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firmenich">
      <a:majorFont>
        <a:latin typeface="DM Sans Bold"/>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CFE12CB1-401E-4866-A9E7-E695649E6603}" vid="{7A9BA59F-ECDB-4EA8-9B90-A5F6F6F43C2B}"/>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haredContentType xmlns="Microsoft.SharePoint.Taxonomy.ContentTypeSync" SourceId="1e82cb03-88f0-48bb-a65d-3e95f13147ee" ContentTypeId="0x0101" PreviousValue="false"/>
</file>

<file path=customXml/item3.xml><?xml version="1.0" encoding="utf-8"?>
<ct:contentTypeSchema xmlns:ct="http://schemas.microsoft.com/office/2006/metadata/contentType" xmlns:ma="http://schemas.microsoft.com/office/2006/metadata/properties/metaAttributes" ct:_="" ma:_="" ma:contentTypeName="Document" ma:contentTypeID="0x0101000A165892B6C05D4182809F9FEE12DD6A" ma:contentTypeVersion="17" ma:contentTypeDescription="Create a new document." ma:contentTypeScope="" ma:versionID="ca483a94bf9b1791717c4d89a2e14e60">
  <xsd:schema xmlns:xsd="http://www.w3.org/2001/XMLSchema" xmlns:xs="http://www.w3.org/2001/XMLSchema" xmlns:p="http://schemas.microsoft.com/office/2006/metadata/properties" xmlns:ns2="5a2251cd-bd5e-462d-8f0e-b8d48ef43808" xmlns:ns3="bcfbf75d-7e6c-463e-9135-7f47c6067b30" xmlns:ns4="b90a2e66-408a-4fa2-a9cf-bd33f75e05e3" targetNamespace="http://schemas.microsoft.com/office/2006/metadata/properties" ma:root="true" ma:fieldsID="4d8affcf7ec70d395204f087e68c94f9" ns2:_="" ns3:_="" ns4:_="">
    <xsd:import namespace="5a2251cd-bd5e-462d-8f0e-b8d48ef43808"/>
    <xsd:import namespace="bcfbf75d-7e6c-463e-9135-7f47c6067b30"/>
    <xsd:import namespace="b90a2e66-408a-4fa2-a9cf-bd33f75e05e3"/>
    <xsd:element name="properties">
      <xsd:complexType>
        <xsd:sequence>
          <xsd:element name="documentManagement">
            <xsd:complexType>
              <xsd:all>
                <xsd:element ref="ns2:TaxCatchAll" minOccurs="0"/>
                <xsd:element ref="ns2:TaxCatchAllLabel" minOccurs="0"/>
                <xsd:element ref="ns2:DSMClassification" minOccurs="0"/>
                <xsd:element ref="ns3:MediaServiceFastMetadata" minOccurs="0"/>
                <xsd:element ref="ns3:MediaService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LengthInSeconds" minOccurs="0"/>
                <xsd:element ref="ns3:lcf76f155ced4ddcb4097134ff3c332f" minOccurs="0"/>
                <xsd:element ref="ns4:SharedWithUsers" minOccurs="0"/>
                <xsd:element ref="ns4:SharedWithDetails" minOccurs="0"/>
                <xsd:element ref="ns3:MediaServiceObjectDetectorVersions" minOccurs="0"/>
                <xsd:element ref="ns3:MediaServiceSearchProperties" minOccurs="0"/>
                <xsd:element ref="ns3:MediaServiceBillingMetadata"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9936f3c4-3e6b-4024-84c1-f03156b6eba9}" ma:internalName="TaxCatchAll" ma:showField="CatchAllData"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hidden="true" ma:list="{9936f3c4-3e6b-4024-84c1-f03156b6eba9}" ma:internalName="TaxCatchAllLabel" ma:readOnly="true" ma:showField="CatchAllDataLabel"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DSMClassification" ma:index="10"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schema>
  <xsd:schema xmlns:xsd="http://www.w3.org/2001/XMLSchema" xmlns:xs="http://www.w3.org/2001/XMLSchema" xmlns:dms="http://schemas.microsoft.com/office/2006/documentManagement/types" xmlns:pc="http://schemas.microsoft.com/office/infopath/2007/PartnerControls" targetNamespace="bcfbf75d-7e6c-463e-9135-7f47c6067b30" elementFormDefault="qualified">
    <xsd:import namespace="http://schemas.microsoft.com/office/2006/documentManagement/types"/>
    <xsd:import namespace="http://schemas.microsoft.com/office/infopath/2007/PartnerControls"/>
    <xsd:element name="MediaServiceFastMetadata" ma:index="11" nillable="true" ma:displayName="MediaServiceFastMetadata" ma:hidden="true" ma:internalName="MediaServiceFastMetadata" ma:readOnly="true">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element name="MediaServiceOCR" ma:index="2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90a2e66-408a-4fa2-a9cf-bd33f75e05e3" elementFormDefault="qualified">
    <xsd:import namespace="http://schemas.microsoft.com/office/2006/documentManagement/types"/>
    <xsd:import namespace="http://schemas.microsoft.com/office/infopath/2007/PartnerControls"/>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DSMClassification xmlns="5a2251cd-bd5e-462d-8f0e-b8d48ef43808" xsi:nil="true"/>
    <lcf76f155ced4ddcb4097134ff3c332f xmlns="bcfbf75d-7e6c-463e-9135-7f47c6067b30">
      <Terms xmlns="http://schemas.microsoft.com/office/infopath/2007/PartnerControls"/>
    </lcf76f155ced4ddcb4097134ff3c332f>
    <SharedWithUsers xmlns="b90a2e66-408a-4fa2-a9cf-bd33f75e05e3">
      <UserInfo>
        <DisplayName>Paul, Francois</DisplayName>
        <AccountId>90</AccountId>
        <AccountType/>
      </UserInfo>
    </SharedWithUsers>
  </documentManagement>
</p:properties>
</file>

<file path=customXml/itemProps1.xml><?xml version="1.0" encoding="utf-8"?>
<ds:datastoreItem xmlns:ds="http://schemas.openxmlformats.org/officeDocument/2006/customXml" ds:itemID="{77864003-2007-427C-B7ED-F957F8754913}">
  <ds:schemaRefs>
    <ds:schemaRef ds:uri="http://schemas.microsoft.com/sharepoint/v3/contenttype/forms"/>
  </ds:schemaRefs>
</ds:datastoreItem>
</file>

<file path=customXml/itemProps2.xml><?xml version="1.0" encoding="utf-8"?>
<ds:datastoreItem xmlns:ds="http://schemas.openxmlformats.org/officeDocument/2006/customXml" ds:itemID="{8E879043-B7C4-4272-AEAE-030E7DEBABEF}">
  <ds:schemaRefs>
    <ds:schemaRef ds:uri="Microsoft.SharePoint.Taxonomy.ContentTypeSync"/>
  </ds:schemaRefs>
</ds:datastoreItem>
</file>

<file path=customXml/itemProps3.xml><?xml version="1.0" encoding="utf-8"?>
<ds:datastoreItem xmlns:ds="http://schemas.openxmlformats.org/officeDocument/2006/customXml" ds:itemID="{A9672DB3-3D91-491E-955C-B88FE2316F4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2251cd-bd5e-462d-8f0e-b8d48ef43808"/>
    <ds:schemaRef ds:uri="bcfbf75d-7e6c-463e-9135-7f47c6067b30"/>
    <ds:schemaRef ds:uri="b90a2e66-408a-4fa2-a9cf-bd33f75e05e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9FFD21C9-AB6C-4247-9D00-324167E5F644}">
  <ds:schemaRefs>
    <ds:schemaRef ds:uri="b90a2e66-408a-4fa2-a9cf-bd33f75e05e3"/>
    <ds:schemaRef ds:uri="http://purl.org/dc/terms/"/>
    <ds:schemaRef ds:uri="http://schemas.openxmlformats.org/package/2006/metadata/core-properties"/>
    <ds:schemaRef ds:uri="bcfbf75d-7e6c-463e-9135-7f47c6067b30"/>
    <ds:schemaRef ds:uri="http://purl.org/dc/dcmitype/"/>
    <ds:schemaRef ds:uri="http://schemas.microsoft.com/office/infopath/2007/PartnerControls"/>
    <ds:schemaRef ds:uri="http://purl.org/dc/elements/1.1/"/>
    <ds:schemaRef ds:uri="http://schemas.microsoft.com/office/2006/documentManagement/types"/>
    <ds:schemaRef ds:uri="5a2251cd-bd5e-462d-8f0e-b8d48ef43808"/>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647</TotalTime>
  <Words>1162</Words>
  <Application>Microsoft Office PowerPoint</Application>
  <PresentationFormat>Widescreen</PresentationFormat>
  <Paragraphs>117</Paragraphs>
  <Slides>8</Slides>
  <Notes>5</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8</vt:i4>
      </vt:variant>
    </vt:vector>
  </HeadingPairs>
  <TitlesOfParts>
    <vt:vector size="17" baseType="lpstr">
      <vt:lpstr>Arial</vt:lpstr>
      <vt:lpstr>Calibri</vt:lpstr>
      <vt:lpstr>DM Sans</vt:lpstr>
      <vt:lpstr>DM Sans Bold</vt:lpstr>
      <vt:lpstr>Fira Sans</vt:lpstr>
      <vt:lpstr>Wingdings</vt:lpstr>
      <vt:lpstr>8_dsm-firmenich</vt:lpstr>
      <vt:lpstr>9_dsm-firmenich</vt:lpstr>
      <vt:lpstr>10_dsm-firmenich</vt:lpstr>
      <vt:lpstr>PowerPoint Presentation</vt:lpstr>
      <vt:lpstr>PowerPoint Presentation</vt:lpstr>
      <vt:lpstr>ETERWELL™ YOUTH</vt:lpstr>
      <vt:lpstr>Mode of action</vt:lpstr>
      <vt:lpstr>ETERWELL™ YOUTH: true senolytic active</vt:lpstr>
      <vt:lpstr>Holistic healthy ageing on 3 skin layers</vt:lpstr>
      <vt:lpstr>ETERWELL® YOUTH</vt:lpstr>
      <vt:lpstr>Disclaimer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eterwell_youth_teaser_2026_06</dc:title>
  <dc:creator>Leithe.Budel@dsm.com;Francois.Paul@dsm.com</dc:creator>
  <cp:lastModifiedBy>Marie-Sophie Meisinger</cp:lastModifiedBy>
  <cp:revision>120</cp:revision>
  <dcterms:created xsi:type="dcterms:W3CDTF">2023-03-31T07:21:36Z</dcterms:created>
  <dcterms:modified xsi:type="dcterms:W3CDTF">2026-06-30T13:45:05Z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0x0101000A165892B6C05D4182809F9FEE12DD6A</vt:lpwstr>
  </property>
  <property fmtid="{D5CDD505-2E9C-101B-9397-08002B2CF9AE}" pid="3" name="ClassificationContentMarkingHeaderLocations">
    <vt:lpwstr>dsm-firmenich:5</vt:lpwstr>
  </property>
  <property fmtid="{D5CDD505-2E9C-101B-9397-08002B2CF9AE}" pid="4" name="ClassificationContentMarkingHeaderText">
    <vt:lpwstr>For Internal Use Only</vt:lpwstr>
  </property>
  <property fmtid="{D5CDD505-2E9C-101B-9397-08002B2CF9AE}" pid="5" name="MediaServiceImageTags">
    <vt:lpwstr/>
  </property>
  <property fmtid="{D5CDD505-2E9C-101B-9397-08002B2CF9AE}" pid="6" name="MSIP_Label_2ff753fd-faf2-4608-9b59-553f003adcdf_Enabled">
    <vt:lpwstr>true</vt:lpwstr>
  </property>
  <property fmtid="{D5CDD505-2E9C-101B-9397-08002B2CF9AE}" pid="7" name="MSIP_Label_2ff753fd-faf2-4608-9b59-553f003adcdf_SetDate">
    <vt:lpwstr>2023-06-05T09:54:30Z</vt:lpwstr>
  </property>
  <property fmtid="{D5CDD505-2E9C-101B-9397-08002B2CF9AE}" pid="8" name="MSIP_Label_2ff753fd-faf2-4608-9b59-553f003adcdf_Method">
    <vt:lpwstr>Privileged</vt:lpwstr>
  </property>
  <property fmtid="{D5CDD505-2E9C-101B-9397-08002B2CF9AE}" pid="9" name="MSIP_Label_2ff753fd-faf2-4608-9b59-553f003adcdf_Name">
    <vt:lpwstr>2ff753fd-faf2-4608-9b59-553f003adcdf</vt:lpwstr>
  </property>
  <property fmtid="{D5CDD505-2E9C-101B-9397-08002B2CF9AE}" pid="10" name="MSIP_Label_2ff753fd-faf2-4608-9b59-553f003adcdf_SiteId">
    <vt:lpwstr>49618402-6ea3-441d-957d-7df8773fee54</vt:lpwstr>
  </property>
  <property fmtid="{D5CDD505-2E9C-101B-9397-08002B2CF9AE}" pid="11" name="MSIP_Label_2ff753fd-faf2-4608-9b59-553f003adcdf_ActionId">
    <vt:lpwstr>af090361-dc1f-42ce-8ad4-3e58fb807c28</vt:lpwstr>
  </property>
  <property fmtid="{D5CDD505-2E9C-101B-9397-08002B2CF9AE}" pid="12" name="MSIP_Label_2ff753fd-faf2-4608-9b59-553f003adcdf_ContentBits">
    <vt:lpwstr>0</vt:lpwstr>
  </property>
</Properties>
</file>