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5.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124" r:id="rId5"/>
    <p:sldMasterId id="2147484055" r:id="rId6"/>
    <p:sldMasterId id="2147484069" r:id="rId7"/>
    <p:sldMasterId id="2147484080" r:id="rId8"/>
    <p:sldMasterId id="2147484089" r:id="rId9"/>
  </p:sldMasterIdLst>
  <p:notesMasterIdLst>
    <p:notesMasterId r:id="rId29"/>
  </p:notesMasterIdLst>
  <p:handoutMasterIdLst>
    <p:handoutMasterId r:id="rId30"/>
  </p:handoutMasterIdLst>
  <p:sldIdLst>
    <p:sldId id="338" r:id="rId10"/>
    <p:sldId id="277" r:id="rId11"/>
    <p:sldId id="282" r:id="rId12"/>
    <p:sldId id="273" r:id="rId13"/>
    <p:sldId id="384" r:id="rId14"/>
    <p:sldId id="385" r:id="rId15"/>
    <p:sldId id="284" r:id="rId16"/>
    <p:sldId id="388" r:id="rId17"/>
    <p:sldId id="390" r:id="rId18"/>
    <p:sldId id="392" r:id="rId19"/>
    <p:sldId id="393" r:id="rId20"/>
    <p:sldId id="391" r:id="rId21"/>
    <p:sldId id="278" r:id="rId22"/>
    <p:sldId id="389" r:id="rId23"/>
    <p:sldId id="271" r:id="rId24"/>
    <p:sldId id="386" r:id="rId25"/>
    <p:sldId id="387" r:id="rId26"/>
    <p:sldId id="383" r:id="rId27"/>
    <p:sldId id="285" r:id="rId28"/>
  </p:sldIdLst>
  <p:sldSz cx="12192000" cy="6858000"/>
  <p:notesSz cx="6858000" cy="9144000"/>
  <p:embeddedFontLst>
    <p:embeddedFont>
      <p:font typeface="Calibri" panose="020F0502020204030204" pitchFamily="34" charset="0"/>
      <p:regular r:id="rId31"/>
      <p:bold r:id="rId32"/>
      <p:italic r:id="rId33"/>
      <p:boldItalic r:id="rId34"/>
    </p:embeddedFont>
    <p:embeddedFont>
      <p:font typeface="Fira Sans" panose="020B0503050000020004" pitchFamily="34" charset="0"/>
      <p:regular r:id="rId35"/>
      <p:bold r:id="rId36"/>
      <p:italic r:id="rId37"/>
      <p:boldItalic r:id="rId38"/>
    </p:embeddedFont>
    <p:embeddedFont>
      <p:font typeface="Fira Sans Medium" panose="020B0603050000020004" pitchFamily="34" charset="0"/>
      <p:regular r:id="rId39"/>
      <p:italic r:id="rId40"/>
    </p:embeddedFont>
    <p:embeddedFont>
      <p:font typeface="Times" panose="02020603050405020304" pitchFamily="18" charset="0"/>
      <p:regular r:id="rId41"/>
      <p:bold r:id="rId42"/>
      <p:italic r:id="rId43"/>
      <p:boldItalic r:id="rId44"/>
    </p:embeddedFont>
  </p:embeddedFontLst>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ioactives" id="{D270CB90-9D22-0B48-A483-CD53E3942322}">
          <p14:sldIdLst>
            <p14:sldId id="338"/>
            <p14:sldId id="277"/>
            <p14:sldId id="282"/>
            <p14:sldId id="273"/>
            <p14:sldId id="384"/>
            <p14:sldId id="385"/>
            <p14:sldId id="284"/>
            <p14:sldId id="388"/>
            <p14:sldId id="390"/>
            <p14:sldId id="392"/>
            <p14:sldId id="393"/>
            <p14:sldId id="391"/>
            <p14:sldId id="278"/>
            <p14:sldId id="389"/>
            <p14:sldId id="271"/>
            <p14:sldId id="386"/>
            <p14:sldId id="387"/>
            <p14:sldId id="383"/>
            <p14:sldId id="285"/>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rzon, Carin" initials="GC" lastIdx="24" clrIdx="0">
    <p:extLst>
      <p:ext uri="{19B8F6BF-5375-455C-9EA6-DF929625EA0E}">
        <p15:presenceInfo xmlns:p15="http://schemas.microsoft.com/office/powerpoint/2012/main" userId="S-1-5-21-2573208799-187067640-1722879566-469061" providerId="AD"/>
      </p:ext>
    </p:extLst>
  </p:cmAuthor>
  <p:cmAuthor id="2" name="Kroon, Caroline" initials="KC" lastIdx="16" clrIdx="1">
    <p:extLst>
      <p:ext uri="{19B8F6BF-5375-455C-9EA6-DF929625EA0E}">
        <p15:presenceInfo xmlns:p15="http://schemas.microsoft.com/office/powerpoint/2012/main" userId="S-1-5-21-2573208799-187067640-1722879566-6143" providerId="AD"/>
      </p:ext>
    </p:extLst>
  </p:cmAuthor>
  <p:cmAuthor id="3" name="Brouns, Ellis" initials="BE" lastIdx="10" clrIdx="2">
    <p:extLst>
      <p:ext uri="{19B8F6BF-5375-455C-9EA6-DF929625EA0E}">
        <p15:presenceInfo xmlns:p15="http://schemas.microsoft.com/office/powerpoint/2012/main" userId="S-1-5-21-2573208799-187067640-1722879566-480915" providerId="AD"/>
      </p:ext>
    </p:extLst>
  </p:cmAuthor>
  <p:cmAuthor id="4" name="Koolhoven, Liza" initials="KL" lastIdx="112" clrIdx="3">
    <p:extLst>
      <p:ext uri="{19B8F6BF-5375-455C-9EA6-DF929625EA0E}">
        <p15:presenceInfo xmlns:p15="http://schemas.microsoft.com/office/powerpoint/2012/main" userId="S-1-5-21-2573208799-187067640-1722879566-500762" providerId="AD"/>
      </p:ext>
    </p:extLst>
  </p:cmAuthor>
  <p:cmAuthor id="5" name="Koolhoven, Liza" initials="KL [2]" lastIdx="20" clrIdx="4">
    <p:extLst>
      <p:ext uri="{19B8F6BF-5375-455C-9EA6-DF929625EA0E}">
        <p15:presenceInfo xmlns:p15="http://schemas.microsoft.com/office/powerpoint/2012/main" userId="S::liza.koolhoven@dsm.com::0320a5cc-c1c6-4685-b126-8a7fdd6a50e5" providerId="AD"/>
      </p:ext>
    </p:extLst>
  </p:cmAuthor>
  <p:cmAuthor id="6" name="Anne de Weerd" initials="AdW" lastIdx="1" clrIdx="5">
    <p:extLst>
      <p:ext uri="{19B8F6BF-5375-455C-9EA6-DF929625EA0E}">
        <p15:presenceInfo xmlns:p15="http://schemas.microsoft.com/office/powerpoint/2012/main" userId="59cbfca0dd96c1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E4B"/>
    <a:srgbClr val="0070BA"/>
    <a:srgbClr val="000000"/>
    <a:srgbClr val="7B1F62"/>
    <a:srgbClr val="F57922"/>
    <a:srgbClr val="BD0A79"/>
    <a:srgbClr val="006FAB"/>
    <a:srgbClr val="009FE3"/>
    <a:srgbClr val="45AC34"/>
    <a:srgbClr val="E51F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EAF510-0081-4F00-B43F-30992060D148}" v="19" dt="2020-09-22T08:52:43.695"/>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07" autoAdjust="0"/>
    <p:restoredTop sz="95918" autoAdjust="0"/>
  </p:normalViewPr>
  <p:slideViewPr>
    <p:cSldViewPr snapToGrid="0" snapToObjects="1">
      <p:cViewPr varScale="1">
        <p:scale>
          <a:sx n="102" d="100"/>
          <a:sy n="102" d="100"/>
        </p:scale>
        <p:origin x="684" y="9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Grid="0" snapToObjects="1">
      <p:cViewPr>
        <p:scale>
          <a:sx n="75" d="100"/>
          <a:sy n="75" d="100"/>
        </p:scale>
        <p:origin x="8624" y="24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font" Target="fonts/font9.fntdata"/><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notesMaster" Target="notesMasters/notesMaster1.xml"/><Relationship Id="rId41"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tags" Target="tags/tag1.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font" Target="fonts/font6.fntdata"/><Relationship Id="rId49"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font" Target="fonts/font1.fntdata"/><Relationship Id="rId44" Type="http://schemas.openxmlformats.org/officeDocument/2006/relationships/font" Target="fonts/font14.fntdata"/><Relationship Id="rId52"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handoutMaster" Target="handoutMasters/handout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viewProps" Target="viewProps.xml"/><Relationship Id="rId8" Type="http://schemas.openxmlformats.org/officeDocument/2006/relationships/slideMaster" Target="slideMasters/slideMaster4.xml"/><Relationship Id="rId5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setti, Ornella" userId="31e26e81-6c1f-49da-9939-9f7df0dd8449" providerId="ADAL" clId="{F9EAF510-0081-4F00-B43F-30992060D148}"/>
    <pc:docChg chg="undo custSel mod modSld">
      <pc:chgData name="Rossetti, Ornella" userId="31e26e81-6c1f-49da-9939-9f7df0dd8449" providerId="ADAL" clId="{F9EAF510-0081-4F00-B43F-30992060D148}" dt="2020-09-22T08:52:44.999" v="86" actId="478"/>
      <pc:docMkLst>
        <pc:docMk/>
      </pc:docMkLst>
      <pc:sldChg chg="delSp modSp">
        <pc:chgData name="Rossetti, Ornella" userId="31e26e81-6c1f-49da-9939-9f7df0dd8449" providerId="ADAL" clId="{F9EAF510-0081-4F00-B43F-30992060D148}" dt="2020-08-18T15:34:58.262" v="41" actId="6549"/>
        <pc:sldMkLst>
          <pc:docMk/>
          <pc:sldMk cId="947921838" sldId="280"/>
        </pc:sldMkLst>
        <pc:spChg chg="mod">
          <ac:chgData name="Rossetti, Ornella" userId="31e26e81-6c1f-49da-9939-9f7df0dd8449" providerId="ADAL" clId="{F9EAF510-0081-4F00-B43F-30992060D148}" dt="2020-08-18T15:34:58.262" v="41" actId="6549"/>
          <ac:spMkLst>
            <pc:docMk/>
            <pc:sldMk cId="947921838" sldId="280"/>
            <ac:spMk id="3" creationId="{77491814-9314-A640-979F-3092E2BA9AD3}"/>
          </ac:spMkLst>
        </pc:spChg>
        <pc:spChg chg="del">
          <ac:chgData name="Rossetti, Ornella" userId="31e26e81-6c1f-49da-9939-9f7df0dd8449" providerId="ADAL" clId="{F9EAF510-0081-4F00-B43F-30992060D148}" dt="2020-08-18T15:34:47.822" v="40" actId="478"/>
          <ac:spMkLst>
            <pc:docMk/>
            <pc:sldMk cId="947921838" sldId="280"/>
            <ac:spMk id="5" creationId="{7333A59C-9D0E-BA44-AD24-715BEF9A3A5E}"/>
          </ac:spMkLst>
        </pc:spChg>
      </pc:sldChg>
      <pc:sldChg chg="addSp delSp modSp">
        <pc:chgData name="Rossetti, Ornella" userId="31e26e81-6c1f-49da-9939-9f7df0dd8449" providerId="ADAL" clId="{F9EAF510-0081-4F00-B43F-30992060D148}" dt="2020-08-25T11:44:38.477" v="60" actId="478"/>
        <pc:sldMkLst>
          <pc:docMk/>
          <pc:sldMk cId="2194077127" sldId="282"/>
        </pc:sldMkLst>
        <pc:spChg chg="mod">
          <ac:chgData name="Rossetti, Ornella" userId="31e26e81-6c1f-49da-9939-9f7df0dd8449" providerId="ADAL" clId="{F9EAF510-0081-4F00-B43F-30992060D148}" dt="2020-08-25T11:44:36.334" v="59" actId="14100"/>
          <ac:spMkLst>
            <pc:docMk/>
            <pc:sldMk cId="2194077127" sldId="282"/>
            <ac:spMk id="2" creationId="{E9F00A97-9FAB-AB4B-8B3C-4E14EB485841}"/>
          </ac:spMkLst>
        </pc:spChg>
        <pc:spChg chg="add del">
          <ac:chgData name="Rossetti, Ornella" userId="31e26e81-6c1f-49da-9939-9f7df0dd8449" providerId="ADAL" clId="{F9EAF510-0081-4F00-B43F-30992060D148}" dt="2020-08-25T11:44:38.477" v="60" actId="478"/>
          <ac:spMkLst>
            <pc:docMk/>
            <pc:sldMk cId="2194077127" sldId="282"/>
            <ac:spMk id="3" creationId="{84684A3A-BFCD-3048-9D1C-1DE6D740D463}"/>
          </ac:spMkLst>
        </pc:spChg>
        <pc:spChg chg="add del">
          <ac:chgData name="Rossetti, Ornella" userId="31e26e81-6c1f-49da-9939-9f7df0dd8449" providerId="ADAL" clId="{F9EAF510-0081-4F00-B43F-30992060D148}" dt="2020-08-25T11:43:42.403" v="48" actId="478"/>
          <ac:spMkLst>
            <pc:docMk/>
            <pc:sldMk cId="2194077127" sldId="282"/>
            <ac:spMk id="5" creationId="{F60D46CE-ACAD-A442-923B-6B60BC2836F9}"/>
          </ac:spMkLst>
        </pc:spChg>
        <pc:spChg chg="add del">
          <ac:chgData name="Rossetti, Ornella" userId="31e26e81-6c1f-49da-9939-9f7df0dd8449" providerId="ADAL" clId="{F9EAF510-0081-4F00-B43F-30992060D148}" dt="2020-08-25T11:43:45.078" v="51" actId="478"/>
          <ac:spMkLst>
            <pc:docMk/>
            <pc:sldMk cId="2194077127" sldId="282"/>
            <ac:spMk id="6" creationId="{8B1CE5CF-C90B-B04A-9E0E-AB3750DC4053}"/>
          </ac:spMkLst>
        </pc:spChg>
        <pc:picChg chg="add del mod">
          <ac:chgData name="Rossetti, Ornella" userId="31e26e81-6c1f-49da-9939-9f7df0dd8449" providerId="ADAL" clId="{F9EAF510-0081-4F00-B43F-30992060D148}" dt="2020-08-25T11:43:44.292" v="50"/>
          <ac:picMkLst>
            <pc:docMk/>
            <pc:sldMk cId="2194077127" sldId="282"/>
            <ac:picMk id="8" creationId="{8E2565EF-517C-4CB6-AD04-22A3C4983BB0}"/>
          </ac:picMkLst>
        </pc:picChg>
      </pc:sldChg>
      <pc:sldChg chg="addSp delSp modSp">
        <pc:chgData name="Rossetti, Ornella" userId="31e26e81-6c1f-49da-9939-9f7df0dd8449" providerId="ADAL" clId="{F9EAF510-0081-4F00-B43F-30992060D148}" dt="2020-09-22T08:52:44.999" v="86" actId="478"/>
        <pc:sldMkLst>
          <pc:docMk/>
          <pc:sldMk cId="929593580" sldId="321"/>
        </pc:sldMkLst>
        <pc:spChg chg="add del">
          <ac:chgData name="Rossetti, Ornella" userId="31e26e81-6c1f-49da-9939-9f7df0dd8449" providerId="ADAL" clId="{F9EAF510-0081-4F00-B43F-30992060D148}" dt="2020-09-22T08:52:44.381" v="85" actId="478"/>
          <ac:spMkLst>
            <pc:docMk/>
            <pc:sldMk cId="929593580" sldId="321"/>
            <ac:spMk id="2" creationId="{BC9FB352-70AF-E141-89A0-BB855FC713E2}"/>
          </ac:spMkLst>
        </pc:spChg>
        <pc:spChg chg="add del">
          <ac:chgData name="Rossetti, Ornella" userId="31e26e81-6c1f-49da-9939-9f7df0dd8449" providerId="ADAL" clId="{F9EAF510-0081-4F00-B43F-30992060D148}" dt="2020-09-22T08:52:44.999" v="86" actId="478"/>
          <ac:spMkLst>
            <pc:docMk/>
            <pc:sldMk cId="929593580" sldId="321"/>
            <ac:spMk id="3" creationId="{8C9D2013-3DB0-0744-A58D-3E9D303B2C20}"/>
          </ac:spMkLst>
        </pc:spChg>
        <pc:spChg chg="add del mod">
          <ac:chgData name="Rossetti, Ornella" userId="31e26e81-6c1f-49da-9939-9f7df0dd8449" providerId="ADAL" clId="{F9EAF510-0081-4F00-B43F-30992060D148}" dt="2020-09-22T08:52:43.695" v="84"/>
          <ac:spMkLst>
            <pc:docMk/>
            <pc:sldMk cId="929593580" sldId="321"/>
            <ac:spMk id="5" creationId="{B66AA84F-FE71-417E-8436-1B8D72D2204C}"/>
          </ac:spMkLst>
        </pc:spChg>
        <pc:spChg chg="add del mod">
          <ac:chgData name="Rossetti, Ornella" userId="31e26e81-6c1f-49da-9939-9f7df0dd8449" providerId="ADAL" clId="{F9EAF510-0081-4F00-B43F-30992060D148}" dt="2020-09-22T08:52:42.724" v="82"/>
          <ac:spMkLst>
            <pc:docMk/>
            <pc:sldMk cId="929593580" sldId="321"/>
            <ac:spMk id="6" creationId="{447245B2-B8EF-403A-A725-492D79C29CC3}"/>
          </ac:spMkLst>
        </pc:spChg>
        <pc:spChg chg="add del">
          <ac:chgData name="Rossetti, Ornella" userId="31e26e81-6c1f-49da-9939-9f7df0dd8449" providerId="ADAL" clId="{F9EAF510-0081-4F00-B43F-30992060D148}" dt="2020-09-22T08:52:41.922" v="80"/>
          <ac:spMkLst>
            <pc:docMk/>
            <pc:sldMk cId="929593580" sldId="321"/>
            <ac:spMk id="7" creationId="{91BDFB14-707A-42F4-8879-5183E309CA0C}"/>
          </ac:spMkLst>
        </pc:spChg>
        <pc:spChg chg="add del">
          <ac:chgData name="Rossetti, Ornella" userId="31e26e81-6c1f-49da-9939-9f7df0dd8449" providerId="ADAL" clId="{F9EAF510-0081-4F00-B43F-30992060D148}" dt="2020-09-22T08:52:41.453" v="79"/>
          <ac:spMkLst>
            <pc:docMk/>
            <pc:sldMk cId="929593580" sldId="321"/>
            <ac:spMk id="8" creationId="{C5354AB0-BAD3-4449-A670-9DADAF20467B}"/>
          </ac:spMkLst>
        </pc:spChg>
      </pc:sldChg>
      <pc:sldChg chg="addSp delSp modSp mod setBg">
        <pc:chgData name="Rossetti, Ornella" userId="31e26e81-6c1f-49da-9939-9f7df0dd8449" providerId="ADAL" clId="{F9EAF510-0081-4F00-B43F-30992060D148}" dt="2020-08-18T12:35:26.217" v="14" actId="931"/>
        <pc:sldMkLst>
          <pc:docMk/>
          <pc:sldMk cId="2015872049" sldId="325"/>
        </pc:sldMkLst>
        <pc:spChg chg="mod ord">
          <ac:chgData name="Rossetti, Ornella" userId="31e26e81-6c1f-49da-9939-9f7df0dd8449" providerId="ADAL" clId="{F9EAF510-0081-4F00-B43F-30992060D148}" dt="2020-08-18T12:35:25.469" v="12" actId="26606"/>
          <ac:spMkLst>
            <pc:docMk/>
            <pc:sldMk cId="2015872049" sldId="325"/>
            <ac:spMk id="5" creationId="{5F6AAC94-6036-174E-B006-0410EA511223}"/>
          </ac:spMkLst>
        </pc:spChg>
        <pc:spChg chg="add del">
          <ac:chgData name="Rossetti, Ornella" userId="31e26e81-6c1f-49da-9939-9f7df0dd8449" providerId="ADAL" clId="{F9EAF510-0081-4F00-B43F-30992060D148}" dt="2020-08-18T12:35:25.469" v="12" actId="26606"/>
          <ac:spMkLst>
            <pc:docMk/>
            <pc:sldMk cId="2015872049" sldId="325"/>
            <ac:spMk id="9" creationId="{A9F529C3-C941-49FD-8C67-82F134F64BDB}"/>
          </ac:spMkLst>
        </pc:spChg>
        <pc:spChg chg="add del">
          <ac:chgData name="Rossetti, Ornella" userId="31e26e81-6c1f-49da-9939-9f7df0dd8449" providerId="ADAL" clId="{F9EAF510-0081-4F00-B43F-30992060D148}" dt="2020-08-18T12:35:25.469" v="12" actId="26606"/>
          <ac:spMkLst>
            <pc:docMk/>
            <pc:sldMk cId="2015872049" sldId="325"/>
            <ac:spMk id="10" creationId="{20586029-32A0-47E5-9AEC-AE3ABA6B94D0}"/>
          </ac:spMkLst>
        </pc:spChg>
        <pc:spChg chg="add del">
          <ac:chgData name="Rossetti, Ornella" userId="31e26e81-6c1f-49da-9939-9f7df0dd8449" providerId="ADAL" clId="{F9EAF510-0081-4F00-B43F-30992060D148}" dt="2020-08-18T12:35:17.338" v="6" actId="26606"/>
          <ac:spMkLst>
            <pc:docMk/>
            <pc:sldMk cId="2015872049" sldId="325"/>
            <ac:spMk id="12" creationId="{22C6C9C9-83BF-4A6C-A1BF-C1735C61B4FF}"/>
          </ac:spMkLst>
        </pc:spChg>
        <pc:spChg chg="add del">
          <ac:chgData name="Rossetti, Ornella" userId="31e26e81-6c1f-49da-9939-9f7df0dd8449" providerId="ADAL" clId="{F9EAF510-0081-4F00-B43F-30992060D148}" dt="2020-08-18T12:35:20.129" v="8" actId="26606"/>
          <ac:spMkLst>
            <pc:docMk/>
            <pc:sldMk cId="2015872049" sldId="325"/>
            <ac:spMk id="14" creationId="{39E8235E-135E-4261-8F54-2B316E493C42}"/>
          </ac:spMkLst>
        </pc:spChg>
        <pc:spChg chg="add del">
          <ac:chgData name="Rossetti, Ornella" userId="31e26e81-6c1f-49da-9939-9f7df0dd8449" providerId="ADAL" clId="{F9EAF510-0081-4F00-B43F-30992060D148}" dt="2020-08-18T12:35:20.129" v="8" actId="26606"/>
          <ac:spMkLst>
            <pc:docMk/>
            <pc:sldMk cId="2015872049" sldId="325"/>
            <ac:spMk id="15" creationId="{A169D286-F4D7-4C8B-A6BD-D05384C7F1D8}"/>
          </ac:spMkLst>
        </pc:spChg>
        <pc:spChg chg="add del">
          <ac:chgData name="Rossetti, Ornella" userId="31e26e81-6c1f-49da-9939-9f7df0dd8449" providerId="ADAL" clId="{F9EAF510-0081-4F00-B43F-30992060D148}" dt="2020-08-18T12:35:20.129" v="8" actId="26606"/>
          <ac:spMkLst>
            <pc:docMk/>
            <pc:sldMk cId="2015872049" sldId="325"/>
            <ac:spMk id="16" creationId="{D4ED8EC3-4D57-4620-93CE-4E6661F09A3E}"/>
          </ac:spMkLst>
        </pc:spChg>
        <pc:picChg chg="add del mod">
          <ac:chgData name="Rossetti, Ornella" userId="31e26e81-6c1f-49da-9939-9f7df0dd8449" providerId="ADAL" clId="{F9EAF510-0081-4F00-B43F-30992060D148}" dt="2020-08-18T12:35:26.217" v="14" actId="931"/>
          <ac:picMkLst>
            <pc:docMk/>
            <pc:sldMk cId="2015872049" sldId="325"/>
            <ac:picMk id="3" creationId="{3617C3D5-890C-4E8B-9E26-BFFE65E6B200}"/>
          </ac:picMkLst>
        </pc:picChg>
        <pc:picChg chg="mod ord">
          <ac:chgData name="Rossetti, Ornella" userId="31e26e81-6c1f-49da-9939-9f7df0dd8449" providerId="ADAL" clId="{F9EAF510-0081-4F00-B43F-30992060D148}" dt="2020-08-18T12:35:25.469" v="12" actId="26606"/>
          <ac:picMkLst>
            <pc:docMk/>
            <pc:sldMk cId="2015872049" sldId="325"/>
            <ac:picMk id="7" creationId="{E0D4DD3A-F282-C244-B352-503BF91DDB78}"/>
          </ac:picMkLst>
        </pc:picChg>
        <pc:cxnChg chg="add del">
          <ac:chgData name="Rossetti, Ornella" userId="31e26e81-6c1f-49da-9939-9f7df0dd8449" providerId="ADAL" clId="{F9EAF510-0081-4F00-B43F-30992060D148}" dt="2020-08-18T12:35:25.469" v="12" actId="26606"/>
          <ac:cxnSpMkLst>
            <pc:docMk/>
            <pc:sldMk cId="2015872049" sldId="325"/>
            <ac:cxnSpMk id="11" creationId="{8C730EAB-A532-4295-A302-FB4B90DB9F5E}"/>
          </ac:cxnSpMkLst>
        </pc:cxnChg>
      </pc:sldChg>
      <pc:sldChg chg="modSp">
        <pc:chgData name="Rossetti, Ornella" userId="31e26e81-6c1f-49da-9939-9f7df0dd8449" providerId="ADAL" clId="{F9EAF510-0081-4F00-B43F-30992060D148}" dt="2020-09-01T13:58:31.568" v="62" actId="196"/>
        <pc:sldMkLst>
          <pc:docMk/>
          <pc:sldMk cId="1030402477" sldId="328"/>
        </pc:sldMkLst>
        <pc:picChg chg="mod">
          <ac:chgData name="Rossetti, Ornella" userId="31e26e81-6c1f-49da-9939-9f7df0dd8449" providerId="ADAL" clId="{F9EAF510-0081-4F00-B43F-30992060D148}" dt="2020-09-01T13:58:31.568" v="62" actId="196"/>
          <ac:picMkLst>
            <pc:docMk/>
            <pc:sldMk cId="1030402477" sldId="328"/>
            <ac:picMk id="3" creationId="{9FDB8E1D-5741-F04E-9067-1D7D92AAFF1F}"/>
          </ac:picMkLst>
        </pc:picChg>
      </pc:sldChg>
      <pc:sldChg chg="modSp">
        <pc:chgData name="Rossetti, Ornella" userId="31e26e81-6c1f-49da-9939-9f7df0dd8449" providerId="ADAL" clId="{F9EAF510-0081-4F00-B43F-30992060D148}" dt="2020-09-01T14:22:10.058" v="64" actId="196"/>
        <pc:sldMkLst>
          <pc:docMk/>
          <pc:sldMk cId="2812616253" sldId="330"/>
        </pc:sldMkLst>
        <pc:picChg chg="mod">
          <ac:chgData name="Rossetti, Ornella" userId="31e26e81-6c1f-49da-9939-9f7df0dd8449" providerId="ADAL" clId="{F9EAF510-0081-4F00-B43F-30992060D148}" dt="2020-09-01T14:22:10.058" v="64" actId="196"/>
          <ac:picMkLst>
            <pc:docMk/>
            <pc:sldMk cId="2812616253" sldId="330"/>
            <ac:picMk id="3" creationId="{7DD673EB-B2CE-484F-A494-F6F40614C2A3}"/>
          </ac:picMkLst>
        </pc:picChg>
      </pc:sldChg>
      <pc:sldChg chg="addSp delSp modSp">
        <pc:chgData name="Rossetti, Ornella" userId="31e26e81-6c1f-49da-9939-9f7df0dd8449" providerId="ADAL" clId="{F9EAF510-0081-4F00-B43F-30992060D148}" dt="2020-08-18T12:37:09.445" v="38" actId="931"/>
        <pc:sldMkLst>
          <pc:docMk/>
          <pc:sldMk cId="3696295385" sldId="337"/>
        </pc:sldMkLst>
        <pc:spChg chg="add del">
          <ac:chgData name="Rossetti, Ornella" userId="31e26e81-6c1f-49da-9939-9f7df0dd8449" providerId="ADAL" clId="{F9EAF510-0081-4F00-B43F-30992060D148}" dt="2020-08-18T12:37:09.445" v="38" actId="931"/>
          <ac:spMkLst>
            <pc:docMk/>
            <pc:sldMk cId="3696295385" sldId="337"/>
            <ac:spMk id="2" creationId="{EFEFBAB4-A611-714F-A3E7-A222D79DB253}"/>
          </ac:spMkLst>
        </pc:spChg>
        <pc:spChg chg="mod">
          <ac:chgData name="Rossetti, Ornella" userId="31e26e81-6c1f-49da-9939-9f7df0dd8449" providerId="ADAL" clId="{F9EAF510-0081-4F00-B43F-30992060D148}" dt="2020-08-18T12:37:04.119" v="33" actId="1076"/>
          <ac:spMkLst>
            <pc:docMk/>
            <pc:sldMk cId="3696295385" sldId="337"/>
            <ac:spMk id="3" creationId="{5FFB9CCB-59B5-4640-8131-2A2763A72388}"/>
          </ac:spMkLst>
        </pc:spChg>
        <pc:spChg chg="mod">
          <ac:chgData name="Rossetti, Ornella" userId="31e26e81-6c1f-49da-9939-9f7df0dd8449" providerId="ADAL" clId="{F9EAF510-0081-4F00-B43F-30992060D148}" dt="2020-08-18T12:37:04.621" v="34" actId="1076"/>
          <ac:spMkLst>
            <pc:docMk/>
            <pc:sldMk cId="3696295385" sldId="337"/>
            <ac:spMk id="4" creationId="{D39915C2-0102-804C-830B-E072517E2FA9}"/>
          </ac:spMkLst>
        </pc:spChg>
        <pc:spChg chg="mod">
          <ac:chgData name="Rossetti, Ornella" userId="31e26e81-6c1f-49da-9939-9f7df0dd8449" providerId="ADAL" clId="{F9EAF510-0081-4F00-B43F-30992060D148}" dt="2020-08-18T12:37:03.346" v="32" actId="1076"/>
          <ac:spMkLst>
            <pc:docMk/>
            <pc:sldMk cId="3696295385" sldId="337"/>
            <ac:spMk id="5" creationId="{72B6E7AC-BCDE-6547-B837-A227617885B1}"/>
          </ac:spMkLst>
        </pc:spChg>
        <pc:picChg chg="add del mod">
          <ac:chgData name="Rossetti, Ornella" userId="31e26e81-6c1f-49da-9939-9f7df0dd8449" providerId="ADAL" clId="{F9EAF510-0081-4F00-B43F-30992060D148}" dt="2020-08-18T12:37:09.445" v="38" actId="931"/>
          <ac:picMkLst>
            <pc:docMk/>
            <pc:sldMk cId="3696295385" sldId="337"/>
            <ac:picMk id="8" creationId="{11F538C1-8ABE-46A2-B5A6-E72A264769BE}"/>
          </ac:picMkLst>
        </pc:picChg>
        <pc:picChg chg="add del mod">
          <ac:chgData name="Rossetti, Ornella" userId="31e26e81-6c1f-49da-9939-9f7df0dd8449" providerId="ADAL" clId="{F9EAF510-0081-4F00-B43F-30992060D148}" dt="2020-08-18T12:37:06.054" v="36"/>
          <ac:picMkLst>
            <pc:docMk/>
            <pc:sldMk cId="3696295385" sldId="337"/>
            <ac:picMk id="9" creationId="{6CBFDCAB-2D9A-4E98-831A-BF5204500914}"/>
          </ac:picMkLst>
        </pc:pic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D05F98-8FE9-4C51-8F0A-394EF0901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F1FD1A1-59D5-40C7-823F-56BE542DBB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1C049C-A639-47B5-949D-51F799AC2066}" type="datetimeFigureOut">
              <a:rPr lang="en-GB" smtClean="0"/>
              <a:t>12/05/2021</a:t>
            </a:fld>
            <a:endParaRPr lang="en-GB" dirty="0"/>
          </a:p>
        </p:txBody>
      </p:sp>
      <p:sp>
        <p:nvSpPr>
          <p:cNvPr id="4" name="Footer Placeholder 3">
            <a:extLst>
              <a:ext uri="{FF2B5EF4-FFF2-40B4-BE49-F238E27FC236}">
                <a16:creationId xmlns:a16="http://schemas.microsoft.com/office/drawing/2014/main" id="{412C5951-2E22-4966-BEB0-91FE304B6E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CE7350-9F92-44B0-B468-AC29821C54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51C59-9121-4008-863D-396F74F34C1F}" type="slidenum">
              <a:rPr lang="en-GB" smtClean="0"/>
              <a:t>‹#›</a:t>
            </a:fld>
            <a:endParaRPr lang="en-GB"/>
          </a:p>
        </p:txBody>
      </p:sp>
    </p:spTree>
    <p:extLst>
      <p:ext uri="{BB962C8B-B14F-4D97-AF65-F5344CB8AC3E}">
        <p14:creationId xmlns:p14="http://schemas.microsoft.com/office/powerpoint/2010/main" val="2937232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Fira Sans" panose="020B05030500000200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Fira Sans" panose="020B0503050000020004" pitchFamily="34" charset="0"/>
              </a:defRPr>
            </a:lvl1pPr>
          </a:lstStyle>
          <a:p>
            <a:fld id="{41FB43FB-DCDA-AE47-AEEB-A7052222BB2E}" type="datetimeFigureOut">
              <a:rPr lang="en-US" smtClean="0"/>
              <a:pPr/>
              <a:t>5/12/2021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Fira Sans" panose="020B05030500000200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Fira Sans" panose="020B0503050000020004" pitchFamily="34" charset="0"/>
              </a:defRPr>
            </a:lvl1pPr>
          </a:lstStyle>
          <a:p>
            <a:fld id="{FDEA1EC3-38D3-9F43-B1F0-97D892A72D0C}" type="slidenum">
              <a:rPr lang="en-US" smtClean="0"/>
              <a:pPr/>
              <a:t>‹#›</a:t>
            </a:fld>
            <a:endParaRPr lang="en-US" dirty="0"/>
          </a:p>
        </p:txBody>
      </p:sp>
    </p:spTree>
    <p:extLst>
      <p:ext uri="{BB962C8B-B14F-4D97-AF65-F5344CB8AC3E}">
        <p14:creationId xmlns:p14="http://schemas.microsoft.com/office/powerpoint/2010/main" val="1507159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ira Sans" panose="020B0503050000020004" pitchFamily="34" charset="0"/>
        <a:ea typeface="+mn-ea"/>
        <a:cs typeface="+mn-cs"/>
      </a:defRPr>
    </a:lvl1pPr>
    <a:lvl2pPr marL="457200" algn="l" defTabSz="914400" rtl="0" eaLnBrk="1" latinLnBrk="0" hangingPunct="1">
      <a:defRPr sz="1200" b="0" i="0" kern="1200">
        <a:solidFill>
          <a:schemeClr val="tx1"/>
        </a:solidFill>
        <a:latin typeface="Fira Sans" panose="020B0503050000020004" pitchFamily="34" charset="0"/>
        <a:ea typeface="+mn-ea"/>
        <a:cs typeface="+mn-cs"/>
      </a:defRPr>
    </a:lvl2pPr>
    <a:lvl3pPr marL="914400" algn="l" defTabSz="914400" rtl="0" eaLnBrk="1" latinLnBrk="0" hangingPunct="1">
      <a:defRPr sz="1200" b="0" i="0" kern="1200">
        <a:solidFill>
          <a:schemeClr val="tx1"/>
        </a:solidFill>
        <a:latin typeface="Fira Sans" panose="020B0503050000020004" pitchFamily="34" charset="0"/>
        <a:ea typeface="+mn-ea"/>
        <a:cs typeface="+mn-cs"/>
      </a:defRPr>
    </a:lvl3pPr>
    <a:lvl4pPr marL="1371600" algn="l" defTabSz="914400" rtl="0" eaLnBrk="1" latinLnBrk="0" hangingPunct="1">
      <a:defRPr sz="1200" b="0" i="0" kern="1200">
        <a:solidFill>
          <a:schemeClr val="tx1"/>
        </a:solidFill>
        <a:latin typeface="Fira Sans" panose="020B0503050000020004" pitchFamily="34" charset="0"/>
        <a:ea typeface="+mn-ea"/>
        <a:cs typeface="+mn-cs"/>
      </a:defRPr>
    </a:lvl4pPr>
    <a:lvl5pPr marL="1828800" algn="l" defTabSz="914400" rtl="0" eaLnBrk="1" latinLnBrk="0" hangingPunct="1">
      <a:defRPr sz="1200" b="0" i="0" kern="1200">
        <a:solidFill>
          <a:schemeClr val="tx1"/>
        </a:solidFill>
        <a:latin typeface="Fira Sans" panose="020B05030500000200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altLang="en-US" dirty="0"/>
              <a:t>Gamma linolenic acid (GLA) is essential for our skin. Normally the body is able to produce GLA from</a:t>
            </a:r>
          </a:p>
          <a:p>
            <a:pPr>
              <a:lnSpc>
                <a:spcPct val="90000"/>
              </a:lnSpc>
            </a:pPr>
            <a:r>
              <a:rPr lang="en-US" altLang="en-US" dirty="0"/>
              <a:t>linoleic acid (LA) by enzymatic conversion. However, the required enzyme activity to convert LA to</a:t>
            </a:r>
          </a:p>
          <a:p>
            <a:pPr>
              <a:lnSpc>
                <a:spcPct val="90000"/>
              </a:lnSpc>
            </a:pPr>
            <a:r>
              <a:rPr lang="en-US" altLang="en-US" dirty="0"/>
              <a:t>GLA is not available in skin. Also, older people often have problems synthesizing enough GLA from</a:t>
            </a:r>
          </a:p>
          <a:p>
            <a:pPr>
              <a:lnSpc>
                <a:spcPct val="90000"/>
              </a:lnSpc>
            </a:pPr>
            <a:r>
              <a:rPr lang="en-US" altLang="en-US" dirty="0"/>
              <a:t>their diet.</a:t>
            </a:r>
          </a:p>
          <a:p>
            <a:pPr>
              <a:lnSpc>
                <a:spcPct val="90000"/>
              </a:lnSpc>
            </a:pPr>
            <a:r>
              <a:rPr lang="en-US" altLang="en-US" dirty="0"/>
              <a:t>Therefore GLA rich oils are the ideal source to supply our body and skin with this essential fatty acid.</a:t>
            </a:r>
          </a:p>
          <a:p>
            <a:pPr>
              <a:lnSpc>
                <a:spcPct val="90000"/>
              </a:lnSpc>
            </a:pPr>
            <a:r>
              <a:rPr lang="en-US" altLang="en-US" dirty="0"/>
              <a:t>In addition to its role in the skin barrier function of the stratum corneum, the GLA is partly converted to</a:t>
            </a:r>
          </a:p>
          <a:p>
            <a:pPr>
              <a:lnSpc>
                <a:spcPct val="90000"/>
              </a:lnSpc>
            </a:pPr>
            <a:r>
              <a:rPr lang="en-US" altLang="en-US" dirty="0" err="1"/>
              <a:t>dihomo</a:t>
            </a:r>
            <a:r>
              <a:rPr lang="en-US" altLang="en-US" dirty="0"/>
              <a:t> gamma linolenic acid (DGLA), which is a precursor of a number of anti-inflammatory signaling</a:t>
            </a:r>
          </a:p>
          <a:p>
            <a:pPr>
              <a:lnSpc>
                <a:spcPct val="90000"/>
              </a:lnSpc>
            </a:pPr>
            <a:r>
              <a:rPr lang="en-US" altLang="en-US" dirty="0"/>
              <a:t>compounds, like the prostaglandin PGE1.</a:t>
            </a:r>
          </a:p>
          <a:p>
            <a:pPr>
              <a:lnSpc>
                <a:spcPct val="90000"/>
              </a:lnSpc>
            </a:pPr>
            <a:r>
              <a:rPr lang="en-US" altLang="en-US" dirty="0"/>
              <a:t>Supply with GLA seems to normalize the balance of pro- and anti-inflammatory eicosanoids and</a:t>
            </a:r>
          </a:p>
          <a:p>
            <a:pPr>
              <a:lnSpc>
                <a:spcPct val="90000"/>
              </a:lnSpc>
            </a:pPr>
            <a:r>
              <a:rPr lang="en-US" altLang="en-US" dirty="0"/>
              <a:t>mitigate the symptoms of skin infections with an inflammatory component. A number of scientific</a:t>
            </a:r>
          </a:p>
          <a:p>
            <a:pPr>
              <a:lnSpc>
                <a:spcPct val="90000"/>
              </a:lnSpc>
            </a:pPr>
            <a:r>
              <a:rPr lang="en-US" altLang="en-US" dirty="0"/>
              <a:t>papers have been published studying the positive effects of GLA-rich plant oils on atopic eczema and</a:t>
            </a:r>
          </a:p>
          <a:p>
            <a:pPr>
              <a:lnSpc>
                <a:spcPct val="90000"/>
              </a:lnSpc>
            </a:pPr>
            <a:r>
              <a:rPr lang="en-US" altLang="en-US" dirty="0"/>
              <a:t>irritated skin.4</a:t>
            </a:r>
          </a:p>
          <a:p>
            <a:endParaRPr lang="de-CH"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8</a:t>
            </a:fld>
            <a:endParaRPr lang="en-US" dirty="0"/>
          </a:p>
        </p:txBody>
      </p:sp>
    </p:spTree>
    <p:extLst>
      <p:ext uri="{BB962C8B-B14F-4D97-AF65-F5344CB8AC3E}">
        <p14:creationId xmlns:p14="http://schemas.microsoft.com/office/powerpoint/2010/main" val="2237476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9</a:t>
            </a:fld>
            <a:endParaRPr lang="en-US" dirty="0"/>
          </a:p>
        </p:txBody>
      </p:sp>
    </p:spTree>
    <p:extLst>
      <p:ext uri="{BB962C8B-B14F-4D97-AF65-F5344CB8AC3E}">
        <p14:creationId xmlns:p14="http://schemas.microsoft.com/office/powerpoint/2010/main" val="2623157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20 healthy men and women between the ages of 25 and 58</a:t>
            </a:r>
          </a:p>
          <a:p>
            <a:r>
              <a:rPr lang="en-US" altLang="en-US" dirty="0"/>
              <a:t>were using a cream containing either 3% of a safflower oil</a:t>
            </a:r>
          </a:p>
          <a:p>
            <a:r>
              <a:rPr lang="en-US" altLang="en-US" dirty="0"/>
              <a:t>(control) or 3% of starflower oil (ROPUFA® ('25' n-6, borage)</a:t>
            </a:r>
          </a:p>
          <a:p>
            <a:r>
              <a:rPr lang="en-US" altLang="en-US" dirty="0"/>
              <a:t>twice a day on their right forearm. 2 mg of cream per cm2</a:t>
            </a:r>
          </a:p>
          <a:p>
            <a:r>
              <a:rPr lang="en-US" altLang="en-US" dirty="0"/>
              <a:t>were applied.</a:t>
            </a:r>
          </a:p>
          <a:p>
            <a:r>
              <a:rPr lang="en-US" altLang="en-US" dirty="0"/>
              <a:t>Smoothness, skin humidity and TEWL were measured on</a:t>
            </a:r>
          </a:p>
          <a:p>
            <a:r>
              <a:rPr lang="en-US" altLang="en-US" dirty="0"/>
              <a:t>days 0, 7 and 14. After 14 days the skin was significantly</a:t>
            </a:r>
          </a:p>
          <a:p>
            <a:r>
              <a:rPr lang="en-US" altLang="en-US" dirty="0"/>
              <a:t>smoother, had more moisture and less </a:t>
            </a:r>
            <a:r>
              <a:rPr lang="en-US" altLang="en-US" dirty="0" err="1"/>
              <a:t>transepidermal</a:t>
            </a:r>
            <a:r>
              <a:rPr lang="en-US" altLang="en-US" dirty="0"/>
              <a:t> water</a:t>
            </a:r>
          </a:p>
          <a:p>
            <a:r>
              <a:rPr lang="en-US" altLang="en-US" dirty="0"/>
              <a:t>loss. This effect was even more positive on irritated skin</a:t>
            </a:r>
          </a:p>
          <a:p>
            <a:r>
              <a:rPr lang="en-US" altLang="en-US" dirty="0"/>
              <a:t>(after pretreatment with SDS, not included here).</a:t>
            </a:r>
          </a:p>
          <a:p>
            <a:r>
              <a:rPr lang="en-US" altLang="en-US" dirty="0"/>
              <a:t>[Lit. 1, Nissen 1995]</a:t>
            </a:r>
          </a:p>
          <a:p>
            <a:endParaRPr lang="de-CH"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10</a:t>
            </a:fld>
            <a:endParaRPr lang="en-US" dirty="0"/>
          </a:p>
        </p:txBody>
      </p:sp>
    </p:spTree>
    <p:extLst>
      <p:ext uri="{BB962C8B-B14F-4D97-AF65-F5344CB8AC3E}">
        <p14:creationId xmlns:p14="http://schemas.microsoft.com/office/powerpoint/2010/main" val="3696129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11</a:t>
            </a:fld>
            <a:endParaRPr lang="en-US" dirty="0"/>
          </a:p>
        </p:txBody>
      </p:sp>
    </p:spTree>
    <p:extLst>
      <p:ext uri="{BB962C8B-B14F-4D97-AF65-F5344CB8AC3E}">
        <p14:creationId xmlns:p14="http://schemas.microsoft.com/office/powerpoint/2010/main" val="1865271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12</a:t>
            </a:fld>
            <a:endParaRPr lang="en-US" dirty="0"/>
          </a:p>
        </p:txBody>
      </p:sp>
    </p:spTree>
    <p:extLst>
      <p:ext uri="{BB962C8B-B14F-4D97-AF65-F5344CB8AC3E}">
        <p14:creationId xmlns:p14="http://schemas.microsoft.com/office/powerpoint/2010/main" val="12752618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4.png"/><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image" Target="../media/image4.png"/><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12.png"/><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12.png"/><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tags" Target="../tags/tag11.xml"/><Relationship Id="rId7" Type="http://schemas.openxmlformats.org/officeDocument/2006/relationships/image" Target="../media/image19.png"/><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eg"/><Relationship Id="rId1" Type="http://schemas.openxmlformats.org/officeDocument/2006/relationships/slideMaster" Target="../slideMasters/slideMaster3.xml"/><Relationship Id="rId4" Type="http://schemas.openxmlformats.org/officeDocument/2006/relationships/image" Target="../media/image1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3.xml"/><Relationship Id="rId5" Type="http://schemas.openxmlformats.org/officeDocument/2006/relationships/image" Target="../media/image19.png"/><Relationship Id="rId4"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jpe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19.png"/><Relationship Id="rId2" Type="http://schemas.openxmlformats.org/officeDocument/2006/relationships/tags" Target="../tags/tag12.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jpe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pn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45.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image" Target="../media/image29.png"/><Relationship Id="rId2" Type="http://schemas.openxmlformats.org/officeDocument/2006/relationships/tags" Target="../tags/tag14.xml"/><Relationship Id="rId1" Type="http://schemas.openxmlformats.org/officeDocument/2006/relationships/vmlDrawing" Target="../drawings/vmlDrawing7.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image" Target="../media/image29.png"/><Relationship Id="rId2" Type="http://schemas.openxmlformats.org/officeDocument/2006/relationships/tags" Target="../tags/tag16.xml"/><Relationship Id="rId1" Type="http://schemas.openxmlformats.org/officeDocument/2006/relationships/vmlDrawing" Target="../drawings/vmlDrawing8.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5" Type="http://schemas.openxmlformats.org/officeDocument/2006/relationships/image" Target="../media/image29.png"/><Relationship Id="rId4" Type="http://schemas.openxmlformats.org/officeDocument/2006/relationships/image" Target="../media/image1.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2.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56.xml.rels><?xml version="1.0" encoding="UTF-8" standalone="yes"?>
<Relationships xmlns="http://schemas.openxmlformats.org/package/2006/relationships"><Relationship Id="rId3" Type="http://schemas.openxmlformats.org/officeDocument/2006/relationships/tags" Target="../tags/tag19.xml"/><Relationship Id="rId7" Type="http://schemas.openxmlformats.org/officeDocument/2006/relationships/image" Target="../media/image34.png"/><Relationship Id="rId2" Type="http://schemas.openxmlformats.org/officeDocument/2006/relationships/tags" Target="../tags/tag18.xml"/><Relationship Id="rId1" Type="http://schemas.openxmlformats.org/officeDocument/2006/relationships/vmlDrawing" Target="../drawings/vmlDrawing9.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jpeg"/><Relationship Id="rId1" Type="http://schemas.openxmlformats.org/officeDocument/2006/relationships/slideMaster" Target="../slideMasters/slideMaster5.xml"/><Relationship Id="rId4" Type="http://schemas.openxmlformats.org/officeDocument/2006/relationships/image" Target="../media/image36.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7.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Master" Target="../slideMasters/slideMaster5.xml"/><Relationship Id="rId4" Type="http://schemas.openxmlformats.org/officeDocument/2006/relationships/image" Target="../media/image40.jpe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tags" Target="../tags/tag21.xml"/><Relationship Id="rId7" Type="http://schemas.openxmlformats.org/officeDocument/2006/relationships/image" Target="../media/image34.png"/><Relationship Id="rId2" Type="http://schemas.openxmlformats.org/officeDocument/2006/relationships/tags" Target="../tags/tag20.xml"/><Relationship Id="rId1" Type="http://schemas.openxmlformats.org/officeDocument/2006/relationships/vmlDrawing" Target="../drawings/vmlDrawing10.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2.jpeg"/><Relationship Id="rId1" Type="http://schemas.openxmlformats.org/officeDocument/2006/relationships/slideMaster" Target="../slideMasters/slideMaster5.xml"/><Relationship Id="rId4" Type="http://schemas.openxmlformats.org/officeDocument/2006/relationships/image" Target="../media/image34.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3.jpeg"/><Relationship Id="rId1" Type="http://schemas.openxmlformats.org/officeDocument/2006/relationships/slideMaster" Target="../slideMasters/slideMaster5.xml"/><Relationship Id="rId4" Type="http://schemas.openxmlformats.org/officeDocument/2006/relationships/image" Target="../media/image34.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jpeg"/><Relationship Id="rId1" Type="http://schemas.openxmlformats.org/officeDocument/2006/relationships/slideMaster" Target="../slideMasters/slideMaster5.xml"/><Relationship Id="rId4" Type="http://schemas.openxmlformats.org/officeDocument/2006/relationships/image" Target="../media/image33.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4.jpeg"/><Relationship Id="rId1" Type="http://schemas.openxmlformats.org/officeDocument/2006/relationships/slideMaster" Target="../slideMasters/slideMaster5.xml"/><Relationship Id="rId4" Type="http://schemas.openxmlformats.org/officeDocument/2006/relationships/image" Target="../media/image34.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png"/><Relationship Id="rId1" Type="http://schemas.openxmlformats.org/officeDocument/2006/relationships/slideMaster" Target="../slideMasters/slideMaster5.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C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1056565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57"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srcRect/>
          <a:stretch/>
        </p:blipFill>
        <p:spPr>
          <a:xfrm>
            <a:off x="432000" y="6235416"/>
            <a:ext cx="4535993" cy="308571"/>
          </a:xfrm>
          <a:prstGeom prst="rect">
            <a:avLst/>
          </a:prstGeom>
        </p:spPr>
      </p:pic>
    </p:spTree>
    <p:extLst>
      <p:ext uri="{BB962C8B-B14F-4D97-AF65-F5344CB8AC3E}">
        <p14:creationId xmlns:p14="http://schemas.microsoft.com/office/powerpoint/2010/main" val="259520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C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9EF9DEF3-1D40-3940-B2E2-96E7B45072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4161825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C 1 Column &amp; Corner Image">
    <p:spTree>
      <p:nvGrpSpPr>
        <p:cNvPr id="1" name=""/>
        <p:cNvGrpSpPr/>
        <p:nvPr/>
      </p:nvGrpSpPr>
      <p:grpSpPr>
        <a:xfrm>
          <a:off x="0" y="0"/>
          <a:ext cx="0" cy="0"/>
          <a:chOff x="0" y="0"/>
          <a:chExt cx="0" cy="0"/>
        </a:xfrm>
      </p:grpSpPr>
      <p:sp>
        <p:nvSpPr>
          <p:cNvPr id="12" name="Picture Placeholder 21">
            <a:extLst>
              <a:ext uri="{FF2B5EF4-FFF2-40B4-BE49-F238E27FC236}">
                <a16:creationId xmlns:a16="http://schemas.microsoft.com/office/drawing/2014/main" id="{23ACB6A6-40F3-5F4C-98C4-9286205AB372}"/>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327773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C 2 Columns &amp; Corner Imag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26BF98E0-F3A1-9345-A02B-3219385F1537}"/>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5434097"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itle 1">
            <a:extLst>
              <a:ext uri="{FF2B5EF4-FFF2-40B4-BE49-F238E27FC236}">
                <a16:creationId xmlns:a16="http://schemas.microsoft.com/office/drawing/2014/main" id="{BD26AEFF-E847-2A4E-9DFC-CE79D3D2711B}"/>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39820BF-2904-B848-9FA3-0F3F7CDBF7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099372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C 3 Columns &amp; Corner Image">
    <p:spTree>
      <p:nvGrpSpPr>
        <p:cNvPr id="1" name=""/>
        <p:cNvGrpSpPr/>
        <p:nvPr/>
      </p:nvGrpSpPr>
      <p:grpSpPr>
        <a:xfrm>
          <a:off x="0" y="0"/>
          <a:ext cx="0" cy="0"/>
          <a:chOff x="0" y="0"/>
          <a:chExt cx="0" cy="0"/>
        </a:xfrm>
      </p:grpSpPr>
      <p:sp>
        <p:nvSpPr>
          <p:cNvPr id="12" name="Picture Placeholder 21">
            <a:extLst>
              <a:ext uri="{FF2B5EF4-FFF2-40B4-BE49-F238E27FC236}">
                <a16:creationId xmlns:a16="http://schemas.microsoft.com/office/drawing/2014/main" id="{5E432FF4-F44F-EB4C-9E77-4A786AD9217C}"/>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ext Placeholder 9">
            <a:extLst>
              <a:ext uri="{FF2B5EF4-FFF2-40B4-BE49-F238E27FC236}">
                <a16:creationId xmlns:a16="http://schemas.microsoft.com/office/drawing/2014/main" id="{727F3DB3-FF19-6F46-A58F-92A7BECA8942}"/>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3" name="Title 1">
            <a:extLst>
              <a:ext uri="{FF2B5EF4-FFF2-40B4-BE49-F238E27FC236}">
                <a16:creationId xmlns:a16="http://schemas.microsoft.com/office/drawing/2014/main" id="{BBBBB598-0F57-974E-A6EA-7B23A307248B}"/>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C7D3C74E-B07E-1D42-9C90-E580141C66A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463357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C 3 Columns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11262666" cy="443198"/>
          </a:xfrm>
          <a:prstGeom prst="rect">
            <a:avLst/>
          </a:prstGeom>
        </p:spPr>
        <p:txBody>
          <a:bodyPr/>
          <a:lstStyle>
            <a:lvl1pPr>
              <a:defRPr sz="3200" b="0" i="0">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Text Placeholder 9">
            <a:extLst>
              <a:ext uri="{FF2B5EF4-FFF2-40B4-BE49-F238E27FC236}">
                <a16:creationId xmlns:a16="http://schemas.microsoft.com/office/drawing/2014/main" id="{7B54D055-B363-B045-9F9D-FE3CBEC9595D}"/>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rgbClr val="808282"/>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6" name="Text Placeholder 14">
            <a:extLst>
              <a:ext uri="{FF2B5EF4-FFF2-40B4-BE49-F238E27FC236}">
                <a16:creationId xmlns:a16="http://schemas.microsoft.com/office/drawing/2014/main" id="{FAA2B9A7-4EEC-364A-8460-5A4793195205}"/>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14">
            <a:extLst>
              <a:ext uri="{FF2B5EF4-FFF2-40B4-BE49-F238E27FC236}">
                <a16:creationId xmlns:a16="http://schemas.microsoft.com/office/drawing/2014/main" id="{EAD7BD86-0B91-064A-AF32-19ED6FFBAC7E}"/>
              </a:ext>
            </a:extLst>
          </p:cNvPr>
          <p:cNvSpPr>
            <a:spLocks noGrp="1"/>
          </p:cNvSpPr>
          <p:nvPr>
            <p:ph type="body" sz="quarter" idx="16"/>
          </p:nvPr>
        </p:nvSpPr>
        <p:spPr>
          <a:xfrm>
            <a:off x="7919121" y="2910848"/>
            <a:ext cx="3100767" cy="1384995"/>
          </a:xfrm>
          <a:prstGeom prst="rect">
            <a:avLst/>
          </a:prstGeom>
        </p:spPr>
        <p:txBody>
          <a:bodyPr lIns="0" tIns="0" rIns="0" bIns="0" anchor="ctr"/>
          <a:lstStyle>
            <a:lvl1pPr marL="0" indent="0" algn="ctr">
              <a:buNone/>
              <a:defRPr lang="en-GB" sz="3000" b="1" i="0" kern="1200" dirty="0" smtClean="0">
                <a:solidFill>
                  <a:srgbClr val="199B94"/>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249200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C 3 Columns &amp; Circle">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8A3DE4AF-F569-1E47-B6B2-94CD0E298E78}"/>
              </a:ext>
            </a:extLst>
          </p:cNvPr>
          <p:cNvSpPr/>
          <p:nvPr userDrawn="1"/>
        </p:nvSpPr>
        <p:spPr>
          <a:xfrm>
            <a:off x="7708340" y="1796222"/>
            <a:ext cx="3521661" cy="3521661"/>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Text Placeholder 9">
            <a:extLst>
              <a:ext uri="{FF2B5EF4-FFF2-40B4-BE49-F238E27FC236}">
                <a16:creationId xmlns:a16="http://schemas.microsoft.com/office/drawing/2014/main" id="{7B54D055-B363-B045-9F9D-FE3CBEC9595D}"/>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rgbClr val="808282"/>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6" name="Text Placeholder 14">
            <a:extLst>
              <a:ext uri="{FF2B5EF4-FFF2-40B4-BE49-F238E27FC236}">
                <a16:creationId xmlns:a16="http://schemas.microsoft.com/office/drawing/2014/main" id="{FAA2B9A7-4EEC-364A-8460-5A4793195205}"/>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14">
            <a:extLst>
              <a:ext uri="{FF2B5EF4-FFF2-40B4-BE49-F238E27FC236}">
                <a16:creationId xmlns:a16="http://schemas.microsoft.com/office/drawing/2014/main" id="{EAD7BD86-0B91-064A-AF32-19ED6FFBAC7E}"/>
              </a:ext>
            </a:extLst>
          </p:cNvPr>
          <p:cNvSpPr>
            <a:spLocks noGrp="1"/>
          </p:cNvSpPr>
          <p:nvPr>
            <p:ph type="body" sz="quarter" idx="16"/>
          </p:nvPr>
        </p:nvSpPr>
        <p:spPr>
          <a:xfrm>
            <a:off x="7919121" y="2910848"/>
            <a:ext cx="3100767" cy="1384995"/>
          </a:xfrm>
          <a:prstGeom prst="rect">
            <a:avLst/>
          </a:prstGeom>
        </p:spPr>
        <p:txBody>
          <a:bodyPr lIns="0" tIns="0" rIns="0" bIns="0" anchor="ctr"/>
          <a:lstStyle>
            <a:lvl1pPr marL="0" indent="0" algn="ctr">
              <a:buNone/>
              <a:defRPr lang="en-GB" sz="3000" b="1" i="0" kern="1200" dirty="0" smtClean="0">
                <a:solidFill>
                  <a:srgbClr val="199B94"/>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056381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C Accent Slide 1">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D4CF564-178F-C045-9A38-51E903315B2F}"/>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4" name="Picture 3" descr="A close up of a logo&#10;&#10;Description automatically generated">
            <a:extLst>
              <a:ext uri="{FF2B5EF4-FFF2-40B4-BE49-F238E27FC236}">
                <a16:creationId xmlns:a16="http://schemas.microsoft.com/office/drawing/2014/main" id="{729189A5-F393-D04F-B680-570B06CF2B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8C9751A5-2C49-DE43-A2E5-E83FD9518626}"/>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9">
            <a:extLst>
              <a:ext uri="{FF2B5EF4-FFF2-40B4-BE49-F238E27FC236}">
                <a16:creationId xmlns:a16="http://schemas.microsoft.com/office/drawing/2014/main" id="{EA09480D-5A05-1140-A802-5C5D3233809E}"/>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8" name="Text Placeholder 7">
            <a:extLst>
              <a:ext uri="{FF2B5EF4-FFF2-40B4-BE49-F238E27FC236}">
                <a16:creationId xmlns:a16="http://schemas.microsoft.com/office/drawing/2014/main" id="{7B4D7E46-24B6-3247-97C1-3EC6B1E9164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9" name="Picture 8">
            <a:extLst>
              <a:ext uri="{FF2B5EF4-FFF2-40B4-BE49-F238E27FC236}">
                <a16:creationId xmlns:a16="http://schemas.microsoft.com/office/drawing/2014/main" id="{70528D87-B746-454E-85DF-F0E96D948C1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7C4011F2-3F43-E841-8F00-BC39F3E29977}"/>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64C4A5A0-E7CA-E14E-991E-EF08B7EAC2C1}"/>
              </a:ext>
            </a:extLst>
          </p:cNvPr>
          <p:cNvSpPr>
            <a:spLocks noGrp="1"/>
          </p:cNvSpPr>
          <p:nvPr>
            <p:ph type="body" sz="quarter" idx="16"/>
          </p:nvPr>
        </p:nvSpPr>
        <p:spPr>
          <a:xfrm>
            <a:off x="7812795"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C9730015-0FA4-3247-95B5-E23C748D2F1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a:extLst>
              <a:ext uri="{FF2B5EF4-FFF2-40B4-BE49-F238E27FC236}">
                <a16:creationId xmlns:a16="http://schemas.microsoft.com/office/drawing/2014/main" id="{4DECCBDC-41A6-C340-B11E-D4F5DB28D61A}"/>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3834075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C Accent Slide 2">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729189A5-F393-D04F-B680-570B06CF2B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Oval 11">
            <a:extLst>
              <a:ext uri="{FF2B5EF4-FFF2-40B4-BE49-F238E27FC236}">
                <a16:creationId xmlns:a16="http://schemas.microsoft.com/office/drawing/2014/main" id="{55D1DB6C-7AB3-D241-BD3E-5C11803CDCE7}"/>
              </a:ext>
            </a:extLst>
          </p:cNvPr>
          <p:cNvSpPr/>
          <p:nvPr userDrawn="1"/>
        </p:nvSpPr>
        <p:spPr>
          <a:xfrm>
            <a:off x="7602347" y="1863375"/>
            <a:ext cx="3521661" cy="35216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1D4CF564-178F-C045-9A38-51E903315B2F}"/>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6" name="Title 1">
            <a:extLst>
              <a:ext uri="{FF2B5EF4-FFF2-40B4-BE49-F238E27FC236}">
                <a16:creationId xmlns:a16="http://schemas.microsoft.com/office/drawing/2014/main" id="{8C9751A5-2C49-DE43-A2E5-E83FD9518626}"/>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9">
            <a:extLst>
              <a:ext uri="{FF2B5EF4-FFF2-40B4-BE49-F238E27FC236}">
                <a16:creationId xmlns:a16="http://schemas.microsoft.com/office/drawing/2014/main" id="{EA09480D-5A05-1140-A802-5C5D3233809E}"/>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8" name="Text Placeholder 7">
            <a:extLst>
              <a:ext uri="{FF2B5EF4-FFF2-40B4-BE49-F238E27FC236}">
                <a16:creationId xmlns:a16="http://schemas.microsoft.com/office/drawing/2014/main" id="{7B4D7E46-24B6-3247-97C1-3EC6B1E9164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9" name="Picture 8">
            <a:extLst>
              <a:ext uri="{FF2B5EF4-FFF2-40B4-BE49-F238E27FC236}">
                <a16:creationId xmlns:a16="http://schemas.microsoft.com/office/drawing/2014/main" id="{70528D87-B746-454E-85DF-F0E96D948C1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7C4011F2-3F43-E841-8F00-BC39F3E29977}"/>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64C4A5A0-E7CA-E14E-991E-EF08B7EAC2C1}"/>
              </a:ext>
            </a:extLst>
          </p:cNvPr>
          <p:cNvSpPr>
            <a:spLocks noGrp="1"/>
          </p:cNvSpPr>
          <p:nvPr>
            <p:ph type="body" sz="quarter" idx="16"/>
          </p:nvPr>
        </p:nvSpPr>
        <p:spPr>
          <a:xfrm>
            <a:off x="7812795"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C9730015-0FA4-3247-95B5-E23C748D2F1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4" name="Picture 13">
            <a:extLst>
              <a:ext uri="{FF2B5EF4-FFF2-40B4-BE49-F238E27FC236}">
                <a16:creationId xmlns:a16="http://schemas.microsoft.com/office/drawing/2014/main" id="{29EBC26B-2369-0A4E-BF3B-4F13D57E53C1}"/>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2865437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C Accent Slide 3">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956302-DF86-9846-83F0-ACB9DBB01F62}"/>
              </a:ext>
            </a:extLst>
          </p:cNvPr>
          <p:cNvSpPr>
            <a:spLocks noGrp="1"/>
          </p:cNvSpPr>
          <p:nvPr>
            <p:ph type="sldNum" sz="quarter" idx="10"/>
          </p:nvPr>
        </p:nvSpPr>
        <p:spPr/>
        <p:txBody>
          <a:bodyPr/>
          <a:lstStyle/>
          <a:p>
            <a:fld id="{EC50C849-B97A-2B45-B78A-6D9C352F693C}" type="slidenum">
              <a:rPr lang="en-US" smtClean="0"/>
              <a:pPr/>
              <a:t>‹#›</a:t>
            </a:fld>
            <a:endParaRPr lang="en-US" dirty="0"/>
          </a:p>
        </p:txBody>
      </p:sp>
      <p:pic>
        <p:nvPicPr>
          <p:cNvPr id="4" name="Picture 3" descr="A close up of a logo&#10;&#10;Description automatically generated">
            <a:extLst>
              <a:ext uri="{FF2B5EF4-FFF2-40B4-BE49-F238E27FC236}">
                <a16:creationId xmlns:a16="http://schemas.microsoft.com/office/drawing/2014/main" id="{E6F0DF03-14BC-8149-87B8-B6B86EAA070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30D2FC3A-17CC-704B-BD5C-0A34A2B30ED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7" name="Title 1">
            <a:extLst>
              <a:ext uri="{FF2B5EF4-FFF2-40B4-BE49-F238E27FC236}">
                <a16:creationId xmlns:a16="http://schemas.microsoft.com/office/drawing/2014/main" id="{09A10C39-4BE0-594A-904B-28F32927F980}"/>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6F69DC92-AEAD-654F-AC21-71654AC2198D}"/>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14">
            <a:extLst>
              <a:ext uri="{FF2B5EF4-FFF2-40B4-BE49-F238E27FC236}">
                <a16:creationId xmlns:a16="http://schemas.microsoft.com/office/drawing/2014/main" id="{3009907F-23C9-B34C-88BC-DA156C38F71B}"/>
              </a:ext>
            </a:extLst>
          </p:cNvPr>
          <p:cNvSpPr>
            <a:spLocks noGrp="1"/>
          </p:cNvSpPr>
          <p:nvPr>
            <p:ph type="body" sz="quarter" idx="15"/>
          </p:nvPr>
        </p:nvSpPr>
        <p:spPr>
          <a:xfrm>
            <a:off x="3610098" y="2146426"/>
            <a:ext cx="4762005" cy="1935678"/>
          </a:xfrm>
          <a:prstGeom prst="rect">
            <a:avLst/>
          </a:prstGeom>
        </p:spPr>
        <p:txBody>
          <a:bodyPr lIns="0" tIns="0" rIns="0" bIns="0" anchor="ctr"/>
          <a:lstStyle>
            <a:lvl1pPr marL="0" indent="0" algn="ctr">
              <a:buNone/>
              <a:defRPr lang="en-GB" sz="4000" b="0" i="0" kern="1200" dirty="0" smtClean="0">
                <a:solidFill>
                  <a:srgbClr val="808282"/>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C2B6E985-B25C-524F-8882-FD2FC91A0EDD}"/>
              </a:ext>
            </a:extLst>
          </p:cNvPr>
          <p:cNvSpPr>
            <a:spLocks noGrp="1"/>
          </p:cNvSpPr>
          <p:nvPr>
            <p:ph type="body" sz="quarter" idx="16"/>
          </p:nvPr>
        </p:nvSpPr>
        <p:spPr>
          <a:xfrm>
            <a:off x="8948793" y="2847053"/>
            <a:ext cx="2342984" cy="1384995"/>
          </a:xfrm>
          <a:prstGeom prst="rect">
            <a:avLst/>
          </a:prstGeom>
        </p:spPr>
        <p:txBody>
          <a:bodyPr lIns="0" tIns="0" rIns="0" bIns="0"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EC1C1745-5974-E341-B865-5DF8C559E4CE}"/>
              </a:ext>
            </a:extLst>
          </p:cNvPr>
          <p:cNvSpPr>
            <a:spLocks noGrp="1"/>
          </p:cNvSpPr>
          <p:nvPr>
            <p:ph type="body" sz="quarter" idx="17"/>
          </p:nvPr>
        </p:nvSpPr>
        <p:spPr>
          <a:xfrm>
            <a:off x="776176" y="2868319"/>
            <a:ext cx="2339163" cy="1384995"/>
          </a:xfrm>
          <a:prstGeom prst="rect">
            <a:avLst/>
          </a:prstGeom>
        </p:spPr>
        <p:txBody>
          <a:bodyPr lIns="0" tIns="0" rIns="0" bIns="0"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E106514A-222D-7049-8DA6-8C3B8AAE1DC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4" name="Text Placeholder 9">
            <a:extLst>
              <a:ext uri="{FF2B5EF4-FFF2-40B4-BE49-F238E27FC236}">
                <a16:creationId xmlns:a16="http://schemas.microsoft.com/office/drawing/2014/main" id="{6242533C-9772-714C-AA37-CFD4A45D91A7}"/>
              </a:ext>
            </a:extLst>
          </p:cNvPr>
          <p:cNvSpPr>
            <a:spLocks noGrp="1"/>
          </p:cNvSpPr>
          <p:nvPr>
            <p:ph type="body" sz="quarter" idx="14"/>
          </p:nvPr>
        </p:nvSpPr>
        <p:spPr>
          <a:xfrm>
            <a:off x="3610098" y="4137492"/>
            <a:ext cx="476200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5" name="Picture 14">
            <a:extLst>
              <a:ext uri="{FF2B5EF4-FFF2-40B4-BE49-F238E27FC236}">
                <a16:creationId xmlns:a16="http://schemas.microsoft.com/office/drawing/2014/main" id="{F7370F43-0760-FF41-BD86-9A9313E82DAF}"/>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264589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C Accent Slide 4">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E6F0DF03-14BC-8149-87B8-B6B86EAA070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Oval 14">
            <a:extLst>
              <a:ext uri="{FF2B5EF4-FFF2-40B4-BE49-F238E27FC236}">
                <a16:creationId xmlns:a16="http://schemas.microsoft.com/office/drawing/2014/main" id="{23115D25-F673-3343-8D6C-9E1B8DD9DEC9}"/>
              </a:ext>
            </a:extLst>
          </p:cNvPr>
          <p:cNvSpPr/>
          <p:nvPr userDrawn="1"/>
        </p:nvSpPr>
        <p:spPr>
          <a:xfrm>
            <a:off x="544790" y="2055214"/>
            <a:ext cx="2875292" cy="2875292"/>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rgbClr val="93D0CD"/>
              </a:solidFill>
              <a:latin typeface="Fira Sans" panose="020B0503050000020004" pitchFamily="34" charset="0"/>
            </a:endParaRPr>
          </a:p>
        </p:txBody>
      </p:sp>
      <p:sp>
        <p:nvSpPr>
          <p:cNvPr id="16" name="Oval 15">
            <a:extLst>
              <a:ext uri="{FF2B5EF4-FFF2-40B4-BE49-F238E27FC236}">
                <a16:creationId xmlns:a16="http://schemas.microsoft.com/office/drawing/2014/main" id="{F86E5372-52C4-9649-BCC5-9DFAAD6CC032}"/>
              </a:ext>
            </a:extLst>
          </p:cNvPr>
          <p:cNvSpPr/>
          <p:nvPr userDrawn="1"/>
        </p:nvSpPr>
        <p:spPr>
          <a:xfrm>
            <a:off x="8682639" y="2067089"/>
            <a:ext cx="2875292" cy="2875292"/>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rgbClr val="93D0CD"/>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28956302-DF86-9846-83F0-ACB9DBB01F62}"/>
              </a:ext>
            </a:extLst>
          </p:cNvPr>
          <p:cNvSpPr>
            <a:spLocks noGrp="1"/>
          </p:cNvSpPr>
          <p:nvPr>
            <p:ph type="sldNum" sz="quarter" idx="10"/>
          </p:nvPr>
        </p:nvSpPr>
        <p:spPr/>
        <p:txBody>
          <a:body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30D2FC3A-17CC-704B-BD5C-0A34A2B30ED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7" name="Title 1">
            <a:extLst>
              <a:ext uri="{FF2B5EF4-FFF2-40B4-BE49-F238E27FC236}">
                <a16:creationId xmlns:a16="http://schemas.microsoft.com/office/drawing/2014/main" id="{09A10C39-4BE0-594A-904B-28F32927F980}"/>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6F69DC92-AEAD-654F-AC21-71654AC2198D}"/>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14">
            <a:extLst>
              <a:ext uri="{FF2B5EF4-FFF2-40B4-BE49-F238E27FC236}">
                <a16:creationId xmlns:a16="http://schemas.microsoft.com/office/drawing/2014/main" id="{3009907F-23C9-B34C-88BC-DA156C38F71B}"/>
              </a:ext>
            </a:extLst>
          </p:cNvPr>
          <p:cNvSpPr>
            <a:spLocks noGrp="1"/>
          </p:cNvSpPr>
          <p:nvPr>
            <p:ph type="body" sz="quarter" idx="15"/>
          </p:nvPr>
        </p:nvSpPr>
        <p:spPr>
          <a:xfrm>
            <a:off x="3610098" y="2146426"/>
            <a:ext cx="4762005" cy="1935678"/>
          </a:xfrm>
          <a:prstGeom prst="rect">
            <a:avLst/>
          </a:prstGeom>
        </p:spPr>
        <p:txBody>
          <a:bodyPr anchor="ctr"/>
          <a:lstStyle>
            <a:lvl1pPr marL="0" indent="0" algn="ctr">
              <a:buNone/>
              <a:defRPr lang="en-GB" sz="4000" b="0" i="0" kern="1200" dirty="0" smtClean="0">
                <a:solidFill>
                  <a:srgbClr val="808282"/>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C2B6E985-B25C-524F-8882-FD2FC91A0EDD}"/>
              </a:ext>
            </a:extLst>
          </p:cNvPr>
          <p:cNvSpPr>
            <a:spLocks noGrp="1"/>
          </p:cNvSpPr>
          <p:nvPr>
            <p:ph type="body" sz="quarter" idx="16"/>
          </p:nvPr>
        </p:nvSpPr>
        <p:spPr>
          <a:xfrm>
            <a:off x="8948793" y="2847053"/>
            <a:ext cx="2342984"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EC1C1745-5974-E341-B865-5DF8C559E4CE}"/>
              </a:ext>
            </a:extLst>
          </p:cNvPr>
          <p:cNvSpPr>
            <a:spLocks noGrp="1"/>
          </p:cNvSpPr>
          <p:nvPr>
            <p:ph type="body" sz="quarter" idx="17"/>
          </p:nvPr>
        </p:nvSpPr>
        <p:spPr>
          <a:xfrm>
            <a:off x="776176" y="2868319"/>
            <a:ext cx="2339163"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E106514A-222D-7049-8DA6-8C3B8AAE1DC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4" name="Text Placeholder 9">
            <a:extLst>
              <a:ext uri="{FF2B5EF4-FFF2-40B4-BE49-F238E27FC236}">
                <a16:creationId xmlns:a16="http://schemas.microsoft.com/office/drawing/2014/main" id="{6242533C-9772-714C-AA37-CFD4A45D91A7}"/>
              </a:ext>
            </a:extLst>
          </p:cNvPr>
          <p:cNvSpPr>
            <a:spLocks noGrp="1"/>
          </p:cNvSpPr>
          <p:nvPr>
            <p:ph type="body" sz="quarter" idx="14"/>
          </p:nvPr>
        </p:nvSpPr>
        <p:spPr>
          <a:xfrm>
            <a:off x="3610098" y="4137492"/>
            <a:ext cx="476200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7" name="Picture 16">
            <a:extLst>
              <a:ext uri="{FF2B5EF4-FFF2-40B4-BE49-F238E27FC236}">
                <a16:creationId xmlns:a16="http://schemas.microsoft.com/office/drawing/2014/main" id="{5D5EC8B6-4FA0-A940-9444-07664C39BD1E}"/>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4188605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C 1/2 Image on Green">
    <p:spTree>
      <p:nvGrpSpPr>
        <p:cNvPr id="1" name=""/>
        <p:cNvGrpSpPr/>
        <p:nvPr/>
      </p:nvGrpSpPr>
      <p:grpSpPr>
        <a:xfrm>
          <a:off x="0" y="0"/>
          <a:ext cx="0" cy="0"/>
          <a:chOff x="0" y="0"/>
          <a:chExt cx="0" cy="0"/>
        </a:xfrm>
      </p:grpSpPr>
      <p:sp>
        <p:nvSpPr>
          <p:cNvPr id="14" name="Picture Placeholder 21">
            <a:extLst>
              <a:ext uri="{FF2B5EF4-FFF2-40B4-BE49-F238E27FC236}">
                <a16:creationId xmlns:a16="http://schemas.microsoft.com/office/drawing/2014/main" id="{F1EEC408-9744-3E4E-9984-B6EB0E33693A}"/>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12" name="Picture 11" descr="A close up of a logo&#10;&#10;Description automatically generated">
            <a:extLst>
              <a:ext uri="{FF2B5EF4-FFF2-40B4-BE49-F238E27FC236}">
                <a16:creationId xmlns:a16="http://schemas.microsoft.com/office/drawing/2014/main" id="{10405C50-21D0-B845-A862-20537D25815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6094589" cy="6858000"/>
          </a:xfrm>
          <a:prstGeom prst="rect">
            <a:avLst/>
          </a:prstGeom>
        </p:spPr>
      </p:pic>
      <p:sp>
        <p:nvSpPr>
          <p:cNvPr id="3" name="Slide Number Placeholder 2">
            <a:extLst>
              <a:ext uri="{FF2B5EF4-FFF2-40B4-BE49-F238E27FC236}">
                <a16:creationId xmlns:a16="http://schemas.microsoft.com/office/drawing/2014/main" id="{0DACF34D-7A2B-AC4A-871F-55819383F777}"/>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5" name="Title 1">
            <a:extLst>
              <a:ext uri="{FF2B5EF4-FFF2-40B4-BE49-F238E27FC236}">
                <a16:creationId xmlns:a16="http://schemas.microsoft.com/office/drawing/2014/main" id="{9D8C68BA-0FB2-8E4E-828F-B280408ADC2C}"/>
              </a:ext>
            </a:extLst>
          </p:cNvPr>
          <p:cNvSpPr>
            <a:spLocks noGrp="1"/>
          </p:cNvSpPr>
          <p:nvPr>
            <p:ph type="title" hasCustomPrompt="1"/>
          </p:nvPr>
        </p:nvSpPr>
        <p:spPr>
          <a:xfrm>
            <a:off x="468000" y="468000"/>
            <a:ext cx="516059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6" name="Text Placeholder 7">
            <a:extLst>
              <a:ext uri="{FF2B5EF4-FFF2-40B4-BE49-F238E27FC236}">
                <a16:creationId xmlns:a16="http://schemas.microsoft.com/office/drawing/2014/main" id="{9F2B1FE8-5A90-2C41-A6F5-716F96AC97F9}"/>
              </a:ext>
            </a:extLst>
          </p:cNvPr>
          <p:cNvSpPr>
            <a:spLocks noGrp="1"/>
          </p:cNvSpPr>
          <p:nvPr>
            <p:ph type="body" sz="quarter" idx="13" hasCustomPrompt="1"/>
          </p:nvPr>
        </p:nvSpPr>
        <p:spPr>
          <a:xfrm>
            <a:off x="468001" y="936876"/>
            <a:ext cx="515884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9">
            <a:extLst>
              <a:ext uri="{FF2B5EF4-FFF2-40B4-BE49-F238E27FC236}">
                <a16:creationId xmlns:a16="http://schemas.microsoft.com/office/drawing/2014/main" id="{E41789D9-AA08-CB4E-9C8E-D97A8C4E6E4A}"/>
              </a:ext>
            </a:extLst>
          </p:cNvPr>
          <p:cNvSpPr>
            <a:spLocks noGrp="1"/>
          </p:cNvSpPr>
          <p:nvPr>
            <p:ph type="body" sz="quarter" idx="14"/>
          </p:nvPr>
        </p:nvSpPr>
        <p:spPr>
          <a:xfrm>
            <a:off x="468315" y="1800225"/>
            <a:ext cx="5158534"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2" name="Slide Number Placeholder 2">
            <a:extLst>
              <a:ext uri="{FF2B5EF4-FFF2-40B4-BE49-F238E27FC236}">
                <a16:creationId xmlns:a16="http://schemas.microsoft.com/office/drawing/2014/main" id="{3493EAC0-AFFC-F747-8F26-63453AD1AB7B}"/>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7" name="Text Placeholder 14">
            <a:extLst>
              <a:ext uri="{FF2B5EF4-FFF2-40B4-BE49-F238E27FC236}">
                <a16:creationId xmlns:a16="http://schemas.microsoft.com/office/drawing/2014/main" id="{A83209DD-6826-6345-89C5-00D7CEA0D515}"/>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1" name="Picture 10">
            <a:extLst>
              <a:ext uri="{FF2B5EF4-FFF2-40B4-BE49-F238E27FC236}">
                <a16:creationId xmlns:a16="http://schemas.microsoft.com/office/drawing/2014/main" id="{7D65BF14-4704-0D40-AE2D-416A3A02CE6F}"/>
              </a:ext>
            </a:extLst>
          </p:cNvPr>
          <p:cNvPicPr>
            <a:picLocks noChangeAspect="1"/>
          </p:cNvPicPr>
          <p:nvPr userDrawn="1"/>
        </p:nvPicPr>
        <p:blipFill>
          <a:blip r:embed="rId3"/>
          <a:srcRect/>
          <a:stretch/>
        </p:blipFill>
        <p:spPr>
          <a:xfrm>
            <a:off x="798132" y="6235416"/>
            <a:ext cx="4535993" cy="308571"/>
          </a:xfrm>
          <a:prstGeom prst="rect">
            <a:avLst/>
          </a:prstGeom>
        </p:spPr>
      </p:pic>
    </p:spTree>
    <p:extLst>
      <p:ext uri="{BB962C8B-B14F-4D97-AF65-F5344CB8AC3E}">
        <p14:creationId xmlns:p14="http://schemas.microsoft.com/office/powerpoint/2010/main" val="1245282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C Full 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742199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81"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4" name="Picture 13">
            <a:extLst>
              <a:ext uri="{FF2B5EF4-FFF2-40B4-BE49-F238E27FC236}">
                <a16:creationId xmlns:a16="http://schemas.microsoft.com/office/drawing/2014/main" id="{6D55F82F-660C-E649-8F8A-FA0C9EB19655}"/>
              </a:ext>
            </a:extLst>
          </p:cNvPr>
          <p:cNvPicPr>
            <a:picLocks noChangeAspect="1"/>
          </p:cNvPicPr>
          <p:nvPr userDrawn="1"/>
        </p:nvPicPr>
        <p:blipFill>
          <a:blip r:embed="rId7"/>
          <a:srcRect/>
          <a:stretch/>
        </p:blipFill>
        <p:spPr>
          <a:xfrm>
            <a:off x="798132" y="6235416"/>
            <a:ext cx="4535993" cy="308571"/>
          </a:xfrm>
          <a:prstGeom prst="rect">
            <a:avLst/>
          </a:prstGeom>
        </p:spPr>
      </p:pic>
    </p:spTree>
    <p:extLst>
      <p:ext uri="{BB962C8B-B14F-4D97-AF65-F5344CB8AC3E}">
        <p14:creationId xmlns:p14="http://schemas.microsoft.com/office/powerpoint/2010/main" val="38846225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C Final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AB7205D-F54E-6745-9EB7-B1839964D81A}"/>
              </a:ext>
            </a:extLst>
          </p:cNvPr>
          <p:cNvPicPr>
            <a:picLocks noChangeAspect="1"/>
          </p:cNvPicPr>
          <p:nvPr userDrawn="1"/>
        </p:nvPicPr>
        <p:blipFill>
          <a:blip r:embed="rId2"/>
          <a:srcRect/>
          <a:stretch/>
        </p:blipFill>
        <p:spPr bwMode="ltGray">
          <a:xfrm>
            <a:off x="0" y="1"/>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472294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32291486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05"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srcRect/>
          <a:stretch/>
        </p:blipFill>
        <p:spPr>
          <a:xfrm>
            <a:off x="432000" y="6235416"/>
            <a:ext cx="4535993" cy="308570"/>
          </a:xfrm>
          <a:prstGeom prst="rect">
            <a:avLst/>
          </a:prstGeom>
        </p:spPr>
      </p:pic>
    </p:spTree>
    <p:extLst>
      <p:ext uri="{BB962C8B-B14F-4D97-AF65-F5344CB8AC3E}">
        <p14:creationId xmlns:p14="http://schemas.microsoft.com/office/powerpoint/2010/main" val="3704907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userDrawn="1"/>
        </p:nvPicPr>
        <p:blipFill rotWithShape="1">
          <a:blip r:embed="rId2"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dirty="0">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06549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132534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076315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368395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9096465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1496021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dirty="0"/>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9781768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942946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29"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userDrawn="1"/>
        </p:nvPicPr>
        <p:blipFill>
          <a:blip r:embed="rId7"/>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3937732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198C362C-855C-D445-853F-8827DE22940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41620440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0356060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8863850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718908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3248165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985059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8520058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PC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9EF9DEF3-1D40-3940-B2E2-96E7B45072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40840934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mp;Pi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15760820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53"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srcRect/>
          <a:stretch/>
        </p:blipFill>
        <p:spPr>
          <a:xfrm>
            <a:off x="432007" y="6235200"/>
            <a:ext cx="4535979" cy="308570"/>
          </a:xfrm>
          <a:prstGeom prst="rect">
            <a:avLst/>
          </a:prstGeom>
        </p:spPr>
      </p:pic>
    </p:spTree>
    <p:extLst>
      <p:ext uri="{BB962C8B-B14F-4D97-AF65-F5344CB8AC3E}">
        <p14:creationId xmlns:p14="http://schemas.microsoft.com/office/powerpoint/2010/main" val="37211835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amp;Pi Divider Slide">
    <p:spTree>
      <p:nvGrpSpPr>
        <p:cNvPr id="1" name=""/>
        <p:cNvGrpSpPr/>
        <p:nvPr/>
      </p:nvGrpSpPr>
      <p:grpSpPr>
        <a:xfrm>
          <a:off x="0" y="0"/>
          <a:ext cx="0" cy="0"/>
          <a:chOff x="0" y="0"/>
          <a:chExt cx="0" cy="0"/>
        </a:xfrm>
      </p:grpSpPr>
      <p:pic>
        <p:nvPicPr>
          <p:cNvPr id="9" name="Picture 8" descr="A picture containing drawing&#10;&#10;Description automatically generated">
            <a:extLst>
              <a:ext uri="{FF2B5EF4-FFF2-40B4-BE49-F238E27FC236}">
                <a16:creationId xmlns:a16="http://schemas.microsoft.com/office/drawing/2014/main" id="{0B0D6615-C616-3F48-9581-2ED2B7A31B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0BC543AA-FB5F-5748-9C5D-ADF21AA1D24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Rectangle 11">
            <a:extLst>
              <a:ext uri="{FF2B5EF4-FFF2-40B4-BE49-F238E27FC236}">
                <a16:creationId xmlns:a16="http://schemas.microsoft.com/office/drawing/2014/main" id="{CC072B87-B4FF-5149-A871-A004A734C92E}"/>
              </a:ext>
            </a:extLst>
          </p:cNvPr>
          <p:cNvSpPr/>
          <p:nvPr userDrawn="1"/>
        </p:nvSpPr>
        <p:spPr>
          <a:xfrm>
            <a:off x="551145" y="2242159"/>
            <a:ext cx="11085534" cy="2204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sp>
        <p:nvSpPr>
          <p:cNvPr id="13" name="Title 2">
            <a:extLst>
              <a:ext uri="{FF2B5EF4-FFF2-40B4-BE49-F238E27FC236}">
                <a16:creationId xmlns:a16="http://schemas.microsoft.com/office/drawing/2014/main" id="{63792189-6760-854D-B06A-135953E616C7}"/>
              </a:ext>
            </a:extLst>
          </p:cNvPr>
          <p:cNvSpPr>
            <a:spLocks noGrp="1"/>
          </p:cNvSpPr>
          <p:nvPr>
            <p:ph type="title" hasCustomPrompt="1"/>
          </p:nvPr>
        </p:nvSpPr>
        <p:spPr>
          <a:xfrm>
            <a:off x="833377" y="2618509"/>
            <a:ext cx="10509813"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5DAFC92B-82B8-1F4C-B218-851DD75A03EF}"/>
              </a:ext>
            </a:extLst>
          </p:cNvPr>
          <p:cNvSpPr>
            <a:spLocks noGrp="1"/>
          </p:cNvSpPr>
          <p:nvPr>
            <p:ph type="body" sz="quarter" idx="13" hasCustomPrompt="1"/>
          </p:nvPr>
        </p:nvSpPr>
        <p:spPr>
          <a:xfrm>
            <a:off x="836585" y="3454677"/>
            <a:ext cx="10506264" cy="810491"/>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5" name="Picture 14">
            <a:extLst>
              <a:ext uri="{FF2B5EF4-FFF2-40B4-BE49-F238E27FC236}">
                <a16:creationId xmlns:a16="http://schemas.microsoft.com/office/drawing/2014/main" id="{C857B1F4-1B56-E746-8C90-83C1D42A9D67}"/>
              </a:ext>
            </a:extLst>
          </p:cNvPr>
          <p:cNvPicPr>
            <a:picLocks noChangeAspect="1"/>
          </p:cNvPicPr>
          <p:nvPr userDrawn="1"/>
        </p:nvPicPr>
        <p:blipFill>
          <a:blip r:embed="rId4"/>
          <a:srcRect/>
          <a:stretch/>
        </p:blipFill>
        <p:spPr>
          <a:xfrm>
            <a:off x="798132" y="6235416"/>
            <a:ext cx="4535993" cy="308570"/>
          </a:xfrm>
          <a:prstGeom prst="rect">
            <a:avLst/>
          </a:prstGeom>
        </p:spPr>
      </p:pic>
    </p:spTree>
    <p:extLst>
      <p:ext uri="{BB962C8B-B14F-4D97-AF65-F5344CB8AC3E}">
        <p14:creationId xmlns:p14="http://schemas.microsoft.com/office/powerpoint/2010/main" val="12310072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amp;Pi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9687387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amp;Pi 1 Column &amp; Corner Image">
    <p:spTree>
      <p:nvGrpSpPr>
        <p:cNvPr id="1" name=""/>
        <p:cNvGrpSpPr/>
        <p:nvPr/>
      </p:nvGrpSpPr>
      <p:grpSpPr>
        <a:xfrm>
          <a:off x="0" y="0"/>
          <a:ext cx="0" cy="0"/>
          <a:chOff x="0" y="0"/>
          <a:chExt cx="0" cy="0"/>
        </a:xfrm>
      </p:grpSpPr>
      <p:sp>
        <p:nvSpPr>
          <p:cNvPr id="13" name="Picture Placeholder 21">
            <a:extLst>
              <a:ext uri="{FF2B5EF4-FFF2-40B4-BE49-F238E27FC236}">
                <a16:creationId xmlns:a16="http://schemas.microsoft.com/office/drawing/2014/main" id="{13D72061-21E5-584F-A66E-899CC708467D}"/>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0AE8D50C-3993-F14F-8529-47B1146C74CA}"/>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F354D0D3-08FE-194E-9CBB-DDB530BCAE54}"/>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6098179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amp;Pi 1 Column &amp; Squares">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AC2F816B-600C-4E47-A92E-1AEECA28198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0AE8D50C-3993-F14F-8529-47B1146C74CA}"/>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F354D0D3-08FE-194E-9CBB-DDB530BCAE54}"/>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3034432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mp;Pi 2 Columns in Squar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DCF9F81-DF96-614D-B39E-0302C540107B}"/>
              </a:ext>
            </a:extLst>
          </p:cNvPr>
          <p:cNvSpPr/>
          <p:nvPr userDrawn="1"/>
        </p:nvSpPr>
        <p:spPr>
          <a:xfrm>
            <a:off x="464664" y="1562582"/>
            <a:ext cx="5465432" cy="4228411"/>
          </a:xfrm>
          <a:prstGeom prst="rect">
            <a:avLst/>
          </a:prstGeom>
          <a:gradFill flip="none" rotWithShape="1">
            <a:gsLst>
              <a:gs pos="0">
                <a:srgbClr val="BD0A79"/>
              </a:gs>
              <a:gs pos="100000">
                <a:srgbClr val="521B65"/>
              </a:gs>
            </a:gsLst>
            <a:lin ang="0" scaled="1"/>
            <a:tileRect/>
          </a:gradFill>
          <a:ln>
            <a:noFill/>
          </a:ln>
          <a:effectLst>
            <a:outerShdw blurRad="304800" dist="381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sp>
        <p:nvSpPr>
          <p:cNvPr id="8" name="Rectangle 7">
            <a:extLst>
              <a:ext uri="{FF2B5EF4-FFF2-40B4-BE49-F238E27FC236}">
                <a16:creationId xmlns:a16="http://schemas.microsoft.com/office/drawing/2014/main" id="{5976FC82-DE69-0741-8B6F-76F14BF6C1AC}"/>
              </a:ext>
            </a:extLst>
          </p:cNvPr>
          <p:cNvSpPr/>
          <p:nvPr userDrawn="1"/>
        </p:nvSpPr>
        <p:spPr>
          <a:xfrm>
            <a:off x="6261905" y="1562582"/>
            <a:ext cx="5465432" cy="4228411"/>
          </a:xfrm>
          <a:prstGeom prst="rect">
            <a:avLst/>
          </a:prstGeom>
          <a:gradFill flip="none" rotWithShape="1">
            <a:gsLst>
              <a:gs pos="0">
                <a:srgbClr val="BD0A79"/>
              </a:gs>
              <a:gs pos="100000">
                <a:srgbClr val="521B65"/>
              </a:gs>
            </a:gsLst>
            <a:lin ang="0" scaled="1"/>
            <a:tileRect/>
          </a:gradFill>
          <a:ln>
            <a:noFill/>
          </a:ln>
          <a:effectLst>
            <a:outerShdw blurRad="304800" dist="381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1" name="Text Placeholder 9">
            <a:extLst>
              <a:ext uri="{FF2B5EF4-FFF2-40B4-BE49-F238E27FC236}">
                <a16:creationId xmlns:a16="http://schemas.microsoft.com/office/drawing/2014/main" id="{C62915C3-501D-2046-9905-5423D19CF969}"/>
              </a:ext>
            </a:extLst>
          </p:cNvPr>
          <p:cNvSpPr>
            <a:spLocks noGrp="1"/>
          </p:cNvSpPr>
          <p:nvPr>
            <p:ph type="body" sz="quarter" idx="14"/>
          </p:nvPr>
        </p:nvSpPr>
        <p:spPr>
          <a:xfrm>
            <a:off x="691116" y="1800224"/>
            <a:ext cx="4997303" cy="3760603"/>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ext Placeholder 9">
            <a:extLst>
              <a:ext uri="{FF2B5EF4-FFF2-40B4-BE49-F238E27FC236}">
                <a16:creationId xmlns:a16="http://schemas.microsoft.com/office/drawing/2014/main" id="{2D382237-9CC8-9A4E-870C-9755099AC44B}"/>
              </a:ext>
            </a:extLst>
          </p:cNvPr>
          <p:cNvSpPr>
            <a:spLocks noGrp="1"/>
          </p:cNvSpPr>
          <p:nvPr>
            <p:ph type="body" sz="quarter" idx="15"/>
          </p:nvPr>
        </p:nvSpPr>
        <p:spPr>
          <a:xfrm>
            <a:off x="6495969" y="1810856"/>
            <a:ext cx="4997303" cy="3760603"/>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a:p>
            <a:pPr lvl="0"/>
            <a:endParaRPr lang="en-US" noProof="0" dirty="0"/>
          </a:p>
        </p:txBody>
      </p:sp>
      <p:sp>
        <p:nvSpPr>
          <p:cNvPr id="13" name="Title 1">
            <a:extLst>
              <a:ext uri="{FF2B5EF4-FFF2-40B4-BE49-F238E27FC236}">
                <a16:creationId xmlns:a16="http://schemas.microsoft.com/office/drawing/2014/main" id="{BAAC319F-927B-B544-842C-98B0BFDA151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819E4EDD-EB0C-6E4E-8509-CEB577FAFA9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42788298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amp;Pi 1 Column &amp; Circle">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2105ED7A-9801-A64C-BF67-8BF4B773C24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47373"/>
          <a:stretch/>
        </p:blipFill>
        <p:spPr>
          <a:xfrm>
            <a:off x="5898320" y="-375667"/>
            <a:ext cx="6416233" cy="6858000"/>
          </a:xfrm>
          <a:prstGeom prst="rect">
            <a:avLst/>
          </a:prstGeom>
        </p:spPr>
      </p:pic>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627687"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8B79D09-42AA-4246-BBB9-221621A5DF89}"/>
              </a:ext>
            </a:extLst>
          </p:cNvPr>
          <p:cNvSpPr>
            <a:spLocks noGrp="1"/>
          </p:cNvSpPr>
          <p:nvPr>
            <p:ph type="body" sz="quarter" idx="15"/>
          </p:nvPr>
        </p:nvSpPr>
        <p:spPr>
          <a:xfrm>
            <a:off x="7556054" y="2219438"/>
            <a:ext cx="3100767" cy="1384994"/>
          </a:xfrm>
          <a:prstGeom prst="rect">
            <a:avLst/>
          </a:prstGeom>
        </p:spPr>
        <p:txBody>
          <a:bodyPr lIns="0" tIns="0" rIns="0" bIns="0" anchor="ctr"/>
          <a:lstStyle>
            <a:lvl1pPr marL="0" indent="0" algn="ctr">
              <a:buNone/>
              <a:defRPr sz="3000" b="0" i="0">
                <a:solidFill>
                  <a:srgbClr val="521B65"/>
                </a:solidFill>
                <a:latin typeface="Fira Sans Medium"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Tree>
    <p:extLst>
      <p:ext uri="{BB962C8B-B14F-4D97-AF65-F5344CB8AC3E}">
        <p14:creationId xmlns:p14="http://schemas.microsoft.com/office/powerpoint/2010/main" val="22100285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amp;Pi 1 Column &amp; Circle on BG">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651D5736-768E-B744-86B4-B0FBEF638E7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2000" cy="6858000"/>
          </a:xfrm>
          <a:prstGeom prst="rect">
            <a:avLst/>
          </a:prstGeom>
        </p:spPr>
      </p:pic>
      <p:pic>
        <p:nvPicPr>
          <p:cNvPr id="11" name="Picture 10" descr="A close up of a logo&#10;&#10;Description automatically generated">
            <a:extLst>
              <a:ext uri="{FF2B5EF4-FFF2-40B4-BE49-F238E27FC236}">
                <a16:creationId xmlns:a16="http://schemas.microsoft.com/office/drawing/2014/main" id="{71BF6D5E-CD77-F242-AC61-359201CF4F2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851799" y="-180760"/>
            <a:ext cx="6387728" cy="6482333"/>
          </a:xfrm>
          <a:prstGeom prst="rect">
            <a:avLst/>
          </a:prstGeom>
        </p:spPr>
      </p:pic>
      <p:sp>
        <p:nvSpPr>
          <p:cNvPr id="5" name="Text Placeholder 9">
            <a:extLst>
              <a:ext uri="{FF2B5EF4-FFF2-40B4-BE49-F238E27FC236}">
                <a16:creationId xmlns:a16="http://schemas.microsoft.com/office/drawing/2014/main" id="{394B2500-EF68-1D49-A1F4-AB0C5626CA6C}"/>
              </a:ext>
            </a:extLst>
          </p:cNvPr>
          <p:cNvSpPr>
            <a:spLocks noGrp="1"/>
          </p:cNvSpPr>
          <p:nvPr>
            <p:ph type="body" sz="quarter" idx="15"/>
          </p:nvPr>
        </p:nvSpPr>
        <p:spPr>
          <a:xfrm>
            <a:off x="7538030" y="2044006"/>
            <a:ext cx="3100767" cy="1384994"/>
          </a:xfrm>
          <a:prstGeom prst="rect">
            <a:avLst/>
          </a:prstGeom>
        </p:spPr>
        <p:txBody>
          <a:bodyPr lIns="0" tIns="0" rIns="0" bIns="0" anchor="ctr"/>
          <a:lstStyle>
            <a:lvl1pPr marL="0" indent="0" algn="ctr">
              <a:buNone/>
              <a:defRPr sz="3000" b="1" i="0">
                <a:solidFill>
                  <a:schemeClr val="tx2"/>
                </a:solidFill>
                <a:latin typeface="Fira Sans Medium"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pic>
        <p:nvPicPr>
          <p:cNvPr id="7" name="Picture 6">
            <a:extLst>
              <a:ext uri="{FF2B5EF4-FFF2-40B4-BE49-F238E27FC236}">
                <a16:creationId xmlns:a16="http://schemas.microsoft.com/office/drawing/2014/main" id="{4BA2B387-B547-2443-8D36-3192E03EAFE2}"/>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8" name="Title 1">
            <a:extLst>
              <a:ext uri="{FF2B5EF4-FFF2-40B4-BE49-F238E27FC236}">
                <a16:creationId xmlns:a16="http://schemas.microsoft.com/office/drawing/2014/main" id="{05DF0EE5-EE77-A248-B22F-1BC9A7A712A7}"/>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9" name="Text Placeholder 7">
            <a:extLst>
              <a:ext uri="{FF2B5EF4-FFF2-40B4-BE49-F238E27FC236}">
                <a16:creationId xmlns:a16="http://schemas.microsoft.com/office/drawing/2014/main" id="{B8066982-8566-294E-B382-960EE3367651}"/>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0" name="Text Placeholder 9">
            <a:extLst>
              <a:ext uri="{FF2B5EF4-FFF2-40B4-BE49-F238E27FC236}">
                <a16:creationId xmlns:a16="http://schemas.microsoft.com/office/drawing/2014/main" id="{89DC54BF-F2E7-104C-9389-B7497D9DBA26}"/>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3" name="Slide Number Placeholder 2">
            <a:extLst>
              <a:ext uri="{FF2B5EF4-FFF2-40B4-BE49-F238E27FC236}">
                <a16:creationId xmlns:a16="http://schemas.microsoft.com/office/drawing/2014/main" id="{CB5CCA4B-68F8-E542-9475-822F94F6D982}"/>
              </a:ext>
            </a:extLst>
          </p:cNvPr>
          <p:cNvSpPr>
            <a:spLocks noGrp="1"/>
          </p:cNvSpPr>
          <p:nvPr>
            <p:ph type="sldNum" sz="quarter" idx="10"/>
          </p:nvPr>
        </p:nvSpPr>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BE240F97-D433-9E49-84DD-9584350DE513}"/>
              </a:ext>
            </a:extLst>
          </p:cNvPr>
          <p:cNvPicPr>
            <a:picLocks noChangeAspect="1"/>
          </p:cNvPicPr>
          <p:nvPr userDrawn="1"/>
        </p:nvPicPr>
        <p:blipFill>
          <a:blip r:embed="rId5"/>
          <a:srcRect/>
          <a:stretch/>
        </p:blipFill>
        <p:spPr>
          <a:xfrm>
            <a:off x="798139" y="6235416"/>
            <a:ext cx="4535979" cy="308570"/>
          </a:xfrm>
          <a:prstGeom prst="rect">
            <a:avLst/>
          </a:prstGeom>
        </p:spPr>
      </p:pic>
    </p:spTree>
    <p:extLst>
      <p:ext uri="{BB962C8B-B14F-4D97-AF65-F5344CB8AC3E}">
        <p14:creationId xmlns:p14="http://schemas.microsoft.com/office/powerpoint/2010/main" val="37096998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amp;Pi 3 Columns on Purp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1F155BE-C323-044F-AC55-E0BDA5333F6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Slide Number Placeholder 2">
            <a:extLst>
              <a:ext uri="{FF2B5EF4-FFF2-40B4-BE49-F238E27FC236}">
                <a16:creationId xmlns:a16="http://schemas.microsoft.com/office/drawing/2014/main" id="{3811A065-F46D-184F-B35A-E156E4416455}"/>
              </a:ext>
            </a:extLst>
          </p:cNvPr>
          <p:cNvSpPr txBox="1">
            <a:spLocks/>
          </p:cNvSpPr>
          <p:nvPr userDrawn="1"/>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chemeClr val="bg1"/>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mtClean="0"/>
              <a:pPr/>
              <a:t>‹#›</a:t>
            </a:fld>
            <a:endParaRPr lang="en-US" dirty="0"/>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0" name="Picture 9">
            <a:extLst>
              <a:ext uri="{FF2B5EF4-FFF2-40B4-BE49-F238E27FC236}">
                <a16:creationId xmlns:a16="http://schemas.microsoft.com/office/drawing/2014/main" id="{E4D87454-BBE6-8544-8A09-1EFEEDF035B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Title 2">
            <a:extLst>
              <a:ext uri="{FF2B5EF4-FFF2-40B4-BE49-F238E27FC236}">
                <a16:creationId xmlns:a16="http://schemas.microsoft.com/office/drawing/2014/main" id="{0EA37E0D-2BC2-5149-A0B3-E51AFD6B2490}"/>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6" name="Text Placeholder 7">
            <a:extLst>
              <a:ext uri="{FF2B5EF4-FFF2-40B4-BE49-F238E27FC236}">
                <a16:creationId xmlns:a16="http://schemas.microsoft.com/office/drawing/2014/main" id="{BD785D73-6D0A-6B42-A11F-1664A0F83C5C}"/>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7" name="Text Placeholder 9">
            <a:extLst>
              <a:ext uri="{FF2B5EF4-FFF2-40B4-BE49-F238E27FC236}">
                <a16:creationId xmlns:a16="http://schemas.microsoft.com/office/drawing/2014/main" id="{FBB25B1E-49F3-E34B-86CB-A77EF15DDC5A}"/>
              </a:ext>
            </a:extLst>
          </p:cNvPr>
          <p:cNvSpPr>
            <a:spLocks noGrp="1"/>
          </p:cNvSpPr>
          <p:nvPr>
            <p:ph type="body" sz="quarter" idx="14"/>
          </p:nvPr>
        </p:nvSpPr>
        <p:spPr>
          <a:xfrm>
            <a:off x="670335" y="2278690"/>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1" name="Text Placeholder 9">
            <a:extLst>
              <a:ext uri="{FF2B5EF4-FFF2-40B4-BE49-F238E27FC236}">
                <a16:creationId xmlns:a16="http://schemas.microsoft.com/office/drawing/2014/main" id="{3ADC04F1-0813-6B47-B21A-94CA8ECCCE33}"/>
              </a:ext>
            </a:extLst>
          </p:cNvPr>
          <p:cNvSpPr>
            <a:spLocks noGrp="1"/>
          </p:cNvSpPr>
          <p:nvPr>
            <p:ph type="body" sz="quarter" idx="15"/>
          </p:nvPr>
        </p:nvSpPr>
        <p:spPr>
          <a:xfrm>
            <a:off x="4639581" y="2278690"/>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2" name="Text Placeholder 9">
            <a:extLst>
              <a:ext uri="{FF2B5EF4-FFF2-40B4-BE49-F238E27FC236}">
                <a16:creationId xmlns:a16="http://schemas.microsoft.com/office/drawing/2014/main" id="{36000B90-5638-724F-B5A5-0A618F292DEF}"/>
              </a:ext>
            </a:extLst>
          </p:cNvPr>
          <p:cNvSpPr>
            <a:spLocks noGrp="1"/>
          </p:cNvSpPr>
          <p:nvPr>
            <p:ph type="body" sz="quarter" idx="16"/>
          </p:nvPr>
        </p:nvSpPr>
        <p:spPr>
          <a:xfrm>
            <a:off x="8608827" y="2289576"/>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4" name="Picture 13">
            <a:extLst>
              <a:ext uri="{FF2B5EF4-FFF2-40B4-BE49-F238E27FC236}">
                <a16:creationId xmlns:a16="http://schemas.microsoft.com/office/drawing/2014/main" id="{2F96D6D2-735F-2944-A194-AF30AE524D0D}"/>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28905293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amp;Pi 1/2 Image Slid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099CAEF7-A9C6-234C-A265-54CBB7621D5E}"/>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277561"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8" name="Picture 7">
            <a:extLst>
              <a:ext uri="{FF2B5EF4-FFF2-40B4-BE49-F238E27FC236}">
                <a16:creationId xmlns:a16="http://schemas.microsoft.com/office/drawing/2014/main" id="{46C11E0F-B229-9B46-B985-B76BE8F0635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9" name="Text Placeholder 14">
            <a:extLst>
              <a:ext uri="{FF2B5EF4-FFF2-40B4-BE49-F238E27FC236}">
                <a16:creationId xmlns:a16="http://schemas.microsoft.com/office/drawing/2014/main" id="{89311DD9-19B4-F844-957B-AF8A4240C2BD}"/>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8423965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amp;Pi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16176340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77"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3" name="Picture 12">
            <a:extLst>
              <a:ext uri="{FF2B5EF4-FFF2-40B4-BE49-F238E27FC236}">
                <a16:creationId xmlns:a16="http://schemas.microsoft.com/office/drawing/2014/main" id="{8A5EE7DB-0EEE-1B4D-BC08-A777022AE88E}"/>
              </a:ext>
            </a:extLst>
          </p:cNvPr>
          <p:cNvPicPr>
            <a:picLocks noChangeAspect="1"/>
          </p:cNvPicPr>
          <p:nvPr userDrawn="1"/>
        </p:nvPicPr>
        <p:blipFill>
          <a:blip r:embed="rId7"/>
          <a:srcRect/>
          <a:stretch/>
        </p:blipFill>
        <p:spPr>
          <a:xfrm>
            <a:off x="798139" y="6235416"/>
            <a:ext cx="4535979" cy="308570"/>
          </a:xfrm>
          <a:prstGeom prst="rect">
            <a:avLst/>
          </a:prstGeom>
        </p:spPr>
      </p:pic>
    </p:spTree>
    <p:extLst>
      <p:ext uri="{BB962C8B-B14F-4D97-AF65-F5344CB8AC3E}">
        <p14:creationId xmlns:p14="http://schemas.microsoft.com/office/powerpoint/2010/main" val="8094247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mp;Pi Accent Slide">
    <p:spTree>
      <p:nvGrpSpPr>
        <p:cNvPr id="1" name=""/>
        <p:cNvGrpSpPr/>
        <p:nvPr/>
      </p:nvGrpSpPr>
      <p:grpSpPr>
        <a:xfrm>
          <a:off x="0" y="0"/>
          <a:ext cx="0" cy="0"/>
          <a:chOff x="0" y="0"/>
          <a:chExt cx="0" cy="0"/>
        </a:xfrm>
      </p:grpSpPr>
      <p:pic>
        <p:nvPicPr>
          <p:cNvPr id="4" name="Picture 3" descr="A person wearing a pink shirt&#10;&#10;Description automatically generated">
            <a:extLst>
              <a:ext uri="{FF2B5EF4-FFF2-40B4-BE49-F238E27FC236}">
                <a16:creationId xmlns:a16="http://schemas.microsoft.com/office/drawing/2014/main" id="{AA51E558-9C5A-D14D-B76E-682AE93C1F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8" name="Slide Number Placeholder 2">
            <a:extLst>
              <a:ext uri="{FF2B5EF4-FFF2-40B4-BE49-F238E27FC236}">
                <a16:creationId xmlns:a16="http://schemas.microsoft.com/office/drawing/2014/main" id="{2043F432-1168-014D-A0AF-3BBE8633A789}"/>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E3320BC6-1746-4C45-8C6D-DE400D6C1CA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126EED38-7FE1-0D4B-A918-64D54B1653C0}"/>
              </a:ext>
            </a:extLst>
          </p:cNvPr>
          <p:cNvSpPr>
            <a:spLocks noGrp="1"/>
          </p:cNvSpPr>
          <p:nvPr>
            <p:ph type="body" sz="quarter" idx="15"/>
          </p:nvPr>
        </p:nvSpPr>
        <p:spPr>
          <a:xfrm rot="20796724">
            <a:off x="3573106" y="2602764"/>
            <a:ext cx="2410825" cy="2336652"/>
          </a:xfrm>
          <a:prstGeom prst="rect">
            <a:avLst/>
          </a:prstGeom>
        </p:spPr>
        <p:txBody>
          <a:bodyPr anchor="ctr"/>
          <a:lstStyle>
            <a:lvl1pPr marL="0" indent="0" algn="ctr">
              <a:buNone/>
              <a:defRPr lang="en-GB" sz="3200" b="1" i="0" kern="1200" dirty="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F84C54C8-FEBB-5042-9569-DB56290D75AA}"/>
              </a:ext>
            </a:extLst>
          </p:cNvPr>
          <p:cNvSpPr>
            <a:spLocks noGrp="1"/>
          </p:cNvSpPr>
          <p:nvPr>
            <p:ph type="body" sz="quarter" idx="16"/>
          </p:nvPr>
        </p:nvSpPr>
        <p:spPr>
          <a:xfrm rot="1215786">
            <a:off x="6314772" y="1913657"/>
            <a:ext cx="2773789" cy="2198145"/>
          </a:xfrm>
          <a:prstGeom prst="rect">
            <a:avLst/>
          </a:prstGeom>
        </p:spPr>
        <p:txBody>
          <a:bodyPr lIns="0" tIns="0" rIns="0" bIns="0" anchor="ctr"/>
          <a:lstStyle>
            <a:lvl1pPr marL="0" indent="0" algn="ctr">
              <a:buNone/>
              <a:defRPr lang="en-GB" sz="3200" b="1" i="0" kern="1200" dirty="0" smtClean="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6C34766C-21AD-3B4A-86DB-D8C2319B9926}"/>
              </a:ext>
            </a:extLst>
          </p:cNvPr>
          <p:cNvSpPr>
            <a:spLocks noGrp="1"/>
          </p:cNvSpPr>
          <p:nvPr>
            <p:ph type="body" sz="quarter" idx="17"/>
          </p:nvPr>
        </p:nvSpPr>
        <p:spPr>
          <a:xfrm rot="20796724">
            <a:off x="523987" y="1832098"/>
            <a:ext cx="4569279" cy="894471"/>
          </a:xfrm>
          <a:prstGeom prst="rect">
            <a:avLst/>
          </a:prstGeom>
        </p:spPr>
        <p:txBody>
          <a:bodyPr lIns="0" tIns="0" rIns="0" bIns="0" anchor="ctr"/>
          <a:lstStyle>
            <a:lvl1pPr marL="0" indent="0" algn="ctr">
              <a:buNone/>
              <a:defRPr lang="en-GB" sz="3200" b="1" i="0" kern="1200" dirty="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GB" dirty="0"/>
              <a:t>Click to edit Master text styles</a:t>
            </a:r>
          </a:p>
        </p:txBody>
      </p:sp>
      <p:sp>
        <p:nvSpPr>
          <p:cNvPr id="13" name="Title 2">
            <a:extLst>
              <a:ext uri="{FF2B5EF4-FFF2-40B4-BE49-F238E27FC236}">
                <a16:creationId xmlns:a16="http://schemas.microsoft.com/office/drawing/2014/main" id="{E9567BC8-E055-314F-A9B4-4190C2005FD0}"/>
              </a:ext>
            </a:extLst>
          </p:cNvPr>
          <p:cNvSpPr>
            <a:spLocks noGrp="1"/>
          </p:cNvSpPr>
          <p:nvPr>
            <p:ph type="title" hasCustomPrompt="1"/>
          </p:nvPr>
        </p:nvSpPr>
        <p:spPr>
          <a:xfrm>
            <a:off x="464667"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56FFBB45-3C68-4348-B79D-668356F2A4C4}"/>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5" name="Picture 14">
            <a:extLst>
              <a:ext uri="{FF2B5EF4-FFF2-40B4-BE49-F238E27FC236}">
                <a16:creationId xmlns:a16="http://schemas.microsoft.com/office/drawing/2014/main" id="{B08378B9-03D1-794A-B919-3CB267417B53}"/>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14286175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amp;Pi Final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2776D71-E836-3A44-82FE-981E4B6031E7}"/>
              </a:ext>
            </a:extLst>
          </p:cNvPr>
          <p:cNvPicPr>
            <a:picLocks noChangeAspect="1"/>
          </p:cNvPicPr>
          <p:nvPr userDrawn="1"/>
        </p:nvPicPr>
        <p:blipFill>
          <a:blip r:embed="rId2"/>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7342135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UV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12795185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201"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srcRect/>
          <a:stretch/>
        </p:blipFill>
        <p:spPr>
          <a:xfrm>
            <a:off x="432007" y="6235200"/>
            <a:ext cx="4535979" cy="308570"/>
          </a:xfrm>
          <a:prstGeom prst="rect">
            <a:avLst/>
          </a:prstGeom>
        </p:spPr>
      </p:pic>
    </p:spTree>
    <p:extLst>
      <p:ext uri="{BB962C8B-B14F-4D97-AF65-F5344CB8AC3E}">
        <p14:creationId xmlns:p14="http://schemas.microsoft.com/office/powerpoint/2010/main" val="19683430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UV Divider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BF8D28E-A758-9745-8B85-73934220CF65}"/>
              </a:ext>
            </a:extLst>
          </p:cNvPr>
          <p:cNvSpPr/>
          <p:nvPr userDrawn="1"/>
        </p:nvSpPr>
        <p:spPr>
          <a:xfrm>
            <a:off x="381964" y="2744507"/>
            <a:ext cx="11258862" cy="2000696"/>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6" name="Rectangle 15">
            <a:extLst>
              <a:ext uri="{FF2B5EF4-FFF2-40B4-BE49-F238E27FC236}">
                <a16:creationId xmlns:a16="http://schemas.microsoft.com/office/drawing/2014/main" id="{D98ACD1D-5F42-DB46-A307-AE95ABAA24DE}"/>
              </a:ext>
            </a:extLst>
          </p:cNvPr>
          <p:cNvSpPr/>
          <p:nvPr userDrawn="1"/>
        </p:nvSpPr>
        <p:spPr>
          <a:xfrm>
            <a:off x="551174" y="2484271"/>
            <a:ext cx="11235710" cy="20442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7" name="Title 1">
            <a:extLst>
              <a:ext uri="{FF2B5EF4-FFF2-40B4-BE49-F238E27FC236}">
                <a16:creationId xmlns:a16="http://schemas.microsoft.com/office/drawing/2014/main" id="{BBBD7787-A87A-0D45-A2F0-E586EEC91C29}"/>
              </a:ext>
            </a:extLst>
          </p:cNvPr>
          <p:cNvSpPr>
            <a:spLocks noGrp="1"/>
          </p:cNvSpPr>
          <p:nvPr>
            <p:ph type="title" hasCustomPrompt="1"/>
          </p:nvPr>
        </p:nvSpPr>
        <p:spPr>
          <a:xfrm>
            <a:off x="613750" y="2744507"/>
            <a:ext cx="11112804" cy="933894"/>
          </a:xfrm>
          <a:prstGeom prst="rect">
            <a:avLst/>
          </a:prstGeom>
          <a:noFill/>
          <a:ln w="22225">
            <a:noFill/>
          </a:ln>
        </p:spPr>
        <p:txBody>
          <a:bodyPr lIns="0" tIns="0" rIns="0" bIns="0">
            <a:noAutofit/>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0BDC7E67-D919-A24F-85B4-ADB0FF4F9E01}"/>
              </a:ext>
            </a:extLst>
          </p:cNvPr>
          <p:cNvSpPr>
            <a:spLocks noGrp="1"/>
          </p:cNvSpPr>
          <p:nvPr>
            <p:ph type="body" sz="quarter" idx="13" hasCustomPrompt="1"/>
          </p:nvPr>
        </p:nvSpPr>
        <p:spPr>
          <a:xfrm>
            <a:off x="613750" y="3678400"/>
            <a:ext cx="11114515" cy="791671"/>
          </a:xfrm>
          <a:prstGeom prst="rect">
            <a:avLst/>
          </a:prstGeom>
          <a:noFill/>
          <a:ln w="22225">
            <a:noFill/>
          </a:ln>
        </p:spPr>
        <p:txBody>
          <a:bodyPr lIns="0" tIns="0" rIns="0" bIns="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noProof="0" dirty="0"/>
              <a:t>Sub header</a:t>
            </a:r>
          </a:p>
        </p:txBody>
      </p:sp>
      <p:sp>
        <p:nvSpPr>
          <p:cNvPr id="6" name="Slide Number Placeholder 8">
            <a:extLst>
              <a:ext uri="{FF2B5EF4-FFF2-40B4-BE49-F238E27FC236}">
                <a16:creationId xmlns:a16="http://schemas.microsoft.com/office/drawing/2014/main" id="{93032396-0064-2743-AD76-C476F1EF9D03}"/>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1705196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UV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7711072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UV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265CA487-BB9D-344A-82F7-7E311BA9E54D}"/>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23826146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UV 1 Column &amp; Header Highlight">
    <p:spTree>
      <p:nvGrpSpPr>
        <p:cNvPr id="1" name=""/>
        <p:cNvGrpSpPr/>
        <p:nvPr/>
      </p:nvGrpSpPr>
      <p:grpSpPr>
        <a:xfrm>
          <a:off x="0" y="0"/>
          <a:ext cx="0" cy="0"/>
          <a:chOff x="0" y="0"/>
          <a:chExt cx="0" cy="0"/>
        </a:xfrm>
      </p:grpSpPr>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
        <p:nvSpPr>
          <p:cNvPr id="6" name="Rectangle 5">
            <a:extLst>
              <a:ext uri="{FF2B5EF4-FFF2-40B4-BE49-F238E27FC236}">
                <a16:creationId xmlns:a16="http://schemas.microsoft.com/office/drawing/2014/main" id="{F3B50E20-6CF6-7349-962D-3C1CA4B791C9}"/>
              </a:ext>
            </a:extLst>
          </p:cNvPr>
          <p:cNvSpPr/>
          <p:nvPr userDrawn="1"/>
        </p:nvSpPr>
        <p:spPr>
          <a:xfrm>
            <a:off x="370390" y="613458"/>
            <a:ext cx="11258862" cy="810228"/>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8" name="Title 1">
            <a:extLst>
              <a:ext uri="{FF2B5EF4-FFF2-40B4-BE49-F238E27FC236}">
                <a16:creationId xmlns:a16="http://schemas.microsoft.com/office/drawing/2014/main" id="{1B1E07AD-C6A9-274A-A6D0-90C42157C2DD}"/>
              </a:ext>
            </a:extLst>
          </p:cNvPr>
          <p:cNvSpPr>
            <a:spLocks noGrp="1"/>
          </p:cNvSpPr>
          <p:nvPr>
            <p:ph type="title" hasCustomPrompt="1"/>
          </p:nvPr>
        </p:nvSpPr>
        <p:spPr>
          <a:xfrm>
            <a:off x="468000" y="468000"/>
            <a:ext cx="11262666" cy="468876"/>
          </a:xfrm>
          <a:prstGeom prst="rect">
            <a:avLst/>
          </a:prstGeom>
          <a:solidFill>
            <a:schemeClr val="accent1"/>
          </a:solidFill>
          <a:ln w="22225">
            <a:solidFill>
              <a:schemeClr val="accent1"/>
            </a:solidFill>
          </a:ln>
        </p:spPr>
        <p:txBody>
          <a:bodyPr lIns="36000" tIns="0" rIns="0" bIns="0">
            <a:noAutofit/>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1" name="Text Placeholder 7">
            <a:extLst>
              <a:ext uri="{FF2B5EF4-FFF2-40B4-BE49-F238E27FC236}">
                <a16:creationId xmlns:a16="http://schemas.microsoft.com/office/drawing/2014/main" id="{84E7B2E7-A2D3-D343-A46B-C6FB68E62C7D}"/>
              </a:ext>
            </a:extLst>
          </p:cNvPr>
          <p:cNvSpPr>
            <a:spLocks noGrp="1"/>
          </p:cNvSpPr>
          <p:nvPr>
            <p:ph type="body" sz="quarter" idx="13" hasCustomPrompt="1"/>
          </p:nvPr>
        </p:nvSpPr>
        <p:spPr>
          <a:xfrm>
            <a:off x="468000" y="936876"/>
            <a:ext cx="11258862" cy="369332"/>
          </a:xfrm>
          <a:prstGeom prst="rect">
            <a:avLst/>
          </a:prstGeom>
          <a:solidFill>
            <a:schemeClr val="accent1"/>
          </a:solidFill>
          <a:ln w="22225">
            <a:solidFill>
              <a:schemeClr val="accent1"/>
            </a:solidFill>
          </a:ln>
        </p:spPr>
        <p:txBody>
          <a:bodyPr lIns="36000" tIns="0" rIns="0" bIns="0">
            <a:noAutofit/>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8693574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UV 2 Columns &amp; Square">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4E540DF-1EE8-4442-B867-AC2588FD0057}"/>
              </a:ext>
            </a:extLst>
          </p:cNvPr>
          <p:cNvGrpSpPr/>
          <p:nvPr userDrawn="1"/>
        </p:nvGrpSpPr>
        <p:grpSpPr>
          <a:xfrm>
            <a:off x="464824" y="1800225"/>
            <a:ext cx="5544274" cy="3651451"/>
            <a:chOff x="277792" y="1800225"/>
            <a:chExt cx="5544274" cy="3651451"/>
          </a:xfrm>
        </p:grpSpPr>
        <p:sp>
          <p:nvSpPr>
            <p:cNvPr id="12" name="Rectangle 11">
              <a:extLst>
                <a:ext uri="{FF2B5EF4-FFF2-40B4-BE49-F238E27FC236}">
                  <a16:creationId xmlns:a16="http://schemas.microsoft.com/office/drawing/2014/main" id="{C1D7CF74-E08E-664B-9AC8-CF576F9A94E8}"/>
                </a:ext>
              </a:extLst>
            </p:cNvPr>
            <p:cNvSpPr/>
            <p:nvPr/>
          </p:nvSpPr>
          <p:spPr>
            <a:xfrm>
              <a:off x="277792" y="1990846"/>
              <a:ext cx="5359079" cy="3460830"/>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3" name="Rectangle 12">
              <a:extLst>
                <a:ext uri="{FF2B5EF4-FFF2-40B4-BE49-F238E27FC236}">
                  <a16:creationId xmlns:a16="http://schemas.microsoft.com/office/drawing/2014/main" id="{378FC2B2-06DC-AA46-A7D9-78B19ECF5972}"/>
                </a:ext>
              </a:extLst>
            </p:cNvPr>
            <p:cNvSpPr/>
            <p:nvPr/>
          </p:nvSpPr>
          <p:spPr>
            <a:xfrm>
              <a:off x="464663" y="1800225"/>
              <a:ext cx="5357403" cy="3466256"/>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gr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itle 1">
            <a:extLst>
              <a:ext uri="{FF2B5EF4-FFF2-40B4-BE49-F238E27FC236}">
                <a16:creationId xmlns:a16="http://schemas.microsoft.com/office/drawing/2014/main" id="{0146B099-B58C-6B42-A933-4FB0FF9B90F8}"/>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1CDD2071-22BD-8E44-BB46-88295F28DF6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9">
            <a:extLst>
              <a:ext uri="{FF2B5EF4-FFF2-40B4-BE49-F238E27FC236}">
                <a16:creationId xmlns:a16="http://schemas.microsoft.com/office/drawing/2014/main" id="{607C225E-64B1-F84F-A1EF-8852B9615BBE}"/>
              </a:ext>
            </a:extLst>
          </p:cNvPr>
          <p:cNvSpPr>
            <a:spLocks noGrp="1"/>
          </p:cNvSpPr>
          <p:nvPr>
            <p:ph type="body" sz="quarter" idx="14"/>
          </p:nvPr>
        </p:nvSpPr>
        <p:spPr>
          <a:xfrm>
            <a:off x="919163" y="2030819"/>
            <a:ext cx="4798295" cy="2998381"/>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9">
            <a:extLst>
              <a:ext uri="{FF2B5EF4-FFF2-40B4-BE49-F238E27FC236}">
                <a16:creationId xmlns:a16="http://schemas.microsoft.com/office/drawing/2014/main" id="{C6784B6D-0031-844E-8899-78BDDFAE0708}"/>
              </a:ext>
            </a:extLst>
          </p:cNvPr>
          <p:cNvSpPr>
            <a:spLocks noGrp="1"/>
          </p:cNvSpPr>
          <p:nvPr>
            <p:ph type="body" sz="quarter" idx="15"/>
          </p:nvPr>
        </p:nvSpPr>
        <p:spPr>
          <a:xfrm>
            <a:off x="6474543" y="1785235"/>
            <a:ext cx="5202796" cy="3500294"/>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6220791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UV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D6DB3D77-9F5B-A84D-AD38-3BE022FBD7D0}"/>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ext Placeholder 9">
            <a:extLst>
              <a:ext uri="{FF2B5EF4-FFF2-40B4-BE49-F238E27FC236}">
                <a16:creationId xmlns:a16="http://schemas.microsoft.com/office/drawing/2014/main" id="{727F3DB3-FF19-6F46-A58F-92A7BECA8942}"/>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itle 1">
            <a:extLst>
              <a:ext uri="{FF2B5EF4-FFF2-40B4-BE49-F238E27FC236}">
                <a16:creationId xmlns:a16="http://schemas.microsoft.com/office/drawing/2014/main" id="{BBA0EA7B-796C-C84E-8DCD-611BB998B5C6}"/>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6ACE6DE2-2FEA-3A48-9517-055C6A9C51D9}"/>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6939491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UV 1/2 Image Slid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47DA0940-DF0F-A446-9FAF-CCD4FD216B56}"/>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1CD8B665-195A-CC4F-9E4B-1312C62330C1}"/>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277561"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9" name="Picture 8">
            <a:extLst>
              <a:ext uri="{FF2B5EF4-FFF2-40B4-BE49-F238E27FC236}">
                <a16:creationId xmlns:a16="http://schemas.microsoft.com/office/drawing/2014/main" id="{E6448987-5E12-0341-B0E7-E05796067E1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2793471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UV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6804871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25"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a:extLst>
              <a:ext uri="{FF2B5EF4-FFF2-40B4-BE49-F238E27FC236}">
                <a16:creationId xmlns:a16="http://schemas.microsoft.com/office/drawing/2014/main" id="{B71E274B-A3A7-0148-BE7D-72F3EA0B0FB7}"/>
              </a:ext>
            </a:extLst>
          </p:cNvPr>
          <p:cNvPicPr>
            <a:picLocks noChangeAspect="1"/>
          </p:cNvPicPr>
          <p:nvPr userDrawn="1"/>
        </p:nvPicPr>
        <p:blipFill>
          <a:blip r:embed="rId7"/>
          <a:srcRect/>
          <a:stretch/>
        </p:blipFill>
        <p:spPr>
          <a:xfrm>
            <a:off x="798139" y="6235416"/>
            <a:ext cx="4535979" cy="308570"/>
          </a:xfrm>
          <a:prstGeom prst="rect">
            <a:avLst/>
          </a:prstGeom>
        </p:spPr>
      </p:pic>
    </p:spTree>
    <p:extLst>
      <p:ext uri="{BB962C8B-B14F-4D97-AF65-F5344CB8AC3E}">
        <p14:creationId xmlns:p14="http://schemas.microsoft.com/office/powerpoint/2010/main" val="278294449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UV 1 Column on BG">
    <p:spTree>
      <p:nvGrpSpPr>
        <p:cNvPr id="1" name=""/>
        <p:cNvGrpSpPr/>
        <p:nvPr/>
      </p:nvGrpSpPr>
      <p:grpSpPr>
        <a:xfrm>
          <a:off x="0" y="0"/>
          <a:ext cx="0" cy="0"/>
          <a:chOff x="0" y="0"/>
          <a:chExt cx="0" cy="0"/>
        </a:xfrm>
      </p:grpSpPr>
      <p:pic>
        <p:nvPicPr>
          <p:cNvPr id="4" name="Picture 3" descr="A picture containing water, food, indoor, table&#10;&#10;Description automatically generated">
            <a:extLst>
              <a:ext uri="{FF2B5EF4-FFF2-40B4-BE49-F238E27FC236}">
                <a16:creationId xmlns:a16="http://schemas.microsoft.com/office/drawing/2014/main" id="{23917AA1-ACBF-D144-857E-E2D3822BE61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A064214B-DE6A-D44C-825D-99F0EE5584DE}"/>
              </a:ext>
            </a:extLst>
          </p:cNvPr>
          <p:cNvPicPr>
            <a:picLocks noChangeAspect="1"/>
          </p:cNvPicPr>
          <p:nvPr userDrawn="1"/>
        </p:nvPicPr>
        <p:blipFill>
          <a:blip r:embed="rId3"/>
          <a:srcRect/>
          <a:stretch/>
        </p:blipFill>
        <p:spPr>
          <a:xfrm>
            <a:off x="12370247" y="990074"/>
            <a:ext cx="12192000" cy="6858000"/>
          </a:xfrm>
          <a:prstGeom prst="rect">
            <a:avLst/>
          </a:prstGeom>
        </p:spPr>
      </p:pic>
      <p:pic>
        <p:nvPicPr>
          <p:cNvPr id="7" name="Picture 6">
            <a:extLst>
              <a:ext uri="{FF2B5EF4-FFF2-40B4-BE49-F238E27FC236}">
                <a16:creationId xmlns:a16="http://schemas.microsoft.com/office/drawing/2014/main" id="{04D2E6D9-B47E-D144-AC69-E625CC6373D2}"/>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8" name="Title 2">
            <a:extLst>
              <a:ext uri="{FF2B5EF4-FFF2-40B4-BE49-F238E27FC236}">
                <a16:creationId xmlns:a16="http://schemas.microsoft.com/office/drawing/2014/main" id="{7FFEC5A5-41DD-6640-BAFD-9A3232BD7EA9}"/>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9" name="Text Placeholder 7">
            <a:extLst>
              <a:ext uri="{FF2B5EF4-FFF2-40B4-BE49-F238E27FC236}">
                <a16:creationId xmlns:a16="http://schemas.microsoft.com/office/drawing/2014/main" id="{9ED09081-77FC-8D46-AE39-9CF663C4CD88}"/>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0" name="Rectangle 9">
            <a:extLst>
              <a:ext uri="{FF2B5EF4-FFF2-40B4-BE49-F238E27FC236}">
                <a16:creationId xmlns:a16="http://schemas.microsoft.com/office/drawing/2014/main" id="{84E75BBB-81DF-BB40-9E4F-F411D6AC048D}"/>
              </a:ext>
            </a:extLst>
          </p:cNvPr>
          <p:cNvSpPr/>
          <p:nvPr userDrawn="1"/>
        </p:nvSpPr>
        <p:spPr>
          <a:xfrm>
            <a:off x="464667" y="1782501"/>
            <a:ext cx="11174100" cy="3762936"/>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solidFill>
                <a:schemeClr val="accent1"/>
              </a:solidFill>
              <a:latin typeface="Fira Sans" panose="020B0503050000020004" pitchFamily="34" charset="0"/>
            </a:endParaRPr>
          </a:p>
        </p:txBody>
      </p:sp>
      <p:sp>
        <p:nvSpPr>
          <p:cNvPr id="11" name="Text Placeholder 9">
            <a:extLst>
              <a:ext uri="{FF2B5EF4-FFF2-40B4-BE49-F238E27FC236}">
                <a16:creationId xmlns:a16="http://schemas.microsoft.com/office/drawing/2014/main" id="{9D4F7D32-94CF-6347-BEDA-DE373C802175}"/>
              </a:ext>
            </a:extLst>
          </p:cNvPr>
          <p:cNvSpPr>
            <a:spLocks noGrp="1"/>
          </p:cNvSpPr>
          <p:nvPr>
            <p:ph type="body" sz="quarter" idx="14"/>
          </p:nvPr>
        </p:nvSpPr>
        <p:spPr>
          <a:xfrm>
            <a:off x="636608" y="1932972"/>
            <a:ext cx="10868627" cy="3437682"/>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Slide Number Placeholder 2">
            <a:extLst>
              <a:ext uri="{FF2B5EF4-FFF2-40B4-BE49-F238E27FC236}">
                <a16:creationId xmlns:a16="http://schemas.microsoft.com/office/drawing/2014/main" id="{4BEBFA65-07AA-2441-95C7-25A0DDC1ACEF}"/>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5B2100CE-9F66-2E49-955B-4ADB8385BA81}"/>
              </a:ext>
            </a:extLst>
          </p:cNvPr>
          <p:cNvPicPr>
            <a:picLocks noChangeAspect="1"/>
          </p:cNvPicPr>
          <p:nvPr userDrawn="1"/>
        </p:nvPicPr>
        <p:blipFill>
          <a:blip r:embed="rId5"/>
          <a:srcRect/>
          <a:stretch/>
        </p:blipFill>
        <p:spPr>
          <a:xfrm>
            <a:off x="798139" y="6235416"/>
            <a:ext cx="4535979" cy="308570"/>
          </a:xfrm>
          <a:prstGeom prst="rect">
            <a:avLst/>
          </a:prstGeom>
        </p:spPr>
      </p:pic>
    </p:spTree>
    <p:extLst>
      <p:ext uri="{BB962C8B-B14F-4D97-AF65-F5344CB8AC3E}">
        <p14:creationId xmlns:p14="http://schemas.microsoft.com/office/powerpoint/2010/main" val="15217855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UV Final 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38AE70B4-60BA-3947-A174-0EF5091EA2CF}"/>
              </a:ext>
            </a:extLst>
          </p:cNvPr>
          <p:cNvPicPr>
            <a:picLocks noChangeAspect="1"/>
          </p:cNvPicPr>
          <p:nvPr userDrawn="1"/>
        </p:nvPicPr>
        <p:blipFill>
          <a:blip r:embed="rId2"/>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99609893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Aroma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7709747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49"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srcRect/>
          <a:stretch/>
        </p:blipFill>
        <p:spPr>
          <a:xfrm>
            <a:off x="432007" y="6235200"/>
            <a:ext cx="4535979" cy="308570"/>
          </a:xfrm>
          <a:prstGeom prst="rect">
            <a:avLst/>
          </a:prstGeom>
        </p:spPr>
      </p:pic>
    </p:spTree>
    <p:extLst>
      <p:ext uri="{BB962C8B-B14F-4D97-AF65-F5344CB8AC3E}">
        <p14:creationId xmlns:p14="http://schemas.microsoft.com/office/powerpoint/2010/main" val="27454810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roma Divider 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EF760720-BE4E-FD4F-A7BD-CFEB0660794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E19A92B-C364-A74D-9963-76231042A93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itle 2">
            <a:extLst>
              <a:ext uri="{FF2B5EF4-FFF2-40B4-BE49-F238E27FC236}">
                <a16:creationId xmlns:a16="http://schemas.microsoft.com/office/drawing/2014/main" id="{089A5249-BCE3-A441-950E-3855E1D11C91}"/>
              </a:ext>
            </a:extLst>
          </p:cNvPr>
          <p:cNvSpPr>
            <a:spLocks noGrp="1"/>
          </p:cNvSpPr>
          <p:nvPr>
            <p:ph type="title" hasCustomPrompt="1"/>
          </p:nvPr>
        </p:nvSpPr>
        <p:spPr>
          <a:xfrm>
            <a:off x="833377" y="2618509"/>
            <a:ext cx="10509813" cy="443198"/>
          </a:xfrm>
          <a:prstGeom prst="rect">
            <a:avLst/>
          </a:prstGeom>
        </p:spPr>
        <p:txBody>
          <a:bodyPr lIns="0" tIns="0" rIns="0" bIns="0"/>
          <a:lstStyle>
            <a:lvl1pPr>
              <a:defRPr sz="3200" b="0" i="0">
                <a:solidFill>
                  <a:srgbClr val="7B1F62"/>
                </a:solidFill>
                <a:latin typeface="Fira Sans Medium" panose="020B0503050000020004" pitchFamily="34" charset="0"/>
              </a:defRPr>
            </a:lvl1pPr>
          </a:lstStyle>
          <a:p>
            <a:r>
              <a:rPr lang="en-US" noProof="0" dirty="0"/>
              <a:t>Header</a:t>
            </a:r>
          </a:p>
        </p:txBody>
      </p:sp>
      <p:sp>
        <p:nvSpPr>
          <p:cNvPr id="11" name="Text Placeholder 7">
            <a:extLst>
              <a:ext uri="{FF2B5EF4-FFF2-40B4-BE49-F238E27FC236}">
                <a16:creationId xmlns:a16="http://schemas.microsoft.com/office/drawing/2014/main" id="{7E924618-BF5B-BA4A-B06D-16EECC95B865}"/>
              </a:ext>
            </a:extLst>
          </p:cNvPr>
          <p:cNvSpPr>
            <a:spLocks noGrp="1"/>
          </p:cNvSpPr>
          <p:nvPr>
            <p:ph type="body" sz="quarter" idx="13" hasCustomPrompt="1"/>
          </p:nvPr>
        </p:nvSpPr>
        <p:spPr>
          <a:xfrm>
            <a:off x="836585" y="3454677"/>
            <a:ext cx="10506264" cy="369332"/>
          </a:xfrm>
          <a:prstGeom prst="rect">
            <a:avLst/>
          </a:prstGeom>
        </p:spPr>
        <p:txBody>
          <a:bodyPr lIns="0" tIns="0" rIns="0" bIns="0"/>
          <a:lstStyle>
            <a:lvl1pPr marL="0" indent="0">
              <a:spcAft>
                <a:spcPts val="0"/>
              </a:spcAft>
              <a:buNone/>
              <a:defRPr sz="2400" b="0" i="1">
                <a:solidFill>
                  <a:srgbClr val="970D3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Slide Number Placeholder 8">
            <a:extLst>
              <a:ext uri="{FF2B5EF4-FFF2-40B4-BE49-F238E27FC236}">
                <a16:creationId xmlns:a16="http://schemas.microsoft.com/office/drawing/2014/main" id="{0D7A8A7E-BFF7-D145-B3D2-08077AC51EC0}"/>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41912B73-B526-B244-A91B-3EE8458803C1}"/>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37776511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roma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6" name="Slide Number Placeholder 2">
            <a:extLst>
              <a:ext uri="{FF2B5EF4-FFF2-40B4-BE49-F238E27FC236}">
                <a16:creationId xmlns:a16="http://schemas.microsoft.com/office/drawing/2014/main" id="{ABAA8F57-0D57-F340-97F1-CD0A4252A57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7527867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roma 1 Column &amp; Flower">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768EEB0C-0398-524E-BF46-58C054FB2E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2011680"/>
          </a:xfrm>
          <a:prstGeom prst="rect">
            <a:avLst/>
          </a:prstGeom>
        </p:spPr>
      </p:pic>
      <p:pic>
        <p:nvPicPr>
          <p:cNvPr id="11" name="Picture 10">
            <a:extLst>
              <a:ext uri="{FF2B5EF4-FFF2-40B4-BE49-F238E27FC236}">
                <a16:creationId xmlns:a16="http://schemas.microsoft.com/office/drawing/2014/main" id="{367362D0-A3EA-114E-80B8-C800149D3A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Slide Number Placeholder 2">
            <a:extLst>
              <a:ext uri="{FF2B5EF4-FFF2-40B4-BE49-F238E27FC236}">
                <a16:creationId xmlns:a16="http://schemas.microsoft.com/office/drawing/2014/main" id="{A703FDC1-DED6-824C-8400-41836E8F186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48339367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roma 1 Column on Flower BG">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68BA005F-59E5-994A-B32D-F56D39E5895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AE6267EB-9BEE-DF40-8A4C-9911F95E710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44537" y="5940447"/>
            <a:ext cx="1647463" cy="917553"/>
          </a:xfrm>
          <a:prstGeom prst="rect">
            <a:avLst/>
          </a:prstGeom>
        </p:spPr>
      </p:pic>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1" name="Picture 10" descr="A close up of a logo&#10;&#10;Description automatically generated">
            <a:extLst>
              <a:ext uri="{FF2B5EF4-FFF2-40B4-BE49-F238E27FC236}">
                <a16:creationId xmlns:a16="http://schemas.microsoft.com/office/drawing/2014/main" id="{0F8071F0-AD68-154E-B12D-F1C10D1D3B7E}"/>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6054290"/>
            <a:ext cx="5755907" cy="803709"/>
          </a:xfrm>
          <a:prstGeom prst="rect">
            <a:avLst/>
          </a:prstGeom>
        </p:spPr>
      </p:pic>
      <p:sp>
        <p:nvSpPr>
          <p:cNvPr id="13" name="Slide Number Placeholder 8">
            <a:extLst>
              <a:ext uri="{FF2B5EF4-FFF2-40B4-BE49-F238E27FC236}">
                <a16:creationId xmlns:a16="http://schemas.microsoft.com/office/drawing/2014/main" id="{47C02330-1CB8-E944-B116-74A008E3AD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92953613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roma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20A242CB-5AEE-9944-AD50-DEC61C4104D0}"/>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5" name="Slide Number Placeholder 2">
            <a:extLst>
              <a:ext uri="{FF2B5EF4-FFF2-40B4-BE49-F238E27FC236}">
                <a16:creationId xmlns:a16="http://schemas.microsoft.com/office/drawing/2014/main" id="{C5130E1B-3C5D-6943-98B8-13498721FC12}"/>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63243876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roma 3 Columns &amp; Flower">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768EEB0C-0398-524E-BF46-58C054FB2E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3792354"/>
          </a:xfrm>
          <a:prstGeom prst="rect">
            <a:avLst/>
          </a:prstGeom>
        </p:spPr>
      </p:pic>
      <p:pic>
        <p:nvPicPr>
          <p:cNvPr id="11" name="Picture 10">
            <a:extLst>
              <a:ext uri="{FF2B5EF4-FFF2-40B4-BE49-F238E27FC236}">
                <a16:creationId xmlns:a16="http://schemas.microsoft.com/office/drawing/2014/main" id="{367362D0-A3EA-114E-80B8-C800149D3A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3" name="Text Placeholder 9">
            <a:extLst>
              <a:ext uri="{FF2B5EF4-FFF2-40B4-BE49-F238E27FC236}">
                <a16:creationId xmlns:a16="http://schemas.microsoft.com/office/drawing/2014/main" id="{A5FCA04B-28BD-F64D-B5DD-1D77FC0E0529}"/>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4" name="Text Placeholder 9">
            <a:extLst>
              <a:ext uri="{FF2B5EF4-FFF2-40B4-BE49-F238E27FC236}">
                <a16:creationId xmlns:a16="http://schemas.microsoft.com/office/drawing/2014/main" id="{95985E5B-132C-C74D-AB99-E7A8CB2D6E80}"/>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BB838BAC-9D3F-444E-8B87-2A2AF6951E80}"/>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6" name="Slide Number Placeholder 2">
            <a:extLst>
              <a:ext uri="{FF2B5EF4-FFF2-40B4-BE49-F238E27FC236}">
                <a16:creationId xmlns:a16="http://schemas.microsoft.com/office/drawing/2014/main" id="{CAA47823-3419-B548-AD2C-00A2D207F6A5}"/>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6087568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roma 1/2 Image Slid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A3846752-7394-5243-9874-C2E760A1C6D2}"/>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5" name="Text Placeholder 14">
            <a:extLst>
              <a:ext uri="{FF2B5EF4-FFF2-40B4-BE49-F238E27FC236}">
                <a16:creationId xmlns:a16="http://schemas.microsoft.com/office/drawing/2014/main" id="{42718DC9-8215-6A48-86C2-269D972626DE}"/>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5269248"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5267469"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5267469"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6" name="Slide Number Placeholder 2">
            <a:extLst>
              <a:ext uri="{FF2B5EF4-FFF2-40B4-BE49-F238E27FC236}">
                <a16:creationId xmlns:a16="http://schemas.microsoft.com/office/drawing/2014/main" id="{ABAA8F57-0D57-F340-97F1-CD0A4252A57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2" name="Picture 11">
            <a:extLst>
              <a:ext uri="{FF2B5EF4-FFF2-40B4-BE49-F238E27FC236}">
                <a16:creationId xmlns:a16="http://schemas.microsoft.com/office/drawing/2014/main" id="{4904D398-B9F9-9C4A-B444-0091C07C03A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9034774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roma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231588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73"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3" name="Picture 12">
            <a:extLst>
              <a:ext uri="{FF2B5EF4-FFF2-40B4-BE49-F238E27FC236}">
                <a16:creationId xmlns:a16="http://schemas.microsoft.com/office/drawing/2014/main" id="{3D71572C-5AFC-A841-B853-CFDA453912DD}"/>
              </a:ext>
            </a:extLst>
          </p:cNvPr>
          <p:cNvPicPr>
            <a:picLocks noChangeAspect="1"/>
          </p:cNvPicPr>
          <p:nvPr userDrawn="1"/>
        </p:nvPicPr>
        <p:blipFill>
          <a:blip r:embed="rId7"/>
          <a:srcRect/>
          <a:stretch/>
        </p:blipFill>
        <p:spPr>
          <a:xfrm>
            <a:off x="798139" y="6235416"/>
            <a:ext cx="4535979" cy="308570"/>
          </a:xfrm>
          <a:prstGeom prst="rect">
            <a:avLst/>
          </a:prstGeom>
        </p:spPr>
      </p:pic>
    </p:spTree>
    <p:extLst>
      <p:ext uri="{BB962C8B-B14F-4D97-AF65-F5344CB8AC3E}">
        <p14:creationId xmlns:p14="http://schemas.microsoft.com/office/powerpoint/2010/main" val="26197552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roma Accent Slide 1">
    <p:spTree>
      <p:nvGrpSpPr>
        <p:cNvPr id="1" name=""/>
        <p:cNvGrpSpPr/>
        <p:nvPr/>
      </p:nvGrpSpPr>
      <p:grpSpPr>
        <a:xfrm>
          <a:off x="0" y="0"/>
          <a:ext cx="0" cy="0"/>
          <a:chOff x="0" y="0"/>
          <a:chExt cx="0" cy="0"/>
        </a:xfrm>
      </p:grpSpPr>
      <p:pic>
        <p:nvPicPr>
          <p:cNvPr id="7" name="Picture 6" descr="A picture containing screenshot, drawing&#10;&#10;Description automatically generated">
            <a:extLst>
              <a:ext uri="{FF2B5EF4-FFF2-40B4-BE49-F238E27FC236}">
                <a16:creationId xmlns:a16="http://schemas.microsoft.com/office/drawing/2014/main" id="{22DF8191-7DD9-E54E-A94D-930A1D36010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1A29AB1F-9FC8-2D45-AB14-2F5D8527911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1" name="Slide Number Placeholder 2">
            <a:extLst>
              <a:ext uri="{FF2B5EF4-FFF2-40B4-BE49-F238E27FC236}">
                <a16:creationId xmlns:a16="http://schemas.microsoft.com/office/drawing/2014/main" id="{0B094CF1-632C-A043-8F2D-45E4AE073186}"/>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09405595-3B3E-7D42-8665-BDD4061B425E}"/>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83349157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roma Accent Slide 2">
    <p:spTree>
      <p:nvGrpSpPr>
        <p:cNvPr id="1" name=""/>
        <p:cNvGrpSpPr/>
        <p:nvPr/>
      </p:nvGrpSpPr>
      <p:grpSpPr>
        <a:xfrm>
          <a:off x="0" y="0"/>
          <a:ext cx="0" cy="0"/>
          <a:chOff x="0" y="0"/>
          <a:chExt cx="0" cy="0"/>
        </a:xfrm>
      </p:grpSpPr>
      <p:pic>
        <p:nvPicPr>
          <p:cNvPr id="4" name="Picture 3" descr="A picture containing drawing, computer&#10;&#10;Description automatically generated">
            <a:extLst>
              <a:ext uri="{FF2B5EF4-FFF2-40B4-BE49-F238E27FC236}">
                <a16:creationId xmlns:a16="http://schemas.microsoft.com/office/drawing/2014/main" id="{F966197C-1606-EC46-A0C9-6467E494EE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Slide Number Placeholder 2">
            <a:extLst>
              <a:ext uri="{FF2B5EF4-FFF2-40B4-BE49-F238E27FC236}">
                <a16:creationId xmlns:a16="http://schemas.microsoft.com/office/drawing/2014/main" id="{B68AE0F0-C6C3-824D-B60F-F67B9E87BA80}"/>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4EF4C118-96C2-914F-A9C0-0FD8BC8B63F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6" name="Title 2">
            <a:extLst>
              <a:ext uri="{FF2B5EF4-FFF2-40B4-BE49-F238E27FC236}">
                <a16:creationId xmlns:a16="http://schemas.microsoft.com/office/drawing/2014/main" id="{751894C7-6EEC-EF40-9838-4724ED3E1D93}"/>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7">
            <a:extLst>
              <a:ext uri="{FF2B5EF4-FFF2-40B4-BE49-F238E27FC236}">
                <a16:creationId xmlns:a16="http://schemas.microsoft.com/office/drawing/2014/main" id="{F2C9BC3A-B837-674A-94BB-173C83E36F5B}"/>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8" name="Text Placeholder 9">
            <a:extLst>
              <a:ext uri="{FF2B5EF4-FFF2-40B4-BE49-F238E27FC236}">
                <a16:creationId xmlns:a16="http://schemas.microsoft.com/office/drawing/2014/main" id="{A2F956F0-C320-BA4D-B05B-129E98F9CE53}"/>
              </a:ext>
            </a:extLst>
          </p:cNvPr>
          <p:cNvSpPr>
            <a:spLocks noGrp="1"/>
          </p:cNvSpPr>
          <p:nvPr>
            <p:ph type="body" sz="quarter" idx="14"/>
          </p:nvPr>
        </p:nvSpPr>
        <p:spPr>
          <a:xfrm>
            <a:off x="468313" y="1800224"/>
            <a:ext cx="5353753" cy="3894519"/>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7F96DEDC-DDD7-2E40-AA43-85318140F0BA}"/>
              </a:ext>
            </a:extLst>
          </p:cNvPr>
          <p:cNvSpPr>
            <a:spLocks noGrp="1"/>
          </p:cNvSpPr>
          <p:nvPr>
            <p:ph type="body" sz="quarter" idx="15"/>
          </p:nvPr>
        </p:nvSpPr>
        <p:spPr>
          <a:xfrm>
            <a:off x="6369936" y="1806372"/>
            <a:ext cx="5353753" cy="3888371"/>
          </a:xfrm>
          <a:prstGeom prst="rect">
            <a:avLst/>
          </a:prstGeom>
        </p:spPr>
        <p:txBody>
          <a:bodyPr lIns="0" tIns="0" rIns="0" bIns="0"/>
          <a:lstStyle>
            <a:lvl1pPr marL="0" indent="0" algn="ctr">
              <a:buNone/>
              <a:defRPr sz="3000" b="1" i="0">
                <a:solidFill>
                  <a:srgbClr val="CAA5C0"/>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pic>
        <p:nvPicPr>
          <p:cNvPr id="11" name="Picture 10">
            <a:extLst>
              <a:ext uri="{FF2B5EF4-FFF2-40B4-BE49-F238E27FC236}">
                <a16:creationId xmlns:a16="http://schemas.microsoft.com/office/drawing/2014/main" id="{9FCF1BA4-FA40-7848-B22B-D084EA6A2925}"/>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13322980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roma Accent Slide 3">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EF760720-BE4E-FD4F-A7BD-CFEB0660794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E19A92B-C364-A74D-9963-76231042A93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6B2FC42F-ABB4-F44D-96E8-BB524366AE7E}"/>
              </a:ext>
            </a:extLst>
          </p:cNvPr>
          <p:cNvSpPr>
            <a:spLocks noGrp="1"/>
          </p:cNvSpPr>
          <p:nvPr>
            <p:ph type="body" sz="quarter" idx="14"/>
          </p:nvPr>
        </p:nvSpPr>
        <p:spPr>
          <a:xfrm>
            <a:off x="6528122" y="1612387"/>
            <a:ext cx="5199054" cy="3952393"/>
          </a:xfrm>
          <a:prstGeom prst="rect">
            <a:avLst/>
          </a:prstGeom>
        </p:spPr>
        <p:txBody>
          <a:bodyPr lIns="0" tIns="0" rIns="0" bIns="0"/>
          <a:lstStyle>
            <a:lvl1pPr>
              <a:defRPr sz="18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3" name="Text Placeholder 9">
            <a:extLst>
              <a:ext uri="{FF2B5EF4-FFF2-40B4-BE49-F238E27FC236}">
                <a16:creationId xmlns:a16="http://schemas.microsoft.com/office/drawing/2014/main" id="{DE008640-9E04-E045-A47D-DD99F49B1C5B}"/>
              </a:ext>
            </a:extLst>
          </p:cNvPr>
          <p:cNvSpPr>
            <a:spLocks noGrp="1"/>
          </p:cNvSpPr>
          <p:nvPr>
            <p:ph type="body" sz="quarter" idx="15"/>
          </p:nvPr>
        </p:nvSpPr>
        <p:spPr>
          <a:xfrm>
            <a:off x="693581" y="1612387"/>
            <a:ext cx="5402419" cy="3952393"/>
          </a:xfrm>
          <a:prstGeom prst="rect">
            <a:avLst/>
          </a:prstGeom>
        </p:spPr>
        <p:txBody>
          <a:bodyPr lIns="0" tIns="0" rIns="0" bIns="0" anchor="ctr"/>
          <a:lstStyle>
            <a:lvl1pPr marL="0" indent="0" algn="ctr">
              <a:buNone/>
              <a:defRPr sz="3000" b="1" i="0">
                <a:solidFill>
                  <a:srgbClr val="7B1F62"/>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sp>
        <p:nvSpPr>
          <p:cNvPr id="14" name="Slide Number Placeholder 2">
            <a:extLst>
              <a:ext uri="{FF2B5EF4-FFF2-40B4-BE49-F238E27FC236}">
                <a16:creationId xmlns:a16="http://schemas.microsoft.com/office/drawing/2014/main" id="{482F1715-873D-0448-AC3C-0287B670323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E5244657-C4F8-EC4A-ACD4-03AA01FC3E8E}"/>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31262245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roma Accent Slide 4">
    <p:spTree>
      <p:nvGrpSpPr>
        <p:cNvPr id="1" name=""/>
        <p:cNvGrpSpPr/>
        <p:nvPr/>
      </p:nvGrpSpPr>
      <p:grpSpPr>
        <a:xfrm>
          <a:off x="0" y="0"/>
          <a:ext cx="0" cy="0"/>
          <a:chOff x="0" y="0"/>
          <a:chExt cx="0" cy="0"/>
        </a:xfrm>
      </p:grpSpPr>
      <p:pic>
        <p:nvPicPr>
          <p:cNvPr id="4" name="Picture 3" descr="A picture containing drawing&#10;&#10;Description automatically generated">
            <a:extLst>
              <a:ext uri="{FF2B5EF4-FFF2-40B4-BE49-F238E27FC236}">
                <a16:creationId xmlns:a16="http://schemas.microsoft.com/office/drawing/2014/main" id="{F038F300-F874-8E40-BD60-BA55DF3EED0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F594BD54-E2C8-494C-9735-23F61E568DA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7" name="Title 2">
            <a:extLst>
              <a:ext uri="{FF2B5EF4-FFF2-40B4-BE49-F238E27FC236}">
                <a16:creationId xmlns:a16="http://schemas.microsoft.com/office/drawing/2014/main" id="{569FBCA4-F525-2949-A5B6-1E3845DE1895}"/>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9A26BE5F-A97C-8E49-838D-A00CCEF17E6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9">
            <a:extLst>
              <a:ext uri="{FF2B5EF4-FFF2-40B4-BE49-F238E27FC236}">
                <a16:creationId xmlns:a16="http://schemas.microsoft.com/office/drawing/2014/main" id="{B29C86D6-CE5D-8345-9B35-90466B8C8B6C}"/>
              </a:ext>
            </a:extLst>
          </p:cNvPr>
          <p:cNvSpPr>
            <a:spLocks noGrp="1"/>
          </p:cNvSpPr>
          <p:nvPr>
            <p:ph type="body" sz="quarter" idx="15"/>
          </p:nvPr>
        </p:nvSpPr>
        <p:spPr>
          <a:xfrm>
            <a:off x="1261642" y="2708475"/>
            <a:ext cx="8762034" cy="2754775"/>
          </a:xfrm>
          <a:prstGeom prst="rect">
            <a:avLst/>
          </a:prstGeom>
        </p:spPr>
        <p:txBody>
          <a:bodyPr lIns="0" tIns="0" rIns="0" bIns="0" anchor="ctr"/>
          <a:lstStyle>
            <a:lvl1pPr marL="0" indent="0" algn="ctr">
              <a:buNone/>
              <a:defRPr sz="3000" b="1" i="0">
                <a:solidFill>
                  <a:srgbClr val="970D34"/>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sp>
        <p:nvSpPr>
          <p:cNvPr id="12" name="Slide Number Placeholder 2">
            <a:extLst>
              <a:ext uri="{FF2B5EF4-FFF2-40B4-BE49-F238E27FC236}">
                <a16:creationId xmlns:a16="http://schemas.microsoft.com/office/drawing/2014/main" id="{B8ADFFA6-0C11-B649-87A7-C1CD51EF4CA8}"/>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B2ADE6BB-2A9A-4C46-9E73-06D83B6CDAFD}"/>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276651973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Aroma Final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2776D71-E836-3A44-82FE-981E4B6031E7}"/>
              </a:ext>
            </a:extLst>
          </p:cNvPr>
          <p:cNvPicPr>
            <a:picLocks noChangeAspect="1"/>
          </p:cNvPicPr>
          <p:nvPr userDrawn="1"/>
        </p:nvPicPr>
        <p:blipFill>
          <a:blip r:embed="rId2"/>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024332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image" Target="../media/image1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image" Target="../media/image1.png"/><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6" Type="http://schemas.openxmlformats.org/officeDocument/2006/relationships/image" Target="../media/image18.png"/><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image" Target="../media/image1.png"/><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4.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28.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33.png"/><Relationship Id="rId2" Type="http://schemas.openxmlformats.org/officeDocument/2006/relationships/slideLayout" Target="../slideLayouts/slideLayout57.xml"/><Relationship Id="rId16" Type="http://schemas.openxmlformats.org/officeDocument/2006/relationships/image" Target="../media/image1.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theme" Target="../theme/theme5.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6"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3" name="Picture 2" descr="A close up of a logo&#10;&#10;Description automatically generated">
            <a:extLst>
              <a:ext uri="{FF2B5EF4-FFF2-40B4-BE49-F238E27FC236}">
                <a16:creationId xmlns:a16="http://schemas.microsoft.com/office/drawing/2014/main" id="{0C2C99F4-81E7-BF48-A387-0AB2841CC982}"/>
              </a:ext>
            </a:extLst>
          </p:cNvPr>
          <p:cNvPicPr>
            <a:picLocks noChangeAspect="1"/>
          </p:cNvPicPr>
          <p:nvPr userDrawn="1"/>
        </p:nvPicPr>
        <p:blipFill>
          <a:blip r:embed="rId17"/>
          <a:stretch>
            <a:fillRect/>
          </a:stretch>
        </p:blipFill>
        <p:spPr>
          <a:xfrm>
            <a:off x="798129" y="6235416"/>
            <a:ext cx="4536000" cy="308571"/>
          </a:xfrm>
          <a:prstGeom prst="rect">
            <a:avLst/>
          </a:prstGeom>
        </p:spPr>
      </p:pic>
    </p:spTree>
    <p:extLst>
      <p:ext uri="{BB962C8B-B14F-4D97-AF65-F5344CB8AC3E}">
        <p14:creationId xmlns:p14="http://schemas.microsoft.com/office/powerpoint/2010/main" val="3608193268"/>
      </p:ext>
    </p:extLst>
  </p:cSld>
  <p:clrMap bg1="lt1" tx1="dk1" bg2="lt2" tx2="dk2" accent1="accent1" accent2="accent2" accent3="accent3" accent4="accent4" accent5="accent5" accent6="accent6" hlink="hlink" folHlink="folHlink"/>
  <p:sldLayoutIdLst>
    <p:sldLayoutId id="2147484141" r:id="rId1"/>
    <p:sldLayoutId id="2147484127" r:id="rId2"/>
    <p:sldLayoutId id="2147484128" r:id="rId3"/>
    <p:sldLayoutId id="2147484129" r:id="rId4"/>
    <p:sldLayoutId id="2147484130" r:id="rId5"/>
    <p:sldLayoutId id="2147484131" r:id="rId6"/>
    <p:sldLayoutId id="2147484132" r:id="rId7"/>
    <p:sldLayoutId id="2147484133" r:id="rId8"/>
    <p:sldLayoutId id="2147484134" r:id="rId9"/>
    <p:sldLayoutId id="2147484135" r:id="rId10"/>
    <p:sldLayoutId id="2147484136" r:id="rId11"/>
    <p:sldLayoutId id="2147484137" r:id="rId12"/>
    <p:sldLayoutId id="2147484138" r:id="rId13"/>
    <p:sldLayoutId id="2147484139"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9"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57CB05D2-BFAF-364B-904D-789E12DF282B}"/>
              </a:ext>
            </a:extLst>
          </p:cNvPr>
          <p:cNvPicPr>
            <a:picLocks noChangeAspect="1"/>
          </p:cNvPicPr>
          <p:nvPr userDrawn="1"/>
        </p:nvPicPr>
        <p:blipFill>
          <a:blip r:embed="rId20"/>
          <a:srcRect/>
          <a:stretch/>
        </p:blipFill>
        <p:spPr>
          <a:xfrm>
            <a:off x="798132" y="6235416"/>
            <a:ext cx="4535993" cy="308571"/>
          </a:xfrm>
          <a:prstGeom prst="rect">
            <a:avLst/>
          </a:prstGeom>
        </p:spPr>
      </p:pic>
    </p:spTree>
    <p:extLst>
      <p:ext uri="{BB962C8B-B14F-4D97-AF65-F5344CB8AC3E}">
        <p14:creationId xmlns:p14="http://schemas.microsoft.com/office/powerpoint/2010/main" val="3681636627"/>
      </p:ext>
    </p:extLst>
  </p:cSld>
  <p:clrMap bg1="lt1" tx1="dk1" bg2="lt2" tx2="dk2" accent1="accent1" accent2="accent2" accent3="accent3" accent4="accent4" accent5="accent5" accent6="accent6" hlink="hlink" folHlink="folHlink"/>
  <p:sldLayoutIdLst>
    <p:sldLayoutId id="2147484142" r:id="rId1"/>
    <p:sldLayoutId id="2147484056" r:id="rId2"/>
    <p:sldLayoutId id="2147484057" r:id="rId3"/>
    <p:sldLayoutId id="2147484058" r:id="rId4"/>
    <p:sldLayoutId id="2147484059" r:id="rId5"/>
    <p:sldLayoutId id="2147484060" r:id="rId6"/>
    <p:sldLayoutId id="2147484061" r:id="rId7"/>
    <p:sldLayoutId id="2147484062" r:id="rId8"/>
    <p:sldLayoutId id="2147484109" r:id="rId9"/>
    <p:sldLayoutId id="2147484063" r:id="rId10"/>
    <p:sldLayoutId id="2147484064" r:id="rId11"/>
    <p:sldLayoutId id="2147484065" r:id="rId12"/>
    <p:sldLayoutId id="2147484066" r:id="rId13"/>
    <p:sldLayoutId id="2147484067" r:id="rId14"/>
    <p:sldLayoutId id="2147484068" r:id="rId15"/>
    <p:sldLayoutId id="2147484119" r:id="rId16"/>
    <p:sldLayoutId id="2147484146" r:id="rId17"/>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AD0FD1A1-881D-C14F-BD85-5B94F730AF2C}"/>
              </a:ext>
            </a:extLst>
          </p:cNvPr>
          <p:cNvPicPr>
            <a:picLocks noChangeAspect="1"/>
          </p:cNvPicPr>
          <p:nvPr userDrawn="1"/>
        </p:nvPicPr>
        <p:blipFill>
          <a:blip r:embed="rId16"/>
          <a:srcRect/>
          <a:stretch/>
        </p:blipFill>
        <p:spPr>
          <a:xfrm>
            <a:off x="798132" y="6235416"/>
            <a:ext cx="4535993" cy="308570"/>
          </a:xfrm>
          <a:prstGeom prst="rect">
            <a:avLst/>
          </a:prstGeom>
        </p:spPr>
      </p:pic>
    </p:spTree>
    <p:extLst>
      <p:ext uri="{BB962C8B-B14F-4D97-AF65-F5344CB8AC3E}">
        <p14:creationId xmlns:p14="http://schemas.microsoft.com/office/powerpoint/2010/main" val="114929218"/>
      </p:ext>
    </p:extLst>
  </p:cSld>
  <p:clrMap bg1="lt1" tx1="dk1" bg2="lt2" tx2="dk2" accent1="accent1" accent2="accent2" accent3="accent3" accent4="accent4" accent5="accent5" accent6="accent6" hlink="hlink" folHlink="folHlink"/>
  <p:sldLayoutIdLst>
    <p:sldLayoutId id="2147484143"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110" r:id="rId11"/>
    <p:sldLayoutId id="2147484079" r:id="rId12"/>
    <p:sldLayoutId id="2147484120" r:id="rId1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7" name="Picture 6">
            <a:extLst>
              <a:ext uri="{FF2B5EF4-FFF2-40B4-BE49-F238E27FC236}">
                <a16:creationId xmlns:a16="http://schemas.microsoft.com/office/drawing/2014/main" id="{FC3B3E50-74F6-C44B-B7BB-491E0D0E402C}"/>
              </a:ext>
            </a:extLst>
          </p:cNvPr>
          <p:cNvPicPr>
            <a:picLocks noChangeAspect="1"/>
          </p:cNvPicPr>
          <p:nvPr userDrawn="1"/>
        </p:nvPicPr>
        <p:blipFill>
          <a:blip r:embed="rId14"/>
          <a:srcRect/>
          <a:stretch/>
        </p:blipFill>
        <p:spPr>
          <a:xfrm>
            <a:off x="798139" y="6235416"/>
            <a:ext cx="4535979" cy="308570"/>
          </a:xfrm>
          <a:prstGeom prst="rect">
            <a:avLst/>
          </a:prstGeom>
        </p:spPr>
      </p:pic>
    </p:spTree>
    <p:extLst>
      <p:ext uri="{BB962C8B-B14F-4D97-AF65-F5344CB8AC3E}">
        <p14:creationId xmlns:p14="http://schemas.microsoft.com/office/powerpoint/2010/main" val="98185699"/>
      </p:ext>
    </p:extLst>
  </p:cSld>
  <p:clrMap bg1="lt1" tx1="dk1" bg2="lt2" tx2="dk2" accent1="accent1" accent2="accent2" accent3="accent3" accent4="accent4" accent5="accent5" accent6="accent6" hlink="hlink" folHlink="folHlink"/>
  <p:sldLayoutIdLst>
    <p:sldLayoutId id="2147484144" r:id="rId1"/>
    <p:sldLayoutId id="2147484081" r:id="rId2"/>
    <p:sldLayoutId id="2147484082" r:id="rId3"/>
    <p:sldLayoutId id="2147484083" r:id="rId4"/>
    <p:sldLayoutId id="2147484084" r:id="rId5"/>
    <p:sldLayoutId id="2147484085" r:id="rId6"/>
    <p:sldLayoutId id="2147484086" r:id="rId7"/>
    <p:sldLayoutId id="2147484087" r:id="rId8"/>
    <p:sldLayoutId id="2147484111" r:id="rId9"/>
    <p:sldLayoutId id="2147484088" r:id="rId10"/>
    <p:sldLayoutId id="214748412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6"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F479228C-2320-1E41-96BB-0E179451201A}"/>
              </a:ext>
            </a:extLst>
          </p:cNvPr>
          <p:cNvPicPr>
            <a:picLocks noChangeAspect="1"/>
          </p:cNvPicPr>
          <p:nvPr userDrawn="1"/>
        </p:nvPicPr>
        <p:blipFill>
          <a:blip r:embed="rId17"/>
          <a:srcRect/>
          <a:stretch/>
        </p:blipFill>
        <p:spPr>
          <a:xfrm>
            <a:off x="798139" y="6235416"/>
            <a:ext cx="4535979" cy="308570"/>
          </a:xfrm>
          <a:prstGeom prst="rect">
            <a:avLst/>
          </a:prstGeom>
        </p:spPr>
      </p:pic>
    </p:spTree>
    <p:extLst>
      <p:ext uri="{BB962C8B-B14F-4D97-AF65-F5344CB8AC3E}">
        <p14:creationId xmlns:p14="http://schemas.microsoft.com/office/powerpoint/2010/main" val="3493188284"/>
      </p:ext>
    </p:extLst>
  </p:cSld>
  <p:clrMap bg1="lt1" tx1="dk1" bg2="lt2" tx2="dk2" accent1="accent1" accent2="accent2" accent3="accent3" accent4="accent4" accent5="accent5" accent6="accent6" hlink="hlink" folHlink="folHlink"/>
  <p:sldLayoutIdLst>
    <p:sldLayoutId id="2147484145" r:id="rId1"/>
    <p:sldLayoutId id="2147484090" r:id="rId2"/>
    <p:sldLayoutId id="2147484091" r:id="rId3"/>
    <p:sldLayoutId id="2147484092" r:id="rId4"/>
    <p:sldLayoutId id="2147484093" r:id="rId5"/>
    <p:sldLayoutId id="2147484094" r:id="rId6"/>
    <p:sldLayoutId id="2147484097" r:id="rId7"/>
    <p:sldLayoutId id="2147484098" r:id="rId8"/>
    <p:sldLayoutId id="2147484112" r:id="rId9"/>
    <p:sldLayoutId id="2147484095" r:id="rId10"/>
    <p:sldLayoutId id="2147484096" r:id="rId11"/>
    <p:sldLayoutId id="2147484099" r:id="rId12"/>
    <p:sldLayoutId id="2147484100" r:id="rId13"/>
    <p:sldLayoutId id="2147484122"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5.jpe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18.xml"/><Relationship Id="rId4" Type="http://schemas.openxmlformats.org/officeDocument/2006/relationships/image" Target="../media/image51.jpeg"/></Relationships>
</file>

<file path=ppt/slides/_rels/slide5.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4.PNG"/><Relationship Id="rId2" Type="http://schemas.openxmlformats.org/officeDocument/2006/relationships/slideLayout" Target="../slideLayouts/slideLayout18.xml"/><Relationship Id="rId1" Type="http://schemas.openxmlformats.org/officeDocument/2006/relationships/vmlDrawing" Target="../drawings/vmlDrawing11.vml"/><Relationship Id="rId6" Type="http://schemas.openxmlformats.org/officeDocument/2006/relationships/image" Target="../media/image52.png"/><Relationship Id="rId5" Type="http://schemas.openxmlformats.org/officeDocument/2006/relationships/oleObject" Target="../embeddings/oleObject2.bin"/><Relationship Id="rId4" Type="http://schemas.openxmlformats.org/officeDocument/2006/relationships/image" Target="../media/image53.png"/></Relationships>
</file>

<file path=ppt/slides/_rels/slide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9.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6.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57.png"/></Relationships>
</file>

<file path=ppt/slides/_rels/slide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58.wmf"/></Relationships>
</file>

<file path=ppt/slides/_rels/slide1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59.png"/></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60.png"/></Relationships>
</file>

<file path=ppt/slides/_rels/slide1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6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5.jpe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hyperlink" Target="http://www.dsm.com/personal-care" TargetMode="Externa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87C16072-D0B5-48CB-A869-6265379B839E}"/>
              </a:ext>
            </a:extLst>
          </p:cNvPr>
          <p:cNvPicPr>
            <a:picLocks noGrp="1" noChangeAspect="1"/>
          </p:cNvPicPr>
          <p:nvPr>
            <p:ph type="pic" sz="quarter" idx="10"/>
          </p:nvPr>
        </p:nvPicPr>
        <p:blipFill>
          <a:blip r:embed="rId2" cstate="screen">
            <a:alphaModFix amt="85000"/>
            <a:extLst>
              <a:ext uri="{28A0092B-C50C-407E-A947-70E740481C1C}">
                <a14:useLocalDpi xmlns:a14="http://schemas.microsoft.com/office/drawing/2010/main"/>
              </a:ext>
            </a:extLst>
          </a:blip>
          <a:srcRect/>
          <a:stretch>
            <a:fillRect/>
          </a:stretch>
        </p:blipFill>
        <p:spPr/>
      </p:pic>
      <p:sp>
        <p:nvSpPr>
          <p:cNvPr id="3" name="Subtitle 2">
            <a:extLst>
              <a:ext uri="{FF2B5EF4-FFF2-40B4-BE49-F238E27FC236}">
                <a16:creationId xmlns:a16="http://schemas.microsoft.com/office/drawing/2014/main" id="{A2942556-520A-7443-8E76-315FECE1BDEC}"/>
              </a:ext>
            </a:extLst>
          </p:cNvPr>
          <p:cNvSpPr>
            <a:spLocks noGrp="1"/>
          </p:cNvSpPr>
          <p:nvPr>
            <p:ph type="subTitle" idx="1"/>
          </p:nvPr>
        </p:nvSpPr>
        <p:spPr>
          <a:xfrm>
            <a:off x="159856" y="1574802"/>
            <a:ext cx="5400000" cy="369332"/>
          </a:xfrm>
        </p:spPr>
        <p:txBody>
          <a:bodyPr/>
          <a:lstStyle/>
          <a:p>
            <a:r>
              <a:rPr lang="en-GB" dirty="0"/>
              <a:t>Omega-6 Flower Seed Oils</a:t>
            </a:r>
          </a:p>
        </p:txBody>
      </p:sp>
      <p:sp>
        <p:nvSpPr>
          <p:cNvPr id="4" name="Title 3">
            <a:extLst>
              <a:ext uri="{FF2B5EF4-FFF2-40B4-BE49-F238E27FC236}">
                <a16:creationId xmlns:a16="http://schemas.microsoft.com/office/drawing/2014/main" id="{E8200052-C06E-7947-94D8-13B259B5891A}"/>
              </a:ext>
            </a:extLst>
          </p:cNvPr>
          <p:cNvSpPr>
            <a:spLocks noGrp="1"/>
          </p:cNvSpPr>
          <p:nvPr>
            <p:ph type="ctrTitle"/>
          </p:nvPr>
        </p:nvSpPr>
        <p:spPr>
          <a:xfrm>
            <a:off x="159856" y="1012002"/>
            <a:ext cx="5400000" cy="553998"/>
          </a:xfrm>
        </p:spPr>
        <p:txBody>
          <a:bodyPr/>
          <a:lstStyle/>
          <a:p>
            <a:r>
              <a:rPr lang="en-US" dirty="0"/>
              <a:t>Life's GLA™</a:t>
            </a:r>
            <a:endParaRPr lang="en-GB" dirty="0"/>
          </a:p>
        </p:txBody>
      </p:sp>
      <p:sp>
        <p:nvSpPr>
          <p:cNvPr id="5" name="Text Placeholder 4">
            <a:extLst>
              <a:ext uri="{FF2B5EF4-FFF2-40B4-BE49-F238E27FC236}">
                <a16:creationId xmlns:a16="http://schemas.microsoft.com/office/drawing/2014/main" id="{C7BDC88C-775C-2144-BFDA-CE85F75533A1}"/>
              </a:ext>
            </a:extLst>
          </p:cNvPr>
          <p:cNvSpPr>
            <a:spLocks noGrp="1"/>
          </p:cNvSpPr>
          <p:nvPr>
            <p:ph type="body" sz="quarter" idx="11"/>
          </p:nvPr>
        </p:nvSpPr>
        <p:spPr>
          <a:xfrm>
            <a:off x="540000" y="4939361"/>
            <a:ext cx="4876800" cy="793038"/>
          </a:xfrm>
        </p:spPr>
        <p:txBody>
          <a:bodyPr/>
          <a:lstStyle/>
          <a:p>
            <a:r>
              <a:rPr lang="en-GB" dirty="0"/>
              <a:t>Master Presentation</a:t>
            </a:r>
          </a:p>
          <a:p>
            <a:r>
              <a:rPr lang="en-GB" dirty="0"/>
              <a:t>10-2020</a:t>
            </a:r>
          </a:p>
        </p:txBody>
      </p:sp>
      <p:pic>
        <p:nvPicPr>
          <p:cNvPr id="7" name="Picture 6" descr="A close up of a logo&#10;&#10;Description automatically generated">
            <a:extLst>
              <a:ext uri="{FF2B5EF4-FFF2-40B4-BE49-F238E27FC236}">
                <a16:creationId xmlns:a16="http://schemas.microsoft.com/office/drawing/2014/main" id="{BF53742C-7A57-E14B-8777-7B98E652A3CE}"/>
              </a:ext>
            </a:extLst>
          </p:cNvPr>
          <p:cNvPicPr>
            <a:picLocks noChangeAspect="1"/>
          </p:cNvPicPr>
          <p:nvPr/>
        </p:nvPicPr>
        <p:blipFill>
          <a:blip r:embed="rId3"/>
          <a:stretch>
            <a:fillRect/>
          </a:stretch>
        </p:blipFill>
        <p:spPr>
          <a:xfrm>
            <a:off x="432000" y="6235416"/>
            <a:ext cx="4535976" cy="308570"/>
          </a:xfrm>
          <a:prstGeom prst="rect">
            <a:avLst/>
          </a:prstGeom>
        </p:spPr>
      </p:pic>
    </p:spTree>
    <p:extLst>
      <p:ext uri="{BB962C8B-B14F-4D97-AF65-F5344CB8AC3E}">
        <p14:creationId xmlns:p14="http://schemas.microsoft.com/office/powerpoint/2010/main" val="3498758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FA52D-59F4-2247-907C-2EA8DD9886CE}"/>
              </a:ext>
            </a:extLst>
          </p:cNvPr>
          <p:cNvSpPr>
            <a:spLocks noGrp="1"/>
          </p:cNvSpPr>
          <p:nvPr>
            <p:ph type="title"/>
          </p:nvPr>
        </p:nvSpPr>
        <p:spPr>
          <a:xfrm>
            <a:off x="468000" y="2071169"/>
            <a:ext cx="5277561" cy="443198"/>
          </a:xfrm>
        </p:spPr>
        <p:txBody>
          <a:bodyPr/>
          <a:lstStyle/>
          <a:p>
            <a:r>
              <a:rPr lang="en-GB" i="1" dirty="0"/>
              <a:t>Relieves your skin from stress, allowing a healthy and natural look &amp; feel!</a:t>
            </a:r>
          </a:p>
        </p:txBody>
      </p:sp>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0"/>
          </p:nvPr>
        </p:nvSpPr>
        <p:spPr/>
        <p:txBody>
          <a:bodyPr/>
          <a:lstStyle/>
          <a:p>
            <a:fld id="{EC50C849-B97A-2B45-B78A-6D9C352F693C}" type="slidenum">
              <a:rPr lang="en-US" smtClean="0"/>
              <a:pPr/>
              <a:t>2</a:t>
            </a:fld>
            <a:endParaRPr lang="en-US" dirty="0"/>
          </a:p>
        </p:txBody>
      </p:sp>
      <p:pic>
        <p:nvPicPr>
          <p:cNvPr id="9" name="Picture Placeholder 8" descr="A picture containing clothing, sitting, young, holding&#10;&#10;Description automatically generated">
            <a:extLst>
              <a:ext uri="{FF2B5EF4-FFF2-40B4-BE49-F238E27FC236}">
                <a16:creationId xmlns:a16="http://schemas.microsoft.com/office/drawing/2014/main" id="{057BB36C-AEF6-48E1-BFA4-59888431D16D}"/>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22528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00A97-9FAB-AB4B-8B3C-4E14EB485841}"/>
              </a:ext>
            </a:extLst>
          </p:cNvPr>
          <p:cNvSpPr>
            <a:spLocks noGrp="1"/>
          </p:cNvSpPr>
          <p:nvPr>
            <p:ph type="title"/>
          </p:nvPr>
        </p:nvSpPr>
        <p:spPr/>
        <p:txBody>
          <a:bodyPr/>
          <a:lstStyle/>
          <a:p>
            <a:r>
              <a:rPr lang="en-GB" dirty="0">
                <a:solidFill>
                  <a:srgbClr val="0070BA"/>
                </a:solidFill>
              </a:rPr>
              <a:t>Flower Power for your skin</a:t>
            </a:r>
          </a:p>
        </p:txBody>
      </p:sp>
      <p:sp>
        <p:nvSpPr>
          <p:cNvPr id="7" name="Slide Number Placeholder 6">
            <a:extLst>
              <a:ext uri="{FF2B5EF4-FFF2-40B4-BE49-F238E27FC236}">
                <a16:creationId xmlns:a16="http://schemas.microsoft.com/office/drawing/2014/main" id="{ACD2E4D1-AF10-BF42-9FA3-F2361CCA145C}"/>
              </a:ext>
            </a:extLst>
          </p:cNvPr>
          <p:cNvSpPr>
            <a:spLocks noGrp="1"/>
          </p:cNvSpPr>
          <p:nvPr>
            <p:ph type="sldNum" sz="quarter" idx="10"/>
          </p:nvPr>
        </p:nvSpPr>
        <p:spPr/>
        <p:txBody>
          <a:bodyPr/>
          <a:lstStyle/>
          <a:p>
            <a:fld id="{EC50C849-B97A-2B45-B78A-6D9C352F693C}" type="slidenum">
              <a:rPr lang="en-US" smtClean="0"/>
              <a:pPr/>
              <a:t>3</a:t>
            </a:fld>
            <a:endParaRPr lang="en-US" dirty="0"/>
          </a:p>
        </p:txBody>
      </p:sp>
      <p:sp>
        <p:nvSpPr>
          <p:cNvPr id="8" name="Rectangle 3">
            <a:extLst>
              <a:ext uri="{FF2B5EF4-FFF2-40B4-BE49-F238E27FC236}">
                <a16:creationId xmlns:a16="http://schemas.microsoft.com/office/drawing/2014/main" id="{B96B6BD7-1612-4365-BA39-BABD0ACEF374}"/>
              </a:ext>
            </a:extLst>
          </p:cNvPr>
          <p:cNvSpPr txBox="1">
            <a:spLocks noChangeArrowheads="1"/>
          </p:cNvSpPr>
          <p:nvPr/>
        </p:nvSpPr>
        <p:spPr>
          <a:xfrm>
            <a:off x="285008" y="1078238"/>
            <a:ext cx="7852126" cy="52322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Times" pitchFamily="18" charset="0"/>
              <a:buNone/>
            </a:pPr>
            <a:r>
              <a:rPr lang="en-US" altLang="en-US" sz="2000" dirty="0">
                <a:solidFill>
                  <a:schemeClr val="tx1">
                    <a:lumMod val="75000"/>
                  </a:schemeClr>
                </a:solidFill>
              </a:rPr>
              <a:t>	</a:t>
            </a:r>
            <a:r>
              <a:rPr lang="en-US" altLang="en-US" sz="1800" dirty="0">
                <a:solidFill>
                  <a:schemeClr val="tx1">
                    <a:lumMod val="75000"/>
                  </a:schemeClr>
                </a:solidFill>
                <a:latin typeface="Fira Sans" panose="020B0503050000020004" pitchFamily="34" charset="0"/>
                <a:ea typeface="Fira Sans" panose="020B0503050000020004" pitchFamily="34" charset="0"/>
              </a:rPr>
              <a:t>Our flower seed oils are naturally rich in polyunsaturated fatty acids with a high content of gamma linolenic acid (GLA).</a:t>
            </a:r>
          </a:p>
          <a:p>
            <a:endParaRPr lang="en-US" altLang="en-US" sz="1800" dirty="0">
              <a:solidFill>
                <a:schemeClr val="tx1">
                  <a:lumMod val="75000"/>
                </a:schemeClr>
              </a:solidFill>
              <a:latin typeface="Fira Sans" panose="020B0503050000020004" pitchFamily="34" charset="0"/>
              <a:ea typeface="Fira Sans" panose="020B0503050000020004" pitchFamily="34" charset="0"/>
            </a:endParaRPr>
          </a:p>
          <a:p>
            <a:r>
              <a:rPr lang="de-CH" altLang="en-US" sz="1800" b="1" dirty="0" err="1">
                <a:solidFill>
                  <a:schemeClr val="tx1">
                    <a:lumMod val="75000"/>
                  </a:schemeClr>
                </a:solidFill>
                <a:latin typeface="Fira Sans" panose="020B0503050000020004" pitchFamily="34" charset="0"/>
                <a:ea typeface="Fira Sans" panose="020B0503050000020004" pitchFamily="34" charset="0"/>
              </a:rPr>
              <a:t>Evening</a:t>
            </a:r>
            <a:r>
              <a:rPr lang="de-CH" altLang="en-US" sz="1800" b="1" dirty="0">
                <a:solidFill>
                  <a:schemeClr val="tx1">
                    <a:lumMod val="75000"/>
                  </a:schemeClr>
                </a:solidFill>
                <a:latin typeface="Fira Sans" panose="020B0503050000020004" pitchFamily="34" charset="0"/>
                <a:ea typeface="Fira Sans" panose="020B0503050000020004" pitchFamily="34" charset="0"/>
              </a:rPr>
              <a:t> </a:t>
            </a:r>
            <a:r>
              <a:rPr lang="de-CH" altLang="en-US" sz="1800" b="1" dirty="0" err="1">
                <a:solidFill>
                  <a:schemeClr val="tx1">
                    <a:lumMod val="75000"/>
                  </a:schemeClr>
                </a:solidFill>
                <a:latin typeface="Fira Sans" panose="020B0503050000020004" pitchFamily="34" charset="0"/>
                <a:ea typeface="Fira Sans" panose="020B0503050000020004" pitchFamily="34" charset="0"/>
              </a:rPr>
              <a:t>Primrose</a:t>
            </a:r>
            <a:r>
              <a:rPr lang="en-US" altLang="en-US" sz="1800" dirty="0">
                <a:solidFill>
                  <a:schemeClr val="tx1">
                    <a:lumMod val="75000"/>
                  </a:schemeClr>
                </a:solidFill>
                <a:latin typeface="Fira Sans" panose="020B0503050000020004" pitchFamily="34" charset="0"/>
                <a:ea typeface="Fira Sans" panose="020B0503050000020004" pitchFamily="34" charset="0"/>
              </a:rPr>
              <a:t> </a:t>
            </a:r>
            <a:br>
              <a:rPr lang="en-US" altLang="en-US" sz="1800" dirty="0">
                <a:solidFill>
                  <a:schemeClr val="tx1">
                    <a:lumMod val="75000"/>
                  </a:schemeClr>
                </a:solidFill>
                <a:latin typeface="Fira Sans" panose="020B0503050000020004" pitchFamily="34" charset="0"/>
                <a:ea typeface="Fira Sans" panose="020B0503050000020004" pitchFamily="34" charset="0"/>
              </a:rPr>
            </a:br>
            <a:r>
              <a:rPr lang="en-US" sz="1800" dirty="0" err="1">
                <a:solidFill>
                  <a:schemeClr val="tx1">
                    <a:lumMod val="75000"/>
                  </a:schemeClr>
                </a:solidFill>
                <a:latin typeface="Fira Sans" panose="020B0503050000020004" pitchFamily="34" charset="0"/>
                <a:ea typeface="Fira Sans" panose="020B0503050000020004" pitchFamily="34" charset="0"/>
              </a:rPr>
              <a:t>life'sGLA</a:t>
            </a:r>
            <a:r>
              <a:rPr lang="en-US" sz="1800" dirty="0">
                <a:solidFill>
                  <a:schemeClr val="tx1">
                    <a:lumMod val="75000"/>
                  </a:schemeClr>
                </a:solidFill>
                <a:latin typeface="Fira Sans" panose="020B0503050000020004" pitchFamily="34" charset="0"/>
                <a:ea typeface="Fira Sans" panose="020B0503050000020004" pitchFamily="34" charset="0"/>
              </a:rPr>
              <a:t>™ '10' N-6 OIL(former </a:t>
            </a:r>
            <a:r>
              <a:rPr lang="en-US" altLang="en-US" sz="1800" dirty="0">
                <a:solidFill>
                  <a:schemeClr val="tx1">
                    <a:lumMod val="75000"/>
                  </a:schemeClr>
                </a:solidFill>
                <a:latin typeface="Fira Sans" panose="020B0503050000020004" pitchFamily="34" charset="0"/>
                <a:ea typeface="Fira Sans" panose="020B0503050000020004" pitchFamily="34" charset="0"/>
              </a:rPr>
              <a:t>ROPUFA</a:t>
            </a:r>
            <a:r>
              <a:rPr lang="en-US" altLang="en-US" sz="1800" baseline="30000" dirty="0">
                <a:solidFill>
                  <a:schemeClr val="tx1">
                    <a:lumMod val="75000"/>
                  </a:schemeClr>
                </a:solidFill>
                <a:latin typeface="Fira Sans" panose="020B0503050000020004" pitchFamily="34" charset="0"/>
                <a:ea typeface="Fira Sans" panose="020B0503050000020004" pitchFamily="34" charset="0"/>
              </a:rPr>
              <a:t>®</a:t>
            </a:r>
            <a:r>
              <a:rPr lang="en-US" altLang="en-US" sz="1800" dirty="0">
                <a:solidFill>
                  <a:schemeClr val="tx1">
                    <a:lumMod val="75000"/>
                  </a:schemeClr>
                </a:solidFill>
                <a:latin typeface="Fira Sans" panose="020B0503050000020004" pitchFamily="34" charset="0"/>
                <a:ea typeface="Fira Sans" panose="020B0503050000020004" pitchFamily="34" charset="0"/>
              </a:rPr>
              <a:t>'10'n-6 oil) is prepared by extraction of oil from seeds of Oenothera plant or Evening primrose (9% GLA)</a:t>
            </a:r>
          </a:p>
          <a:p>
            <a:endParaRPr lang="en-US" altLang="en-US" sz="1800" dirty="0">
              <a:solidFill>
                <a:schemeClr val="tx1">
                  <a:lumMod val="75000"/>
                </a:schemeClr>
              </a:solidFill>
              <a:latin typeface="Fira Sans" panose="020B0503050000020004" pitchFamily="34" charset="0"/>
              <a:ea typeface="Fira Sans" panose="020B0503050000020004" pitchFamily="34" charset="0"/>
            </a:endParaRPr>
          </a:p>
          <a:p>
            <a:r>
              <a:rPr lang="de-CH" altLang="en-US" sz="1800" b="1" dirty="0" err="1">
                <a:solidFill>
                  <a:schemeClr val="tx1">
                    <a:lumMod val="75000"/>
                  </a:schemeClr>
                </a:solidFill>
                <a:latin typeface="Fira Sans" panose="020B0503050000020004" pitchFamily="34" charset="0"/>
                <a:ea typeface="Fira Sans" panose="020B0503050000020004" pitchFamily="34" charset="0"/>
              </a:rPr>
              <a:t>Starflower</a:t>
            </a:r>
            <a:r>
              <a:rPr lang="de-CH" altLang="en-US" sz="1800" b="1" dirty="0">
                <a:solidFill>
                  <a:schemeClr val="tx1">
                    <a:lumMod val="75000"/>
                  </a:schemeClr>
                </a:solidFill>
                <a:latin typeface="Fira Sans" panose="020B0503050000020004" pitchFamily="34" charset="0"/>
                <a:ea typeface="Fira Sans" panose="020B0503050000020004" pitchFamily="34" charset="0"/>
              </a:rPr>
              <a:t>/</a:t>
            </a:r>
            <a:r>
              <a:rPr lang="de-CH" altLang="en-US" sz="1800" b="1" dirty="0" err="1">
                <a:solidFill>
                  <a:schemeClr val="tx1">
                    <a:lumMod val="75000"/>
                  </a:schemeClr>
                </a:solidFill>
                <a:latin typeface="Fira Sans" panose="020B0503050000020004" pitchFamily="34" charset="0"/>
                <a:ea typeface="Fira Sans" panose="020B0503050000020004" pitchFamily="34" charset="0"/>
              </a:rPr>
              <a:t>Borage</a:t>
            </a:r>
            <a:br>
              <a:rPr lang="de-CH" altLang="en-US" sz="1800" dirty="0">
                <a:solidFill>
                  <a:schemeClr val="tx1">
                    <a:lumMod val="75000"/>
                  </a:schemeClr>
                </a:solidFill>
                <a:latin typeface="Fira Sans" panose="020B0503050000020004" pitchFamily="34" charset="0"/>
                <a:ea typeface="Fira Sans" panose="020B0503050000020004" pitchFamily="34" charset="0"/>
              </a:rPr>
            </a:br>
            <a:r>
              <a:rPr lang="en-US" sz="1800" dirty="0" err="1">
                <a:solidFill>
                  <a:schemeClr val="tx1">
                    <a:lumMod val="75000"/>
                  </a:schemeClr>
                </a:solidFill>
                <a:latin typeface="Fira Sans" panose="020B0503050000020004" pitchFamily="34" charset="0"/>
                <a:ea typeface="Fira Sans" panose="020B0503050000020004" pitchFamily="34" charset="0"/>
              </a:rPr>
              <a:t>life'sGLA</a:t>
            </a:r>
            <a:r>
              <a:rPr lang="en-US" sz="1800" dirty="0">
                <a:solidFill>
                  <a:schemeClr val="tx1">
                    <a:lumMod val="75000"/>
                  </a:schemeClr>
                </a:solidFill>
                <a:latin typeface="Fira Sans" panose="020B0503050000020004" pitchFamily="34" charset="0"/>
                <a:ea typeface="Fira Sans" panose="020B0503050000020004" pitchFamily="34" charset="0"/>
              </a:rPr>
              <a:t>™ '25' N-6 OIL (former </a:t>
            </a:r>
            <a:r>
              <a:rPr lang="en-US" altLang="en-US" sz="1800" dirty="0">
                <a:solidFill>
                  <a:schemeClr val="tx1">
                    <a:lumMod val="75000"/>
                  </a:schemeClr>
                </a:solidFill>
                <a:latin typeface="Fira Sans" panose="020B0503050000020004" pitchFamily="34" charset="0"/>
                <a:ea typeface="Fira Sans" panose="020B0503050000020004" pitchFamily="34" charset="0"/>
              </a:rPr>
              <a:t>ROPUFA</a:t>
            </a:r>
            <a:r>
              <a:rPr lang="en-US" altLang="en-US" sz="1800" baseline="30000" dirty="0">
                <a:solidFill>
                  <a:schemeClr val="tx1">
                    <a:lumMod val="75000"/>
                  </a:schemeClr>
                </a:solidFill>
                <a:latin typeface="Fira Sans" panose="020B0503050000020004" pitchFamily="34" charset="0"/>
                <a:ea typeface="Fira Sans" panose="020B0503050000020004" pitchFamily="34" charset="0"/>
              </a:rPr>
              <a:t>®</a:t>
            </a:r>
            <a:r>
              <a:rPr lang="en-US" altLang="en-US" sz="1800" dirty="0">
                <a:solidFill>
                  <a:schemeClr val="tx1">
                    <a:lumMod val="75000"/>
                  </a:schemeClr>
                </a:solidFill>
                <a:latin typeface="Fira Sans" panose="020B0503050000020004" pitchFamily="34" charset="0"/>
                <a:ea typeface="Fira Sans" panose="020B0503050000020004" pitchFamily="34" charset="0"/>
              </a:rPr>
              <a:t>'25'n-6 oil) is prepared by extraction </a:t>
            </a:r>
            <a:br>
              <a:rPr lang="en-US" altLang="en-US" sz="1800" dirty="0">
                <a:solidFill>
                  <a:schemeClr val="tx1">
                    <a:lumMod val="75000"/>
                  </a:schemeClr>
                </a:solidFill>
                <a:latin typeface="Fira Sans" panose="020B0503050000020004" pitchFamily="34" charset="0"/>
                <a:ea typeface="Fira Sans" panose="020B0503050000020004" pitchFamily="34" charset="0"/>
              </a:rPr>
            </a:br>
            <a:r>
              <a:rPr lang="en-US" altLang="en-US" sz="1800" dirty="0">
                <a:solidFill>
                  <a:schemeClr val="tx1">
                    <a:lumMod val="75000"/>
                  </a:schemeClr>
                </a:solidFill>
                <a:latin typeface="Fira Sans" panose="020B0503050000020004" pitchFamily="34" charset="0"/>
                <a:ea typeface="Fira Sans" panose="020B0503050000020004" pitchFamily="34" charset="0"/>
              </a:rPr>
              <a:t>of oil from seeds of the Borage plant (23% GLA). </a:t>
            </a:r>
          </a:p>
          <a:p>
            <a:endParaRPr lang="en-US" altLang="en-US" sz="1800" dirty="0">
              <a:solidFill>
                <a:schemeClr val="tx1">
                  <a:lumMod val="75000"/>
                </a:schemeClr>
              </a:solidFill>
              <a:latin typeface="Fira Sans" panose="020B0503050000020004" pitchFamily="34" charset="0"/>
              <a:ea typeface="Fira Sans" panose="020B0503050000020004" pitchFamily="34" charset="0"/>
            </a:endParaRPr>
          </a:p>
          <a:p>
            <a:pPr>
              <a:buFont typeface="Times" pitchFamily="18" charset="0"/>
              <a:buNone/>
            </a:pPr>
            <a:r>
              <a:rPr lang="en-US" altLang="en-US" sz="1800" dirty="0">
                <a:solidFill>
                  <a:schemeClr val="tx1">
                    <a:lumMod val="75000"/>
                  </a:schemeClr>
                </a:solidFill>
                <a:latin typeface="Fira Sans" panose="020B0503050000020004" pitchFamily="34" charset="0"/>
                <a:ea typeface="Fira Sans" panose="020B0503050000020004" pitchFamily="34" charset="0"/>
              </a:rPr>
              <a:t>	Our improved production process results in a natural oil with a good stability, slight yellowish color, low odor, and bland taste.</a:t>
            </a:r>
          </a:p>
          <a:p>
            <a:endParaRPr lang="en-US" altLang="en-US" sz="2000" dirty="0"/>
          </a:p>
        </p:txBody>
      </p:sp>
      <p:pic>
        <p:nvPicPr>
          <p:cNvPr id="12" name="Picture 11">
            <a:extLst>
              <a:ext uri="{FF2B5EF4-FFF2-40B4-BE49-F238E27FC236}">
                <a16:creationId xmlns:a16="http://schemas.microsoft.com/office/drawing/2014/main" id="{47094268-179D-4C78-B6B9-148DEABE4D8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03524" y="1554075"/>
            <a:ext cx="1993863" cy="1329242"/>
          </a:xfrm>
          <a:prstGeom prst="ellipse">
            <a:avLst/>
          </a:prstGeom>
          <a:ln w="28575">
            <a:solidFill>
              <a:schemeClr val="tx1"/>
            </a:solidFill>
          </a:ln>
        </p:spPr>
      </p:pic>
      <p:sp>
        <p:nvSpPr>
          <p:cNvPr id="13" name="TextBox 12">
            <a:extLst>
              <a:ext uri="{FF2B5EF4-FFF2-40B4-BE49-F238E27FC236}">
                <a16:creationId xmlns:a16="http://schemas.microsoft.com/office/drawing/2014/main" id="{2BAB92A8-CDAA-48A6-8FFF-B77949630E64}"/>
              </a:ext>
            </a:extLst>
          </p:cNvPr>
          <p:cNvSpPr txBox="1"/>
          <p:nvPr/>
        </p:nvSpPr>
        <p:spPr>
          <a:xfrm>
            <a:off x="5910550" y="6380722"/>
            <a:ext cx="3185948" cy="276999"/>
          </a:xfrm>
          <a:prstGeom prst="rect">
            <a:avLst/>
          </a:prstGeom>
          <a:noFill/>
        </p:spPr>
        <p:txBody>
          <a:bodyPr wrap="square" rtlCol="0">
            <a:spAutoFit/>
          </a:bodyPr>
          <a:lstStyle/>
          <a:p>
            <a:r>
              <a:rPr lang="de-CH" sz="1200" dirty="0">
                <a:latin typeface="Fira Sans" panose="020B0503050000020004" pitchFamily="34" charset="0"/>
                <a:ea typeface="Fira Sans" panose="020B0503050000020004" pitchFamily="34" charset="0"/>
              </a:rPr>
              <a:t>Picture </a:t>
            </a:r>
            <a:r>
              <a:rPr lang="de-CH" sz="1200" dirty="0" err="1">
                <a:latin typeface="Fira Sans" panose="020B0503050000020004" pitchFamily="34" charset="0"/>
                <a:ea typeface="Fira Sans" panose="020B0503050000020004" pitchFamily="34" charset="0"/>
              </a:rPr>
              <a:t>sources</a:t>
            </a:r>
            <a:r>
              <a:rPr lang="de-CH" sz="1200" dirty="0">
                <a:latin typeface="Fira Sans" panose="020B0503050000020004" pitchFamily="34" charset="0"/>
                <a:ea typeface="Fira Sans" panose="020B0503050000020004" pitchFamily="34" charset="0"/>
              </a:rPr>
              <a:t>: Getty </a:t>
            </a:r>
            <a:r>
              <a:rPr lang="de-CH" sz="1200" dirty="0" err="1">
                <a:latin typeface="Fira Sans" panose="020B0503050000020004" pitchFamily="34" charset="0"/>
                <a:ea typeface="Fira Sans" panose="020B0503050000020004" pitchFamily="34" charset="0"/>
              </a:rPr>
              <a:t>images</a:t>
            </a:r>
            <a:endParaRPr lang="de-CH" sz="1200" dirty="0">
              <a:latin typeface="Fira Sans" panose="020B0503050000020004" pitchFamily="34" charset="0"/>
              <a:ea typeface="Fira Sans" panose="020B0503050000020004" pitchFamily="34" charset="0"/>
            </a:endParaRPr>
          </a:p>
        </p:txBody>
      </p:sp>
      <p:pic>
        <p:nvPicPr>
          <p:cNvPr id="13314" name="Picture 2" descr="Blue Borage flower (Borago officinalis), also known as a starflower. : Stock-Foto">
            <a:extLst>
              <a:ext uri="{FF2B5EF4-FFF2-40B4-BE49-F238E27FC236}">
                <a16:creationId xmlns:a16="http://schemas.microsoft.com/office/drawing/2014/main" id="{122A988F-39EE-4543-9747-551B9A019DEE}"/>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623248" y="3359154"/>
            <a:ext cx="2395369" cy="1798027"/>
          </a:xfrm>
          <a:prstGeom prst="ellipse">
            <a:avLst/>
          </a:prstGeom>
          <a:noFill/>
          <a:ln w="285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4077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p:txBody>
          <a:bodyPr/>
          <a:lstStyle/>
          <a:p>
            <a:fld id="{EC50C849-B97A-2B45-B78A-6D9C352F693C}" type="slidenum">
              <a:rPr lang="en-US" smtClean="0"/>
              <a:pPr/>
              <a:t>4</a:t>
            </a:fld>
            <a:endParaRPr lang="en-US" dirty="0"/>
          </a:p>
        </p:txBody>
      </p:sp>
      <p:sp>
        <p:nvSpPr>
          <p:cNvPr id="4" name="Title 3">
            <a:extLst>
              <a:ext uri="{FF2B5EF4-FFF2-40B4-BE49-F238E27FC236}">
                <a16:creationId xmlns:a16="http://schemas.microsoft.com/office/drawing/2014/main" id="{C8169D1C-98AD-234B-BEE0-F3E791B69769}"/>
              </a:ext>
            </a:extLst>
          </p:cNvPr>
          <p:cNvSpPr>
            <a:spLocks noGrp="1"/>
          </p:cNvSpPr>
          <p:nvPr>
            <p:ph type="title"/>
          </p:nvPr>
        </p:nvSpPr>
        <p:spPr/>
        <p:txBody>
          <a:bodyPr/>
          <a:lstStyle/>
          <a:p>
            <a:r>
              <a:rPr lang="en-GB" sz="3600" dirty="0"/>
              <a:t>Skin under pressure</a:t>
            </a:r>
          </a:p>
        </p:txBody>
      </p:sp>
      <p:pic>
        <p:nvPicPr>
          <p:cNvPr id="12" name="Picture Placeholder 11" descr="A picture containing plate, indoor, green, sitting&#10;&#10;Description automatically generated">
            <a:extLst>
              <a:ext uri="{FF2B5EF4-FFF2-40B4-BE49-F238E27FC236}">
                <a16:creationId xmlns:a16="http://schemas.microsoft.com/office/drawing/2014/main" id="{D03D7D1E-8FEE-4B46-BEBE-C6462C47E0B8}"/>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p:pic>
      <p:sp>
        <p:nvSpPr>
          <p:cNvPr id="14" name="Rectangle 6">
            <a:extLst>
              <a:ext uri="{FF2B5EF4-FFF2-40B4-BE49-F238E27FC236}">
                <a16:creationId xmlns:a16="http://schemas.microsoft.com/office/drawing/2014/main" id="{D8B41876-83ED-4589-9B89-348A74278BAB}"/>
              </a:ext>
            </a:extLst>
          </p:cNvPr>
          <p:cNvSpPr>
            <a:spLocks noChangeArrowheads="1"/>
          </p:cNvSpPr>
          <p:nvPr/>
        </p:nvSpPr>
        <p:spPr bwMode="auto">
          <a:xfrm>
            <a:off x="2812850" y="1423479"/>
            <a:ext cx="6337300" cy="70788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000" dirty="0">
                <a:solidFill>
                  <a:schemeClr val="tx1">
                    <a:lumMod val="75000"/>
                  </a:schemeClr>
                </a:solidFill>
                <a:latin typeface="Fira Sans" panose="020B0503050000020004" pitchFamily="34" charset="0"/>
                <a:ea typeface="Fira Sans" panose="020B0503050000020004" pitchFamily="34" charset="0"/>
              </a:rPr>
              <a:t>Our skin is our largest organ and our shield to the environment. </a:t>
            </a:r>
          </a:p>
        </p:txBody>
      </p:sp>
      <p:graphicFrame>
        <p:nvGraphicFramePr>
          <p:cNvPr id="15" name="Group 45">
            <a:extLst>
              <a:ext uri="{FF2B5EF4-FFF2-40B4-BE49-F238E27FC236}">
                <a16:creationId xmlns:a16="http://schemas.microsoft.com/office/drawing/2014/main" id="{C409AA53-E25F-4A51-A9B0-445D4E84E0A4}"/>
              </a:ext>
            </a:extLst>
          </p:cNvPr>
          <p:cNvGraphicFramePr>
            <a:graphicFrameLocks/>
          </p:cNvGraphicFramePr>
          <p:nvPr>
            <p:extLst>
              <p:ext uri="{D42A27DB-BD31-4B8C-83A1-F6EECF244321}">
                <p14:modId xmlns:p14="http://schemas.microsoft.com/office/powerpoint/2010/main" val="677475424"/>
              </p:ext>
            </p:extLst>
          </p:nvPr>
        </p:nvGraphicFramePr>
        <p:xfrm>
          <a:off x="2771775" y="2276474"/>
          <a:ext cx="5647830" cy="1452377"/>
        </p:xfrm>
        <a:graphic>
          <a:graphicData uri="http://schemas.openxmlformats.org/drawingml/2006/table">
            <a:tbl>
              <a:tblPr/>
              <a:tblGrid>
                <a:gridCol w="1779127">
                  <a:extLst>
                    <a:ext uri="{9D8B030D-6E8A-4147-A177-3AD203B41FA5}">
                      <a16:colId xmlns:a16="http://schemas.microsoft.com/office/drawing/2014/main" val="20000"/>
                    </a:ext>
                  </a:extLst>
                </a:gridCol>
                <a:gridCol w="3868703">
                  <a:extLst>
                    <a:ext uri="{9D8B030D-6E8A-4147-A177-3AD203B41FA5}">
                      <a16:colId xmlns:a16="http://schemas.microsoft.com/office/drawing/2014/main" val="20001"/>
                    </a:ext>
                  </a:extLst>
                </a:gridCol>
              </a:tblGrid>
              <a:tr h="353430">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de-CH" altLang="en-US" sz="1600" b="1" i="0" u="none" strike="noStrike" cap="none" normalizeH="0" baseline="0" dirty="0">
                          <a:ln>
                            <a:noFill/>
                          </a:ln>
                          <a:solidFill>
                            <a:schemeClr val="bg1"/>
                          </a:solidFill>
                          <a:effectLst/>
                          <a:latin typeface="Fira Sans" panose="020B0503050000020004" pitchFamily="34" charset="0"/>
                          <a:ea typeface="Fira Sans" panose="020B0503050000020004" pitchFamily="34" charset="0"/>
                        </a:rPr>
                        <a:t>Regulation</a:t>
                      </a:r>
                      <a:endParaRPr kumimoji="0" lang="en-US" altLang="en-US" sz="1600" b="1" i="0" u="none" strike="noStrike" cap="none" normalizeH="0" baseline="0" dirty="0">
                        <a:ln>
                          <a:noFill/>
                        </a:ln>
                        <a:solidFill>
                          <a:schemeClr val="bg1"/>
                        </a:solidFill>
                        <a:effectLst/>
                        <a:latin typeface="Fira Sans" panose="020B0503050000020004" pitchFamily="34" charset="0"/>
                        <a:ea typeface="Fira Sans" panose="020B0503050000020004"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0BA"/>
                    </a:solidFill>
                  </a:tcPr>
                </a:tc>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de-CH" altLang="en-US" sz="1600" b="1" i="0" u="none" strike="noStrike" cap="none" normalizeH="0" baseline="0" dirty="0" err="1">
                          <a:ln>
                            <a:noFill/>
                          </a:ln>
                          <a:solidFill>
                            <a:schemeClr val="bg1"/>
                          </a:solidFill>
                          <a:effectLst/>
                          <a:latin typeface="Fira Sans" panose="020B0503050000020004" pitchFamily="34" charset="0"/>
                          <a:ea typeface="Fira Sans" panose="020B0503050000020004" pitchFamily="34" charset="0"/>
                        </a:rPr>
                        <a:t>Protection</a:t>
                      </a:r>
                      <a:endParaRPr kumimoji="0" lang="en-US" altLang="en-US" sz="1600" b="1" i="0" u="none" strike="noStrike" cap="none" normalizeH="0" baseline="0" dirty="0">
                        <a:ln>
                          <a:noFill/>
                        </a:ln>
                        <a:solidFill>
                          <a:schemeClr val="bg1"/>
                        </a:solidFill>
                        <a:effectLst/>
                        <a:latin typeface="Fira Sans" panose="020B0503050000020004" pitchFamily="34" charset="0"/>
                        <a:ea typeface="Fira Sans" panose="020B0503050000020004"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E4B"/>
                    </a:solidFill>
                  </a:tcPr>
                </a:tc>
                <a:extLst>
                  <a:ext uri="{0D108BD9-81ED-4DB2-BD59-A6C34878D82A}">
                    <a16:rowId xmlns:a16="http://schemas.microsoft.com/office/drawing/2014/main" val="10000"/>
                  </a:ext>
                </a:extLst>
              </a:tr>
              <a:tr h="353430">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400" b="0" i="0" u="none" strike="noStrike" cap="none" normalizeH="0" baseline="0" dirty="0">
                          <a:ln>
                            <a:noFill/>
                          </a:ln>
                          <a:solidFill>
                            <a:schemeClr val="tx1"/>
                          </a:solidFill>
                          <a:effectLst/>
                          <a:latin typeface="Fira Sans" panose="020B0503050000020004" pitchFamily="34" charset="0"/>
                          <a:ea typeface="Fira Sans" panose="020B0503050000020004" pitchFamily="34" charset="0"/>
                        </a:rPr>
                        <a:t>Body temperature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400" b="0" i="0" u="none" strike="noStrike" cap="none" normalizeH="0" baseline="0" dirty="0">
                          <a:ln>
                            <a:noFill/>
                          </a:ln>
                          <a:solidFill>
                            <a:schemeClr val="tx1"/>
                          </a:solidFill>
                          <a:effectLst/>
                          <a:latin typeface="Fira Sans" panose="020B0503050000020004" pitchFamily="34" charset="0"/>
                          <a:ea typeface="Fira Sans" panose="020B0503050000020004" pitchFamily="34" charset="0"/>
                        </a:rPr>
                        <a:t>UV radiation damage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53430">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400" b="0" i="0" u="none" strike="noStrike" cap="none" normalizeH="0" baseline="0" dirty="0">
                          <a:ln>
                            <a:noFill/>
                          </a:ln>
                          <a:solidFill>
                            <a:schemeClr val="tx1"/>
                          </a:solidFill>
                          <a:effectLst/>
                          <a:latin typeface="Fira Sans" panose="020B0503050000020004" pitchFamily="34" charset="0"/>
                          <a:ea typeface="Fira Sans" panose="020B0503050000020004" pitchFamily="34" charset="0"/>
                        </a:rPr>
                        <a:t>Water balance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400" b="0" i="0" u="none" strike="noStrike" cap="none" normalizeH="0" baseline="0" dirty="0">
                          <a:ln>
                            <a:noFill/>
                          </a:ln>
                          <a:solidFill>
                            <a:schemeClr val="tx1"/>
                          </a:solidFill>
                          <a:effectLst/>
                          <a:latin typeface="Fira Sans" panose="020B0503050000020004" pitchFamily="34" charset="0"/>
                          <a:ea typeface="Fira Sans" panose="020B0503050000020004" pitchFamily="34" charset="0"/>
                        </a:rPr>
                        <a:t>Pathogen attack</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2087">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endParaRPr kumimoji="0" lang="de-CH" altLang="en-US" sz="1400" b="0" i="0" u="none" strike="noStrike" cap="none" normalizeH="0" baseline="0" dirty="0">
                        <a:ln>
                          <a:noFill/>
                        </a:ln>
                        <a:solidFill>
                          <a:schemeClr val="tx1"/>
                        </a:solidFill>
                        <a:effectLst/>
                        <a:latin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400" b="0" i="0" u="none" strike="noStrike" cap="none" normalizeH="0" baseline="0" dirty="0">
                          <a:ln>
                            <a:noFill/>
                          </a:ln>
                          <a:solidFill>
                            <a:schemeClr val="tx1"/>
                          </a:solidFill>
                          <a:effectLst/>
                          <a:latin typeface="Fira Sans" panose="020B0503050000020004" pitchFamily="34" charset="0"/>
                          <a:ea typeface="Fira Sans" panose="020B0503050000020004" pitchFamily="34" charset="0"/>
                        </a:rPr>
                        <a:t>Mechanical, physical and chemical insults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6" name="Rectangle 8">
            <a:extLst>
              <a:ext uri="{FF2B5EF4-FFF2-40B4-BE49-F238E27FC236}">
                <a16:creationId xmlns:a16="http://schemas.microsoft.com/office/drawing/2014/main" id="{AC371176-200A-40CD-A0BA-B09DB4F83E6D}"/>
              </a:ext>
            </a:extLst>
          </p:cNvPr>
          <p:cNvSpPr>
            <a:spLocks noChangeArrowheads="1"/>
          </p:cNvSpPr>
          <p:nvPr/>
        </p:nvSpPr>
        <p:spPr bwMode="auto">
          <a:xfrm>
            <a:off x="1550571" y="3975419"/>
            <a:ext cx="5773563" cy="20313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pitchFamily="18" charset="0"/>
              </a:defRPr>
            </a:lvl1pPr>
            <a:lvl2pPr marL="723900" indent="-266700">
              <a:defRPr sz="2400">
                <a:solidFill>
                  <a:schemeClr val="tx1"/>
                </a:solidFill>
                <a:latin typeface="Times" pitchFamily="18" charset="0"/>
              </a:defRPr>
            </a:lvl2pPr>
            <a:lvl3pPr>
              <a:defRPr sz="2400">
                <a:solidFill>
                  <a:schemeClr val="tx1"/>
                </a:solidFill>
                <a:latin typeface="Times" pitchFamily="18" charset="0"/>
              </a:defRPr>
            </a:lvl3pPr>
            <a:lvl4pPr>
              <a:defRPr sz="2400">
                <a:solidFill>
                  <a:schemeClr val="tx1"/>
                </a:solidFill>
                <a:latin typeface="Times" pitchFamily="18" charset="0"/>
              </a:defRPr>
            </a:lvl4pPr>
            <a:lvl5pPr>
              <a:defRPr sz="2400">
                <a:solidFill>
                  <a:schemeClr val="tx1"/>
                </a:solidFill>
                <a:latin typeface="Times" pitchFamily="18" charset="0"/>
              </a:defRPr>
            </a:lvl5pPr>
            <a:lvl6pPr eaLnBrk="0" fontAlgn="base" hangingPunct="0">
              <a:spcBef>
                <a:spcPct val="0"/>
              </a:spcBef>
              <a:spcAft>
                <a:spcPct val="0"/>
              </a:spcAft>
              <a:defRPr sz="2400">
                <a:solidFill>
                  <a:schemeClr val="tx1"/>
                </a:solidFill>
                <a:latin typeface="Times" pitchFamily="18" charset="0"/>
              </a:defRPr>
            </a:lvl6pPr>
            <a:lvl7pPr eaLnBrk="0" fontAlgn="base" hangingPunct="0">
              <a:spcBef>
                <a:spcPct val="0"/>
              </a:spcBef>
              <a:spcAft>
                <a:spcPct val="0"/>
              </a:spcAft>
              <a:defRPr sz="2400">
                <a:solidFill>
                  <a:schemeClr val="tx1"/>
                </a:solidFill>
                <a:latin typeface="Times" pitchFamily="18" charset="0"/>
              </a:defRPr>
            </a:lvl7pPr>
            <a:lvl8pPr eaLnBrk="0" fontAlgn="base" hangingPunct="0">
              <a:spcBef>
                <a:spcPct val="0"/>
              </a:spcBef>
              <a:spcAft>
                <a:spcPct val="0"/>
              </a:spcAft>
              <a:defRPr sz="2400">
                <a:solidFill>
                  <a:schemeClr val="tx1"/>
                </a:solidFill>
                <a:latin typeface="Times" pitchFamily="18" charset="0"/>
              </a:defRPr>
            </a:lvl8pPr>
            <a:lvl9pPr eaLnBrk="0" fontAlgn="base" hangingPunct="0">
              <a:spcBef>
                <a:spcPct val="0"/>
              </a:spcBef>
              <a:spcAft>
                <a:spcPct val="0"/>
              </a:spcAft>
              <a:defRPr sz="2400">
                <a:solidFill>
                  <a:schemeClr val="tx1"/>
                </a:solidFill>
                <a:latin typeface="Times" pitchFamily="18" charset="0"/>
              </a:defRPr>
            </a:lvl9pPr>
          </a:lstStyle>
          <a:p>
            <a:r>
              <a:rPr lang="en-US" altLang="en-US" sz="1800" dirty="0">
                <a:latin typeface="Fira Sans" panose="020B0503050000020004" pitchFamily="34" charset="0"/>
                <a:ea typeface="Fira Sans" panose="020B0503050000020004" pitchFamily="34" charset="0"/>
              </a:rPr>
              <a:t>Our way of life stresses the skin barrier each day. The protective function of the skin is constantly challenged:</a:t>
            </a:r>
          </a:p>
          <a:p>
            <a:pPr lvl="1">
              <a:buFontTx/>
              <a:buChar char="•"/>
            </a:pPr>
            <a:r>
              <a:rPr lang="en-US" altLang="en-US" sz="1800" dirty="0">
                <a:latin typeface="Fira Sans" panose="020B0503050000020004" pitchFamily="34" charset="0"/>
                <a:ea typeface="Fira Sans" panose="020B0503050000020004" pitchFamily="34" charset="0"/>
              </a:rPr>
              <a:t>Sunbathing, cold wind </a:t>
            </a:r>
          </a:p>
          <a:p>
            <a:pPr lvl="1">
              <a:buFontTx/>
              <a:buChar char="•"/>
            </a:pPr>
            <a:r>
              <a:rPr lang="en-US" altLang="en-US" sz="1800" dirty="0">
                <a:latin typeface="Fira Sans" panose="020B0503050000020004" pitchFamily="34" charset="0"/>
                <a:ea typeface="Fira Sans" panose="020B0503050000020004" pitchFamily="34" charset="0"/>
              </a:rPr>
              <a:t>Washing, bathing</a:t>
            </a:r>
          </a:p>
          <a:p>
            <a:pPr lvl="1">
              <a:buFontTx/>
              <a:buChar char="•"/>
            </a:pPr>
            <a:r>
              <a:rPr lang="en-US" altLang="en-US" sz="1800" dirty="0">
                <a:latin typeface="Fira Sans" panose="020B0503050000020004" pitchFamily="34" charset="0"/>
                <a:ea typeface="Fira Sans" panose="020B0503050000020004" pitchFamily="34" charset="0"/>
              </a:rPr>
              <a:t>Chemicals in cosmetics and perfumes</a:t>
            </a:r>
          </a:p>
          <a:p>
            <a:pPr lvl="1">
              <a:buFontTx/>
              <a:buChar char="•"/>
            </a:pPr>
            <a:r>
              <a:rPr lang="en-US" altLang="en-US" sz="1800" dirty="0">
                <a:latin typeface="Fira Sans" panose="020B0503050000020004" pitchFamily="34" charset="0"/>
                <a:ea typeface="Fira Sans" panose="020B0503050000020004" pitchFamily="34" charset="0"/>
              </a:rPr>
              <a:t>Urban pollution </a:t>
            </a:r>
          </a:p>
        </p:txBody>
      </p:sp>
      <p:pic>
        <p:nvPicPr>
          <p:cNvPr id="17" name="Picture 16">
            <a:extLst>
              <a:ext uri="{FF2B5EF4-FFF2-40B4-BE49-F238E27FC236}">
                <a16:creationId xmlns:a16="http://schemas.microsoft.com/office/drawing/2014/main" id="{3B80E5CB-2212-4EC9-B146-FFCFA53C606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20773" y="4458984"/>
            <a:ext cx="2678146" cy="15477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338" name="Picture 2">
            <a:extLst>
              <a:ext uri="{FF2B5EF4-FFF2-40B4-BE49-F238E27FC236}">
                <a16:creationId xmlns:a16="http://schemas.microsoft.com/office/drawing/2014/main" id="{5DB0859E-8532-4BC7-89DA-3B12513A3D36}"/>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61037" y="1682748"/>
            <a:ext cx="2356023" cy="2031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75093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p:txBody>
          <a:bodyPr/>
          <a:lstStyle/>
          <a:p>
            <a:fld id="{EC50C849-B97A-2B45-B78A-6D9C352F693C}" type="slidenum">
              <a:rPr lang="en-US" smtClean="0"/>
              <a:pPr/>
              <a:t>5</a:t>
            </a:fld>
            <a:endParaRPr lang="en-US" dirty="0"/>
          </a:p>
        </p:txBody>
      </p:sp>
      <p:sp>
        <p:nvSpPr>
          <p:cNvPr id="4" name="Title 3">
            <a:extLst>
              <a:ext uri="{FF2B5EF4-FFF2-40B4-BE49-F238E27FC236}">
                <a16:creationId xmlns:a16="http://schemas.microsoft.com/office/drawing/2014/main" id="{C8169D1C-98AD-234B-BEE0-F3E791B69769}"/>
              </a:ext>
            </a:extLst>
          </p:cNvPr>
          <p:cNvSpPr>
            <a:spLocks noGrp="1"/>
          </p:cNvSpPr>
          <p:nvPr>
            <p:ph type="title"/>
          </p:nvPr>
        </p:nvSpPr>
        <p:spPr/>
        <p:txBody>
          <a:bodyPr/>
          <a:lstStyle/>
          <a:p>
            <a:r>
              <a:rPr lang="en-GB" sz="3600" dirty="0"/>
              <a:t>Skin Barrier Function</a:t>
            </a:r>
          </a:p>
        </p:txBody>
      </p:sp>
      <p:pic>
        <p:nvPicPr>
          <p:cNvPr id="12" name="Picture Placeholder 11" descr="A picture containing plate, indoor, green, sitting&#10;&#10;Description automatically generated">
            <a:extLst>
              <a:ext uri="{FF2B5EF4-FFF2-40B4-BE49-F238E27FC236}">
                <a16:creationId xmlns:a16="http://schemas.microsoft.com/office/drawing/2014/main" id="{D03D7D1E-8FEE-4B46-BEBE-C6462C47E0B8}"/>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Lst>
          </a:blip>
          <a:srcRect/>
          <a:stretch>
            <a:fillRect/>
          </a:stretch>
        </p:blipFill>
        <p:spPr/>
      </p:pic>
      <p:pic>
        <p:nvPicPr>
          <p:cNvPr id="18" name="Picture 4">
            <a:extLst>
              <a:ext uri="{FF2B5EF4-FFF2-40B4-BE49-F238E27FC236}">
                <a16:creationId xmlns:a16="http://schemas.microsoft.com/office/drawing/2014/main" id="{753E7DF7-BF94-4D25-84AF-3D36E56C52D6}"/>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42913" y="1544524"/>
            <a:ext cx="8258175" cy="2127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9" name="Object 6">
            <a:extLst>
              <a:ext uri="{FF2B5EF4-FFF2-40B4-BE49-F238E27FC236}">
                <a16:creationId xmlns:a16="http://schemas.microsoft.com/office/drawing/2014/main" id="{C8171D26-3E87-42DF-9D78-AAAA101B0B7E}"/>
              </a:ext>
            </a:extLst>
          </p:cNvPr>
          <p:cNvGraphicFramePr>
            <a:graphicFrameLocks noChangeAspect="1"/>
          </p:cNvGraphicFramePr>
          <p:nvPr>
            <p:extLst>
              <p:ext uri="{D42A27DB-BD31-4B8C-83A1-F6EECF244321}">
                <p14:modId xmlns:p14="http://schemas.microsoft.com/office/powerpoint/2010/main" val="2530912284"/>
              </p:ext>
            </p:extLst>
          </p:nvPr>
        </p:nvGraphicFramePr>
        <p:xfrm>
          <a:off x="693581" y="3627782"/>
          <a:ext cx="2312987" cy="2117725"/>
        </p:xfrm>
        <a:graphic>
          <a:graphicData uri="http://schemas.openxmlformats.org/presentationml/2006/ole">
            <mc:AlternateContent xmlns:mc="http://schemas.openxmlformats.org/markup-compatibility/2006">
              <mc:Choice xmlns:v="urn:schemas-microsoft-com:vml" Requires="v">
                <p:oleObj spid="_x0000_s12316" name="Photo Editor Photo" r:id="rId5" imgW="9266667" imgH="8485714" progId="MSPhotoEd.3">
                  <p:embed/>
                </p:oleObj>
              </mc:Choice>
              <mc:Fallback>
                <p:oleObj name="Photo Editor Photo" r:id="rId5" imgW="9266667" imgH="8485714" progId="MSPhotoEd.3">
                  <p:embed/>
                  <p:pic>
                    <p:nvPicPr>
                      <p:cNvPr id="663558" name="Object 6"/>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3581" y="3627782"/>
                        <a:ext cx="2312987" cy="211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 name="Rectangle 5">
            <a:extLst>
              <a:ext uri="{FF2B5EF4-FFF2-40B4-BE49-F238E27FC236}">
                <a16:creationId xmlns:a16="http://schemas.microsoft.com/office/drawing/2014/main" id="{13D02BF6-3D5A-4EF3-A9F4-0F2749AB4CD8}"/>
              </a:ext>
            </a:extLst>
          </p:cNvPr>
          <p:cNvSpPr>
            <a:spLocks noChangeArrowheads="1"/>
          </p:cNvSpPr>
          <p:nvPr/>
        </p:nvSpPr>
        <p:spPr bwMode="auto">
          <a:xfrm>
            <a:off x="3389616" y="3769525"/>
            <a:ext cx="2917825" cy="107721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600" b="1" u="sng" dirty="0">
                <a:solidFill>
                  <a:srgbClr val="000000"/>
                </a:solidFill>
                <a:latin typeface="Fira Sans" panose="020B0503050000020004" pitchFamily="34" charset="0"/>
                <a:ea typeface="Fira Sans" panose="020B0503050000020004" pitchFamily="34" charset="0"/>
              </a:rPr>
              <a:t>“bricks”</a:t>
            </a:r>
          </a:p>
          <a:p>
            <a:r>
              <a:rPr lang="en-US" altLang="en-US" sz="1600" dirty="0">
                <a:solidFill>
                  <a:srgbClr val="000000"/>
                </a:solidFill>
                <a:latin typeface="Fira Sans" panose="020B0503050000020004" pitchFamily="34" charset="0"/>
                <a:ea typeface="Fira Sans" panose="020B0503050000020004" pitchFamily="34" charset="0"/>
              </a:rPr>
              <a:t>Layers of horny cells (</a:t>
            </a:r>
            <a:r>
              <a:rPr lang="en-US" altLang="en-US" sz="1600" dirty="0" err="1">
                <a:solidFill>
                  <a:srgbClr val="000000"/>
                </a:solidFill>
                <a:latin typeface="Fira Sans" panose="020B0503050000020004" pitchFamily="34" charset="0"/>
                <a:ea typeface="Fira Sans" panose="020B0503050000020004" pitchFamily="34" charset="0"/>
              </a:rPr>
              <a:t>corneocytes</a:t>
            </a:r>
            <a:r>
              <a:rPr lang="en-US" altLang="en-US" sz="1600" dirty="0">
                <a:solidFill>
                  <a:srgbClr val="000000"/>
                </a:solidFill>
                <a:latin typeface="Fira Sans" panose="020B0503050000020004" pitchFamily="34" charset="0"/>
                <a:ea typeface="Fira Sans" panose="020B0503050000020004" pitchFamily="34" charset="0"/>
              </a:rPr>
              <a:t>) form a tight wall.</a:t>
            </a:r>
          </a:p>
        </p:txBody>
      </p:sp>
      <p:sp>
        <p:nvSpPr>
          <p:cNvPr id="21" name="Text Box 12">
            <a:extLst>
              <a:ext uri="{FF2B5EF4-FFF2-40B4-BE49-F238E27FC236}">
                <a16:creationId xmlns:a16="http://schemas.microsoft.com/office/drawing/2014/main" id="{4F5E9FBE-615D-4A3B-90EC-89F1AF4927C6}"/>
              </a:ext>
            </a:extLst>
          </p:cNvPr>
          <p:cNvSpPr txBox="1">
            <a:spLocks noChangeArrowheads="1"/>
          </p:cNvSpPr>
          <p:nvPr/>
        </p:nvSpPr>
        <p:spPr bwMode="auto">
          <a:xfrm>
            <a:off x="6262688" y="3611563"/>
            <a:ext cx="2881312" cy="122495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77800" indent="-177800">
              <a:defRPr sz="2400">
                <a:solidFill>
                  <a:schemeClr val="tx1"/>
                </a:solidFill>
                <a:latin typeface="Times" pitchFamily="18" charset="0"/>
              </a:defRPr>
            </a:lvl1pPr>
            <a:lvl2pPr>
              <a:defRPr sz="2400">
                <a:solidFill>
                  <a:schemeClr val="tx1"/>
                </a:solidFill>
                <a:latin typeface="Times" pitchFamily="18" charset="0"/>
              </a:defRPr>
            </a:lvl2pPr>
            <a:lvl3pPr>
              <a:defRPr sz="2400">
                <a:solidFill>
                  <a:schemeClr val="tx1"/>
                </a:solidFill>
                <a:latin typeface="Times" pitchFamily="18" charset="0"/>
              </a:defRPr>
            </a:lvl3pPr>
            <a:lvl4pPr>
              <a:defRPr sz="2400">
                <a:solidFill>
                  <a:schemeClr val="tx1"/>
                </a:solidFill>
                <a:latin typeface="Times" pitchFamily="18" charset="0"/>
              </a:defRPr>
            </a:lvl4pPr>
            <a:lvl5pPr>
              <a:defRPr sz="2400">
                <a:solidFill>
                  <a:schemeClr val="tx1"/>
                </a:solidFill>
                <a:latin typeface="Times" pitchFamily="18" charset="0"/>
              </a:defRPr>
            </a:lvl5pPr>
            <a:lvl6pPr eaLnBrk="0" fontAlgn="base" hangingPunct="0">
              <a:spcBef>
                <a:spcPct val="0"/>
              </a:spcBef>
              <a:spcAft>
                <a:spcPct val="0"/>
              </a:spcAft>
              <a:defRPr sz="2400">
                <a:solidFill>
                  <a:schemeClr val="tx1"/>
                </a:solidFill>
                <a:latin typeface="Times" pitchFamily="18" charset="0"/>
              </a:defRPr>
            </a:lvl6pPr>
            <a:lvl7pPr eaLnBrk="0" fontAlgn="base" hangingPunct="0">
              <a:spcBef>
                <a:spcPct val="0"/>
              </a:spcBef>
              <a:spcAft>
                <a:spcPct val="0"/>
              </a:spcAft>
              <a:defRPr sz="2400">
                <a:solidFill>
                  <a:schemeClr val="tx1"/>
                </a:solidFill>
                <a:latin typeface="Times" pitchFamily="18" charset="0"/>
              </a:defRPr>
            </a:lvl7pPr>
            <a:lvl8pPr eaLnBrk="0" fontAlgn="base" hangingPunct="0">
              <a:spcBef>
                <a:spcPct val="0"/>
              </a:spcBef>
              <a:spcAft>
                <a:spcPct val="0"/>
              </a:spcAft>
              <a:defRPr sz="2400">
                <a:solidFill>
                  <a:schemeClr val="tx1"/>
                </a:solidFill>
                <a:latin typeface="Times" pitchFamily="18" charset="0"/>
              </a:defRPr>
            </a:lvl8pPr>
            <a:lvl9pPr eaLnBrk="0" fontAlgn="base" hangingPunct="0">
              <a:spcBef>
                <a:spcPct val="0"/>
              </a:spcBef>
              <a:spcAft>
                <a:spcPct val="0"/>
              </a:spcAft>
              <a:defRPr sz="2400">
                <a:solidFill>
                  <a:schemeClr val="tx1"/>
                </a:solidFill>
                <a:latin typeface="Times" pitchFamily="18" charset="0"/>
              </a:defRPr>
            </a:lvl9pPr>
          </a:lstStyle>
          <a:p>
            <a:pPr>
              <a:spcBef>
                <a:spcPct val="50000"/>
              </a:spcBef>
            </a:pPr>
            <a:r>
              <a:rPr lang="de-CH" altLang="en-US" sz="1600" b="1" u="sng" dirty="0">
                <a:solidFill>
                  <a:srgbClr val="000000"/>
                </a:solidFill>
                <a:latin typeface="Fira Sans" panose="020B0503050000020004" pitchFamily="34" charset="0"/>
                <a:ea typeface="Fira Sans" panose="020B0503050000020004" pitchFamily="34" charset="0"/>
              </a:rPr>
              <a:t>„</a:t>
            </a:r>
            <a:r>
              <a:rPr lang="de-CH" altLang="en-US" sz="1600" b="1" u="sng" dirty="0" err="1">
                <a:solidFill>
                  <a:srgbClr val="000000"/>
                </a:solidFill>
                <a:latin typeface="Fira Sans" panose="020B0503050000020004" pitchFamily="34" charset="0"/>
                <a:ea typeface="Fira Sans" panose="020B0503050000020004" pitchFamily="34" charset="0"/>
              </a:rPr>
              <a:t>mortar</a:t>
            </a:r>
            <a:r>
              <a:rPr lang="de-CH" altLang="en-US" sz="1600" b="1" u="sng" dirty="0">
                <a:solidFill>
                  <a:srgbClr val="000000"/>
                </a:solidFill>
                <a:latin typeface="Fira Sans" panose="020B0503050000020004" pitchFamily="34" charset="0"/>
                <a:ea typeface="Fira Sans" panose="020B0503050000020004" pitchFamily="34" charset="0"/>
              </a:rPr>
              <a:t>“</a:t>
            </a:r>
          </a:p>
          <a:p>
            <a:pPr>
              <a:spcBef>
                <a:spcPct val="20000"/>
              </a:spcBef>
              <a:buFontTx/>
              <a:buChar char="•"/>
            </a:pPr>
            <a:r>
              <a:rPr lang="en-US" altLang="en-US" sz="1600" dirty="0" err="1">
                <a:solidFill>
                  <a:srgbClr val="000000"/>
                </a:solidFill>
                <a:latin typeface="Fira Sans" panose="020B0503050000020004" pitchFamily="34" charset="0"/>
                <a:ea typeface="Fira Sans" panose="020B0503050000020004" pitchFamily="34" charset="0"/>
              </a:rPr>
              <a:t>ceramides</a:t>
            </a:r>
            <a:r>
              <a:rPr lang="en-US" altLang="en-US" sz="1600" dirty="0">
                <a:solidFill>
                  <a:srgbClr val="000000"/>
                </a:solidFill>
                <a:latin typeface="Fira Sans" panose="020B0503050000020004" pitchFamily="34" charset="0"/>
                <a:ea typeface="Fira Sans" panose="020B0503050000020004" pitchFamily="34" charset="0"/>
              </a:rPr>
              <a:t> (40%)</a:t>
            </a:r>
          </a:p>
          <a:p>
            <a:pPr>
              <a:spcBef>
                <a:spcPct val="20000"/>
              </a:spcBef>
              <a:buFontTx/>
              <a:buChar char="•"/>
            </a:pPr>
            <a:r>
              <a:rPr lang="en-US" altLang="en-US" sz="1600" dirty="0">
                <a:solidFill>
                  <a:srgbClr val="000000"/>
                </a:solidFill>
                <a:latin typeface="Fira Sans" panose="020B0503050000020004" pitchFamily="34" charset="0"/>
                <a:ea typeface="Fira Sans" panose="020B0503050000020004" pitchFamily="34" charset="0"/>
              </a:rPr>
              <a:t>cholesterol (25%)</a:t>
            </a:r>
          </a:p>
          <a:p>
            <a:pPr>
              <a:spcBef>
                <a:spcPct val="20000"/>
              </a:spcBef>
              <a:buFontTx/>
              <a:buChar char="•"/>
            </a:pPr>
            <a:r>
              <a:rPr lang="en-US" altLang="en-US" sz="1600" dirty="0">
                <a:solidFill>
                  <a:srgbClr val="000000"/>
                </a:solidFill>
                <a:latin typeface="Fira Sans" panose="020B0503050000020004" pitchFamily="34" charset="0"/>
                <a:ea typeface="Fira Sans" panose="020B0503050000020004" pitchFamily="34" charset="0"/>
              </a:rPr>
              <a:t>free fatty acids (25%)</a:t>
            </a:r>
          </a:p>
        </p:txBody>
      </p:sp>
      <p:sp>
        <p:nvSpPr>
          <p:cNvPr id="22" name="Rectangle 14">
            <a:extLst>
              <a:ext uri="{FF2B5EF4-FFF2-40B4-BE49-F238E27FC236}">
                <a16:creationId xmlns:a16="http://schemas.microsoft.com/office/drawing/2014/main" id="{B0590928-49E2-4768-A920-CB14DFE78B1B}"/>
              </a:ext>
            </a:extLst>
          </p:cNvPr>
          <p:cNvSpPr>
            <a:spLocks noChangeArrowheads="1"/>
          </p:cNvSpPr>
          <p:nvPr/>
        </p:nvSpPr>
        <p:spPr bwMode="auto">
          <a:xfrm>
            <a:off x="5168052" y="5091761"/>
            <a:ext cx="5275263" cy="92333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dirty="0">
                <a:solidFill>
                  <a:srgbClr val="000000"/>
                </a:solidFill>
                <a:latin typeface="Fira Sans" panose="020B0503050000020004" pitchFamily="34" charset="0"/>
                <a:ea typeface="Fira Sans" panose="020B0503050000020004" pitchFamily="34" charset="0"/>
              </a:rPr>
              <a:t>The essential free fatty acids, specifically gamma </a:t>
            </a:r>
            <a:r>
              <a:rPr lang="en-US" altLang="en-US" dirty="0" err="1">
                <a:solidFill>
                  <a:srgbClr val="000000"/>
                </a:solidFill>
                <a:latin typeface="Fira Sans" panose="020B0503050000020004" pitchFamily="34" charset="0"/>
                <a:ea typeface="Fira Sans" panose="020B0503050000020004" pitchFamily="34" charset="0"/>
              </a:rPr>
              <a:t>linolenic</a:t>
            </a:r>
            <a:r>
              <a:rPr lang="en-US" altLang="en-US" dirty="0">
                <a:solidFill>
                  <a:srgbClr val="000000"/>
                </a:solidFill>
                <a:latin typeface="Fira Sans" panose="020B0503050000020004" pitchFamily="34" charset="0"/>
                <a:ea typeface="Fira Sans" panose="020B0503050000020004" pitchFamily="34" charset="0"/>
              </a:rPr>
              <a:t> acid (GLA), are important for the skin barrier function.</a:t>
            </a:r>
          </a:p>
        </p:txBody>
      </p:sp>
      <p:sp>
        <p:nvSpPr>
          <p:cNvPr id="7" name="TextBox 6">
            <a:extLst>
              <a:ext uri="{FF2B5EF4-FFF2-40B4-BE49-F238E27FC236}">
                <a16:creationId xmlns:a16="http://schemas.microsoft.com/office/drawing/2014/main" id="{528118D3-3093-43DE-BB3C-5B297F83CACF}"/>
              </a:ext>
            </a:extLst>
          </p:cNvPr>
          <p:cNvSpPr txBox="1"/>
          <p:nvPr/>
        </p:nvSpPr>
        <p:spPr>
          <a:xfrm>
            <a:off x="269438" y="2345892"/>
            <a:ext cx="1590185" cy="754053"/>
          </a:xfrm>
          <a:prstGeom prst="rect">
            <a:avLst/>
          </a:prstGeom>
          <a:solidFill>
            <a:schemeClr val="bg1"/>
          </a:solidFill>
        </p:spPr>
        <p:txBody>
          <a:bodyPr wrap="square" rtlCol="0">
            <a:spAutoFit/>
          </a:bodyPr>
          <a:lstStyle/>
          <a:p>
            <a:r>
              <a:rPr lang="de-CH" sz="1200" dirty="0" err="1">
                <a:solidFill>
                  <a:srgbClr val="000000"/>
                </a:solidFill>
                <a:latin typeface="Fira Sans" panose="020B0503050000020004" pitchFamily="34" charset="0"/>
                <a:ea typeface="Fira Sans" panose="020B0503050000020004" pitchFamily="34" charset="0"/>
              </a:rPr>
              <a:t>Corneocyte</a:t>
            </a:r>
            <a:endParaRPr lang="de-CH" sz="1200" dirty="0">
              <a:solidFill>
                <a:srgbClr val="000000"/>
              </a:solidFill>
              <a:latin typeface="Fira Sans" panose="020B0503050000020004" pitchFamily="34" charset="0"/>
              <a:ea typeface="Fira Sans" panose="020B0503050000020004" pitchFamily="34" charset="0"/>
            </a:endParaRPr>
          </a:p>
          <a:p>
            <a:endParaRPr lang="de-CH" sz="700" dirty="0">
              <a:solidFill>
                <a:srgbClr val="000000"/>
              </a:solidFill>
              <a:latin typeface="Fira Sans" panose="020B0503050000020004" pitchFamily="34" charset="0"/>
              <a:ea typeface="Fira Sans" panose="020B0503050000020004" pitchFamily="34" charset="0"/>
            </a:endParaRPr>
          </a:p>
          <a:p>
            <a:r>
              <a:rPr lang="de-CH" sz="1200" dirty="0" err="1">
                <a:solidFill>
                  <a:srgbClr val="000000"/>
                </a:solidFill>
                <a:latin typeface="Fira Sans" panose="020B0503050000020004" pitchFamily="34" charset="0"/>
                <a:ea typeface="Fira Sans" panose="020B0503050000020004" pitchFamily="34" charset="0"/>
              </a:rPr>
              <a:t>Horny</a:t>
            </a:r>
            <a:r>
              <a:rPr lang="de-CH" sz="1200" dirty="0">
                <a:solidFill>
                  <a:srgbClr val="000000"/>
                </a:solidFill>
                <a:latin typeface="Fira Sans" panose="020B0503050000020004" pitchFamily="34" charset="0"/>
                <a:ea typeface="Fira Sans" panose="020B0503050000020004" pitchFamily="34" charset="0"/>
              </a:rPr>
              <a:t> </a:t>
            </a:r>
            <a:r>
              <a:rPr lang="de-CH" sz="1200" dirty="0" err="1">
                <a:solidFill>
                  <a:srgbClr val="000000"/>
                </a:solidFill>
                <a:latin typeface="Fira Sans" panose="020B0503050000020004" pitchFamily="34" charset="0"/>
                <a:ea typeface="Fira Sans" panose="020B0503050000020004" pitchFamily="34" charset="0"/>
              </a:rPr>
              <a:t>layer</a:t>
            </a:r>
            <a:endParaRPr lang="de-CH" sz="1200" dirty="0">
              <a:solidFill>
                <a:srgbClr val="000000"/>
              </a:solidFill>
              <a:latin typeface="Fira Sans" panose="020B0503050000020004" pitchFamily="34" charset="0"/>
              <a:ea typeface="Fira Sans" panose="020B0503050000020004" pitchFamily="34" charset="0"/>
            </a:endParaRPr>
          </a:p>
          <a:p>
            <a:r>
              <a:rPr lang="de-CH" sz="1200" dirty="0">
                <a:solidFill>
                  <a:srgbClr val="000000"/>
                </a:solidFill>
                <a:latin typeface="Fira Sans" panose="020B0503050000020004" pitchFamily="34" charset="0"/>
                <a:ea typeface="Fira Sans" panose="020B0503050000020004" pitchFamily="34" charset="0"/>
              </a:rPr>
              <a:t>(</a:t>
            </a:r>
            <a:r>
              <a:rPr lang="de-CH" sz="1200" dirty="0" err="1">
                <a:solidFill>
                  <a:srgbClr val="000000"/>
                </a:solidFill>
                <a:latin typeface="Fira Sans" panose="020B0503050000020004" pitchFamily="34" charset="0"/>
                <a:ea typeface="Fira Sans" panose="020B0503050000020004" pitchFamily="34" charset="0"/>
              </a:rPr>
              <a:t>stratum</a:t>
            </a:r>
            <a:r>
              <a:rPr lang="de-CH" sz="1200" dirty="0">
                <a:solidFill>
                  <a:srgbClr val="000000"/>
                </a:solidFill>
                <a:latin typeface="Fira Sans" panose="020B0503050000020004" pitchFamily="34" charset="0"/>
                <a:ea typeface="Fira Sans" panose="020B0503050000020004" pitchFamily="34" charset="0"/>
              </a:rPr>
              <a:t> </a:t>
            </a:r>
            <a:r>
              <a:rPr lang="de-CH" sz="1200" dirty="0" err="1">
                <a:solidFill>
                  <a:srgbClr val="000000"/>
                </a:solidFill>
                <a:latin typeface="Fira Sans" panose="020B0503050000020004" pitchFamily="34" charset="0"/>
                <a:ea typeface="Fira Sans" panose="020B0503050000020004" pitchFamily="34" charset="0"/>
              </a:rPr>
              <a:t>corneum</a:t>
            </a:r>
            <a:r>
              <a:rPr lang="de-CH" sz="1200" dirty="0">
                <a:solidFill>
                  <a:srgbClr val="000000"/>
                </a:solidFill>
                <a:latin typeface="Fira Sans" panose="020B0503050000020004" pitchFamily="34" charset="0"/>
                <a:ea typeface="Fira Sans" panose="020B0503050000020004" pitchFamily="34" charset="0"/>
              </a:rPr>
              <a:t>)</a:t>
            </a:r>
          </a:p>
        </p:txBody>
      </p:sp>
      <p:sp>
        <p:nvSpPr>
          <p:cNvPr id="9" name="TextBox 8">
            <a:extLst>
              <a:ext uri="{FF2B5EF4-FFF2-40B4-BE49-F238E27FC236}">
                <a16:creationId xmlns:a16="http://schemas.microsoft.com/office/drawing/2014/main" id="{23D1240E-050F-4837-9FDE-3A98AED9BACC}"/>
              </a:ext>
            </a:extLst>
          </p:cNvPr>
          <p:cNvSpPr txBox="1"/>
          <p:nvPr/>
        </p:nvSpPr>
        <p:spPr>
          <a:xfrm>
            <a:off x="6832315" y="1755530"/>
            <a:ext cx="2042248" cy="461665"/>
          </a:xfrm>
          <a:prstGeom prst="rect">
            <a:avLst/>
          </a:prstGeom>
          <a:solidFill>
            <a:schemeClr val="bg1"/>
          </a:solidFill>
        </p:spPr>
        <p:txBody>
          <a:bodyPr wrap="square" rtlCol="0">
            <a:spAutoFit/>
          </a:bodyPr>
          <a:lstStyle/>
          <a:p>
            <a:r>
              <a:rPr lang="de-CH" sz="1200" dirty="0" err="1">
                <a:solidFill>
                  <a:srgbClr val="000000"/>
                </a:solidFill>
                <a:latin typeface="Fira Sans" panose="020B0503050000020004" pitchFamily="34" charset="0"/>
                <a:ea typeface="Fira Sans" panose="020B0503050000020004" pitchFamily="34" charset="0"/>
              </a:rPr>
              <a:t>Hydrophilic-aqueous</a:t>
            </a:r>
            <a:r>
              <a:rPr lang="de-CH" sz="1200" dirty="0">
                <a:solidFill>
                  <a:srgbClr val="000000"/>
                </a:solidFill>
                <a:latin typeface="Fira Sans" panose="020B0503050000020004" pitchFamily="34" charset="0"/>
                <a:ea typeface="Fira Sans" panose="020B0503050000020004" pitchFamily="34" charset="0"/>
              </a:rPr>
              <a:t> </a:t>
            </a:r>
            <a:r>
              <a:rPr lang="de-CH" sz="1200" dirty="0" err="1">
                <a:solidFill>
                  <a:srgbClr val="000000"/>
                </a:solidFill>
                <a:latin typeface="Fira Sans" panose="020B0503050000020004" pitchFamily="34" charset="0"/>
                <a:ea typeface="Fira Sans" panose="020B0503050000020004" pitchFamily="34" charset="0"/>
              </a:rPr>
              <a:t>environment</a:t>
            </a:r>
            <a:endParaRPr lang="de-CH" sz="1200" dirty="0">
              <a:solidFill>
                <a:srgbClr val="000000"/>
              </a:solidFill>
              <a:latin typeface="Fira Sans" panose="020B0503050000020004" pitchFamily="34" charset="0"/>
              <a:ea typeface="Fira Sans" panose="020B0503050000020004" pitchFamily="34" charset="0"/>
            </a:endParaRPr>
          </a:p>
        </p:txBody>
      </p:sp>
      <p:pic>
        <p:nvPicPr>
          <p:cNvPr id="25" name="Picture 24">
            <a:extLst>
              <a:ext uri="{FF2B5EF4-FFF2-40B4-BE49-F238E27FC236}">
                <a16:creationId xmlns:a16="http://schemas.microsoft.com/office/drawing/2014/main" id="{866D4DF1-C8F7-428A-A69F-E4F8C7513981}"/>
              </a:ext>
            </a:extLst>
          </p:cNvPr>
          <p:cNvPicPr>
            <a:picLocks noChangeAspect="1"/>
          </p:cNvPicPr>
          <p:nvPr/>
        </p:nvPicPr>
        <p:blipFill>
          <a:blip r:embed="rId7"/>
          <a:stretch>
            <a:fillRect/>
          </a:stretch>
        </p:blipFill>
        <p:spPr>
          <a:xfrm>
            <a:off x="1693155" y="2219069"/>
            <a:ext cx="380061" cy="1035341"/>
          </a:xfrm>
          <a:prstGeom prst="rect">
            <a:avLst/>
          </a:prstGeom>
        </p:spPr>
      </p:pic>
      <p:sp>
        <p:nvSpPr>
          <p:cNvPr id="26" name="TextBox 25">
            <a:extLst>
              <a:ext uri="{FF2B5EF4-FFF2-40B4-BE49-F238E27FC236}">
                <a16:creationId xmlns:a16="http://schemas.microsoft.com/office/drawing/2014/main" id="{DD75B49F-0026-4E5F-8B3E-A9BA0F8DB7DD}"/>
              </a:ext>
            </a:extLst>
          </p:cNvPr>
          <p:cNvSpPr txBox="1"/>
          <p:nvPr/>
        </p:nvSpPr>
        <p:spPr>
          <a:xfrm>
            <a:off x="7011500" y="2375790"/>
            <a:ext cx="2042248" cy="738664"/>
          </a:xfrm>
          <a:prstGeom prst="rect">
            <a:avLst/>
          </a:prstGeom>
          <a:solidFill>
            <a:schemeClr val="bg1"/>
          </a:solidFill>
        </p:spPr>
        <p:txBody>
          <a:bodyPr wrap="square" rtlCol="0">
            <a:spAutoFit/>
          </a:bodyPr>
          <a:lstStyle/>
          <a:p>
            <a:r>
              <a:rPr lang="de-CH" sz="1200" dirty="0">
                <a:solidFill>
                  <a:srgbClr val="000000"/>
                </a:solidFill>
                <a:latin typeface="Fira Sans" panose="020B0503050000020004" pitchFamily="34" charset="0"/>
                <a:ea typeface="Fira Sans" panose="020B0503050000020004" pitchFamily="34" charset="0"/>
              </a:rPr>
              <a:t>Lipid </a:t>
            </a:r>
            <a:r>
              <a:rPr lang="de-CH" sz="1200" dirty="0" err="1">
                <a:solidFill>
                  <a:srgbClr val="000000"/>
                </a:solidFill>
                <a:latin typeface="Fira Sans" panose="020B0503050000020004" pitchFamily="34" charset="0"/>
                <a:ea typeface="Fira Sans" panose="020B0503050000020004" pitchFamily="34" charset="0"/>
              </a:rPr>
              <a:t>bilayer</a:t>
            </a:r>
            <a:endParaRPr lang="de-CH" sz="1200" dirty="0">
              <a:solidFill>
                <a:srgbClr val="000000"/>
              </a:solidFill>
              <a:latin typeface="Fira Sans" panose="020B0503050000020004" pitchFamily="34" charset="0"/>
              <a:ea typeface="Fira Sans" panose="020B0503050000020004" pitchFamily="34" charset="0"/>
            </a:endParaRPr>
          </a:p>
          <a:p>
            <a:endParaRPr lang="de-CH" sz="600" dirty="0">
              <a:solidFill>
                <a:srgbClr val="000000"/>
              </a:solidFill>
              <a:latin typeface="Fira Sans" panose="020B0503050000020004" pitchFamily="34" charset="0"/>
              <a:ea typeface="Fira Sans" panose="020B0503050000020004" pitchFamily="34" charset="0"/>
            </a:endParaRPr>
          </a:p>
          <a:p>
            <a:r>
              <a:rPr lang="de-CH" sz="1200" dirty="0">
                <a:solidFill>
                  <a:srgbClr val="000000"/>
                </a:solidFill>
                <a:latin typeface="Fira Sans" panose="020B0503050000020004" pitchFamily="34" charset="0"/>
                <a:ea typeface="Fira Sans" panose="020B0503050000020004" pitchFamily="34" charset="0"/>
              </a:rPr>
              <a:t>(</a:t>
            </a:r>
            <a:r>
              <a:rPr lang="de-CH" sz="1200" dirty="0" err="1">
                <a:solidFill>
                  <a:srgbClr val="000000"/>
                </a:solidFill>
                <a:latin typeface="Fira Sans" panose="020B0503050000020004" pitchFamily="34" charset="0"/>
                <a:ea typeface="Fira Sans" panose="020B0503050000020004" pitchFamily="34" charset="0"/>
              </a:rPr>
              <a:t>ceramides</a:t>
            </a:r>
            <a:r>
              <a:rPr lang="de-CH" sz="1200" dirty="0">
                <a:solidFill>
                  <a:srgbClr val="000000"/>
                </a:solidFill>
                <a:latin typeface="Fira Sans" panose="020B0503050000020004" pitchFamily="34" charset="0"/>
                <a:ea typeface="Fira Sans" panose="020B0503050000020004" pitchFamily="34" charset="0"/>
              </a:rPr>
              <a:t>, </a:t>
            </a:r>
            <a:r>
              <a:rPr lang="de-CH" sz="1200" dirty="0" err="1">
                <a:solidFill>
                  <a:srgbClr val="000000"/>
                </a:solidFill>
                <a:latin typeface="Fira Sans" panose="020B0503050000020004" pitchFamily="34" charset="0"/>
                <a:ea typeface="Fira Sans" panose="020B0503050000020004" pitchFamily="34" charset="0"/>
              </a:rPr>
              <a:t>free</a:t>
            </a:r>
            <a:r>
              <a:rPr lang="de-CH" sz="1200" dirty="0">
                <a:solidFill>
                  <a:srgbClr val="000000"/>
                </a:solidFill>
                <a:latin typeface="Fira Sans" panose="020B0503050000020004" pitchFamily="34" charset="0"/>
                <a:ea typeface="Fira Sans" panose="020B0503050000020004" pitchFamily="34" charset="0"/>
              </a:rPr>
              <a:t> </a:t>
            </a:r>
            <a:r>
              <a:rPr lang="de-CH" sz="1200" dirty="0" err="1">
                <a:solidFill>
                  <a:srgbClr val="000000"/>
                </a:solidFill>
                <a:latin typeface="Fira Sans" panose="020B0503050000020004" pitchFamily="34" charset="0"/>
                <a:ea typeface="Fira Sans" panose="020B0503050000020004" pitchFamily="34" charset="0"/>
              </a:rPr>
              <a:t>fatty</a:t>
            </a:r>
            <a:r>
              <a:rPr lang="de-CH" sz="1200" dirty="0">
                <a:solidFill>
                  <a:srgbClr val="000000"/>
                </a:solidFill>
                <a:latin typeface="Fira Sans" panose="020B0503050000020004" pitchFamily="34" charset="0"/>
                <a:ea typeface="Fira Sans" panose="020B0503050000020004" pitchFamily="34" charset="0"/>
              </a:rPr>
              <a:t> </a:t>
            </a:r>
            <a:r>
              <a:rPr lang="de-CH" sz="1200" dirty="0" err="1">
                <a:solidFill>
                  <a:srgbClr val="000000"/>
                </a:solidFill>
                <a:latin typeface="Fira Sans" panose="020B0503050000020004" pitchFamily="34" charset="0"/>
                <a:ea typeface="Fira Sans" panose="020B0503050000020004" pitchFamily="34" charset="0"/>
              </a:rPr>
              <a:t>acids</a:t>
            </a:r>
            <a:r>
              <a:rPr lang="de-CH" sz="1200" dirty="0">
                <a:solidFill>
                  <a:srgbClr val="000000"/>
                </a:solidFill>
                <a:latin typeface="Fira Sans" panose="020B0503050000020004" pitchFamily="34" charset="0"/>
                <a:ea typeface="Fira Sans" panose="020B0503050000020004" pitchFamily="34" charset="0"/>
              </a:rPr>
              <a:t>, </a:t>
            </a:r>
            <a:r>
              <a:rPr lang="de-CH" sz="1200" dirty="0" err="1">
                <a:solidFill>
                  <a:srgbClr val="000000"/>
                </a:solidFill>
                <a:latin typeface="Fira Sans" panose="020B0503050000020004" pitchFamily="34" charset="0"/>
                <a:ea typeface="Fira Sans" panose="020B0503050000020004" pitchFamily="34" charset="0"/>
              </a:rPr>
              <a:t>and</a:t>
            </a:r>
            <a:r>
              <a:rPr lang="de-CH" sz="1200" dirty="0">
                <a:solidFill>
                  <a:srgbClr val="000000"/>
                </a:solidFill>
                <a:latin typeface="Fira Sans" panose="020B0503050000020004" pitchFamily="34" charset="0"/>
                <a:ea typeface="Fira Sans" panose="020B0503050000020004" pitchFamily="34" charset="0"/>
              </a:rPr>
              <a:t> </a:t>
            </a:r>
            <a:r>
              <a:rPr lang="de-CH" sz="1200" dirty="0" err="1">
                <a:solidFill>
                  <a:srgbClr val="000000"/>
                </a:solidFill>
                <a:latin typeface="Fira Sans" panose="020B0503050000020004" pitchFamily="34" charset="0"/>
                <a:ea typeface="Fira Sans" panose="020B0503050000020004" pitchFamily="34" charset="0"/>
              </a:rPr>
              <a:t>cholesterol</a:t>
            </a:r>
            <a:r>
              <a:rPr lang="de-CH" sz="1200" dirty="0">
                <a:solidFill>
                  <a:srgbClr val="000000"/>
                </a:solidFill>
                <a:latin typeface="Fira Sans" panose="020B0503050000020004" pitchFamily="34" charset="0"/>
                <a:ea typeface="Fira Sans" panose="020B0503050000020004" pitchFamily="34" charset="0"/>
              </a:rPr>
              <a:t>)</a:t>
            </a:r>
          </a:p>
        </p:txBody>
      </p:sp>
    </p:spTree>
    <p:extLst>
      <p:ext uri="{BB962C8B-B14F-4D97-AF65-F5344CB8AC3E}">
        <p14:creationId xmlns:p14="http://schemas.microsoft.com/office/powerpoint/2010/main" val="4088079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p:txBody>
          <a:bodyPr/>
          <a:lstStyle/>
          <a:p>
            <a:fld id="{EC50C849-B97A-2B45-B78A-6D9C352F693C}" type="slidenum">
              <a:rPr lang="en-US" smtClean="0"/>
              <a:pPr/>
              <a:t>6</a:t>
            </a:fld>
            <a:endParaRPr lang="en-US" dirty="0"/>
          </a:p>
        </p:txBody>
      </p:sp>
      <p:sp>
        <p:nvSpPr>
          <p:cNvPr id="4" name="Title 3">
            <a:extLst>
              <a:ext uri="{FF2B5EF4-FFF2-40B4-BE49-F238E27FC236}">
                <a16:creationId xmlns:a16="http://schemas.microsoft.com/office/drawing/2014/main" id="{C8169D1C-98AD-234B-BEE0-F3E791B69769}"/>
              </a:ext>
            </a:extLst>
          </p:cNvPr>
          <p:cNvSpPr>
            <a:spLocks noGrp="1"/>
          </p:cNvSpPr>
          <p:nvPr>
            <p:ph type="title"/>
          </p:nvPr>
        </p:nvSpPr>
        <p:spPr/>
        <p:txBody>
          <a:bodyPr/>
          <a:lstStyle/>
          <a:p>
            <a:r>
              <a:rPr lang="en-GB" sz="3600" dirty="0"/>
              <a:t>GLA Deficiency</a:t>
            </a:r>
          </a:p>
        </p:txBody>
      </p:sp>
      <p:pic>
        <p:nvPicPr>
          <p:cNvPr id="12" name="Picture Placeholder 11" descr="A picture containing plate, indoor, green, sitting&#10;&#10;Description automatically generated">
            <a:extLst>
              <a:ext uri="{FF2B5EF4-FFF2-40B4-BE49-F238E27FC236}">
                <a16:creationId xmlns:a16="http://schemas.microsoft.com/office/drawing/2014/main" id="{D03D7D1E-8FEE-4B46-BEBE-C6462C47E0B8}"/>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p:pic>
      <p:sp>
        <p:nvSpPr>
          <p:cNvPr id="14" name="Rectangle 3">
            <a:extLst>
              <a:ext uri="{FF2B5EF4-FFF2-40B4-BE49-F238E27FC236}">
                <a16:creationId xmlns:a16="http://schemas.microsoft.com/office/drawing/2014/main" id="{11136BFE-FBD2-419B-89D6-C1C5E053BF21}"/>
              </a:ext>
            </a:extLst>
          </p:cNvPr>
          <p:cNvSpPr txBox="1">
            <a:spLocks noChangeArrowheads="1"/>
          </p:cNvSpPr>
          <p:nvPr/>
        </p:nvSpPr>
        <p:spPr>
          <a:xfrm>
            <a:off x="468000" y="1477571"/>
            <a:ext cx="8486775" cy="22653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Times" pitchFamily="18" charset="0"/>
              <a:buNone/>
            </a:pPr>
            <a:r>
              <a:rPr lang="en-US" altLang="en-US" sz="2000" dirty="0">
                <a:solidFill>
                  <a:schemeClr val="tx1">
                    <a:lumMod val="75000"/>
                  </a:schemeClr>
                </a:solidFill>
                <a:latin typeface="Fira Sans" panose="020B0503050000020004" pitchFamily="34" charset="0"/>
                <a:ea typeface="Fira Sans" panose="020B0503050000020004" pitchFamily="34" charset="0"/>
              </a:rPr>
              <a:t>Gamma linolenic acid (GLA) deficiency can result in</a:t>
            </a:r>
          </a:p>
          <a:p>
            <a:r>
              <a:rPr lang="en-US" altLang="en-US" sz="2000" dirty="0">
                <a:solidFill>
                  <a:schemeClr val="tx1">
                    <a:lumMod val="75000"/>
                  </a:schemeClr>
                </a:solidFill>
                <a:latin typeface="Fira Sans" panose="020B0503050000020004" pitchFamily="34" charset="0"/>
                <a:ea typeface="Fira Sans" panose="020B0503050000020004" pitchFamily="34" charset="0"/>
              </a:rPr>
              <a:t>increased </a:t>
            </a:r>
            <a:r>
              <a:rPr lang="en-US" altLang="en-US" sz="2000" dirty="0" err="1">
                <a:solidFill>
                  <a:schemeClr val="tx1">
                    <a:lumMod val="75000"/>
                  </a:schemeClr>
                </a:solidFill>
                <a:latin typeface="Fira Sans" panose="020B0503050000020004" pitchFamily="34" charset="0"/>
                <a:ea typeface="Fira Sans" panose="020B0503050000020004" pitchFamily="34" charset="0"/>
              </a:rPr>
              <a:t>transepidermal</a:t>
            </a:r>
            <a:r>
              <a:rPr lang="en-US" altLang="en-US" sz="2000" dirty="0">
                <a:solidFill>
                  <a:schemeClr val="tx1">
                    <a:lumMod val="75000"/>
                  </a:schemeClr>
                </a:solidFill>
                <a:latin typeface="Fira Sans" panose="020B0503050000020004" pitchFamily="34" charset="0"/>
                <a:ea typeface="Fira Sans" panose="020B0503050000020004" pitchFamily="34" charset="0"/>
              </a:rPr>
              <a:t> water loss (TEWL) </a:t>
            </a:r>
          </a:p>
          <a:p>
            <a:r>
              <a:rPr lang="en-US" altLang="en-US" sz="2000" dirty="0">
                <a:solidFill>
                  <a:schemeClr val="tx1">
                    <a:lumMod val="75000"/>
                  </a:schemeClr>
                </a:solidFill>
                <a:latin typeface="Fira Sans" panose="020B0503050000020004" pitchFamily="34" charset="0"/>
                <a:ea typeface="Fira Sans" panose="020B0503050000020004" pitchFamily="34" charset="0"/>
              </a:rPr>
              <a:t>dry, chapped, or rough skin </a:t>
            </a:r>
          </a:p>
          <a:p>
            <a:r>
              <a:rPr lang="en-US" altLang="en-US" sz="2000" dirty="0">
                <a:solidFill>
                  <a:schemeClr val="tx1">
                    <a:lumMod val="75000"/>
                  </a:schemeClr>
                </a:solidFill>
                <a:latin typeface="Fira Sans" panose="020B0503050000020004" pitchFamily="34" charset="0"/>
                <a:ea typeface="Fira Sans" panose="020B0503050000020004" pitchFamily="34" charset="0"/>
              </a:rPr>
              <a:t>irritations, infections and inflammation </a:t>
            </a:r>
          </a:p>
          <a:p>
            <a:r>
              <a:rPr lang="en-US" altLang="en-US" sz="2000" dirty="0">
                <a:solidFill>
                  <a:schemeClr val="tx1">
                    <a:lumMod val="75000"/>
                  </a:schemeClr>
                </a:solidFill>
                <a:latin typeface="Fira Sans" panose="020B0503050000020004" pitchFamily="34" charset="0"/>
                <a:ea typeface="Fira Sans" panose="020B0503050000020004" pitchFamily="34" charset="0"/>
              </a:rPr>
              <a:t>higher susceptibility to external stressors (allergens)</a:t>
            </a:r>
          </a:p>
        </p:txBody>
      </p:sp>
      <p:sp>
        <p:nvSpPr>
          <p:cNvPr id="15" name="Rectangle 8">
            <a:extLst>
              <a:ext uri="{FF2B5EF4-FFF2-40B4-BE49-F238E27FC236}">
                <a16:creationId xmlns:a16="http://schemas.microsoft.com/office/drawing/2014/main" id="{68AD7B63-A084-423B-94C4-CEC9ED176181}"/>
              </a:ext>
            </a:extLst>
          </p:cNvPr>
          <p:cNvSpPr>
            <a:spLocks noChangeArrowheads="1"/>
          </p:cNvSpPr>
          <p:nvPr/>
        </p:nvSpPr>
        <p:spPr bwMode="auto">
          <a:xfrm>
            <a:off x="1465704" y="4508994"/>
            <a:ext cx="8895289" cy="1384995"/>
          </a:xfrm>
          <a:prstGeom prst="rect">
            <a:avLst/>
          </a:prstGeom>
          <a:noFill/>
          <a:ln>
            <a:noFill/>
          </a:ln>
          <a:effectLst/>
          <a:extLst>
            <a:ext uri="{909E8E84-426E-40DD-AFC4-6F175D3DCCD1}">
              <a14:hiddenFill xmlns:a14="http://schemas.microsoft.com/office/drawing/2010/main">
                <a:solidFill>
                  <a:srgbClr val="E7C099"/>
                </a:solidFill>
              </a14:hiddenFill>
            </a:ext>
            <a:ext uri="{91240B29-F687-4F45-9708-019B960494DF}">
              <a14:hiddenLine xmlns:a14="http://schemas.microsoft.com/office/drawing/2010/main" w="38100" algn="ctr">
                <a:solidFill>
                  <a:srgbClr val="D08438"/>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400" dirty="0">
                <a:solidFill>
                  <a:srgbClr val="007E4B"/>
                </a:solidFill>
                <a:latin typeface="Fira Sans" panose="020B0503050000020004" pitchFamily="34" charset="0"/>
                <a:ea typeface="Fira Sans" panose="020B0503050000020004" pitchFamily="34" charset="0"/>
              </a:rPr>
              <a:t>Refilling the “mortar” with</a:t>
            </a:r>
            <a:r>
              <a:rPr lang="en-US" altLang="en-US" sz="3600" dirty="0">
                <a:solidFill>
                  <a:srgbClr val="007E4B"/>
                </a:solidFill>
                <a:latin typeface="Fira Sans" panose="020B0503050000020004" pitchFamily="34" charset="0"/>
                <a:ea typeface="Fira Sans" panose="020B0503050000020004" pitchFamily="34" charset="0"/>
              </a:rPr>
              <a:t> </a:t>
            </a:r>
            <a:r>
              <a:rPr lang="en-US" altLang="en-US" sz="3200" dirty="0">
                <a:solidFill>
                  <a:srgbClr val="007E4B"/>
                </a:solidFill>
                <a:latin typeface="Fira Sans" panose="020B0503050000020004" pitchFamily="34" charset="0"/>
                <a:ea typeface="Fira Sans" panose="020B0503050000020004" pitchFamily="34" charset="0"/>
              </a:rPr>
              <a:t>lipids</a:t>
            </a:r>
            <a:r>
              <a:rPr lang="en-US" altLang="en-US" sz="3600" dirty="0">
                <a:solidFill>
                  <a:srgbClr val="007E4B"/>
                </a:solidFill>
                <a:latin typeface="Fira Sans" panose="020B0503050000020004" pitchFamily="34" charset="0"/>
                <a:ea typeface="Fira Sans" panose="020B0503050000020004" pitchFamily="34" charset="0"/>
              </a:rPr>
              <a:t> </a:t>
            </a:r>
            <a:r>
              <a:rPr lang="en-US" altLang="en-US" sz="2400" dirty="0">
                <a:solidFill>
                  <a:srgbClr val="007E4B"/>
                </a:solidFill>
                <a:latin typeface="Fira Sans" panose="020B0503050000020004" pitchFamily="34" charset="0"/>
                <a:ea typeface="Fira Sans" panose="020B0503050000020004" pitchFamily="34" charset="0"/>
              </a:rPr>
              <a:t>and</a:t>
            </a:r>
            <a:r>
              <a:rPr lang="en-US" altLang="en-US" sz="3200" b="1" dirty="0">
                <a:solidFill>
                  <a:srgbClr val="007E4B"/>
                </a:solidFill>
                <a:latin typeface="Fira Sans" panose="020B0503050000020004" pitchFamily="34" charset="0"/>
                <a:ea typeface="Fira Sans" panose="020B0503050000020004" pitchFamily="34" charset="0"/>
              </a:rPr>
              <a:t> GLA</a:t>
            </a:r>
          </a:p>
          <a:p>
            <a:r>
              <a:rPr lang="en-US" altLang="en-US" sz="2400" dirty="0">
                <a:solidFill>
                  <a:srgbClr val="007E4B"/>
                </a:solidFill>
                <a:latin typeface="Fira Sans" panose="020B0503050000020004" pitchFamily="34" charset="0"/>
                <a:ea typeface="Fira Sans" panose="020B0503050000020004" pitchFamily="34" charset="0"/>
              </a:rPr>
              <a:t>is an excellent way to strengthen the protective function of the skin and to avoid skin barrier degradation.</a:t>
            </a:r>
          </a:p>
        </p:txBody>
      </p:sp>
      <p:pic>
        <p:nvPicPr>
          <p:cNvPr id="16" name="Picture 7">
            <a:extLst>
              <a:ext uri="{FF2B5EF4-FFF2-40B4-BE49-F238E27FC236}">
                <a16:creationId xmlns:a16="http://schemas.microsoft.com/office/drawing/2014/main" id="{9E09F179-D0DA-4D9E-94AA-E0C861A46A7E}"/>
              </a:ext>
            </a:extLst>
          </p:cNvPr>
          <p:cNvPicPr>
            <a:picLocks noChangeAspect="1"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565825" y="1909007"/>
            <a:ext cx="3168650" cy="24003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4684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5C49DF7B-D9A9-C246-BBD2-37D765AAB1C5}"/>
              </a:ext>
            </a:extLst>
          </p:cNvPr>
          <p:cNvSpPr>
            <a:spLocks noGrp="1"/>
          </p:cNvSpPr>
          <p:nvPr>
            <p:ph type="sldNum" sz="quarter" idx="10"/>
          </p:nvPr>
        </p:nvSpPr>
        <p:spPr/>
        <p:txBody>
          <a:bodyPr/>
          <a:lstStyle/>
          <a:p>
            <a:fld id="{EC50C849-B97A-2B45-B78A-6D9C352F693C}" type="slidenum">
              <a:rPr lang="en-US" smtClean="0"/>
              <a:pPr/>
              <a:t>7</a:t>
            </a:fld>
            <a:endParaRPr lang="en-US" dirty="0"/>
          </a:p>
        </p:txBody>
      </p:sp>
      <p:sp>
        <p:nvSpPr>
          <p:cNvPr id="9" name="Title 2">
            <a:extLst>
              <a:ext uri="{FF2B5EF4-FFF2-40B4-BE49-F238E27FC236}">
                <a16:creationId xmlns:a16="http://schemas.microsoft.com/office/drawing/2014/main" id="{F58BEF04-4C88-463B-98BF-E5F408687E2B}"/>
              </a:ext>
            </a:extLst>
          </p:cNvPr>
          <p:cNvSpPr>
            <a:spLocks noGrp="1"/>
          </p:cNvSpPr>
          <p:nvPr>
            <p:ph type="title"/>
          </p:nvPr>
        </p:nvSpPr>
        <p:spPr>
          <a:xfrm>
            <a:off x="4557428" y="365572"/>
            <a:ext cx="11261725" cy="442912"/>
          </a:xfrm>
        </p:spPr>
        <p:txBody>
          <a:bodyPr/>
          <a:lstStyle/>
          <a:p>
            <a:r>
              <a:rPr lang="en-GB" sz="3600" dirty="0"/>
              <a:t>GLA helps protect our skin</a:t>
            </a:r>
          </a:p>
        </p:txBody>
      </p:sp>
      <p:sp>
        <p:nvSpPr>
          <p:cNvPr id="10" name="Rectangle 3">
            <a:extLst>
              <a:ext uri="{FF2B5EF4-FFF2-40B4-BE49-F238E27FC236}">
                <a16:creationId xmlns:a16="http://schemas.microsoft.com/office/drawing/2014/main" id="{ADD7700D-4081-4D3E-BDFF-8EA2EB374B46}"/>
              </a:ext>
            </a:extLst>
          </p:cNvPr>
          <p:cNvSpPr txBox="1">
            <a:spLocks noChangeArrowheads="1"/>
          </p:cNvSpPr>
          <p:nvPr/>
        </p:nvSpPr>
        <p:spPr>
          <a:xfrm>
            <a:off x="4470326" y="1120554"/>
            <a:ext cx="6443330" cy="184665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2000" i="1" dirty="0">
                <a:solidFill>
                  <a:srgbClr val="007E4B"/>
                </a:solidFill>
                <a:latin typeface="Fira Sans" panose="020B0503050000020004" pitchFamily="34" charset="0"/>
                <a:ea typeface="Fira Sans" panose="020B0503050000020004" pitchFamily="34" charset="0"/>
              </a:rPr>
              <a:t>Overall a younger and smoother appearance of the skin can be achieved by supplying gamma linolenic acid (GLA) from flower seed oils like </a:t>
            </a:r>
            <a:r>
              <a:rPr lang="en-US" sz="2000" i="1" dirty="0" err="1">
                <a:solidFill>
                  <a:srgbClr val="007E4B"/>
                </a:solidFill>
                <a:latin typeface="Fira Sans" panose="020B0503050000020004" pitchFamily="34" charset="0"/>
                <a:ea typeface="Fira Sans" panose="020B0503050000020004" pitchFamily="34" charset="0"/>
              </a:rPr>
              <a:t>life'sGLA</a:t>
            </a:r>
            <a:r>
              <a:rPr lang="en-US" sz="2000" i="1" dirty="0">
                <a:solidFill>
                  <a:srgbClr val="007E4B"/>
                </a:solidFill>
                <a:latin typeface="Fira Sans" panose="020B0503050000020004" pitchFamily="34" charset="0"/>
                <a:ea typeface="Fira Sans" panose="020B0503050000020004" pitchFamily="34" charset="0"/>
              </a:rPr>
              <a:t>™ </a:t>
            </a:r>
            <a:endParaRPr lang="en-US" altLang="en-US" sz="2000" i="1" dirty="0">
              <a:solidFill>
                <a:srgbClr val="007E4B"/>
              </a:solidFill>
              <a:latin typeface="Fira Sans" panose="020B0503050000020004" pitchFamily="34" charset="0"/>
              <a:ea typeface="Fira Sans" panose="020B0503050000020004" pitchFamily="34" charset="0"/>
            </a:endParaRPr>
          </a:p>
          <a:p>
            <a:endParaRPr lang="en-US" altLang="en-US" sz="2000" dirty="0"/>
          </a:p>
        </p:txBody>
      </p:sp>
      <p:graphicFrame>
        <p:nvGraphicFramePr>
          <p:cNvPr id="11" name="Group 48">
            <a:extLst>
              <a:ext uri="{FF2B5EF4-FFF2-40B4-BE49-F238E27FC236}">
                <a16:creationId xmlns:a16="http://schemas.microsoft.com/office/drawing/2014/main" id="{ED43152A-9801-4B55-BB8E-F1F754409B87}"/>
              </a:ext>
            </a:extLst>
          </p:cNvPr>
          <p:cNvGraphicFramePr>
            <a:graphicFrameLocks/>
          </p:cNvGraphicFramePr>
          <p:nvPr>
            <p:extLst>
              <p:ext uri="{D42A27DB-BD31-4B8C-83A1-F6EECF244321}">
                <p14:modId xmlns:p14="http://schemas.microsoft.com/office/powerpoint/2010/main" val="2127065858"/>
              </p:ext>
            </p:extLst>
          </p:nvPr>
        </p:nvGraphicFramePr>
        <p:xfrm>
          <a:off x="1472056" y="2722605"/>
          <a:ext cx="5300884" cy="3339298"/>
        </p:xfrm>
        <a:graphic>
          <a:graphicData uri="http://schemas.openxmlformats.org/drawingml/2006/table">
            <a:tbl>
              <a:tblPr/>
              <a:tblGrid>
                <a:gridCol w="3164375">
                  <a:extLst>
                    <a:ext uri="{9D8B030D-6E8A-4147-A177-3AD203B41FA5}">
                      <a16:colId xmlns:a16="http://schemas.microsoft.com/office/drawing/2014/main" val="20000"/>
                    </a:ext>
                  </a:extLst>
                </a:gridCol>
                <a:gridCol w="2136509">
                  <a:extLst>
                    <a:ext uri="{9D8B030D-6E8A-4147-A177-3AD203B41FA5}">
                      <a16:colId xmlns:a16="http://schemas.microsoft.com/office/drawing/2014/main" val="20001"/>
                    </a:ext>
                  </a:extLst>
                </a:gridCol>
              </a:tblGrid>
              <a:tr h="356931">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bg1"/>
                          </a:solidFill>
                          <a:effectLst/>
                          <a:latin typeface="Fira Sans" panose="020B0503050000020004" pitchFamily="34" charset="0"/>
                          <a:ea typeface="Fira Sans" panose="020B0503050000020004" pitchFamily="34" charset="0"/>
                        </a:rPr>
                        <a:t>Proven Benefits</a:t>
                      </a:r>
                      <a:endParaRPr kumimoji="0" lang="en-US" altLang="en-US" sz="1800" b="0" i="0" u="none" strike="noStrike" cap="none" normalizeH="0" baseline="0" dirty="0">
                        <a:ln>
                          <a:noFill/>
                        </a:ln>
                        <a:solidFill>
                          <a:schemeClr val="bg1"/>
                        </a:solidFill>
                        <a:effectLst/>
                        <a:latin typeface="Fira Sans" panose="020B0503050000020004" pitchFamily="34" charset="0"/>
                        <a:ea typeface="Fira Sans" panose="020B0503050000020004"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0BA"/>
                    </a:solidFill>
                  </a:tcPr>
                </a:tc>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800" b="1" i="0" u="none" strike="noStrike" cap="none" normalizeH="0" baseline="0" dirty="0">
                          <a:ln>
                            <a:noFill/>
                          </a:ln>
                          <a:solidFill>
                            <a:schemeClr val="bg1"/>
                          </a:solidFill>
                          <a:effectLst/>
                          <a:latin typeface="Fira Sans" panose="020B0503050000020004" pitchFamily="34" charset="0"/>
                          <a:ea typeface="Fira Sans" panose="020B0503050000020004" pitchFamily="34" charset="0"/>
                        </a:rPr>
                        <a:t>Application</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0BA"/>
                    </a:solidFill>
                  </a:tcPr>
                </a:tc>
                <a:extLst>
                  <a:ext uri="{0D108BD9-81ED-4DB2-BD59-A6C34878D82A}">
                    <a16:rowId xmlns:a16="http://schemas.microsoft.com/office/drawing/2014/main" val="10000"/>
                  </a:ext>
                </a:extLst>
              </a:tr>
              <a:tr h="494759">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600" b="1"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Reducing TEWL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600" b="0"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Topical, oral</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96005">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Moisturizing effect</a:t>
                      </a:r>
                      <a:endParaRPr kumimoji="0" lang="en-US" altLang="en-US" sz="1600" b="0"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600" b="0"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Topical, oral</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96005">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Smoothness</a:t>
                      </a:r>
                      <a:endParaRPr kumimoji="0" lang="en-US" altLang="en-US" sz="1600" b="0"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600" b="0"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Topical, oral</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96005">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600" b="1"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Skin firmness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600" b="0"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Oral</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94759">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600" b="1"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Fatigue resistance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600" b="0"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Oral</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96005">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600" b="1"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Reduced itching</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600" b="0"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Oral</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2" name="Rectangle 49">
            <a:extLst>
              <a:ext uri="{FF2B5EF4-FFF2-40B4-BE49-F238E27FC236}">
                <a16:creationId xmlns:a16="http://schemas.microsoft.com/office/drawing/2014/main" id="{7D2E0870-E9DD-405D-BE95-6CDC2779D0C1}"/>
              </a:ext>
            </a:extLst>
          </p:cNvPr>
          <p:cNvSpPr>
            <a:spLocks noChangeArrowheads="1"/>
          </p:cNvSpPr>
          <p:nvPr/>
        </p:nvSpPr>
        <p:spPr bwMode="auto">
          <a:xfrm>
            <a:off x="6977423" y="2043883"/>
            <a:ext cx="3591048" cy="3385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77800" indent="-177800">
              <a:defRPr sz="2400">
                <a:solidFill>
                  <a:schemeClr val="tx1"/>
                </a:solidFill>
                <a:latin typeface="Times" pitchFamily="18" charset="0"/>
              </a:defRPr>
            </a:lvl1pPr>
            <a:lvl2pPr>
              <a:defRPr sz="2400">
                <a:solidFill>
                  <a:schemeClr val="tx1"/>
                </a:solidFill>
                <a:latin typeface="Times" pitchFamily="18" charset="0"/>
              </a:defRPr>
            </a:lvl2pPr>
            <a:lvl3pPr>
              <a:defRPr sz="2400">
                <a:solidFill>
                  <a:schemeClr val="tx1"/>
                </a:solidFill>
                <a:latin typeface="Times" pitchFamily="18" charset="0"/>
              </a:defRPr>
            </a:lvl3pPr>
            <a:lvl4pPr>
              <a:defRPr sz="2400">
                <a:solidFill>
                  <a:schemeClr val="tx1"/>
                </a:solidFill>
                <a:latin typeface="Times" pitchFamily="18" charset="0"/>
              </a:defRPr>
            </a:lvl4pPr>
            <a:lvl5pPr>
              <a:defRPr sz="2400">
                <a:solidFill>
                  <a:schemeClr val="tx1"/>
                </a:solidFill>
                <a:latin typeface="Times" pitchFamily="18" charset="0"/>
              </a:defRPr>
            </a:lvl5pPr>
            <a:lvl6pPr eaLnBrk="0" fontAlgn="base" hangingPunct="0">
              <a:spcBef>
                <a:spcPct val="0"/>
              </a:spcBef>
              <a:spcAft>
                <a:spcPct val="0"/>
              </a:spcAft>
              <a:defRPr sz="2400">
                <a:solidFill>
                  <a:schemeClr val="tx1"/>
                </a:solidFill>
                <a:latin typeface="Times" pitchFamily="18" charset="0"/>
              </a:defRPr>
            </a:lvl6pPr>
            <a:lvl7pPr eaLnBrk="0" fontAlgn="base" hangingPunct="0">
              <a:spcBef>
                <a:spcPct val="0"/>
              </a:spcBef>
              <a:spcAft>
                <a:spcPct val="0"/>
              </a:spcAft>
              <a:defRPr sz="2400">
                <a:solidFill>
                  <a:schemeClr val="tx1"/>
                </a:solidFill>
                <a:latin typeface="Times" pitchFamily="18" charset="0"/>
              </a:defRPr>
            </a:lvl7pPr>
            <a:lvl8pPr eaLnBrk="0" fontAlgn="base" hangingPunct="0">
              <a:spcBef>
                <a:spcPct val="0"/>
              </a:spcBef>
              <a:spcAft>
                <a:spcPct val="0"/>
              </a:spcAft>
              <a:defRPr sz="2400">
                <a:solidFill>
                  <a:schemeClr val="tx1"/>
                </a:solidFill>
                <a:latin typeface="Times" pitchFamily="18" charset="0"/>
              </a:defRPr>
            </a:lvl8pPr>
            <a:lvl9pPr eaLnBrk="0" fontAlgn="base" hangingPunct="0">
              <a:spcBef>
                <a:spcPct val="0"/>
              </a:spcBef>
              <a:spcAft>
                <a:spcPct val="0"/>
              </a:spcAft>
              <a:defRPr sz="2400">
                <a:solidFill>
                  <a:schemeClr val="tx1"/>
                </a:solidFill>
                <a:latin typeface="Times" pitchFamily="18" charset="0"/>
              </a:defRPr>
            </a:lvl9pPr>
          </a:lstStyle>
          <a:p>
            <a:r>
              <a:rPr lang="en-US" altLang="en-US" sz="1600" dirty="0">
                <a:solidFill>
                  <a:srgbClr val="007E4B"/>
                </a:solidFill>
                <a:latin typeface="Fira Sans" panose="020B0503050000020004" pitchFamily="34" charset="0"/>
                <a:ea typeface="Fira Sans" panose="020B0503050000020004" pitchFamily="34" charset="0"/>
              </a:rPr>
              <a:t>(See scientific references for details)</a:t>
            </a:r>
          </a:p>
        </p:txBody>
      </p:sp>
      <p:pic>
        <p:nvPicPr>
          <p:cNvPr id="16" name="Picture 15" descr="A picture containing clothing, sitting, young, holding&#10;&#10;Description automatically generated">
            <a:extLst>
              <a:ext uri="{FF2B5EF4-FFF2-40B4-BE49-F238E27FC236}">
                <a16:creationId xmlns:a16="http://schemas.microsoft.com/office/drawing/2014/main" id="{66549E9B-F750-4C11-83B9-93D86C7644BA}"/>
              </a:ext>
            </a:extLst>
          </p:cNvPr>
          <p:cNvPicPr>
            <a:picLocks noChangeAspect="1"/>
          </p:cNvPicPr>
          <p:nvPr/>
        </p:nvPicPr>
        <p:blipFill>
          <a:blip r:embed="rId2" cstate="screen">
            <a:alphaModFix amt="20000"/>
            <a:extLst>
              <a:ext uri="{BEBA8EAE-BF5A-486C-A8C5-ECC9F3942E4B}">
                <a14:imgProps xmlns:a14="http://schemas.microsoft.com/office/drawing/2010/main">
                  <a14:imgLayer r:embed="rId3">
                    <a14:imgEffect>
                      <a14:backgroundRemoval t="770" b="99829" l="9996" r="99839">
                        <a14:foregroundMark x1="65861" y1="30844" x2="43531" y2="2936"/>
                        <a14:foregroundMark x1="43531" y1="2936" x2="43531" y2="2936"/>
                        <a14:foregroundMark x1="42201" y1="1083" x2="75736" y2="25884"/>
                        <a14:foregroundMark x1="75736" y1="25884" x2="75736" y2="25884"/>
                        <a14:foregroundMark x1="25998" y1="60319" x2="16324" y2="92303"/>
                        <a14:foregroundMark x1="16324" y1="92303" x2="11286" y2="99857"/>
                        <a14:foregroundMark x1="77509" y1="40935" x2="79887" y2="61403"/>
                        <a14:foregroundMark x1="79887" y1="61403" x2="75534" y2="46209"/>
                        <a14:foregroundMark x1="75534" y1="46209" x2="80210" y2="79761"/>
                        <a14:foregroundMark x1="80210" y1="79761" x2="79283" y2="87087"/>
                        <a14:foregroundMark x1="79283" y1="87087" x2="71141" y2="73546"/>
                        <a14:foregroundMark x1="71141" y1="73546" x2="65820" y2="94470"/>
                        <a14:foregroundMark x1="65820" y1="94470" x2="75171" y2="57754"/>
                        <a14:foregroundMark x1="75171" y1="57754" x2="84603" y2="79532"/>
                        <a14:foregroundMark x1="84603" y1="79532" x2="87223" y2="40906"/>
                        <a14:foregroundMark x1="87223" y1="40906" x2="92060" y2="76710"/>
                        <a14:foregroundMark x1="92060" y1="76710" x2="87465" y2="20296"/>
                        <a14:foregroundMark x1="87465" y1="20296" x2="90085" y2="29989"/>
                        <a14:foregroundMark x1="90085" y1="29989" x2="83233" y2="5388"/>
                        <a14:foregroundMark x1="83233" y1="5388" x2="73761" y2="37457"/>
                        <a14:foregroundMark x1="73761" y1="37457" x2="60621" y2="770"/>
                        <a14:foregroundMark x1="60621" y1="770" x2="69045" y2="26710"/>
                        <a14:foregroundMark x1="69045" y1="26710" x2="67836" y2="8181"/>
                        <a14:foregroundMark x1="67836" y1="8181" x2="77025" y2="22691"/>
                        <a14:foregroundMark x1="77025" y1="22691" x2="78718" y2="11431"/>
                        <a14:foregroundMark x1="78718" y1="11431" x2="87707" y2="27965"/>
                        <a14:foregroundMark x1="87707" y1="27965" x2="85812" y2="10205"/>
                        <a14:foregroundMark x1="85812" y1="10205" x2="88029" y2="32782"/>
                        <a14:foregroundMark x1="88029" y1="32782" x2="85167" y2="29618"/>
                        <a14:foregroundMark x1="94156" y1="6813" x2="93954" y2="40564"/>
                        <a14:foregroundMark x1="93954" y1="40564" x2="91737" y2="31471"/>
                        <a14:foregroundMark x1="56429" y1="97064" x2="89319" y2="94270"/>
                        <a14:foregroundMark x1="89319" y1="94270" x2="89319" y2="94270"/>
                        <a14:foregroundMark x1="30149" y1="97976" x2="35187" y2="99857"/>
                        <a14:foregroundMark x1="94800" y1="98917" x2="97219" y2="75741"/>
                        <a14:foregroundMark x1="97219" y1="75741" x2="97138" y2="88312"/>
                        <a14:foregroundMark x1="97138" y1="88312" x2="98227" y2="13455"/>
                        <a14:foregroundMark x1="98227" y1="13455" x2="98992" y2="23204"/>
                        <a14:foregroundMark x1="98992" y1="23204" x2="94115" y2="9179"/>
                        <a14:foregroundMark x1="94115" y1="9179" x2="92584" y2="19669"/>
                        <a14:foregroundMark x1="92584" y1="19669" x2="80854" y2="7668"/>
                        <a14:foregroundMark x1="80854" y1="7668" x2="71181" y2="16049"/>
                        <a14:foregroundMark x1="71181" y1="16049" x2="64530" y2="5758"/>
                        <a14:foregroundMark x1="64530" y1="5758" x2="72269" y2="827"/>
                        <a14:foregroundMark x1="72269" y1="827" x2="74164" y2="7754"/>
                        <a14:foregroundMark x1="74164" y1="7754" x2="79565" y2="15279"/>
                        <a14:foregroundMark x1="79565" y1="15279" x2="85087" y2="1824"/>
                        <a14:foregroundMark x1="85087" y1="1824" x2="91052" y2="14025"/>
                        <a14:foregroundMark x1="91052" y1="14025" x2="95002" y2="2566"/>
                        <a14:foregroundMark x1="95002" y1="2566" x2="99274" y2="9265"/>
                        <a14:foregroundMark x1="99274" y1="9265" x2="96735" y2="1340"/>
                        <a14:foregroundMark x1="96735" y1="1340" x2="97017" y2="21209"/>
                        <a14:foregroundMark x1="97017" y1="21209" x2="93188" y2="39139"/>
                        <a14:foregroundMark x1="93188" y1="39139" x2="88513" y2="29475"/>
                        <a14:foregroundMark x1="88513" y1="29475" x2="92543" y2="45325"/>
                        <a14:foregroundMark x1="92543" y1="45325" x2="92019" y2="35604"/>
                        <a14:foregroundMark x1="92019" y1="35604" x2="91576" y2="78706"/>
                        <a14:foregroundMark x1="91576" y1="78706" x2="92624" y2="67959"/>
                        <a14:foregroundMark x1="92624" y1="67959" x2="96372" y2="75969"/>
                        <a14:foregroundMark x1="96372" y1="75969" x2="94236" y2="60148"/>
                        <a14:foregroundMark x1="94236" y1="60148" x2="94760" y2="77737"/>
                        <a14:foregroundMark x1="94760" y1="77737" x2="91173" y2="91391"/>
                        <a14:foregroundMark x1="91173" y1="91391" x2="99839" y2="91619"/>
                      </a14:backgroundRemoval>
                    </a14:imgEffect>
                  </a14:imgLayer>
                </a14:imgProps>
              </a:ext>
              <a:ext uri="{28A0092B-C50C-407E-A947-70E740481C1C}">
                <a14:useLocalDpi xmlns:a14="http://schemas.microsoft.com/office/drawing/2010/main"/>
              </a:ext>
            </a:extLst>
          </a:blip>
          <a:stretch>
            <a:fillRect/>
          </a:stretch>
        </p:blipFill>
        <p:spPr>
          <a:xfrm>
            <a:off x="7341744" y="0"/>
            <a:ext cx="4850256" cy="6858000"/>
          </a:xfrm>
          <a:prstGeom prst="rect">
            <a:avLst/>
          </a:prstGeom>
        </p:spPr>
      </p:pic>
    </p:spTree>
    <p:extLst>
      <p:ext uri="{BB962C8B-B14F-4D97-AF65-F5344CB8AC3E}">
        <p14:creationId xmlns:p14="http://schemas.microsoft.com/office/powerpoint/2010/main" val="3815521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p:txBody>
          <a:bodyPr/>
          <a:lstStyle/>
          <a:p>
            <a:fld id="{EC50C849-B97A-2B45-B78A-6D9C352F693C}" type="slidenum">
              <a:rPr lang="en-US" smtClean="0"/>
              <a:pPr/>
              <a:t>8</a:t>
            </a:fld>
            <a:endParaRPr lang="en-US" dirty="0"/>
          </a:p>
        </p:txBody>
      </p:sp>
      <p:sp>
        <p:nvSpPr>
          <p:cNvPr id="4" name="Title 3">
            <a:extLst>
              <a:ext uri="{FF2B5EF4-FFF2-40B4-BE49-F238E27FC236}">
                <a16:creationId xmlns:a16="http://schemas.microsoft.com/office/drawing/2014/main" id="{C8169D1C-98AD-234B-BEE0-F3E791B69769}"/>
              </a:ext>
            </a:extLst>
          </p:cNvPr>
          <p:cNvSpPr>
            <a:spLocks noGrp="1"/>
          </p:cNvSpPr>
          <p:nvPr>
            <p:ph type="title"/>
          </p:nvPr>
        </p:nvSpPr>
        <p:spPr/>
        <p:txBody>
          <a:bodyPr/>
          <a:lstStyle/>
          <a:p>
            <a:r>
              <a:rPr lang="en-GB" sz="3600" dirty="0"/>
              <a:t>GLA – essential for healthy skin</a:t>
            </a:r>
          </a:p>
        </p:txBody>
      </p:sp>
      <p:pic>
        <p:nvPicPr>
          <p:cNvPr id="12" name="Picture Placeholder 11" descr="A picture containing plate, indoor, green, sitting&#10;&#10;Description automatically generated">
            <a:extLst>
              <a:ext uri="{FF2B5EF4-FFF2-40B4-BE49-F238E27FC236}">
                <a16:creationId xmlns:a16="http://schemas.microsoft.com/office/drawing/2014/main" id="{D03D7D1E-8FEE-4B46-BEBE-C6462C47E0B8}"/>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Lst>
          </a:blip>
          <a:srcRect/>
          <a:stretch>
            <a:fillRect/>
          </a:stretch>
        </p:blipFill>
        <p:spPr/>
      </p:pic>
      <p:pic>
        <p:nvPicPr>
          <p:cNvPr id="8" name="Picture 4">
            <a:extLst>
              <a:ext uri="{FF2B5EF4-FFF2-40B4-BE49-F238E27FC236}">
                <a16:creationId xmlns:a16="http://schemas.microsoft.com/office/drawing/2014/main" id="{0FC216CA-8753-4587-B953-0FDEE8762F32}"/>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277177" y="1220166"/>
            <a:ext cx="7072312" cy="47990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122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p:txBody>
          <a:bodyPr/>
          <a:lstStyle/>
          <a:p>
            <a:fld id="{EC50C849-B97A-2B45-B78A-6D9C352F693C}" type="slidenum">
              <a:rPr lang="en-US" smtClean="0"/>
              <a:pPr/>
              <a:t>9</a:t>
            </a:fld>
            <a:endParaRPr lang="en-US" dirty="0"/>
          </a:p>
        </p:txBody>
      </p:sp>
      <p:sp>
        <p:nvSpPr>
          <p:cNvPr id="4" name="Title 3">
            <a:extLst>
              <a:ext uri="{FF2B5EF4-FFF2-40B4-BE49-F238E27FC236}">
                <a16:creationId xmlns:a16="http://schemas.microsoft.com/office/drawing/2014/main" id="{C8169D1C-98AD-234B-BEE0-F3E791B69769}"/>
              </a:ext>
            </a:extLst>
          </p:cNvPr>
          <p:cNvSpPr>
            <a:spLocks noGrp="1"/>
          </p:cNvSpPr>
          <p:nvPr>
            <p:ph type="title"/>
          </p:nvPr>
        </p:nvSpPr>
        <p:spPr/>
        <p:txBody>
          <a:bodyPr/>
          <a:lstStyle/>
          <a:p>
            <a:r>
              <a:rPr lang="en-GB" sz="3600"/>
              <a:t>Topical</a:t>
            </a:r>
            <a:endParaRPr lang="en-GB" sz="3600" dirty="0"/>
          </a:p>
        </p:txBody>
      </p:sp>
      <p:pic>
        <p:nvPicPr>
          <p:cNvPr id="12" name="Picture Placeholder 11" descr="A picture containing plate, indoor, green, sitting&#10;&#10;Description automatically generated">
            <a:extLst>
              <a:ext uri="{FF2B5EF4-FFF2-40B4-BE49-F238E27FC236}">
                <a16:creationId xmlns:a16="http://schemas.microsoft.com/office/drawing/2014/main" id="{D03D7D1E-8FEE-4B46-BEBE-C6462C47E0B8}"/>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Lst>
          </a:blip>
          <a:srcRect/>
          <a:stretch>
            <a:fillRect/>
          </a:stretch>
        </p:blipFill>
        <p:spPr/>
      </p:pic>
      <p:sp>
        <p:nvSpPr>
          <p:cNvPr id="14" name="Rectangle 3">
            <a:extLst>
              <a:ext uri="{FF2B5EF4-FFF2-40B4-BE49-F238E27FC236}">
                <a16:creationId xmlns:a16="http://schemas.microsoft.com/office/drawing/2014/main" id="{9CC63088-B349-4435-B89B-3E2DA4DADA14}"/>
              </a:ext>
            </a:extLst>
          </p:cNvPr>
          <p:cNvSpPr txBox="1">
            <a:spLocks noChangeArrowheads="1"/>
          </p:cNvSpPr>
          <p:nvPr/>
        </p:nvSpPr>
        <p:spPr>
          <a:xfrm>
            <a:off x="428625" y="1524000"/>
            <a:ext cx="3998913" cy="3633788"/>
          </a:xfrm>
          <a:prstGeom prst="rect">
            <a:avLst/>
          </a:prstGeom>
          <a:ln w="28575">
            <a:solidFill>
              <a:schemeClr val="bg1"/>
            </a:solidFill>
            <a:miter lim="800000"/>
            <a:headEnd/>
            <a:tailEnd/>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Times" pitchFamily="18" charset="0"/>
              <a:buNone/>
            </a:pPr>
            <a:r>
              <a:rPr lang="en-US" altLang="en-US" sz="2000" b="1" u="sng">
                <a:solidFill>
                  <a:schemeClr val="tx1">
                    <a:lumMod val="75000"/>
                  </a:schemeClr>
                </a:solidFill>
                <a:effectLst>
                  <a:outerShdw blurRad="38100" dist="38100" dir="2700000" algn="tl">
                    <a:srgbClr val="FFFFFF"/>
                  </a:outerShdw>
                </a:effectLst>
                <a:latin typeface="Fira Sans" panose="020B0503050000020004" pitchFamily="34" charset="0"/>
                <a:ea typeface="Fira Sans" panose="020B0503050000020004" pitchFamily="34" charset="0"/>
              </a:rPr>
              <a:t>Application Concepts</a:t>
            </a:r>
          </a:p>
          <a:p>
            <a:r>
              <a:rPr lang="en-US" altLang="en-US" sz="2000">
                <a:solidFill>
                  <a:schemeClr val="tx1">
                    <a:lumMod val="75000"/>
                  </a:schemeClr>
                </a:solidFill>
                <a:latin typeface="Fira Sans" panose="020B0503050000020004" pitchFamily="34" charset="0"/>
                <a:ea typeface="Fira Sans" panose="020B0503050000020004" pitchFamily="34" charset="0"/>
              </a:rPr>
              <a:t>Facial care and body care: dry and sensitive skin segment, 45+ age class</a:t>
            </a:r>
          </a:p>
          <a:p>
            <a:r>
              <a:rPr lang="en-US" altLang="en-US" sz="2000">
                <a:solidFill>
                  <a:schemeClr val="tx1">
                    <a:lumMod val="75000"/>
                  </a:schemeClr>
                </a:solidFill>
                <a:latin typeface="Fira Sans" panose="020B0503050000020004" pitchFamily="34" charset="0"/>
                <a:ea typeface="Fira Sans" panose="020B0503050000020004" pitchFamily="34" charset="0"/>
              </a:rPr>
              <a:t>Baby products</a:t>
            </a:r>
          </a:p>
          <a:p>
            <a:r>
              <a:rPr lang="en-US" altLang="en-US" sz="2000">
                <a:solidFill>
                  <a:schemeClr val="tx1">
                    <a:lumMod val="75000"/>
                  </a:schemeClr>
                </a:solidFill>
                <a:latin typeface="Fira Sans" panose="020B0503050000020004" pitchFamily="34" charset="0"/>
                <a:ea typeface="Fira Sans" panose="020B0503050000020004" pitchFamily="34" charset="0"/>
              </a:rPr>
              <a:t>Natural products</a:t>
            </a:r>
          </a:p>
          <a:p>
            <a:r>
              <a:rPr lang="en-US" altLang="en-US" sz="2000">
                <a:solidFill>
                  <a:schemeClr val="tx1">
                    <a:lumMod val="75000"/>
                  </a:schemeClr>
                </a:solidFill>
                <a:latin typeface="Fira Sans" panose="020B0503050000020004" pitchFamily="34" charset="0"/>
                <a:ea typeface="Fira Sans" panose="020B0503050000020004" pitchFamily="34" charset="0"/>
              </a:rPr>
              <a:t>Hair care products: scalp moisturizing and dandruff or treatment products</a:t>
            </a:r>
          </a:p>
          <a:p>
            <a:r>
              <a:rPr lang="en-US" altLang="en-US" sz="2000">
                <a:solidFill>
                  <a:schemeClr val="tx1">
                    <a:lumMod val="75000"/>
                  </a:schemeClr>
                </a:solidFill>
                <a:latin typeface="Fira Sans" panose="020B0503050000020004" pitchFamily="34" charset="0"/>
                <a:ea typeface="Fira Sans" panose="020B0503050000020004" pitchFamily="34" charset="0"/>
              </a:rPr>
              <a:t>Lip gloss, lip care, nail polish</a:t>
            </a:r>
            <a:endParaRPr lang="en-US" altLang="en-US" sz="2000" dirty="0">
              <a:solidFill>
                <a:schemeClr val="tx1">
                  <a:lumMod val="75000"/>
                </a:schemeClr>
              </a:solidFill>
              <a:latin typeface="Fira Sans" panose="020B0503050000020004" pitchFamily="34" charset="0"/>
              <a:ea typeface="Fira Sans" panose="020B0503050000020004" pitchFamily="34" charset="0"/>
            </a:endParaRPr>
          </a:p>
        </p:txBody>
      </p:sp>
      <p:sp>
        <p:nvSpPr>
          <p:cNvPr id="15" name="Text Box 4">
            <a:extLst>
              <a:ext uri="{FF2B5EF4-FFF2-40B4-BE49-F238E27FC236}">
                <a16:creationId xmlns:a16="http://schemas.microsoft.com/office/drawing/2014/main" id="{00FDE5E5-9BBF-4A5E-BA46-B2E0C5CA5B8F}"/>
              </a:ext>
            </a:extLst>
          </p:cNvPr>
          <p:cNvSpPr txBox="1">
            <a:spLocks noChangeArrowheads="1"/>
          </p:cNvSpPr>
          <p:nvPr/>
        </p:nvSpPr>
        <p:spPr bwMode="auto">
          <a:xfrm>
            <a:off x="5280660" y="1408501"/>
            <a:ext cx="4594860" cy="31700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000" b="1" dirty="0">
                <a:solidFill>
                  <a:schemeClr val="tx1">
                    <a:lumMod val="75000"/>
                  </a:schemeClr>
                </a:solidFill>
                <a:latin typeface="Fira Sans" panose="020B0503050000020004" pitchFamily="34" charset="0"/>
                <a:ea typeface="Fira Sans" panose="020B0503050000020004" pitchFamily="34" charset="0"/>
              </a:rPr>
              <a:t>DSM’s </a:t>
            </a:r>
            <a:r>
              <a:rPr lang="en-US" sz="2000" b="1" dirty="0" err="1">
                <a:solidFill>
                  <a:schemeClr val="tx1">
                    <a:lumMod val="75000"/>
                  </a:schemeClr>
                </a:solidFill>
                <a:latin typeface="Fira Sans" panose="020B0503050000020004" pitchFamily="34" charset="0"/>
                <a:ea typeface="Fira Sans" panose="020B0503050000020004" pitchFamily="34" charset="0"/>
              </a:rPr>
              <a:t>life'sGLA</a:t>
            </a:r>
            <a:r>
              <a:rPr lang="en-US" sz="2000" b="1" dirty="0">
                <a:solidFill>
                  <a:schemeClr val="tx1">
                    <a:lumMod val="75000"/>
                  </a:schemeClr>
                </a:solidFill>
                <a:latin typeface="Fira Sans" panose="020B0503050000020004" pitchFamily="34" charset="0"/>
                <a:ea typeface="Fira Sans" panose="020B0503050000020004" pitchFamily="34" charset="0"/>
              </a:rPr>
              <a:t>™ </a:t>
            </a:r>
            <a:r>
              <a:rPr lang="en-US" altLang="en-US" sz="2000" dirty="0">
                <a:solidFill>
                  <a:schemeClr val="tx1">
                    <a:lumMod val="75000"/>
                  </a:schemeClr>
                </a:solidFill>
                <a:latin typeface="Fira Sans" panose="020B0503050000020004" pitchFamily="34" charset="0"/>
                <a:ea typeface="Fira Sans" panose="020B0503050000020004" pitchFamily="34" charset="0"/>
              </a:rPr>
              <a:t>has been used in cosmetics products for over 20 years.</a:t>
            </a:r>
          </a:p>
          <a:p>
            <a:endParaRPr lang="en-US" altLang="en-US" sz="2000" dirty="0">
              <a:solidFill>
                <a:schemeClr val="tx1">
                  <a:lumMod val="75000"/>
                </a:schemeClr>
              </a:solidFill>
              <a:latin typeface="Fira Sans" panose="020B0503050000020004" pitchFamily="34" charset="0"/>
              <a:ea typeface="Fira Sans" panose="020B0503050000020004" pitchFamily="34" charset="0"/>
            </a:endParaRPr>
          </a:p>
          <a:p>
            <a:r>
              <a:rPr lang="en-US" altLang="en-US" sz="2000" dirty="0">
                <a:solidFill>
                  <a:schemeClr val="tx1">
                    <a:lumMod val="75000"/>
                  </a:schemeClr>
                </a:solidFill>
                <a:latin typeface="Fira Sans" panose="020B0503050000020004" pitchFamily="34" charset="0"/>
                <a:ea typeface="Fira Sans" panose="020B0503050000020004" pitchFamily="34" charset="0"/>
              </a:rPr>
              <a:t>Recent scientific publications have again confirmed their benefits for a healthy skin. </a:t>
            </a:r>
          </a:p>
          <a:p>
            <a:endParaRPr lang="en-US" altLang="en-US" sz="2000" dirty="0">
              <a:solidFill>
                <a:schemeClr val="tx1">
                  <a:lumMod val="75000"/>
                </a:schemeClr>
              </a:solidFill>
              <a:latin typeface="Fira Sans" panose="020B0503050000020004" pitchFamily="34" charset="0"/>
              <a:ea typeface="Fira Sans" panose="020B0503050000020004" pitchFamily="34" charset="0"/>
            </a:endParaRPr>
          </a:p>
          <a:p>
            <a:r>
              <a:rPr lang="en-US" altLang="en-US" sz="2000" dirty="0">
                <a:solidFill>
                  <a:schemeClr val="tx1">
                    <a:lumMod val="75000"/>
                  </a:schemeClr>
                </a:solidFill>
                <a:latin typeface="Fira Sans" panose="020B0503050000020004" pitchFamily="34" charset="0"/>
                <a:ea typeface="Fira Sans" panose="020B0503050000020004" pitchFamily="34" charset="0"/>
              </a:rPr>
              <a:t>Use </a:t>
            </a:r>
            <a:r>
              <a:rPr lang="en-US" sz="2000" b="1" dirty="0" err="1">
                <a:solidFill>
                  <a:schemeClr val="tx1">
                    <a:lumMod val="75000"/>
                  </a:schemeClr>
                </a:solidFill>
                <a:latin typeface="Fira Sans" panose="020B0503050000020004" pitchFamily="34" charset="0"/>
                <a:ea typeface="Fira Sans" panose="020B0503050000020004" pitchFamily="34" charset="0"/>
              </a:rPr>
              <a:t>life'sGLA</a:t>
            </a:r>
            <a:r>
              <a:rPr lang="en-US" sz="2000" b="1" dirty="0">
                <a:solidFill>
                  <a:schemeClr val="tx1">
                    <a:lumMod val="75000"/>
                  </a:schemeClr>
                </a:solidFill>
                <a:latin typeface="Fira Sans" panose="020B0503050000020004" pitchFamily="34" charset="0"/>
                <a:ea typeface="Fira Sans" panose="020B0503050000020004" pitchFamily="34" charset="0"/>
              </a:rPr>
              <a:t>™ </a:t>
            </a:r>
            <a:r>
              <a:rPr lang="en-US" altLang="en-US" sz="2000" dirty="0">
                <a:solidFill>
                  <a:schemeClr val="tx1">
                    <a:lumMod val="75000"/>
                  </a:schemeClr>
                </a:solidFill>
                <a:latin typeface="Fira Sans" panose="020B0503050000020004" pitchFamily="34" charset="0"/>
                <a:ea typeface="Fira Sans" panose="020B0503050000020004" pitchFamily="34" charset="0"/>
              </a:rPr>
              <a:t>to enrich your products with natural flower seed oils rich in gamma linolenic acid (GLA). </a:t>
            </a:r>
          </a:p>
        </p:txBody>
      </p:sp>
      <p:pic>
        <p:nvPicPr>
          <p:cNvPr id="16" name="Picture 6">
            <a:extLst>
              <a:ext uri="{FF2B5EF4-FFF2-40B4-BE49-F238E27FC236}">
                <a16:creationId xmlns:a16="http://schemas.microsoft.com/office/drawing/2014/main" id="{07F27DCF-2D31-4882-AC14-E53E157E2AAD}"/>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l="17175"/>
          <a:stretch>
            <a:fillRect/>
          </a:stretch>
        </p:blipFill>
        <p:spPr bwMode="auto">
          <a:xfrm>
            <a:off x="6185853" y="4971708"/>
            <a:ext cx="4356100" cy="14795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8265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p:txBody>
          <a:bodyPr/>
          <a:lstStyle/>
          <a:p>
            <a:fld id="{EC50C849-B97A-2B45-B78A-6D9C352F693C}" type="slidenum">
              <a:rPr lang="en-US" smtClean="0"/>
              <a:pPr/>
              <a:t>10</a:t>
            </a:fld>
            <a:endParaRPr lang="en-US" dirty="0"/>
          </a:p>
        </p:txBody>
      </p:sp>
      <p:sp>
        <p:nvSpPr>
          <p:cNvPr id="4" name="Title 3">
            <a:extLst>
              <a:ext uri="{FF2B5EF4-FFF2-40B4-BE49-F238E27FC236}">
                <a16:creationId xmlns:a16="http://schemas.microsoft.com/office/drawing/2014/main" id="{C8169D1C-98AD-234B-BEE0-F3E791B69769}"/>
              </a:ext>
            </a:extLst>
          </p:cNvPr>
          <p:cNvSpPr>
            <a:spLocks noGrp="1"/>
          </p:cNvSpPr>
          <p:nvPr>
            <p:ph type="title"/>
          </p:nvPr>
        </p:nvSpPr>
        <p:spPr/>
        <p:txBody>
          <a:bodyPr/>
          <a:lstStyle/>
          <a:p>
            <a:r>
              <a:rPr lang="en-GB" sz="3600" dirty="0"/>
              <a:t>Topical</a:t>
            </a:r>
          </a:p>
        </p:txBody>
      </p:sp>
      <p:pic>
        <p:nvPicPr>
          <p:cNvPr id="12" name="Picture Placeholder 11" descr="A picture containing plate, indoor, green, sitting&#10;&#10;Description automatically generated">
            <a:extLst>
              <a:ext uri="{FF2B5EF4-FFF2-40B4-BE49-F238E27FC236}">
                <a16:creationId xmlns:a16="http://schemas.microsoft.com/office/drawing/2014/main" id="{D03D7D1E-8FEE-4B46-BEBE-C6462C47E0B8}"/>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Lst>
          </a:blip>
          <a:srcRect/>
          <a:stretch>
            <a:fillRect/>
          </a:stretch>
        </p:blipFill>
        <p:spPr/>
      </p:pic>
      <p:sp>
        <p:nvSpPr>
          <p:cNvPr id="8" name="Text Box 8">
            <a:extLst>
              <a:ext uri="{FF2B5EF4-FFF2-40B4-BE49-F238E27FC236}">
                <a16:creationId xmlns:a16="http://schemas.microsoft.com/office/drawing/2014/main" id="{06E4E2E6-B1EE-4E8D-9049-D38CAFA52F9B}"/>
              </a:ext>
            </a:extLst>
          </p:cNvPr>
          <p:cNvSpPr txBox="1">
            <a:spLocks noChangeArrowheads="1"/>
          </p:cNvSpPr>
          <p:nvPr/>
        </p:nvSpPr>
        <p:spPr bwMode="auto">
          <a:xfrm>
            <a:off x="250825" y="1308270"/>
            <a:ext cx="5075555" cy="496751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71463" indent="-271463">
              <a:defRPr sz="2400">
                <a:solidFill>
                  <a:schemeClr val="tx1"/>
                </a:solidFill>
                <a:latin typeface="Times" pitchFamily="18" charset="0"/>
              </a:defRPr>
            </a:lvl1pPr>
            <a:lvl2pPr marL="622300" indent="-171450">
              <a:defRPr sz="2400">
                <a:solidFill>
                  <a:schemeClr val="tx1"/>
                </a:solidFill>
                <a:latin typeface="Times" pitchFamily="18" charset="0"/>
              </a:defRPr>
            </a:lvl2pPr>
            <a:lvl3pPr>
              <a:defRPr sz="2400">
                <a:solidFill>
                  <a:schemeClr val="tx1"/>
                </a:solidFill>
                <a:latin typeface="Times" pitchFamily="18" charset="0"/>
              </a:defRPr>
            </a:lvl3pPr>
            <a:lvl4pPr>
              <a:defRPr sz="2400">
                <a:solidFill>
                  <a:schemeClr val="tx1"/>
                </a:solidFill>
                <a:latin typeface="Times" pitchFamily="18" charset="0"/>
              </a:defRPr>
            </a:lvl4pPr>
            <a:lvl5pPr>
              <a:defRPr sz="2400">
                <a:solidFill>
                  <a:schemeClr val="tx1"/>
                </a:solidFill>
                <a:latin typeface="Times" pitchFamily="18" charset="0"/>
              </a:defRPr>
            </a:lvl5pPr>
            <a:lvl6pPr eaLnBrk="0" fontAlgn="base" hangingPunct="0">
              <a:spcBef>
                <a:spcPct val="0"/>
              </a:spcBef>
              <a:spcAft>
                <a:spcPct val="0"/>
              </a:spcAft>
              <a:defRPr sz="2400">
                <a:solidFill>
                  <a:schemeClr val="tx1"/>
                </a:solidFill>
                <a:latin typeface="Times" pitchFamily="18" charset="0"/>
              </a:defRPr>
            </a:lvl6pPr>
            <a:lvl7pPr eaLnBrk="0" fontAlgn="base" hangingPunct="0">
              <a:spcBef>
                <a:spcPct val="0"/>
              </a:spcBef>
              <a:spcAft>
                <a:spcPct val="0"/>
              </a:spcAft>
              <a:defRPr sz="2400">
                <a:solidFill>
                  <a:schemeClr val="tx1"/>
                </a:solidFill>
                <a:latin typeface="Times" pitchFamily="18" charset="0"/>
              </a:defRPr>
            </a:lvl7pPr>
            <a:lvl8pPr eaLnBrk="0" fontAlgn="base" hangingPunct="0">
              <a:spcBef>
                <a:spcPct val="0"/>
              </a:spcBef>
              <a:spcAft>
                <a:spcPct val="0"/>
              </a:spcAft>
              <a:defRPr sz="2400">
                <a:solidFill>
                  <a:schemeClr val="tx1"/>
                </a:solidFill>
                <a:latin typeface="Times" pitchFamily="18" charset="0"/>
              </a:defRPr>
            </a:lvl8pPr>
            <a:lvl9pPr eaLnBrk="0" fontAlgn="base" hangingPunct="0">
              <a:spcBef>
                <a:spcPct val="0"/>
              </a:spcBef>
              <a:spcAft>
                <a:spcPct val="0"/>
              </a:spcAft>
              <a:defRPr sz="2400">
                <a:solidFill>
                  <a:schemeClr val="tx1"/>
                </a:solidFill>
                <a:latin typeface="Times" pitchFamily="18" charset="0"/>
              </a:defRPr>
            </a:lvl9pPr>
          </a:lstStyle>
          <a:p>
            <a:pPr marL="0" indent="0">
              <a:spcBef>
                <a:spcPct val="20000"/>
              </a:spcBef>
            </a:pPr>
            <a:r>
              <a:rPr lang="en-US" altLang="en-US" sz="1600" b="1" dirty="0">
                <a:latin typeface="Fira Sans" panose="020B0503050000020004" pitchFamily="34" charset="0"/>
                <a:ea typeface="Fira Sans" panose="020B0503050000020004" pitchFamily="34" charset="0"/>
              </a:rPr>
              <a:t>Test:</a:t>
            </a:r>
          </a:p>
          <a:p>
            <a:pPr marL="0" indent="0">
              <a:spcBef>
                <a:spcPct val="20000"/>
              </a:spcBef>
            </a:pPr>
            <a:endParaRPr lang="en-US" altLang="en-US" sz="1600" b="1" dirty="0">
              <a:latin typeface="Fira Sans" panose="020B0503050000020004" pitchFamily="34" charset="0"/>
              <a:ea typeface="Fira Sans" panose="020B0503050000020004" pitchFamily="34" charset="0"/>
            </a:endParaRPr>
          </a:p>
          <a:p>
            <a:pPr>
              <a:spcBef>
                <a:spcPct val="20000"/>
              </a:spcBef>
              <a:buFontTx/>
              <a:buChar char="•"/>
            </a:pPr>
            <a:r>
              <a:rPr lang="en-US" altLang="en-US" sz="1600" dirty="0">
                <a:latin typeface="Fira Sans" panose="020B0503050000020004" pitchFamily="34" charset="0"/>
                <a:ea typeface="Fira Sans" panose="020B0503050000020004" pitchFamily="34" charset="0"/>
              </a:rPr>
              <a:t>20 healthy men and women </a:t>
            </a:r>
            <a:br>
              <a:rPr lang="en-US" altLang="en-US" sz="1600" dirty="0">
                <a:latin typeface="Fira Sans" panose="020B0503050000020004" pitchFamily="34" charset="0"/>
                <a:ea typeface="Fira Sans" panose="020B0503050000020004" pitchFamily="34" charset="0"/>
              </a:rPr>
            </a:br>
            <a:r>
              <a:rPr lang="en-US" altLang="en-US" sz="1600" dirty="0">
                <a:latin typeface="Fira Sans" panose="020B0503050000020004" pitchFamily="34" charset="0"/>
                <a:ea typeface="Fira Sans" panose="020B0503050000020004" pitchFamily="34" charset="0"/>
              </a:rPr>
              <a:t>(age 25-58) </a:t>
            </a:r>
          </a:p>
          <a:p>
            <a:pPr>
              <a:spcBef>
                <a:spcPct val="20000"/>
              </a:spcBef>
              <a:buFontTx/>
              <a:buChar char="•"/>
            </a:pPr>
            <a:r>
              <a:rPr lang="en-US" altLang="en-US" sz="1600" dirty="0">
                <a:latin typeface="Fira Sans" panose="020B0503050000020004" pitchFamily="34" charset="0"/>
                <a:ea typeface="Fira Sans" panose="020B0503050000020004" pitchFamily="34" charset="0"/>
              </a:rPr>
              <a:t>Creams: </a:t>
            </a:r>
          </a:p>
          <a:p>
            <a:pPr lvl="1">
              <a:spcBef>
                <a:spcPct val="20000"/>
              </a:spcBef>
              <a:buFontTx/>
              <a:buChar char="•"/>
            </a:pPr>
            <a:r>
              <a:rPr lang="en-US" altLang="en-US" sz="1600" dirty="0">
                <a:latin typeface="Fira Sans" panose="020B0503050000020004" pitchFamily="34" charset="0"/>
                <a:ea typeface="Fira Sans" panose="020B0503050000020004" pitchFamily="34" charset="0"/>
              </a:rPr>
              <a:t>3% safflower oil </a:t>
            </a:r>
            <a:br>
              <a:rPr lang="en-US" altLang="en-US" sz="1600" dirty="0">
                <a:latin typeface="Fira Sans" panose="020B0503050000020004" pitchFamily="34" charset="0"/>
                <a:ea typeface="Fira Sans" panose="020B0503050000020004" pitchFamily="34" charset="0"/>
              </a:rPr>
            </a:br>
            <a:r>
              <a:rPr lang="en-US" altLang="en-US" sz="1600" dirty="0">
                <a:latin typeface="Fira Sans" panose="020B0503050000020004" pitchFamily="34" charset="0"/>
                <a:ea typeface="Fira Sans" panose="020B0503050000020004" pitchFamily="34" charset="0"/>
              </a:rPr>
              <a:t>(control)</a:t>
            </a:r>
          </a:p>
          <a:p>
            <a:pPr lvl="1">
              <a:spcBef>
                <a:spcPct val="20000"/>
              </a:spcBef>
              <a:buFontTx/>
              <a:buChar char="•"/>
            </a:pPr>
            <a:r>
              <a:rPr lang="en-US" altLang="en-US" sz="1600" dirty="0">
                <a:latin typeface="Fira Sans" panose="020B0503050000020004" pitchFamily="34" charset="0"/>
                <a:ea typeface="Fira Sans" panose="020B0503050000020004" pitchFamily="34" charset="0"/>
              </a:rPr>
              <a:t>3% starflower oil </a:t>
            </a:r>
            <a:br>
              <a:rPr lang="en-US" altLang="en-US" sz="1600" dirty="0">
                <a:latin typeface="Fira Sans" panose="020B0503050000020004" pitchFamily="34" charset="0"/>
                <a:ea typeface="Fira Sans" panose="020B0503050000020004" pitchFamily="34" charset="0"/>
              </a:rPr>
            </a:br>
            <a:r>
              <a:rPr lang="en-US" sz="1600" dirty="0" err="1">
                <a:latin typeface="Fira Sans" panose="020B0503050000020004" pitchFamily="34" charset="0"/>
                <a:ea typeface="Fira Sans" panose="020B0503050000020004" pitchFamily="34" charset="0"/>
              </a:rPr>
              <a:t>life'sGLA</a:t>
            </a:r>
            <a:r>
              <a:rPr lang="en-US" sz="1600" dirty="0">
                <a:latin typeface="Fira Sans" panose="020B0503050000020004" pitchFamily="34" charset="0"/>
                <a:ea typeface="Fira Sans" panose="020B0503050000020004" pitchFamily="34" charset="0"/>
              </a:rPr>
              <a:t>™ </a:t>
            </a:r>
            <a:r>
              <a:rPr lang="en-US" altLang="en-US" sz="1600" dirty="0">
                <a:latin typeface="Fira Sans" panose="020B0503050000020004" pitchFamily="34" charset="0"/>
                <a:ea typeface="Fira Sans" panose="020B0503050000020004" pitchFamily="34" charset="0"/>
              </a:rPr>
              <a:t>'25' n-6, borage) </a:t>
            </a:r>
          </a:p>
          <a:p>
            <a:pPr>
              <a:spcBef>
                <a:spcPct val="20000"/>
              </a:spcBef>
              <a:buFontTx/>
              <a:buChar char="•"/>
            </a:pPr>
            <a:r>
              <a:rPr lang="de-CH" altLang="en-US" sz="1600" dirty="0">
                <a:latin typeface="Fira Sans" panose="020B0503050000020004" pitchFamily="34" charset="0"/>
                <a:ea typeface="Fira Sans" panose="020B0503050000020004" pitchFamily="34" charset="0"/>
              </a:rPr>
              <a:t>T</a:t>
            </a:r>
            <a:r>
              <a:rPr lang="en-US" altLang="en-US" sz="1600" dirty="0" err="1">
                <a:latin typeface="Fira Sans" panose="020B0503050000020004" pitchFamily="34" charset="0"/>
                <a:ea typeface="Fira Sans" panose="020B0503050000020004" pitchFamily="34" charset="0"/>
              </a:rPr>
              <a:t>wice</a:t>
            </a:r>
            <a:r>
              <a:rPr lang="en-US" altLang="en-US" sz="1600" dirty="0">
                <a:latin typeface="Fira Sans" panose="020B0503050000020004" pitchFamily="34" charset="0"/>
                <a:ea typeface="Fira Sans" panose="020B0503050000020004" pitchFamily="34" charset="0"/>
              </a:rPr>
              <a:t> a day on their right forearm. 2 mg of cream per cm</a:t>
            </a:r>
            <a:r>
              <a:rPr lang="en-US" altLang="en-US" sz="1600" baseline="30000" dirty="0">
                <a:latin typeface="Fira Sans" panose="020B0503050000020004" pitchFamily="34" charset="0"/>
                <a:ea typeface="Fira Sans" panose="020B0503050000020004" pitchFamily="34" charset="0"/>
              </a:rPr>
              <a:t>2</a:t>
            </a:r>
            <a:r>
              <a:rPr lang="en-US" altLang="en-US" sz="1600" dirty="0">
                <a:latin typeface="Fira Sans" panose="020B0503050000020004" pitchFamily="34" charset="0"/>
                <a:ea typeface="Fira Sans" panose="020B0503050000020004" pitchFamily="34" charset="0"/>
              </a:rPr>
              <a:t> were applied. Smoothness, skin humidity and TEWL were measured on days 0, 7 and 14. </a:t>
            </a:r>
          </a:p>
          <a:p>
            <a:pPr marL="0" indent="0">
              <a:spcBef>
                <a:spcPct val="20000"/>
              </a:spcBef>
            </a:pPr>
            <a:endParaRPr lang="en-US" altLang="en-US" sz="1600" dirty="0">
              <a:latin typeface="Fira Sans" panose="020B0503050000020004" pitchFamily="34" charset="0"/>
              <a:ea typeface="Fira Sans" panose="020B0503050000020004" pitchFamily="34" charset="0"/>
            </a:endParaRPr>
          </a:p>
          <a:p>
            <a:pPr>
              <a:spcBef>
                <a:spcPct val="20000"/>
              </a:spcBef>
            </a:pPr>
            <a:r>
              <a:rPr lang="en-US" altLang="en-US" sz="1600" b="1" dirty="0">
                <a:latin typeface="Fira Sans" panose="020B0503050000020004" pitchFamily="34" charset="0"/>
                <a:ea typeface="Fira Sans" panose="020B0503050000020004" pitchFamily="34" charset="0"/>
              </a:rPr>
              <a:t>Results:</a:t>
            </a:r>
          </a:p>
          <a:p>
            <a:pPr>
              <a:spcBef>
                <a:spcPct val="20000"/>
              </a:spcBef>
              <a:buFontTx/>
              <a:buChar char="•"/>
            </a:pPr>
            <a:r>
              <a:rPr lang="en-US" altLang="en-US" sz="1600" dirty="0">
                <a:latin typeface="Fira Sans" panose="020B0503050000020004" pitchFamily="34" charset="0"/>
                <a:ea typeface="Fira Sans" panose="020B0503050000020004" pitchFamily="34" charset="0"/>
              </a:rPr>
              <a:t>After 14 days the skin was significantly smoother, had more moisture and less trans-epidermal water loss. </a:t>
            </a:r>
            <a:br>
              <a:rPr lang="en-US" altLang="en-US" sz="1600" dirty="0">
                <a:latin typeface="+mn-lt"/>
              </a:rPr>
            </a:br>
            <a:endParaRPr lang="en-US" altLang="en-US" sz="1600" dirty="0">
              <a:latin typeface="+mn-lt"/>
            </a:endParaRPr>
          </a:p>
        </p:txBody>
      </p:sp>
      <p:pic>
        <p:nvPicPr>
          <p:cNvPr id="9" name="Picture 7">
            <a:extLst>
              <a:ext uri="{FF2B5EF4-FFF2-40B4-BE49-F238E27FC236}">
                <a16:creationId xmlns:a16="http://schemas.microsoft.com/office/drawing/2014/main" id="{270E8EAE-1FEC-4751-83A7-473CE0E861EB}"/>
              </a:ext>
            </a:extLst>
          </p:cNvPr>
          <p:cNvPicPr>
            <a:picLocks noChangeAspect="1" noChangeArrowheads="1"/>
          </p:cNvPicPr>
          <p:nvPr/>
        </p:nvPicPr>
        <p:blipFill>
          <a:blip r:embed="rId4">
            <a:clrChange>
              <a:clrFrom>
                <a:srgbClr val="C1D1E5"/>
              </a:clrFrom>
              <a:clrTo>
                <a:srgbClr val="C1D1E5">
                  <a:alpha val="0"/>
                </a:srgbClr>
              </a:clrTo>
            </a:clrChange>
            <a:extLst>
              <a:ext uri="{28A0092B-C50C-407E-A947-70E740481C1C}">
                <a14:useLocalDpi xmlns:a14="http://schemas.microsoft.com/office/drawing/2010/main"/>
              </a:ext>
            </a:extLst>
          </a:blip>
          <a:srcRect/>
          <a:stretch>
            <a:fillRect/>
          </a:stretch>
        </p:blipFill>
        <p:spPr bwMode="auto">
          <a:xfrm>
            <a:off x="5508625" y="1308270"/>
            <a:ext cx="5072063" cy="41941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lgn="ctr">
                <a:solidFill>
                  <a:srgbClr val="00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9">
            <a:extLst>
              <a:ext uri="{FF2B5EF4-FFF2-40B4-BE49-F238E27FC236}">
                <a16:creationId xmlns:a16="http://schemas.microsoft.com/office/drawing/2014/main" id="{D20AE120-9237-4AEF-8CB4-31EF4283AC27}"/>
              </a:ext>
            </a:extLst>
          </p:cNvPr>
          <p:cNvSpPr>
            <a:spLocks noChangeArrowheads="1"/>
          </p:cNvSpPr>
          <p:nvPr/>
        </p:nvSpPr>
        <p:spPr bwMode="auto">
          <a:xfrm>
            <a:off x="7004562" y="5562797"/>
            <a:ext cx="1954381" cy="2616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77800" indent="-177800">
              <a:defRPr sz="2400">
                <a:solidFill>
                  <a:schemeClr val="tx1"/>
                </a:solidFill>
                <a:latin typeface="Times" pitchFamily="18" charset="0"/>
              </a:defRPr>
            </a:lvl1pPr>
            <a:lvl2pPr>
              <a:defRPr sz="2400">
                <a:solidFill>
                  <a:schemeClr val="tx1"/>
                </a:solidFill>
                <a:latin typeface="Times" pitchFamily="18" charset="0"/>
              </a:defRPr>
            </a:lvl2pPr>
            <a:lvl3pPr>
              <a:defRPr sz="2400">
                <a:solidFill>
                  <a:schemeClr val="tx1"/>
                </a:solidFill>
                <a:latin typeface="Times" pitchFamily="18" charset="0"/>
              </a:defRPr>
            </a:lvl3pPr>
            <a:lvl4pPr>
              <a:defRPr sz="2400">
                <a:solidFill>
                  <a:schemeClr val="tx1"/>
                </a:solidFill>
                <a:latin typeface="Times" pitchFamily="18" charset="0"/>
              </a:defRPr>
            </a:lvl4pPr>
            <a:lvl5pPr>
              <a:defRPr sz="2400">
                <a:solidFill>
                  <a:schemeClr val="tx1"/>
                </a:solidFill>
                <a:latin typeface="Times" pitchFamily="18" charset="0"/>
              </a:defRPr>
            </a:lvl5pPr>
            <a:lvl6pPr eaLnBrk="0" fontAlgn="base" hangingPunct="0">
              <a:spcBef>
                <a:spcPct val="0"/>
              </a:spcBef>
              <a:spcAft>
                <a:spcPct val="0"/>
              </a:spcAft>
              <a:defRPr sz="2400">
                <a:solidFill>
                  <a:schemeClr val="tx1"/>
                </a:solidFill>
                <a:latin typeface="Times" pitchFamily="18" charset="0"/>
              </a:defRPr>
            </a:lvl6pPr>
            <a:lvl7pPr eaLnBrk="0" fontAlgn="base" hangingPunct="0">
              <a:spcBef>
                <a:spcPct val="0"/>
              </a:spcBef>
              <a:spcAft>
                <a:spcPct val="0"/>
              </a:spcAft>
              <a:defRPr sz="2400">
                <a:solidFill>
                  <a:schemeClr val="tx1"/>
                </a:solidFill>
                <a:latin typeface="Times" pitchFamily="18" charset="0"/>
              </a:defRPr>
            </a:lvl7pPr>
            <a:lvl8pPr eaLnBrk="0" fontAlgn="base" hangingPunct="0">
              <a:spcBef>
                <a:spcPct val="0"/>
              </a:spcBef>
              <a:spcAft>
                <a:spcPct val="0"/>
              </a:spcAft>
              <a:defRPr sz="2400">
                <a:solidFill>
                  <a:schemeClr val="tx1"/>
                </a:solidFill>
                <a:latin typeface="Times" pitchFamily="18" charset="0"/>
              </a:defRPr>
            </a:lvl8pPr>
            <a:lvl9pPr eaLnBrk="0" fontAlgn="base" hangingPunct="0">
              <a:spcBef>
                <a:spcPct val="0"/>
              </a:spcBef>
              <a:spcAft>
                <a:spcPct val="0"/>
              </a:spcAft>
              <a:defRPr sz="2400">
                <a:solidFill>
                  <a:schemeClr val="tx1"/>
                </a:solidFill>
                <a:latin typeface="Times" pitchFamily="18" charset="0"/>
              </a:defRPr>
            </a:lvl9pPr>
          </a:lstStyle>
          <a:p>
            <a:r>
              <a:rPr lang="en-US" altLang="en-US" sz="1100" dirty="0">
                <a:latin typeface="Fira Sans" panose="020B0503050000020004" pitchFamily="34" charset="0"/>
                <a:ea typeface="Fira Sans" panose="020B0503050000020004" pitchFamily="34" charset="0"/>
              </a:rPr>
              <a:t>[see reference: Nissen 1995]</a:t>
            </a:r>
          </a:p>
        </p:txBody>
      </p:sp>
    </p:spTree>
    <p:extLst>
      <p:ext uri="{BB962C8B-B14F-4D97-AF65-F5344CB8AC3E}">
        <p14:creationId xmlns:p14="http://schemas.microsoft.com/office/powerpoint/2010/main" val="3006752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p:txBody>
          <a:bodyPr/>
          <a:lstStyle/>
          <a:p>
            <a:fld id="{EC50C849-B97A-2B45-B78A-6D9C352F693C}" type="slidenum">
              <a:rPr lang="en-US" smtClean="0"/>
              <a:pPr/>
              <a:t>11</a:t>
            </a:fld>
            <a:endParaRPr lang="en-US" dirty="0"/>
          </a:p>
        </p:txBody>
      </p:sp>
      <p:sp>
        <p:nvSpPr>
          <p:cNvPr id="4" name="Title 3">
            <a:extLst>
              <a:ext uri="{FF2B5EF4-FFF2-40B4-BE49-F238E27FC236}">
                <a16:creationId xmlns:a16="http://schemas.microsoft.com/office/drawing/2014/main" id="{C8169D1C-98AD-234B-BEE0-F3E791B69769}"/>
              </a:ext>
            </a:extLst>
          </p:cNvPr>
          <p:cNvSpPr>
            <a:spLocks noGrp="1"/>
          </p:cNvSpPr>
          <p:nvPr>
            <p:ph type="title"/>
          </p:nvPr>
        </p:nvSpPr>
        <p:spPr/>
        <p:txBody>
          <a:bodyPr/>
          <a:lstStyle/>
          <a:p>
            <a:r>
              <a:rPr lang="en-GB" sz="3600" dirty="0"/>
              <a:t>Oral- Beauty from within</a:t>
            </a:r>
          </a:p>
        </p:txBody>
      </p:sp>
      <p:pic>
        <p:nvPicPr>
          <p:cNvPr id="12" name="Picture Placeholder 11" descr="A picture containing plate, indoor, green, sitting&#10;&#10;Description automatically generated">
            <a:extLst>
              <a:ext uri="{FF2B5EF4-FFF2-40B4-BE49-F238E27FC236}">
                <a16:creationId xmlns:a16="http://schemas.microsoft.com/office/drawing/2014/main" id="{D03D7D1E-8FEE-4B46-BEBE-C6462C47E0B8}"/>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Lst>
          </a:blip>
          <a:srcRect/>
          <a:stretch>
            <a:fillRect/>
          </a:stretch>
        </p:blipFill>
        <p:spPr/>
      </p:pic>
      <p:sp>
        <p:nvSpPr>
          <p:cNvPr id="10" name="Rectangle 3">
            <a:extLst>
              <a:ext uri="{FF2B5EF4-FFF2-40B4-BE49-F238E27FC236}">
                <a16:creationId xmlns:a16="http://schemas.microsoft.com/office/drawing/2014/main" id="{D2A209E5-1201-4595-BF02-0D02C7104A71}"/>
              </a:ext>
            </a:extLst>
          </p:cNvPr>
          <p:cNvSpPr txBox="1">
            <a:spLocks noChangeArrowheads="1"/>
          </p:cNvSpPr>
          <p:nvPr/>
        </p:nvSpPr>
        <p:spPr>
          <a:xfrm>
            <a:off x="693581" y="1584960"/>
            <a:ext cx="3998913" cy="3417888"/>
          </a:xfrm>
          <a:prstGeom prst="rect">
            <a:avLst/>
          </a:prstGeom>
          <a:ln w="28575">
            <a:solidFill>
              <a:schemeClr val="bg1"/>
            </a:solidFill>
            <a:miter lim="800000"/>
            <a:headEnd/>
            <a:tailEnd/>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Times" pitchFamily="18" charset="0"/>
              <a:buNone/>
            </a:pPr>
            <a:r>
              <a:rPr lang="en-US" altLang="en-US" sz="2000" b="1" u="sng" dirty="0">
                <a:solidFill>
                  <a:schemeClr val="tx1">
                    <a:lumMod val="75000"/>
                  </a:schemeClr>
                </a:solidFill>
                <a:effectLst>
                  <a:outerShdw blurRad="38100" dist="38100" dir="2700000" algn="tl">
                    <a:srgbClr val="FFFFFF"/>
                  </a:outerShdw>
                </a:effectLst>
                <a:latin typeface="Fira Sans" panose="020B0503050000020004" pitchFamily="34" charset="0"/>
                <a:ea typeface="Fira Sans" panose="020B0503050000020004" pitchFamily="34" charset="0"/>
              </a:rPr>
              <a:t>Application Concepts</a:t>
            </a:r>
          </a:p>
          <a:p>
            <a:r>
              <a:rPr lang="en-US" altLang="en-US" sz="2000" dirty="0">
                <a:solidFill>
                  <a:schemeClr val="tx1">
                    <a:lumMod val="75000"/>
                  </a:schemeClr>
                </a:solidFill>
                <a:latin typeface="Fira Sans" panose="020B0503050000020004" pitchFamily="34" charset="0"/>
                <a:ea typeface="Fira Sans" panose="020B0503050000020004" pitchFamily="34" charset="0"/>
              </a:rPr>
              <a:t>Beauty drinks: soft drinks, breakfast shots</a:t>
            </a:r>
          </a:p>
          <a:p>
            <a:r>
              <a:rPr lang="en-US" altLang="en-US" sz="2000" dirty="0">
                <a:solidFill>
                  <a:schemeClr val="tx1">
                    <a:lumMod val="75000"/>
                  </a:schemeClr>
                </a:solidFill>
                <a:latin typeface="Fira Sans" panose="020B0503050000020004" pitchFamily="34" charset="0"/>
                <a:ea typeface="Fira Sans" panose="020B0503050000020004" pitchFamily="34" charset="0"/>
              </a:rPr>
              <a:t>Dietary supplements in segments botanical/</a:t>
            </a:r>
            <a:br>
              <a:rPr lang="en-US" altLang="en-US" sz="2000" dirty="0">
                <a:solidFill>
                  <a:schemeClr val="tx1">
                    <a:lumMod val="75000"/>
                  </a:schemeClr>
                </a:solidFill>
                <a:latin typeface="Fira Sans" panose="020B0503050000020004" pitchFamily="34" charset="0"/>
                <a:ea typeface="Fira Sans" panose="020B0503050000020004" pitchFamily="34" charset="0"/>
              </a:rPr>
            </a:br>
            <a:r>
              <a:rPr lang="en-US" altLang="en-US" sz="2000" dirty="0">
                <a:solidFill>
                  <a:schemeClr val="tx1">
                    <a:lumMod val="75000"/>
                  </a:schemeClr>
                </a:solidFill>
                <a:latin typeface="Fira Sans" panose="020B0503050000020004" pitchFamily="34" charset="0"/>
                <a:ea typeface="Fira Sans" panose="020B0503050000020004" pitchFamily="34" charset="0"/>
              </a:rPr>
              <a:t>herbal, hydrating, and Beauty from Within</a:t>
            </a:r>
          </a:p>
          <a:p>
            <a:r>
              <a:rPr lang="en-US" altLang="en-US" sz="2000" dirty="0">
                <a:solidFill>
                  <a:schemeClr val="tx1">
                    <a:lumMod val="75000"/>
                  </a:schemeClr>
                </a:solidFill>
                <a:latin typeface="Fira Sans" panose="020B0503050000020004" pitchFamily="34" charset="0"/>
                <a:ea typeface="Fira Sans" panose="020B0503050000020004" pitchFamily="34" charset="0"/>
              </a:rPr>
              <a:t>Fortified food: margarine, yogurt, snacks, milk drink, orange beverage, bread</a:t>
            </a:r>
          </a:p>
        </p:txBody>
      </p:sp>
      <p:sp>
        <p:nvSpPr>
          <p:cNvPr id="11" name="Text Box 4">
            <a:extLst>
              <a:ext uri="{FF2B5EF4-FFF2-40B4-BE49-F238E27FC236}">
                <a16:creationId xmlns:a16="http://schemas.microsoft.com/office/drawing/2014/main" id="{109540E5-5AE0-4FB7-88A8-6416A510BD08}"/>
              </a:ext>
            </a:extLst>
          </p:cNvPr>
          <p:cNvSpPr txBox="1">
            <a:spLocks noChangeArrowheads="1"/>
          </p:cNvSpPr>
          <p:nvPr/>
        </p:nvSpPr>
        <p:spPr bwMode="auto">
          <a:xfrm>
            <a:off x="5478511" y="1588347"/>
            <a:ext cx="4321175" cy="230832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dirty="0" err="1">
                <a:solidFill>
                  <a:schemeClr val="tx1">
                    <a:lumMod val="75000"/>
                  </a:schemeClr>
                </a:solidFill>
                <a:latin typeface="Fira Sans" panose="020B0503050000020004" pitchFamily="34" charset="0"/>
                <a:ea typeface="Fira Sans" panose="020B0503050000020004" pitchFamily="34" charset="0"/>
              </a:rPr>
              <a:t>life'sGLA</a:t>
            </a:r>
            <a:r>
              <a:rPr lang="en-US" dirty="0">
                <a:solidFill>
                  <a:schemeClr val="tx1">
                    <a:lumMod val="75000"/>
                  </a:schemeClr>
                </a:solidFill>
                <a:latin typeface="Fira Sans" panose="020B0503050000020004" pitchFamily="34" charset="0"/>
                <a:ea typeface="Fira Sans" panose="020B0503050000020004" pitchFamily="34" charset="0"/>
              </a:rPr>
              <a:t>™ </a:t>
            </a:r>
            <a:r>
              <a:rPr lang="en-US" altLang="en-US" dirty="0">
                <a:solidFill>
                  <a:schemeClr val="tx1">
                    <a:lumMod val="75000"/>
                  </a:schemeClr>
                </a:solidFill>
                <a:latin typeface="Fira Sans" panose="020B0503050000020004" pitchFamily="34" charset="0"/>
                <a:ea typeface="Fira Sans" panose="020B0503050000020004" pitchFamily="34" charset="0"/>
              </a:rPr>
              <a:t>provides the well-known skin benefits of evening primrose and borage seed oils into your supplements. </a:t>
            </a:r>
          </a:p>
          <a:p>
            <a:endParaRPr lang="en-US" altLang="en-US" dirty="0">
              <a:solidFill>
                <a:schemeClr val="tx1">
                  <a:lumMod val="75000"/>
                </a:schemeClr>
              </a:solidFill>
              <a:latin typeface="Fira Sans" panose="020B0503050000020004" pitchFamily="34" charset="0"/>
              <a:ea typeface="Fira Sans" panose="020B0503050000020004" pitchFamily="34" charset="0"/>
            </a:endParaRPr>
          </a:p>
          <a:p>
            <a:r>
              <a:rPr lang="en-US" altLang="en-US" dirty="0">
                <a:solidFill>
                  <a:schemeClr val="tx1">
                    <a:lumMod val="75000"/>
                  </a:schemeClr>
                </a:solidFill>
                <a:latin typeface="Fira Sans" panose="020B0503050000020004" pitchFamily="34" charset="0"/>
                <a:ea typeface="Fira Sans" panose="020B0503050000020004" pitchFamily="34" charset="0"/>
              </a:rPr>
              <a:t>Evening primrose oil supplements have proven their efficacy for a younger appearance of the skin.</a:t>
            </a:r>
          </a:p>
        </p:txBody>
      </p:sp>
      <p:pic>
        <p:nvPicPr>
          <p:cNvPr id="13" name="Picture 8">
            <a:extLst>
              <a:ext uri="{FF2B5EF4-FFF2-40B4-BE49-F238E27FC236}">
                <a16:creationId xmlns:a16="http://schemas.microsoft.com/office/drawing/2014/main" id="{6B0AD0EE-1CAF-4A00-AAD2-8C9B10A6DA4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852160" y="4333109"/>
            <a:ext cx="4346575" cy="15621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3337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p:txBody>
          <a:bodyPr/>
          <a:lstStyle/>
          <a:p>
            <a:fld id="{EC50C849-B97A-2B45-B78A-6D9C352F693C}" type="slidenum">
              <a:rPr lang="en-US" smtClean="0"/>
              <a:pPr/>
              <a:t>12</a:t>
            </a:fld>
            <a:endParaRPr lang="en-US" dirty="0"/>
          </a:p>
        </p:txBody>
      </p:sp>
      <p:sp>
        <p:nvSpPr>
          <p:cNvPr id="4" name="Title 3">
            <a:extLst>
              <a:ext uri="{FF2B5EF4-FFF2-40B4-BE49-F238E27FC236}">
                <a16:creationId xmlns:a16="http://schemas.microsoft.com/office/drawing/2014/main" id="{C8169D1C-98AD-234B-BEE0-F3E791B69769}"/>
              </a:ext>
            </a:extLst>
          </p:cNvPr>
          <p:cNvSpPr>
            <a:spLocks noGrp="1"/>
          </p:cNvSpPr>
          <p:nvPr>
            <p:ph type="title"/>
          </p:nvPr>
        </p:nvSpPr>
        <p:spPr/>
        <p:txBody>
          <a:bodyPr/>
          <a:lstStyle/>
          <a:p>
            <a:r>
              <a:rPr lang="en-GB" sz="3600" dirty="0"/>
              <a:t>Oral- Beauty from within</a:t>
            </a:r>
          </a:p>
        </p:txBody>
      </p:sp>
      <p:pic>
        <p:nvPicPr>
          <p:cNvPr id="12" name="Picture Placeholder 11" descr="A picture containing plate, indoor, green, sitting&#10;&#10;Description automatically generated">
            <a:extLst>
              <a:ext uri="{FF2B5EF4-FFF2-40B4-BE49-F238E27FC236}">
                <a16:creationId xmlns:a16="http://schemas.microsoft.com/office/drawing/2014/main" id="{D03D7D1E-8FEE-4B46-BEBE-C6462C47E0B8}"/>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Lst>
          </a:blip>
          <a:srcRect/>
          <a:stretch>
            <a:fillRect/>
          </a:stretch>
        </p:blipFill>
        <p:spPr/>
      </p:pic>
      <p:sp>
        <p:nvSpPr>
          <p:cNvPr id="6" name="Rectangle 6">
            <a:extLst>
              <a:ext uri="{FF2B5EF4-FFF2-40B4-BE49-F238E27FC236}">
                <a16:creationId xmlns:a16="http://schemas.microsoft.com/office/drawing/2014/main" id="{9F689BD5-6D19-4CC3-A9C5-4310429CACCF}"/>
              </a:ext>
            </a:extLst>
          </p:cNvPr>
          <p:cNvSpPr txBox="1">
            <a:spLocks noChangeArrowheads="1"/>
          </p:cNvSpPr>
          <p:nvPr/>
        </p:nvSpPr>
        <p:spPr>
          <a:xfrm>
            <a:off x="468000" y="911198"/>
            <a:ext cx="3510111" cy="4419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altLang="en-US" sz="1400" dirty="0">
              <a:solidFill>
                <a:schemeClr val="tx1">
                  <a:lumMod val="75000"/>
                </a:schemeClr>
              </a:solidFill>
              <a:latin typeface="Fira Sans" panose="020B0503050000020004" pitchFamily="34" charset="0"/>
              <a:ea typeface="Fira Sans" panose="020B0503050000020004" pitchFamily="34" charset="0"/>
            </a:endParaRPr>
          </a:p>
          <a:p>
            <a:pPr>
              <a:buFont typeface="Times" pitchFamily="18" charset="0"/>
              <a:buNone/>
            </a:pPr>
            <a:r>
              <a:rPr lang="de-CH" altLang="en-US" sz="1400" b="1" dirty="0">
                <a:solidFill>
                  <a:schemeClr val="tx1">
                    <a:lumMod val="75000"/>
                  </a:schemeClr>
                </a:solidFill>
                <a:latin typeface="Fira Sans" panose="020B0503050000020004" pitchFamily="34" charset="0"/>
                <a:ea typeface="Fira Sans" panose="020B0503050000020004" pitchFamily="34" charset="0"/>
              </a:rPr>
              <a:t>Test:</a:t>
            </a:r>
            <a:endParaRPr lang="en-US" altLang="en-US" sz="1400" b="1" dirty="0">
              <a:solidFill>
                <a:schemeClr val="tx1">
                  <a:lumMod val="75000"/>
                </a:schemeClr>
              </a:solidFill>
              <a:latin typeface="Fira Sans" panose="020B0503050000020004" pitchFamily="34" charset="0"/>
              <a:ea typeface="Fira Sans" panose="020B0503050000020004" pitchFamily="34" charset="0"/>
            </a:endParaRPr>
          </a:p>
          <a:p>
            <a:r>
              <a:rPr lang="en-US" altLang="en-US" sz="1400" dirty="0">
                <a:solidFill>
                  <a:schemeClr val="tx1">
                    <a:lumMod val="75000"/>
                  </a:schemeClr>
                </a:solidFill>
                <a:latin typeface="Fira Sans" panose="020B0503050000020004" pitchFamily="34" charset="0"/>
                <a:ea typeface="Fira Sans" panose="020B0503050000020004" pitchFamily="34" charset="0"/>
              </a:rPr>
              <a:t>A double-blind, placebo-controlled, parallel trial of 40 men and women (age 32-60) </a:t>
            </a:r>
          </a:p>
          <a:p>
            <a:r>
              <a:rPr lang="en-US" altLang="en-US" sz="1400" dirty="0">
                <a:solidFill>
                  <a:schemeClr val="tx1">
                    <a:lumMod val="75000"/>
                  </a:schemeClr>
                </a:solidFill>
                <a:latin typeface="Fira Sans" panose="020B0503050000020004" pitchFamily="34" charset="0"/>
                <a:ea typeface="Fira Sans" panose="020B0503050000020004" pitchFamily="34" charset="0"/>
              </a:rPr>
              <a:t>2 </a:t>
            </a:r>
            <a:r>
              <a:rPr lang="en-US" altLang="en-US" sz="1400" dirty="0" err="1">
                <a:solidFill>
                  <a:schemeClr val="tx1">
                    <a:lumMod val="75000"/>
                  </a:schemeClr>
                </a:solidFill>
                <a:latin typeface="Fira Sans" panose="020B0503050000020004" pitchFamily="34" charset="0"/>
                <a:ea typeface="Fira Sans" panose="020B0503050000020004" pitchFamily="34" charset="0"/>
              </a:rPr>
              <a:t>gelatine</a:t>
            </a:r>
            <a:r>
              <a:rPr lang="en-US" altLang="en-US" sz="1400" dirty="0">
                <a:solidFill>
                  <a:schemeClr val="tx1">
                    <a:lumMod val="75000"/>
                  </a:schemeClr>
                </a:solidFill>
                <a:latin typeface="Fira Sans" panose="020B0503050000020004" pitchFamily="34" charset="0"/>
                <a:ea typeface="Fira Sans" panose="020B0503050000020004" pitchFamily="34" charset="0"/>
              </a:rPr>
              <a:t> capsules of 500 mg evening primrose oil three times daily</a:t>
            </a:r>
          </a:p>
          <a:p>
            <a:pPr marL="0" indent="0">
              <a:buNone/>
            </a:pPr>
            <a:endParaRPr lang="en-US" altLang="en-US" sz="1400" dirty="0">
              <a:solidFill>
                <a:schemeClr val="tx1">
                  <a:lumMod val="75000"/>
                </a:schemeClr>
              </a:solidFill>
              <a:latin typeface="Fira Sans" panose="020B0503050000020004" pitchFamily="34" charset="0"/>
              <a:ea typeface="Fira Sans" panose="020B0503050000020004" pitchFamily="34" charset="0"/>
            </a:endParaRPr>
          </a:p>
          <a:p>
            <a:pPr>
              <a:buFont typeface="Times" pitchFamily="18" charset="0"/>
              <a:buNone/>
            </a:pPr>
            <a:r>
              <a:rPr lang="de-CH" altLang="en-US" sz="1400" b="1" dirty="0" err="1">
                <a:solidFill>
                  <a:schemeClr val="tx1">
                    <a:lumMod val="75000"/>
                  </a:schemeClr>
                </a:solidFill>
                <a:latin typeface="Fira Sans" panose="020B0503050000020004" pitchFamily="34" charset="0"/>
                <a:ea typeface="Fira Sans" panose="020B0503050000020004" pitchFamily="34" charset="0"/>
              </a:rPr>
              <a:t>Results</a:t>
            </a:r>
            <a:r>
              <a:rPr lang="de-CH" altLang="en-US" sz="1400" b="1" dirty="0">
                <a:solidFill>
                  <a:schemeClr val="tx1">
                    <a:lumMod val="75000"/>
                  </a:schemeClr>
                </a:solidFill>
                <a:latin typeface="Fira Sans" panose="020B0503050000020004" pitchFamily="34" charset="0"/>
                <a:ea typeface="Fira Sans" panose="020B0503050000020004" pitchFamily="34" charset="0"/>
              </a:rPr>
              <a:t>:</a:t>
            </a:r>
            <a:endParaRPr lang="en-US" altLang="en-US" sz="1400" b="1" dirty="0">
              <a:solidFill>
                <a:schemeClr val="tx1">
                  <a:lumMod val="75000"/>
                </a:schemeClr>
              </a:solidFill>
              <a:latin typeface="Fira Sans" panose="020B0503050000020004" pitchFamily="34" charset="0"/>
              <a:ea typeface="Fira Sans" panose="020B0503050000020004" pitchFamily="34" charset="0"/>
            </a:endParaRPr>
          </a:p>
          <a:p>
            <a:r>
              <a:rPr lang="en-US" altLang="en-US" sz="1400" dirty="0">
                <a:solidFill>
                  <a:schemeClr val="tx1">
                    <a:lumMod val="75000"/>
                  </a:schemeClr>
                </a:solidFill>
                <a:latin typeface="Fira Sans" panose="020B0503050000020004" pitchFamily="34" charset="0"/>
                <a:ea typeface="Fira Sans" panose="020B0503050000020004" pitchFamily="34" charset="0"/>
              </a:rPr>
              <a:t>The study shows structure repairs and improvements of appearance of dry and irritated skin in three months.</a:t>
            </a:r>
          </a:p>
          <a:p>
            <a:r>
              <a:rPr lang="en-US" altLang="en-US" sz="1400" dirty="0">
                <a:solidFill>
                  <a:schemeClr val="tx1">
                    <a:lumMod val="75000"/>
                  </a:schemeClr>
                </a:solidFill>
                <a:latin typeface="Fira Sans" panose="020B0503050000020004" pitchFamily="34" charset="0"/>
                <a:ea typeface="Fira Sans" panose="020B0503050000020004" pitchFamily="34" charset="0"/>
              </a:rPr>
              <a:t>Volunteers with dry skin showed improvement of skin moisture, smoothness and some age-related skin properties such as elasticity, firmness and strength after 12 weeks. </a:t>
            </a:r>
          </a:p>
          <a:p>
            <a:pPr>
              <a:buFont typeface="Times" pitchFamily="18" charset="0"/>
              <a:buNone/>
            </a:pPr>
            <a:endParaRPr lang="en-US" altLang="en-US" sz="1600" dirty="0"/>
          </a:p>
          <a:p>
            <a:endParaRPr lang="en-US" altLang="en-US" sz="1600" dirty="0"/>
          </a:p>
        </p:txBody>
      </p:sp>
      <p:pic>
        <p:nvPicPr>
          <p:cNvPr id="7" name="Picture 8">
            <a:extLst>
              <a:ext uri="{FF2B5EF4-FFF2-40B4-BE49-F238E27FC236}">
                <a16:creationId xmlns:a16="http://schemas.microsoft.com/office/drawing/2014/main" id="{BB38D797-3CF4-4B2A-9B31-60A2497ACB87}"/>
              </a:ext>
            </a:extLst>
          </p:cNvPr>
          <p:cNvPicPr>
            <a:picLocks noChangeAspect="1" noChangeArrowheads="1"/>
          </p:cNvPicPr>
          <p:nvPr/>
        </p:nvPicPr>
        <p:blipFill>
          <a:blip r:embed="rId4">
            <a:clrChange>
              <a:clrFrom>
                <a:srgbClr val="C1D1E5"/>
              </a:clrFrom>
              <a:clrTo>
                <a:srgbClr val="C1D1E5">
                  <a:alpha val="0"/>
                </a:srgbClr>
              </a:clrTo>
            </a:clrChange>
            <a:extLst>
              <a:ext uri="{28A0092B-C50C-407E-A947-70E740481C1C}">
                <a14:useLocalDpi xmlns:a14="http://schemas.microsoft.com/office/drawing/2010/main"/>
              </a:ext>
            </a:extLst>
          </a:blip>
          <a:srcRect/>
          <a:stretch>
            <a:fillRect/>
          </a:stretch>
        </p:blipFill>
        <p:spPr bwMode="auto">
          <a:xfrm>
            <a:off x="4842610" y="1390085"/>
            <a:ext cx="5592980" cy="438289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lgn="ctr">
                <a:solidFill>
                  <a:srgbClr val="00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9">
            <a:extLst>
              <a:ext uri="{FF2B5EF4-FFF2-40B4-BE49-F238E27FC236}">
                <a16:creationId xmlns:a16="http://schemas.microsoft.com/office/drawing/2014/main" id="{B7D306F7-5A97-4AE1-BB58-F4CCFCA363E8}"/>
              </a:ext>
            </a:extLst>
          </p:cNvPr>
          <p:cNvSpPr>
            <a:spLocks noChangeArrowheads="1"/>
          </p:cNvSpPr>
          <p:nvPr/>
        </p:nvSpPr>
        <p:spPr bwMode="auto">
          <a:xfrm>
            <a:off x="6732441" y="5891401"/>
            <a:ext cx="1813317"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77800" indent="-177800">
              <a:defRPr sz="2400">
                <a:solidFill>
                  <a:schemeClr val="tx1"/>
                </a:solidFill>
                <a:latin typeface="Times" pitchFamily="18" charset="0"/>
              </a:defRPr>
            </a:lvl1pPr>
            <a:lvl2pPr>
              <a:defRPr sz="2400">
                <a:solidFill>
                  <a:schemeClr val="tx1"/>
                </a:solidFill>
                <a:latin typeface="Times" pitchFamily="18" charset="0"/>
              </a:defRPr>
            </a:lvl2pPr>
            <a:lvl3pPr>
              <a:defRPr sz="2400">
                <a:solidFill>
                  <a:schemeClr val="tx1"/>
                </a:solidFill>
                <a:latin typeface="Times" pitchFamily="18" charset="0"/>
              </a:defRPr>
            </a:lvl3pPr>
            <a:lvl4pPr>
              <a:defRPr sz="2400">
                <a:solidFill>
                  <a:schemeClr val="tx1"/>
                </a:solidFill>
                <a:latin typeface="Times" pitchFamily="18" charset="0"/>
              </a:defRPr>
            </a:lvl4pPr>
            <a:lvl5pPr>
              <a:defRPr sz="2400">
                <a:solidFill>
                  <a:schemeClr val="tx1"/>
                </a:solidFill>
                <a:latin typeface="Times" pitchFamily="18" charset="0"/>
              </a:defRPr>
            </a:lvl5pPr>
            <a:lvl6pPr eaLnBrk="0" fontAlgn="base" hangingPunct="0">
              <a:spcBef>
                <a:spcPct val="0"/>
              </a:spcBef>
              <a:spcAft>
                <a:spcPct val="0"/>
              </a:spcAft>
              <a:defRPr sz="2400">
                <a:solidFill>
                  <a:schemeClr val="tx1"/>
                </a:solidFill>
                <a:latin typeface="Times" pitchFamily="18" charset="0"/>
              </a:defRPr>
            </a:lvl6pPr>
            <a:lvl7pPr eaLnBrk="0" fontAlgn="base" hangingPunct="0">
              <a:spcBef>
                <a:spcPct val="0"/>
              </a:spcBef>
              <a:spcAft>
                <a:spcPct val="0"/>
              </a:spcAft>
              <a:defRPr sz="2400">
                <a:solidFill>
                  <a:schemeClr val="tx1"/>
                </a:solidFill>
                <a:latin typeface="Times" pitchFamily="18" charset="0"/>
              </a:defRPr>
            </a:lvl7pPr>
            <a:lvl8pPr eaLnBrk="0" fontAlgn="base" hangingPunct="0">
              <a:spcBef>
                <a:spcPct val="0"/>
              </a:spcBef>
              <a:spcAft>
                <a:spcPct val="0"/>
              </a:spcAft>
              <a:defRPr sz="2400">
                <a:solidFill>
                  <a:schemeClr val="tx1"/>
                </a:solidFill>
                <a:latin typeface="Times" pitchFamily="18" charset="0"/>
              </a:defRPr>
            </a:lvl8pPr>
            <a:lvl9pPr eaLnBrk="0" fontAlgn="base" hangingPunct="0">
              <a:spcBef>
                <a:spcPct val="0"/>
              </a:spcBef>
              <a:spcAft>
                <a:spcPct val="0"/>
              </a:spcAft>
              <a:defRPr sz="2400">
                <a:solidFill>
                  <a:schemeClr val="tx1"/>
                </a:solidFill>
                <a:latin typeface="Times" pitchFamily="18" charset="0"/>
              </a:defRPr>
            </a:lvl9pPr>
          </a:lstStyle>
          <a:p>
            <a:r>
              <a:rPr lang="en-US" altLang="en-US" sz="1000" dirty="0">
                <a:latin typeface="Fira Sans" panose="020B0503050000020004" pitchFamily="34" charset="0"/>
                <a:ea typeface="Fira Sans" panose="020B0503050000020004" pitchFamily="34" charset="0"/>
              </a:rPr>
              <a:t>[see reference: </a:t>
            </a:r>
            <a:r>
              <a:rPr lang="en-US" altLang="en-US" sz="1000" dirty="0" err="1">
                <a:latin typeface="Fira Sans" panose="020B0503050000020004" pitchFamily="34" charset="0"/>
                <a:ea typeface="Fira Sans" panose="020B0503050000020004" pitchFamily="34" charset="0"/>
              </a:rPr>
              <a:t>Muggli</a:t>
            </a:r>
            <a:r>
              <a:rPr lang="en-US" altLang="en-US" sz="1000" dirty="0">
                <a:latin typeface="Fira Sans" panose="020B0503050000020004" pitchFamily="34" charset="0"/>
                <a:ea typeface="Fira Sans" panose="020B0503050000020004" pitchFamily="34" charset="0"/>
              </a:rPr>
              <a:t> 2005]</a:t>
            </a:r>
          </a:p>
        </p:txBody>
      </p:sp>
    </p:spTree>
    <p:extLst>
      <p:ext uri="{BB962C8B-B14F-4D97-AF65-F5344CB8AC3E}">
        <p14:creationId xmlns:p14="http://schemas.microsoft.com/office/powerpoint/2010/main" val="718752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F404476C-2F01-4108-8EE0-B1020A2BEFF0}"/>
              </a:ext>
            </a:extLst>
          </p:cNvPr>
          <p:cNvPicPr>
            <a:picLocks noGrp="1" noChangeAspect="1"/>
          </p:cNvPicPr>
          <p:nvPr>
            <p:ph type="pic" sz="quarter" idx="10"/>
          </p:nvPr>
        </p:nvPicPr>
        <p:blipFill>
          <a:blip r:embed="rId2" cstate="screen">
            <a:alphaModFix amt="70000"/>
            <a:extLst>
              <a:ext uri="{28A0092B-C50C-407E-A947-70E740481C1C}">
                <a14:useLocalDpi xmlns:a14="http://schemas.microsoft.com/office/drawing/2010/main"/>
              </a:ext>
            </a:extLst>
          </a:blip>
          <a:srcRect/>
          <a:stretch>
            <a:fillRect/>
          </a:stretch>
        </p:blipFill>
        <p:spPr/>
      </p:pic>
      <p:sp>
        <p:nvSpPr>
          <p:cNvPr id="11" name="Rectangle: Rounded Corners 10">
            <a:extLst>
              <a:ext uri="{FF2B5EF4-FFF2-40B4-BE49-F238E27FC236}">
                <a16:creationId xmlns:a16="http://schemas.microsoft.com/office/drawing/2014/main" id="{27670C02-8A81-4A3E-B879-9718DC62A4C7}"/>
              </a:ext>
            </a:extLst>
          </p:cNvPr>
          <p:cNvSpPr/>
          <p:nvPr/>
        </p:nvSpPr>
        <p:spPr>
          <a:xfrm>
            <a:off x="321796" y="1161977"/>
            <a:ext cx="3747197" cy="3723587"/>
          </a:xfrm>
          <a:prstGeom prst="roundRect">
            <a:avLst/>
          </a:prstGeom>
          <a:solidFill>
            <a:schemeClr val="bg1"/>
          </a:solidFill>
          <a:ln>
            <a:noFill/>
          </a:ln>
          <a:effectLst>
            <a:glow rad="1473200">
              <a:schemeClr val="bg1">
                <a:alpha val="82000"/>
              </a:schemeClr>
            </a:glow>
            <a:softEdge rad="292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5" name="Slide Number Placeholder 4">
            <a:extLst>
              <a:ext uri="{FF2B5EF4-FFF2-40B4-BE49-F238E27FC236}">
                <a16:creationId xmlns:a16="http://schemas.microsoft.com/office/drawing/2014/main" id="{CC2AB28F-6FDB-144A-9A55-13F52C3819C0}"/>
              </a:ext>
            </a:extLst>
          </p:cNvPr>
          <p:cNvSpPr>
            <a:spLocks noGrp="1"/>
          </p:cNvSpPr>
          <p:nvPr>
            <p:ph type="sldNum" sz="quarter" idx="11"/>
          </p:nvPr>
        </p:nvSpPr>
        <p:spPr/>
        <p:txBody>
          <a:bodyPr/>
          <a:lstStyle/>
          <a:p>
            <a:fld id="{EC50C849-B97A-2B45-B78A-6D9C352F693C}" type="slidenum">
              <a:rPr lang="en-US" smtClean="0">
                <a:solidFill>
                  <a:schemeClr val="bg1"/>
                </a:solidFill>
              </a:rPr>
              <a:pPr/>
              <a:t>13</a:t>
            </a:fld>
            <a:endParaRPr lang="en-US" dirty="0">
              <a:solidFill>
                <a:schemeClr val="bg1"/>
              </a:solidFill>
            </a:endParaRPr>
          </a:p>
        </p:txBody>
      </p:sp>
      <p:pic>
        <p:nvPicPr>
          <p:cNvPr id="6" name="Picture 5" descr="A close up of a logo&#10;&#10;Description automatically generated">
            <a:extLst>
              <a:ext uri="{FF2B5EF4-FFF2-40B4-BE49-F238E27FC236}">
                <a16:creationId xmlns:a16="http://schemas.microsoft.com/office/drawing/2014/main" id="{FE46B42C-DCA0-7E49-AC4F-5A14DE02A8CD}"/>
              </a:ext>
            </a:extLst>
          </p:cNvPr>
          <p:cNvPicPr>
            <a:picLocks noChangeAspect="1"/>
          </p:cNvPicPr>
          <p:nvPr/>
        </p:nvPicPr>
        <p:blipFill>
          <a:blip r:embed="rId3"/>
          <a:stretch>
            <a:fillRect/>
          </a:stretch>
        </p:blipFill>
        <p:spPr>
          <a:xfrm>
            <a:off x="798132" y="6235416"/>
            <a:ext cx="4535976" cy="308570"/>
          </a:xfrm>
          <a:prstGeom prst="rect">
            <a:avLst/>
          </a:prstGeom>
        </p:spPr>
      </p:pic>
      <p:sp>
        <p:nvSpPr>
          <p:cNvPr id="9" name="Rectangle 8">
            <a:extLst>
              <a:ext uri="{FF2B5EF4-FFF2-40B4-BE49-F238E27FC236}">
                <a16:creationId xmlns:a16="http://schemas.microsoft.com/office/drawing/2014/main" id="{A6B9CC07-FA1E-448D-9445-5148856F3B0B}"/>
              </a:ext>
            </a:extLst>
          </p:cNvPr>
          <p:cNvSpPr/>
          <p:nvPr/>
        </p:nvSpPr>
        <p:spPr>
          <a:xfrm>
            <a:off x="467999" y="1728283"/>
            <a:ext cx="3523722" cy="461665"/>
          </a:xfrm>
          <a:prstGeom prst="rect">
            <a:avLst/>
          </a:prstGeom>
        </p:spPr>
        <p:txBody>
          <a:bodyPr wrap="none">
            <a:spAutoFit/>
          </a:bodyPr>
          <a:lstStyle/>
          <a:p>
            <a:pPr eaLnBrk="1" hangingPunct="1"/>
            <a:r>
              <a:rPr lang="en-US" sz="2400" dirty="0" err="1">
                <a:solidFill>
                  <a:srgbClr val="0070BA"/>
                </a:solidFill>
                <a:latin typeface="Fira Sans" panose="020B0503050000020004" pitchFamily="34" charset="0"/>
                <a:ea typeface="Fira Sans" panose="020B0503050000020004" pitchFamily="34" charset="0"/>
              </a:rPr>
              <a:t>life'sGLA</a:t>
            </a:r>
            <a:r>
              <a:rPr lang="en-US" sz="2400" dirty="0">
                <a:solidFill>
                  <a:srgbClr val="0070BA"/>
                </a:solidFill>
                <a:latin typeface="Fira Sans" panose="020B0503050000020004" pitchFamily="34" charset="0"/>
                <a:ea typeface="Fira Sans" panose="020B0503050000020004" pitchFamily="34" charset="0"/>
              </a:rPr>
              <a:t>™ in a nutshell </a:t>
            </a:r>
            <a:endParaRPr lang="en-US" altLang="en-US" sz="2400" dirty="0">
              <a:solidFill>
                <a:srgbClr val="0070BA"/>
              </a:solidFill>
              <a:latin typeface="Fira Sans" panose="020B0503050000020004" pitchFamily="34" charset="0"/>
              <a:ea typeface="Fira Sans" panose="020B0503050000020004" pitchFamily="34" charset="0"/>
            </a:endParaRPr>
          </a:p>
        </p:txBody>
      </p:sp>
      <p:sp>
        <p:nvSpPr>
          <p:cNvPr id="12" name="Rectangle 16">
            <a:extLst>
              <a:ext uri="{FF2B5EF4-FFF2-40B4-BE49-F238E27FC236}">
                <a16:creationId xmlns:a16="http://schemas.microsoft.com/office/drawing/2014/main" id="{8E662B84-942D-4F64-91D1-17147DC4B3D1}"/>
              </a:ext>
            </a:extLst>
          </p:cNvPr>
          <p:cNvSpPr txBox="1">
            <a:spLocks noChangeArrowheads="1"/>
          </p:cNvSpPr>
          <p:nvPr/>
        </p:nvSpPr>
        <p:spPr bwMode="auto">
          <a:xfrm>
            <a:off x="447412" y="2255110"/>
            <a:ext cx="3641115" cy="2169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88900" indent="-889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Times"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imes"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imes"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imes"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imes" pitchFamily="18" charset="0"/>
                <a:ea typeface="+mn-ea"/>
                <a:cs typeface="+mn-cs"/>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2400" kern="1200">
                <a:solidFill>
                  <a:schemeClr val="tx1"/>
                </a:solidFill>
                <a:latin typeface="Times" pitchFamily="18"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2400" kern="1200">
                <a:solidFill>
                  <a:schemeClr val="tx1"/>
                </a:solidFill>
                <a:latin typeface="Times" pitchFamily="18"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2400" kern="1200">
                <a:solidFill>
                  <a:schemeClr val="tx1"/>
                </a:solidFill>
                <a:latin typeface="Times" pitchFamily="18"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2400" kern="1200">
                <a:solidFill>
                  <a:schemeClr val="tx1"/>
                </a:solidFill>
                <a:latin typeface="Times" pitchFamily="18" charset="0"/>
                <a:ea typeface="+mn-ea"/>
                <a:cs typeface="+mn-cs"/>
              </a:defRPr>
            </a:lvl9pPr>
          </a:lstStyle>
          <a:p>
            <a:pPr marL="0" indent="0">
              <a:spcBef>
                <a:spcPct val="20000"/>
              </a:spcBef>
              <a:buFont typeface="Arial" panose="020B0604020202020204" pitchFamily="34" charset="0"/>
              <a:buNone/>
              <a:tabLst>
                <a:tab pos="179388" algn="l"/>
              </a:tabLst>
            </a:pPr>
            <a:r>
              <a:rPr lang="en-US" altLang="en-US" sz="1800" dirty="0">
                <a:solidFill>
                  <a:srgbClr val="007E4B"/>
                </a:solidFill>
                <a:effectLst>
                  <a:outerShdw blurRad="38100" dist="38100" dir="2700000" algn="tl">
                    <a:srgbClr val="FFFFFF"/>
                  </a:outerShdw>
                </a:effectLst>
                <a:latin typeface="Fira Sans" panose="020B0503050000020004" pitchFamily="34" charset="0"/>
                <a:ea typeface="Fira Sans" panose="020B0503050000020004" pitchFamily="34" charset="0"/>
              </a:rPr>
              <a:t>• Improves skin elasticity and 	firmness</a:t>
            </a:r>
          </a:p>
          <a:p>
            <a:pPr marL="0" indent="0">
              <a:spcBef>
                <a:spcPct val="20000"/>
              </a:spcBef>
              <a:buFont typeface="Arial" panose="020B0604020202020204" pitchFamily="34" charset="0"/>
              <a:buNone/>
              <a:tabLst>
                <a:tab pos="179388" algn="l"/>
              </a:tabLst>
            </a:pPr>
            <a:r>
              <a:rPr lang="en-US" altLang="en-US" sz="1800" dirty="0">
                <a:solidFill>
                  <a:srgbClr val="007E4B"/>
                </a:solidFill>
                <a:effectLst>
                  <a:outerShdw blurRad="38100" dist="38100" dir="2700000" algn="tl">
                    <a:srgbClr val="FFFFFF"/>
                  </a:outerShdw>
                </a:effectLst>
                <a:latin typeface="Fira Sans" panose="020B0503050000020004" pitchFamily="34" charset="0"/>
                <a:ea typeface="Fira Sans" panose="020B0503050000020004" pitchFamily="34" charset="0"/>
              </a:rPr>
              <a:t>• Restores the skin barrier 	function</a:t>
            </a:r>
          </a:p>
          <a:p>
            <a:pPr marL="0" indent="0">
              <a:lnSpc>
                <a:spcPct val="150000"/>
              </a:lnSpc>
              <a:spcBef>
                <a:spcPct val="20000"/>
              </a:spcBef>
              <a:buFont typeface="Arial" panose="020B0604020202020204" pitchFamily="34" charset="0"/>
              <a:buNone/>
            </a:pPr>
            <a:r>
              <a:rPr lang="en-US" altLang="en-US" sz="1800" dirty="0">
                <a:solidFill>
                  <a:srgbClr val="007E4B"/>
                </a:solidFill>
                <a:effectLst>
                  <a:outerShdw blurRad="38100" dist="38100" dir="2700000" algn="tl">
                    <a:srgbClr val="FFFFFF"/>
                  </a:outerShdw>
                </a:effectLst>
                <a:latin typeface="Fira Sans" panose="020B0503050000020004" pitchFamily="34" charset="0"/>
                <a:ea typeface="Fira Sans" panose="020B0503050000020004" pitchFamily="34" charset="0"/>
              </a:rPr>
              <a:t>• Reduces skin itching</a:t>
            </a:r>
          </a:p>
          <a:p>
            <a:pPr marL="0" indent="0">
              <a:spcBef>
                <a:spcPct val="20000"/>
              </a:spcBef>
              <a:buFont typeface="Arial" panose="020B0604020202020204" pitchFamily="34" charset="0"/>
              <a:buNone/>
              <a:tabLst>
                <a:tab pos="179388" algn="l"/>
              </a:tabLst>
            </a:pPr>
            <a:r>
              <a:rPr lang="en-US" altLang="en-US" sz="1800" dirty="0">
                <a:solidFill>
                  <a:srgbClr val="007E4B"/>
                </a:solidFill>
                <a:effectLst>
                  <a:outerShdw blurRad="38100" dist="38100" dir="2700000" algn="tl">
                    <a:srgbClr val="FFFFFF"/>
                  </a:outerShdw>
                </a:effectLst>
                <a:latin typeface="Fira Sans" panose="020B0503050000020004" pitchFamily="34" charset="0"/>
                <a:ea typeface="Fira Sans" panose="020B0503050000020004" pitchFamily="34" charset="0"/>
              </a:rPr>
              <a:t>• Heals dry skin, due to a strong moisturizing effect</a:t>
            </a:r>
          </a:p>
        </p:txBody>
      </p:sp>
    </p:spTree>
    <p:extLst>
      <p:ext uri="{BB962C8B-B14F-4D97-AF65-F5344CB8AC3E}">
        <p14:creationId xmlns:p14="http://schemas.microsoft.com/office/powerpoint/2010/main" val="1188613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A6D7690-36D6-4040-BA69-41A4F66DD975}"/>
              </a:ext>
            </a:extLst>
          </p:cNvPr>
          <p:cNvSpPr>
            <a:spLocks noGrp="1"/>
          </p:cNvSpPr>
          <p:nvPr>
            <p:ph type="sldNum" sz="quarter" idx="10"/>
          </p:nvPr>
        </p:nvSpPr>
        <p:spPr/>
        <p:txBody>
          <a:bodyPr/>
          <a:lstStyle/>
          <a:p>
            <a:fld id="{EC50C849-B97A-2B45-B78A-6D9C352F693C}" type="slidenum">
              <a:rPr lang="en-US" smtClean="0"/>
              <a:pPr/>
              <a:t>14</a:t>
            </a:fld>
            <a:endParaRPr lang="en-US" dirty="0"/>
          </a:p>
        </p:txBody>
      </p:sp>
      <p:sp>
        <p:nvSpPr>
          <p:cNvPr id="8" name="Rectangle 2">
            <a:extLst>
              <a:ext uri="{FF2B5EF4-FFF2-40B4-BE49-F238E27FC236}">
                <a16:creationId xmlns:a16="http://schemas.microsoft.com/office/drawing/2014/main" id="{68932B03-AF89-4DA1-A349-08FB82488DF3}"/>
              </a:ext>
            </a:extLst>
          </p:cNvPr>
          <p:cNvSpPr>
            <a:spLocks noGrp="1" noChangeArrowheads="1"/>
          </p:cNvSpPr>
          <p:nvPr>
            <p:ph type="title"/>
          </p:nvPr>
        </p:nvSpPr>
        <p:spPr>
          <a:xfrm>
            <a:off x="2413921" y="689769"/>
            <a:ext cx="11261725" cy="442912"/>
          </a:xfrm>
        </p:spPr>
        <p:txBody>
          <a:bodyPr/>
          <a:lstStyle/>
          <a:p>
            <a:r>
              <a:rPr lang="en-US" altLang="en-US" dirty="0">
                <a:solidFill>
                  <a:srgbClr val="0070BA"/>
                </a:solidFill>
              </a:rPr>
              <a:t>Available Products</a:t>
            </a:r>
          </a:p>
        </p:txBody>
      </p:sp>
      <p:graphicFrame>
        <p:nvGraphicFramePr>
          <p:cNvPr id="9" name="Group 73">
            <a:extLst>
              <a:ext uri="{FF2B5EF4-FFF2-40B4-BE49-F238E27FC236}">
                <a16:creationId xmlns:a16="http://schemas.microsoft.com/office/drawing/2014/main" id="{5E51DD69-EC74-436E-90FF-65BE7E9FFF6F}"/>
              </a:ext>
            </a:extLst>
          </p:cNvPr>
          <p:cNvGraphicFramePr>
            <a:graphicFrameLocks/>
          </p:cNvGraphicFramePr>
          <p:nvPr>
            <p:extLst>
              <p:ext uri="{D42A27DB-BD31-4B8C-83A1-F6EECF244321}">
                <p14:modId xmlns:p14="http://schemas.microsoft.com/office/powerpoint/2010/main" val="853972469"/>
              </p:ext>
            </p:extLst>
          </p:nvPr>
        </p:nvGraphicFramePr>
        <p:xfrm>
          <a:off x="2413921" y="1959629"/>
          <a:ext cx="9322450" cy="1975104"/>
        </p:xfrm>
        <a:graphic>
          <a:graphicData uri="http://schemas.openxmlformats.org/drawingml/2006/table">
            <a:tbl>
              <a:tblPr/>
              <a:tblGrid>
                <a:gridCol w="1979930">
                  <a:extLst>
                    <a:ext uri="{9D8B030D-6E8A-4147-A177-3AD203B41FA5}">
                      <a16:colId xmlns:a16="http://schemas.microsoft.com/office/drawing/2014/main" val="20000"/>
                    </a:ext>
                  </a:extLst>
                </a:gridCol>
                <a:gridCol w="2512237">
                  <a:extLst>
                    <a:ext uri="{9D8B030D-6E8A-4147-A177-3AD203B41FA5}">
                      <a16:colId xmlns:a16="http://schemas.microsoft.com/office/drawing/2014/main" val="20001"/>
                    </a:ext>
                  </a:extLst>
                </a:gridCol>
                <a:gridCol w="2556651">
                  <a:extLst>
                    <a:ext uri="{9D8B030D-6E8A-4147-A177-3AD203B41FA5}">
                      <a16:colId xmlns:a16="http://schemas.microsoft.com/office/drawing/2014/main" val="20002"/>
                    </a:ext>
                  </a:extLst>
                </a:gridCol>
                <a:gridCol w="1236684">
                  <a:extLst>
                    <a:ext uri="{9D8B030D-6E8A-4147-A177-3AD203B41FA5}">
                      <a16:colId xmlns:a16="http://schemas.microsoft.com/office/drawing/2014/main" val="20003"/>
                    </a:ext>
                  </a:extLst>
                </a:gridCol>
                <a:gridCol w="1036948">
                  <a:extLst>
                    <a:ext uri="{9D8B030D-6E8A-4147-A177-3AD203B41FA5}">
                      <a16:colId xmlns:a16="http://schemas.microsoft.com/office/drawing/2014/main" val="20004"/>
                    </a:ext>
                  </a:extLst>
                </a:gridCol>
              </a:tblGrid>
              <a:tr h="428625">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600" b="1"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Flower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800" b="1"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Product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800" b="1"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INCI Name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GLA </a:t>
                      </a:r>
                      <a:br>
                        <a:rPr kumimoji="0" lang="en-US" altLang="en-US" sz="1800" b="1"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br>
                      <a:r>
                        <a:rPr kumimoji="0" lang="en-US" altLang="en-US" sz="1800" b="1"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Content</a:t>
                      </a:r>
                      <a:endParaRPr kumimoji="0" lang="en-US" altLang="en-US" sz="1800" b="0"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800" b="1" i="0" u="none" strike="noStrike" cap="none" normalizeH="0" baseline="0">
                          <a:ln>
                            <a:noFill/>
                          </a:ln>
                          <a:solidFill>
                            <a:schemeClr val="tx1">
                              <a:lumMod val="75000"/>
                            </a:schemeClr>
                          </a:solidFill>
                          <a:effectLst/>
                          <a:latin typeface="Fira Sans" panose="020B0503050000020004" pitchFamily="34" charset="0"/>
                          <a:ea typeface="Fira Sans" panose="020B0503050000020004" pitchFamily="34" charset="0"/>
                        </a:rPr>
                        <a:t>Product Code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28625">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Evening Primrose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sz="1800" kern="1200" dirty="0" err="1">
                          <a:solidFill>
                            <a:schemeClr val="tx1">
                              <a:lumMod val="75000"/>
                            </a:schemeClr>
                          </a:solidFill>
                          <a:latin typeface="Fira Sans" panose="020B0503050000020004" pitchFamily="34" charset="0"/>
                          <a:ea typeface="Fira Sans" panose="020B0503050000020004" pitchFamily="34" charset="0"/>
                          <a:cs typeface="+mn-cs"/>
                        </a:rPr>
                        <a:t>life'sGLA</a:t>
                      </a:r>
                      <a:r>
                        <a:rPr lang="en-US" sz="1800" kern="1200" dirty="0">
                          <a:solidFill>
                            <a:schemeClr val="tx1">
                              <a:lumMod val="75000"/>
                            </a:schemeClr>
                          </a:solidFill>
                          <a:latin typeface="Fira Sans" panose="020B0503050000020004" pitchFamily="34" charset="0"/>
                          <a:ea typeface="Fira Sans" panose="020B0503050000020004" pitchFamily="34" charset="0"/>
                          <a:cs typeface="+mn-cs"/>
                        </a:rPr>
                        <a:t>™</a:t>
                      </a:r>
                      <a:r>
                        <a:rPr lang="en-US" sz="1800" dirty="0">
                          <a:solidFill>
                            <a:schemeClr val="tx1">
                              <a:lumMod val="75000"/>
                            </a:schemeClr>
                          </a:solidFill>
                          <a:latin typeface="Fira Sans" panose="020B0503050000020004" pitchFamily="34" charset="0"/>
                          <a:ea typeface="Fira Sans" panose="020B0503050000020004" pitchFamily="34" charset="0"/>
                        </a:rPr>
                        <a:t> (</a:t>
                      </a:r>
                      <a:r>
                        <a:rPr kumimoji="0" lang="en-US" altLang="en-US" sz="1800" b="0"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ROPUFA</a:t>
                      </a:r>
                      <a:r>
                        <a:rPr kumimoji="0" lang="en-US" altLang="en-US" sz="1800" b="0" i="0" u="none" strike="noStrike" cap="none" normalizeH="0" baseline="30000" dirty="0">
                          <a:ln>
                            <a:noFill/>
                          </a:ln>
                          <a:solidFill>
                            <a:schemeClr val="tx1">
                              <a:lumMod val="75000"/>
                            </a:schemeClr>
                          </a:solidFill>
                          <a:effectLst/>
                          <a:latin typeface="Fira Sans" panose="020B0503050000020004" pitchFamily="34" charset="0"/>
                          <a:ea typeface="Fira Sans" panose="020B0503050000020004" pitchFamily="34" charset="0"/>
                        </a:rPr>
                        <a:t>®</a:t>
                      </a:r>
                      <a:r>
                        <a:rPr kumimoji="0" lang="en-US" altLang="en-US" sz="1800" b="0"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 '10' n-6 oil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800" b="0"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Oenothera </a:t>
                      </a:r>
                      <a:r>
                        <a:rPr kumimoji="0" lang="en-US" altLang="en-US" sz="1800" b="0" i="0" u="none" strike="noStrike" cap="none" normalizeH="0" baseline="0" dirty="0" err="1">
                          <a:ln>
                            <a:noFill/>
                          </a:ln>
                          <a:solidFill>
                            <a:schemeClr val="tx1">
                              <a:lumMod val="75000"/>
                            </a:schemeClr>
                          </a:solidFill>
                          <a:effectLst/>
                          <a:latin typeface="Fira Sans" panose="020B0503050000020004" pitchFamily="34" charset="0"/>
                          <a:ea typeface="Fira Sans" panose="020B0503050000020004" pitchFamily="34" charset="0"/>
                        </a:rPr>
                        <a:t>Biennis</a:t>
                      </a:r>
                      <a:endParaRPr kumimoji="0" lang="en-US" altLang="en-US" sz="1800" b="0"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800" b="0"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(Evening Primrose) Oil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&gt;9%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800" b="0"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0422398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42925">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Starflower/Borage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lang="en-US" sz="1800" kern="1200" dirty="0" err="1">
                          <a:solidFill>
                            <a:schemeClr val="tx1">
                              <a:lumMod val="75000"/>
                            </a:schemeClr>
                          </a:solidFill>
                          <a:latin typeface="Fira Sans" panose="020B0503050000020004" pitchFamily="34" charset="0"/>
                          <a:ea typeface="Fira Sans" panose="020B0503050000020004" pitchFamily="34" charset="0"/>
                          <a:cs typeface="+mn-cs"/>
                        </a:rPr>
                        <a:t>life'sGLA</a:t>
                      </a:r>
                      <a:r>
                        <a:rPr lang="en-US" sz="1800" kern="1200" dirty="0">
                          <a:solidFill>
                            <a:schemeClr val="tx1">
                              <a:lumMod val="75000"/>
                            </a:schemeClr>
                          </a:solidFill>
                          <a:latin typeface="Fira Sans" panose="020B0503050000020004" pitchFamily="34" charset="0"/>
                          <a:ea typeface="Fira Sans" panose="020B0503050000020004" pitchFamily="34" charset="0"/>
                          <a:cs typeface="+mn-cs"/>
                        </a:rPr>
                        <a:t>™</a:t>
                      </a:r>
                      <a:r>
                        <a:rPr lang="en-US" sz="1800" dirty="0">
                          <a:solidFill>
                            <a:schemeClr val="tx1">
                              <a:lumMod val="75000"/>
                            </a:schemeClr>
                          </a:solidFill>
                          <a:latin typeface="Fira Sans" panose="020B0503050000020004" pitchFamily="34" charset="0"/>
                          <a:ea typeface="Fira Sans" panose="020B0503050000020004" pitchFamily="34" charset="0"/>
                        </a:rPr>
                        <a:t> (</a:t>
                      </a:r>
                      <a:r>
                        <a:rPr kumimoji="0" lang="en-US" altLang="en-US" sz="1800" b="0"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ROPUFA</a:t>
                      </a:r>
                      <a:r>
                        <a:rPr kumimoji="0" lang="en-US" altLang="en-US" sz="1800" b="0" i="0" u="none" strike="noStrike" cap="none" normalizeH="0" baseline="30000" dirty="0">
                          <a:ln>
                            <a:noFill/>
                          </a:ln>
                          <a:solidFill>
                            <a:schemeClr val="tx1">
                              <a:lumMod val="75000"/>
                            </a:schemeClr>
                          </a:solidFill>
                          <a:effectLst/>
                          <a:latin typeface="Fira Sans" panose="020B0503050000020004" pitchFamily="34" charset="0"/>
                          <a:ea typeface="Fira Sans" panose="020B0503050000020004" pitchFamily="34" charset="0"/>
                        </a:rPr>
                        <a:t>® </a:t>
                      </a:r>
                      <a:r>
                        <a:rPr kumimoji="0" lang="en-US" altLang="en-US" sz="1800" b="0"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 '25' n-6 oil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err="1">
                          <a:ln>
                            <a:noFill/>
                          </a:ln>
                          <a:solidFill>
                            <a:schemeClr val="tx1">
                              <a:lumMod val="75000"/>
                            </a:schemeClr>
                          </a:solidFill>
                          <a:effectLst/>
                          <a:latin typeface="Fira Sans" panose="020B0503050000020004" pitchFamily="34" charset="0"/>
                          <a:ea typeface="Fira Sans" panose="020B0503050000020004" pitchFamily="34" charset="0"/>
                        </a:rPr>
                        <a:t>Borago</a:t>
                      </a:r>
                      <a:r>
                        <a:rPr kumimoji="0" lang="en-US" altLang="en-US" sz="1800" b="0"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 Officinalis Seed Oil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800" b="0" i="0" u="none" strike="noStrike" cap="none" normalizeH="0" baseline="0">
                          <a:ln>
                            <a:noFill/>
                          </a:ln>
                          <a:solidFill>
                            <a:schemeClr val="tx1">
                              <a:lumMod val="75000"/>
                            </a:schemeClr>
                          </a:solidFill>
                          <a:effectLst/>
                          <a:latin typeface="Fira Sans" panose="020B0503050000020004" pitchFamily="34" charset="0"/>
                          <a:ea typeface="Fira Sans" panose="020B0503050000020004" pitchFamily="34" charset="0"/>
                        </a:rPr>
                        <a:t>&gt;23%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100000"/>
                        <a:buFont typeface="Times" pitchFamily="18" charset="0"/>
                        <a:defRPr sz="2000">
                          <a:solidFill>
                            <a:schemeClr val="tx1"/>
                          </a:solidFill>
                          <a:latin typeface="Arial" charset="0"/>
                        </a:defRPr>
                      </a:lvl1pPr>
                      <a:lvl2pPr marL="460375">
                        <a:spcBef>
                          <a:spcPct val="20000"/>
                        </a:spcBef>
                        <a:buClr>
                          <a:schemeClr val="bg2"/>
                        </a:buClr>
                        <a:buFont typeface="Times" pitchFamily="18" charset="0"/>
                        <a:defRPr sz="1600">
                          <a:solidFill>
                            <a:schemeClr val="tx1"/>
                          </a:solidFill>
                          <a:latin typeface="Arial" charset="0"/>
                        </a:defRPr>
                      </a:lvl2pPr>
                      <a:lvl3pPr>
                        <a:spcBef>
                          <a:spcPct val="20000"/>
                        </a:spcBef>
                        <a:buClr>
                          <a:schemeClr val="bg2"/>
                        </a:buClr>
                        <a:defRPr sz="1600">
                          <a:solidFill>
                            <a:schemeClr val="tx1"/>
                          </a:solidFill>
                          <a:latin typeface="Arial" charset="0"/>
                        </a:defRPr>
                      </a:lvl3pPr>
                      <a:lvl4pPr>
                        <a:spcBef>
                          <a:spcPct val="20000"/>
                        </a:spcBef>
                        <a:buClr>
                          <a:schemeClr val="bg2"/>
                        </a:buClr>
                        <a:buFont typeface="Times" pitchFamily="18" charset="0"/>
                        <a:defRPr sz="1600">
                          <a:solidFill>
                            <a:schemeClr val="tx1"/>
                          </a:solidFill>
                          <a:latin typeface="Arial" charset="0"/>
                        </a:defRPr>
                      </a:lvl4pPr>
                      <a:lvl5pPr>
                        <a:spcBef>
                          <a:spcPct val="20000"/>
                        </a:spcBef>
                        <a:buClr>
                          <a:schemeClr val="bg2"/>
                        </a:buClr>
                        <a:buFont typeface="Times" pitchFamily="18" charset="0"/>
                        <a:defRPr sz="1600">
                          <a:solidFill>
                            <a:schemeClr val="tx1"/>
                          </a:solidFill>
                          <a:latin typeface="Arial" charset="0"/>
                        </a:defRPr>
                      </a:lvl5pPr>
                      <a:lvl6pPr fontAlgn="base">
                        <a:spcBef>
                          <a:spcPct val="20000"/>
                        </a:spcBef>
                        <a:spcAft>
                          <a:spcPct val="0"/>
                        </a:spcAft>
                        <a:buClr>
                          <a:schemeClr val="bg2"/>
                        </a:buClr>
                        <a:buFont typeface="Times" pitchFamily="18" charset="0"/>
                        <a:defRPr sz="1600">
                          <a:solidFill>
                            <a:schemeClr val="tx1"/>
                          </a:solidFill>
                          <a:latin typeface="Arial" charset="0"/>
                        </a:defRPr>
                      </a:lvl6pPr>
                      <a:lvl7pPr fontAlgn="base">
                        <a:spcBef>
                          <a:spcPct val="20000"/>
                        </a:spcBef>
                        <a:spcAft>
                          <a:spcPct val="0"/>
                        </a:spcAft>
                        <a:buClr>
                          <a:schemeClr val="bg2"/>
                        </a:buClr>
                        <a:buFont typeface="Times" pitchFamily="18" charset="0"/>
                        <a:defRPr sz="1600">
                          <a:solidFill>
                            <a:schemeClr val="tx1"/>
                          </a:solidFill>
                          <a:latin typeface="Arial" charset="0"/>
                        </a:defRPr>
                      </a:lvl7pPr>
                      <a:lvl8pPr fontAlgn="base">
                        <a:spcBef>
                          <a:spcPct val="20000"/>
                        </a:spcBef>
                        <a:spcAft>
                          <a:spcPct val="0"/>
                        </a:spcAft>
                        <a:buClr>
                          <a:schemeClr val="bg2"/>
                        </a:buClr>
                        <a:buFont typeface="Times" pitchFamily="18" charset="0"/>
                        <a:defRPr sz="1600">
                          <a:solidFill>
                            <a:schemeClr val="tx1"/>
                          </a:solidFill>
                          <a:latin typeface="Arial" charset="0"/>
                        </a:defRPr>
                      </a:lvl8pPr>
                      <a:lvl9pPr fontAlgn="base">
                        <a:spcBef>
                          <a:spcPct val="20000"/>
                        </a:spcBef>
                        <a:spcAft>
                          <a:spcPct val="0"/>
                        </a:spcAft>
                        <a:buClr>
                          <a:schemeClr val="bg2"/>
                        </a:buClr>
                        <a:buFont typeface="Times" pitchFamily="18" charset="0"/>
                        <a:defRPr sz="1600">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100000"/>
                        <a:buFont typeface="Times" pitchFamily="18" charset="0"/>
                        <a:buNone/>
                        <a:tabLst/>
                      </a:pPr>
                      <a:r>
                        <a:rPr kumimoji="0" lang="en-US" altLang="en-US" sz="1800" b="0" i="0" u="none" strike="noStrike" cap="none" normalizeH="0" baseline="0" dirty="0">
                          <a:ln>
                            <a:noFill/>
                          </a:ln>
                          <a:solidFill>
                            <a:schemeClr val="tx1">
                              <a:lumMod val="75000"/>
                            </a:schemeClr>
                          </a:solidFill>
                          <a:effectLst/>
                          <a:latin typeface="Fira Sans" panose="020B0503050000020004" pitchFamily="34" charset="0"/>
                          <a:ea typeface="Fira Sans" panose="020B0503050000020004" pitchFamily="34" charset="0"/>
                        </a:rPr>
                        <a:t>5008549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821295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7EA498-A36C-1946-90E1-880DEDBF0278}"/>
              </a:ext>
            </a:extLst>
          </p:cNvPr>
          <p:cNvSpPr>
            <a:spLocks noGrp="1"/>
          </p:cNvSpPr>
          <p:nvPr>
            <p:ph type="sldNum" sz="quarter" idx="10"/>
          </p:nvPr>
        </p:nvSpPr>
        <p:spPr/>
        <p:txBody>
          <a:bodyPr/>
          <a:lstStyle/>
          <a:p>
            <a:fld id="{EC50C849-B97A-2B45-B78A-6D9C352F693C}" type="slidenum">
              <a:rPr lang="en-US" smtClean="0"/>
              <a:pPr/>
              <a:t>15</a:t>
            </a:fld>
            <a:endParaRPr lang="en-US" dirty="0"/>
          </a:p>
        </p:txBody>
      </p:sp>
      <p:sp>
        <p:nvSpPr>
          <p:cNvPr id="5" name="TextBox 4">
            <a:extLst>
              <a:ext uri="{FF2B5EF4-FFF2-40B4-BE49-F238E27FC236}">
                <a16:creationId xmlns:a16="http://schemas.microsoft.com/office/drawing/2014/main" id="{2A6160EE-4735-4FFD-949C-015E556AFABD}"/>
              </a:ext>
            </a:extLst>
          </p:cNvPr>
          <p:cNvSpPr txBox="1"/>
          <p:nvPr/>
        </p:nvSpPr>
        <p:spPr>
          <a:xfrm>
            <a:off x="1199408" y="636205"/>
            <a:ext cx="5723906" cy="707886"/>
          </a:xfrm>
          <a:prstGeom prst="rect">
            <a:avLst/>
          </a:prstGeom>
          <a:noFill/>
        </p:spPr>
        <p:txBody>
          <a:bodyPr wrap="square" rtlCol="0">
            <a:spAutoFit/>
          </a:bodyPr>
          <a:lstStyle/>
          <a:p>
            <a:r>
              <a:rPr lang="de-CH" sz="4000" dirty="0">
                <a:solidFill>
                  <a:srgbClr val="0070BA"/>
                </a:solidFill>
                <a:latin typeface="Fira Sans Medium" panose="020B0603050000020004" pitchFamily="34" charset="0"/>
                <a:ea typeface="Fira Sans Medium" panose="020B0603050000020004" pitchFamily="34" charset="0"/>
              </a:rPr>
              <a:t>Backup</a:t>
            </a:r>
          </a:p>
        </p:txBody>
      </p:sp>
      <p:sp>
        <p:nvSpPr>
          <p:cNvPr id="6" name="TextBox 5">
            <a:extLst>
              <a:ext uri="{FF2B5EF4-FFF2-40B4-BE49-F238E27FC236}">
                <a16:creationId xmlns:a16="http://schemas.microsoft.com/office/drawing/2014/main" id="{13DD656F-F632-4577-9DFA-4D7B60CBB482}"/>
              </a:ext>
            </a:extLst>
          </p:cNvPr>
          <p:cNvSpPr txBox="1"/>
          <p:nvPr/>
        </p:nvSpPr>
        <p:spPr>
          <a:xfrm>
            <a:off x="1401288" y="1971304"/>
            <a:ext cx="6365174" cy="1695592"/>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de-CH" sz="2800" dirty="0" err="1">
                <a:solidFill>
                  <a:srgbClr val="0070BA"/>
                </a:solidFill>
                <a:latin typeface="Fira Sans" panose="020B0503050000020004" pitchFamily="34" charset="0"/>
                <a:ea typeface="Fira Sans" panose="020B0503050000020004" pitchFamily="34" charset="0"/>
              </a:rPr>
              <a:t>Formulation</a:t>
            </a:r>
            <a:r>
              <a:rPr lang="de-CH" sz="2800" dirty="0">
                <a:solidFill>
                  <a:srgbClr val="0070BA"/>
                </a:solidFill>
                <a:latin typeface="Fira Sans" panose="020B0503050000020004" pitchFamily="34" charset="0"/>
                <a:ea typeface="Fira Sans" panose="020B0503050000020004" pitchFamily="34" charset="0"/>
              </a:rPr>
              <a:t> Guidelines</a:t>
            </a:r>
          </a:p>
          <a:p>
            <a:pPr marL="285750" indent="-285750">
              <a:lnSpc>
                <a:spcPct val="200000"/>
              </a:lnSpc>
              <a:buFont typeface="Arial" panose="020B0604020202020204" pitchFamily="34" charset="0"/>
              <a:buChar char="•"/>
            </a:pPr>
            <a:r>
              <a:rPr lang="de-CH" sz="2800" dirty="0">
                <a:solidFill>
                  <a:srgbClr val="0070BA"/>
                </a:solidFill>
                <a:latin typeface="Fira Sans" panose="020B0503050000020004" pitchFamily="34" charset="0"/>
                <a:ea typeface="Fira Sans" panose="020B0503050000020004" pitchFamily="34" charset="0"/>
              </a:rPr>
              <a:t>Scientific References</a:t>
            </a:r>
          </a:p>
        </p:txBody>
      </p:sp>
    </p:spTree>
    <p:extLst>
      <p:ext uri="{BB962C8B-B14F-4D97-AF65-F5344CB8AC3E}">
        <p14:creationId xmlns:p14="http://schemas.microsoft.com/office/powerpoint/2010/main" val="286326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B93A98-FEDC-4FCA-8BF2-BAF066404E34}"/>
              </a:ext>
            </a:extLst>
          </p:cNvPr>
          <p:cNvSpPr>
            <a:spLocks noGrp="1"/>
          </p:cNvSpPr>
          <p:nvPr>
            <p:ph type="sldNum" sz="quarter" idx="10"/>
          </p:nvPr>
        </p:nvSpPr>
        <p:spPr/>
        <p:txBody>
          <a:bodyPr/>
          <a:lstStyle/>
          <a:p>
            <a:fld id="{EC50C849-B97A-2B45-B78A-6D9C352F693C}" type="slidenum">
              <a:rPr lang="en-US" smtClean="0"/>
              <a:pPr/>
              <a:t>16</a:t>
            </a:fld>
            <a:endParaRPr lang="en-US" dirty="0"/>
          </a:p>
        </p:txBody>
      </p:sp>
      <p:sp>
        <p:nvSpPr>
          <p:cNvPr id="3" name="Title 2">
            <a:extLst>
              <a:ext uri="{FF2B5EF4-FFF2-40B4-BE49-F238E27FC236}">
                <a16:creationId xmlns:a16="http://schemas.microsoft.com/office/drawing/2014/main" id="{DC54442F-9B95-4E3B-8F37-ABBC282BF525}"/>
              </a:ext>
            </a:extLst>
          </p:cNvPr>
          <p:cNvSpPr>
            <a:spLocks noGrp="1"/>
          </p:cNvSpPr>
          <p:nvPr>
            <p:ph type="title"/>
          </p:nvPr>
        </p:nvSpPr>
        <p:spPr>
          <a:xfrm>
            <a:off x="693581" y="392765"/>
            <a:ext cx="11262666" cy="443198"/>
          </a:xfrm>
        </p:spPr>
        <p:txBody>
          <a:bodyPr/>
          <a:lstStyle/>
          <a:p>
            <a:r>
              <a:rPr lang="de-CH" dirty="0" err="1"/>
              <a:t>Topical</a:t>
            </a:r>
            <a:r>
              <a:rPr lang="de-CH" dirty="0"/>
              <a:t>: </a:t>
            </a:r>
            <a:r>
              <a:rPr lang="de-CH" dirty="0" err="1"/>
              <a:t>Formulation</a:t>
            </a:r>
            <a:r>
              <a:rPr lang="de-CH" dirty="0"/>
              <a:t> Guidelines</a:t>
            </a:r>
          </a:p>
        </p:txBody>
      </p:sp>
      <p:sp>
        <p:nvSpPr>
          <p:cNvPr id="7" name="Text Box 5">
            <a:extLst>
              <a:ext uri="{FF2B5EF4-FFF2-40B4-BE49-F238E27FC236}">
                <a16:creationId xmlns:a16="http://schemas.microsoft.com/office/drawing/2014/main" id="{F4F31B85-B808-4FC7-8635-A38DEEC01938}"/>
              </a:ext>
            </a:extLst>
          </p:cNvPr>
          <p:cNvSpPr txBox="1">
            <a:spLocks noChangeArrowheads="1"/>
          </p:cNvSpPr>
          <p:nvPr/>
        </p:nvSpPr>
        <p:spPr bwMode="auto">
          <a:xfrm>
            <a:off x="250824" y="1268413"/>
            <a:ext cx="10721975" cy="493981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77800" indent="-177800">
              <a:defRPr sz="2400">
                <a:solidFill>
                  <a:schemeClr val="tx1"/>
                </a:solidFill>
                <a:latin typeface="Times" pitchFamily="18" charset="0"/>
              </a:defRPr>
            </a:lvl1pPr>
            <a:lvl2pPr>
              <a:defRPr sz="2400">
                <a:solidFill>
                  <a:schemeClr val="tx1"/>
                </a:solidFill>
                <a:latin typeface="Times" pitchFamily="18" charset="0"/>
              </a:defRPr>
            </a:lvl2pPr>
            <a:lvl3pPr>
              <a:defRPr sz="2400">
                <a:solidFill>
                  <a:schemeClr val="tx1"/>
                </a:solidFill>
                <a:latin typeface="Times" pitchFamily="18" charset="0"/>
              </a:defRPr>
            </a:lvl3pPr>
            <a:lvl4pPr>
              <a:defRPr sz="2400">
                <a:solidFill>
                  <a:schemeClr val="tx1"/>
                </a:solidFill>
                <a:latin typeface="Times" pitchFamily="18" charset="0"/>
              </a:defRPr>
            </a:lvl4pPr>
            <a:lvl5pPr>
              <a:defRPr sz="2400">
                <a:solidFill>
                  <a:schemeClr val="tx1"/>
                </a:solidFill>
                <a:latin typeface="Times" pitchFamily="18" charset="0"/>
              </a:defRPr>
            </a:lvl5pPr>
            <a:lvl6pPr eaLnBrk="0" fontAlgn="base" hangingPunct="0">
              <a:spcBef>
                <a:spcPct val="0"/>
              </a:spcBef>
              <a:spcAft>
                <a:spcPct val="0"/>
              </a:spcAft>
              <a:defRPr sz="2400">
                <a:solidFill>
                  <a:schemeClr val="tx1"/>
                </a:solidFill>
                <a:latin typeface="Times" pitchFamily="18" charset="0"/>
              </a:defRPr>
            </a:lvl6pPr>
            <a:lvl7pPr eaLnBrk="0" fontAlgn="base" hangingPunct="0">
              <a:spcBef>
                <a:spcPct val="0"/>
              </a:spcBef>
              <a:spcAft>
                <a:spcPct val="0"/>
              </a:spcAft>
              <a:defRPr sz="2400">
                <a:solidFill>
                  <a:schemeClr val="tx1"/>
                </a:solidFill>
                <a:latin typeface="Times" pitchFamily="18" charset="0"/>
              </a:defRPr>
            </a:lvl7pPr>
            <a:lvl8pPr eaLnBrk="0" fontAlgn="base" hangingPunct="0">
              <a:spcBef>
                <a:spcPct val="0"/>
              </a:spcBef>
              <a:spcAft>
                <a:spcPct val="0"/>
              </a:spcAft>
              <a:defRPr sz="2400">
                <a:solidFill>
                  <a:schemeClr val="tx1"/>
                </a:solidFill>
                <a:latin typeface="Times" pitchFamily="18" charset="0"/>
              </a:defRPr>
            </a:lvl8pPr>
            <a:lvl9pPr eaLnBrk="0" fontAlgn="base" hangingPunct="0">
              <a:spcBef>
                <a:spcPct val="0"/>
              </a:spcBef>
              <a:spcAft>
                <a:spcPct val="0"/>
              </a:spcAft>
              <a:defRPr sz="2400">
                <a:solidFill>
                  <a:schemeClr val="tx1"/>
                </a:solidFill>
                <a:latin typeface="Times" pitchFamily="18" charset="0"/>
              </a:defRPr>
            </a:lvl9pPr>
          </a:lstStyle>
          <a:p>
            <a:pPr>
              <a:lnSpc>
                <a:spcPct val="150000"/>
              </a:lnSpc>
              <a:buFontTx/>
              <a:buChar char="•"/>
            </a:pPr>
            <a:r>
              <a:rPr lang="en-US" altLang="en-US" sz="1750" dirty="0">
                <a:latin typeface="Fira Sans" panose="020B0503050000020004" pitchFamily="34" charset="0"/>
                <a:ea typeface="Fira Sans" panose="020B0503050000020004" pitchFamily="34" charset="0"/>
              </a:rPr>
              <a:t>Store </a:t>
            </a:r>
            <a:r>
              <a:rPr lang="en-US" sz="1750" dirty="0" err="1">
                <a:latin typeface="Fira Sans" panose="020B0503050000020004" pitchFamily="34" charset="0"/>
                <a:ea typeface="Fira Sans" panose="020B0503050000020004" pitchFamily="34" charset="0"/>
              </a:rPr>
              <a:t>life'sGLA</a:t>
            </a:r>
            <a:r>
              <a:rPr lang="en-US" sz="1750" dirty="0">
                <a:latin typeface="Fira Sans" panose="020B0503050000020004" pitchFamily="34" charset="0"/>
                <a:ea typeface="Fira Sans" panose="020B0503050000020004" pitchFamily="34" charset="0"/>
              </a:rPr>
              <a:t>™ </a:t>
            </a:r>
            <a:r>
              <a:rPr lang="en-US" altLang="en-US" sz="1750" dirty="0">
                <a:latin typeface="Fira Sans" panose="020B0503050000020004" pitchFamily="34" charset="0"/>
                <a:ea typeface="Fira Sans" panose="020B0503050000020004" pitchFamily="34" charset="0"/>
              </a:rPr>
              <a:t>at cool temperature (&lt;15°C).</a:t>
            </a:r>
          </a:p>
          <a:p>
            <a:pPr>
              <a:lnSpc>
                <a:spcPct val="150000"/>
              </a:lnSpc>
              <a:buFontTx/>
              <a:buChar char="•"/>
            </a:pPr>
            <a:r>
              <a:rPr lang="en-US" altLang="en-US" sz="1750" dirty="0">
                <a:latin typeface="Fira Sans" panose="020B0503050000020004" pitchFamily="34" charset="0"/>
                <a:ea typeface="Fira Sans" panose="020B0503050000020004" pitchFamily="34" charset="0"/>
              </a:rPr>
              <a:t>Peroxide value of ROPUFA® should be below 5 when you produce a cosmetic product.</a:t>
            </a:r>
          </a:p>
          <a:p>
            <a:pPr>
              <a:lnSpc>
                <a:spcPct val="150000"/>
              </a:lnSpc>
              <a:buFontTx/>
              <a:buChar char="•"/>
            </a:pPr>
            <a:r>
              <a:rPr lang="en-US" sz="1750" dirty="0" err="1">
                <a:latin typeface="Fira Sans" panose="020B0503050000020004" pitchFamily="34" charset="0"/>
                <a:ea typeface="Fira Sans" panose="020B0503050000020004" pitchFamily="34" charset="0"/>
              </a:rPr>
              <a:t>life'sGLA</a:t>
            </a:r>
            <a:r>
              <a:rPr lang="en-US" sz="1750" dirty="0">
                <a:latin typeface="Fira Sans" panose="020B0503050000020004" pitchFamily="34" charset="0"/>
                <a:ea typeface="Fira Sans" panose="020B0503050000020004" pitchFamily="34" charset="0"/>
              </a:rPr>
              <a:t>™ </a:t>
            </a:r>
            <a:r>
              <a:rPr lang="en-US" altLang="en-US" sz="1750" dirty="0">
                <a:latin typeface="Fira Sans" panose="020B0503050000020004" pitchFamily="34" charset="0"/>
                <a:ea typeface="Fira Sans" panose="020B0503050000020004" pitchFamily="34" charset="0"/>
              </a:rPr>
              <a:t>is sensitive to light and oxygen. Reseal container after adding nitrogen or argon to protect leftover.</a:t>
            </a:r>
          </a:p>
          <a:p>
            <a:pPr>
              <a:lnSpc>
                <a:spcPct val="150000"/>
              </a:lnSpc>
              <a:buFontTx/>
              <a:buChar char="•"/>
            </a:pPr>
            <a:r>
              <a:rPr lang="en-US" altLang="en-US" sz="1750" dirty="0">
                <a:latin typeface="Fira Sans" panose="020B0503050000020004" pitchFamily="34" charset="0"/>
                <a:ea typeface="Fira Sans" panose="020B0503050000020004" pitchFamily="34" charset="0"/>
              </a:rPr>
              <a:t>When formulating always use EDTA.</a:t>
            </a:r>
          </a:p>
          <a:p>
            <a:pPr>
              <a:lnSpc>
                <a:spcPct val="150000"/>
              </a:lnSpc>
              <a:buFontTx/>
              <a:buChar char="•"/>
            </a:pPr>
            <a:r>
              <a:rPr lang="en-US" altLang="en-US" sz="1750" dirty="0">
                <a:latin typeface="Fira Sans" panose="020B0503050000020004" pitchFamily="34" charset="0"/>
                <a:ea typeface="Fira Sans" panose="020B0503050000020004" pitchFamily="34" charset="0"/>
              </a:rPr>
              <a:t>Recommended use level is 0,1% – 8%.</a:t>
            </a:r>
          </a:p>
          <a:p>
            <a:pPr>
              <a:lnSpc>
                <a:spcPct val="150000"/>
              </a:lnSpc>
              <a:buFontTx/>
              <a:buChar char="•"/>
            </a:pPr>
            <a:r>
              <a:rPr lang="en-US" altLang="en-US" sz="1750" dirty="0">
                <a:latin typeface="Fira Sans" panose="020B0503050000020004" pitchFamily="34" charset="0"/>
                <a:ea typeface="Fira Sans" panose="020B0503050000020004" pitchFamily="34" charset="0"/>
              </a:rPr>
              <a:t>Use in conjunction with antioxidants, most preferred are BHT, BHA, or mixed </a:t>
            </a:r>
            <a:r>
              <a:rPr lang="en-US" altLang="en-US" sz="1750" dirty="0" err="1">
                <a:latin typeface="Fira Sans" panose="020B0503050000020004" pitchFamily="34" charset="0"/>
                <a:ea typeface="Fira Sans" panose="020B0503050000020004" pitchFamily="34" charset="0"/>
              </a:rPr>
              <a:t>tocopherols</a:t>
            </a:r>
            <a:r>
              <a:rPr lang="en-US" altLang="en-US" sz="1750" dirty="0">
                <a:latin typeface="Fira Sans" panose="020B0503050000020004" pitchFamily="34" charset="0"/>
                <a:ea typeface="Fira Sans" panose="020B0503050000020004" pitchFamily="34" charset="0"/>
              </a:rPr>
              <a:t>.</a:t>
            </a:r>
          </a:p>
          <a:p>
            <a:pPr>
              <a:lnSpc>
                <a:spcPct val="150000"/>
              </a:lnSpc>
              <a:buFontTx/>
              <a:buChar char="•"/>
            </a:pPr>
            <a:r>
              <a:rPr lang="en-US" altLang="en-US" sz="1750" dirty="0">
                <a:latin typeface="Fira Sans" panose="020B0503050000020004" pitchFamily="34" charset="0"/>
                <a:ea typeface="Fira Sans" panose="020B0503050000020004" pitchFamily="34" charset="0"/>
              </a:rPr>
              <a:t>Add </a:t>
            </a:r>
            <a:r>
              <a:rPr lang="en-US" sz="1750" dirty="0" err="1">
                <a:latin typeface="Fira Sans" panose="020B0503050000020004" pitchFamily="34" charset="0"/>
                <a:ea typeface="Fira Sans" panose="020B0503050000020004" pitchFamily="34" charset="0"/>
              </a:rPr>
              <a:t>life'sGLA</a:t>
            </a:r>
            <a:r>
              <a:rPr lang="en-US" sz="1750" dirty="0">
                <a:latin typeface="Fira Sans" panose="020B0503050000020004" pitchFamily="34" charset="0"/>
                <a:ea typeface="Fira Sans" panose="020B0503050000020004" pitchFamily="34" charset="0"/>
              </a:rPr>
              <a:t>™ </a:t>
            </a:r>
            <a:r>
              <a:rPr lang="en-US" altLang="en-US" sz="1750" dirty="0">
                <a:latin typeface="Fira Sans" panose="020B0503050000020004" pitchFamily="34" charset="0"/>
                <a:ea typeface="Fira Sans" panose="020B0503050000020004" pitchFamily="34" charset="0"/>
              </a:rPr>
              <a:t>below 40°C, e.g. together with perfume oils or the preservative system.</a:t>
            </a:r>
          </a:p>
          <a:p>
            <a:pPr>
              <a:lnSpc>
                <a:spcPct val="150000"/>
              </a:lnSpc>
              <a:buFontTx/>
              <a:buChar char="•"/>
            </a:pPr>
            <a:r>
              <a:rPr lang="en-US" altLang="en-US" sz="1750" dirty="0">
                <a:latin typeface="Fira Sans" panose="020B0503050000020004" pitchFamily="34" charset="0"/>
                <a:ea typeface="Fira Sans" panose="020B0503050000020004" pitchFamily="34" charset="0"/>
              </a:rPr>
              <a:t>Remove as much oxygen as possible by boiling the water phase and producing/filling under vacuum.</a:t>
            </a:r>
          </a:p>
          <a:p>
            <a:pPr>
              <a:lnSpc>
                <a:spcPct val="150000"/>
              </a:lnSpc>
              <a:buFontTx/>
              <a:buChar char="•"/>
            </a:pPr>
            <a:r>
              <a:rPr lang="en-US" altLang="en-US" sz="1750" dirty="0">
                <a:latin typeface="Fira Sans" panose="020B0503050000020004" pitchFamily="34" charset="0"/>
                <a:ea typeface="Fira Sans" panose="020B0503050000020004" pitchFamily="34" charset="0"/>
              </a:rPr>
              <a:t>Final cosmetic formulation should be in a sealed container (glass, aluminum or laminate tube/bottle).</a:t>
            </a:r>
          </a:p>
          <a:p>
            <a:pPr>
              <a:lnSpc>
                <a:spcPct val="150000"/>
              </a:lnSpc>
              <a:buFontTx/>
              <a:buChar char="•"/>
            </a:pPr>
            <a:r>
              <a:rPr lang="en-US" altLang="en-US" sz="1750" dirty="0">
                <a:latin typeface="Fira Sans" panose="020B0503050000020004" pitchFamily="34" charset="0"/>
                <a:ea typeface="Fira Sans" panose="020B0503050000020004" pitchFamily="34" charset="0"/>
              </a:rPr>
              <a:t>Plastic will be penetrated by oxygen and should not be used.</a:t>
            </a:r>
          </a:p>
          <a:p>
            <a:pPr>
              <a:spcBef>
                <a:spcPct val="50000"/>
              </a:spcBef>
            </a:pPr>
            <a:endParaRPr lang="en-US" altLang="en-US" sz="1750" dirty="0">
              <a:latin typeface="Arial" charset="0"/>
            </a:endParaRPr>
          </a:p>
        </p:txBody>
      </p:sp>
    </p:spTree>
    <p:extLst>
      <p:ext uri="{BB962C8B-B14F-4D97-AF65-F5344CB8AC3E}">
        <p14:creationId xmlns:p14="http://schemas.microsoft.com/office/powerpoint/2010/main" val="4011034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B93A98-FEDC-4FCA-8BF2-BAF066404E34}"/>
              </a:ext>
            </a:extLst>
          </p:cNvPr>
          <p:cNvSpPr>
            <a:spLocks noGrp="1"/>
          </p:cNvSpPr>
          <p:nvPr>
            <p:ph type="sldNum" sz="quarter" idx="10"/>
          </p:nvPr>
        </p:nvSpPr>
        <p:spPr/>
        <p:txBody>
          <a:bodyPr/>
          <a:lstStyle/>
          <a:p>
            <a:fld id="{EC50C849-B97A-2B45-B78A-6D9C352F693C}" type="slidenum">
              <a:rPr lang="en-US" smtClean="0"/>
              <a:pPr/>
              <a:t>17</a:t>
            </a:fld>
            <a:endParaRPr lang="en-US" dirty="0"/>
          </a:p>
        </p:txBody>
      </p:sp>
      <p:sp>
        <p:nvSpPr>
          <p:cNvPr id="3" name="Title 2">
            <a:extLst>
              <a:ext uri="{FF2B5EF4-FFF2-40B4-BE49-F238E27FC236}">
                <a16:creationId xmlns:a16="http://schemas.microsoft.com/office/drawing/2014/main" id="{DC54442F-9B95-4E3B-8F37-ABBC282BF525}"/>
              </a:ext>
            </a:extLst>
          </p:cNvPr>
          <p:cNvSpPr>
            <a:spLocks noGrp="1"/>
          </p:cNvSpPr>
          <p:nvPr>
            <p:ph type="title"/>
          </p:nvPr>
        </p:nvSpPr>
        <p:spPr>
          <a:xfrm>
            <a:off x="693581" y="469100"/>
            <a:ext cx="11262666" cy="443198"/>
          </a:xfrm>
        </p:spPr>
        <p:txBody>
          <a:bodyPr/>
          <a:lstStyle/>
          <a:p>
            <a:r>
              <a:rPr lang="de-CH" dirty="0"/>
              <a:t>Scientific References</a:t>
            </a:r>
          </a:p>
        </p:txBody>
      </p:sp>
      <p:sp>
        <p:nvSpPr>
          <p:cNvPr id="6" name="Rectangle 3">
            <a:extLst>
              <a:ext uri="{FF2B5EF4-FFF2-40B4-BE49-F238E27FC236}">
                <a16:creationId xmlns:a16="http://schemas.microsoft.com/office/drawing/2014/main" id="{9DBA3E70-374C-4AEF-97BD-8472F1DA838E}"/>
              </a:ext>
            </a:extLst>
          </p:cNvPr>
          <p:cNvSpPr txBox="1">
            <a:spLocks noChangeArrowheads="1"/>
          </p:cNvSpPr>
          <p:nvPr/>
        </p:nvSpPr>
        <p:spPr>
          <a:xfrm>
            <a:off x="468000" y="1306898"/>
            <a:ext cx="7148616" cy="13731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Times" pitchFamily="18" charset="0"/>
              <a:buNone/>
            </a:pPr>
            <a:r>
              <a:rPr lang="en-US" altLang="en-US" sz="2000" dirty="0">
                <a:latin typeface="Fira Sans" panose="020B0503050000020004" pitchFamily="34" charset="0"/>
                <a:ea typeface="Fira Sans" panose="020B0503050000020004" pitchFamily="34" charset="0"/>
              </a:rPr>
              <a:t>1: Nissen, H.P., H. </a:t>
            </a:r>
            <a:r>
              <a:rPr lang="en-US" altLang="en-US" sz="2000" dirty="0" err="1">
                <a:latin typeface="Fira Sans" panose="020B0503050000020004" pitchFamily="34" charset="0"/>
                <a:ea typeface="Fira Sans" panose="020B0503050000020004" pitchFamily="34" charset="0"/>
              </a:rPr>
              <a:t>Biltz</a:t>
            </a:r>
            <a:r>
              <a:rPr lang="en-US" altLang="en-US" sz="2000" dirty="0">
                <a:latin typeface="Fira Sans" panose="020B0503050000020004" pitchFamily="34" charset="0"/>
                <a:ea typeface="Fira Sans" panose="020B0503050000020004" pitchFamily="34" charset="0"/>
              </a:rPr>
              <a:t>, and R. </a:t>
            </a:r>
            <a:r>
              <a:rPr lang="en-US" altLang="en-US" sz="2000" dirty="0" err="1">
                <a:latin typeface="Fira Sans" panose="020B0503050000020004" pitchFamily="34" charset="0"/>
                <a:ea typeface="Fira Sans" panose="020B0503050000020004" pitchFamily="34" charset="0"/>
              </a:rPr>
              <a:t>Muggli</a:t>
            </a:r>
            <a:r>
              <a:rPr lang="en-US" altLang="en-US" sz="2000" dirty="0">
                <a:latin typeface="Fira Sans" panose="020B0503050000020004" pitchFamily="34" charset="0"/>
                <a:ea typeface="Fira Sans" panose="020B0503050000020004" pitchFamily="34" charset="0"/>
              </a:rPr>
              <a:t>, </a:t>
            </a:r>
            <a:r>
              <a:rPr lang="en-US" altLang="en-US" sz="2000" i="1" dirty="0">
                <a:latin typeface="Fira Sans" panose="020B0503050000020004" pitchFamily="34" charset="0"/>
                <a:ea typeface="Fira Sans" panose="020B0503050000020004" pitchFamily="34" charset="0"/>
              </a:rPr>
              <a:t>Borage oil.     </a:t>
            </a:r>
            <a:r>
              <a:rPr lang="en-US" altLang="en-US" sz="2000" dirty="0">
                <a:latin typeface="Fira Sans" panose="020B0503050000020004" pitchFamily="34" charset="0"/>
                <a:ea typeface="Fira Sans" panose="020B0503050000020004" pitchFamily="34" charset="0"/>
              </a:rPr>
              <a:t>Cosmetics &amp; Toiletries, 1995. 110(10): p. 71-73, 76.</a:t>
            </a:r>
          </a:p>
          <a:p>
            <a:pPr>
              <a:buFont typeface="Times" pitchFamily="18" charset="0"/>
              <a:buNone/>
            </a:pPr>
            <a:r>
              <a:rPr lang="en-US" altLang="en-US" sz="2000" dirty="0">
                <a:latin typeface="Fira Sans" panose="020B0503050000020004" pitchFamily="34" charset="0"/>
                <a:ea typeface="Fira Sans" panose="020B0503050000020004" pitchFamily="34" charset="0"/>
              </a:rPr>
              <a:t>2: </a:t>
            </a:r>
            <a:r>
              <a:rPr lang="en-US" altLang="en-US" sz="2000" dirty="0" err="1">
                <a:latin typeface="Fira Sans" panose="020B0503050000020004" pitchFamily="34" charset="0"/>
                <a:ea typeface="Fira Sans" panose="020B0503050000020004" pitchFamily="34" charset="0"/>
              </a:rPr>
              <a:t>Muggli</a:t>
            </a:r>
            <a:r>
              <a:rPr lang="en-US" altLang="en-US" sz="2000" dirty="0">
                <a:latin typeface="Fira Sans" panose="020B0503050000020004" pitchFamily="34" charset="0"/>
                <a:ea typeface="Fira Sans" panose="020B0503050000020004" pitchFamily="34" charset="0"/>
              </a:rPr>
              <a:t>, R., </a:t>
            </a:r>
            <a:r>
              <a:rPr lang="en-US" altLang="en-US" sz="2000" i="1" dirty="0">
                <a:latin typeface="Fira Sans" panose="020B0503050000020004" pitchFamily="34" charset="0"/>
                <a:ea typeface="Fira Sans" panose="020B0503050000020004" pitchFamily="34" charset="0"/>
              </a:rPr>
              <a:t>Systemic evening primrose oil improves the biophysical skin parameters of healthy adults. </a:t>
            </a:r>
            <a:r>
              <a:rPr lang="en-US" altLang="en-US" sz="2000" dirty="0">
                <a:latin typeface="Fira Sans" panose="020B0503050000020004" pitchFamily="34" charset="0"/>
                <a:ea typeface="Fira Sans" panose="020B0503050000020004" pitchFamily="34" charset="0"/>
              </a:rPr>
              <a:t>International Journal of Cosmetic Science, 2005. 27(4): p. 243-249.</a:t>
            </a:r>
          </a:p>
          <a:p>
            <a:pPr>
              <a:buFont typeface="Times" pitchFamily="18" charset="0"/>
              <a:buNone/>
            </a:pPr>
            <a:r>
              <a:rPr lang="en-US" altLang="en-US" sz="2000" dirty="0">
                <a:latin typeface="Fira Sans" panose="020B0503050000020004" pitchFamily="34" charset="0"/>
                <a:ea typeface="Fira Sans" panose="020B0503050000020004" pitchFamily="34" charset="0"/>
              </a:rPr>
              <a:t>3: Brosche, T. and D. Platt, </a:t>
            </a:r>
            <a:r>
              <a:rPr lang="en-US" altLang="en-US" sz="2000" i="1" dirty="0">
                <a:latin typeface="Fira Sans" panose="020B0503050000020004" pitchFamily="34" charset="0"/>
                <a:ea typeface="Fira Sans" panose="020B0503050000020004" pitchFamily="34" charset="0"/>
              </a:rPr>
              <a:t>Effect of borage oil consumption on fatty acid metabolism, </a:t>
            </a:r>
            <a:r>
              <a:rPr lang="en-US" altLang="en-US" sz="2000" i="1" dirty="0" err="1">
                <a:latin typeface="Fira Sans" panose="020B0503050000020004" pitchFamily="34" charset="0"/>
                <a:ea typeface="Fira Sans" panose="020B0503050000020004" pitchFamily="34" charset="0"/>
              </a:rPr>
              <a:t>transepidermal</a:t>
            </a:r>
            <a:r>
              <a:rPr lang="en-US" altLang="en-US" sz="2000" i="1" dirty="0">
                <a:latin typeface="Fira Sans" panose="020B0503050000020004" pitchFamily="34" charset="0"/>
                <a:ea typeface="Fira Sans" panose="020B0503050000020004" pitchFamily="34" charset="0"/>
              </a:rPr>
              <a:t> water loss and skin parameters in elderly people.                             </a:t>
            </a:r>
            <a:r>
              <a:rPr lang="en-US" altLang="en-US" sz="2000" dirty="0">
                <a:latin typeface="Fira Sans" panose="020B0503050000020004" pitchFamily="34" charset="0"/>
                <a:ea typeface="Fira Sans" panose="020B0503050000020004" pitchFamily="34" charset="0"/>
              </a:rPr>
              <a:t>Archives of Gerontology and Geriatrics, 2000. 30(2): p. 139-150.</a:t>
            </a:r>
          </a:p>
          <a:p>
            <a:pPr>
              <a:buFont typeface="Times" pitchFamily="18" charset="0"/>
              <a:buNone/>
            </a:pPr>
            <a:r>
              <a:rPr lang="en-US" altLang="en-US" sz="2000" dirty="0">
                <a:latin typeface="Fira Sans" panose="020B0503050000020004" pitchFamily="34" charset="0"/>
                <a:ea typeface="Fira Sans" panose="020B0503050000020004" pitchFamily="34" charset="0"/>
              </a:rPr>
              <a:t>4: </a:t>
            </a:r>
            <a:r>
              <a:rPr lang="en-US" altLang="en-US" sz="2000" dirty="0" err="1">
                <a:latin typeface="Fira Sans" panose="020B0503050000020004" pitchFamily="34" charset="0"/>
                <a:ea typeface="Fira Sans" panose="020B0503050000020004" pitchFamily="34" charset="0"/>
              </a:rPr>
              <a:t>Henz</a:t>
            </a:r>
            <a:r>
              <a:rPr lang="en-US" altLang="en-US" sz="2000" dirty="0">
                <a:latin typeface="Fira Sans" panose="020B0503050000020004" pitchFamily="34" charset="0"/>
                <a:ea typeface="Fira Sans" panose="020B0503050000020004" pitchFamily="34" charset="0"/>
              </a:rPr>
              <a:t>, B.M., </a:t>
            </a:r>
            <a:r>
              <a:rPr lang="en-US" altLang="en-US" sz="2000" i="1" dirty="0">
                <a:latin typeface="Fira Sans" panose="020B0503050000020004" pitchFamily="34" charset="0"/>
                <a:ea typeface="Fira Sans" panose="020B0503050000020004" pitchFamily="34" charset="0"/>
              </a:rPr>
              <a:t>et al., Double-blind, </a:t>
            </a:r>
            <a:r>
              <a:rPr lang="en-US" altLang="en-US" sz="2000" i="1" dirty="0" err="1">
                <a:latin typeface="Fira Sans" panose="020B0503050000020004" pitchFamily="34" charset="0"/>
                <a:ea typeface="Fira Sans" panose="020B0503050000020004" pitchFamily="34" charset="0"/>
              </a:rPr>
              <a:t>multicentre</a:t>
            </a:r>
            <a:r>
              <a:rPr lang="en-US" altLang="en-US" sz="2000" i="1" dirty="0">
                <a:latin typeface="Fira Sans" panose="020B0503050000020004" pitchFamily="34" charset="0"/>
                <a:ea typeface="Fira Sans" panose="020B0503050000020004" pitchFamily="34" charset="0"/>
              </a:rPr>
              <a:t> analysis of the efficacy of borage oil in patients with atopic eczema. </a:t>
            </a:r>
            <a:r>
              <a:rPr lang="en-US" altLang="en-US" sz="2000" dirty="0">
                <a:latin typeface="Fira Sans" panose="020B0503050000020004" pitchFamily="34" charset="0"/>
                <a:ea typeface="Fira Sans" panose="020B0503050000020004" pitchFamily="34" charset="0"/>
              </a:rPr>
              <a:t>British Journal of Dermatology, 1999. 140(4): p. 685-688.</a:t>
            </a:r>
          </a:p>
          <a:p>
            <a:pPr>
              <a:buFont typeface="Times" pitchFamily="18" charset="0"/>
              <a:buNone/>
            </a:pPr>
            <a:endParaRPr lang="en-US" altLang="en-US" dirty="0"/>
          </a:p>
        </p:txBody>
      </p:sp>
    </p:spTree>
    <p:extLst>
      <p:ext uri="{BB962C8B-B14F-4D97-AF65-F5344CB8AC3E}">
        <p14:creationId xmlns:p14="http://schemas.microsoft.com/office/powerpoint/2010/main" val="12692586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EAF74-A923-304F-9C7C-88EBADA7D5F1}"/>
              </a:ext>
            </a:extLst>
          </p:cNvPr>
          <p:cNvSpPr>
            <a:spLocks noGrp="1"/>
          </p:cNvSpPr>
          <p:nvPr>
            <p:ph type="title"/>
          </p:nvPr>
        </p:nvSpPr>
        <p:spPr>
          <a:xfrm>
            <a:off x="468000" y="468000"/>
            <a:ext cx="11262666" cy="368023"/>
          </a:xfrm>
        </p:spPr>
        <p:txBody>
          <a:bodyPr/>
          <a:lstStyle/>
          <a:p>
            <a:r>
              <a:rPr lang="en-GB" sz="2400" dirty="0"/>
              <a:t>DISCLAIMER</a:t>
            </a:r>
          </a:p>
        </p:txBody>
      </p:sp>
      <p:sp>
        <p:nvSpPr>
          <p:cNvPr id="5" name="Slide Number Placeholder 4">
            <a:extLst>
              <a:ext uri="{FF2B5EF4-FFF2-40B4-BE49-F238E27FC236}">
                <a16:creationId xmlns:a16="http://schemas.microsoft.com/office/drawing/2014/main" id="{A73D2726-6798-C241-8847-7E16FC8EAED0}"/>
              </a:ext>
            </a:extLst>
          </p:cNvPr>
          <p:cNvSpPr>
            <a:spLocks noGrp="1"/>
          </p:cNvSpPr>
          <p:nvPr>
            <p:ph type="sldNum" sz="quarter" idx="4"/>
          </p:nvPr>
        </p:nvSpPr>
        <p:spPr/>
        <p:txBody>
          <a:bodyPr/>
          <a:lstStyle/>
          <a:p>
            <a:fld id="{EC50C849-B97A-2B45-B78A-6D9C352F693C}" type="slidenum">
              <a:rPr lang="en-US" smtClean="0"/>
              <a:pPr/>
              <a:t>18</a:t>
            </a:fld>
            <a:endParaRPr lang="en-US" dirty="0"/>
          </a:p>
        </p:txBody>
      </p:sp>
      <p:sp>
        <p:nvSpPr>
          <p:cNvPr id="8" name="Rectangle 7">
            <a:extLst>
              <a:ext uri="{FF2B5EF4-FFF2-40B4-BE49-F238E27FC236}">
                <a16:creationId xmlns:a16="http://schemas.microsoft.com/office/drawing/2014/main" id="{E7330106-300A-4B63-883D-C2C9B24B3C6B}"/>
              </a:ext>
            </a:extLst>
          </p:cNvPr>
          <p:cNvSpPr/>
          <p:nvPr/>
        </p:nvSpPr>
        <p:spPr>
          <a:xfrm>
            <a:off x="374469" y="936792"/>
            <a:ext cx="11051176" cy="2667397"/>
          </a:xfrm>
          <a:prstGeom prst="rect">
            <a:avLst/>
          </a:prstGeom>
        </p:spPr>
        <p:txBody>
          <a:bodyPr wrap="square">
            <a:spAutoFit/>
          </a:bodyPr>
          <a:lstStyle/>
          <a:p>
            <a:pPr>
              <a:spcAft>
                <a:spcPts val="800"/>
              </a:spcAft>
            </a:pPr>
            <a:r>
              <a:rPr lang="en-GB" sz="1400" dirty="0">
                <a:solidFill>
                  <a:srgbClr val="7C807E"/>
                </a:solidFill>
                <a:latin typeface="Fira Sans" panose="020B0503050000020004" pitchFamily="34" charset="0"/>
              </a:rPr>
              <a:t>Copyright © 2020 DSM Nutritional Products, 4002 Basel, Switzerland. </a:t>
            </a:r>
          </a:p>
          <a:p>
            <a:pPr>
              <a:spcAft>
                <a:spcPts val="800"/>
              </a:spcAft>
            </a:pPr>
            <a:r>
              <a:rPr lang="en-GB" sz="1400" dirty="0">
                <a:solidFill>
                  <a:srgbClr val="7C807E"/>
                </a:solidFill>
                <a:latin typeface="Fira Sans" panose="020B0503050000020004" pitchFamily="34" charset="0"/>
                <a:hlinkClick r:id="rId2"/>
              </a:rPr>
              <a:t>www.dsm.com/personal-care</a:t>
            </a:r>
            <a:r>
              <a:rPr lang="en-GB" sz="1400" dirty="0">
                <a:solidFill>
                  <a:srgbClr val="7C807E"/>
                </a:solidFill>
                <a:latin typeface="Fira Sans" panose="020B0503050000020004" pitchFamily="34" charset="0"/>
              </a:rPr>
              <a:t>. All rights reserved.</a:t>
            </a:r>
          </a:p>
          <a:p>
            <a:pPr>
              <a:spcAft>
                <a:spcPts val="800"/>
              </a:spcAft>
            </a:pPr>
            <a:r>
              <a:rPr lang="en-GB" sz="1400" dirty="0">
                <a:solidFill>
                  <a:srgbClr val="7C807E"/>
                </a:solidFill>
                <a:latin typeface="Fira Sans" panose="020B0503050000020004" pitchFamily="34" charset="0"/>
              </a:rPr>
              <a:t>Although DSM has used diligent care to ensure that the information provided herein is accurate and up to date, DSM makes no representation or warranty of the accuracy, reliability, or completeness of the information. This presentation only contains scientific and technical information for business to business use. Country- or region-specific information should also be considered when </a:t>
            </a:r>
            <a:r>
              <a:rPr lang="en-GB" sz="1400" dirty="0" err="1">
                <a:solidFill>
                  <a:srgbClr val="7C807E"/>
                </a:solidFill>
                <a:latin typeface="Fira Sans" panose="020B0503050000020004" pitchFamily="34" charset="0"/>
              </a:rPr>
              <a:t>labeling</a:t>
            </a:r>
            <a:r>
              <a:rPr lang="en-GB" sz="1400" dirty="0">
                <a:solidFill>
                  <a:srgbClr val="7C807E"/>
                </a:solidFill>
                <a:latin typeface="Fira Sans" panose="020B0503050000020004" pitchFamily="34" charset="0"/>
              </a:rPr>
              <a:t> or advertising to final consumers. This publication does not constitute or provide scientific or medical advice, diagnosis, or treatment and is distributed without warranty of any kind, either expressly or implied. In no event shall DSM be liable for any damages arising from the reader’s reliance upon, or use of, these materials. The reader shall be solely responsible for any interpretation or use of the material contained herein. The content of this document is subject to change without further notice. Please contact your local DSM representative for more details. All trademarks listed in this brochure are either registered trademarks or trademarks of DSM in The Netherlands and/or other countries unless explicitly otherwise stated.</a:t>
            </a:r>
          </a:p>
        </p:txBody>
      </p:sp>
      <p:sp>
        <p:nvSpPr>
          <p:cNvPr id="9" name="Title 1">
            <a:extLst>
              <a:ext uri="{FF2B5EF4-FFF2-40B4-BE49-F238E27FC236}">
                <a16:creationId xmlns:a16="http://schemas.microsoft.com/office/drawing/2014/main" id="{4FA33704-E379-4251-895B-407A2151E9EC}"/>
              </a:ext>
            </a:extLst>
          </p:cNvPr>
          <p:cNvSpPr txBox="1">
            <a:spLocks/>
          </p:cNvSpPr>
          <p:nvPr/>
        </p:nvSpPr>
        <p:spPr>
          <a:xfrm>
            <a:off x="464667" y="3847395"/>
            <a:ext cx="11262666" cy="368023"/>
          </a:xfrm>
          <a:prstGeom prst="rect">
            <a:avLst/>
          </a:prstGeom>
        </p:spPr>
        <p:txBody>
          <a:bodyPr lIns="0" tIns="0" rIns="0" bIns="0"/>
          <a:lstStyle>
            <a:lvl1pPr algn="l" defTabSz="914400" rtl="0" eaLnBrk="1" latinLnBrk="0" hangingPunct="1">
              <a:lnSpc>
                <a:spcPct val="90000"/>
              </a:lnSpc>
              <a:spcBef>
                <a:spcPct val="0"/>
              </a:spcBef>
              <a:buNone/>
              <a:defRPr sz="3200" b="0" i="0" kern="1200">
                <a:solidFill>
                  <a:schemeClr val="tx1"/>
                </a:solidFill>
                <a:latin typeface="Fira Sans Medium" panose="020B0503050000020004" pitchFamily="34" charset="0"/>
                <a:ea typeface="+mj-ea"/>
                <a:cs typeface="+mj-cs"/>
              </a:defRPr>
            </a:lvl1pPr>
          </a:lstStyle>
          <a:p>
            <a:r>
              <a:rPr lang="en-GB" sz="2400" dirty="0"/>
              <a:t>DISCLAIMER FORMULATION GUIDELINES</a:t>
            </a:r>
          </a:p>
        </p:txBody>
      </p:sp>
      <p:sp>
        <p:nvSpPr>
          <p:cNvPr id="10" name="Rectangle 9">
            <a:extLst>
              <a:ext uri="{FF2B5EF4-FFF2-40B4-BE49-F238E27FC236}">
                <a16:creationId xmlns:a16="http://schemas.microsoft.com/office/drawing/2014/main" id="{17B85359-5BEB-40FA-92C0-F4F6E6E3B276}"/>
              </a:ext>
            </a:extLst>
          </p:cNvPr>
          <p:cNvSpPr/>
          <p:nvPr/>
        </p:nvSpPr>
        <p:spPr>
          <a:xfrm>
            <a:off x="374469" y="4291224"/>
            <a:ext cx="11155679" cy="1600438"/>
          </a:xfrm>
          <a:prstGeom prst="rect">
            <a:avLst/>
          </a:prstGeom>
        </p:spPr>
        <p:txBody>
          <a:bodyPr wrap="square">
            <a:spAutoFit/>
          </a:bodyPr>
          <a:lstStyle/>
          <a:p>
            <a:pPr>
              <a:spcAft>
                <a:spcPts val="800"/>
              </a:spcAft>
            </a:pPr>
            <a:r>
              <a:rPr lang="en-GB" sz="1400" dirty="0">
                <a:solidFill>
                  <a:srgbClr val="7C807E"/>
                </a:solidFill>
                <a:latin typeface="Fira Sans" panose="020B0503050000020004" pitchFamily="34" charset="0"/>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spTree>
    <p:extLst>
      <p:ext uri="{BB962C8B-B14F-4D97-AF65-F5344CB8AC3E}">
        <p14:creationId xmlns:p14="http://schemas.microsoft.com/office/powerpoint/2010/main" val="34543730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CCF4FC-6C34-D048-B034-73482050C08E}"/>
              </a:ext>
            </a:extLst>
          </p:cNvPr>
          <p:cNvSpPr>
            <a:spLocks noGrp="1"/>
          </p:cNvSpPr>
          <p:nvPr>
            <p:ph type="sldNum" sz="quarter" idx="4294967295"/>
          </p:nvPr>
        </p:nvSpPr>
        <p:spPr>
          <a:xfrm>
            <a:off x="0" y="6327775"/>
            <a:ext cx="450850" cy="123825"/>
          </a:xfrm>
        </p:spPr>
        <p:txBody>
          <a:bodyPr/>
          <a:lstStyle/>
          <a:p>
            <a:fld id="{EC50C849-B97A-2B45-B78A-6D9C352F693C}" type="slidenum">
              <a:rPr lang="en-US" smtClean="0"/>
              <a:pPr/>
              <a:t>19</a:t>
            </a:fld>
            <a:endParaRPr lang="en-US" dirty="0"/>
          </a:p>
        </p:txBody>
      </p:sp>
    </p:spTree>
    <p:extLst>
      <p:ext uri="{BB962C8B-B14F-4D97-AF65-F5344CB8AC3E}">
        <p14:creationId xmlns:p14="http://schemas.microsoft.com/office/powerpoint/2010/main" val="2750417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heme/theme1.xml><?xml version="1.0" encoding="utf-8"?>
<a:theme xmlns:a="http://schemas.openxmlformats.org/drawingml/2006/main" name="1_PC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amp;Pi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UV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roma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TaxCatchAll xmlns="5a2251cd-bd5e-462d-8f0e-b8d48ef43808"/>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C555DAE16A3B2469013D495C779D0EC" ma:contentTypeVersion="7" ma:contentTypeDescription="Create a new document." ma:contentTypeScope="" ma:versionID="7a16e1673d7b6d276c9f89611d9ec08e">
  <xsd:schema xmlns:xsd="http://www.w3.org/2001/XMLSchema" xmlns:xs="http://www.w3.org/2001/XMLSchema" xmlns:p="http://schemas.microsoft.com/office/2006/metadata/properties" xmlns:ns1="http://schemas.microsoft.com/sharepoint/v3" xmlns:ns2="5a2251cd-bd5e-462d-8f0e-b8d48ef43808" xmlns:ns3="66550874-1473-453c-a701-e84d6b55206c" xmlns:ns4="eaf5feeb-6097-4f78-b7e9-f891a103ec5f" targetNamespace="http://schemas.microsoft.com/office/2006/metadata/properties" ma:root="true" ma:fieldsID="e9e37964223ebf5d81f62d15a0dbb090" ns1:_="" ns2:_="" ns3:_="" ns4:_="">
    <xsd:import namespace="http://schemas.microsoft.com/sharepoint/v3"/>
    <xsd:import namespace="5a2251cd-bd5e-462d-8f0e-b8d48ef43808"/>
    <xsd:import namespace="66550874-1473-453c-a701-e84d6b55206c"/>
    <xsd:import namespace="eaf5feeb-6097-4f78-b7e9-f891a103ec5f"/>
    <xsd:element name="properties">
      <xsd:complexType>
        <xsd:sequence>
          <xsd:element name="documentManagement">
            <xsd:complexType>
              <xsd:all>
                <xsd:element ref="ns2:TaxCatchAll" minOccurs="0"/>
                <xsd:element ref="ns2:TaxCatchAllLabel" minOccurs="0"/>
                <xsd:element ref="ns1:PublishingStartDate" minOccurs="0"/>
                <xsd:element ref="ns1:PublishingExpirationDate" minOccurs="0"/>
                <xsd:element ref="ns3:SharedWithUsers" minOccurs="0"/>
                <xsd:element ref="ns3:SharedWithDetails" minOccurs="0"/>
                <xsd:element ref="ns3:LastSharedByUser" minOccurs="0"/>
                <xsd:element ref="ns3:LastSharedByTime" minOccurs="0"/>
                <xsd:element ref="ns4:MediaServiceMetadata" minOccurs="0"/>
                <xsd:element ref="ns4: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0"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1"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6aa4f418-c950-489f-9d82-30303050933d}" ma:internalName="TaxCatchAll" ma:showField="CatchAllData" ma:web="66550874-1473-453c-a701-e84d6b55206c">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6aa4f418-c950-489f-9d82-30303050933d}" ma:internalName="TaxCatchAllLabel" ma:readOnly="true" ma:showField="CatchAllDataLabel" ma:web="66550874-1473-453c-a701-e84d6b55206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6550874-1473-453c-a701-e84d6b55206c"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eaf5feeb-6097-4f78-b7e9-f891a103ec5f" elementFormDefault="qualified">
    <xsd:import namespace="http://schemas.microsoft.com/office/2006/documentManagement/types"/>
    <xsd:import namespace="http://schemas.microsoft.com/office/infopath/2007/PartnerControls"/>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1e82cb03-88f0-48bb-a65d-3e95f13147ee" ContentTypeId="0x0101" PreviousValue="false"/>
</file>

<file path=customXml/itemProps1.xml><?xml version="1.0" encoding="utf-8"?>
<ds:datastoreItem xmlns:ds="http://schemas.openxmlformats.org/officeDocument/2006/customXml" ds:itemID="{7F7B9160-792D-4CBB-99B0-DDEC2CBDD9BB}">
  <ds:schemaRefs>
    <ds:schemaRef ds:uri="http://schemas.microsoft.com/office/2006/metadata/properties"/>
    <ds:schemaRef ds:uri="http://schemas.microsoft.com/office/infopath/2007/PartnerControls"/>
    <ds:schemaRef ds:uri="http://schemas.microsoft.com/sharepoint/v3"/>
    <ds:schemaRef ds:uri="5a2251cd-bd5e-462d-8f0e-b8d48ef43808"/>
  </ds:schemaRefs>
</ds:datastoreItem>
</file>

<file path=customXml/itemProps2.xml><?xml version="1.0" encoding="utf-8"?>
<ds:datastoreItem xmlns:ds="http://schemas.openxmlformats.org/officeDocument/2006/customXml" ds:itemID="{2B89C04C-B567-463A-9915-47FAF203A86C}">
  <ds:schemaRefs>
    <ds:schemaRef ds:uri="http://schemas.microsoft.com/sharepoint/v3/contenttype/forms"/>
  </ds:schemaRefs>
</ds:datastoreItem>
</file>

<file path=customXml/itemProps3.xml><?xml version="1.0" encoding="utf-8"?>
<ds:datastoreItem xmlns:ds="http://schemas.openxmlformats.org/officeDocument/2006/customXml" ds:itemID="{BC66B38E-BC70-4B8F-A6AD-FF8EA2BFB3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a2251cd-bd5e-462d-8f0e-b8d48ef43808"/>
    <ds:schemaRef ds:uri="66550874-1473-453c-a701-e84d6b55206c"/>
    <ds:schemaRef ds:uri="eaf5feeb-6097-4f78-b7e9-f891a103ec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79AE7AF-6B12-4FE3-980E-2155CA8FB38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Multi color</Template>
  <TotalTime>5</TotalTime>
  <Words>1878</Words>
  <Application>Microsoft Office PowerPoint</Application>
  <PresentationFormat>Widescreen</PresentationFormat>
  <Paragraphs>205</Paragraphs>
  <Slides>19</Slides>
  <Notes>5</Notes>
  <HiddenSlides>0</HiddenSlides>
  <MMClips>0</MMClips>
  <ScaleCrop>false</ScaleCrop>
  <HeadingPairs>
    <vt:vector size="8" baseType="variant">
      <vt:variant>
        <vt:lpstr>Fonts Used</vt:lpstr>
      </vt:variant>
      <vt:variant>
        <vt:i4>5</vt:i4>
      </vt:variant>
      <vt:variant>
        <vt:lpstr>Theme</vt:lpstr>
      </vt:variant>
      <vt:variant>
        <vt:i4>5</vt:i4>
      </vt:variant>
      <vt:variant>
        <vt:lpstr>Embedded OLE Servers</vt:lpstr>
      </vt:variant>
      <vt:variant>
        <vt:i4>2</vt:i4>
      </vt:variant>
      <vt:variant>
        <vt:lpstr>Slide Titles</vt:lpstr>
      </vt:variant>
      <vt:variant>
        <vt:i4>19</vt:i4>
      </vt:variant>
    </vt:vector>
  </HeadingPairs>
  <TitlesOfParts>
    <vt:vector size="31" baseType="lpstr">
      <vt:lpstr>Fira Sans</vt:lpstr>
      <vt:lpstr>Calibri</vt:lpstr>
      <vt:lpstr>Arial</vt:lpstr>
      <vt:lpstr>Times</vt:lpstr>
      <vt:lpstr>Fira Sans Medium</vt:lpstr>
      <vt:lpstr>1_PC Template</vt:lpstr>
      <vt:lpstr>Bioactives Template</vt:lpstr>
      <vt:lpstr>T&amp;Pi Template</vt:lpstr>
      <vt:lpstr>UV Template</vt:lpstr>
      <vt:lpstr>Aroma Template</vt:lpstr>
      <vt:lpstr>think-cell Slide</vt:lpstr>
      <vt:lpstr>Photo Editor Photo</vt:lpstr>
      <vt:lpstr>Life's GLA™</vt:lpstr>
      <vt:lpstr>Relieves your skin from stress, allowing a healthy and natural look &amp; feel!</vt:lpstr>
      <vt:lpstr>Flower Power for your skin</vt:lpstr>
      <vt:lpstr>Skin under pressure</vt:lpstr>
      <vt:lpstr>Skin Barrier Function</vt:lpstr>
      <vt:lpstr>GLA Deficiency</vt:lpstr>
      <vt:lpstr>GLA helps protect our skin</vt:lpstr>
      <vt:lpstr>GLA – essential for healthy skin</vt:lpstr>
      <vt:lpstr>Topical</vt:lpstr>
      <vt:lpstr>Topical</vt:lpstr>
      <vt:lpstr>Oral- Beauty from within</vt:lpstr>
      <vt:lpstr>Oral- Beauty from within</vt:lpstr>
      <vt:lpstr>PowerPoint Presentation</vt:lpstr>
      <vt:lpstr>Available Products</vt:lpstr>
      <vt:lpstr>PowerPoint Presentation</vt:lpstr>
      <vt:lpstr>Topical: Formulation Guidelines</vt:lpstr>
      <vt:lpstr>Scientific References</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of the template</dc:title>
  <dc:creator>Milly Austin</dc:creator>
  <cp:lastModifiedBy>Meisinger, Marie-Sophie</cp:lastModifiedBy>
  <cp:revision>60</cp:revision>
  <cp:lastPrinted>2019-08-23T14:34:23Z</cp:lastPrinted>
  <dcterms:created xsi:type="dcterms:W3CDTF">2020-07-29T12:38:09Z</dcterms:created>
  <dcterms:modified xsi:type="dcterms:W3CDTF">2021-05-12T19:31:57Z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0x0101009C555DAE16A3B2469013D495C779D0EC</vt:lpwstr>
  </property>
  <property fmtid="{D5CDD505-2E9C-101B-9397-08002B2CF9AE}" pid="3" name="MSIP_Label_2ff753fd-faf2-4608-9b59-553f003adcdf_Enabled">
    <vt:lpwstr>true</vt:lpwstr>
  </property>
  <property fmtid="{D5CDD505-2E9C-101B-9397-08002B2CF9AE}" pid="4" name="MSIP_Label_2ff753fd-faf2-4608-9b59-553f003adcdf_SetDate">
    <vt:lpwstr>2021-05-12T19:31:57Z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4bf5356d-7c18-4ed7-b0b7-ec612472a52b</vt:lpwstr>
  </property>
  <property fmtid="{D5CDD505-2E9C-101B-9397-08002B2CF9AE}" pid="9" name="MSIP_Label_2ff753fd-faf2-4608-9b59-553f003adcdf_ContentBits">
    <vt:lpwstr>0</vt:lpwstr>
  </property>
</Properties>
</file>