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2.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4.xml" ContentType="application/vnd.openxmlformats-officedocument.them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5.xml" ContentType="application/vnd.openxmlformats-officedocument.them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6.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64" r:id="rId6"/>
    <p:sldMasterId id="2147484024" r:id="rId7"/>
    <p:sldMasterId id="2147484035" r:id="rId8"/>
    <p:sldMasterId id="2147484058" r:id="rId9"/>
    <p:sldMasterId id="2147484063" r:id="rId10"/>
    <p:sldMasterId id="2147484071" r:id="rId11"/>
  </p:sldMasterIdLst>
  <p:notesMasterIdLst>
    <p:notesMasterId r:id="rId33"/>
  </p:notesMasterIdLst>
  <p:sldIdLst>
    <p:sldId id="272" r:id="rId12"/>
    <p:sldId id="2147482654" r:id="rId13"/>
    <p:sldId id="2449" r:id="rId14"/>
    <p:sldId id="2147482701" r:id="rId15"/>
    <p:sldId id="2147482700" r:id="rId16"/>
    <p:sldId id="2147482694" r:id="rId17"/>
    <p:sldId id="2147482704" r:id="rId18"/>
    <p:sldId id="2147482707" r:id="rId19"/>
    <p:sldId id="2147482663" r:id="rId20"/>
    <p:sldId id="2147482708" r:id="rId21"/>
    <p:sldId id="2147482667" r:id="rId22"/>
    <p:sldId id="2147482696" r:id="rId23"/>
    <p:sldId id="2147482697" r:id="rId24"/>
    <p:sldId id="2147482709" r:id="rId25"/>
    <p:sldId id="2147482702" r:id="rId26"/>
    <p:sldId id="2147482710" r:id="rId27"/>
    <p:sldId id="2147482706" r:id="rId28"/>
    <p:sldId id="2147482705" r:id="rId29"/>
    <p:sldId id="2147482658" r:id="rId30"/>
    <p:sldId id="2147482751" r:id="rId31"/>
    <p:sldId id="2147482754" r:id="rId32"/>
  </p:sldIdLst>
  <p:sldSz cx="12192000" cy="6858000"/>
  <p:notesSz cx="6858000" cy="9144000"/>
  <p:embeddedFontLst>
    <p:embeddedFont>
      <p:font typeface="DM Sans" pitchFamily="2" charset="0"/>
      <p:regular r:id="rId34"/>
      <p:bold r:id="rId35"/>
      <p:italic r:id="rId36"/>
      <p:boldItalic r:id="rId37"/>
    </p:embeddedFont>
    <p:embeddedFont>
      <p:font typeface="DM Sans 14pt" panose="020B0604020202020204" charset="0"/>
      <p:regular r:id="rId38"/>
      <p:bold r:id="rId39"/>
      <p:italic r:id="rId40"/>
      <p:boldItalic r:id="rId41"/>
    </p:embeddedFont>
    <p:embeddedFont>
      <p:font typeface="DM Sans Bold" charset="0"/>
      <p:regular r:id="rId42"/>
      <p:bold r:id="rId43"/>
      <p:italic r:id="rId44"/>
      <p:boldItalic r:id="rId45"/>
    </p:embeddedFont>
    <p:embeddedFont>
      <p:font typeface="DM Sans Medium" pitchFamily="2" charset="0"/>
      <p:regular r:id="rId46"/>
      <p:italic r:id="rId47"/>
    </p:embeddedFont>
    <p:embeddedFont>
      <p:font typeface="Fira Sans" panose="020B0503050000020004" pitchFamily="34" charset="0"/>
      <p:regular r:id="rId48"/>
      <p:bold r:id="rId49"/>
      <p:italic r:id="rId50"/>
      <p:boldItalic r:id="rId51"/>
    </p:embeddedFont>
    <p:embeddedFont>
      <p:font typeface="Fira Sans Book" panose="020B0503050000020004" pitchFamily="34" charset="0"/>
      <p:regular r:id="rId52"/>
      <p:italic r:id="rId53"/>
    </p:embeddedFont>
    <p:embeddedFont>
      <p:font typeface="Fira Sans Medium" panose="020B0603050000020004" pitchFamily="34" charset="0"/>
      <p:regular r:id="rId54"/>
      <p:italic r:id="rId55"/>
    </p:embeddedFont>
    <p:embeddedFont>
      <p:font typeface="Franklin Gothic Heavy" panose="020B0903020102020204" pitchFamily="34" charset="0"/>
      <p:regular r:id="rId56"/>
      <p:italic r:id="rId57"/>
    </p:embeddedFont>
    <p:embeddedFont>
      <p:font typeface="Lora" pitchFamily="2" charset="0"/>
      <p:regular r:id="rId58"/>
      <p:bold r:id="rId59"/>
      <p:italic r:id="rId60"/>
      <p:boldItalic r:id="rId61"/>
    </p:embeddedFont>
    <p:embeddedFont>
      <p:font typeface="Lora Italic" pitchFamily="2" charset="0"/>
      <p:italic r:id="rId62"/>
    </p:embeddedFont>
    <p:embeddedFont>
      <p:font typeface="Trebuchet MS" panose="020B0603020202020204" pitchFamily="34" charset="0"/>
      <p:regular r:id="rId63"/>
      <p:bold r:id="rId64"/>
      <p:italic r:id="rId65"/>
      <p:boldItalic r:id="rId6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13EF6912-B253-48DC-A663-1ECC45E0D53D}">
          <p14:sldIdLst>
            <p14:sldId id="272"/>
            <p14:sldId id="2147482654"/>
            <p14:sldId id="2449"/>
            <p14:sldId id="2147482701"/>
            <p14:sldId id="2147482700"/>
            <p14:sldId id="2147482694"/>
            <p14:sldId id="2147482704"/>
            <p14:sldId id="2147482707"/>
            <p14:sldId id="2147482663"/>
            <p14:sldId id="2147482708"/>
            <p14:sldId id="2147482667"/>
            <p14:sldId id="2147482696"/>
            <p14:sldId id="2147482697"/>
            <p14:sldId id="2147482709"/>
            <p14:sldId id="2147482702"/>
            <p14:sldId id="2147482710"/>
            <p14:sldId id="2147482706"/>
            <p14:sldId id="2147482705"/>
            <p14:sldId id="2147482658"/>
            <p14:sldId id="2147482751"/>
            <p14:sldId id="2147482754"/>
          </p14:sldIdLst>
        </p14:section>
      </p14:sectionLst>
    </p:ext>
    <p:ext uri="{EFAFB233-063F-42B5-8137-9DF3F51BA10A}">
      <p15:sldGuideLst xmlns:p15="http://schemas.microsoft.com/office/powerpoint/2012/main">
        <p15:guide id="2" pos="3840" userDrawn="1">
          <p15:clr>
            <a:srgbClr val="A4A3A4"/>
          </p15:clr>
        </p15:guide>
        <p15:guide id="3" orient="horz" pos="218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0D4F2E-3B55-6ACA-DB62-D30F557E0157}" name="Mathieu Moulin" initials="MM" userId="S::Mathieu.Moulin@dsm.com::8a3c87ec-8a02-4479-8891-5886153d3357" providerId="AD"/>
  <p188:author id="{C88BB236-32D9-2453-99F5-147A3C34765E}" name="Jerry Wissink" initials="" userId="S::jerry.wissink@vim-group.com::9bd3e3f0-ea55-475d-ad8a-738bce722c3e" providerId="AD"/>
  <p188:author id="{BD35878E-D73C-3BAC-8A23-CFFA27AB188E}" name="Rodney de Vries" initials="" userId="S::rodney.devries@vim-group.com::dfb3a948-6369-4804-9dbf-27c8ac9c637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Volker Rosenberger" initials="VR" lastIdx="2" clrIdx="0">
    <p:extLst>
      <p:ext uri="{19B8F6BF-5375-455C-9EA6-DF929625EA0E}">
        <p15:presenceInfo xmlns:p15="http://schemas.microsoft.com/office/powerpoint/2012/main" userId="S::Volker.Rosenberger@dsm-firmenich.com::d473ebcf-8881-4a9c-9e6d-8206b85954a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7297"/>
    <a:srgbClr val="FFFFFF"/>
    <a:srgbClr val="7373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197D80-785F-488C-8BB6-18020B8BC936}" v="1" dt="2025-07-29T16:24:32.254"/>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Stijl, gemiddeld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085" autoAdjust="0"/>
  </p:normalViewPr>
  <p:slideViewPr>
    <p:cSldViewPr snapToGrid="0">
      <p:cViewPr varScale="1">
        <p:scale>
          <a:sx n="44" d="100"/>
          <a:sy n="44" d="100"/>
        </p:scale>
        <p:origin x="1362" y="42"/>
      </p:cViewPr>
      <p:guideLst>
        <p:guide pos="3840"/>
        <p:guide orient="horz" pos="2183"/>
      </p:guideLst>
    </p:cSldViewPr>
  </p:slideViewPr>
  <p:notesTextViewPr>
    <p:cViewPr>
      <p:scale>
        <a:sx n="1" d="1"/>
        <a:sy n="1" d="1"/>
      </p:scale>
      <p:origin x="0" y="0"/>
    </p:cViewPr>
  </p:notesTextViewPr>
  <p:sorterViewPr>
    <p:cViewPr>
      <p:scale>
        <a:sx n="100" d="100"/>
        <a:sy n="100" d="100"/>
      </p:scale>
      <p:origin x="0" y="-254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font" Target="fonts/font6.fntdata"/><Relationship Id="rId21" Type="http://schemas.openxmlformats.org/officeDocument/2006/relationships/slide" Target="slides/slide1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font" Target="fonts/font17.fntdata"/><Relationship Id="rId55" Type="http://schemas.openxmlformats.org/officeDocument/2006/relationships/font" Target="fonts/font22.fntdata"/><Relationship Id="rId63" Type="http://schemas.openxmlformats.org/officeDocument/2006/relationships/font" Target="fonts/font30.fntdata"/><Relationship Id="rId68" Type="http://schemas.openxmlformats.org/officeDocument/2006/relationships/presProps" Target="presProps.xml"/><Relationship Id="rId7" Type="http://schemas.openxmlformats.org/officeDocument/2006/relationships/slideMaster" Target="slideMasters/slideMaster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7.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font" Target="fonts/font20.fntdata"/><Relationship Id="rId58" Type="http://schemas.openxmlformats.org/officeDocument/2006/relationships/font" Target="fonts/font25.fntdata"/><Relationship Id="rId66" Type="http://schemas.openxmlformats.org/officeDocument/2006/relationships/font" Target="fonts/font33.fntdata"/><Relationship Id="rId74"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font" Target="fonts/font3.fntdata"/><Relationship Id="rId49" Type="http://schemas.openxmlformats.org/officeDocument/2006/relationships/font" Target="fonts/font16.fntdata"/><Relationship Id="rId57" Type="http://schemas.openxmlformats.org/officeDocument/2006/relationships/font" Target="fonts/font24.fntdata"/><Relationship Id="rId61" Type="http://schemas.openxmlformats.org/officeDocument/2006/relationships/font" Target="fonts/font28.fntdata"/><Relationship Id="rId10" Type="http://schemas.openxmlformats.org/officeDocument/2006/relationships/slideMaster" Target="slideMasters/slideMaster6.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font" Target="fonts/font11.fntdata"/><Relationship Id="rId52" Type="http://schemas.openxmlformats.org/officeDocument/2006/relationships/font" Target="fonts/font19.fntdata"/><Relationship Id="rId60" Type="http://schemas.openxmlformats.org/officeDocument/2006/relationships/font" Target="fonts/font27.fntdata"/><Relationship Id="rId65" Type="http://schemas.openxmlformats.org/officeDocument/2006/relationships/font" Target="fonts/font32.fntdata"/><Relationship Id="rId73"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56" Type="http://schemas.openxmlformats.org/officeDocument/2006/relationships/font" Target="fonts/font23.fntdata"/><Relationship Id="rId64" Type="http://schemas.openxmlformats.org/officeDocument/2006/relationships/font" Target="fonts/font31.fntdata"/><Relationship Id="rId69" Type="http://schemas.openxmlformats.org/officeDocument/2006/relationships/viewProps" Target="viewProps.xml"/><Relationship Id="rId8" Type="http://schemas.openxmlformats.org/officeDocument/2006/relationships/slideMaster" Target="slideMasters/slideMaster4.xml"/><Relationship Id="rId51" Type="http://schemas.openxmlformats.org/officeDocument/2006/relationships/font" Target="fonts/font18.fntdata"/><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59" Type="http://schemas.openxmlformats.org/officeDocument/2006/relationships/font" Target="fonts/font26.fntdata"/><Relationship Id="rId67" Type="http://schemas.openxmlformats.org/officeDocument/2006/relationships/commentAuthors" Target="commentAuthors.xml"/><Relationship Id="rId20" Type="http://schemas.openxmlformats.org/officeDocument/2006/relationships/slide" Target="slides/slide9.xml"/><Relationship Id="rId41" Type="http://schemas.openxmlformats.org/officeDocument/2006/relationships/font" Target="fonts/font8.fntdata"/><Relationship Id="rId54" Type="http://schemas.openxmlformats.org/officeDocument/2006/relationships/font" Target="fonts/font21.fntdata"/><Relationship Id="rId62" Type="http://schemas.openxmlformats.org/officeDocument/2006/relationships/font" Target="fonts/font29.fntdata"/><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D1197D80-785F-488C-8BB6-18020B8BC936}"/>
    <pc:docChg chg="addSld delSld modSld delMainMaster modSection">
      <pc:chgData name="Marie-Sophie Meisinger" userId="286e1ad8-c636-4702-a91e-982a33a1b0e7" providerId="ADAL" clId="{D1197D80-785F-488C-8BB6-18020B8BC936}" dt="2025-07-30T08:29:15.512" v="9" actId="20577"/>
      <pc:docMkLst>
        <pc:docMk/>
      </pc:docMkLst>
      <pc:sldChg chg="addSp modSp mod">
        <pc:chgData name="Marie-Sophie Meisinger" userId="286e1ad8-c636-4702-a91e-982a33a1b0e7" providerId="ADAL" clId="{D1197D80-785F-488C-8BB6-18020B8BC936}" dt="2025-07-30T08:29:15.512" v="9" actId="20577"/>
        <pc:sldMkLst>
          <pc:docMk/>
          <pc:sldMk cId="2727903631" sldId="272"/>
        </pc:sldMkLst>
        <pc:spChg chg="add mod">
          <ac:chgData name="Marie-Sophie Meisinger" userId="286e1ad8-c636-4702-a91e-982a33a1b0e7" providerId="ADAL" clId="{D1197D80-785F-488C-8BB6-18020B8BC936}" dt="2025-07-30T08:29:15.512" v="9" actId="20577"/>
          <ac:spMkLst>
            <pc:docMk/>
            <pc:sldMk cId="2727903631" sldId="272"/>
            <ac:spMk id="2" creationId="{660B4849-5616-D8B2-F191-68E868489040}"/>
          </ac:spMkLst>
        </pc:spChg>
      </pc:sldChg>
      <pc:sldChg chg="del">
        <pc:chgData name="Marie-Sophie Meisinger" userId="286e1ad8-c636-4702-a91e-982a33a1b0e7" providerId="ADAL" clId="{D1197D80-785F-488C-8BB6-18020B8BC936}" dt="2025-07-30T08:20:10.549" v="2" actId="47"/>
        <pc:sldMkLst>
          <pc:docMk/>
          <pc:sldMk cId="1846272655" sldId="2147482686"/>
        </pc:sldMkLst>
      </pc:sldChg>
      <pc:sldChg chg="del">
        <pc:chgData name="Marie-Sophie Meisinger" userId="286e1ad8-c636-4702-a91e-982a33a1b0e7" providerId="ADAL" clId="{D1197D80-785F-488C-8BB6-18020B8BC936}" dt="2025-07-30T08:20:23.675" v="4" actId="47"/>
        <pc:sldMkLst>
          <pc:docMk/>
          <pc:sldMk cId="294986039" sldId="2147482687"/>
        </pc:sldMkLst>
      </pc:sldChg>
      <pc:sldChg chg="modSp mod">
        <pc:chgData name="Marie-Sophie Meisinger" userId="286e1ad8-c636-4702-a91e-982a33a1b0e7" providerId="ADAL" clId="{D1197D80-785F-488C-8BB6-18020B8BC936}" dt="2025-07-29T16:25:00.440" v="0" actId="790"/>
        <pc:sldMkLst>
          <pc:docMk/>
          <pc:sldMk cId="1969768417" sldId="2147482707"/>
        </pc:sldMkLst>
        <pc:spChg chg="mod">
          <ac:chgData name="Marie-Sophie Meisinger" userId="286e1ad8-c636-4702-a91e-982a33a1b0e7" providerId="ADAL" clId="{D1197D80-785F-488C-8BB6-18020B8BC936}" dt="2025-07-29T16:25:00.440" v="0" actId="790"/>
          <ac:spMkLst>
            <pc:docMk/>
            <pc:sldMk cId="1969768417" sldId="2147482707"/>
            <ac:spMk id="2" creationId="{C534E674-BEA5-AE85-FD37-50F4C598F783}"/>
          </ac:spMkLst>
        </pc:spChg>
        <pc:spChg chg="mod">
          <ac:chgData name="Marie-Sophie Meisinger" userId="286e1ad8-c636-4702-a91e-982a33a1b0e7" providerId="ADAL" clId="{D1197D80-785F-488C-8BB6-18020B8BC936}" dt="2025-07-29T16:25:00.440" v="0" actId="790"/>
          <ac:spMkLst>
            <pc:docMk/>
            <pc:sldMk cId="1969768417" sldId="2147482707"/>
            <ac:spMk id="9" creationId="{C5441833-1390-2EB8-87EB-118BCCD3E246}"/>
          </ac:spMkLst>
        </pc:spChg>
        <pc:spChg chg="mod">
          <ac:chgData name="Marie-Sophie Meisinger" userId="286e1ad8-c636-4702-a91e-982a33a1b0e7" providerId="ADAL" clId="{D1197D80-785F-488C-8BB6-18020B8BC936}" dt="2025-07-29T16:25:00.440" v="0" actId="790"/>
          <ac:spMkLst>
            <pc:docMk/>
            <pc:sldMk cId="1969768417" sldId="2147482707"/>
            <ac:spMk id="11" creationId="{036F07C6-3FEC-A62F-B0FE-8C519149A199}"/>
          </ac:spMkLst>
        </pc:spChg>
        <pc:spChg chg="mod">
          <ac:chgData name="Marie-Sophie Meisinger" userId="286e1ad8-c636-4702-a91e-982a33a1b0e7" providerId="ADAL" clId="{D1197D80-785F-488C-8BB6-18020B8BC936}" dt="2025-07-29T16:25:00.440" v="0" actId="790"/>
          <ac:spMkLst>
            <pc:docMk/>
            <pc:sldMk cId="1969768417" sldId="2147482707"/>
            <ac:spMk id="15" creationId="{1FE1FCB4-1307-DB28-2A76-1285704F29A7}"/>
          </ac:spMkLst>
        </pc:spChg>
        <pc:spChg chg="mod">
          <ac:chgData name="Marie-Sophie Meisinger" userId="286e1ad8-c636-4702-a91e-982a33a1b0e7" providerId="ADAL" clId="{D1197D80-785F-488C-8BB6-18020B8BC936}" dt="2025-07-29T16:25:00.440" v="0" actId="790"/>
          <ac:spMkLst>
            <pc:docMk/>
            <pc:sldMk cId="1969768417" sldId="2147482707"/>
            <ac:spMk id="16" creationId="{B76E06AA-2F22-E390-283B-F47308A7622F}"/>
          </ac:spMkLst>
        </pc:spChg>
      </pc:sldChg>
      <pc:sldChg chg="add">
        <pc:chgData name="Marie-Sophie Meisinger" userId="286e1ad8-c636-4702-a91e-982a33a1b0e7" providerId="ADAL" clId="{D1197D80-785F-488C-8BB6-18020B8BC936}" dt="2025-07-30T08:20:08.224" v="1"/>
        <pc:sldMkLst>
          <pc:docMk/>
          <pc:sldMk cId="158530814" sldId="2147482751"/>
        </pc:sldMkLst>
      </pc:sldChg>
      <pc:sldChg chg="add">
        <pc:chgData name="Marie-Sophie Meisinger" userId="286e1ad8-c636-4702-a91e-982a33a1b0e7" providerId="ADAL" clId="{D1197D80-785F-488C-8BB6-18020B8BC936}" dt="2025-07-30T08:20:18.482" v="3"/>
        <pc:sldMkLst>
          <pc:docMk/>
          <pc:sldMk cId="3927489849" sldId="2147482754"/>
        </pc:sldMkLst>
      </pc:sldChg>
      <pc:sldMasterChg chg="del delSldLayout">
        <pc:chgData name="Marie-Sophie Meisinger" userId="286e1ad8-c636-4702-a91e-982a33a1b0e7" providerId="ADAL" clId="{D1197D80-785F-488C-8BB6-18020B8BC936}" dt="2025-07-30T08:20:23.675" v="4" actId="47"/>
        <pc:sldMasterMkLst>
          <pc:docMk/>
          <pc:sldMasterMk cId="310877083" sldId="2147483910"/>
        </pc:sldMasterMkLst>
        <pc:sldLayoutChg chg="del">
          <pc:chgData name="Marie-Sophie Meisinger" userId="286e1ad8-c636-4702-a91e-982a33a1b0e7" providerId="ADAL" clId="{D1197D80-785F-488C-8BB6-18020B8BC936}" dt="2025-07-30T08:20:23.675" v="4" actId="47"/>
          <pc:sldLayoutMkLst>
            <pc:docMk/>
            <pc:sldMasterMk cId="310877083" sldId="2147483910"/>
            <pc:sldLayoutMk cId="3124939009" sldId="2147483911"/>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861865882" sldId="2147483912"/>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4069112366" sldId="2147483913"/>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316181526" sldId="2147483914"/>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844113065" sldId="2147483915"/>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807375734" sldId="2147483916"/>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811903599" sldId="2147483917"/>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575627355" sldId="2147483918"/>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289674179" sldId="2147483919"/>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085247961" sldId="2147483920"/>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409771721" sldId="2147483921"/>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205781513" sldId="2147483922"/>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98487390" sldId="2147483923"/>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4276412823" sldId="2147483924"/>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227675624" sldId="2147483925"/>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755813889" sldId="2147483926"/>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678373395" sldId="2147483927"/>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238586444" sldId="2147483928"/>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484406226" sldId="2147483929"/>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571620515" sldId="2147483930"/>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345279470" sldId="2147483931"/>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958524100" sldId="2147483932"/>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355084819" sldId="2147483933"/>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11507043" sldId="2147483934"/>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393521441" sldId="2147483935"/>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469453647" sldId="2147483936"/>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377216919" sldId="2147483937"/>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4049452593" sldId="2147483938"/>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772246642" sldId="2147483939"/>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883832314" sldId="2147483940"/>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666404184" sldId="2147483941"/>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610771316" sldId="2147483942"/>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304807485" sldId="2147483943"/>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118936075" sldId="2147483944"/>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875343990" sldId="2147483945"/>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216872299" sldId="2147483946"/>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047313293" sldId="2147483947"/>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501655611" sldId="2147483948"/>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479926238" sldId="2147483949"/>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409185645" sldId="2147483950"/>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240142556" sldId="2147483951"/>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4030574859" sldId="2147483952"/>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422292122" sldId="2147483953"/>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17155353" sldId="2147483954"/>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31705886" sldId="2147483955"/>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296809363" sldId="2147483956"/>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661340413" sldId="2147483957"/>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698941925" sldId="2147483958"/>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4047364838" sldId="2147483959"/>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528142560" sldId="2147483960"/>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431326856" sldId="2147483961"/>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52767936" sldId="2147483962"/>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080838373" sldId="2147483963"/>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515487500" sldId="2147483964"/>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550901140" sldId="2147483965"/>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719248839" sldId="2147483966"/>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4201148351" sldId="2147483967"/>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526938875" sldId="2147483968"/>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177137587" sldId="2147483969"/>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392383995" sldId="2147483970"/>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454722181" sldId="2147483971"/>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860178301" sldId="2147483972"/>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956805154" sldId="2147483973"/>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977868918" sldId="2147483974"/>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4186621577" sldId="2147483975"/>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339039939" sldId="2147483976"/>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427851478" sldId="2147483977"/>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800469919" sldId="2147483978"/>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608928531" sldId="2147483979"/>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360783899" sldId="2147483980"/>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359410374" sldId="2147483981"/>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450513793" sldId="2147483982"/>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319635996" sldId="2147483983"/>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705520232" sldId="2147483984"/>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858766895" sldId="2147483985"/>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712854209" sldId="2147483986"/>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593866079" sldId="2147483987"/>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795572994" sldId="2147483988"/>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214485698" sldId="2147483989"/>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261525628" sldId="2147483990"/>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036470039" sldId="2147483991"/>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807480994" sldId="2147483992"/>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843956849" sldId="2147483993"/>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257213995" sldId="2147483994"/>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4285448327" sldId="2147483995"/>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470317567" sldId="2147483996"/>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4037783227" sldId="2147483997"/>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4124031905" sldId="2147483998"/>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217026037" sldId="2147483999"/>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177095838" sldId="2147484000"/>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685588077" sldId="2147484001"/>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83463624" sldId="2147484002"/>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891157106" sldId="2147484003"/>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869277059" sldId="2147484004"/>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1540712772" sldId="2147484005"/>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223576229" sldId="2147484006"/>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392335284" sldId="2147484007"/>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3692327841" sldId="2147484008"/>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576592098" sldId="2147484009"/>
          </pc:sldLayoutMkLst>
        </pc:sldLayoutChg>
        <pc:sldLayoutChg chg="del">
          <pc:chgData name="Marie-Sophie Meisinger" userId="286e1ad8-c636-4702-a91e-982a33a1b0e7" providerId="ADAL" clId="{D1197D80-785F-488C-8BB6-18020B8BC936}" dt="2025-07-30T08:20:23.675" v="4" actId="47"/>
          <pc:sldLayoutMkLst>
            <pc:docMk/>
            <pc:sldMasterMk cId="310877083" sldId="2147483910"/>
            <pc:sldLayoutMk cId="2639178061" sldId="2147484010"/>
          </pc:sldLayoutMkLst>
        </pc:sldLayoutChg>
      </pc:sldMasterChg>
    </pc:docChg>
  </pc:docChgLst>
  <pc:docChgLst>
    <pc:chgData name="Volker Rosenberger" userId="d473ebcf-8881-4a9c-9e6d-8206b85954aa" providerId="ADAL" clId="{F97568FB-D9F1-4827-84AB-903CFBABF867}"/>
    <pc:docChg chg="undo custSel addSld delSld modSld sldOrd modSection">
      <pc:chgData name="Volker Rosenberger" userId="d473ebcf-8881-4a9c-9e6d-8206b85954aa" providerId="ADAL" clId="{F97568FB-D9F1-4827-84AB-903CFBABF867}" dt="2025-07-07T12:37:14.165" v="4896" actId="113"/>
      <pc:docMkLst>
        <pc:docMk/>
      </pc:docMkLst>
      <pc:sldChg chg="add del">
        <pc:chgData name="Volker Rosenberger" userId="d473ebcf-8881-4a9c-9e6d-8206b85954aa" providerId="ADAL" clId="{F97568FB-D9F1-4827-84AB-903CFBABF867}" dt="2025-06-17T11:15:37.529" v="1566" actId="47"/>
        <pc:sldMkLst>
          <pc:docMk/>
          <pc:sldMk cId="4233044310" sldId="612"/>
        </pc:sldMkLst>
      </pc:sldChg>
      <pc:sldChg chg="add del ord">
        <pc:chgData name="Volker Rosenberger" userId="d473ebcf-8881-4a9c-9e6d-8206b85954aa" providerId="ADAL" clId="{F97568FB-D9F1-4827-84AB-903CFBABF867}" dt="2025-06-17T13:54:21.499" v="2736" actId="47"/>
        <pc:sldMkLst>
          <pc:docMk/>
          <pc:sldMk cId="820944172" sldId="622"/>
        </pc:sldMkLst>
      </pc:sldChg>
      <pc:sldChg chg="add del">
        <pc:chgData name="Volker Rosenberger" userId="d473ebcf-8881-4a9c-9e6d-8206b85954aa" providerId="ADAL" clId="{F97568FB-D9F1-4827-84AB-903CFBABF867}" dt="2025-06-17T13:43:21.572" v="2254" actId="47"/>
        <pc:sldMkLst>
          <pc:docMk/>
          <pc:sldMk cId="3884354048" sldId="623"/>
        </pc:sldMkLst>
      </pc:sldChg>
      <pc:sldChg chg="add del">
        <pc:chgData name="Volker Rosenberger" userId="d473ebcf-8881-4a9c-9e6d-8206b85954aa" providerId="ADAL" clId="{F97568FB-D9F1-4827-84AB-903CFBABF867}" dt="2025-06-17T13:43:08.277" v="2253" actId="47"/>
        <pc:sldMkLst>
          <pc:docMk/>
          <pc:sldMk cId="127729011" sldId="624"/>
        </pc:sldMkLst>
      </pc:sldChg>
      <pc:sldChg chg="add del">
        <pc:chgData name="Volker Rosenberger" userId="d473ebcf-8881-4a9c-9e6d-8206b85954aa" providerId="ADAL" clId="{F97568FB-D9F1-4827-84AB-903CFBABF867}" dt="2025-06-17T12:14:08.518" v="1772" actId="47"/>
        <pc:sldMkLst>
          <pc:docMk/>
          <pc:sldMk cId="3618255505" sldId="635"/>
        </pc:sldMkLst>
      </pc:sldChg>
      <pc:sldChg chg="modSp mod">
        <pc:chgData name="Volker Rosenberger" userId="d473ebcf-8881-4a9c-9e6d-8206b85954aa" providerId="ADAL" clId="{F97568FB-D9F1-4827-84AB-903CFBABF867}" dt="2025-07-03T11:10:44.435" v="4360" actId="6549"/>
        <pc:sldMkLst>
          <pc:docMk/>
          <pc:sldMk cId="394885964" sldId="2449"/>
        </pc:sldMkLst>
        <pc:spChg chg="mod">
          <ac:chgData name="Volker Rosenberger" userId="d473ebcf-8881-4a9c-9e6d-8206b85954aa" providerId="ADAL" clId="{F97568FB-D9F1-4827-84AB-903CFBABF867}" dt="2025-07-03T10:52:16.948" v="3986" actId="20577"/>
          <ac:spMkLst>
            <pc:docMk/>
            <pc:sldMk cId="394885964" sldId="2449"/>
            <ac:spMk id="2" creationId="{8175B8AD-42EC-CA81-D756-9B21C71CF209}"/>
          </ac:spMkLst>
        </pc:spChg>
        <pc:spChg chg="mod">
          <ac:chgData name="Volker Rosenberger" userId="d473ebcf-8881-4a9c-9e6d-8206b85954aa" providerId="ADAL" clId="{F97568FB-D9F1-4827-84AB-903CFBABF867}" dt="2025-07-03T11:10:44.435" v="4360" actId="6549"/>
          <ac:spMkLst>
            <pc:docMk/>
            <pc:sldMk cId="394885964" sldId="2449"/>
            <ac:spMk id="17" creationId="{02CCC342-63BF-686C-72E0-40C0EBB9D497}"/>
          </ac:spMkLst>
        </pc:spChg>
        <pc:spChg chg="mod">
          <ac:chgData name="Volker Rosenberger" userId="d473ebcf-8881-4a9c-9e6d-8206b85954aa" providerId="ADAL" clId="{F97568FB-D9F1-4827-84AB-903CFBABF867}" dt="2025-07-03T10:52:29.740" v="3988" actId="20577"/>
          <ac:spMkLst>
            <pc:docMk/>
            <pc:sldMk cId="394885964" sldId="2449"/>
            <ac:spMk id="18" creationId="{45630843-C28F-2126-546D-42779D569C0D}"/>
          </ac:spMkLst>
        </pc:spChg>
        <pc:spChg chg="mod">
          <ac:chgData name="Volker Rosenberger" userId="d473ebcf-8881-4a9c-9e6d-8206b85954aa" providerId="ADAL" clId="{F97568FB-D9F1-4827-84AB-903CFBABF867}" dt="2025-07-03T10:52:33.510" v="3990" actId="20577"/>
          <ac:spMkLst>
            <pc:docMk/>
            <pc:sldMk cId="394885964" sldId="2449"/>
            <ac:spMk id="23" creationId="{66254A70-47DD-62C0-46FF-0295348EE254}"/>
          </ac:spMkLst>
        </pc:spChg>
        <pc:spChg chg="mod">
          <ac:chgData name="Volker Rosenberger" userId="d473ebcf-8881-4a9c-9e6d-8206b85954aa" providerId="ADAL" clId="{F97568FB-D9F1-4827-84AB-903CFBABF867}" dt="2025-06-19T13:25:47.127" v="3527" actId="20577"/>
          <ac:spMkLst>
            <pc:docMk/>
            <pc:sldMk cId="394885964" sldId="2449"/>
            <ac:spMk id="24" creationId="{9BA1936B-88F3-E67F-5754-E32A8C1EACB0}"/>
          </ac:spMkLst>
        </pc:spChg>
      </pc:sldChg>
      <pc:sldChg chg="modSp mod">
        <pc:chgData name="Volker Rosenberger" userId="d473ebcf-8881-4a9c-9e6d-8206b85954aa" providerId="ADAL" clId="{F97568FB-D9F1-4827-84AB-903CFBABF867}" dt="2025-07-03T10:55:15.806" v="4073" actId="20577"/>
        <pc:sldMkLst>
          <pc:docMk/>
          <pc:sldMk cId="3720419337" sldId="2147482653"/>
        </pc:sldMkLst>
      </pc:sldChg>
      <pc:sldChg chg="addSp delSp modSp mod">
        <pc:chgData name="Volker Rosenberger" userId="d473ebcf-8881-4a9c-9e6d-8206b85954aa" providerId="ADAL" clId="{F97568FB-D9F1-4827-84AB-903CFBABF867}" dt="2025-07-07T09:09:05.258" v="4785" actId="20577"/>
        <pc:sldMkLst>
          <pc:docMk/>
          <pc:sldMk cId="205235141" sldId="2147482654"/>
        </pc:sldMkLst>
        <pc:spChg chg="mod">
          <ac:chgData name="Volker Rosenberger" userId="d473ebcf-8881-4a9c-9e6d-8206b85954aa" providerId="ADAL" clId="{F97568FB-D9F1-4827-84AB-903CFBABF867}" dt="2025-07-03T10:51:33.209" v="3964" actId="20577"/>
          <ac:spMkLst>
            <pc:docMk/>
            <pc:sldMk cId="205235141" sldId="2147482654"/>
            <ac:spMk id="2" creationId="{8175B8AD-42EC-CA81-D756-9B21C71CF209}"/>
          </ac:spMkLst>
        </pc:spChg>
        <pc:spChg chg="mod">
          <ac:chgData name="Volker Rosenberger" userId="d473ebcf-8881-4a9c-9e6d-8206b85954aa" providerId="ADAL" clId="{F97568FB-D9F1-4827-84AB-903CFBABF867}" dt="2025-07-07T09:09:05.258" v="4785" actId="20577"/>
          <ac:spMkLst>
            <pc:docMk/>
            <pc:sldMk cId="205235141" sldId="2147482654"/>
            <ac:spMk id="11" creationId="{0C415144-14E8-4EB4-65D3-BFD6E5C753BB}"/>
          </ac:spMkLst>
        </pc:spChg>
      </pc:sldChg>
      <pc:sldChg chg="addSp modSp mod">
        <pc:chgData name="Volker Rosenberger" userId="d473ebcf-8881-4a9c-9e6d-8206b85954aa" providerId="ADAL" clId="{F97568FB-D9F1-4827-84AB-903CFBABF867}" dt="2025-07-07T09:33:05.005" v="4871" actId="6549"/>
        <pc:sldMkLst>
          <pc:docMk/>
          <pc:sldMk cId="3884239099" sldId="2147482658"/>
        </pc:sldMkLst>
        <pc:spChg chg="mod">
          <ac:chgData name="Volker Rosenberger" userId="d473ebcf-8881-4a9c-9e6d-8206b85954aa" providerId="ADAL" clId="{F97568FB-D9F1-4827-84AB-903CFBABF867}" dt="2025-06-17T12:07:56.602" v="1583" actId="20577"/>
          <ac:spMkLst>
            <pc:docMk/>
            <pc:sldMk cId="3884239099" sldId="2147482658"/>
            <ac:spMk id="2" creationId="{BCC4BF93-D6AD-324F-AE03-FE71F2CFAC41}"/>
          </ac:spMkLst>
        </pc:spChg>
        <pc:spChg chg="mod">
          <ac:chgData name="Volker Rosenberger" userId="d473ebcf-8881-4a9c-9e6d-8206b85954aa" providerId="ADAL" clId="{F97568FB-D9F1-4827-84AB-903CFBABF867}" dt="2025-06-17T12:15:23.993" v="1779" actId="14100"/>
          <ac:spMkLst>
            <pc:docMk/>
            <pc:sldMk cId="3884239099" sldId="2147482658"/>
            <ac:spMk id="5" creationId="{57DB311B-FABC-5AB8-0559-B30EB4678132}"/>
          </ac:spMkLst>
        </pc:spChg>
        <pc:spChg chg="add mod">
          <ac:chgData name="Volker Rosenberger" userId="d473ebcf-8881-4a9c-9e6d-8206b85954aa" providerId="ADAL" clId="{F97568FB-D9F1-4827-84AB-903CFBABF867}" dt="2025-07-07T09:33:05.005" v="4871" actId="6549"/>
          <ac:spMkLst>
            <pc:docMk/>
            <pc:sldMk cId="3884239099" sldId="2147482658"/>
            <ac:spMk id="6" creationId="{3DE5A2A2-9413-CA3E-9D26-6844BC9E7F28}"/>
          </ac:spMkLst>
        </pc:spChg>
      </pc:sldChg>
      <pc:sldChg chg="modSp mod">
        <pc:chgData name="Volker Rosenberger" userId="d473ebcf-8881-4a9c-9e6d-8206b85954aa" providerId="ADAL" clId="{F97568FB-D9F1-4827-84AB-903CFBABF867}" dt="2025-07-03T10:56:35.880" v="4104" actId="20577"/>
        <pc:sldMkLst>
          <pc:docMk/>
          <pc:sldMk cId="1512684592" sldId="2147482663"/>
        </pc:sldMkLst>
        <pc:spChg chg="mod">
          <ac:chgData name="Volker Rosenberger" userId="d473ebcf-8881-4a9c-9e6d-8206b85954aa" providerId="ADAL" clId="{F97568FB-D9F1-4827-84AB-903CFBABF867}" dt="2025-07-03T10:56:17.831" v="4094" actId="20577"/>
          <ac:spMkLst>
            <pc:docMk/>
            <pc:sldMk cId="1512684592" sldId="2147482663"/>
            <ac:spMk id="10" creationId="{EE9F9845-2A4C-8647-9203-3591B5B437C7}"/>
          </ac:spMkLst>
        </pc:spChg>
        <pc:spChg chg="mod">
          <ac:chgData name="Volker Rosenberger" userId="d473ebcf-8881-4a9c-9e6d-8206b85954aa" providerId="ADAL" clId="{F97568FB-D9F1-4827-84AB-903CFBABF867}" dt="2025-07-03T10:56:27.042" v="4098" actId="20577"/>
          <ac:spMkLst>
            <pc:docMk/>
            <pc:sldMk cId="1512684592" sldId="2147482663"/>
            <ac:spMk id="12" creationId="{7FFBA63A-C5E0-B0FF-7E80-30881D70B406}"/>
          </ac:spMkLst>
        </pc:spChg>
        <pc:spChg chg="mod">
          <ac:chgData name="Volker Rosenberger" userId="d473ebcf-8881-4a9c-9e6d-8206b85954aa" providerId="ADAL" clId="{F97568FB-D9F1-4827-84AB-903CFBABF867}" dt="2025-07-03T10:56:30.045" v="4100" actId="20577"/>
          <ac:spMkLst>
            <pc:docMk/>
            <pc:sldMk cId="1512684592" sldId="2147482663"/>
            <ac:spMk id="13" creationId="{F76FDA77-D3C2-2739-F4E6-0C3845AB58DA}"/>
          </ac:spMkLst>
        </pc:spChg>
        <pc:spChg chg="mod">
          <ac:chgData name="Volker Rosenberger" userId="d473ebcf-8881-4a9c-9e6d-8206b85954aa" providerId="ADAL" clId="{F97568FB-D9F1-4827-84AB-903CFBABF867}" dt="2025-07-03T10:56:32.794" v="4102" actId="20577"/>
          <ac:spMkLst>
            <pc:docMk/>
            <pc:sldMk cId="1512684592" sldId="2147482663"/>
            <ac:spMk id="14" creationId="{EBA90B0C-57EB-0285-556B-E1231E4434D7}"/>
          </ac:spMkLst>
        </pc:spChg>
        <pc:spChg chg="mod">
          <ac:chgData name="Volker Rosenberger" userId="d473ebcf-8881-4a9c-9e6d-8206b85954aa" providerId="ADAL" clId="{F97568FB-D9F1-4827-84AB-903CFBABF867}" dt="2025-07-03T10:56:35.880" v="4104" actId="20577"/>
          <ac:spMkLst>
            <pc:docMk/>
            <pc:sldMk cId="1512684592" sldId="2147482663"/>
            <ac:spMk id="19" creationId="{AE2A069F-556F-95CC-88B7-7AD44CBDDE3E}"/>
          </ac:spMkLst>
        </pc:spChg>
        <pc:spChg chg="mod">
          <ac:chgData name="Volker Rosenberger" userId="d473ebcf-8881-4a9c-9e6d-8206b85954aa" providerId="ADAL" clId="{F97568FB-D9F1-4827-84AB-903CFBABF867}" dt="2025-07-03T10:56:22.521" v="4096" actId="20577"/>
          <ac:spMkLst>
            <pc:docMk/>
            <pc:sldMk cId="1512684592" sldId="2147482663"/>
            <ac:spMk id="20" creationId="{AEA3F5F1-1135-0E00-6443-A176B7474BBA}"/>
          </ac:spMkLst>
        </pc:spChg>
      </pc:sldChg>
      <pc:sldChg chg="addSp delSp modSp mod">
        <pc:chgData name="Volker Rosenberger" userId="d473ebcf-8881-4a9c-9e6d-8206b85954aa" providerId="ADAL" clId="{F97568FB-D9F1-4827-84AB-903CFBABF867}" dt="2025-07-07T09:15:39.045" v="4833" actId="20577"/>
        <pc:sldMkLst>
          <pc:docMk/>
          <pc:sldMk cId="706177556" sldId="2147482667"/>
        </pc:sldMkLst>
        <pc:spChg chg="mod">
          <ac:chgData name="Volker Rosenberger" userId="d473ebcf-8881-4a9c-9e6d-8206b85954aa" providerId="ADAL" clId="{F97568FB-D9F1-4827-84AB-903CFBABF867}" dt="2025-07-03T11:02:12.671" v="4185" actId="20577"/>
          <ac:spMkLst>
            <pc:docMk/>
            <pc:sldMk cId="706177556" sldId="2147482667"/>
            <ac:spMk id="2" creationId="{6212D3EF-DA36-7B20-2C16-A5D4991A12EC}"/>
          </ac:spMkLst>
        </pc:spChg>
        <pc:spChg chg="add mod">
          <ac:chgData name="Volker Rosenberger" userId="d473ebcf-8881-4a9c-9e6d-8206b85954aa" providerId="ADAL" clId="{F97568FB-D9F1-4827-84AB-903CFBABF867}" dt="2025-06-19T13:09:34.413" v="3443" actId="6549"/>
          <ac:spMkLst>
            <pc:docMk/>
            <pc:sldMk cId="706177556" sldId="2147482667"/>
            <ac:spMk id="4" creationId="{3BAF602C-24DF-407F-1DDD-52C52141EC3F}"/>
          </ac:spMkLst>
        </pc:spChg>
        <pc:spChg chg="mod">
          <ac:chgData name="Volker Rosenberger" userId="d473ebcf-8881-4a9c-9e6d-8206b85954aa" providerId="ADAL" clId="{F97568FB-D9F1-4827-84AB-903CFBABF867}" dt="2025-06-16T06:24:01.849" v="1055" actId="14100"/>
          <ac:spMkLst>
            <pc:docMk/>
            <pc:sldMk cId="706177556" sldId="2147482667"/>
            <ac:spMk id="49" creationId="{BA9BB585-DFBD-BF51-845F-0AA1B9E3EE45}"/>
          </ac:spMkLst>
        </pc:spChg>
        <pc:spChg chg="mod">
          <ac:chgData name="Volker Rosenberger" userId="d473ebcf-8881-4a9c-9e6d-8206b85954aa" providerId="ADAL" clId="{F97568FB-D9F1-4827-84AB-903CFBABF867}" dt="2025-06-16T06:24:08.390" v="1071" actId="1037"/>
          <ac:spMkLst>
            <pc:docMk/>
            <pc:sldMk cId="706177556" sldId="2147482667"/>
            <ac:spMk id="56" creationId="{EF81DD97-D580-7802-40CA-0374840235E7}"/>
          </ac:spMkLst>
        </pc:spChg>
        <pc:spChg chg="mod">
          <ac:chgData name="Volker Rosenberger" userId="d473ebcf-8881-4a9c-9e6d-8206b85954aa" providerId="ADAL" clId="{F97568FB-D9F1-4827-84AB-903CFBABF867}" dt="2025-06-16T06:24:50.883" v="1088" actId="20577"/>
          <ac:spMkLst>
            <pc:docMk/>
            <pc:sldMk cId="706177556" sldId="2147482667"/>
            <ac:spMk id="64" creationId="{7CAC7629-C57C-A116-71B5-1F92D4824BDC}"/>
          </ac:spMkLst>
        </pc:spChg>
        <pc:spChg chg="mod">
          <ac:chgData name="Volker Rosenberger" userId="d473ebcf-8881-4a9c-9e6d-8206b85954aa" providerId="ADAL" clId="{F97568FB-D9F1-4827-84AB-903CFBABF867}" dt="2025-06-19T13:07:25.322" v="3433" actId="1076"/>
          <ac:spMkLst>
            <pc:docMk/>
            <pc:sldMk cId="706177556" sldId="2147482667"/>
            <ac:spMk id="69" creationId="{8C2EBC94-E144-149B-0528-1F8625C84124}"/>
          </ac:spMkLst>
        </pc:spChg>
        <pc:spChg chg="mod">
          <ac:chgData name="Volker Rosenberger" userId="d473ebcf-8881-4a9c-9e6d-8206b85954aa" providerId="ADAL" clId="{F97568FB-D9F1-4827-84AB-903CFBABF867}" dt="2025-07-07T09:15:39.045" v="4833" actId="20577"/>
          <ac:spMkLst>
            <pc:docMk/>
            <pc:sldMk cId="706177556" sldId="2147482667"/>
            <ac:spMk id="71" creationId="{C1104EB4-4252-A452-90EC-1AE6B98FD183}"/>
          </ac:spMkLst>
        </pc:spChg>
        <pc:picChg chg="mod">
          <ac:chgData name="Volker Rosenberger" userId="d473ebcf-8881-4a9c-9e6d-8206b85954aa" providerId="ADAL" clId="{F97568FB-D9F1-4827-84AB-903CFBABF867}" dt="2025-06-16T06:25:30.940" v="1091" actId="1076"/>
          <ac:picMkLst>
            <pc:docMk/>
            <pc:sldMk cId="706177556" sldId="2147482667"/>
            <ac:picMk id="7" creationId="{6BD18ECA-3C0A-D562-9CE5-0442C9193E4B}"/>
          </ac:picMkLst>
        </pc:picChg>
        <pc:picChg chg="add mod">
          <ac:chgData name="Volker Rosenberger" userId="d473ebcf-8881-4a9c-9e6d-8206b85954aa" providerId="ADAL" clId="{F97568FB-D9F1-4827-84AB-903CFBABF867}" dt="2025-06-16T06:25:28.158" v="1090"/>
          <ac:picMkLst>
            <pc:docMk/>
            <pc:sldMk cId="706177556" sldId="2147482667"/>
            <ac:picMk id="14" creationId="{717E6972-D03F-04E9-6DCA-96D31EEE3C13}"/>
          </ac:picMkLst>
        </pc:picChg>
      </pc:sldChg>
      <pc:sldChg chg="addSp delSp modSp mod">
        <pc:chgData name="Volker Rosenberger" userId="d473ebcf-8881-4a9c-9e6d-8206b85954aa" providerId="ADAL" clId="{F97568FB-D9F1-4827-84AB-903CFBABF867}" dt="2025-07-07T12:36:12.858" v="4895" actId="20577"/>
        <pc:sldMkLst>
          <pc:docMk/>
          <pc:sldMk cId="1174823360" sldId="2147482694"/>
        </pc:sldMkLst>
        <pc:spChg chg="mod">
          <ac:chgData name="Volker Rosenberger" userId="d473ebcf-8881-4a9c-9e6d-8206b85954aa" providerId="ADAL" clId="{F97568FB-D9F1-4827-84AB-903CFBABF867}" dt="2025-07-03T10:55:49.618" v="4083" actId="20577"/>
          <ac:spMkLst>
            <pc:docMk/>
            <pc:sldMk cId="1174823360" sldId="2147482694"/>
            <ac:spMk id="2" creationId="{8175B8AD-42EC-CA81-D756-9B21C71CF209}"/>
          </ac:spMkLst>
        </pc:spChg>
        <pc:spChg chg="mod">
          <ac:chgData name="Volker Rosenberger" userId="d473ebcf-8881-4a9c-9e6d-8206b85954aa" providerId="ADAL" clId="{F97568FB-D9F1-4827-84AB-903CFBABF867}" dt="2025-07-03T11:04:57.355" v="4187" actId="20577"/>
          <ac:spMkLst>
            <pc:docMk/>
            <pc:sldMk cId="1174823360" sldId="2147482694"/>
            <ac:spMk id="6" creationId="{9C32B8B8-74A0-8B94-0F11-8D1ED91CBCCE}"/>
          </ac:spMkLst>
        </pc:spChg>
        <pc:spChg chg="add mod">
          <ac:chgData name="Volker Rosenberger" userId="d473ebcf-8881-4a9c-9e6d-8206b85954aa" providerId="ADAL" clId="{F97568FB-D9F1-4827-84AB-903CFBABF867}" dt="2025-07-07T12:36:12.858" v="4895" actId="20577"/>
          <ac:spMkLst>
            <pc:docMk/>
            <pc:sldMk cId="1174823360" sldId="2147482694"/>
            <ac:spMk id="9" creationId="{C8DB38A6-C80B-312A-3183-316EF7799D75}"/>
          </ac:spMkLst>
        </pc:spChg>
        <pc:spChg chg="add mod">
          <ac:chgData name="Volker Rosenberger" userId="d473ebcf-8881-4a9c-9e6d-8206b85954aa" providerId="ADAL" clId="{F97568FB-D9F1-4827-84AB-903CFBABF867}" dt="2025-07-03T10:55:53.160" v="4085" actId="20577"/>
          <ac:spMkLst>
            <pc:docMk/>
            <pc:sldMk cId="1174823360" sldId="2147482694"/>
            <ac:spMk id="11" creationId="{36760F5E-D5B9-9B4C-0B29-F398B4A99CB6}"/>
          </ac:spMkLst>
        </pc:spChg>
      </pc:sldChg>
      <pc:sldChg chg="addSp modSp mod ord">
        <pc:chgData name="Volker Rosenberger" userId="d473ebcf-8881-4a9c-9e6d-8206b85954aa" providerId="ADAL" clId="{F97568FB-D9F1-4827-84AB-903CFBABF867}" dt="2025-06-19T12:46:19.285" v="3182" actId="1076"/>
        <pc:sldMkLst>
          <pc:docMk/>
          <pc:sldMk cId="4264089740" sldId="2147482696"/>
        </pc:sldMkLst>
        <pc:spChg chg="mod">
          <ac:chgData name="Volker Rosenberger" userId="d473ebcf-8881-4a9c-9e6d-8206b85954aa" providerId="ADAL" clId="{F97568FB-D9F1-4827-84AB-903CFBABF867}" dt="2025-06-16T06:43:05.723" v="1432"/>
          <ac:spMkLst>
            <pc:docMk/>
            <pc:sldMk cId="4264089740" sldId="2147482696"/>
            <ac:spMk id="2" creationId="{8175B8AD-42EC-CA81-D756-9B21C71CF209}"/>
          </ac:spMkLst>
        </pc:spChg>
        <pc:spChg chg="mod">
          <ac:chgData name="Volker Rosenberger" userId="d473ebcf-8881-4a9c-9e6d-8206b85954aa" providerId="ADAL" clId="{F97568FB-D9F1-4827-84AB-903CFBABF867}" dt="2025-06-19T12:46:14.187" v="3181" actId="14100"/>
          <ac:spMkLst>
            <pc:docMk/>
            <pc:sldMk cId="4264089740" sldId="2147482696"/>
            <ac:spMk id="6" creationId="{4702E662-02A8-AD43-60F1-AEFBB5B3826F}"/>
          </ac:spMkLst>
        </pc:spChg>
        <pc:picChg chg="mod">
          <ac:chgData name="Volker Rosenberger" userId="d473ebcf-8881-4a9c-9e6d-8206b85954aa" providerId="ADAL" clId="{F97568FB-D9F1-4827-84AB-903CFBABF867}" dt="2025-06-19T12:46:19.285" v="3182" actId="1076"/>
          <ac:picMkLst>
            <pc:docMk/>
            <pc:sldMk cId="4264089740" sldId="2147482696"/>
            <ac:picMk id="5" creationId="{BC2B2A5A-2DAC-98B7-94F3-895F5C7BA987}"/>
          </ac:picMkLst>
        </pc:picChg>
      </pc:sldChg>
      <pc:sldChg chg="addSp delSp modSp mod ord">
        <pc:chgData name="Volker Rosenberger" userId="d473ebcf-8881-4a9c-9e6d-8206b85954aa" providerId="ADAL" clId="{F97568FB-D9F1-4827-84AB-903CFBABF867}" dt="2025-07-07T09:03:07.385" v="4769" actId="20577"/>
        <pc:sldMkLst>
          <pc:docMk/>
          <pc:sldMk cId="786519101" sldId="2147482697"/>
        </pc:sldMkLst>
        <pc:spChg chg="mod">
          <ac:chgData name="Volker Rosenberger" userId="d473ebcf-8881-4a9c-9e6d-8206b85954aa" providerId="ADAL" clId="{F97568FB-D9F1-4827-84AB-903CFBABF867}" dt="2025-07-07T09:02:36.536" v="4768" actId="1076"/>
          <ac:spMkLst>
            <pc:docMk/>
            <pc:sldMk cId="786519101" sldId="2147482697"/>
            <ac:spMk id="8" creationId="{A357DA8C-B09C-22D4-0C83-F8809DD89E73}"/>
          </ac:spMkLst>
        </pc:spChg>
        <pc:spChg chg="mod">
          <ac:chgData name="Volker Rosenberger" userId="d473ebcf-8881-4a9c-9e6d-8206b85954aa" providerId="ADAL" clId="{F97568FB-D9F1-4827-84AB-903CFBABF867}" dt="2025-07-07T09:03:07.385" v="4769" actId="20577"/>
          <ac:spMkLst>
            <pc:docMk/>
            <pc:sldMk cId="786519101" sldId="2147482697"/>
            <ac:spMk id="9" creationId="{B81C981A-21BD-49D6-44CA-4598AF7B87A8}"/>
          </ac:spMkLst>
        </pc:spChg>
        <pc:spChg chg="mod">
          <ac:chgData name="Volker Rosenberger" userId="d473ebcf-8881-4a9c-9e6d-8206b85954aa" providerId="ADAL" clId="{F97568FB-D9F1-4827-84AB-903CFBABF867}" dt="2025-07-07T08:57:44.710" v="4705" actId="255"/>
          <ac:spMkLst>
            <pc:docMk/>
            <pc:sldMk cId="786519101" sldId="2147482697"/>
            <ac:spMk id="11" creationId="{D8922EE7-801C-AE15-E9EC-AE9EE81CCC9B}"/>
          </ac:spMkLst>
        </pc:spChg>
        <pc:spChg chg="mod">
          <ac:chgData name="Volker Rosenberger" userId="d473ebcf-8881-4a9c-9e6d-8206b85954aa" providerId="ADAL" clId="{F97568FB-D9F1-4827-84AB-903CFBABF867}" dt="2025-06-19T12:13:16.286" v="2839"/>
          <ac:spMkLst>
            <pc:docMk/>
            <pc:sldMk cId="786519101" sldId="2147482697"/>
            <ac:spMk id="12" creationId="{38EFDF68-EE18-84B0-F2BB-E952274BF984}"/>
          </ac:spMkLst>
        </pc:spChg>
        <pc:spChg chg="mod">
          <ac:chgData name="Volker Rosenberger" userId="d473ebcf-8881-4a9c-9e6d-8206b85954aa" providerId="ADAL" clId="{F97568FB-D9F1-4827-84AB-903CFBABF867}" dt="2025-06-19T12:13:16.286" v="2839"/>
          <ac:spMkLst>
            <pc:docMk/>
            <pc:sldMk cId="786519101" sldId="2147482697"/>
            <ac:spMk id="13" creationId="{0D7867E3-D73D-8B51-77AC-443B1392CA70}"/>
          </ac:spMkLst>
        </pc:spChg>
        <pc:spChg chg="mod">
          <ac:chgData name="Volker Rosenberger" userId="d473ebcf-8881-4a9c-9e6d-8206b85954aa" providerId="ADAL" clId="{F97568FB-D9F1-4827-84AB-903CFBABF867}" dt="2025-06-19T12:13:16.286" v="2839"/>
          <ac:spMkLst>
            <pc:docMk/>
            <pc:sldMk cId="786519101" sldId="2147482697"/>
            <ac:spMk id="14" creationId="{A23789FC-D18D-4D8A-FD6C-178FC60F177A}"/>
          </ac:spMkLst>
        </pc:spChg>
        <pc:grpChg chg="add mod">
          <ac:chgData name="Volker Rosenberger" userId="d473ebcf-8881-4a9c-9e6d-8206b85954aa" providerId="ADAL" clId="{F97568FB-D9F1-4827-84AB-903CFBABF867}" dt="2025-06-19T12:13:16.286" v="2839"/>
          <ac:grpSpMkLst>
            <pc:docMk/>
            <pc:sldMk cId="786519101" sldId="2147482697"/>
            <ac:grpSpMk id="4" creationId="{E32669FB-16CD-9960-6E51-596A0DCB3F46}"/>
          </ac:grpSpMkLst>
        </pc:grpChg>
        <pc:grpChg chg="mod">
          <ac:chgData name="Volker Rosenberger" userId="d473ebcf-8881-4a9c-9e6d-8206b85954aa" providerId="ADAL" clId="{F97568FB-D9F1-4827-84AB-903CFBABF867}" dt="2025-06-19T12:13:16.286" v="2839"/>
          <ac:grpSpMkLst>
            <pc:docMk/>
            <pc:sldMk cId="786519101" sldId="2147482697"/>
            <ac:grpSpMk id="5" creationId="{5FC69FE6-0776-1F3B-FBA1-5CCEE3BB2934}"/>
          </ac:grpSpMkLst>
        </pc:grpChg>
        <pc:grpChg chg="mod">
          <ac:chgData name="Volker Rosenberger" userId="d473ebcf-8881-4a9c-9e6d-8206b85954aa" providerId="ADAL" clId="{F97568FB-D9F1-4827-84AB-903CFBABF867}" dt="2025-06-19T12:13:16.286" v="2839"/>
          <ac:grpSpMkLst>
            <pc:docMk/>
            <pc:sldMk cId="786519101" sldId="2147482697"/>
            <ac:grpSpMk id="10" creationId="{271A99F6-451E-4229-BCF2-709FEBA08761}"/>
          </ac:grpSpMkLst>
        </pc:grpChg>
      </pc:sldChg>
      <pc:sldChg chg="del">
        <pc:chgData name="Volker Rosenberger" userId="d473ebcf-8881-4a9c-9e6d-8206b85954aa" providerId="ADAL" clId="{F97568FB-D9F1-4827-84AB-903CFBABF867}" dt="2025-06-17T12:16:35.573" v="1821" actId="47"/>
        <pc:sldMkLst>
          <pc:docMk/>
          <pc:sldMk cId="3881703336" sldId="2147482699"/>
        </pc:sldMkLst>
      </pc:sldChg>
      <pc:sldChg chg="modSp mod ord">
        <pc:chgData name="Volker Rosenberger" userId="d473ebcf-8881-4a9c-9e6d-8206b85954aa" providerId="ADAL" clId="{F97568FB-D9F1-4827-84AB-903CFBABF867}" dt="2025-07-07T12:33:25.897" v="4885" actId="20577"/>
        <pc:sldMkLst>
          <pc:docMk/>
          <pc:sldMk cId="2578090027" sldId="2147482700"/>
        </pc:sldMkLst>
        <pc:spChg chg="mod">
          <ac:chgData name="Volker Rosenberger" userId="d473ebcf-8881-4a9c-9e6d-8206b85954aa" providerId="ADAL" clId="{F97568FB-D9F1-4827-84AB-903CFBABF867}" dt="2025-07-07T12:33:25.897" v="4885" actId="20577"/>
          <ac:spMkLst>
            <pc:docMk/>
            <pc:sldMk cId="2578090027" sldId="2147482700"/>
            <ac:spMk id="10" creationId="{EE9F9845-2A4C-8647-9203-3591B5B437C7}"/>
          </ac:spMkLst>
        </pc:spChg>
        <pc:spChg chg="mod">
          <ac:chgData name="Volker Rosenberger" userId="d473ebcf-8881-4a9c-9e6d-8206b85954aa" providerId="ADAL" clId="{F97568FB-D9F1-4827-84AB-903CFBABF867}" dt="2025-07-07T09:19:28.394" v="4869" actId="20577"/>
          <ac:spMkLst>
            <pc:docMk/>
            <pc:sldMk cId="2578090027" sldId="2147482700"/>
            <ac:spMk id="31" creationId="{16F9AB78-BCF3-E5EA-9299-9380C417D5F5}"/>
          </ac:spMkLst>
        </pc:spChg>
      </pc:sldChg>
      <pc:sldChg chg="modSp mod">
        <pc:chgData name="Volker Rosenberger" userId="d473ebcf-8881-4a9c-9e6d-8206b85954aa" providerId="ADAL" clId="{F97568FB-D9F1-4827-84AB-903CFBABF867}" dt="2025-07-07T12:37:14.165" v="4896" actId="113"/>
        <pc:sldMkLst>
          <pc:docMk/>
          <pc:sldMk cId="3624024188" sldId="2147482701"/>
        </pc:sldMkLst>
        <pc:spChg chg="mod">
          <ac:chgData name="Volker Rosenberger" userId="d473ebcf-8881-4a9c-9e6d-8206b85954aa" providerId="ADAL" clId="{F97568FB-D9F1-4827-84AB-903CFBABF867}" dt="2025-07-07T09:10:45.665" v="4810" actId="108"/>
          <ac:spMkLst>
            <pc:docMk/>
            <pc:sldMk cId="3624024188" sldId="2147482701"/>
            <ac:spMk id="16" creationId="{6EFD7666-B3EA-7163-36FC-1C2C5A485746}"/>
          </ac:spMkLst>
        </pc:spChg>
        <pc:spChg chg="mod">
          <ac:chgData name="Volker Rosenberger" userId="d473ebcf-8881-4a9c-9e6d-8206b85954aa" providerId="ADAL" clId="{F97568FB-D9F1-4827-84AB-903CFBABF867}" dt="2025-07-07T12:37:14.165" v="4896" actId="113"/>
          <ac:spMkLst>
            <pc:docMk/>
            <pc:sldMk cId="3624024188" sldId="2147482701"/>
            <ac:spMk id="26" creationId="{EC9E0641-2D60-A6B7-30D2-9201089B6037}"/>
          </ac:spMkLst>
        </pc:spChg>
        <pc:picChg chg="mod">
          <ac:chgData name="Volker Rosenberger" userId="d473ebcf-8881-4a9c-9e6d-8206b85954aa" providerId="ADAL" clId="{F97568FB-D9F1-4827-84AB-903CFBABF867}" dt="2025-07-03T11:12:52.416" v="4367" actId="14100"/>
          <ac:picMkLst>
            <pc:docMk/>
            <pc:sldMk cId="3624024188" sldId="2147482701"/>
            <ac:picMk id="32" creationId="{466CD801-DEB8-BBA9-157B-CC893315F494}"/>
          </ac:picMkLst>
        </pc:picChg>
      </pc:sldChg>
      <pc:sldChg chg="addSp delSp modSp add mod">
        <pc:chgData name="Volker Rosenberger" userId="d473ebcf-8881-4a9c-9e6d-8206b85954aa" providerId="ADAL" clId="{F97568FB-D9F1-4827-84AB-903CFBABF867}" dt="2025-07-07T09:16:03.971" v="4856" actId="20577"/>
        <pc:sldMkLst>
          <pc:docMk/>
          <pc:sldMk cId="3592958388" sldId="2147482702"/>
        </pc:sldMkLst>
        <pc:spChg chg="mod">
          <ac:chgData name="Volker Rosenberger" userId="d473ebcf-8881-4a9c-9e6d-8206b85954aa" providerId="ADAL" clId="{F97568FB-D9F1-4827-84AB-903CFBABF867}" dt="2025-07-03T11:02:02.188" v="4179" actId="20577"/>
          <ac:spMkLst>
            <pc:docMk/>
            <pc:sldMk cId="3592958388" sldId="2147482702"/>
            <ac:spMk id="2" creationId="{6212D3EF-DA36-7B20-2C16-A5D4991A12EC}"/>
          </ac:spMkLst>
        </pc:spChg>
        <pc:spChg chg="add mod">
          <ac:chgData name="Volker Rosenberger" userId="d473ebcf-8881-4a9c-9e6d-8206b85954aa" providerId="ADAL" clId="{F97568FB-D9F1-4827-84AB-903CFBABF867}" dt="2025-06-19T13:09:41.367" v="3444" actId="6549"/>
          <ac:spMkLst>
            <pc:docMk/>
            <pc:sldMk cId="3592958388" sldId="2147482702"/>
            <ac:spMk id="8" creationId="{07B86B78-2D22-5B3C-DD4A-19AAF9D1C4D1}"/>
          </ac:spMkLst>
        </pc:spChg>
        <pc:spChg chg="add mod">
          <ac:chgData name="Volker Rosenberger" userId="d473ebcf-8881-4a9c-9e6d-8206b85954aa" providerId="ADAL" clId="{F97568FB-D9F1-4827-84AB-903CFBABF867}" dt="2025-06-19T13:08:41.203" v="3442"/>
          <ac:spMkLst>
            <pc:docMk/>
            <pc:sldMk cId="3592958388" sldId="2147482702"/>
            <ac:spMk id="11" creationId="{B8DFF9E9-FB4E-92DA-8357-B3A07285AC54}"/>
          </ac:spMkLst>
        </pc:spChg>
        <pc:spChg chg="mod">
          <ac:chgData name="Volker Rosenberger" userId="d473ebcf-8881-4a9c-9e6d-8206b85954aa" providerId="ADAL" clId="{F97568FB-D9F1-4827-84AB-903CFBABF867}" dt="2025-06-16T06:27:28.702" v="1170" actId="6549"/>
          <ac:spMkLst>
            <pc:docMk/>
            <pc:sldMk cId="3592958388" sldId="2147482702"/>
            <ac:spMk id="49" creationId="{BA9BB585-DFBD-BF51-845F-0AA1B9E3EE45}"/>
          </ac:spMkLst>
        </pc:spChg>
        <pc:spChg chg="mod">
          <ac:chgData name="Volker Rosenberger" userId="d473ebcf-8881-4a9c-9e6d-8206b85954aa" providerId="ADAL" clId="{F97568FB-D9F1-4827-84AB-903CFBABF867}" dt="2025-06-16T06:27:36.913" v="1185" actId="1037"/>
          <ac:spMkLst>
            <pc:docMk/>
            <pc:sldMk cId="3592958388" sldId="2147482702"/>
            <ac:spMk id="56" creationId="{EF81DD97-D580-7802-40CA-0374840235E7}"/>
          </ac:spMkLst>
        </pc:spChg>
        <pc:spChg chg="mod">
          <ac:chgData name="Volker Rosenberger" userId="d473ebcf-8881-4a9c-9e6d-8206b85954aa" providerId="ADAL" clId="{F97568FB-D9F1-4827-84AB-903CFBABF867}" dt="2025-06-16T06:27:58.312" v="1223" actId="20577"/>
          <ac:spMkLst>
            <pc:docMk/>
            <pc:sldMk cId="3592958388" sldId="2147482702"/>
            <ac:spMk id="64" creationId="{7CAC7629-C57C-A116-71B5-1F92D4824BDC}"/>
          </ac:spMkLst>
        </pc:spChg>
        <pc:spChg chg="mod">
          <ac:chgData name="Volker Rosenberger" userId="d473ebcf-8881-4a9c-9e6d-8206b85954aa" providerId="ADAL" clId="{F97568FB-D9F1-4827-84AB-903CFBABF867}" dt="2025-06-16T06:12:45.774" v="692" actId="20577"/>
          <ac:spMkLst>
            <pc:docMk/>
            <pc:sldMk cId="3592958388" sldId="2147482702"/>
            <ac:spMk id="66" creationId="{805DBA86-E136-A9E8-B272-82071A89DD83}"/>
          </ac:spMkLst>
        </pc:spChg>
        <pc:spChg chg="topLvl">
          <ac:chgData name="Volker Rosenberger" userId="d473ebcf-8881-4a9c-9e6d-8206b85954aa" providerId="ADAL" clId="{F97568FB-D9F1-4827-84AB-903CFBABF867}" dt="2025-06-19T13:08:12.689" v="3439" actId="478"/>
          <ac:spMkLst>
            <pc:docMk/>
            <pc:sldMk cId="3592958388" sldId="2147482702"/>
            <ac:spMk id="67" creationId="{7171883A-B39C-3CC0-7BB7-E00620DF26CE}"/>
          </ac:spMkLst>
        </pc:spChg>
        <pc:spChg chg="mod">
          <ac:chgData name="Volker Rosenberger" userId="d473ebcf-8881-4a9c-9e6d-8206b85954aa" providerId="ADAL" clId="{F97568FB-D9F1-4827-84AB-903CFBABF867}" dt="2025-07-07T09:16:03.971" v="4856" actId="20577"/>
          <ac:spMkLst>
            <pc:docMk/>
            <pc:sldMk cId="3592958388" sldId="2147482702"/>
            <ac:spMk id="71" creationId="{C1104EB4-4252-A452-90EC-1AE6B98FD183}"/>
          </ac:spMkLst>
        </pc:spChg>
        <pc:picChg chg="mod">
          <ac:chgData name="Volker Rosenberger" userId="d473ebcf-8881-4a9c-9e6d-8206b85954aa" providerId="ADAL" clId="{F97568FB-D9F1-4827-84AB-903CFBABF867}" dt="2025-06-16T06:25:58.328" v="1101" actId="1038"/>
          <ac:picMkLst>
            <pc:docMk/>
            <pc:sldMk cId="3592958388" sldId="2147482702"/>
            <ac:picMk id="5" creationId="{AA6C2128-E724-EBDF-855B-18BB1948A29E}"/>
          </ac:picMkLst>
        </pc:picChg>
        <pc:picChg chg="mod">
          <ac:chgData name="Volker Rosenberger" userId="d473ebcf-8881-4a9c-9e6d-8206b85954aa" providerId="ADAL" clId="{F97568FB-D9F1-4827-84AB-903CFBABF867}" dt="2025-06-16T06:26:17.168" v="1143" actId="1076"/>
          <ac:picMkLst>
            <pc:docMk/>
            <pc:sldMk cId="3592958388" sldId="2147482702"/>
            <ac:picMk id="7" creationId="{6BD18ECA-3C0A-D562-9CE5-0442C9193E4B}"/>
          </ac:picMkLst>
        </pc:picChg>
        <pc:picChg chg="add mod">
          <ac:chgData name="Volker Rosenberger" userId="d473ebcf-8881-4a9c-9e6d-8206b85954aa" providerId="ADAL" clId="{F97568FB-D9F1-4827-84AB-903CFBABF867}" dt="2025-06-16T06:26:15.595" v="1142" actId="1076"/>
          <ac:picMkLst>
            <pc:docMk/>
            <pc:sldMk cId="3592958388" sldId="2147482702"/>
            <ac:picMk id="14" creationId="{E5ADB91E-A325-556D-7ECF-21F51056ECD9}"/>
          </ac:picMkLst>
        </pc:picChg>
        <pc:picChg chg="add mod">
          <ac:chgData name="Volker Rosenberger" userId="d473ebcf-8881-4a9c-9e6d-8206b85954aa" providerId="ADAL" clId="{F97568FB-D9F1-4827-84AB-903CFBABF867}" dt="2025-06-16T06:26:09.593" v="1137" actId="1038"/>
          <ac:picMkLst>
            <pc:docMk/>
            <pc:sldMk cId="3592958388" sldId="2147482702"/>
            <ac:picMk id="15" creationId="{12B89626-6540-DDAB-20F1-0D66778CD6E6}"/>
          </ac:picMkLst>
        </pc:picChg>
        <pc:picChg chg="add mod">
          <ac:chgData name="Volker Rosenberger" userId="d473ebcf-8881-4a9c-9e6d-8206b85954aa" providerId="ADAL" clId="{F97568FB-D9F1-4827-84AB-903CFBABF867}" dt="2025-06-16T06:26:11.743" v="1141" actId="1038"/>
          <ac:picMkLst>
            <pc:docMk/>
            <pc:sldMk cId="3592958388" sldId="2147482702"/>
            <ac:picMk id="17" creationId="{88B059A7-B194-8925-55D1-D21E85059ADF}"/>
          </ac:picMkLst>
        </pc:picChg>
        <pc:picChg chg="mod">
          <ac:chgData name="Volker Rosenberger" userId="d473ebcf-8881-4a9c-9e6d-8206b85954aa" providerId="ADAL" clId="{F97568FB-D9F1-4827-84AB-903CFBABF867}" dt="2025-06-16T06:26:01.249" v="1102" actId="1076"/>
          <ac:picMkLst>
            <pc:docMk/>
            <pc:sldMk cId="3592958388" sldId="2147482702"/>
            <ac:picMk id="19" creationId="{E6068DE5-CD7C-A985-A641-FC401D052A53}"/>
          </ac:picMkLst>
        </pc:picChg>
      </pc:sldChg>
      <pc:sldChg chg="addSp delSp modSp add mod ord">
        <pc:chgData name="Volker Rosenberger" userId="d473ebcf-8881-4a9c-9e6d-8206b85954aa" providerId="ADAL" clId="{F97568FB-D9F1-4827-84AB-903CFBABF867}" dt="2025-07-07T09:39:51.562" v="4883" actId="20577"/>
        <pc:sldMkLst>
          <pc:docMk/>
          <pc:sldMk cId="2266430270" sldId="2147482704"/>
        </pc:sldMkLst>
        <pc:spChg chg="mod">
          <ac:chgData name="Volker Rosenberger" userId="d473ebcf-8881-4a9c-9e6d-8206b85954aa" providerId="ADAL" clId="{F97568FB-D9F1-4827-84AB-903CFBABF867}" dt="2025-07-03T11:14:51.699" v="4383" actId="20577"/>
          <ac:spMkLst>
            <pc:docMk/>
            <pc:sldMk cId="2266430270" sldId="2147482704"/>
            <ac:spMk id="2" creationId="{610329D5-690D-EEF8-F162-3749908018EB}"/>
          </ac:spMkLst>
        </pc:spChg>
        <pc:spChg chg="mod ord">
          <ac:chgData name="Volker Rosenberger" userId="d473ebcf-8881-4a9c-9e6d-8206b85954aa" providerId="ADAL" clId="{F97568FB-D9F1-4827-84AB-903CFBABF867}" dt="2025-07-07T09:39:51.562" v="4883" actId="20577"/>
          <ac:spMkLst>
            <pc:docMk/>
            <pc:sldMk cId="2266430270" sldId="2147482704"/>
            <ac:spMk id="8" creationId="{39A1921E-683B-6889-01C1-74E8D49F72A8}"/>
          </ac:spMkLst>
        </pc:spChg>
        <pc:spChg chg="mod">
          <ac:chgData name="Volker Rosenberger" userId="d473ebcf-8881-4a9c-9e6d-8206b85954aa" providerId="ADAL" clId="{F97568FB-D9F1-4827-84AB-903CFBABF867}" dt="2025-07-07T09:30:45.184" v="4870" actId="6549"/>
          <ac:spMkLst>
            <pc:docMk/>
            <pc:sldMk cId="2266430270" sldId="2147482704"/>
            <ac:spMk id="9" creationId="{0714E17F-ACB4-46C9-F252-BD93DDDF5228}"/>
          </ac:spMkLst>
        </pc:spChg>
        <pc:spChg chg="add mod">
          <ac:chgData name="Volker Rosenberger" userId="d473ebcf-8881-4a9c-9e6d-8206b85954aa" providerId="ADAL" clId="{F97568FB-D9F1-4827-84AB-903CFBABF867}" dt="2025-06-17T13:46:05.610" v="2416" actId="14100"/>
          <ac:spMkLst>
            <pc:docMk/>
            <pc:sldMk cId="2266430270" sldId="2147482704"/>
            <ac:spMk id="11" creationId="{AC46DFC3-AB6D-3412-A992-3566F69A176B}"/>
          </ac:spMkLst>
        </pc:spChg>
        <pc:graphicFrameChg chg="mod">
          <ac:chgData name="Volker Rosenberger" userId="d473ebcf-8881-4a9c-9e6d-8206b85954aa" providerId="ADAL" clId="{F97568FB-D9F1-4827-84AB-903CFBABF867}" dt="2025-06-17T13:46:09.203" v="2417" actId="1076"/>
          <ac:graphicFrameMkLst>
            <pc:docMk/>
            <pc:sldMk cId="2266430270" sldId="2147482704"/>
            <ac:graphicFrameMk id="18" creationId="{CBE57359-1B7D-14A5-1DD7-1B634609B762}"/>
          </ac:graphicFrameMkLst>
        </pc:graphicFrameChg>
      </pc:sldChg>
      <pc:sldChg chg="addSp delSp modSp add mod ord">
        <pc:chgData name="Volker Rosenberger" userId="d473ebcf-8881-4a9c-9e6d-8206b85954aa" providerId="ADAL" clId="{F97568FB-D9F1-4827-84AB-903CFBABF867}" dt="2025-06-17T12:20:30.844" v="1958" actId="6549"/>
        <pc:sldMkLst>
          <pc:docMk/>
          <pc:sldMk cId="2202395222" sldId="2147482705"/>
        </pc:sldMkLst>
        <pc:spChg chg="mod">
          <ac:chgData name="Volker Rosenberger" userId="d473ebcf-8881-4a9c-9e6d-8206b85954aa" providerId="ADAL" clId="{F97568FB-D9F1-4827-84AB-903CFBABF867}" dt="2025-06-17T12:20:30.844" v="1958" actId="6549"/>
          <ac:spMkLst>
            <pc:docMk/>
            <pc:sldMk cId="2202395222" sldId="2147482705"/>
            <ac:spMk id="5" creationId="{59926D41-A634-1518-F255-D0DF09FD484F}"/>
          </ac:spMkLst>
        </pc:spChg>
        <pc:spChg chg="mod">
          <ac:chgData name="Volker Rosenberger" userId="d473ebcf-8881-4a9c-9e6d-8206b85954aa" providerId="ADAL" clId="{F97568FB-D9F1-4827-84AB-903CFBABF867}" dt="2025-06-17T12:09:45.666" v="1689" actId="20577"/>
          <ac:spMkLst>
            <pc:docMk/>
            <pc:sldMk cId="2202395222" sldId="2147482705"/>
            <ac:spMk id="12" creationId="{C72DEA2A-6563-7F47-63DB-AC30DD8698A7}"/>
          </ac:spMkLst>
        </pc:spChg>
        <pc:picChg chg="add mod modCrop">
          <ac:chgData name="Volker Rosenberger" userId="d473ebcf-8881-4a9c-9e6d-8206b85954aa" providerId="ADAL" clId="{F97568FB-D9F1-4827-84AB-903CFBABF867}" dt="2025-06-17T12:19:10.577" v="1868" actId="1076"/>
          <ac:picMkLst>
            <pc:docMk/>
            <pc:sldMk cId="2202395222" sldId="2147482705"/>
            <ac:picMk id="2" creationId="{21535F42-6F57-7C0B-8536-F43DF202307D}"/>
          </ac:picMkLst>
        </pc:picChg>
        <pc:picChg chg="mod">
          <ac:chgData name="Volker Rosenberger" userId="d473ebcf-8881-4a9c-9e6d-8206b85954aa" providerId="ADAL" clId="{F97568FB-D9F1-4827-84AB-903CFBABF867}" dt="2025-06-17T12:18:56.602" v="1867" actId="14100"/>
          <ac:picMkLst>
            <pc:docMk/>
            <pc:sldMk cId="2202395222" sldId="2147482705"/>
            <ac:picMk id="8" creationId="{65222D2B-EAA5-86EC-8886-3D81F279FC98}"/>
          </ac:picMkLst>
        </pc:picChg>
        <pc:picChg chg="mod">
          <ac:chgData name="Volker Rosenberger" userId="d473ebcf-8881-4a9c-9e6d-8206b85954aa" providerId="ADAL" clId="{F97568FB-D9F1-4827-84AB-903CFBABF867}" dt="2025-06-17T12:19:16.475" v="1869" actId="14100"/>
          <ac:picMkLst>
            <pc:docMk/>
            <pc:sldMk cId="2202395222" sldId="2147482705"/>
            <ac:picMk id="22" creationId="{4C9C3201-311E-0352-FDC5-D29B5BB4BBF2}"/>
          </ac:picMkLst>
        </pc:picChg>
      </pc:sldChg>
      <pc:sldChg chg="addSp delSp modSp add mod ord">
        <pc:chgData name="Volker Rosenberger" userId="d473ebcf-8881-4a9c-9e6d-8206b85954aa" providerId="ADAL" clId="{F97568FB-D9F1-4827-84AB-903CFBABF867}" dt="2025-07-07T05:54:01.029" v="4696" actId="113"/>
        <pc:sldMkLst>
          <pc:docMk/>
          <pc:sldMk cId="1098041890" sldId="2147482706"/>
        </pc:sldMkLst>
        <pc:spChg chg="mod">
          <ac:chgData name="Volker Rosenberger" userId="d473ebcf-8881-4a9c-9e6d-8206b85954aa" providerId="ADAL" clId="{F97568FB-D9F1-4827-84AB-903CFBABF867}" dt="2025-06-19T12:22:02.200" v="3124" actId="20577"/>
          <ac:spMkLst>
            <pc:docMk/>
            <pc:sldMk cId="1098041890" sldId="2147482706"/>
            <ac:spMk id="2" creationId="{76F797FD-6017-19C7-766A-43D994F7844E}"/>
          </ac:spMkLst>
        </pc:spChg>
        <pc:spChg chg="mod">
          <ac:chgData name="Volker Rosenberger" userId="d473ebcf-8881-4a9c-9e6d-8206b85954aa" providerId="ADAL" clId="{F97568FB-D9F1-4827-84AB-903CFBABF867}" dt="2025-06-17T14:02:54.058" v="2757" actId="1076"/>
          <ac:spMkLst>
            <pc:docMk/>
            <pc:sldMk cId="1098041890" sldId="2147482706"/>
            <ac:spMk id="6" creationId="{CAB0A0B1-6653-59E7-E216-9683CAD5AACC}"/>
          </ac:spMkLst>
        </pc:spChg>
        <pc:spChg chg="mod">
          <ac:chgData name="Volker Rosenberger" userId="d473ebcf-8881-4a9c-9e6d-8206b85954aa" providerId="ADAL" clId="{F97568FB-D9F1-4827-84AB-903CFBABF867}" dt="2025-06-17T14:01:57.977" v="2752" actId="1076"/>
          <ac:spMkLst>
            <pc:docMk/>
            <pc:sldMk cId="1098041890" sldId="2147482706"/>
            <ac:spMk id="8" creationId="{2D70CF61-4C61-970D-B1CA-16EAC3D8A757}"/>
          </ac:spMkLst>
        </pc:spChg>
        <pc:spChg chg="mod">
          <ac:chgData name="Volker Rosenberger" userId="d473ebcf-8881-4a9c-9e6d-8206b85954aa" providerId="ADAL" clId="{F97568FB-D9F1-4827-84AB-903CFBABF867}" dt="2025-07-07T05:54:01.029" v="4696" actId="113"/>
          <ac:spMkLst>
            <pc:docMk/>
            <pc:sldMk cId="1098041890" sldId="2147482706"/>
            <ac:spMk id="9" creationId="{3C0B146C-86C1-8E75-581E-CF3EA0D449E3}"/>
          </ac:spMkLst>
        </pc:spChg>
        <pc:spChg chg="mod">
          <ac:chgData name="Volker Rosenberger" userId="d473ebcf-8881-4a9c-9e6d-8206b85954aa" providerId="ADAL" clId="{F97568FB-D9F1-4827-84AB-903CFBABF867}" dt="2025-06-19T12:12:56.632" v="2837"/>
          <ac:spMkLst>
            <pc:docMk/>
            <pc:sldMk cId="1098041890" sldId="2147482706"/>
            <ac:spMk id="10" creationId="{729AC6DB-87A6-D5E3-CEDB-249EB845BAD7}"/>
          </ac:spMkLst>
        </pc:spChg>
        <pc:spChg chg="mod">
          <ac:chgData name="Volker Rosenberger" userId="d473ebcf-8881-4a9c-9e6d-8206b85954aa" providerId="ADAL" clId="{F97568FB-D9F1-4827-84AB-903CFBABF867}" dt="2025-06-19T12:12:56.632" v="2837"/>
          <ac:spMkLst>
            <pc:docMk/>
            <pc:sldMk cId="1098041890" sldId="2147482706"/>
            <ac:spMk id="11" creationId="{E1D3CD80-0761-F7AE-6A7B-D4138B5C538E}"/>
          </ac:spMkLst>
        </pc:spChg>
        <pc:spChg chg="mod">
          <ac:chgData name="Volker Rosenberger" userId="d473ebcf-8881-4a9c-9e6d-8206b85954aa" providerId="ADAL" clId="{F97568FB-D9F1-4827-84AB-903CFBABF867}" dt="2025-06-19T12:12:56.632" v="2837"/>
          <ac:spMkLst>
            <pc:docMk/>
            <pc:sldMk cId="1098041890" sldId="2147482706"/>
            <ac:spMk id="13" creationId="{0BD54A44-8420-B811-F3A0-8866AB95E3C9}"/>
          </ac:spMkLst>
        </pc:spChg>
        <pc:spChg chg="mod">
          <ac:chgData name="Volker Rosenberger" userId="d473ebcf-8881-4a9c-9e6d-8206b85954aa" providerId="ADAL" clId="{F97568FB-D9F1-4827-84AB-903CFBABF867}" dt="2025-06-19T12:12:56.632" v="2837"/>
          <ac:spMkLst>
            <pc:docMk/>
            <pc:sldMk cId="1098041890" sldId="2147482706"/>
            <ac:spMk id="14" creationId="{9440493E-D3DB-7A50-B5B2-7D0784C59367}"/>
          </ac:spMkLst>
        </pc:spChg>
        <pc:grpChg chg="add mod">
          <ac:chgData name="Volker Rosenberger" userId="d473ebcf-8881-4a9c-9e6d-8206b85954aa" providerId="ADAL" clId="{F97568FB-D9F1-4827-84AB-903CFBABF867}" dt="2025-06-19T12:12:56.632" v="2837"/>
          <ac:grpSpMkLst>
            <pc:docMk/>
            <pc:sldMk cId="1098041890" sldId="2147482706"/>
            <ac:grpSpMk id="4" creationId="{30185B9B-FC7F-6C2C-89DB-4353DA7629E8}"/>
          </ac:grpSpMkLst>
        </pc:grpChg>
        <pc:grpChg chg="mod">
          <ac:chgData name="Volker Rosenberger" userId="d473ebcf-8881-4a9c-9e6d-8206b85954aa" providerId="ADAL" clId="{F97568FB-D9F1-4827-84AB-903CFBABF867}" dt="2025-06-19T12:12:56.632" v="2837"/>
          <ac:grpSpMkLst>
            <pc:docMk/>
            <pc:sldMk cId="1098041890" sldId="2147482706"/>
            <ac:grpSpMk id="5" creationId="{242BFCCE-3C80-08C4-1F25-BA354B5D8B6B}"/>
          </ac:grpSpMkLst>
        </pc:grpChg>
        <pc:grpChg chg="mod">
          <ac:chgData name="Volker Rosenberger" userId="d473ebcf-8881-4a9c-9e6d-8206b85954aa" providerId="ADAL" clId="{F97568FB-D9F1-4827-84AB-903CFBABF867}" dt="2025-06-19T12:12:56.632" v="2837"/>
          <ac:grpSpMkLst>
            <pc:docMk/>
            <pc:sldMk cId="1098041890" sldId="2147482706"/>
            <ac:grpSpMk id="7" creationId="{CFC58570-CA14-BD41-709E-5226C71498CD}"/>
          </ac:grpSpMkLst>
        </pc:grpChg>
        <pc:graphicFrameChg chg="add mod">
          <ac:chgData name="Volker Rosenberger" userId="d473ebcf-8881-4a9c-9e6d-8206b85954aa" providerId="ADAL" clId="{F97568FB-D9F1-4827-84AB-903CFBABF867}" dt="2025-06-17T14:13:18.474" v="2797" actId="207"/>
          <ac:graphicFrameMkLst>
            <pc:docMk/>
            <pc:sldMk cId="1098041890" sldId="2147482706"/>
            <ac:graphicFrameMk id="12" creationId="{45E0E8A7-CCD7-A5A2-D363-B0A25B45FE68}"/>
          </ac:graphicFrameMkLst>
        </pc:graphicFrameChg>
      </pc:sldChg>
      <pc:sldChg chg="add del">
        <pc:chgData name="Volker Rosenberger" userId="d473ebcf-8881-4a9c-9e6d-8206b85954aa" providerId="ADAL" clId="{F97568FB-D9F1-4827-84AB-903CFBABF867}" dt="2025-06-17T12:16:36.770" v="1822" actId="47"/>
        <pc:sldMkLst>
          <pc:docMk/>
          <pc:sldMk cId="1815790023" sldId="2147482706"/>
        </pc:sldMkLst>
      </pc:sldChg>
      <pc:sldChg chg="addSp delSp modSp add mod">
        <pc:chgData name="Volker Rosenberger" userId="d473ebcf-8881-4a9c-9e6d-8206b85954aa" providerId="ADAL" clId="{F97568FB-D9F1-4827-84AB-903CFBABF867}" dt="2025-07-07T05:52:03.166" v="4690" actId="113"/>
        <pc:sldMkLst>
          <pc:docMk/>
          <pc:sldMk cId="1969768417" sldId="2147482707"/>
        </pc:sldMkLst>
        <pc:spChg chg="mod">
          <ac:chgData name="Volker Rosenberger" userId="d473ebcf-8881-4a9c-9e6d-8206b85954aa" providerId="ADAL" clId="{F97568FB-D9F1-4827-84AB-903CFBABF867}" dt="2025-06-19T12:15:23.547" v="2926" actId="6549"/>
          <ac:spMkLst>
            <pc:docMk/>
            <pc:sldMk cId="1969768417" sldId="2147482707"/>
            <ac:spMk id="2" creationId="{C534E674-BEA5-AE85-FD37-50F4C598F783}"/>
          </ac:spMkLst>
        </pc:spChg>
        <pc:spChg chg="mod">
          <ac:chgData name="Volker Rosenberger" userId="d473ebcf-8881-4a9c-9e6d-8206b85954aa" providerId="ADAL" clId="{F97568FB-D9F1-4827-84AB-903CFBABF867}" dt="2025-07-07T05:52:03.166" v="4690" actId="113"/>
          <ac:spMkLst>
            <pc:docMk/>
            <pc:sldMk cId="1969768417" sldId="2147482707"/>
            <ac:spMk id="9" creationId="{C5441833-1390-2EB8-87EB-118BCCD3E246}"/>
          </ac:spMkLst>
        </pc:spChg>
        <pc:spChg chg="mod">
          <ac:chgData name="Volker Rosenberger" userId="d473ebcf-8881-4a9c-9e6d-8206b85954aa" providerId="ADAL" clId="{F97568FB-D9F1-4827-84AB-903CFBABF867}" dt="2025-07-07T05:51:38.064" v="4689" actId="20577"/>
          <ac:spMkLst>
            <pc:docMk/>
            <pc:sldMk cId="1969768417" sldId="2147482707"/>
            <ac:spMk id="11" creationId="{036F07C6-3FEC-A62F-B0FE-8C519149A199}"/>
          </ac:spMkLst>
        </pc:spChg>
        <pc:spChg chg="add mod">
          <ac:chgData name="Volker Rosenberger" userId="d473ebcf-8881-4a9c-9e6d-8206b85954aa" providerId="ADAL" clId="{F97568FB-D9F1-4827-84AB-903CFBABF867}" dt="2025-07-07T05:51:31.332" v="4684" actId="20577"/>
          <ac:spMkLst>
            <pc:docMk/>
            <pc:sldMk cId="1969768417" sldId="2147482707"/>
            <ac:spMk id="15" creationId="{1FE1FCB4-1307-DB28-2A76-1285704F29A7}"/>
          </ac:spMkLst>
        </pc:spChg>
        <pc:spChg chg="add mod">
          <ac:chgData name="Volker Rosenberger" userId="d473ebcf-8881-4a9c-9e6d-8206b85954aa" providerId="ADAL" clId="{F97568FB-D9F1-4827-84AB-903CFBABF867}" dt="2025-06-19T12:18:41.881" v="3072" actId="1035"/>
          <ac:spMkLst>
            <pc:docMk/>
            <pc:sldMk cId="1969768417" sldId="2147482707"/>
            <ac:spMk id="16" creationId="{B76E06AA-2F22-E390-283B-F47308A7622F}"/>
          </ac:spMkLst>
        </pc:spChg>
        <pc:graphicFrameChg chg="add mod">
          <ac:chgData name="Volker Rosenberger" userId="d473ebcf-8881-4a9c-9e6d-8206b85954aa" providerId="ADAL" clId="{F97568FB-D9F1-4827-84AB-903CFBABF867}" dt="2025-06-19T12:18:23.660" v="3062" actId="1035"/>
          <ac:graphicFrameMkLst>
            <pc:docMk/>
            <pc:sldMk cId="1969768417" sldId="2147482707"/>
            <ac:graphicFrameMk id="10" creationId="{C7E0DE45-63AC-4E59-B2FA-8D94E5F341A6}"/>
          </ac:graphicFrameMkLst>
        </pc:graphicFrameChg>
        <pc:cxnChg chg="add mod">
          <ac:chgData name="Volker Rosenberger" userId="d473ebcf-8881-4a9c-9e6d-8206b85954aa" providerId="ADAL" clId="{F97568FB-D9F1-4827-84AB-903CFBABF867}" dt="2025-06-19T12:18:23.660" v="3062" actId="1035"/>
          <ac:cxnSpMkLst>
            <pc:docMk/>
            <pc:sldMk cId="1969768417" sldId="2147482707"/>
            <ac:cxnSpMk id="14" creationId="{12687CA7-F3F7-222F-F167-7121031568E8}"/>
          </ac:cxnSpMkLst>
        </pc:cxnChg>
      </pc:sldChg>
    </pc:docChg>
  </pc:docChgLst>
  <pc:docChgLst>
    <pc:chgData name="Mathieu Moulin" userId="8a3c87ec-8a02-4479-8891-5886153d3357" providerId="ADAL" clId="{DD481F57-7B8F-4085-9D8E-F633804E3FD8}"/>
    <pc:docChg chg="undo custSel addSld delSld modSld modSection">
      <pc:chgData name="Mathieu Moulin" userId="8a3c87ec-8a02-4479-8891-5886153d3357" providerId="ADAL" clId="{DD481F57-7B8F-4085-9D8E-F633804E3FD8}" dt="2025-07-09T07:56:01.075" v="169" actId="20577"/>
      <pc:docMkLst>
        <pc:docMk/>
      </pc:docMkLst>
      <pc:sldChg chg="addSp delSp modSp add del mod">
        <pc:chgData name="Mathieu Moulin" userId="8a3c87ec-8a02-4479-8891-5886153d3357" providerId="ADAL" clId="{DD481F57-7B8F-4085-9D8E-F633804E3FD8}" dt="2025-07-09T07:53:41.454" v="107" actId="47"/>
        <pc:sldMkLst>
          <pc:docMk/>
          <pc:sldMk cId="2171632513" sldId="268"/>
        </pc:sldMkLst>
      </pc:sldChg>
      <pc:sldChg chg="addSp delSp modSp add del mod">
        <pc:chgData name="Mathieu Moulin" userId="8a3c87ec-8a02-4479-8891-5886153d3357" providerId="ADAL" clId="{DD481F57-7B8F-4085-9D8E-F633804E3FD8}" dt="2025-07-09T07:56:01.075" v="169" actId="20577"/>
        <pc:sldMkLst>
          <pc:docMk/>
          <pc:sldMk cId="2727903631" sldId="272"/>
        </pc:sldMkLst>
        <pc:spChg chg="mod">
          <ac:chgData name="Mathieu Moulin" userId="8a3c87ec-8a02-4479-8891-5886153d3357" providerId="ADAL" clId="{DD481F57-7B8F-4085-9D8E-F633804E3FD8}" dt="2025-07-09T07:56:01.075" v="169" actId="20577"/>
          <ac:spMkLst>
            <pc:docMk/>
            <pc:sldMk cId="2727903631" sldId="272"/>
            <ac:spMk id="3" creationId="{3FD0AB0F-208B-2B24-C72E-569DAAE1E5FE}"/>
          </ac:spMkLst>
        </pc:spChg>
        <pc:spChg chg="mod">
          <ac:chgData name="Mathieu Moulin" userId="8a3c87ec-8a02-4479-8891-5886153d3357" providerId="ADAL" clId="{DD481F57-7B8F-4085-9D8E-F633804E3FD8}" dt="2025-07-09T07:53:26.701" v="106" actId="14100"/>
          <ac:spMkLst>
            <pc:docMk/>
            <pc:sldMk cId="2727903631" sldId="272"/>
            <ac:spMk id="7" creationId="{AFC3DB31-5B4F-210C-5E31-126127D9A6D6}"/>
          </ac:spMkLst>
        </pc:spChg>
        <pc:picChg chg="add mod ord modCrop">
          <ac:chgData name="Mathieu Moulin" userId="8a3c87ec-8a02-4479-8891-5886153d3357" providerId="ADAL" clId="{DD481F57-7B8F-4085-9D8E-F633804E3FD8}" dt="2025-07-09T07:53:05.778" v="101" actId="18131"/>
          <ac:picMkLst>
            <pc:docMk/>
            <pc:sldMk cId="2727903631" sldId="272"/>
            <ac:picMk id="5" creationId="{34E30B28-6395-3A23-E064-915ECA92FEE1}"/>
          </ac:picMkLst>
        </pc:picChg>
      </pc:sldChg>
      <pc:sldChg chg="modSp add mod">
        <pc:chgData name="Mathieu Moulin" userId="8a3c87ec-8a02-4479-8891-5886153d3357" providerId="ADAL" clId="{DD481F57-7B8F-4085-9D8E-F633804E3FD8}" dt="2025-07-09T07:54:18.181" v="143" actId="6549"/>
        <pc:sldMkLst>
          <pc:docMk/>
          <pc:sldMk cId="326641103" sldId="2147482708"/>
        </pc:sldMkLst>
        <pc:spChg chg="mod">
          <ac:chgData name="Mathieu Moulin" userId="8a3c87ec-8a02-4479-8891-5886153d3357" providerId="ADAL" clId="{DD481F57-7B8F-4085-9D8E-F633804E3FD8}" dt="2025-07-09T07:54:18.181" v="143" actId="6549"/>
          <ac:spMkLst>
            <pc:docMk/>
            <pc:sldMk cId="326641103" sldId="2147482708"/>
            <ac:spMk id="3" creationId="{0586C54C-AEC1-2009-1934-2F3D2BE6A180}"/>
          </ac:spMkLst>
        </pc:spChg>
      </pc:sldChg>
      <pc:sldChg chg="add">
        <pc:chgData name="Mathieu Moulin" userId="8a3c87ec-8a02-4479-8891-5886153d3357" providerId="ADAL" clId="{DD481F57-7B8F-4085-9D8E-F633804E3FD8}" dt="2025-07-09T07:55:38.894" v="144"/>
        <pc:sldMkLst>
          <pc:docMk/>
          <pc:sldMk cId="2876321369" sldId="2147482709"/>
        </pc:sldMkLst>
      </pc:sldChg>
    </pc:docChg>
  </pc:docChgLst>
  <pc:docChgLst>
    <pc:chgData name="Volker Rosenberger" userId="d473ebcf-8881-4a9c-9e6d-8206b85954aa" providerId="ADAL" clId="{44254373-FAEC-2642-80AF-8292C557AE21}"/>
    <pc:docChg chg="modSld">
      <pc:chgData name="Volker Rosenberger" userId="d473ebcf-8881-4a9c-9e6d-8206b85954aa" providerId="ADAL" clId="{44254373-FAEC-2642-80AF-8292C557AE21}" dt="2025-06-26T10:54:29.053" v="1" actId="14100"/>
      <pc:docMkLst>
        <pc:docMk/>
      </pc:docMkLst>
      <pc:sldChg chg="modSp">
        <pc:chgData name="Volker Rosenberger" userId="d473ebcf-8881-4a9c-9e6d-8206b85954aa" providerId="ADAL" clId="{44254373-FAEC-2642-80AF-8292C557AE21}" dt="2025-06-26T10:54:29.053" v="1" actId="14100"/>
        <pc:sldMkLst>
          <pc:docMk/>
          <pc:sldMk cId="3720419337" sldId="2147482653"/>
        </pc:sldMkLst>
      </pc:sldChg>
    </pc:docChg>
  </pc:docChgLst>
  <pc:docChgLst>
    <pc:chgData name="Volker Rosenberger" userId="d473ebcf-8881-4a9c-9e6d-8206b85954aa" providerId="ADAL" clId="{4111710F-AE4F-4A7D-8E79-FAF8B4C303FD}"/>
    <pc:docChg chg="undo custSel addSld delSld modSld sldOrd modSection">
      <pc:chgData name="Volker Rosenberger" userId="d473ebcf-8881-4a9c-9e6d-8206b85954aa" providerId="ADAL" clId="{4111710F-AE4F-4A7D-8E79-FAF8B4C303FD}" dt="2025-07-09T08:36:14.305" v="679" actId="20577"/>
      <pc:docMkLst>
        <pc:docMk/>
      </pc:docMkLst>
      <pc:sldChg chg="modSp mod">
        <pc:chgData name="Volker Rosenberger" userId="d473ebcf-8881-4a9c-9e6d-8206b85954aa" providerId="ADAL" clId="{4111710F-AE4F-4A7D-8E79-FAF8B4C303FD}" dt="2025-07-09T08:02:19.489" v="56" actId="108"/>
        <pc:sldMkLst>
          <pc:docMk/>
          <pc:sldMk cId="2727903631" sldId="272"/>
        </pc:sldMkLst>
        <pc:spChg chg="mod">
          <ac:chgData name="Volker Rosenberger" userId="d473ebcf-8881-4a9c-9e6d-8206b85954aa" providerId="ADAL" clId="{4111710F-AE4F-4A7D-8E79-FAF8B4C303FD}" dt="2025-07-09T08:02:19.489" v="56" actId="108"/>
          <ac:spMkLst>
            <pc:docMk/>
            <pc:sldMk cId="2727903631" sldId="272"/>
            <ac:spMk id="7" creationId="{AFC3DB31-5B4F-210C-5E31-126127D9A6D6}"/>
          </ac:spMkLst>
        </pc:spChg>
      </pc:sldChg>
      <pc:sldChg chg="modSp mod">
        <pc:chgData name="Volker Rosenberger" userId="d473ebcf-8881-4a9c-9e6d-8206b85954aa" providerId="ADAL" clId="{4111710F-AE4F-4A7D-8E79-FAF8B4C303FD}" dt="2025-07-09T08:08:39.740" v="121" actId="6549"/>
        <pc:sldMkLst>
          <pc:docMk/>
          <pc:sldMk cId="394885964" sldId="2449"/>
        </pc:sldMkLst>
        <pc:spChg chg="mod">
          <ac:chgData name="Volker Rosenberger" userId="d473ebcf-8881-4a9c-9e6d-8206b85954aa" providerId="ADAL" clId="{4111710F-AE4F-4A7D-8E79-FAF8B4C303FD}" dt="2025-07-09T08:08:01.780" v="108" actId="6549"/>
          <ac:spMkLst>
            <pc:docMk/>
            <pc:sldMk cId="394885964" sldId="2449"/>
            <ac:spMk id="2" creationId="{8175B8AD-42EC-CA81-D756-9B21C71CF209}"/>
          </ac:spMkLst>
        </pc:spChg>
        <pc:spChg chg="mod">
          <ac:chgData name="Volker Rosenberger" userId="d473ebcf-8881-4a9c-9e6d-8206b85954aa" providerId="ADAL" clId="{4111710F-AE4F-4A7D-8E79-FAF8B4C303FD}" dt="2025-07-09T08:08:39.740" v="121" actId="6549"/>
          <ac:spMkLst>
            <pc:docMk/>
            <pc:sldMk cId="394885964" sldId="2449"/>
            <ac:spMk id="17" creationId="{02CCC342-63BF-686C-72E0-40C0EBB9D497}"/>
          </ac:spMkLst>
        </pc:spChg>
        <pc:spChg chg="mod">
          <ac:chgData name="Volker Rosenberger" userId="d473ebcf-8881-4a9c-9e6d-8206b85954aa" providerId="ADAL" clId="{4111710F-AE4F-4A7D-8E79-FAF8B4C303FD}" dt="2025-07-09T08:08:26.348" v="116" actId="20577"/>
          <ac:spMkLst>
            <pc:docMk/>
            <pc:sldMk cId="394885964" sldId="2449"/>
            <ac:spMk id="18" creationId="{45630843-C28F-2126-546D-42779D569C0D}"/>
          </ac:spMkLst>
        </pc:spChg>
        <pc:spChg chg="mod">
          <ac:chgData name="Volker Rosenberger" userId="d473ebcf-8881-4a9c-9e6d-8206b85954aa" providerId="ADAL" clId="{4111710F-AE4F-4A7D-8E79-FAF8B4C303FD}" dt="2025-07-09T08:08:33.350" v="120" actId="6549"/>
          <ac:spMkLst>
            <pc:docMk/>
            <pc:sldMk cId="394885964" sldId="2449"/>
            <ac:spMk id="23" creationId="{66254A70-47DD-62C0-46FF-0295348EE254}"/>
          </ac:spMkLst>
        </pc:spChg>
      </pc:sldChg>
      <pc:sldChg chg="add del">
        <pc:chgData name="Volker Rosenberger" userId="d473ebcf-8881-4a9c-9e6d-8206b85954aa" providerId="ADAL" clId="{4111710F-AE4F-4A7D-8E79-FAF8B4C303FD}" dt="2025-07-09T08:02:35.978" v="57" actId="47"/>
        <pc:sldMkLst>
          <pc:docMk/>
          <pc:sldMk cId="3720419337" sldId="2147482653"/>
        </pc:sldMkLst>
      </pc:sldChg>
      <pc:sldChg chg="modSp mod">
        <pc:chgData name="Volker Rosenberger" userId="d473ebcf-8881-4a9c-9e6d-8206b85954aa" providerId="ADAL" clId="{4111710F-AE4F-4A7D-8E79-FAF8B4C303FD}" dt="2025-07-09T08:13:01.126" v="212" actId="6549"/>
        <pc:sldMkLst>
          <pc:docMk/>
          <pc:sldMk cId="205235141" sldId="2147482654"/>
        </pc:sldMkLst>
        <pc:spChg chg="mod">
          <ac:chgData name="Volker Rosenberger" userId="d473ebcf-8881-4a9c-9e6d-8206b85954aa" providerId="ADAL" clId="{4111710F-AE4F-4A7D-8E79-FAF8B4C303FD}" dt="2025-07-09T08:07:00.823" v="83" actId="20577"/>
          <ac:spMkLst>
            <pc:docMk/>
            <pc:sldMk cId="205235141" sldId="2147482654"/>
            <ac:spMk id="2" creationId="{8175B8AD-42EC-CA81-D756-9B21C71CF209}"/>
          </ac:spMkLst>
        </pc:spChg>
        <pc:spChg chg="mod">
          <ac:chgData name="Volker Rosenberger" userId="d473ebcf-8881-4a9c-9e6d-8206b85954aa" providerId="ADAL" clId="{4111710F-AE4F-4A7D-8E79-FAF8B4C303FD}" dt="2025-07-09T08:13:01.126" v="212" actId="6549"/>
          <ac:spMkLst>
            <pc:docMk/>
            <pc:sldMk cId="205235141" sldId="2147482654"/>
            <ac:spMk id="11" creationId="{0C415144-14E8-4EB4-65D3-BFD6E5C753BB}"/>
          </ac:spMkLst>
        </pc:spChg>
      </pc:sldChg>
      <pc:sldChg chg="modSp mod">
        <pc:chgData name="Volker Rosenberger" userId="d473ebcf-8881-4a9c-9e6d-8206b85954aa" providerId="ADAL" clId="{4111710F-AE4F-4A7D-8E79-FAF8B4C303FD}" dt="2025-07-09T08:10:35.060" v="172" actId="1035"/>
        <pc:sldMkLst>
          <pc:docMk/>
          <pc:sldMk cId="1512684592" sldId="2147482663"/>
        </pc:sldMkLst>
        <pc:spChg chg="mod">
          <ac:chgData name="Volker Rosenberger" userId="d473ebcf-8881-4a9c-9e6d-8206b85954aa" providerId="ADAL" clId="{4111710F-AE4F-4A7D-8E79-FAF8B4C303FD}" dt="2025-07-09T08:09:35.694" v="126" actId="6549"/>
          <ac:spMkLst>
            <pc:docMk/>
            <pc:sldMk cId="1512684592" sldId="2147482663"/>
            <ac:spMk id="10" creationId="{EE9F9845-2A4C-8647-9203-3591B5B437C7}"/>
          </ac:spMkLst>
        </pc:spChg>
        <pc:spChg chg="mod">
          <ac:chgData name="Volker Rosenberger" userId="d473ebcf-8881-4a9c-9e6d-8206b85954aa" providerId="ADAL" clId="{4111710F-AE4F-4A7D-8E79-FAF8B4C303FD}" dt="2025-07-09T08:09:54.369" v="136" actId="14100"/>
          <ac:spMkLst>
            <pc:docMk/>
            <pc:sldMk cId="1512684592" sldId="2147482663"/>
            <ac:spMk id="12" creationId="{7FFBA63A-C5E0-B0FF-7E80-30881D70B406}"/>
          </ac:spMkLst>
        </pc:spChg>
        <pc:spChg chg="mod">
          <ac:chgData name="Volker Rosenberger" userId="d473ebcf-8881-4a9c-9e6d-8206b85954aa" providerId="ADAL" clId="{4111710F-AE4F-4A7D-8E79-FAF8B4C303FD}" dt="2025-07-09T08:10:02.746" v="141" actId="20577"/>
          <ac:spMkLst>
            <pc:docMk/>
            <pc:sldMk cId="1512684592" sldId="2147482663"/>
            <ac:spMk id="13" creationId="{F76FDA77-D3C2-2739-F4E6-0C3845AB58DA}"/>
          </ac:spMkLst>
        </pc:spChg>
        <pc:spChg chg="mod">
          <ac:chgData name="Volker Rosenberger" userId="d473ebcf-8881-4a9c-9e6d-8206b85954aa" providerId="ADAL" clId="{4111710F-AE4F-4A7D-8E79-FAF8B4C303FD}" dt="2025-07-09T08:10:12.610" v="147" actId="14100"/>
          <ac:spMkLst>
            <pc:docMk/>
            <pc:sldMk cId="1512684592" sldId="2147482663"/>
            <ac:spMk id="14" creationId="{EBA90B0C-57EB-0285-556B-E1231E4434D7}"/>
          </ac:spMkLst>
        </pc:spChg>
        <pc:spChg chg="mod">
          <ac:chgData name="Volker Rosenberger" userId="d473ebcf-8881-4a9c-9e6d-8206b85954aa" providerId="ADAL" clId="{4111710F-AE4F-4A7D-8E79-FAF8B4C303FD}" dt="2025-07-09T08:10:35.060" v="172" actId="1035"/>
          <ac:spMkLst>
            <pc:docMk/>
            <pc:sldMk cId="1512684592" sldId="2147482663"/>
            <ac:spMk id="19" creationId="{AE2A069F-556F-95CC-88B7-7AD44CBDDE3E}"/>
          </ac:spMkLst>
        </pc:spChg>
        <pc:spChg chg="mod">
          <ac:chgData name="Volker Rosenberger" userId="d473ebcf-8881-4a9c-9e6d-8206b85954aa" providerId="ADAL" clId="{4111710F-AE4F-4A7D-8E79-FAF8B4C303FD}" dt="2025-07-09T08:09:45.439" v="131" actId="14100"/>
          <ac:spMkLst>
            <pc:docMk/>
            <pc:sldMk cId="1512684592" sldId="2147482663"/>
            <ac:spMk id="20" creationId="{AEA3F5F1-1135-0E00-6443-A176B7474BBA}"/>
          </ac:spMkLst>
        </pc:spChg>
        <pc:spChg chg="mod">
          <ac:chgData name="Volker Rosenberger" userId="d473ebcf-8881-4a9c-9e6d-8206b85954aa" providerId="ADAL" clId="{4111710F-AE4F-4A7D-8E79-FAF8B4C303FD}" dt="2025-07-09T08:10:31.536" v="165" actId="1036"/>
          <ac:spMkLst>
            <pc:docMk/>
            <pc:sldMk cId="1512684592" sldId="2147482663"/>
            <ac:spMk id="29" creationId="{C103742C-394A-811D-C2A2-F044AE379DEE}"/>
          </ac:spMkLst>
        </pc:spChg>
      </pc:sldChg>
      <pc:sldChg chg="modSp mod">
        <pc:chgData name="Volker Rosenberger" userId="d473ebcf-8881-4a9c-9e6d-8206b85954aa" providerId="ADAL" clId="{4111710F-AE4F-4A7D-8E79-FAF8B4C303FD}" dt="2025-07-09T08:15:36.744" v="428" actId="6549"/>
        <pc:sldMkLst>
          <pc:docMk/>
          <pc:sldMk cId="706177556" sldId="2147482667"/>
        </pc:sldMkLst>
        <pc:spChg chg="mod">
          <ac:chgData name="Volker Rosenberger" userId="d473ebcf-8881-4a9c-9e6d-8206b85954aa" providerId="ADAL" clId="{4111710F-AE4F-4A7D-8E79-FAF8B4C303FD}" dt="2025-07-09T08:15:36.744" v="428" actId="6549"/>
          <ac:spMkLst>
            <pc:docMk/>
            <pc:sldMk cId="706177556" sldId="2147482667"/>
            <ac:spMk id="2" creationId="{6212D3EF-DA36-7B20-2C16-A5D4991A12EC}"/>
          </ac:spMkLst>
        </pc:spChg>
      </pc:sldChg>
      <pc:sldChg chg="modSp mod">
        <pc:chgData name="Volker Rosenberger" userId="d473ebcf-8881-4a9c-9e6d-8206b85954aa" providerId="ADAL" clId="{4111710F-AE4F-4A7D-8E79-FAF8B4C303FD}" dt="2025-07-09T08:11:33.594" v="192" actId="6549"/>
        <pc:sldMkLst>
          <pc:docMk/>
          <pc:sldMk cId="1174823360" sldId="2147482694"/>
        </pc:sldMkLst>
        <pc:spChg chg="mod">
          <ac:chgData name="Volker Rosenberger" userId="d473ebcf-8881-4a9c-9e6d-8206b85954aa" providerId="ADAL" clId="{4111710F-AE4F-4A7D-8E79-FAF8B4C303FD}" dt="2025-07-09T08:10:49.359" v="177" actId="6549"/>
          <ac:spMkLst>
            <pc:docMk/>
            <pc:sldMk cId="1174823360" sldId="2147482694"/>
            <ac:spMk id="2" creationId="{8175B8AD-42EC-CA81-D756-9B21C71CF209}"/>
          </ac:spMkLst>
        </pc:spChg>
        <pc:spChg chg="mod">
          <ac:chgData name="Volker Rosenberger" userId="d473ebcf-8881-4a9c-9e6d-8206b85954aa" providerId="ADAL" clId="{4111710F-AE4F-4A7D-8E79-FAF8B4C303FD}" dt="2025-07-09T08:11:33.594" v="192" actId="6549"/>
          <ac:spMkLst>
            <pc:docMk/>
            <pc:sldMk cId="1174823360" sldId="2147482694"/>
            <ac:spMk id="6" creationId="{9C32B8B8-74A0-8B94-0F11-8D1ED91CBCCE}"/>
          </ac:spMkLst>
        </pc:spChg>
        <pc:spChg chg="mod">
          <ac:chgData name="Volker Rosenberger" userId="d473ebcf-8881-4a9c-9e6d-8206b85954aa" providerId="ADAL" clId="{4111710F-AE4F-4A7D-8E79-FAF8B4C303FD}" dt="2025-07-09T08:11:08.481" v="188" actId="20577"/>
          <ac:spMkLst>
            <pc:docMk/>
            <pc:sldMk cId="1174823360" sldId="2147482694"/>
            <ac:spMk id="9" creationId="{C8DB38A6-C80B-312A-3183-316EF7799D75}"/>
          </ac:spMkLst>
        </pc:spChg>
        <pc:spChg chg="mod">
          <ac:chgData name="Volker Rosenberger" userId="d473ebcf-8881-4a9c-9e6d-8206b85954aa" providerId="ADAL" clId="{4111710F-AE4F-4A7D-8E79-FAF8B4C303FD}" dt="2025-07-09T08:11:24.326" v="191" actId="20577"/>
          <ac:spMkLst>
            <pc:docMk/>
            <pc:sldMk cId="1174823360" sldId="2147482694"/>
            <ac:spMk id="11" creationId="{36760F5E-D5B9-9B4C-0B29-F398B4A99CB6}"/>
          </ac:spMkLst>
        </pc:spChg>
      </pc:sldChg>
      <pc:sldChg chg="delSp modSp mod ord">
        <pc:chgData name="Volker Rosenberger" userId="d473ebcf-8881-4a9c-9e6d-8206b85954aa" providerId="ADAL" clId="{4111710F-AE4F-4A7D-8E79-FAF8B4C303FD}" dt="2025-07-09T08:19:27.678" v="449" actId="20577"/>
        <pc:sldMkLst>
          <pc:docMk/>
          <pc:sldMk cId="4264089740" sldId="2147482696"/>
        </pc:sldMkLst>
        <pc:spChg chg="mod">
          <ac:chgData name="Volker Rosenberger" userId="d473ebcf-8881-4a9c-9e6d-8206b85954aa" providerId="ADAL" clId="{4111710F-AE4F-4A7D-8E79-FAF8B4C303FD}" dt="2025-07-09T08:19:27.678" v="449" actId="20577"/>
          <ac:spMkLst>
            <pc:docMk/>
            <pc:sldMk cId="4264089740" sldId="2147482696"/>
            <ac:spMk id="2" creationId="{8175B8AD-42EC-CA81-D756-9B21C71CF209}"/>
          </ac:spMkLst>
        </pc:spChg>
      </pc:sldChg>
      <pc:sldChg chg="ord">
        <pc:chgData name="Volker Rosenberger" userId="d473ebcf-8881-4a9c-9e6d-8206b85954aa" providerId="ADAL" clId="{4111710F-AE4F-4A7D-8E79-FAF8B4C303FD}" dt="2025-07-09T08:04:03.117" v="63"/>
        <pc:sldMkLst>
          <pc:docMk/>
          <pc:sldMk cId="786519101" sldId="2147482697"/>
        </pc:sldMkLst>
      </pc:sldChg>
      <pc:sldChg chg="modSp mod">
        <pc:chgData name="Volker Rosenberger" userId="d473ebcf-8881-4a9c-9e6d-8206b85954aa" providerId="ADAL" clId="{4111710F-AE4F-4A7D-8E79-FAF8B4C303FD}" dt="2025-07-09T08:14:58.062" v="427" actId="20577"/>
        <pc:sldMkLst>
          <pc:docMk/>
          <pc:sldMk cId="2578090027" sldId="2147482700"/>
        </pc:sldMkLst>
        <pc:spChg chg="mod">
          <ac:chgData name="Volker Rosenberger" userId="d473ebcf-8881-4a9c-9e6d-8206b85954aa" providerId="ADAL" clId="{4111710F-AE4F-4A7D-8E79-FAF8B4C303FD}" dt="2025-07-09T08:14:58.062" v="427" actId="20577"/>
          <ac:spMkLst>
            <pc:docMk/>
            <pc:sldMk cId="2578090027" sldId="2147482700"/>
            <ac:spMk id="10" creationId="{EE9F9845-2A4C-8647-9203-3591B5B437C7}"/>
          </ac:spMkLst>
        </pc:spChg>
        <pc:spChg chg="mod">
          <ac:chgData name="Volker Rosenberger" userId="d473ebcf-8881-4a9c-9e6d-8206b85954aa" providerId="ADAL" clId="{4111710F-AE4F-4A7D-8E79-FAF8B4C303FD}" dt="2025-07-09T08:13:47.528" v="255" actId="20577"/>
          <ac:spMkLst>
            <pc:docMk/>
            <pc:sldMk cId="2578090027" sldId="2147482700"/>
            <ac:spMk id="28" creationId="{3E77A0AC-27DA-3E89-ACA2-11CDF0669F0F}"/>
          </ac:spMkLst>
        </pc:spChg>
        <pc:spChg chg="mod">
          <ac:chgData name="Volker Rosenberger" userId="d473ebcf-8881-4a9c-9e6d-8206b85954aa" providerId="ADAL" clId="{4111710F-AE4F-4A7D-8E79-FAF8B4C303FD}" dt="2025-07-09T08:13:53.148" v="259" actId="20577"/>
          <ac:spMkLst>
            <pc:docMk/>
            <pc:sldMk cId="2578090027" sldId="2147482700"/>
            <ac:spMk id="30" creationId="{0986B914-95DE-06DE-9D1D-DD3C5F56AE42}"/>
          </ac:spMkLst>
        </pc:spChg>
        <pc:spChg chg="mod">
          <ac:chgData name="Volker Rosenberger" userId="d473ebcf-8881-4a9c-9e6d-8206b85954aa" providerId="ADAL" clId="{4111710F-AE4F-4A7D-8E79-FAF8B4C303FD}" dt="2025-07-09T08:14:27.871" v="371" actId="20577"/>
          <ac:spMkLst>
            <pc:docMk/>
            <pc:sldMk cId="2578090027" sldId="2147482700"/>
            <ac:spMk id="31" creationId="{16F9AB78-BCF3-E5EA-9299-9380C417D5F5}"/>
          </ac:spMkLst>
        </pc:spChg>
        <pc:spChg chg="mod">
          <ac:chgData name="Volker Rosenberger" userId="d473ebcf-8881-4a9c-9e6d-8206b85954aa" providerId="ADAL" clId="{4111710F-AE4F-4A7D-8E79-FAF8B4C303FD}" dt="2025-07-09T08:14:10.673" v="285" actId="20577"/>
          <ac:spMkLst>
            <pc:docMk/>
            <pc:sldMk cId="2578090027" sldId="2147482700"/>
            <ac:spMk id="1024" creationId="{E76585EA-3B04-117A-3E84-70E45317715C}"/>
          </ac:spMkLst>
        </pc:spChg>
        <pc:spChg chg="mod">
          <ac:chgData name="Volker Rosenberger" userId="d473ebcf-8881-4a9c-9e6d-8206b85954aa" providerId="ADAL" clId="{4111710F-AE4F-4A7D-8E79-FAF8B4C303FD}" dt="2025-07-09T08:14:19.190" v="328" actId="20577"/>
          <ac:spMkLst>
            <pc:docMk/>
            <pc:sldMk cId="2578090027" sldId="2147482700"/>
            <ac:spMk id="1025" creationId="{2BBF6A08-851B-78F6-0215-AE04F5D307D9}"/>
          </ac:spMkLst>
        </pc:spChg>
        <pc:spChg chg="mod">
          <ac:chgData name="Volker Rosenberger" userId="d473ebcf-8881-4a9c-9e6d-8206b85954aa" providerId="ADAL" clId="{4111710F-AE4F-4A7D-8E79-FAF8B4C303FD}" dt="2025-07-09T08:14:35.316" v="414" actId="20577"/>
          <ac:spMkLst>
            <pc:docMk/>
            <pc:sldMk cId="2578090027" sldId="2147482700"/>
            <ac:spMk id="1027" creationId="{A0655270-82C5-8A2C-92F2-6359C3E3F29E}"/>
          </ac:spMkLst>
        </pc:spChg>
      </pc:sldChg>
      <pc:sldChg chg="modSp mod">
        <pc:chgData name="Volker Rosenberger" userId="d473ebcf-8881-4a9c-9e6d-8206b85954aa" providerId="ADAL" clId="{4111710F-AE4F-4A7D-8E79-FAF8B4C303FD}" dt="2025-07-09T08:12:19.675" v="197" actId="14100"/>
        <pc:sldMkLst>
          <pc:docMk/>
          <pc:sldMk cId="3624024188" sldId="2147482701"/>
        </pc:sldMkLst>
        <pc:spChg chg="mod">
          <ac:chgData name="Volker Rosenberger" userId="d473ebcf-8881-4a9c-9e6d-8206b85954aa" providerId="ADAL" clId="{4111710F-AE4F-4A7D-8E79-FAF8B4C303FD}" dt="2025-07-09T08:12:19.675" v="197" actId="14100"/>
          <ac:spMkLst>
            <pc:docMk/>
            <pc:sldMk cId="3624024188" sldId="2147482701"/>
            <ac:spMk id="16" creationId="{6EFD7666-B3EA-7163-36FC-1C2C5A485746}"/>
          </ac:spMkLst>
        </pc:spChg>
      </pc:sldChg>
      <pc:sldChg chg="modSp mod">
        <pc:chgData name="Volker Rosenberger" userId="d473ebcf-8881-4a9c-9e6d-8206b85954aa" providerId="ADAL" clId="{4111710F-AE4F-4A7D-8E79-FAF8B4C303FD}" dt="2025-07-09T08:15:46.575" v="429" actId="6549"/>
        <pc:sldMkLst>
          <pc:docMk/>
          <pc:sldMk cId="3592958388" sldId="2147482702"/>
        </pc:sldMkLst>
        <pc:spChg chg="mod">
          <ac:chgData name="Volker Rosenberger" userId="d473ebcf-8881-4a9c-9e6d-8206b85954aa" providerId="ADAL" clId="{4111710F-AE4F-4A7D-8E79-FAF8B4C303FD}" dt="2025-07-09T08:15:46.575" v="429" actId="6549"/>
          <ac:spMkLst>
            <pc:docMk/>
            <pc:sldMk cId="3592958388" sldId="2147482702"/>
            <ac:spMk id="2" creationId="{6212D3EF-DA36-7B20-2C16-A5D4991A12EC}"/>
          </ac:spMkLst>
        </pc:spChg>
      </pc:sldChg>
      <pc:sldChg chg="delSp mod ord">
        <pc:chgData name="Volker Rosenberger" userId="d473ebcf-8881-4a9c-9e6d-8206b85954aa" providerId="ADAL" clId="{4111710F-AE4F-4A7D-8E79-FAF8B4C303FD}" dt="2025-07-09T08:05:02.379" v="68" actId="478"/>
        <pc:sldMkLst>
          <pc:docMk/>
          <pc:sldMk cId="2266430270" sldId="2147482704"/>
        </pc:sldMkLst>
      </pc:sldChg>
      <pc:sldChg chg="ord">
        <pc:chgData name="Volker Rosenberger" userId="d473ebcf-8881-4a9c-9e6d-8206b85954aa" providerId="ADAL" clId="{4111710F-AE4F-4A7D-8E79-FAF8B4C303FD}" dt="2025-07-09T08:04:09.654" v="65"/>
        <pc:sldMkLst>
          <pc:docMk/>
          <pc:sldMk cId="1098041890" sldId="2147482706"/>
        </pc:sldMkLst>
      </pc:sldChg>
      <pc:sldChg chg="delSp mod ord">
        <pc:chgData name="Volker Rosenberger" userId="d473ebcf-8881-4a9c-9e6d-8206b85954aa" providerId="ADAL" clId="{4111710F-AE4F-4A7D-8E79-FAF8B4C303FD}" dt="2025-07-09T08:05:12.400" v="69" actId="478"/>
        <pc:sldMkLst>
          <pc:docMk/>
          <pc:sldMk cId="1969768417" sldId="2147482707"/>
        </pc:sldMkLst>
      </pc:sldChg>
      <pc:sldChg chg="ord">
        <pc:chgData name="Volker Rosenberger" userId="d473ebcf-8881-4a9c-9e6d-8206b85954aa" providerId="ADAL" clId="{4111710F-AE4F-4A7D-8E79-FAF8B4C303FD}" dt="2025-07-09T08:02:49.328" v="59"/>
        <pc:sldMkLst>
          <pc:docMk/>
          <pc:sldMk cId="326641103" sldId="2147482708"/>
        </pc:sldMkLst>
      </pc:sldChg>
      <pc:sldChg chg="ord">
        <pc:chgData name="Volker Rosenberger" userId="d473ebcf-8881-4a9c-9e6d-8206b85954aa" providerId="ADAL" clId="{4111710F-AE4F-4A7D-8E79-FAF8B4C303FD}" dt="2025-07-09T08:03:14.072" v="61"/>
        <pc:sldMkLst>
          <pc:docMk/>
          <pc:sldMk cId="2876321369" sldId="2147482709"/>
        </pc:sldMkLst>
      </pc:sldChg>
      <pc:sldChg chg="addSp delSp modSp add mod ord">
        <pc:chgData name="Volker Rosenberger" userId="d473ebcf-8881-4a9c-9e6d-8206b85954aa" providerId="ADAL" clId="{4111710F-AE4F-4A7D-8E79-FAF8B4C303FD}" dt="2025-07-09T08:36:14.305" v="679" actId="20577"/>
        <pc:sldMkLst>
          <pc:docMk/>
          <pc:sldMk cId="3237055290" sldId="2147482710"/>
        </pc:sldMkLst>
        <pc:spChg chg="mod">
          <ac:chgData name="Volker Rosenberger" userId="d473ebcf-8881-4a9c-9e6d-8206b85954aa" providerId="ADAL" clId="{4111710F-AE4F-4A7D-8E79-FAF8B4C303FD}" dt="2025-07-09T08:22:34.631" v="474" actId="20577"/>
          <ac:spMkLst>
            <pc:docMk/>
            <pc:sldMk cId="3237055290" sldId="2147482710"/>
            <ac:spMk id="2" creationId="{CA157B8C-29A1-FE90-6F37-9BC294313BF6}"/>
          </ac:spMkLst>
        </pc:spChg>
        <pc:spChg chg="mod">
          <ac:chgData name="Volker Rosenberger" userId="d473ebcf-8881-4a9c-9e6d-8206b85954aa" providerId="ADAL" clId="{4111710F-AE4F-4A7D-8E79-FAF8B4C303FD}" dt="2025-07-09T08:36:14.305" v="679" actId="20577"/>
          <ac:spMkLst>
            <pc:docMk/>
            <pc:sldMk cId="3237055290" sldId="2147482710"/>
            <ac:spMk id="6" creationId="{8C8CDDB5-1D1C-4D36-203D-4575D3D39623}"/>
          </ac:spMkLst>
        </pc:spChg>
        <pc:picChg chg="add mod">
          <ac:chgData name="Volker Rosenberger" userId="d473ebcf-8881-4a9c-9e6d-8206b85954aa" providerId="ADAL" clId="{4111710F-AE4F-4A7D-8E79-FAF8B4C303FD}" dt="2025-07-09T08:35:56.107" v="677" actId="14100"/>
          <ac:picMkLst>
            <pc:docMk/>
            <pc:sldMk cId="3237055290" sldId="2147482710"/>
            <ac:picMk id="8" creationId="{8DAAB35D-4045-BCB2-B10A-53BD450CDF01}"/>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ysClr val="window" lastClr="FFFFFF">
                  <a:lumMod val="50000"/>
                </a:sysClr>
              </a:solidFill>
              <a:ln>
                <a:noFill/>
              </a:ln>
              <a:effectLst/>
            </c:spPr>
            <c:extLst>
              <c:ext xmlns:c16="http://schemas.microsoft.com/office/drawing/2014/chart" uri="{C3380CC4-5D6E-409C-BE32-E72D297353CC}">
                <c16:uniqueId val="{00000001-4011-4CE9-9482-CE7887BC74FC}"/>
              </c:ext>
            </c:extLst>
          </c:dPt>
          <c:cat>
            <c:strRef>
              <c:f>Sheet1!$B$22:$B$23</c:f>
              <c:strCache>
                <c:ptCount val="2"/>
                <c:pt idx="0">
                  <c:v>Placebo</c:v>
                </c:pt>
                <c:pt idx="1">
                  <c:v>0.3% Coenzyme Q10</c:v>
                </c:pt>
              </c:strCache>
            </c:strRef>
          </c:cat>
          <c:val>
            <c:numRef>
              <c:f>Sheet1!$C$22:$C$23</c:f>
              <c:numCache>
                <c:formatCode>General</c:formatCode>
                <c:ptCount val="2"/>
                <c:pt idx="0">
                  <c:v>117</c:v>
                </c:pt>
                <c:pt idx="1">
                  <c:v>80</c:v>
                </c:pt>
              </c:numCache>
            </c:numRef>
          </c:val>
          <c:extLst>
            <c:ext xmlns:c16="http://schemas.microsoft.com/office/drawing/2014/chart" uri="{C3380CC4-5D6E-409C-BE32-E72D297353CC}">
              <c16:uniqueId val="{00000002-4011-4CE9-9482-CE7887BC74FC}"/>
            </c:ext>
          </c:extLst>
        </c:ser>
        <c:dLbls>
          <c:showLegendKey val="0"/>
          <c:showVal val="0"/>
          <c:showCatName val="0"/>
          <c:showSerName val="0"/>
          <c:showPercent val="0"/>
          <c:showBubbleSize val="0"/>
        </c:dLbls>
        <c:gapWidth val="219"/>
        <c:overlap val="-27"/>
        <c:axId val="855693624"/>
        <c:axId val="855688224"/>
        <c:extLst>
          <c:ext xmlns:c15="http://schemas.microsoft.com/office/drawing/2012/chart" uri="{02D57815-91ED-43cb-92C2-25804820EDAC}">
            <c15:filteredBarSeries>
              <c15:ser>
                <c:idx val="1"/>
                <c:order val="1"/>
                <c:spPr>
                  <a:solidFill>
                    <a:schemeClr val="accent2"/>
                  </a:solidFill>
                  <a:ln>
                    <a:noFill/>
                  </a:ln>
                  <a:effectLst/>
                </c:spPr>
                <c:invertIfNegative val="0"/>
                <c:cat>
                  <c:strRef>
                    <c:extLst>
                      <c:ext uri="{02D57815-91ED-43cb-92C2-25804820EDAC}">
                        <c15:formulaRef>
                          <c15:sqref>Sheet1!$B$22:$B$23</c15:sqref>
                        </c15:formulaRef>
                      </c:ext>
                    </c:extLst>
                    <c:strCache>
                      <c:ptCount val="2"/>
                      <c:pt idx="0">
                        <c:v>Placebo</c:v>
                      </c:pt>
                      <c:pt idx="1">
                        <c:v>0.3% Coenzyme Q10</c:v>
                      </c:pt>
                    </c:strCache>
                  </c:strRef>
                </c:cat>
                <c:val>
                  <c:numRef>
                    <c:extLst>
                      <c:ext uri="{02D57815-91ED-43cb-92C2-25804820EDAC}">
                        <c15:formulaRef>
                          <c15:sqref>Sheet1!$D$22:$D$23</c15:sqref>
                        </c15:formulaRef>
                      </c:ext>
                    </c:extLst>
                    <c:numCache>
                      <c:formatCode>General</c:formatCode>
                      <c:ptCount val="2"/>
                    </c:numCache>
                  </c:numRef>
                </c:val>
                <c:extLst>
                  <c:ext xmlns:c16="http://schemas.microsoft.com/office/drawing/2014/chart" uri="{C3380CC4-5D6E-409C-BE32-E72D297353CC}">
                    <c16:uniqueId val="{00000003-4011-4CE9-9482-CE7887BC74FC}"/>
                  </c:ext>
                </c:extLst>
              </c15:ser>
            </c15:filteredBarSeries>
          </c:ext>
        </c:extLst>
      </c:barChart>
      <c:catAx>
        <c:axId val="855693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855688224"/>
        <c:crosses val="autoZero"/>
        <c:auto val="1"/>
        <c:lblAlgn val="ctr"/>
        <c:lblOffset val="100"/>
        <c:noMultiLvlLbl val="0"/>
      </c:catAx>
      <c:valAx>
        <c:axId val="8556882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a:t>Rt-Value</a:t>
                </a:r>
                <a:r>
                  <a:rPr lang="en-US" sz="1200" baseline="0"/>
                  <a:t> %</a:t>
                </a:r>
                <a:endParaRPr lang="en-US" sz="1200"/>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56936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bg1">
                <a:lumMod val="65000"/>
              </a:schemeClr>
            </a:solidFill>
            <a:ln>
              <a:noFill/>
            </a:ln>
            <a:effectLst/>
          </c:spPr>
          <c:invertIfNegative val="0"/>
          <c:dPt>
            <c:idx val="0"/>
            <c:invertIfNegative val="0"/>
            <c:bubble3D val="0"/>
            <c:spPr>
              <a:solidFill>
                <a:sysClr val="window" lastClr="FFFFFF">
                  <a:lumMod val="50000"/>
                </a:sysClr>
              </a:solidFill>
              <a:ln>
                <a:noFill/>
              </a:ln>
              <a:effectLst/>
            </c:spPr>
            <c:extLst>
              <c:ext xmlns:c16="http://schemas.microsoft.com/office/drawing/2014/chart" uri="{C3380CC4-5D6E-409C-BE32-E72D297353CC}">
                <c16:uniqueId val="{00000003-9E8C-4E8E-A3E2-51BB39BCBB8D}"/>
              </c:ext>
            </c:extLst>
          </c:dPt>
          <c:dPt>
            <c:idx val="1"/>
            <c:invertIfNegative val="0"/>
            <c:bubble3D val="0"/>
            <c:spPr>
              <a:solidFill>
                <a:schemeClr val="tx2">
                  <a:lumMod val="75000"/>
                  <a:lumOff val="25000"/>
                </a:schemeClr>
              </a:solidFill>
              <a:ln>
                <a:noFill/>
              </a:ln>
              <a:effectLst/>
            </c:spPr>
            <c:extLst>
              <c:ext xmlns:c16="http://schemas.microsoft.com/office/drawing/2014/chart" uri="{C3380CC4-5D6E-409C-BE32-E72D297353CC}">
                <c16:uniqueId val="{00000001-9E8C-4E8E-A3E2-51BB39BCBB8D}"/>
              </c:ext>
            </c:extLst>
          </c:dPt>
          <c:cat>
            <c:strRef>
              <c:f>Sheet1!$B$6:$B$7</c:f>
              <c:strCache>
                <c:ptCount val="2"/>
                <c:pt idx="0">
                  <c:v>Placebo</c:v>
                </c:pt>
                <c:pt idx="1">
                  <c:v>2%  ALL-Q® Plus</c:v>
                </c:pt>
              </c:strCache>
            </c:strRef>
          </c:cat>
          <c:val>
            <c:numRef>
              <c:f>Sheet1!$C$6:$C$7</c:f>
              <c:numCache>
                <c:formatCode>General</c:formatCode>
                <c:ptCount val="2"/>
                <c:pt idx="0">
                  <c:v>5</c:v>
                </c:pt>
                <c:pt idx="1">
                  <c:v>23</c:v>
                </c:pt>
              </c:numCache>
            </c:numRef>
          </c:val>
          <c:extLst>
            <c:ext xmlns:c16="http://schemas.microsoft.com/office/drawing/2014/chart" uri="{C3380CC4-5D6E-409C-BE32-E72D297353CC}">
              <c16:uniqueId val="{00000002-9E8C-4E8E-A3E2-51BB39BCBB8D}"/>
            </c:ext>
          </c:extLst>
        </c:ser>
        <c:dLbls>
          <c:showLegendKey val="0"/>
          <c:showVal val="0"/>
          <c:showCatName val="0"/>
          <c:showSerName val="0"/>
          <c:showPercent val="0"/>
          <c:showBubbleSize val="0"/>
        </c:dLbls>
        <c:gapWidth val="219"/>
        <c:overlap val="-27"/>
        <c:axId val="862341672"/>
        <c:axId val="862342032"/>
      </c:barChart>
      <c:catAx>
        <c:axId val="862341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862342032"/>
        <c:crosses val="autoZero"/>
        <c:auto val="1"/>
        <c:lblAlgn val="ctr"/>
        <c:lblOffset val="100"/>
        <c:noMultiLvlLbl val="0"/>
      </c:catAx>
      <c:valAx>
        <c:axId val="8623420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a:t>Inhibition</a:t>
                </a:r>
                <a:r>
                  <a:rPr lang="en-US" sz="1200" baseline="0"/>
                  <a:t> of peroxidation in %</a:t>
                </a:r>
                <a:endParaRPr lang="en-US" sz="1200"/>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23416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30/07/2025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B05EFF53-B5E9-4C67-9F80-34173122F7DF}" type="slidenum">
              <a:rPr lang="en-GB" smtClean="0"/>
              <a:t>1</a:t>
            </a:fld>
            <a:endParaRPr lang="en-GB"/>
          </a:p>
        </p:txBody>
      </p:sp>
    </p:spTree>
    <p:extLst>
      <p:ext uri="{BB962C8B-B14F-4D97-AF65-F5344CB8AC3E}">
        <p14:creationId xmlns:p14="http://schemas.microsoft.com/office/powerpoint/2010/main" val="2111732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6972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6078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2596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5869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0DF63-C28D-6203-EF08-EA4AD86ACF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F51185-0A51-2AEF-A7A4-5A1090CE32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AD5A87-76D9-544B-7904-57A4456B5CD9}"/>
              </a:ext>
            </a:extLst>
          </p:cNvPr>
          <p:cNvSpPr>
            <a:spLocks noGrp="1"/>
          </p:cNvSpPr>
          <p:nvPr>
            <p:ph type="body" idx="1"/>
          </p:nvPr>
        </p:nvSpPr>
        <p:spPr/>
        <p:txBody>
          <a:bodyPr/>
          <a:lstStyle/>
          <a:p>
            <a:endParaRPr lang="en-NL"/>
          </a:p>
        </p:txBody>
      </p:sp>
      <p:sp>
        <p:nvSpPr>
          <p:cNvPr id="4" name="Slide Number Placeholder 3">
            <a:extLst>
              <a:ext uri="{FF2B5EF4-FFF2-40B4-BE49-F238E27FC236}">
                <a16:creationId xmlns:a16="http://schemas.microsoft.com/office/drawing/2014/main" id="{8EBD71A1-65E2-8EFD-052D-A50503102A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4432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87514-4556-5319-E66B-BD1B277431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B0B12F-47A0-448C-7F5C-5D15E4023A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D9C6E6-4F00-9501-C998-3B0A24483A7A}"/>
              </a:ext>
            </a:extLst>
          </p:cNvPr>
          <p:cNvSpPr>
            <a:spLocks noGrp="1"/>
          </p:cNvSpPr>
          <p:nvPr>
            <p:ph type="body" idx="1"/>
          </p:nvPr>
        </p:nvSpPr>
        <p:spPr/>
        <p:txBody>
          <a:bodyPr/>
          <a:lstStyle/>
          <a:p>
            <a:endParaRPr lang="en-NL"/>
          </a:p>
        </p:txBody>
      </p:sp>
      <p:sp>
        <p:nvSpPr>
          <p:cNvPr id="4" name="Slide Number Placeholder 3">
            <a:extLst>
              <a:ext uri="{FF2B5EF4-FFF2-40B4-BE49-F238E27FC236}">
                <a16:creationId xmlns:a16="http://schemas.microsoft.com/office/drawing/2014/main" id="{F4384C22-CEA6-3D1D-ED1D-C2D0978386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9183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88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AC936-0AE2-C466-93F5-333B202CE2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63BCA6-48E7-B4B3-1BEA-0F2AF23196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C7607C-2F5F-04DE-541C-F13C0A6B4347}"/>
              </a:ext>
            </a:extLst>
          </p:cNvPr>
          <p:cNvSpPr>
            <a:spLocks noGrp="1"/>
          </p:cNvSpPr>
          <p:nvPr>
            <p:ph type="body" idx="1"/>
          </p:nvPr>
        </p:nvSpPr>
        <p:spPr/>
        <p:txBody>
          <a:bodyPr/>
          <a:lstStyle/>
          <a:p>
            <a:endParaRPr lang="fr-FR" dirty="0"/>
          </a:p>
        </p:txBody>
      </p:sp>
      <p:sp>
        <p:nvSpPr>
          <p:cNvPr id="4" name="Slide Number Placeholder 3">
            <a:extLst>
              <a:ext uri="{FF2B5EF4-FFF2-40B4-BE49-F238E27FC236}">
                <a16:creationId xmlns:a16="http://schemas.microsoft.com/office/drawing/2014/main" id="{D19970CE-602C-6F32-33B7-9F239F5E7415}"/>
              </a:ext>
            </a:extLst>
          </p:cNvPr>
          <p:cNvSpPr>
            <a:spLocks noGrp="1"/>
          </p:cNvSpPr>
          <p:nvPr>
            <p:ph type="sldNum" sz="quarter" idx="5"/>
          </p:nvPr>
        </p:nvSpPr>
        <p:spPr/>
        <p:txBody>
          <a:bodyPr/>
          <a:lstStyle/>
          <a:p>
            <a:fld id="{B05EFF53-B5E9-4C67-9F80-34173122F7DF}" type="slidenum">
              <a:rPr lang="en-GB" smtClean="0"/>
              <a:t>10</a:t>
            </a:fld>
            <a:endParaRPr lang="en-GB"/>
          </a:p>
        </p:txBody>
      </p:sp>
    </p:spTree>
    <p:extLst>
      <p:ext uri="{BB962C8B-B14F-4D97-AF65-F5344CB8AC3E}">
        <p14:creationId xmlns:p14="http://schemas.microsoft.com/office/powerpoint/2010/main" val="4181621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0094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6962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502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43747-13DA-A3B6-1A91-08A21430DB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284D1E-8992-22EC-C2E2-372473496F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47A04A-3E43-0BC7-2710-4BF811AA9FC7}"/>
              </a:ext>
            </a:extLst>
          </p:cNvPr>
          <p:cNvSpPr>
            <a:spLocks noGrp="1"/>
          </p:cNvSpPr>
          <p:nvPr>
            <p:ph type="body" idx="1"/>
          </p:nvPr>
        </p:nvSpPr>
        <p:spPr/>
        <p:txBody>
          <a:bodyPr/>
          <a:lstStyle/>
          <a:p>
            <a:endParaRPr lang="fr-FR" dirty="0"/>
          </a:p>
        </p:txBody>
      </p:sp>
      <p:sp>
        <p:nvSpPr>
          <p:cNvPr id="4" name="Slide Number Placeholder 3">
            <a:extLst>
              <a:ext uri="{FF2B5EF4-FFF2-40B4-BE49-F238E27FC236}">
                <a16:creationId xmlns:a16="http://schemas.microsoft.com/office/drawing/2014/main" id="{1AEF3266-C6E8-3C8A-E211-EDD664C77E4E}"/>
              </a:ext>
            </a:extLst>
          </p:cNvPr>
          <p:cNvSpPr>
            <a:spLocks noGrp="1"/>
          </p:cNvSpPr>
          <p:nvPr>
            <p:ph type="sldNum" sz="quarter" idx="5"/>
          </p:nvPr>
        </p:nvSpPr>
        <p:spPr/>
        <p:txBody>
          <a:bodyPr/>
          <a:lstStyle/>
          <a:p>
            <a:fld id="{B05EFF53-B5E9-4C67-9F80-34173122F7DF}" type="slidenum">
              <a:rPr lang="en-GB" smtClean="0"/>
              <a:t>14</a:t>
            </a:fld>
            <a:endParaRPr lang="en-GB"/>
          </a:p>
        </p:txBody>
      </p:sp>
    </p:spTree>
    <p:extLst>
      <p:ext uri="{BB962C8B-B14F-4D97-AF65-F5344CB8AC3E}">
        <p14:creationId xmlns:p14="http://schemas.microsoft.com/office/powerpoint/2010/main" val="4159680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2523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3D175-0A95-F032-78DF-610F42431E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480C06-BF53-3B6E-A8F9-98F1348EE5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69FB36-98BD-9495-CCEB-A8736C0E1873}"/>
              </a:ext>
            </a:extLst>
          </p:cNvPr>
          <p:cNvSpPr>
            <a:spLocks noGrp="1"/>
          </p:cNvSpPr>
          <p:nvPr>
            <p:ph type="body" idx="1"/>
          </p:nvPr>
        </p:nvSpPr>
        <p:spPr/>
        <p:txBody>
          <a:bodyPr/>
          <a:lstStyle/>
          <a:p>
            <a:endParaRPr lang="en-NL"/>
          </a:p>
        </p:txBody>
      </p:sp>
      <p:sp>
        <p:nvSpPr>
          <p:cNvPr id="4" name="Slide Number Placeholder 3">
            <a:extLst>
              <a:ext uri="{FF2B5EF4-FFF2-40B4-BE49-F238E27FC236}">
                <a16:creationId xmlns:a16="http://schemas.microsoft.com/office/drawing/2014/main" id="{15092839-99FC-ED78-FE5E-8099D82427E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6923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D27EA-3CAE-D3B9-CB0B-BD58B7DF9D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EEC3E3-0A42-6955-5AF2-22EF7DE70D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4DD4D9-5D9F-4EA9-03D8-6C4111970C63}"/>
              </a:ext>
            </a:extLst>
          </p:cNvPr>
          <p:cNvSpPr>
            <a:spLocks noGrp="1"/>
          </p:cNvSpPr>
          <p:nvPr>
            <p:ph type="body" idx="1"/>
          </p:nvPr>
        </p:nvSpPr>
        <p:spPr/>
        <p:txBody>
          <a:bodyPr/>
          <a:lstStyle/>
          <a:p>
            <a:endParaRPr lang="en-NL"/>
          </a:p>
        </p:txBody>
      </p:sp>
      <p:sp>
        <p:nvSpPr>
          <p:cNvPr id="4" name="Slide Number Placeholder 3">
            <a:extLst>
              <a:ext uri="{FF2B5EF4-FFF2-40B4-BE49-F238E27FC236}">
                <a16:creationId xmlns:a16="http://schemas.microsoft.com/office/drawing/2014/main" id="{CF83D6F5-60B6-5476-DFEE-B69183C23B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1317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572FA-D87F-BE6E-1913-EDC8E5F854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328EE6-6D0D-5F4C-E2E8-4B19FCDB2D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6FB216-5C25-5148-1006-0F25D4F682C7}"/>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00242114-A4F0-16BC-011A-278A670E468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23004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1181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4.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2.bin"/></Relationships>
</file>

<file path=ppt/slideLayouts/_rels/slideLayout9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9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9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3.emf"/><Relationship Id="rId4" Type="http://schemas.openxmlformats.org/officeDocument/2006/relationships/oleObject" Target="../embeddings/oleObject4.bin"/></Relationships>
</file>

<file path=ppt/slideLayouts/_rels/slideLayout9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3.emf"/><Relationship Id="rId4" Type="http://schemas.openxmlformats.org/officeDocument/2006/relationships/oleObject" Target="../embeddings/oleObject4.bin"/></Relationships>
</file>

<file path=ppt/slideLayouts/_rels/slideLayout9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3.emf"/><Relationship Id="rId4" Type="http://schemas.openxmlformats.org/officeDocument/2006/relationships/oleObject" Target="../embeddings/oleObject5.bin"/></Relationships>
</file>

<file path=ppt/slideLayouts/_rels/slideLayout9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3.emf"/><Relationship Id="rId4" Type="http://schemas.openxmlformats.org/officeDocument/2006/relationships/oleObject" Target="../embeddings/oleObject6.bin"/></Relationships>
</file>

<file path=ppt/slideLayouts/_rels/slideLayout9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9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9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99.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4.png"/><Relationship Id="rId5" Type="http://schemas.openxmlformats.org/officeDocument/2006/relationships/oleObject" Target="../embeddings/oleObject9.bin"/><Relationship Id="rId4"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image" Target="../media/image6.emf"/><Relationship Id="rId4" Type="http://schemas.openxmlformats.org/officeDocument/2006/relationships/oleObject" Target="../embeddings/oleObject10.bin"/></Relationships>
</file>

<file path=ppt/slideLayouts/_rels/slideLayout101.xml.rels><?xml version="1.0" encoding="UTF-8" standalone="yes"?>
<Relationships xmlns="http://schemas.openxmlformats.org/package/2006/relationships"><Relationship Id="rId3" Type="http://schemas.openxmlformats.org/officeDocument/2006/relationships/tags" Target="../tags/tag35.xml"/><Relationship Id="rId7" Type="http://schemas.openxmlformats.org/officeDocument/2006/relationships/image" Target="../media/image4.pn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oleObject" Target="../embeddings/oleObject9.bin"/><Relationship Id="rId5" Type="http://schemas.openxmlformats.org/officeDocument/2006/relationships/image" Target="../media/image7.jpeg"/><Relationship Id="rId4"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6.emf"/><Relationship Id="rId4" Type="http://schemas.openxmlformats.org/officeDocument/2006/relationships/oleObject" Target="../embeddings/oleObject11.bin"/></Relationships>
</file>

<file path=ppt/slideLayouts/_rels/slideLayout103.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image" Target="../media/image4.png"/><Relationship Id="rId4" Type="http://schemas.openxmlformats.org/officeDocument/2006/relationships/oleObject" Target="../embeddings/oleObject12.bin"/></Relationships>
</file>

<file path=ppt/slideLayouts/_rels/slideLayout10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image" Target="../media/image4.png"/><Relationship Id="rId4" Type="http://schemas.openxmlformats.org/officeDocument/2006/relationships/oleObject" Target="../embeddings/oleObject12.bin"/></Relationships>
</file>

<file path=ppt/slideLayouts/_rels/slideLayout105.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image" Target="../media/image4.png"/><Relationship Id="rId4" Type="http://schemas.openxmlformats.org/officeDocument/2006/relationships/oleObject" Target="../embeddings/oleObject12.bin"/></Relationships>
</file>

<file path=ppt/slideLayouts/_rels/slideLayout10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image" Target="../media/image4.png"/><Relationship Id="rId4" Type="http://schemas.openxmlformats.org/officeDocument/2006/relationships/oleObject" Target="../embeddings/oleObject12.bin"/></Relationships>
</file>

<file path=ppt/slideLayouts/_rels/slideLayout107.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image" Target="../media/image4.png"/><Relationship Id="rId5" Type="http://schemas.openxmlformats.org/officeDocument/2006/relationships/oleObject" Target="../embeddings/oleObject9.bin"/><Relationship Id="rId4"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image" Target="../media/image6.emf"/><Relationship Id="rId4" Type="http://schemas.openxmlformats.org/officeDocument/2006/relationships/oleObject" Target="../embeddings/oleObject13.bin"/></Relationships>
</file>

<file path=ppt/slideLayouts/_rels/slideLayout10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52.xml"/><Relationship Id="rId1" Type="http://schemas.openxmlformats.org/officeDocument/2006/relationships/tags" Target="../tags/tag51.xml"/><Relationship Id="rId5" Type="http://schemas.openxmlformats.org/officeDocument/2006/relationships/image" Target="../media/image6.emf"/><Relationship Id="rId4" Type="http://schemas.openxmlformats.org/officeDocument/2006/relationships/oleObject" Target="../embeddings/oleObject11.bin"/></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4.xml"/><Relationship Id="rId1" Type="http://schemas.openxmlformats.org/officeDocument/2006/relationships/tags" Target="../tags/tag53.xml"/><Relationship Id="rId6" Type="http://schemas.openxmlformats.org/officeDocument/2006/relationships/image" Target="../media/image4.png"/><Relationship Id="rId5" Type="http://schemas.openxmlformats.org/officeDocument/2006/relationships/image" Target="../media/image6.emf"/><Relationship Id="rId4" Type="http://schemas.openxmlformats.org/officeDocument/2006/relationships/oleObject" Target="../embeddings/oleObject14.bin"/></Relationships>
</file>

<file path=ppt/slideLayouts/_rels/slideLayout111.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image" Target="../media/image6.emf"/><Relationship Id="rId4" Type="http://schemas.openxmlformats.org/officeDocument/2006/relationships/oleObject" Target="../embeddings/oleObject10.bin"/></Relationships>
</file>

<file path=ppt/slideLayouts/_rels/slideLayout112.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57.xml"/><Relationship Id="rId1" Type="http://schemas.openxmlformats.org/officeDocument/2006/relationships/tags" Target="../tags/tag56.xml"/><Relationship Id="rId5" Type="http://schemas.openxmlformats.org/officeDocument/2006/relationships/image" Target="../media/image6.emf"/><Relationship Id="rId4" Type="http://schemas.openxmlformats.org/officeDocument/2006/relationships/oleObject" Target="../embeddings/oleObject11.bin"/></Relationships>
</file>

<file path=ppt/slideLayouts/_rels/slideLayout113.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59.xml"/><Relationship Id="rId1" Type="http://schemas.openxmlformats.org/officeDocument/2006/relationships/tags" Target="../tags/tag58.xml"/><Relationship Id="rId5" Type="http://schemas.openxmlformats.org/officeDocument/2006/relationships/image" Target="../media/image3.emf"/><Relationship Id="rId4" Type="http://schemas.openxmlformats.org/officeDocument/2006/relationships/oleObject" Target="../embeddings/oleObject15.bin"/></Relationships>
</file>

<file path=ppt/slideLayouts/_rels/slideLayout11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9.png"/><Relationship Id="rId5" Type="http://schemas.openxmlformats.org/officeDocument/2006/relationships/image" Target="../media/image3.emf"/><Relationship Id="rId4" Type="http://schemas.openxmlformats.org/officeDocument/2006/relationships/oleObject" Target="../embeddings/oleObject15.bin"/></Relationships>
</file>

<file path=ppt/slideLayouts/_rels/slideLayout115.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63.xml"/><Relationship Id="rId1" Type="http://schemas.openxmlformats.org/officeDocument/2006/relationships/tags" Target="../tags/tag62.xml"/><Relationship Id="rId5" Type="http://schemas.openxmlformats.org/officeDocument/2006/relationships/image" Target="../media/image3.emf"/><Relationship Id="rId4" Type="http://schemas.openxmlformats.org/officeDocument/2006/relationships/oleObject" Target="../embeddings/oleObject16.bin"/></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4.xml"/></Relationships>
</file>

<file path=ppt/slideLayouts/_rels/slideLayout118.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66.xml"/><Relationship Id="rId1" Type="http://schemas.openxmlformats.org/officeDocument/2006/relationships/tags" Target="../tags/tag65.xml"/><Relationship Id="rId5" Type="http://schemas.openxmlformats.org/officeDocument/2006/relationships/image" Target="../media/image3.emf"/><Relationship Id="rId4" Type="http://schemas.openxmlformats.org/officeDocument/2006/relationships/oleObject" Target="../embeddings/oleObject6.bin"/></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68.xml"/><Relationship Id="rId1" Type="http://schemas.openxmlformats.org/officeDocument/2006/relationships/tags" Target="../tags/tag67.xml"/><Relationship Id="rId5" Type="http://schemas.openxmlformats.org/officeDocument/2006/relationships/image" Target="../media/image3.emf"/><Relationship Id="rId4" Type="http://schemas.openxmlformats.org/officeDocument/2006/relationships/oleObject" Target="../embeddings/oleObject15.bin"/></Relationships>
</file>

<file path=ppt/slideLayouts/_rels/slideLayout121.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5.xml"/><Relationship Id="rId1" Type="http://schemas.openxmlformats.org/officeDocument/2006/relationships/tags" Target="../tags/tag76.xml"/><Relationship Id="rId4" Type="http://schemas.openxmlformats.org/officeDocument/2006/relationships/image" Target="../media/image11.png"/></Relationships>
</file>

<file path=ppt/slideLayouts/_rels/slideLayout122.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79.xml"/><Relationship Id="rId7" Type="http://schemas.openxmlformats.org/officeDocument/2006/relationships/tags" Target="../tags/tag83.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5" Type="http://schemas.openxmlformats.org/officeDocument/2006/relationships/tags" Target="../tags/tag81.xml"/><Relationship Id="rId10" Type="http://schemas.openxmlformats.org/officeDocument/2006/relationships/image" Target="../media/image10.png"/><Relationship Id="rId4" Type="http://schemas.openxmlformats.org/officeDocument/2006/relationships/tags" Target="../tags/tag80.xml"/><Relationship Id="rId9" Type="http://schemas.openxmlformats.org/officeDocument/2006/relationships/oleObject" Target="../embeddings/oleObject17.bin"/></Relationships>
</file>

<file path=ppt/slideLayouts/_rels/slideLayout123.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86.xml"/><Relationship Id="rId7" Type="http://schemas.openxmlformats.org/officeDocument/2006/relationships/tags" Target="../tags/tag90.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10" Type="http://schemas.openxmlformats.org/officeDocument/2006/relationships/image" Target="../media/image10.png"/><Relationship Id="rId4" Type="http://schemas.openxmlformats.org/officeDocument/2006/relationships/tags" Target="../tags/tag87.xml"/><Relationship Id="rId9" Type="http://schemas.openxmlformats.org/officeDocument/2006/relationships/oleObject" Target="../embeddings/oleObject17.bin"/></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1" y="-9526"/>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59018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121551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08441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5125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55991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32619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65103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522632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2238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9097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18398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44967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37524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395796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957746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348727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27833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t">
            <a:noAutofit/>
          </a:bodyPr>
          <a:lstStyle>
            <a:lvl1pPr>
              <a:defRPr sz="4300">
                <a:solidFill>
                  <a:schemeClr val="accent1"/>
                </a:solidFill>
                <a:latin typeface="DM Sans 14pt"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t">
            <a:noAutofit/>
          </a:bodyPr>
          <a:lstStyle>
            <a:lvl1pPr>
              <a:defRPr sz="4300">
                <a:solidFill>
                  <a:schemeClr val="accent3"/>
                </a:solidFill>
                <a:latin typeface="DM Sans 14pt"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t">
            <a:noAutofit/>
          </a:bodyPr>
          <a:lstStyle>
            <a:lvl1pPr>
              <a:defRPr sz="4300">
                <a:solidFill>
                  <a:schemeClr val="accent6"/>
                </a:solidFill>
                <a:latin typeface="DM Sans 14pt"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t">
            <a:noAutofit/>
          </a:bodyPr>
          <a:lstStyle>
            <a:lvl1pPr>
              <a:defRPr sz="4300">
                <a:solidFill>
                  <a:schemeClr val="accent1"/>
                </a:solidFill>
                <a:latin typeface="DM Sans 14pt"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t">
            <a:noAutofit/>
          </a:bodyPr>
          <a:lstStyle>
            <a:lvl1pPr>
              <a:defRPr sz="4300">
                <a:solidFill>
                  <a:schemeClr val="accent3"/>
                </a:solidFill>
                <a:latin typeface="DM Sans 14pt"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t">
            <a:noAutofit/>
          </a:bodyPr>
          <a:lstStyle>
            <a:lvl1pPr>
              <a:defRPr sz="4300">
                <a:solidFill>
                  <a:schemeClr val="accent6"/>
                </a:solidFill>
                <a:latin typeface="DM Sans 14pt"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t">
            <a:noAutofit/>
          </a:bodyPr>
          <a:lstStyle>
            <a:lvl1pPr>
              <a:defRPr sz="4300">
                <a:solidFill>
                  <a:srgbClr val="BD69D7"/>
                </a:solidFill>
                <a:latin typeface="DM Sans 14pt"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t">
            <a:noAutofit/>
          </a:bodyPr>
          <a:lstStyle>
            <a:lvl1pPr>
              <a:defRPr sz="4300">
                <a:solidFill>
                  <a:srgbClr val="BD69D7"/>
                </a:solidFill>
                <a:latin typeface="DM Sans 14pt"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t">
            <a:noAutofit/>
          </a:bodyPr>
          <a:lstStyle>
            <a:lvl1pPr>
              <a:defRPr sz="4300">
                <a:solidFill>
                  <a:schemeClr val="accent1"/>
                </a:solidFill>
                <a:latin typeface="DM Sans 14pt"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t">
            <a:noAutofit/>
          </a:bodyPr>
          <a:lstStyle>
            <a:lvl1pPr>
              <a:defRPr sz="4300">
                <a:solidFill>
                  <a:schemeClr val="accent1"/>
                </a:solidFill>
                <a:latin typeface="DM Sans 14pt"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t">
            <a:noAutofit/>
          </a:bodyPr>
          <a:lstStyle>
            <a:lvl1pPr>
              <a:defRPr sz="4300">
                <a:solidFill>
                  <a:schemeClr val="accent3"/>
                </a:solidFill>
                <a:latin typeface="DM Sans 14pt"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t">
            <a:noAutofit/>
          </a:bodyPr>
          <a:lstStyle>
            <a:lvl1pPr>
              <a:defRPr sz="4300">
                <a:solidFill>
                  <a:schemeClr val="accent3"/>
                </a:solidFill>
                <a:latin typeface="DM Sans 14pt"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t">
            <a:noAutofit/>
          </a:bodyPr>
          <a:lstStyle>
            <a:lvl1pPr>
              <a:defRPr sz="4300">
                <a:solidFill>
                  <a:schemeClr val="accent6"/>
                </a:solidFill>
                <a:latin typeface="DM Sans 14pt"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t">
            <a:noAutofit/>
          </a:bodyPr>
          <a:lstStyle>
            <a:lvl1pPr>
              <a:defRPr sz="4300">
                <a:solidFill>
                  <a:schemeClr val="accent6"/>
                </a:solidFill>
                <a:latin typeface="DM Sans 14pt"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14pt"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14pt"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14pt"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14pt"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704486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273415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82118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90960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13006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02540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934618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02283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318448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804601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pitchFamily="2" charset="0"/>
              </a:defRPr>
            </a:lvl2pPr>
            <a:lvl3pPr>
              <a:defRPr sz="4400">
                <a:solidFill>
                  <a:schemeClr val="bg1"/>
                </a:solidFill>
                <a:latin typeface="DM Sans 14pt" pitchFamily="2" charset="0"/>
              </a:defRPr>
            </a:lvl3pPr>
            <a:lvl4pPr>
              <a:defRPr sz="4400">
                <a:solidFill>
                  <a:schemeClr val="bg1"/>
                </a:solidFill>
                <a:latin typeface="DM Sans 14pt" pitchFamily="2" charset="0"/>
              </a:defRPr>
            </a:lvl4pPr>
            <a:lvl5pPr>
              <a:defRPr sz="2000">
                <a:solidFill>
                  <a:schemeClr val="bg1"/>
                </a:solidFill>
                <a:latin typeface="DM Sans 14pt"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212422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pitchFamily="2" charset="0"/>
              </a:defRPr>
            </a:lvl2pPr>
            <a:lvl3pPr>
              <a:defRPr sz="4400">
                <a:solidFill>
                  <a:schemeClr val="bg1"/>
                </a:solidFill>
                <a:latin typeface="DM Sans 14pt" pitchFamily="2" charset="0"/>
              </a:defRPr>
            </a:lvl3pPr>
            <a:lvl4pPr>
              <a:defRPr sz="4400">
                <a:solidFill>
                  <a:schemeClr val="bg1"/>
                </a:solidFill>
                <a:latin typeface="DM Sans 14pt" pitchFamily="2" charset="0"/>
              </a:defRPr>
            </a:lvl4pPr>
            <a:lvl5pPr>
              <a:defRPr sz="2000">
                <a:solidFill>
                  <a:schemeClr val="bg1"/>
                </a:solidFill>
                <a:latin typeface="DM Sans 14pt"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727309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pitchFamily="2" charset="0"/>
              </a:defRPr>
            </a:lvl2pPr>
            <a:lvl3pPr>
              <a:defRPr sz="4400">
                <a:solidFill>
                  <a:schemeClr val="bg1"/>
                </a:solidFill>
                <a:latin typeface="DM Sans 14pt" pitchFamily="2" charset="0"/>
              </a:defRPr>
            </a:lvl3pPr>
            <a:lvl4pPr>
              <a:defRPr sz="4400">
                <a:solidFill>
                  <a:schemeClr val="bg1"/>
                </a:solidFill>
                <a:latin typeface="DM Sans 14pt" pitchFamily="2" charset="0"/>
              </a:defRPr>
            </a:lvl4pPr>
            <a:lvl5pPr>
              <a:defRPr sz="2000">
                <a:solidFill>
                  <a:schemeClr val="bg1"/>
                </a:solidFill>
                <a:latin typeface="DM Sans 14pt"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93428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pitchFamily="2" charset="0"/>
              </a:defRPr>
            </a:lvl2pPr>
            <a:lvl3pPr>
              <a:defRPr sz="4400">
                <a:solidFill>
                  <a:schemeClr val="bg1"/>
                </a:solidFill>
                <a:latin typeface="DM Sans 14pt" pitchFamily="2" charset="0"/>
              </a:defRPr>
            </a:lvl3pPr>
            <a:lvl4pPr>
              <a:defRPr sz="4400">
                <a:solidFill>
                  <a:schemeClr val="bg1"/>
                </a:solidFill>
                <a:latin typeface="DM Sans 14pt" pitchFamily="2" charset="0"/>
              </a:defRPr>
            </a:lvl4pPr>
            <a:lvl5pPr>
              <a:defRPr sz="2000">
                <a:solidFill>
                  <a:schemeClr val="bg1"/>
                </a:solidFill>
                <a:latin typeface="DM Sans 14pt"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431049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66330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06555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295642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grpSp>
        <p:nvGrpSpPr>
          <p:cNvPr id="41" name="Graphic 14">
            <a:extLst>
              <a:ext uri="{FF2B5EF4-FFF2-40B4-BE49-F238E27FC236}">
                <a16:creationId xmlns:a16="http://schemas.microsoft.com/office/drawing/2014/main" id="{D89A2AE9-ED9E-2D85-0527-7C5CF30BC10B}"/>
              </a:ext>
            </a:extLst>
          </p:cNvPr>
          <p:cNvGrpSpPr/>
          <p:nvPr userDrawn="1"/>
        </p:nvGrpSpPr>
        <p:grpSpPr>
          <a:xfrm>
            <a:off x="302398" y="6478560"/>
            <a:ext cx="1498282" cy="101280"/>
            <a:chOff x="7116965" y="5198681"/>
            <a:chExt cx="1418939" cy="95916"/>
          </a:xfrm>
          <a:solidFill>
            <a:srgbClr val="FFFFFF"/>
          </a:solidFill>
        </p:grpSpPr>
        <p:grpSp>
          <p:nvGrpSpPr>
            <p:cNvPr id="42" name="Graphic 14">
              <a:extLst>
                <a:ext uri="{FF2B5EF4-FFF2-40B4-BE49-F238E27FC236}">
                  <a16:creationId xmlns:a16="http://schemas.microsoft.com/office/drawing/2014/main" id="{6A0FD573-7B40-28E9-8FB8-E49851096AF5}"/>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030C0591-F5D7-5217-477A-BCA91DBB88F1}"/>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665B8E65-82F7-23D3-EA14-B7DB17218944}"/>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62B9D7F5-E4AC-B520-010B-60E78499BBB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2477EA4F-8CDB-FC20-1147-32399D8712FF}"/>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AB3070F4-EC36-0822-7528-FD7AB5704B20}"/>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43" name="Freeform: Shape 42">
              <a:extLst>
                <a:ext uri="{FF2B5EF4-FFF2-40B4-BE49-F238E27FC236}">
                  <a16:creationId xmlns:a16="http://schemas.microsoft.com/office/drawing/2014/main" id="{33559253-FBFA-CF17-FB3C-086CF8F80827}"/>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44" name="Graphic 14">
              <a:extLst>
                <a:ext uri="{FF2B5EF4-FFF2-40B4-BE49-F238E27FC236}">
                  <a16:creationId xmlns:a16="http://schemas.microsoft.com/office/drawing/2014/main" id="{8EEC317F-6ED2-033C-C4E5-1486D803957D}"/>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7AA9848B-DCEA-6C6F-CA7C-B83125304B08}"/>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24A14427-F3D7-D328-1752-B4CEA645A2C4}"/>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CEA35209-1E83-B505-3DC7-A642556514A4}"/>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45" name="Freeform: Shape 44">
              <a:extLst>
                <a:ext uri="{FF2B5EF4-FFF2-40B4-BE49-F238E27FC236}">
                  <a16:creationId xmlns:a16="http://schemas.microsoft.com/office/drawing/2014/main" id="{85960CD7-3AA2-D4FE-5001-AEFCF0E7B025}"/>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46" name="Graphic 14">
              <a:extLst>
                <a:ext uri="{FF2B5EF4-FFF2-40B4-BE49-F238E27FC236}">
                  <a16:creationId xmlns:a16="http://schemas.microsoft.com/office/drawing/2014/main" id="{FB2C3F6A-C811-20E2-E324-E5AEF4FD45DC}"/>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4C4260E7-B814-071F-5987-FC6B0EF43DDD}"/>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9B666D88-E55C-CDEC-A4EE-7B6A05181EA2}"/>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0267ADCA-D9FE-0905-F1BD-3034377DFB1A}"/>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6D450EF8-0F02-327B-51BF-EE85E4D7B1D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9654572E-3B2F-2942-B6B1-53D85195EE0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9E138C1B-353A-BF63-87A1-F966A81C8B98}"/>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1D0A59F8-B965-8E5B-58AB-2F3F2084822F}"/>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10087AA6-8D5A-1855-7193-D7D6F1706500}"/>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47" name="Freeform: Shape 46">
              <a:extLst>
                <a:ext uri="{FF2B5EF4-FFF2-40B4-BE49-F238E27FC236}">
                  <a16:creationId xmlns:a16="http://schemas.microsoft.com/office/drawing/2014/main" id="{6C405AA4-B87C-3DC8-0AC4-D18AF273BB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48" name="Graphic 14">
              <a:extLst>
                <a:ext uri="{FF2B5EF4-FFF2-40B4-BE49-F238E27FC236}">
                  <a16:creationId xmlns:a16="http://schemas.microsoft.com/office/drawing/2014/main" id="{538A78AC-E95E-42B0-27FE-2991A585AA64}"/>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64055ED6-CB5B-B94A-E36D-5E9F14B30484}"/>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EFC0AD41-3F8E-4B7B-BBB0-C3FB068490CA}"/>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856A6FD0-3D2D-ED7C-42EC-5D562D177411}"/>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E55079CC-CB1E-1992-B352-B19D2BD9B85A}"/>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3C385236-105A-0A27-4FD1-719142B8A82A}"/>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7E3DB683-6634-0887-B3EF-7FEA25A5351F}"/>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A7DFA517-5656-0D1D-E1D2-370D964BAB0E}"/>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B52D9372-8EB3-F420-71C7-3B31AAAFF11B}"/>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0D843E71-98FE-81F3-D201-1E8E602A4577}"/>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382656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grpSp>
        <p:nvGrpSpPr>
          <p:cNvPr id="3" name="Graphic 14">
            <a:extLst>
              <a:ext uri="{FF2B5EF4-FFF2-40B4-BE49-F238E27FC236}">
                <a16:creationId xmlns:a16="http://schemas.microsoft.com/office/drawing/2014/main" id="{869FA805-2BE2-9F80-D933-F565340971F8}"/>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4F4D36D8-2CDB-99E8-69F4-2D663AF957D8}"/>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C95FEA0B-4D53-D795-5E51-F420A1A5B784}"/>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9DDC09A6-94AB-71D8-87AB-51295DF02421}"/>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BC05199E-E39D-C24E-7789-F2A6070F0793}"/>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50857B7E-FAD5-4B5A-AB88-B511E8F64B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61BFA357-FAD9-1B7A-1EC3-02EFBCB5720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63E2874F-EA47-05C4-2CD0-FD0F0237AE6C}"/>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DB41B83C-D1AA-9937-6B2D-81C82E88047A}"/>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848C43E9-94B9-2618-991C-114A42EE6507}"/>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F25D2BC4-16DA-0C59-4C21-254FF1C81DD8}"/>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1A4ED052-EFAC-5CDE-13D6-971C4E07D48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48FFF530-1D70-5744-CA89-27A178AB0D78}"/>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573EE904-6355-7771-465C-50D2DA8EC4E9}"/>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B1AEF1BA-ACD1-041C-FEFF-FEFC83387921}"/>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52B856F1-43FC-B57B-795E-F7BF5F179957}"/>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BFE372ED-8F79-4BB1-F3A8-53BB492328D2}"/>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5F13BEEE-BB08-3C30-B7B9-25AB90B4EADA}"/>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57D7F09B-7DDD-44FC-E728-A4FA4D190F61}"/>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E8315967-8773-B248-4B31-3A8E49383E7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FC382878-041F-9003-EEBD-769F791E1C67}"/>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3CAC25AC-DF7E-8023-A38F-A8DEB1EC38B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FE07A92B-1EA6-1C65-F45B-20C7DD1BC6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FE577B69-2F70-2FFB-B76B-7E41FE7904F8}"/>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2DF99355-4FD8-4B7E-AE3C-DB2D3BB1FDBC}"/>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9C7895B0-5C5D-9C99-ECEF-FCFA96FD0FB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F3DF61E4-9206-FDCF-6A47-80BDD2722C0F}"/>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173EEF09-1F82-63E8-50AD-3525B6628BB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BFDBF349-268E-D249-6F00-402EC79453D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67FC8050-3E02-43B6-EE3C-D4AF0B339737}"/>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8BE2639B-E6DB-296C-3E17-392B6ED25B69}"/>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31CC4DA3-D3AD-8EA7-76D7-F9234EEEE20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C45D6138-3B1F-9208-A9E2-1B515E3B7129}"/>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358314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C88AD4A4-3C40-871C-8CC3-ABAB8792F09D}"/>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C7E5BFB1-03F3-0079-FF57-6C21F4DCE510}"/>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5FEE50A6-3865-7CF8-909D-48F41F6D1458}"/>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558AD4B-3B92-8F6D-091D-87DB1BD4AFB8}"/>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5A7D750-D3FE-12FE-4C89-F3D844AFC35A}"/>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8A03F60D-E396-C70F-27CA-613AB0F7221C}"/>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AAB58A2-2588-5FEB-AC51-3125DE22BA8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A166A360-E171-A569-59D8-C95A18AE511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02382D67-D5DC-005F-4C7D-29AE545E62D2}"/>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CF65355A-2FB6-6BFD-6986-9472CB18612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BEF979DE-A836-C862-DC21-FAF3B50E3FB6}"/>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66E31E4-E6F2-9181-3547-8B48F680C46A}"/>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D660521B-B6B7-2F6B-B327-9B02365312EA}"/>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EF5DC012-E88F-3E42-2F57-87C80F83662C}"/>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3AB25ED9-6EB9-561C-C14B-8C9E35F0894B}"/>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EFAF4732-3FD2-9C67-36D4-A0D4DD83D665}"/>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DB0C7425-D0D3-F941-76E9-C696E16FBD34}"/>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A0B5D52-D086-40B1-F1AB-A39907FDA2E1}"/>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2A450BE-2A8C-2DF2-B8B8-63526480342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EFDD9290-D632-4E2A-D492-7F7A8CA287F5}"/>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7312510-3EA1-FF76-FCF9-1E0BD2FE7A22}"/>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9171AACC-53BB-A391-488B-6DE988AD8BE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141D91E4-A580-74B5-EA76-5A5F7DAE3540}"/>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5874B2F0-2C11-75CD-4311-9A55B73F1A40}"/>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547D415B-705D-1609-0CBB-5F829D04627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1FF13D9-EE3A-9B06-AE34-F8155D913619}"/>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8435E90F-83D2-644D-8826-55E71CF3ABF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C0A1BF8F-E900-F6BE-6D94-AC56C0000D02}"/>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0017DB5-85A3-073E-9E33-4D710729584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659CF644-D7A2-B8EE-6CE1-B14DB33EF5A9}"/>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8DE1A150-CC0D-A946-A807-4FA197927D02}"/>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13CCBB1C-0A20-C33E-6C94-E7201CE743F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C8A88D6-BDFF-9AD3-47FE-85D005D483F2}"/>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838462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99D2B758-6466-CE99-7851-AF32E5CF25A5}"/>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59390667-CC65-4E00-1E9D-BCE9D8E23CE4}"/>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716EDAA0-5D62-16C1-5F66-117000AF1869}"/>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C07F61DC-089A-4419-9A02-BB69CCE59AC6}"/>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24B1A0DF-4F30-8294-2DFD-558B1C4029FE}"/>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B6CDF6FF-6659-FA9C-53B4-64A695147AA0}"/>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87F6085A-C9E1-C0CE-1BEF-04AD17259F7F}"/>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215C45E5-E39A-3930-C796-DDCEBF8E1CDE}"/>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4F031600-3A2A-294F-01A0-D7448B9E192D}"/>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A8FDC4B8-E45D-8F89-D77D-EC20230A657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3C18C622-7DCB-250C-FE64-76760DF534C7}"/>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DC79850-5D7D-9FAA-5549-E6BBD4EE407D}"/>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62E276EB-A701-FAF8-1E8C-5BBDDC7B346D}"/>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01C220FA-BFD6-7DA4-29C4-62941199E3E6}"/>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FB91B39E-3E6C-F8F3-D631-85256C7280E3}"/>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991E43F9-E9BB-799C-A94B-02CC749A7180}"/>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6D7BEFF2-21A0-B5C2-D50C-431F483F94D7}"/>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456A1F2-6351-5E5C-8C2E-75B20A20D0A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712D8B6-4107-D55A-7572-8E3B31DD88F7}"/>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4FFCB96-B16C-ECD4-3E4F-D0E704EE05B2}"/>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0BA4397-0AF8-DACC-0044-05EF6231C4B0}"/>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70851D72-D188-2A30-11A9-4B6CA7E7836A}"/>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89796AE7-ECCF-0D7E-5F06-759583916E37}"/>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B4E5293E-A2C8-6454-967A-D68CAA212B89}"/>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CED45614-AB9A-3B1C-5A39-0BCB1285F49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A7981BC8-1B15-978E-0909-411BC9528CA1}"/>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61A9F038-2C4D-ADC3-6130-6760FE37C73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6B2B2E26-BC0A-7023-CB6F-0039234F38ED}"/>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088D50E-5DFD-7A76-5341-96EC2740E126}"/>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84942C7E-17E9-90F6-208A-9D178CFB84C2}"/>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047F534-2169-9448-326F-0043AD78FEC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F794A0B-43F7-DE96-8C8C-7B783346AF27}"/>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DD238A2-6E92-BEB1-2627-B67C7CA86765}"/>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12865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39504301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303880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4327783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3936542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023532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258063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528007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4697048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538854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9551509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9541194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8212975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7741863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856465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97082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700875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548526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964768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32573235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87344527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16166009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4293526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97463553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9976708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2120953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10560572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71379991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65228232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429294240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4093361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8582883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7421674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91519574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46316563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5255504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0448595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1281492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29432772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4138705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06351575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grpSp>
        <p:nvGrpSpPr>
          <p:cNvPr id="41" name="Graphic 14">
            <a:extLst>
              <a:ext uri="{FF2B5EF4-FFF2-40B4-BE49-F238E27FC236}">
                <a16:creationId xmlns:a16="http://schemas.microsoft.com/office/drawing/2014/main" id="{D89A2AE9-ED9E-2D85-0527-7C5CF30BC10B}"/>
              </a:ext>
            </a:extLst>
          </p:cNvPr>
          <p:cNvGrpSpPr/>
          <p:nvPr userDrawn="1"/>
        </p:nvGrpSpPr>
        <p:grpSpPr>
          <a:xfrm>
            <a:off x="302398" y="6478560"/>
            <a:ext cx="1498282" cy="101280"/>
            <a:chOff x="7116965" y="5198681"/>
            <a:chExt cx="1418939" cy="95916"/>
          </a:xfrm>
          <a:solidFill>
            <a:srgbClr val="FFFFFF"/>
          </a:solidFill>
        </p:grpSpPr>
        <p:grpSp>
          <p:nvGrpSpPr>
            <p:cNvPr id="42" name="Graphic 14">
              <a:extLst>
                <a:ext uri="{FF2B5EF4-FFF2-40B4-BE49-F238E27FC236}">
                  <a16:creationId xmlns:a16="http://schemas.microsoft.com/office/drawing/2014/main" id="{6A0FD573-7B40-28E9-8FB8-E49851096AF5}"/>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030C0591-F5D7-5217-477A-BCA91DBB88F1}"/>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665B8E65-82F7-23D3-EA14-B7DB17218944}"/>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62B9D7F5-E4AC-B520-010B-60E78499BBB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2477EA4F-8CDB-FC20-1147-32399D8712FF}"/>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AB3070F4-EC36-0822-7528-FD7AB5704B20}"/>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43" name="Freeform: Shape 42">
              <a:extLst>
                <a:ext uri="{FF2B5EF4-FFF2-40B4-BE49-F238E27FC236}">
                  <a16:creationId xmlns:a16="http://schemas.microsoft.com/office/drawing/2014/main" id="{33559253-FBFA-CF17-FB3C-086CF8F80827}"/>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44" name="Graphic 14">
              <a:extLst>
                <a:ext uri="{FF2B5EF4-FFF2-40B4-BE49-F238E27FC236}">
                  <a16:creationId xmlns:a16="http://schemas.microsoft.com/office/drawing/2014/main" id="{8EEC317F-6ED2-033C-C4E5-1486D803957D}"/>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7AA9848B-DCEA-6C6F-CA7C-B83125304B08}"/>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24A14427-F3D7-D328-1752-B4CEA645A2C4}"/>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CEA35209-1E83-B505-3DC7-A642556514A4}"/>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45" name="Freeform: Shape 44">
              <a:extLst>
                <a:ext uri="{FF2B5EF4-FFF2-40B4-BE49-F238E27FC236}">
                  <a16:creationId xmlns:a16="http://schemas.microsoft.com/office/drawing/2014/main" id="{85960CD7-3AA2-D4FE-5001-AEFCF0E7B025}"/>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46" name="Graphic 14">
              <a:extLst>
                <a:ext uri="{FF2B5EF4-FFF2-40B4-BE49-F238E27FC236}">
                  <a16:creationId xmlns:a16="http://schemas.microsoft.com/office/drawing/2014/main" id="{FB2C3F6A-C811-20E2-E324-E5AEF4FD45DC}"/>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4C4260E7-B814-071F-5987-FC6B0EF43DDD}"/>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9B666D88-E55C-CDEC-A4EE-7B6A05181EA2}"/>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0267ADCA-D9FE-0905-F1BD-3034377DFB1A}"/>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6D450EF8-0F02-327B-51BF-EE85E4D7B1D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9654572E-3B2F-2942-B6B1-53D85195EE0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9E138C1B-353A-BF63-87A1-F966A81C8B98}"/>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1D0A59F8-B965-8E5B-58AB-2F3F2084822F}"/>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10087AA6-8D5A-1855-7193-D7D6F1706500}"/>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47" name="Freeform: Shape 46">
              <a:extLst>
                <a:ext uri="{FF2B5EF4-FFF2-40B4-BE49-F238E27FC236}">
                  <a16:creationId xmlns:a16="http://schemas.microsoft.com/office/drawing/2014/main" id="{6C405AA4-B87C-3DC8-0AC4-D18AF273BB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48" name="Graphic 14">
              <a:extLst>
                <a:ext uri="{FF2B5EF4-FFF2-40B4-BE49-F238E27FC236}">
                  <a16:creationId xmlns:a16="http://schemas.microsoft.com/office/drawing/2014/main" id="{538A78AC-E95E-42B0-27FE-2991A585AA64}"/>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64055ED6-CB5B-B94A-E36D-5E9F14B30484}"/>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EFC0AD41-3F8E-4B7B-BBB0-C3FB068490CA}"/>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856A6FD0-3D2D-ED7C-42EC-5D562D177411}"/>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E55079CC-CB1E-1992-B352-B19D2BD9B85A}"/>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3C385236-105A-0A27-4FD1-719142B8A82A}"/>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7E3DB683-6634-0887-B3EF-7FEA25A5351F}"/>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A7DFA517-5656-0D1D-E1D2-370D964BAB0E}"/>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B52D9372-8EB3-F420-71C7-3B31AAAFF11B}"/>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0D843E71-98FE-81F3-D201-1E8E602A4577}"/>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9223958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grpSp>
        <p:nvGrpSpPr>
          <p:cNvPr id="3" name="Graphic 14">
            <a:extLst>
              <a:ext uri="{FF2B5EF4-FFF2-40B4-BE49-F238E27FC236}">
                <a16:creationId xmlns:a16="http://schemas.microsoft.com/office/drawing/2014/main" id="{869FA805-2BE2-9F80-D933-F565340971F8}"/>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4F4D36D8-2CDB-99E8-69F4-2D663AF957D8}"/>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C95FEA0B-4D53-D795-5E51-F420A1A5B784}"/>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9DDC09A6-94AB-71D8-87AB-51295DF02421}"/>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BC05199E-E39D-C24E-7789-F2A6070F0793}"/>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50857B7E-FAD5-4B5A-AB88-B511E8F64B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61BFA357-FAD9-1B7A-1EC3-02EFBCB5720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63E2874F-EA47-05C4-2CD0-FD0F0237AE6C}"/>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DB41B83C-D1AA-9937-6B2D-81C82E88047A}"/>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848C43E9-94B9-2618-991C-114A42EE6507}"/>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F25D2BC4-16DA-0C59-4C21-254FF1C81DD8}"/>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1A4ED052-EFAC-5CDE-13D6-971C4E07D48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48FFF530-1D70-5744-CA89-27A178AB0D78}"/>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573EE904-6355-7771-465C-50D2DA8EC4E9}"/>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B1AEF1BA-ACD1-041C-FEFF-FEFC83387921}"/>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52B856F1-43FC-B57B-795E-F7BF5F179957}"/>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BFE372ED-8F79-4BB1-F3A8-53BB492328D2}"/>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5F13BEEE-BB08-3C30-B7B9-25AB90B4EADA}"/>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57D7F09B-7DDD-44FC-E728-A4FA4D190F61}"/>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E8315967-8773-B248-4B31-3A8E49383E7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FC382878-041F-9003-EEBD-769F791E1C67}"/>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3CAC25AC-DF7E-8023-A38F-A8DEB1EC38B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FE07A92B-1EA6-1C65-F45B-20C7DD1BC6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FE577B69-2F70-2FFB-B76B-7E41FE7904F8}"/>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2DF99355-4FD8-4B7E-AE3C-DB2D3BB1FDBC}"/>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9C7895B0-5C5D-9C99-ECEF-FCFA96FD0FB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F3DF61E4-9206-FDCF-6A47-80BDD2722C0F}"/>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173EEF09-1F82-63E8-50AD-3525B6628BB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BFDBF349-268E-D249-6F00-402EC79453D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67FC8050-3E02-43B6-EE3C-D4AF0B339737}"/>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8BE2639B-E6DB-296C-3E17-392B6ED25B69}"/>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31CC4DA3-D3AD-8EA7-76D7-F9234EEEE20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C45D6138-3B1F-9208-A9E2-1B515E3B7129}"/>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3644196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C88AD4A4-3C40-871C-8CC3-ABAB8792F09D}"/>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C7E5BFB1-03F3-0079-FF57-6C21F4DCE510}"/>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5FEE50A6-3865-7CF8-909D-48F41F6D1458}"/>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558AD4B-3B92-8F6D-091D-87DB1BD4AFB8}"/>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5A7D750-D3FE-12FE-4C89-F3D844AFC35A}"/>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8A03F60D-E396-C70F-27CA-613AB0F7221C}"/>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AAB58A2-2588-5FEB-AC51-3125DE22BA8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A166A360-E171-A569-59D8-C95A18AE511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02382D67-D5DC-005F-4C7D-29AE545E62D2}"/>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CF65355A-2FB6-6BFD-6986-9472CB18612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BEF979DE-A836-C862-DC21-FAF3B50E3FB6}"/>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66E31E4-E6F2-9181-3547-8B48F680C46A}"/>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D660521B-B6B7-2F6B-B327-9B02365312EA}"/>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EF5DC012-E88F-3E42-2F57-87C80F83662C}"/>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3AB25ED9-6EB9-561C-C14B-8C9E35F0894B}"/>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EFAF4732-3FD2-9C67-36D4-A0D4DD83D665}"/>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DB0C7425-D0D3-F941-76E9-C696E16FBD34}"/>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A0B5D52-D086-40B1-F1AB-A39907FDA2E1}"/>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2A450BE-2A8C-2DF2-B8B8-63526480342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EFDD9290-D632-4E2A-D492-7F7A8CA287F5}"/>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7312510-3EA1-FF76-FCF9-1E0BD2FE7A22}"/>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9171AACC-53BB-A391-488B-6DE988AD8BE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141D91E4-A580-74B5-EA76-5A5F7DAE3540}"/>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5874B2F0-2C11-75CD-4311-9A55B73F1A40}"/>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547D415B-705D-1609-0CBB-5F829D04627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1FF13D9-EE3A-9B06-AE34-F8155D913619}"/>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8435E90F-83D2-644D-8826-55E71CF3ABF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C0A1BF8F-E900-F6BE-6D94-AC56C0000D02}"/>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0017DB5-85A3-073E-9E33-4D710729584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659CF644-D7A2-B8EE-6CE1-B14DB33EF5A9}"/>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8DE1A150-CC0D-A946-A807-4FA197927D02}"/>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13CCBB1C-0A20-C33E-6C94-E7201CE743F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C8A88D6-BDFF-9AD3-47FE-85D005D483F2}"/>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8032310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99D2B758-6466-CE99-7851-AF32E5CF25A5}"/>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59390667-CC65-4E00-1E9D-BCE9D8E23CE4}"/>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716EDAA0-5D62-16C1-5F66-117000AF1869}"/>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C07F61DC-089A-4419-9A02-BB69CCE59AC6}"/>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24B1A0DF-4F30-8294-2DFD-558B1C4029FE}"/>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B6CDF6FF-6659-FA9C-53B4-64A695147AA0}"/>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87F6085A-C9E1-C0CE-1BEF-04AD17259F7F}"/>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215C45E5-E39A-3930-C796-DDCEBF8E1CDE}"/>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4F031600-3A2A-294F-01A0-D7448B9E192D}"/>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A8FDC4B8-E45D-8F89-D77D-EC20230A657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3C18C622-7DCB-250C-FE64-76760DF534C7}"/>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DC79850-5D7D-9FAA-5549-E6BBD4EE407D}"/>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62E276EB-A701-FAF8-1E8C-5BBDDC7B346D}"/>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01C220FA-BFD6-7DA4-29C4-62941199E3E6}"/>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FB91B39E-3E6C-F8F3-D631-85256C7280E3}"/>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991E43F9-E9BB-799C-A94B-02CC749A7180}"/>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6D7BEFF2-21A0-B5C2-D50C-431F483F94D7}"/>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456A1F2-6351-5E5C-8C2E-75B20A20D0A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712D8B6-4107-D55A-7572-8E3B31DD88F7}"/>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4FFCB96-B16C-ECD4-3E4F-D0E704EE05B2}"/>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0BA4397-0AF8-DACC-0044-05EF6231C4B0}"/>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70851D72-D188-2A30-11A9-4B6CA7E7836A}"/>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89796AE7-ECCF-0D7E-5F06-759583916E37}"/>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B4E5293E-A2C8-6454-967A-D68CAA212B89}"/>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CED45614-AB9A-3B1C-5A39-0BCB1285F49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A7981BC8-1B15-978E-0909-411BC9528CA1}"/>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61A9F038-2C4D-ADC3-6130-6760FE37C73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6B2B2E26-BC0A-7023-CB6F-0039234F38ED}"/>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088D50E-5DFD-7A76-5341-96EC2740E126}"/>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84942C7E-17E9-90F6-208A-9D178CFB84C2}"/>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047F534-2169-9448-326F-0043AD78FEC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F794A0B-43F7-DE96-8C8C-7B783346AF27}"/>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DD238A2-6E92-BEB1-2627-B67C7CA86765}"/>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9768216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Blue / Divide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extLst>
              <p:ext uri="{D42A27DB-BD31-4B8C-83A1-F6EECF244321}">
                <p14:modId xmlns:p14="http://schemas.microsoft.com/office/powerpoint/2010/main" val="33745042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pic>
        <p:nvPicPr>
          <p:cNvPr id="8" name="Picture 7">
            <a:extLst>
              <a:ext uri="{FF2B5EF4-FFF2-40B4-BE49-F238E27FC236}">
                <a16:creationId xmlns:a16="http://schemas.microsoft.com/office/drawing/2014/main" id="{3B23B8A5-F0B9-4B92-9033-C0E5FF133994}"/>
              </a:ext>
            </a:extLst>
          </p:cNvPr>
          <p:cNvPicPr>
            <a:picLocks noChangeAspect="1"/>
          </p:cNvPicPr>
          <p:nvPr userDrawn="1"/>
        </p:nvPicPr>
        <p:blipFill>
          <a:blip r:embed="rId6"/>
          <a:srcRect/>
          <a:stretch/>
        </p:blipFill>
        <p:spPr bwMode="ltGray">
          <a:xfrm>
            <a:off x="0" y="0"/>
            <a:ext cx="12192000" cy="6858000"/>
          </a:xfrm>
          <a:prstGeom prst="rect">
            <a:avLst/>
          </a:prstGeom>
        </p:spPr>
      </p:pic>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10" name="Title 1">
            <a:extLst>
              <a:ext uri="{FF2B5EF4-FFF2-40B4-BE49-F238E27FC236}">
                <a16:creationId xmlns:a16="http://schemas.microsoft.com/office/drawing/2014/main" id="{9AE11780-2DEF-46A1-931C-FE31AE9DB4B8}"/>
              </a:ext>
            </a:extLst>
          </p:cNvPr>
          <p:cNvSpPr>
            <a:spLocks noGrp="1"/>
          </p:cNvSpPr>
          <p:nvPr>
            <p:ph type="ctrTitle" hasCustomPrompt="1"/>
          </p:nvPr>
        </p:nvSpPr>
        <p:spPr>
          <a:xfrm>
            <a:off x="540000" y="540000"/>
            <a:ext cx="9144000" cy="1218795"/>
          </a:xfrm>
          <a:prstGeom prst="rect">
            <a:avLst/>
          </a:prstGeom>
        </p:spPr>
        <p:txBody>
          <a:bodyPr anchor="t" anchorCtr="0"/>
          <a:lstStyle>
            <a:lvl1pPr algn="l">
              <a:defRPr sz="4400">
                <a:solidFill>
                  <a:schemeClr val="bg1"/>
                </a:solidFill>
              </a:defRPr>
            </a:lvl1pPr>
          </a:lstStyle>
          <a:p>
            <a:r>
              <a:rPr lang="en-US" noProof="0" dirty="0"/>
              <a:t>Divider slide</a:t>
            </a:r>
            <a:br>
              <a:rPr lang="en-US" noProof="0" dirty="0"/>
            </a:br>
            <a:r>
              <a:rPr lang="en-US" noProof="0" dirty="0"/>
              <a:t>without an image</a:t>
            </a: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9" name="Slide Number Placeholder 5">
            <a:extLst>
              <a:ext uri="{FF2B5EF4-FFF2-40B4-BE49-F238E27FC236}">
                <a16:creationId xmlns:a16="http://schemas.microsoft.com/office/drawing/2014/main" id="{4C85137F-B8FB-48C3-B162-ABBE7B987181}"/>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chemeClr val="bg1"/>
                </a:solidFill>
              </a:defRPr>
            </a:lvl1pPr>
          </a:lstStyle>
          <a:p>
            <a:fld id="{E118D48E-C7CB-6244-969D-7BAEA9B6226C}" type="slidenum">
              <a:rPr lang="en-US" noProof="0" smtClean="0"/>
              <a:pPr/>
              <a:t>‹#›</a:t>
            </a:fld>
            <a:endParaRPr lang="en-US" noProof="0" dirty="0"/>
          </a:p>
        </p:txBody>
      </p:sp>
      <p:sp>
        <p:nvSpPr>
          <p:cNvPr id="12" name="Footer Placeholder 4">
            <a:extLst>
              <a:ext uri="{FF2B5EF4-FFF2-40B4-BE49-F238E27FC236}">
                <a16:creationId xmlns:a16="http://schemas.microsoft.com/office/drawing/2014/main" id="{0EA4E02A-F812-44E1-930E-E387B9F33FD0}"/>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j-lt"/>
              </a:defRPr>
            </a:lvl1pPr>
          </a:lstStyle>
          <a:p>
            <a:endParaRPr lang="en-US" noProof="0" dirty="0"/>
          </a:p>
        </p:txBody>
      </p:sp>
    </p:spTree>
    <p:extLst>
      <p:ext uri="{BB962C8B-B14F-4D97-AF65-F5344CB8AC3E}">
        <p14:creationId xmlns:p14="http://schemas.microsoft.com/office/powerpoint/2010/main" val="173085046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u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42705186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Text Placeholder 9">
            <a:extLst>
              <a:ext uri="{FF2B5EF4-FFF2-40B4-BE49-F238E27FC236}">
                <a16:creationId xmlns:a16="http://schemas.microsoft.com/office/drawing/2014/main" id="{786F02DC-70AF-4281-AFBA-BCAB285C40D6}"/>
              </a:ext>
            </a:extLst>
          </p:cNvPr>
          <p:cNvSpPr>
            <a:spLocks noGrp="1"/>
          </p:cNvSpPr>
          <p:nvPr>
            <p:ph type="body" sz="quarter" idx="14"/>
          </p:nvPr>
        </p:nvSpPr>
        <p:spPr>
          <a:xfrm>
            <a:off x="468313" y="1800225"/>
            <a:ext cx="11258863" cy="156966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 name="Title 2">
            <a:extLst>
              <a:ext uri="{FF2B5EF4-FFF2-40B4-BE49-F238E27FC236}">
                <a16:creationId xmlns:a16="http://schemas.microsoft.com/office/drawing/2014/main" id="{52F7AC56-F0FB-4742-98ED-2C89A977A9C7}"/>
              </a:ext>
            </a:extLst>
          </p:cNvPr>
          <p:cNvSpPr>
            <a:spLocks noGrp="1"/>
          </p:cNvSpPr>
          <p:nvPr>
            <p:ph type="title" hasCustomPrompt="1"/>
          </p:nvPr>
        </p:nvSpPr>
        <p:spPr/>
        <p:txBody>
          <a:bodyPr/>
          <a:lstStyle>
            <a:lvl1pPr>
              <a:defRPr/>
            </a:lvl1pPr>
          </a:lstStyle>
          <a:p>
            <a:r>
              <a:rPr lang="en-US" noProof="0" dirty="0"/>
              <a:t>Header</a:t>
            </a:r>
          </a:p>
        </p:txBody>
      </p:sp>
      <p:sp>
        <p:nvSpPr>
          <p:cNvPr id="7" name="Slide Number Placeholder 5">
            <a:extLst>
              <a:ext uri="{FF2B5EF4-FFF2-40B4-BE49-F238E27FC236}">
                <a16:creationId xmlns:a16="http://schemas.microsoft.com/office/drawing/2014/main" id="{DA14C9DD-C4AE-4F0C-B9F0-FCA15CD80134}"/>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dirty="0"/>
          </a:p>
        </p:txBody>
      </p:sp>
      <p:sp>
        <p:nvSpPr>
          <p:cNvPr id="8" name="Footer Placeholder 4">
            <a:extLst>
              <a:ext uri="{FF2B5EF4-FFF2-40B4-BE49-F238E27FC236}">
                <a16:creationId xmlns:a16="http://schemas.microsoft.com/office/drawing/2014/main" id="{A282DA73-2EBE-4BD4-865B-DE0EBC9453BC}"/>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dirty="0"/>
          </a:p>
        </p:txBody>
      </p:sp>
    </p:spTree>
    <p:extLst>
      <p:ext uri="{BB962C8B-B14F-4D97-AF65-F5344CB8AC3E}">
        <p14:creationId xmlns:p14="http://schemas.microsoft.com/office/powerpoint/2010/main" val="94017307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Blue / sub header,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2520870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noProof="0" dirty="0"/>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156966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dirty="0"/>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dirty="0"/>
          </a:p>
        </p:txBody>
      </p:sp>
    </p:spTree>
    <p:extLst>
      <p:ext uri="{BB962C8B-B14F-4D97-AF65-F5344CB8AC3E}">
        <p14:creationId xmlns:p14="http://schemas.microsoft.com/office/powerpoint/2010/main" val="109517424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Blue / sub header, 2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extLst>
              <p:ext uri="{D42A27DB-BD31-4B8C-83A1-F6EECF244321}">
                <p14:modId xmlns:p14="http://schemas.microsoft.com/office/powerpoint/2010/main" val="2243404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1800225"/>
            <a:ext cx="5391177" cy="156966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1800225"/>
            <a:ext cx="5391177" cy="156966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7">
            <a:extLst>
              <a:ext uri="{FF2B5EF4-FFF2-40B4-BE49-F238E27FC236}">
                <a16:creationId xmlns:a16="http://schemas.microsoft.com/office/drawing/2014/main" id="{A8A6B7A4-D943-4831-A643-DDE1410230ED}"/>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 name="Title 1">
            <a:extLst>
              <a:ext uri="{FF2B5EF4-FFF2-40B4-BE49-F238E27FC236}">
                <a16:creationId xmlns:a16="http://schemas.microsoft.com/office/drawing/2014/main" id="{8AF9859E-49E6-4991-A101-64768140C36E}"/>
              </a:ext>
            </a:extLst>
          </p:cNvPr>
          <p:cNvSpPr>
            <a:spLocks noGrp="1"/>
          </p:cNvSpPr>
          <p:nvPr>
            <p:ph type="title" hasCustomPrompt="1"/>
          </p:nvPr>
        </p:nvSpPr>
        <p:spPr/>
        <p:txBody>
          <a:bodyPr/>
          <a:lstStyle>
            <a:lvl1pPr>
              <a:defRPr/>
            </a:lvl1pPr>
          </a:lstStyle>
          <a:p>
            <a:r>
              <a:rPr lang="en-US" noProof="0" dirty="0"/>
              <a:t>Header</a:t>
            </a:r>
          </a:p>
        </p:txBody>
      </p:sp>
      <p:sp>
        <p:nvSpPr>
          <p:cNvPr id="9" name="Slide Number Placeholder 5">
            <a:extLst>
              <a:ext uri="{FF2B5EF4-FFF2-40B4-BE49-F238E27FC236}">
                <a16:creationId xmlns:a16="http://schemas.microsoft.com/office/drawing/2014/main" id="{7F9106C1-A74E-4316-9285-24C2D5F0D51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dirty="0"/>
          </a:p>
        </p:txBody>
      </p:sp>
      <p:sp>
        <p:nvSpPr>
          <p:cNvPr id="10" name="Footer Placeholder 4">
            <a:extLst>
              <a:ext uri="{FF2B5EF4-FFF2-40B4-BE49-F238E27FC236}">
                <a16:creationId xmlns:a16="http://schemas.microsoft.com/office/drawing/2014/main" id="{6D8AFE70-5132-4474-A761-AC2C2E7862FD}"/>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dirty="0"/>
          </a:p>
        </p:txBody>
      </p:sp>
    </p:spTree>
    <p:extLst>
      <p:ext uri="{BB962C8B-B14F-4D97-AF65-F5344CB8AC3E}">
        <p14:creationId xmlns:p14="http://schemas.microsoft.com/office/powerpoint/2010/main" val="346715942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Blue / 2 columns w/ header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extLst>
              <p:ext uri="{D42A27DB-BD31-4B8C-83A1-F6EECF244321}">
                <p14:modId xmlns:p14="http://schemas.microsoft.com/office/powerpoint/2010/main" val="19143369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2232000"/>
            <a:ext cx="5391177" cy="156966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2232000"/>
            <a:ext cx="5391177" cy="156966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1">
            <a:extLst>
              <a:ext uri="{FF2B5EF4-FFF2-40B4-BE49-F238E27FC236}">
                <a16:creationId xmlns:a16="http://schemas.microsoft.com/office/drawing/2014/main" id="{334F5A02-45AE-457C-93B5-134D4CA14F31}"/>
              </a:ext>
            </a:extLst>
          </p:cNvPr>
          <p:cNvSpPr>
            <a:spLocks noGrp="1"/>
          </p:cNvSpPr>
          <p:nvPr>
            <p:ph type="title" hasCustomPrompt="1"/>
          </p:nvPr>
        </p:nvSpPr>
        <p:spPr/>
        <p:txBody>
          <a:bodyPr/>
          <a:lstStyle>
            <a:lvl1pPr>
              <a:defRPr/>
            </a:lvl1pPr>
          </a:lstStyle>
          <a:p>
            <a:r>
              <a:rPr lang="en-US" noProof="0" dirty="0"/>
              <a:t>Header</a:t>
            </a:r>
          </a:p>
        </p:txBody>
      </p:sp>
      <p:sp>
        <p:nvSpPr>
          <p:cNvPr id="11" name="Text Placeholder 7">
            <a:extLst>
              <a:ext uri="{FF2B5EF4-FFF2-40B4-BE49-F238E27FC236}">
                <a16:creationId xmlns:a16="http://schemas.microsoft.com/office/drawing/2014/main" id="{00626E5D-46A4-4917-94D9-76F8EC00A8AB}"/>
              </a:ext>
            </a:extLst>
          </p:cNvPr>
          <p:cNvSpPr>
            <a:spLocks noGrp="1"/>
          </p:cNvSpPr>
          <p:nvPr>
            <p:ph type="body" sz="quarter" idx="13" hasCustomPrompt="1"/>
          </p:nvPr>
        </p:nvSpPr>
        <p:spPr>
          <a:xfrm>
            <a:off x="468000" y="1769732"/>
            <a:ext cx="5391490" cy="369332"/>
          </a:xfrm>
        </p:spPr>
        <p:txBody>
          <a:bodyPr anchor="b"/>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 </a:t>
            </a:r>
          </a:p>
        </p:txBody>
      </p:sp>
      <p:sp>
        <p:nvSpPr>
          <p:cNvPr id="14" name="Text Placeholder 7">
            <a:extLst>
              <a:ext uri="{FF2B5EF4-FFF2-40B4-BE49-F238E27FC236}">
                <a16:creationId xmlns:a16="http://schemas.microsoft.com/office/drawing/2014/main" id="{1201B17D-2F65-4670-BFA9-9258870A745E}"/>
              </a:ext>
            </a:extLst>
          </p:cNvPr>
          <p:cNvSpPr>
            <a:spLocks noGrp="1"/>
          </p:cNvSpPr>
          <p:nvPr>
            <p:ph type="body" sz="quarter" idx="18" hasCustomPrompt="1"/>
          </p:nvPr>
        </p:nvSpPr>
        <p:spPr>
          <a:xfrm>
            <a:off x="6332510" y="1769732"/>
            <a:ext cx="5391490" cy="369332"/>
          </a:xfrm>
        </p:spPr>
        <p:txBody>
          <a:bodyPr anchor="b"/>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 </a:t>
            </a:r>
          </a:p>
        </p:txBody>
      </p:sp>
      <p:sp>
        <p:nvSpPr>
          <p:cNvPr id="10" name="Slide Number Placeholder 5">
            <a:extLst>
              <a:ext uri="{FF2B5EF4-FFF2-40B4-BE49-F238E27FC236}">
                <a16:creationId xmlns:a16="http://schemas.microsoft.com/office/drawing/2014/main" id="{B01EB234-5D8E-472D-AFF8-9F39501AC63D}"/>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dirty="0"/>
          </a:p>
        </p:txBody>
      </p:sp>
      <p:sp>
        <p:nvSpPr>
          <p:cNvPr id="15" name="Footer Placeholder 4">
            <a:extLst>
              <a:ext uri="{FF2B5EF4-FFF2-40B4-BE49-F238E27FC236}">
                <a16:creationId xmlns:a16="http://schemas.microsoft.com/office/drawing/2014/main" id="{53269602-6D9D-4AB3-B9E6-58FC9FE588B9}"/>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dirty="0"/>
          </a:p>
        </p:txBody>
      </p:sp>
    </p:spTree>
    <p:extLst>
      <p:ext uri="{BB962C8B-B14F-4D97-AF65-F5344CB8AC3E}">
        <p14:creationId xmlns:p14="http://schemas.microsoft.com/office/powerpoint/2010/main" val="287696387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Blue / sub header, image 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15F042-46C1-4FCB-B6D7-589B71C29D3E}"/>
              </a:ext>
            </a:extLst>
          </p:cNvPr>
          <p:cNvGraphicFramePr>
            <a:graphicFrameLocks noChangeAspect="1"/>
          </p:cNvGraphicFramePr>
          <p:nvPr userDrawn="1">
            <p:custDataLst>
              <p:tags r:id="rId1"/>
            </p:custDataLst>
            <p:extLst>
              <p:ext uri="{D42A27DB-BD31-4B8C-83A1-F6EECF244321}">
                <p14:modId xmlns:p14="http://schemas.microsoft.com/office/powerpoint/2010/main" val="7144273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15F042-46C1-4FCB-B6D7-589B71C29D3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E763AC1-7B8A-4444-88F3-9B621FA29C0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Picture Placeholder 19">
            <a:extLst>
              <a:ext uri="{FF2B5EF4-FFF2-40B4-BE49-F238E27FC236}">
                <a16:creationId xmlns:a16="http://schemas.microsoft.com/office/drawing/2014/main" id="{05B7262F-33D1-B34A-95F0-8E3E02B33330}"/>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15" name="Text Placeholder 9">
            <a:extLst>
              <a:ext uri="{FF2B5EF4-FFF2-40B4-BE49-F238E27FC236}">
                <a16:creationId xmlns:a16="http://schemas.microsoft.com/office/drawing/2014/main" id="{38353E38-92D9-4256-A046-61F5C0855A22}"/>
              </a:ext>
            </a:extLst>
          </p:cNvPr>
          <p:cNvSpPr>
            <a:spLocks noGrp="1"/>
          </p:cNvSpPr>
          <p:nvPr>
            <p:ph type="body" sz="quarter" idx="15"/>
          </p:nvPr>
        </p:nvSpPr>
        <p:spPr>
          <a:xfrm>
            <a:off x="468313" y="1800225"/>
            <a:ext cx="6743124" cy="156966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1">
            <a:extLst>
              <a:ext uri="{FF2B5EF4-FFF2-40B4-BE49-F238E27FC236}">
                <a16:creationId xmlns:a16="http://schemas.microsoft.com/office/drawing/2014/main" id="{95907D54-ECB7-4185-A0E2-E0C2628BC014}"/>
              </a:ext>
            </a:extLst>
          </p:cNvPr>
          <p:cNvSpPr>
            <a:spLocks noGrp="1"/>
          </p:cNvSpPr>
          <p:nvPr>
            <p:ph type="title" hasCustomPrompt="1"/>
          </p:nvPr>
        </p:nvSpPr>
        <p:spPr>
          <a:xfrm>
            <a:off x="468000" y="468000"/>
            <a:ext cx="6743124" cy="443198"/>
          </a:xfrm>
        </p:spPr>
        <p:txBody>
          <a:bodyPr/>
          <a:lstStyle>
            <a:lvl1pPr>
              <a:defRPr/>
            </a:lvl1pPr>
          </a:lstStyle>
          <a:p>
            <a:r>
              <a:rPr lang="en-US" noProof="0" dirty="0"/>
              <a:t>Header</a:t>
            </a:r>
          </a:p>
        </p:txBody>
      </p:sp>
      <p:sp>
        <p:nvSpPr>
          <p:cNvPr id="10" name="Text Placeholder 7">
            <a:extLst>
              <a:ext uri="{FF2B5EF4-FFF2-40B4-BE49-F238E27FC236}">
                <a16:creationId xmlns:a16="http://schemas.microsoft.com/office/drawing/2014/main" id="{3DDBFE5F-1A05-41BA-A463-6D9DFCEAB018}"/>
              </a:ext>
            </a:extLst>
          </p:cNvPr>
          <p:cNvSpPr>
            <a:spLocks noGrp="1"/>
          </p:cNvSpPr>
          <p:nvPr>
            <p:ph type="body" sz="quarter" idx="13" hasCustomPrompt="1"/>
          </p:nvPr>
        </p:nvSpPr>
        <p:spPr>
          <a:xfrm>
            <a:off x="468000" y="936876"/>
            <a:ext cx="6743124"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Slide Number Placeholder 5">
            <a:extLst>
              <a:ext uri="{FF2B5EF4-FFF2-40B4-BE49-F238E27FC236}">
                <a16:creationId xmlns:a16="http://schemas.microsoft.com/office/drawing/2014/main" id="{353C0BAD-6501-432C-BDEE-DDD9D0A4FA30}"/>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dirty="0"/>
          </a:p>
        </p:txBody>
      </p:sp>
      <p:sp>
        <p:nvSpPr>
          <p:cNvPr id="11" name="Footer Placeholder 4">
            <a:extLst>
              <a:ext uri="{FF2B5EF4-FFF2-40B4-BE49-F238E27FC236}">
                <a16:creationId xmlns:a16="http://schemas.microsoft.com/office/drawing/2014/main" id="{14C2CD50-5B04-4D3D-BA05-74D0E97B1067}"/>
              </a:ext>
            </a:extLst>
          </p:cNvPr>
          <p:cNvSpPr>
            <a:spLocks noGrp="1"/>
          </p:cNvSpPr>
          <p:nvPr>
            <p:ph type="ftr" sz="quarter" idx="3"/>
          </p:nvPr>
        </p:nvSpPr>
        <p:spPr>
          <a:xfrm>
            <a:off x="1066799" y="6338495"/>
            <a:ext cx="614432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dirty="0"/>
          </a:p>
        </p:txBody>
      </p:sp>
    </p:spTree>
    <p:extLst>
      <p:ext uri="{BB962C8B-B14F-4D97-AF65-F5344CB8AC3E}">
        <p14:creationId xmlns:p14="http://schemas.microsoft.com/office/powerpoint/2010/main" val="136977399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ue / sub header, image 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2BAB836-C9B1-4F02-BEDD-1902625C3D89}"/>
              </a:ext>
            </a:extLst>
          </p:cNvPr>
          <p:cNvGraphicFramePr>
            <a:graphicFrameLocks noChangeAspect="1"/>
          </p:cNvGraphicFramePr>
          <p:nvPr userDrawn="1">
            <p:custDataLst>
              <p:tags r:id="rId1"/>
            </p:custDataLst>
            <p:extLst>
              <p:ext uri="{D42A27DB-BD31-4B8C-83A1-F6EECF244321}">
                <p14:modId xmlns:p14="http://schemas.microsoft.com/office/powerpoint/2010/main" val="21675691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22BAB836-C9B1-4F02-BEDD-1902625C3D8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80C3687-36C5-4171-B057-30559693390C}"/>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Picture Placeholder 21">
            <a:extLst>
              <a:ext uri="{FF2B5EF4-FFF2-40B4-BE49-F238E27FC236}">
                <a16:creationId xmlns:a16="http://schemas.microsoft.com/office/drawing/2014/main" id="{3E210B19-5567-EC4C-82D7-46BB70171659}"/>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13" name="Text Placeholder 9">
            <a:extLst>
              <a:ext uri="{FF2B5EF4-FFF2-40B4-BE49-F238E27FC236}">
                <a16:creationId xmlns:a16="http://schemas.microsoft.com/office/drawing/2014/main" id="{F355D142-E307-46D2-ABBE-A69BC17C242A}"/>
              </a:ext>
            </a:extLst>
          </p:cNvPr>
          <p:cNvSpPr>
            <a:spLocks noGrp="1"/>
          </p:cNvSpPr>
          <p:nvPr>
            <p:ph type="body" sz="quarter" idx="15"/>
          </p:nvPr>
        </p:nvSpPr>
        <p:spPr>
          <a:xfrm>
            <a:off x="468313" y="1800225"/>
            <a:ext cx="5158634" cy="156966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1">
            <a:extLst>
              <a:ext uri="{FF2B5EF4-FFF2-40B4-BE49-F238E27FC236}">
                <a16:creationId xmlns:a16="http://schemas.microsoft.com/office/drawing/2014/main" id="{D20150C5-668E-4AF4-8FA1-109F47087E7E}"/>
              </a:ext>
            </a:extLst>
          </p:cNvPr>
          <p:cNvSpPr>
            <a:spLocks noGrp="1"/>
          </p:cNvSpPr>
          <p:nvPr>
            <p:ph type="title" hasCustomPrompt="1"/>
          </p:nvPr>
        </p:nvSpPr>
        <p:spPr>
          <a:xfrm>
            <a:off x="468000" y="468000"/>
            <a:ext cx="5158947" cy="443198"/>
          </a:xfrm>
        </p:spPr>
        <p:txBody>
          <a:bodyPr/>
          <a:lstStyle>
            <a:lvl1pPr>
              <a:defRPr/>
            </a:lvl1pPr>
          </a:lstStyle>
          <a:p>
            <a:r>
              <a:rPr lang="en-US" noProof="0" dirty="0"/>
              <a:t>Header</a:t>
            </a:r>
          </a:p>
        </p:txBody>
      </p:sp>
      <p:sp>
        <p:nvSpPr>
          <p:cNvPr id="12" name="Text Placeholder 7">
            <a:extLst>
              <a:ext uri="{FF2B5EF4-FFF2-40B4-BE49-F238E27FC236}">
                <a16:creationId xmlns:a16="http://schemas.microsoft.com/office/drawing/2014/main" id="{FE460FD4-C709-4C4E-8F84-D8A6C0957493}"/>
              </a:ext>
            </a:extLst>
          </p:cNvPr>
          <p:cNvSpPr>
            <a:spLocks noGrp="1"/>
          </p:cNvSpPr>
          <p:nvPr>
            <p:ph type="body" sz="quarter" idx="13" hasCustomPrompt="1"/>
          </p:nvPr>
        </p:nvSpPr>
        <p:spPr>
          <a:xfrm>
            <a:off x="468000" y="936876"/>
            <a:ext cx="5158947"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1" name="Slide Number Placeholder 5">
            <a:extLst>
              <a:ext uri="{FF2B5EF4-FFF2-40B4-BE49-F238E27FC236}">
                <a16:creationId xmlns:a16="http://schemas.microsoft.com/office/drawing/2014/main" id="{B2B0F4B5-E5C2-4382-AED6-B702530406F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dirty="0"/>
          </a:p>
        </p:txBody>
      </p:sp>
      <p:sp>
        <p:nvSpPr>
          <p:cNvPr id="14" name="Footer Placeholder 4">
            <a:extLst>
              <a:ext uri="{FF2B5EF4-FFF2-40B4-BE49-F238E27FC236}">
                <a16:creationId xmlns:a16="http://schemas.microsoft.com/office/drawing/2014/main" id="{B7101D0A-2711-43A1-B0D0-D28DE6599F50}"/>
              </a:ext>
            </a:extLst>
          </p:cNvPr>
          <p:cNvSpPr>
            <a:spLocks noGrp="1"/>
          </p:cNvSpPr>
          <p:nvPr>
            <p:ph type="ftr" sz="quarter" idx="3"/>
          </p:nvPr>
        </p:nvSpPr>
        <p:spPr>
          <a:xfrm>
            <a:off x="1066800" y="6338495"/>
            <a:ext cx="4560148"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dirty="0"/>
          </a:p>
        </p:txBody>
      </p:sp>
    </p:spTree>
    <p:extLst>
      <p:ext uri="{BB962C8B-B14F-4D97-AF65-F5344CB8AC3E}">
        <p14:creationId xmlns:p14="http://schemas.microsoft.com/office/powerpoint/2010/main" val="410154109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ue / sub header, image I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5387392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9" name="Text Placeholder 7">
            <a:extLst>
              <a:ext uri="{FF2B5EF4-FFF2-40B4-BE49-F238E27FC236}">
                <a16:creationId xmlns:a16="http://schemas.microsoft.com/office/drawing/2014/main" id="{39E842B9-D9CA-4763-BCD8-8AECCFA20C82}"/>
              </a:ext>
            </a:extLst>
          </p:cNvPr>
          <p:cNvSpPr>
            <a:spLocks noGrp="1"/>
          </p:cNvSpPr>
          <p:nvPr>
            <p:ph type="body" sz="quarter" idx="16" hasCustomPrompt="1"/>
          </p:nvPr>
        </p:nvSpPr>
        <p:spPr bwMode="white">
          <a:xfrm>
            <a:off x="468000" y="946171"/>
            <a:ext cx="11259176" cy="369332"/>
          </a:xfrm>
        </p:spPr>
        <p:txBody>
          <a:bodyPr/>
          <a:lstStyle>
            <a:lvl1pPr marL="0" indent="0">
              <a:spcAft>
                <a:spcPts val="0"/>
              </a:spcAft>
              <a:buNone/>
              <a:defRPr sz="2400" b="0" i="1">
                <a:solidFill>
                  <a:schemeClr val="bg1"/>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3" name="Title 2">
            <a:extLst>
              <a:ext uri="{FF2B5EF4-FFF2-40B4-BE49-F238E27FC236}">
                <a16:creationId xmlns:a16="http://schemas.microsoft.com/office/drawing/2014/main" id="{08CA1BF8-0DEB-4A3C-B757-CD61169A81D1}"/>
              </a:ext>
            </a:extLst>
          </p:cNvPr>
          <p:cNvSpPr>
            <a:spLocks noGrp="1"/>
          </p:cNvSpPr>
          <p:nvPr>
            <p:ph type="title" hasCustomPrompt="1"/>
          </p:nvPr>
        </p:nvSpPr>
        <p:spPr bwMode="white"/>
        <p:txBody>
          <a:bodyPr/>
          <a:lstStyle>
            <a:lvl1pPr>
              <a:defRPr>
                <a:solidFill>
                  <a:schemeClr val="bg1"/>
                </a:solidFill>
              </a:defRPr>
            </a:lvl1pPr>
          </a:lstStyle>
          <a:p>
            <a:r>
              <a:rPr lang="en-US" noProof="0" dirty="0"/>
              <a:t>Header</a:t>
            </a:r>
          </a:p>
        </p:txBody>
      </p:sp>
      <p:sp>
        <p:nvSpPr>
          <p:cNvPr id="10" name="Slide Number Placeholder 5">
            <a:extLst>
              <a:ext uri="{FF2B5EF4-FFF2-40B4-BE49-F238E27FC236}">
                <a16:creationId xmlns:a16="http://schemas.microsoft.com/office/drawing/2014/main" id="{022F5370-528F-4CD2-B3B7-548D2989FD1D}"/>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noProof="0" smtClean="0"/>
              <a:pPr/>
              <a:t>‹#›</a:t>
            </a:fld>
            <a:endParaRPr lang="en-US" noProof="0" dirty="0"/>
          </a:p>
        </p:txBody>
      </p:sp>
      <p:sp>
        <p:nvSpPr>
          <p:cNvPr id="12" name="Footer Placeholder 4">
            <a:extLst>
              <a:ext uri="{FF2B5EF4-FFF2-40B4-BE49-F238E27FC236}">
                <a16:creationId xmlns:a16="http://schemas.microsoft.com/office/drawing/2014/main" id="{A3EDC437-8A4A-4FE1-AC29-0BD7C8876E27}"/>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noProof="0" dirty="0"/>
          </a:p>
        </p:txBody>
      </p:sp>
    </p:spTree>
    <p:extLst>
      <p:ext uri="{BB962C8B-B14F-4D97-AF65-F5344CB8AC3E}">
        <p14:creationId xmlns:p14="http://schemas.microsoft.com/office/powerpoint/2010/main" val="214906373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ue /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4044657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noProof="0" dirty="0"/>
              <a:t>Header</a:t>
            </a:r>
          </a:p>
        </p:txBody>
      </p:sp>
      <p:sp>
        <p:nvSpPr>
          <p:cNvPr id="9" name="Slide Number Placeholder 5">
            <a:extLst>
              <a:ext uri="{FF2B5EF4-FFF2-40B4-BE49-F238E27FC236}">
                <a16:creationId xmlns:a16="http://schemas.microsoft.com/office/drawing/2014/main" id="{4103AC79-C5BC-47C4-BE09-93769D0990A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dirty="0"/>
          </a:p>
        </p:txBody>
      </p:sp>
      <p:sp>
        <p:nvSpPr>
          <p:cNvPr id="10" name="Footer Placeholder 4">
            <a:extLst>
              <a:ext uri="{FF2B5EF4-FFF2-40B4-BE49-F238E27FC236}">
                <a16:creationId xmlns:a16="http://schemas.microsoft.com/office/drawing/2014/main" id="{ED8A6B18-6BCC-43D0-9936-BD3BE44D28D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dirty="0"/>
          </a:p>
        </p:txBody>
      </p:sp>
    </p:spTree>
    <p:extLst>
      <p:ext uri="{BB962C8B-B14F-4D97-AF65-F5344CB8AC3E}">
        <p14:creationId xmlns:p14="http://schemas.microsoft.com/office/powerpoint/2010/main" val="24918153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Blue / sub header,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3455490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0" i="0" baseline="0" dirty="0">
              <a:latin typeface="Fira Sans Medium" panose="020B0603050000020004" pitchFamily="34" charset="0"/>
              <a:ea typeface="+mj-ea"/>
              <a:cs typeface="+mj-cs"/>
              <a:sym typeface="Fira Sans Medium" panose="020B0603050000020004" pitchFamily="34" charset="0"/>
            </a:endParaRPr>
          </a:p>
        </p:txBody>
      </p:sp>
      <p:sp>
        <p:nvSpPr>
          <p:cNvPr id="8" name="Text Placeholder 7">
            <a:extLst>
              <a:ext uri="{FF2B5EF4-FFF2-40B4-BE49-F238E27FC236}">
                <a16:creationId xmlns:a16="http://schemas.microsoft.com/office/drawing/2014/main" id="{5014A1EC-5405-41F8-8513-97687168C1C5}"/>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7" name="Slide Number Placeholder 5">
            <a:extLst>
              <a:ext uri="{FF2B5EF4-FFF2-40B4-BE49-F238E27FC236}">
                <a16:creationId xmlns:a16="http://schemas.microsoft.com/office/drawing/2014/main" id="{4DFB00B4-33CE-494A-BB67-30294EE0CD28}"/>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dirty="0"/>
          </a:p>
        </p:txBody>
      </p:sp>
      <p:sp>
        <p:nvSpPr>
          <p:cNvPr id="9" name="Footer Placeholder 4">
            <a:extLst>
              <a:ext uri="{FF2B5EF4-FFF2-40B4-BE49-F238E27FC236}">
                <a16:creationId xmlns:a16="http://schemas.microsoft.com/office/drawing/2014/main" id="{6B1AC2AB-79C7-44D8-A2D9-1231C29DC1B6}"/>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dirty="0"/>
          </a:p>
        </p:txBody>
      </p:sp>
      <p:sp>
        <p:nvSpPr>
          <p:cNvPr id="3" name="Title 2">
            <a:extLst>
              <a:ext uri="{FF2B5EF4-FFF2-40B4-BE49-F238E27FC236}">
                <a16:creationId xmlns:a16="http://schemas.microsoft.com/office/drawing/2014/main" id="{1FBFBD3E-297D-4BC3-94BA-F7DADB32AC24}"/>
              </a:ext>
            </a:extLst>
          </p:cNvPr>
          <p:cNvSpPr>
            <a:spLocks noGrp="1"/>
          </p:cNvSpPr>
          <p:nvPr>
            <p:ph type="title" hasCustomPrompt="1"/>
          </p:nvPr>
        </p:nvSpPr>
        <p:spPr/>
        <p:txBody>
          <a:bodyPr/>
          <a:lstStyle>
            <a:lvl1pPr>
              <a:defRPr/>
            </a:lvl1pPr>
          </a:lstStyle>
          <a:p>
            <a:r>
              <a:rPr lang="en-US" noProof="0" dirty="0"/>
              <a:t>Header</a:t>
            </a:r>
          </a:p>
        </p:txBody>
      </p:sp>
    </p:spTree>
    <p:extLst>
      <p:ext uri="{BB962C8B-B14F-4D97-AF65-F5344CB8AC3E}">
        <p14:creationId xmlns:p14="http://schemas.microsoft.com/office/powerpoint/2010/main" val="35201391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15" name="Picture Placeholder 9">
            <a:extLst>
              <a:ext uri="{FF2B5EF4-FFF2-40B4-BE49-F238E27FC236}">
                <a16:creationId xmlns:a16="http://schemas.microsoft.com/office/drawing/2014/main" id="{5E623EFD-6C9E-423A-BCFC-FE817D0AE8D1}"/>
              </a:ext>
            </a:extLst>
          </p:cNvPr>
          <p:cNvSpPr>
            <a:spLocks noGrp="1"/>
          </p:cNvSpPr>
          <p:nvPr>
            <p:ph type="pic" sz="quarter" idx="11"/>
          </p:nvPr>
        </p:nvSpPr>
        <p:spPr bwMode="auto">
          <a:xfrm>
            <a:off x="0" y="-14029"/>
            <a:ext cx="12192000" cy="6872030"/>
          </a:xfrm>
          <a:custGeom>
            <a:avLst/>
            <a:gdLst>
              <a:gd name="connsiteX0" fmla="*/ 0 w 9143999"/>
              <a:gd name="connsiteY0" fmla="*/ 0 h 5148263"/>
              <a:gd name="connsiteX1" fmla="*/ 9143999 w 9143999"/>
              <a:gd name="connsiteY1" fmla="*/ 0 h 5148263"/>
              <a:gd name="connsiteX2" fmla="*/ 9143999 w 9143999"/>
              <a:gd name="connsiteY2" fmla="*/ 4241005 h 5148263"/>
              <a:gd name="connsiteX3" fmla="*/ 9092912 w 9143999"/>
              <a:gd name="connsiteY3" fmla="*/ 4250493 h 5148263"/>
              <a:gd name="connsiteX4" fmla="*/ 9023248 w 9143999"/>
              <a:gd name="connsiteY4" fmla="*/ 4262352 h 5148263"/>
              <a:gd name="connsiteX5" fmla="*/ 8921072 w 9143999"/>
              <a:gd name="connsiteY5" fmla="*/ 4281328 h 5148263"/>
              <a:gd name="connsiteX6" fmla="*/ 8786387 w 9143999"/>
              <a:gd name="connsiteY6" fmla="*/ 4309791 h 5148263"/>
              <a:gd name="connsiteX7" fmla="*/ 8616869 w 9143999"/>
              <a:gd name="connsiteY7" fmla="*/ 4347741 h 5148263"/>
              <a:gd name="connsiteX8" fmla="*/ 8407874 w 9143999"/>
              <a:gd name="connsiteY8" fmla="*/ 4397552 h 5148263"/>
              <a:gd name="connsiteX9" fmla="*/ 8157080 w 9143999"/>
              <a:gd name="connsiteY9" fmla="*/ 4459221 h 5148263"/>
              <a:gd name="connsiteX10" fmla="*/ 8150114 w 9143999"/>
              <a:gd name="connsiteY10" fmla="*/ 4440246 h 5148263"/>
              <a:gd name="connsiteX11" fmla="*/ 8140825 w 9143999"/>
              <a:gd name="connsiteY11" fmla="*/ 4421271 h 5148263"/>
              <a:gd name="connsiteX12" fmla="*/ 8131537 w 9143999"/>
              <a:gd name="connsiteY12" fmla="*/ 4407039 h 5148263"/>
              <a:gd name="connsiteX13" fmla="*/ 8119926 w 9143999"/>
              <a:gd name="connsiteY13" fmla="*/ 4395180 h 5148263"/>
              <a:gd name="connsiteX14" fmla="*/ 8089738 w 9143999"/>
              <a:gd name="connsiteY14" fmla="*/ 4404667 h 5148263"/>
              <a:gd name="connsiteX15" fmla="*/ 8075805 w 9143999"/>
              <a:gd name="connsiteY15" fmla="*/ 4411783 h 5148263"/>
              <a:gd name="connsiteX16" fmla="*/ 8064194 w 9143999"/>
              <a:gd name="connsiteY16" fmla="*/ 4418899 h 5148263"/>
              <a:gd name="connsiteX17" fmla="*/ 8054905 w 9143999"/>
              <a:gd name="connsiteY17" fmla="*/ 4428386 h 5148263"/>
              <a:gd name="connsiteX18" fmla="*/ 8045617 w 9143999"/>
              <a:gd name="connsiteY18" fmla="*/ 4437874 h 5148263"/>
              <a:gd name="connsiteX19" fmla="*/ 8038650 w 9143999"/>
              <a:gd name="connsiteY19" fmla="*/ 4449734 h 5148263"/>
              <a:gd name="connsiteX20" fmla="*/ 8034006 w 9143999"/>
              <a:gd name="connsiteY20" fmla="*/ 4461593 h 5148263"/>
              <a:gd name="connsiteX21" fmla="*/ 8010784 w 9143999"/>
              <a:gd name="connsiteY21" fmla="*/ 4437874 h 5148263"/>
              <a:gd name="connsiteX22" fmla="*/ 7985240 w 9143999"/>
              <a:gd name="connsiteY22" fmla="*/ 4416527 h 5148263"/>
              <a:gd name="connsiteX23" fmla="*/ 7955052 w 9143999"/>
              <a:gd name="connsiteY23" fmla="*/ 4399923 h 5148263"/>
              <a:gd name="connsiteX24" fmla="*/ 7938797 w 9143999"/>
              <a:gd name="connsiteY24" fmla="*/ 4392808 h 5148263"/>
              <a:gd name="connsiteX25" fmla="*/ 7922542 w 9143999"/>
              <a:gd name="connsiteY25" fmla="*/ 4388064 h 5148263"/>
              <a:gd name="connsiteX26" fmla="*/ 7899320 w 9143999"/>
              <a:gd name="connsiteY26" fmla="*/ 4383320 h 5148263"/>
              <a:gd name="connsiteX27" fmla="*/ 7878421 w 9143999"/>
              <a:gd name="connsiteY27" fmla="*/ 4378576 h 5148263"/>
              <a:gd name="connsiteX28" fmla="*/ 7857521 w 9143999"/>
              <a:gd name="connsiteY28" fmla="*/ 4376204 h 5148263"/>
              <a:gd name="connsiteX29" fmla="*/ 7836622 w 9143999"/>
              <a:gd name="connsiteY29" fmla="*/ 4376204 h 5148263"/>
              <a:gd name="connsiteX30" fmla="*/ 7815722 w 9143999"/>
              <a:gd name="connsiteY30" fmla="*/ 4378576 h 5148263"/>
              <a:gd name="connsiteX31" fmla="*/ 7797145 w 9143999"/>
              <a:gd name="connsiteY31" fmla="*/ 4380948 h 5148263"/>
              <a:gd name="connsiteX32" fmla="*/ 7778568 w 9143999"/>
              <a:gd name="connsiteY32" fmla="*/ 4385692 h 5148263"/>
              <a:gd name="connsiteX33" fmla="*/ 7759991 w 9143999"/>
              <a:gd name="connsiteY33" fmla="*/ 4390436 h 5148263"/>
              <a:gd name="connsiteX34" fmla="*/ 7741413 w 9143999"/>
              <a:gd name="connsiteY34" fmla="*/ 4397552 h 5148263"/>
              <a:gd name="connsiteX35" fmla="*/ 7725158 w 9143999"/>
              <a:gd name="connsiteY35" fmla="*/ 4404667 h 5148263"/>
              <a:gd name="connsiteX36" fmla="*/ 7694970 w 9143999"/>
              <a:gd name="connsiteY36" fmla="*/ 4423643 h 5148263"/>
              <a:gd name="connsiteX37" fmla="*/ 7669426 w 9143999"/>
              <a:gd name="connsiteY37" fmla="*/ 4447362 h 5148263"/>
              <a:gd name="connsiteX38" fmla="*/ 7646205 w 9143999"/>
              <a:gd name="connsiteY38" fmla="*/ 4473453 h 5148263"/>
              <a:gd name="connsiteX39" fmla="*/ 7650849 w 9143999"/>
              <a:gd name="connsiteY39" fmla="*/ 4480569 h 5148263"/>
              <a:gd name="connsiteX40" fmla="*/ 7662460 w 9143999"/>
              <a:gd name="connsiteY40" fmla="*/ 4492428 h 5148263"/>
              <a:gd name="connsiteX41" fmla="*/ 7671748 w 9143999"/>
              <a:gd name="connsiteY41" fmla="*/ 4501916 h 5148263"/>
              <a:gd name="connsiteX42" fmla="*/ 7683359 w 9143999"/>
              <a:gd name="connsiteY42" fmla="*/ 4509031 h 5148263"/>
              <a:gd name="connsiteX43" fmla="*/ 7697292 w 9143999"/>
              <a:gd name="connsiteY43" fmla="*/ 4518519 h 5148263"/>
              <a:gd name="connsiteX44" fmla="*/ 7713547 w 9143999"/>
              <a:gd name="connsiteY44" fmla="*/ 4525635 h 5148263"/>
              <a:gd name="connsiteX45" fmla="*/ 7701936 w 9143999"/>
              <a:gd name="connsiteY45" fmla="*/ 4537494 h 5148263"/>
              <a:gd name="connsiteX46" fmla="*/ 7692648 w 9143999"/>
              <a:gd name="connsiteY46" fmla="*/ 4554098 h 5148263"/>
              <a:gd name="connsiteX47" fmla="*/ 7683359 w 9143999"/>
              <a:gd name="connsiteY47" fmla="*/ 4568329 h 5148263"/>
              <a:gd name="connsiteX48" fmla="*/ 7676393 w 9143999"/>
              <a:gd name="connsiteY48" fmla="*/ 4584933 h 5148263"/>
              <a:gd name="connsiteX49" fmla="*/ 7276980 w 9143999"/>
              <a:gd name="connsiteY49" fmla="*/ 4695227 h 5148263"/>
              <a:gd name="connsiteX50" fmla="*/ 6821836 w 9143999"/>
              <a:gd name="connsiteY50" fmla="*/ 4823310 h 5148263"/>
              <a:gd name="connsiteX51" fmla="*/ 6306316 w 9143999"/>
              <a:gd name="connsiteY51" fmla="*/ 4975113 h 5148263"/>
              <a:gd name="connsiteX52" fmla="*/ 5728097 w 9143999"/>
              <a:gd name="connsiteY52" fmla="*/ 5148262 h 5148263"/>
              <a:gd name="connsiteX53" fmla="*/ 9143999 w 9143999"/>
              <a:gd name="connsiteY53" fmla="*/ 5148262 h 5148263"/>
              <a:gd name="connsiteX54" fmla="*/ 9143999 w 9143999"/>
              <a:gd name="connsiteY54" fmla="*/ 5148263 h 5148263"/>
              <a:gd name="connsiteX55" fmla="*/ 0 w 9143999"/>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3999" h="5148263">
                <a:moveTo>
                  <a:pt x="0" y="0"/>
                </a:moveTo>
                <a:lnTo>
                  <a:pt x="9143999" y="0"/>
                </a:lnTo>
                <a:lnTo>
                  <a:pt x="9143999" y="4241005"/>
                </a:lnTo>
                <a:lnTo>
                  <a:pt x="9092912" y="4250493"/>
                </a:lnTo>
                <a:lnTo>
                  <a:pt x="9023248" y="4262352"/>
                </a:lnTo>
                <a:lnTo>
                  <a:pt x="8921072" y="4281328"/>
                </a:lnTo>
                <a:lnTo>
                  <a:pt x="8786387" y="4309791"/>
                </a:lnTo>
                <a:lnTo>
                  <a:pt x="8616869" y="4347741"/>
                </a:lnTo>
                <a:lnTo>
                  <a:pt x="8407874" y="4397552"/>
                </a:lnTo>
                <a:lnTo>
                  <a:pt x="8157080" y="4459221"/>
                </a:lnTo>
                <a:lnTo>
                  <a:pt x="8150114" y="4440246"/>
                </a:lnTo>
                <a:lnTo>
                  <a:pt x="8140825" y="4421271"/>
                </a:lnTo>
                <a:lnTo>
                  <a:pt x="8131537" y="4407039"/>
                </a:lnTo>
                <a:lnTo>
                  <a:pt x="8119926" y="4395180"/>
                </a:lnTo>
                <a:lnTo>
                  <a:pt x="8089738" y="4404667"/>
                </a:lnTo>
                <a:lnTo>
                  <a:pt x="8075805" y="4411783"/>
                </a:lnTo>
                <a:lnTo>
                  <a:pt x="8064194" y="4418899"/>
                </a:lnTo>
                <a:lnTo>
                  <a:pt x="8054905" y="4428386"/>
                </a:lnTo>
                <a:lnTo>
                  <a:pt x="8045617" y="4437874"/>
                </a:lnTo>
                <a:lnTo>
                  <a:pt x="8038650" y="4449734"/>
                </a:lnTo>
                <a:lnTo>
                  <a:pt x="8034006" y="4461593"/>
                </a:lnTo>
                <a:lnTo>
                  <a:pt x="8010784" y="4437874"/>
                </a:lnTo>
                <a:lnTo>
                  <a:pt x="7985240" y="4416527"/>
                </a:lnTo>
                <a:lnTo>
                  <a:pt x="7955052" y="4399923"/>
                </a:lnTo>
                <a:lnTo>
                  <a:pt x="7938797" y="4392808"/>
                </a:lnTo>
                <a:lnTo>
                  <a:pt x="7922542" y="4388064"/>
                </a:lnTo>
                <a:lnTo>
                  <a:pt x="7899320" y="4383320"/>
                </a:lnTo>
                <a:lnTo>
                  <a:pt x="7878421" y="4378576"/>
                </a:lnTo>
                <a:lnTo>
                  <a:pt x="7857521" y="4376204"/>
                </a:lnTo>
                <a:lnTo>
                  <a:pt x="7836622" y="4376204"/>
                </a:lnTo>
                <a:lnTo>
                  <a:pt x="7815722" y="4378576"/>
                </a:lnTo>
                <a:lnTo>
                  <a:pt x="7797145" y="4380948"/>
                </a:lnTo>
                <a:lnTo>
                  <a:pt x="7778568" y="4385692"/>
                </a:lnTo>
                <a:lnTo>
                  <a:pt x="7759991" y="4390436"/>
                </a:lnTo>
                <a:lnTo>
                  <a:pt x="7741413" y="4397552"/>
                </a:lnTo>
                <a:lnTo>
                  <a:pt x="7725158" y="4404667"/>
                </a:lnTo>
                <a:lnTo>
                  <a:pt x="7694970" y="4423643"/>
                </a:lnTo>
                <a:lnTo>
                  <a:pt x="7669426" y="4447362"/>
                </a:lnTo>
                <a:lnTo>
                  <a:pt x="7646205" y="4473453"/>
                </a:lnTo>
                <a:lnTo>
                  <a:pt x="7650849" y="4480569"/>
                </a:lnTo>
                <a:lnTo>
                  <a:pt x="7662460" y="4492428"/>
                </a:lnTo>
                <a:lnTo>
                  <a:pt x="7671748" y="4501916"/>
                </a:lnTo>
                <a:lnTo>
                  <a:pt x="7683359" y="4509031"/>
                </a:lnTo>
                <a:lnTo>
                  <a:pt x="7697292" y="4518519"/>
                </a:lnTo>
                <a:lnTo>
                  <a:pt x="7713547" y="4525635"/>
                </a:lnTo>
                <a:lnTo>
                  <a:pt x="7701936" y="4537494"/>
                </a:lnTo>
                <a:lnTo>
                  <a:pt x="7692648" y="4554098"/>
                </a:lnTo>
                <a:lnTo>
                  <a:pt x="7683359" y="4568329"/>
                </a:lnTo>
                <a:lnTo>
                  <a:pt x="7676393" y="4584933"/>
                </a:lnTo>
                <a:lnTo>
                  <a:pt x="7276980" y="4695227"/>
                </a:lnTo>
                <a:lnTo>
                  <a:pt x="6821836" y="4823310"/>
                </a:lnTo>
                <a:lnTo>
                  <a:pt x="6306316" y="4975113"/>
                </a:lnTo>
                <a:lnTo>
                  <a:pt x="5728097" y="5148262"/>
                </a:lnTo>
                <a:lnTo>
                  <a:pt x="9143999" y="5148262"/>
                </a:lnTo>
                <a:lnTo>
                  <a:pt x="9143999" y="5148263"/>
                </a:lnTo>
                <a:lnTo>
                  <a:pt x="0" y="5148263"/>
                </a:lnTo>
                <a:close/>
              </a:path>
            </a:pathLst>
          </a:cu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144000" rIns="0" anchor="t" anchorCtr="0">
            <a:noAutofit/>
          </a:bodyPr>
          <a:lstStyle>
            <a:lvl1pPr marL="0" indent="0" algn="ctr">
              <a:buFontTx/>
              <a:buNone/>
              <a:defRPr sz="2131">
                <a:solidFill>
                  <a:schemeClr val="bg1">
                    <a:lumMod val="50000"/>
                  </a:schemeClr>
                </a:solidFill>
              </a:defRPr>
            </a:lvl1pPr>
          </a:lstStyle>
          <a:p>
            <a:r>
              <a:rPr lang="en-US" noProof="0"/>
              <a:t>Click icon to add picture</a:t>
            </a:r>
          </a:p>
        </p:txBody>
      </p:sp>
      <p:sp>
        <p:nvSpPr>
          <p:cNvPr id="13" name="Text Placeholder 3">
            <a:extLst>
              <a:ext uri="{FF2B5EF4-FFF2-40B4-BE49-F238E27FC236}">
                <a16:creationId xmlns:a16="http://schemas.microsoft.com/office/drawing/2014/main" id="{9AA46E33-5900-4D5B-BA11-836363405CAA}"/>
              </a:ext>
            </a:extLst>
          </p:cNvPr>
          <p:cNvSpPr>
            <a:spLocks noGrp="1"/>
          </p:cNvSpPr>
          <p:nvPr>
            <p:ph type="body" sz="quarter" idx="10" hasCustomPrompt="1"/>
          </p:nvPr>
        </p:nvSpPr>
        <p:spPr>
          <a:xfrm>
            <a:off x="757601" y="3737623"/>
            <a:ext cx="10672567" cy="409990"/>
          </a:xfrm>
        </p:spPr>
        <p:txBody>
          <a:bodyPr/>
          <a:lstStyle>
            <a:lvl1pPr marL="0" indent="0">
              <a:buNone/>
              <a:defRPr sz="2664" i="1" cap="all" baseline="0">
                <a:solidFill>
                  <a:schemeClr val="bg1"/>
                </a:solidFill>
                <a:latin typeface="Franklin Gothic Heavy" panose="020B0903020102020204" pitchFamily="34" charset="0"/>
              </a:defRPr>
            </a:lvl1pPr>
          </a:lstStyle>
          <a:p>
            <a:pPr lvl="0"/>
            <a:r>
              <a:rPr lang="en-US" dirty="0"/>
              <a:t>CLICK TO ADD SUBTITLE</a:t>
            </a:r>
          </a:p>
        </p:txBody>
      </p:sp>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5" imgW="0" imgH="0" progId="TCLayout.ActiveDocument.1">
                  <p:embed/>
                </p:oleObj>
              </mc:Choice>
              <mc:Fallback>
                <p:oleObj name="think-cell Slide" r:id="rId5"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8" hidden="1">
            <a:extLst>
              <a:ext uri="{FF2B5EF4-FFF2-40B4-BE49-F238E27FC236}">
                <a16:creationId xmlns:a16="http://schemas.microsoft.com/office/drawing/2014/main" id="{5A4754FC-EB36-47F8-809E-FA66BD3CEC9E}"/>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7993"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8" name="Rectangle 2">
            <a:extLst>
              <a:ext uri="{FF2B5EF4-FFF2-40B4-BE49-F238E27FC236}">
                <a16:creationId xmlns:a16="http://schemas.microsoft.com/office/drawing/2014/main" id="{35B53571-8888-4BAF-B716-DC3BE31643B0}"/>
              </a:ext>
            </a:extLst>
          </p:cNvPr>
          <p:cNvSpPr>
            <a:spLocks noGrp="1" noChangeArrowheads="1"/>
          </p:cNvSpPr>
          <p:nvPr>
            <p:ph type="title" hasCustomPrompt="1"/>
            <p:custDataLst>
              <p:tags r:id="rId3"/>
            </p:custDataLst>
          </p:nvPr>
        </p:nvSpPr>
        <p:spPr bwMode="auto">
          <a:xfrm>
            <a:off x="757601" y="1794546"/>
            <a:ext cx="10672567" cy="1106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nSpc>
                <a:spcPct val="90000"/>
              </a:lnSpc>
              <a:defRPr sz="7993" baseline="0">
                <a:solidFill>
                  <a:schemeClr val="bg1"/>
                </a:solidFill>
              </a:defRPr>
            </a:lvl1pPr>
          </a:lstStyle>
          <a:p>
            <a:pPr lvl="0"/>
            <a:r>
              <a:rPr lang="en-US" dirty="0"/>
              <a:t>CLICK TO </a:t>
            </a:r>
            <a:r>
              <a:rPr lang="en-US" altLang="nl-NL" dirty="0"/>
              <a:t>Add title</a:t>
            </a:r>
            <a:endParaRPr lang="en-US" altLang="nl-NL" noProof="0" dirty="0"/>
          </a:p>
        </p:txBody>
      </p:sp>
      <p:sp>
        <p:nvSpPr>
          <p:cNvPr id="14" name="Text Placeholder 3">
            <a:extLst>
              <a:ext uri="{FF2B5EF4-FFF2-40B4-BE49-F238E27FC236}">
                <a16:creationId xmlns:a16="http://schemas.microsoft.com/office/drawing/2014/main" id="{90FC04F2-692B-4039-9297-9EE3F299698D}"/>
              </a:ext>
            </a:extLst>
          </p:cNvPr>
          <p:cNvSpPr>
            <a:spLocks noGrp="1"/>
          </p:cNvSpPr>
          <p:nvPr>
            <p:ph type="body" sz="quarter" idx="12" hasCustomPrompt="1"/>
          </p:nvPr>
        </p:nvSpPr>
        <p:spPr>
          <a:xfrm>
            <a:off x="757601" y="5113348"/>
            <a:ext cx="8209937" cy="368990"/>
          </a:xfrm>
        </p:spPr>
        <p:txBody>
          <a:bodyPr/>
          <a:lstStyle>
            <a:lvl1pPr marL="0" indent="0">
              <a:buNone/>
              <a:defRPr sz="2398" i="0" cap="none" baseline="0">
                <a:solidFill>
                  <a:schemeClr val="bg1"/>
                </a:solidFill>
                <a:latin typeface="+mj-lt"/>
              </a:defRPr>
            </a:lvl1pPr>
          </a:lstStyle>
          <a:p>
            <a:pPr lvl="0"/>
            <a:r>
              <a:rPr lang="en-US" dirty="0"/>
              <a:t>mm/dd/</a:t>
            </a:r>
            <a:r>
              <a:rPr lang="en-US" dirty="0" err="1"/>
              <a:t>yyyy</a:t>
            </a:r>
            <a:endParaRPr lang="en-US" dirty="0"/>
          </a:p>
        </p:txBody>
      </p:sp>
      <p:sp>
        <p:nvSpPr>
          <p:cNvPr id="16" name="Text Placeholder 3">
            <a:extLst>
              <a:ext uri="{FF2B5EF4-FFF2-40B4-BE49-F238E27FC236}">
                <a16:creationId xmlns:a16="http://schemas.microsoft.com/office/drawing/2014/main" id="{0A990EB2-9E91-4319-92DE-DE4A04CC7305}"/>
              </a:ext>
            </a:extLst>
          </p:cNvPr>
          <p:cNvSpPr>
            <a:spLocks noGrp="1"/>
          </p:cNvSpPr>
          <p:nvPr>
            <p:ph type="body" sz="quarter" idx="13" hasCustomPrompt="1"/>
          </p:nvPr>
        </p:nvSpPr>
        <p:spPr>
          <a:xfrm>
            <a:off x="757601" y="4744357"/>
            <a:ext cx="8209937" cy="368990"/>
          </a:xfrm>
        </p:spPr>
        <p:txBody>
          <a:bodyPr/>
          <a:lstStyle>
            <a:lvl1pPr marL="0" indent="0">
              <a:buNone/>
              <a:defRPr sz="2398" i="0" cap="none" baseline="0">
                <a:solidFill>
                  <a:schemeClr val="bg1"/>
                </a:solidFill>
                <a:latin typeface="+mj-lt"/>
              </a:defRPr>
            </a:lvl1pPr>
          </a:lstStyle>
          <a:p>
            <a:pPr lvl="0"/>
            <a:r>
              <a:rPr lang="en-US" dirty="0"/>
              <a:t>Presenter, document</a:t>
            </a:r>
          </a:p>
        </p:txBody>
      </p:sp>
      <p:sp>
        <p:nvSpPr>
          <p:cNvPr id="21" name="Text Placeholder 3">
            <a:extLst>
              <a:ext uri="{FF2B5EF4-FFF2-40B4-BE49-F238E27FC236}">
                <a16:creationId xmlns:a16="http://schemas.microsoft.com/office/drawing/2014/main" id="{91021740-77A5-4EAA-AD06-E89551E37608}"/>
              </a:ext>
            </a:extLst>
          </p:cNvPr>
          <p:cNvSpPr>
            <a:spLocks noGrp="1"/>
          </p:cNvSpPr>
          <p:nvPr>
            <p:ph type="body" sz="quarter" idx="15" hasCustomPrompt="1"/>
          </p:nvPr>
        </p:nvSpPr>
        <p:spPr>
          <a:xfrm>
            <a:off x="757601" y="6122834"/>
            <a:ext cx="8209937" cy="245994"/>
          </a:xfrm>
        </p:spPr>
        <p:txBody>
          <a:bodyPr/>
          <a:lstStyle>
            <a:lvl1pPr marL="0" indent="0">
              <a:buNone/>
              <a:defRPr sz="1599" i="0" cap="none" baseline="0">
                <a:solidFill>
                  <a:schemeClr val="bg1"/>
                </a:solidFill>
                <a:latin typeface="+mj-lt"/>
              </a:defRPr>
            </a:lvl1pPr>
          </a:lstStyle>
          <a:p>
            <a:pPr lvl="0"/>
            <a:r>
              <a:rPr lang="en-US" dirty="0"/>
              <a:t>ADD BRAND PROMISE</a:t>
            </a:r>
          </a:p>
        </p:txBody>
      </p:sp>
      <p:pic>
        <p:nvPicPr>
          <p:cNvPr id="22" name="Picture 21">
            <a:extLst>
              <a:ext uri="{FF2B5EF4-FFF2-40B4-BE49-F238E27FC236}">
                <a16:creationId xmlns:a16="http://schemas.microsoft.com/office/drawing/2014/main" id="{ADAC9B2D-66F6-473D-904F-35EE41DB429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622540" y="5669535"/>
            <a:ext cx="4569461" cy="1188466"/>
          </a:xfrm>
          <a:prstGeom prst="rect">
            <a:avLst/>
          </a:prstGeom>
        </p:spPr>
      </p:pic>
    </p:spTree>
    <p:extLst>
      <p:ext uri="{BB962C8B-B14F-4D97-AF65-F5344CB8AC3E}">
        <p14:creationId xmlns:p14="http://schemas.microsoft.com/office/powerpoint/2010/main" val="130662076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 / column / blu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C72C9C42-45C3-4E44-AA77-EA1F9994E70E}"/>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7" name="Object 6" hidden="1">
                        <a:extLst>
                          <a:ext uri="{FF2B5EF4-FFF2-40B4-BE49-F238E27FC236}">
                            <a16:creationId xmlns:a16="http://schemas.microsoft.com/office/drawing/2014/main" id="{C72C9C42-45C3-4E44-AA77-EA1F9994E70E}"/>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A3758E5-C531-4F38-A46A-D969FA176FB4}"/>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3" name="Tijdelijke aanduiding voor inhoud 2"/>
          <p:cNvSpPr>
            <a:spLocks noGrp="1"/>
          </p:cNvSpPr>
          <p:nvPr>
            <p:ph idx="1" hasCustomPrompt="1"/>
          </p:nvPr>
        </p:nvSpPr>
        <p:spPr>
          <a:xfrm>
            <a:off x="758401" y="1638891"/>
            <a:ext cx="10684763"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2" name="Title 1">
            <a:extLst>
              <a:ext uri="{FF2B5EF4-FFF2-40B4-BE49-F238E27FC236}">
                <a16:creationId xmlns:a16="http://schemas.microsoft.com/office/drawing/2014/main" id="{675DD4D4-6DE0-485F-B8A2-B30325A05ABB}"/>
              </a:ext>
            </a:extLst>
          </p:cNvPr>
          <p:cNvSpPr>
            <a:spLocks noGrp="1"/>
          </p:cNvSpPr>
          <p:nvPr>
            <p:ph type="title" hasCustomPrompt="1"/>
          </p:nvPr>
        </p:nvSpPr>
        <p:spPr/>
        <p:txBody>
          <a:bodyPr/>
          <a:lstStyle>
            <a:lvl1pPr>
              <a:defRPr/>
            </a:lvl1pPr>
          </a:lstStyle>
          <a:p>
            <a:r>
              <a:rPr lang="en-US" dirty="0"/>
              <a:t>CLICK TO </a:t>
            </a:r>
            <a:r>
              <a:rPr lang="en-US" altLang="nl-NL" dirty="0"/>
              <a:t>Add title</a:t>
            </a:r>
            <a:endParaRPr lang="en-US" dirty="0"/>
          </a:p>
        </p:txBody>
      </p:sp>
    </p:spTree>
    <p:extLst>
      <p:ext uri="{BB962C8B-B14F-4D97-AF65-F5344CB8AC3E}">
        <p14:creationId xmlns:p14="http://schemas.microsoft.com/office/powerpoint/2010/main" val="39176520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Divider /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78120C-BEF7-4313-B8C1-6B1CA64492B7}"/>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11344"/>
          <a:stretch/>
        </p:blipFill>
        <p:spPr>
          <a:xfrm>
            <a:off x="0" y="-3"/>
            <a:ext cx="12192000" cy="6858003"/>
          </a:xfrm>
          <a:prstGeom prst="rect">
            <a:avLst/>
          </a:prstGeom>
        </p:spPr>
      </p:pic>
      <p:sp>
        <p:nvSpPr>
          <p:cNvPr id="12" name="Freeform 5">
            <a:extLst>
              <a:ext uri="{FF2B5EF4-FFF2-40B4-BE49-F238E27FC236}">
                <a16:creationId xmlns:a16="http://schemas.microsoft.com/office/drawing/2014/main" id="{0463C232-567D-4FC6-B75C-42A343B28571}"/>
              </a:ext>
            </a:extLst>
          </p:cNvPr>
          <p:cNvSpPr>
            <a:spLocks/>
          </p:cNvSpPr>
          <p:nvPr userDrawn="1"/>
        </p:nvSpPr>
        <p:spPr bwMode="auto">
          <a:xfrm>
            <a:off x="8737601" y="5941368"/>
            <a:ext cx="3454400" cy="916633"/>
          </a:xfrm>
          <a:custGeom>
            <a:avLst/>
            <a:gdLst>
              <a:gd name="T0" fmla="*/ 2092 w 2942"/>
              <a:gd name="T1" fmla="*/ 184 h 765"/>
              <a:gd name="T2" fmla="*/ 2092 w 2942"/>
              <a:gd name="T3" fmla="*/ 184 h 765"/>
              <a:gd name="T4" fmla="*/ 2086 w 2942"/>
              <a:gd name="T5" fmla="*/ 168 h 765"/>
              <a:gd name="T6" fmla="*/ 2078 w 2942"/>
              <a:gd name="T7" fmla="*/ 152 h 765"/>
              <a:gd name="T8" fmla="*/ 2070 w 2942"/>
              <a:gd name="T9" fmla="*/ 140 h 765"/>
              <a:gd name="T10" fmla="*/ 2060 w 2942"/>
              <a:gd name="T11" fmla="*/ 130 h 765"/>
              <a:gd name="T12" fmla="*/ 2060 w 2942"/>
              <a:gd name="T13" fmla="*/ 130 h 765"/>
              <a:gd name="T14" fmla="*/ 2034 w 2942"/>
              <a:gd name="T15" fmla="*/ 138 h 765"/>
              <a:gd name="T16" fmla="*/ 2022 w 2942"/>
              <a:gd name="T17" fmla="*/ 144 h 765"/>
              <a:gd name="T18" fmla="*/ 2012 w 2942"/>
              <a:gd name="T19" fmla="*/ 150 h 765"/>
              <a:gd name="T20" fmla="*/ 2004 w 2942"/>
              <a:gd name="T21" fmla="*/ 158 h 765"/>
              <a:gd name="T22" fmla="*/ 1996 w 2942"/>
              <a:gd name="T23" fmla="*/ 166 h 765"/>
              <a:gd name="T24" fmla="*/ 1990 w 2942"/>
              <a:gd name="T25" fmla="*/ 176 h 765"/>
              <a:gd name="T26" fmla="*/ 1986 w 2942"/>
              <a:gd name="T27" fmla="*/ 186 h 765"/>
              <a:gd name="T28" fmla="*/ 1986 w 2942"/>
              <a:gd name="T29" fmla="*/ 186 h 765"/>
              <a:gd name="T30" fmla="*/ 1966 w 2942"/>
              <a:gd name="T31" fmla="*/ 166 h 765"/>
              <a:gd name="T32" fmla="*/ 1944 w 2942"/>
              <a:gd name="T33" fmla="*/ 148 h 765"/>
              <a:gd name="T34" fmla="*/ 1918 w 2942"/>
              <a:gd name="T35" fmla="*/ 134 h 765"/>
              <a:gd name="T36" fmla="*/ 1904 w 2942"/>
              <a:gd name="T37" fmla="*/ 128 h 765"/>
              <a:gd name="T38" fmla="*/ 1890 w 2942"/>
              <a:gd name="T39" fmla="*/ 124 h 765"/>
              <a:gd name="T40" fmla="*/ 1890 w 2942"/>
              <a:gd name="T41" fmla="*/ 124 h 765"/>
              <a:gd name="T42" fmla="*/ 1870 w 2942"/>
              <a:gd name="T43" fmla="*/ 120 h 765"/>
              <a:gd name="T44" fmla="*/ 1852 w 2942"/>
              <a:gd name="T45" fmla="*/ 116 h 765"/>
              <a:gd name="T46" fmla="*/ 1834 w 2942"/>
              <a:gd name="T47" fmla="*/ 114 h 765"/>
              <a:gd name="T48" fmla="*/ 1816 w 2942"/>
              <a:gd name="T49" fmla="*/ 114 h 765"/>
              <a:gd name="T50" fmla="*/ 1798 w 2942"/>
              <a:gd name="T51" fmla="*/ 116 h 765"/>
              <a:gd name="T52" fmla="*/ 1782 w 2942"/>
              <a:gd name="T53" fmla="*/ 118 h 765"/>
              <a:gd name="T54" fmla="*/ 1766 w 2942"/>
              <a:gd name="T55" fmla="*/ 122 h 765"/>
              <a:gd name="T56" fmla="*/ 1750 w 2942"/>
              <a:gd name="T57" fmla="*/ 126 h 765"/>
              <a:gd name="T58" fmla="*/ 1734 w 2942"/>
              <a:gd name="T59" fmla="*/ 132 h 765"/>
              <a:gd name="T60" fmla="*/ 1720 w 2942"/>
              <a:gd name="T61" fmla="*/ 138 h 765"/>
              <a:gd name="T62" fmla="*/ 1694 w 2942"/>
              <a:gd name="T63" fmla="*/ 154 h 765"/>
              <a:gd name="T64" fmla="*/ 1672 w 2942"/>
              <a:gd name="T65" fmla="*/ 174 h 765"/>
              <a:gd name="T66" fmla="*/ 1652 w 2942"/>
              <a:gd name="T67" fmla="*/ 196 h 765"/>
              <a:gd name="T68" fmla="*/ 1652 w 2942"/>
              <a:gd name="T69" fmla="*/ 196 h 765"/>
              <a:gd name="T70" fmla="*/ 1656 w 2942"/>
              <a:gd name="T71" fmla="*/ 202 h 765"/>
              <a:gd name="T72" fmla="*/ 1666 w 2942"/>
              <a:gd name="T73" fmla="*/ 212 h 765"/>
              <a:gd name="T74" fmla="*/ 1674 w 2942"/>
              <a:gd name="T75" fmla="*/ 220 h 765"/>
              <a:gd name="T76" fmla="*/ 1684 w 2942"/>
              <a:gd name="T77" fmla="*/ 226 h 765"/>
              <a:gd name="T78" fmla="*/ 1696 w 2942"/>
              <a:gd name="T79" fmla="*/ 234 h 765"/>
              <a:gd name="T80" fmla="*/ 1710 w 2942"/>
              <a:gd name="T81" fmla="*/ 240 h 765"/>
              <a:gd name="T82" fmla="*/ 1710 w 2942"/>
              <a:gd name="T83" fmla="*/ 240 h 765"/>
              <a:gd name="T84" fmla="*/ 1700 w 2942"/>
              <a:gd name="T85" fmla="*/ 250 h 765"/>
              <a:gd name="T86" fmla="*/ 1692 w 2942"/>
              <a:gd name="T87" fmla="*/ 264 h 765"/>
              <a:gd name="T88" fmla="*/ 1684 w 2942"/>
              <a:gd name="T89" fmla="*/ 276 h 765"/>
              <a:gd name="T90" fmla="*/ 1678 w 2942"/>
              <a:gd name="T91" fmla="*/ 290 h 765"/>
              <a:gd name="T92" fmla="*/ 1678 w 2942"/>
              <a:gd name="T93" fmla="*/ 290 h 765"/>
              <a:gd name="T94" fmla="*/ 1334 w 2942"/>
              <a:gd name="T95" fmla="*/ 383 h 765"/>
              <a:gd name="T96" fmla="*/ 942 w 2942"/>
              <a:gd name="T97" fmla="*/ 491 h 765"/>
              <a:gd name="T98" fmla="*/ 498 w 2942"/>
              <a:gd name="T99" fmla="*/ 619 h 765"/>
              <a:gd name="T100" fmla="*/ 0 w 2942"/>
              <a:gd name="T101" fmla="*/ 765 h 765"/>
              <a:gd name="T102" fmla="*/ 2942 w 2942"/>
              <a:gd name="T103" fmla="*/ 765 h 765"/>
              <a:gd name="T104" fmla="*/ 2942 w 2942"/>
              <a:gd name="T105" fmla="*/ 0 h 765"/>
              <a:gd name="T106" fmla="*/ 2942 w 2942"/>
              <a:gd name="T107" fmla="*/ 0 h 765"/>
              <a:gd name="T108" fmla="*/ 2898 w 2942"/>
              <a:gd name="T109" fmla="*/ 8 h 765"/>
              <a:gd name="T110" fmla="*/ 2838 w 2942"/>
              <a:gd name="T111" fmla="*/ 18 h 765"/>
              <a:gd name="T112" fmla="*/ 2750 w 2942"/>
              <a:gd name="T113" fmla="*/ 34 h 765"/>
              <a:gd name="T114" fmla="*/ 2634 w 2942"/>
              <a:gd name="T115" fmla="*/ 58 h 765"/>
              <a:gd name="T116" fmla="*/ 2488 w 2942"/>
              <a:gd name="T117" fmla="*/ 90 h 765"/>
              <a:gd name="T118" fmla="*/ 2308 w 2942"/>
              <a:gd name="T119" fmla="*/ 132 h 765"/>
              <a:gd name="T120" fmla="*/ 2092 w 2942"/>
              <a:gd name="T121" fmla="*/ 184 h 765"/>
              <a:gd name="T122" fmla="*/ 2092 w 2942"/>
              <a:gd name="T123" fmla="*/ 184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42" h="765">
                <a:moveTo>
                  <a:pt x="2092" y="184"/>
                </a:moveTo>
                <a:lnTo>
                  <a:pt x="2092" y="184"/>
                </a:lnTo>
                <a:lnTo>
                  <a:pt x="2086" y="168"/>
                </a:lnTo>
                <a:lnTo>
                  <a:pt x="2078" y="152"/>
                </a:lnTo>
                <a:lnTo>
                  <a:pt x="2070" y="140"/>
                </a:lnTo>
                <a:lnTo>
                  <a:pt x="2060" y="130"/>
                </a:lnTo>
                <a:lnTo>
                  <a:pt x="2060" y="130"/>
                </a:lnTo>
                <a:lnTo>
                  <a:pt x="2034" y="138"/>
                </a:lnTo>
                <a:lnTo>
                  <a:pt x="2022" y="144"/>
                </a:lnTo>
                <a:lnTo>
                  <a:pt x="2012" y="150"/>
                </a:lnTo>
                <a:lnTo>
                  <a:pt x="2004" y="158"/>
                </a:lnTo>
                <a:lnTo>
                  <a:pt x="1996" y="166"/>
                </a:lnTo>
                <a:lnTo>
                  <a:pt x="1990" y="176"/>
                </a:lnTo>
                <a:lnTo>
                  <a:pt x="1986" y="186"/>
                </a:lnTo>
                <a:lnTo>
                  <a:pt x="1986" y="186"/>
                </a:lnTo>
                <a:lnTo>
                  <a:pt x="1966" y="166"/>
                </a:lnTo>
                <a:lnTo>
                  <a:pt x="1944" y="148"/>
                </a:lnTo>
                <a:lnTo>
                  <a:pt x="1918" y="134"/>
                </a:lnTo>
                <a:lnTo>
                  <a:pt x="1904" y="128"/>
                </a:lnTo>
                <a:lnTo>
                  <a:pt x="1890" y="124"/>
                </a:lnTo>
                <a:lnTo>
                  <a:pt x="1890" y="124"/>
                </a:lnTo>
                <a:lnTo>
                  <a:pt x="1870" y="120"/>
                </a:lnTo>
                <a:lnTo>
                  <a:pt x="1852" y="116"/>
                </a:lnTo>
                <a:lnTo>
                  <a:pt x="1834" y="114"/>
                </a:lnTo>
                <a:lnTo>
                  <a:pt x="1816" y="114"/>
                </a:lnTo>
                <a:lnTo>
                  <a:pt x="1798" y="116"/>
                </a:lnTo>
                <a:lnTo>
                  <a:pt x="1782" y="118"/>
                </a:lnTo>
                <a:lnTo>
                  <a:pt x="1766" y="122"/>
                </a:lnTo>
                <a:lnTo>
                  <a:pt x="1750" y="126"/>
                </a:lnTo>
                <a:lnTo>
                  <a:pt x="1734" y="132"/>
                </a:lnTo>
                <a:lnTo>
                  <a:pt x="1720" y="138"/>
                </a:lnTo>
                <a:lnTo>
                  <a:pt x="1694" y="154"/>
                </a:lnTo>
                <a:lnTo>
                  <a:pt x="1672" y="174"/>
                </a:lnTo>
                <a:lnTo>
                  <a:pt x="1652" y="196"/>
                </a:lnTo>
                <a:lnTo>
                  <a:pt x="1652" y="196"/>
                </a:lnTo>
                <a:lnTo>
                  <a:pt x="1656" y="202"/>
                </a:lnTo>
                <a:lnTo>
                  <a:pt x="1666" y="212"/>
                </a:lnTo>
                <a:lnTo>
                  <a:pt x="1674" y="220"/>
                </a:lnTo>
                <a:lnTo>
                  <a:pt x="1684" y="226"/>
                </a:lnTo>
                <a:lnTo>
                  <a:pt x="1696" y="234"/>
                </a:lnTo>
                <a:lnTo>
                  <a:pt x="1710" y="240"/>
                </a:lnTo>
                <a:lnTo>
                  <a:pt x="1710" y="240"/>
                </a:lnTo>
                <a:lnTo>
                  <a:pt x="1700" y="250"/>
                </a:lnTo>
                <a:lnTo>
                  <a:pt x="1692" y="264"/>
                </a:lnTo>
                <a:lnTo>
                  <a:pt x="1684" y="276"/>
                </a:lnTo>
                <a:lnTo>
                  <a:pt x="1678" y="290"/>
                </a:lnTo>
                <a:lnTo>
                  <a:pt x="1678" y="290"/>
                </a:lnTo>
                <a:lnTo>
                  <a:pt x="1334" y="383"/>
                </a:lnTo>
                <a:lnTo>
                  <a:pt x="942" y="491"/>
                </a:lnTo>
                <a:lnTo>
                  <a:pt x="498" y="619"/>
                </a:lnTo>
                <a:lnTo>
                  <a:pt x="0" y="765"/>
                </a:lnTo>
                <a:lnTo>
                  <a:pt x="2942" y="765"/>
                </a:lnTo>
                <a:lnTo>
                  <a:pt x="2942" y="0"/>
                </a:lnTo>
                <a:lnTo>
                  <a:pt x="2942" y="0"/>
                </a:lnTo>
                <a:lnTo>
                  <a:pt x="2898" y="8"/>
                </a:lnTo>
                <a:lnTo>
                  <a:pt x="2838" y="18"/>
                </a:lnTo>
                <a:lnTo>
                  <a:pt x="2750" y="34"/>
                </a:lnTo>
                <a:lnTo>
                  <a:pt x="2634" y="58"/>
                </a:lnTo>
                <a:lnTo>
                  <a:pt x="2488" y="90"/>
                </a:lnTo>
                <a:lnTo>
                  <a:pt x="2308" y="132"/>
                </a:lnTo>
                <a:lnTo>
                  <a:pt x="2092" y="184"/>
                </a:lnTo>
                <a:lnTo>
                  <a:pt x="2092" y="184"/>
                </a:lnTo>
                <a:close/>
              </a:path>
            </a:pathLst>
          </a:custGeom>
          <a:solidFill>
            <a:schemeClr val="bg1"/>
          </a:solidFill>
          <a:ln>
            <a:noFill/>
          </a:ln>
        </p:spPr>
        <p:txBody>
          <a:bodyPr vert="horz" wrap="square" lIns="121807" tIns="60904" rIns="121807" bIns="60904" numCol="1" anchor="t" anchorCtr="0" compatLnSpc="1">
            <a:prstTxWarp prst="textNoShape">
              <a:avLst/>
            </a:prstTxWarp>
          </a:bodyPr>
          <a:lstStyle/>
          <a:p>
            <a:pPr eaLnBrk="1"/>
            <a:endParaRPr lang="en-US" sz="2398" dirty="0"/>
          </a:p>
        </p:txBody>
      </p:sp>
      <p:graphicFrame>
        <p:nvGraphicFramePr>
          <p:cNvPr id="3080" name="Rectangle 8" hidden="1"/>
          <p:cNvGraphicFramePr>
            <a:graphicFrameLocks/>
          </p:cNvGraphicFramePr>
          <p:nvPr userDrawn="1">
            <p:custDataLst>
              <p:tags r:id="rId1"/>
            </p:custDataLst>
            <p:extLst>
              <p:ext uri="{D42A27DB-BD31-4B8C-83A1-F6EECF244321}">
                <p14:modId xmlns:p14="http://schemas.microsoft.com/office/powerpoint/2010/main" val="3854567825"/>
              </p:ext>
            </p:ext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6" imgW="0" imgH="0" progId="TCLayout.ActiveDocument.1">
                  <p:embed/>
                </p:oleObj>
              </mc:Choice>
              <mc:Fallback>
                <p:oleObj name="think-cell Slide" r:id="rId6"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8" hidden="1">
            <a:extLst>
              <a:ext uri="{FF2B5EF4-FFF2-40B4-BE49-F238E27FC236}">
                <a16:creationId xmlns:a16="http://schemas.microsoft.com/office/drawing/2014/main" id="{5A4754FC-EB36-47F8-809E-FA66BD3CEC9E}"/>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7993"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8" name="Rectangle 2">
            <a:extLst>
              <a:ext uri="{FF2B5EF4-FFF2-40B4-BE49-F238E27FC236}">
                <a16:creationId xmlns:a16="http://schemas.microsoft.com/office/drawing/2014/main" id="{35B53571-8888-4BAF-B716-DC3BE31643B0}"/>
              </a:ext>
            </a:extLst>
          </p:cNvPr>
          <p:cNvSpPr>
            <a:spLocks noGrp="1" noChangeArrowheads="1"/>
          </p:cNvSpPr>
          <p:nvPr>
            <p:ph type="title" hasCustomPrompt="1"/>
            <p:custDataLst>
              <p:tags r:id="rId3"/>
            </p:custDataLst>
          </p:nvPr>
        </p:nvSpPr>
        <p:spPr bwMode="auto">
          <a:xfrm>
            <a:off x="757601" y="2015940"/>
            <a:ext cx="10672567" cy="88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nSpc>
                <a:spcPct val="90000"/>
              </a:lnSpc>
              <a:defRPr sz="6394" baseline="0">
                <a:solidFill>
                  <a:schemeClr val="bg1"/>
                </a:solidFill>
              </a:defRPr>
            </a:lvl1pPr>
          </a:lstStyle>
          <a:p>
            <a:pPr lvl="0"/>
            <a:r>
              <a:rPr lang="en-US" dirty="0"/>
              <a:t>CLICK TO </a:t>
            </a:r>
            <a:r>
              <a:rPr lang="en-US" altLang="nl-NL" dirty="0"/>
              <a:t>Add title</a:t>
            </a:r>
          </a:p>
        </p:txBody>
      </p:sp>
      <p:sp>
        <p:nvSpPr>
          <p:cNvPr id="13" name="Text Placeholder 3">
            <a:extLst>
              <a:ext uri="{FF2B5EF4-FFF2-40B4-BE49-F238E27FC236}">
                <a16:creationId xmlns:a16="http://schemas.microsoft.com/office/drawing/2014/main" id="{87C28ADE-0CA6-47FC-A66C-6D7D953B7AF6}"/>
              </a:ext>
            </a:extLst>
          </p:cNvPr>
          <p:cNvSpPr>
            <a:spLocks noGrp="1"/>
          </p:cNvSpPr>
          <p:nvPr>
            <p:ph type="body" sz="quarter" idx="10" hasCustomPrompt="1"/>
          </p:nvPr>
        </p:nvSpPr>
        <p:spPr>
          <a:xfrm>
            <a:off x="757601" y="3179101"/>
            <a:ext cx="10672567" cy="409990"/>
          </a:xfrm>
        </p:spPr>
        <p:txBody>
          <a:bodyPr/>
          <a:lstStyle>
            <a:lvl1pPr marL="0" indent="0" eaLnBrk="1">
              <a:buNone/>
              <a:defRPr sz="2664" i="1" cap="all" baseline="0">
                <a:solidFill>
                  <a:schemeClr val="bg1"/>
                </a:solidFill>
                <a:latin typeface="Franklin Gothic Heavy" panose="020B0903020102020204" pitchFamily="34" charset="0"/>
              </a:defRPr>
            </a:lvl1pPr>
          </a:lstStyle>
          <a:p>
            <a:pPr lvl="0"/>
            <a:r>
              <a:rPr lang="en-US" dirty="0"/>
              <a:t>CLICK TO ADD SUBTITLE</a:t>
            </a:r>
          </a:p>
        </p:txBody>
      </p:sp>
      <p:pic>
        <p:nvPicPr>
          <p:cNvPr id="18" name="Picture 17">
            <a:extLst>
              <a:ext uri="{FF2B5EF4-FFF2-40B4-BE49-F238E27FC236}">
                <a16:creationId xmlns:a16="http://schemas.microsoft.com/office/drawing/2014/main" id="{1E0CCB92-6C3E-473A-BCB8-DB724C37D992}"/>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111592367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 / column, subtitle / blue ">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330A8CBF-5855-4259-9301-390F46670E05}"/>
              </a:ext>
            </a:extLst>
          </p:cNvPr>
          <p:cNvGraphicFramePr>
            <a:graphicFrameLocks noChangeAspect="1"/>
          </p:cNvGraphicFramePr>
          <p:nvPr userDrawn="1">
            <p:custDataLst>
              <p:tags r:id="rId1"/>
            </p:custDataLst>
            <p:extLst>
              <p:ext uri="{D42A27DB-BD31-4B8C-83A1-F6EECF244321}">
                <p14:modId xmlns:p14="http://schemas.microsoft.com/office/powerpoint/2010/main" val="4092748377"/>
              </p:ext>
            </p:ext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8" name="Object 7" hidden="1">
                        <a:extLst>
                          <a:ext uri="{FF2B5EF4-FFF2-40B4-BE49-F238E27FC236}">
                            <a16:creationId xmlns:a16="http://schemas.microsoft.com/office/drawing/2014/main" id="{330A8CBF-5855-4259-9301-390F46670E05}"/>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B861139-5D4A-42EB-B1C8-80E087A981F5}"/>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3" name="Tijdelijke aanduiding voor inhoud 2"/>
          <p:cNvSpPr>
            <a:spLocks noGrp="1"/>
          </p:cNvSpPr>
          <p:nvPr>
            <p:ph idx="1" hasCustomPrompt="1"/>
          </p:nvPr>
        </p:nvSpPr>
        <p:spPr>
          <a:xfrm>
            <a:off x="757403" y="1640082"/>
            <a:ext cx="10685760" cy="2295939"/>
          </a:xfrm>
        </p:spPr>
        <p:txBody>
          <a:bodyPr>
            <a:spAutoFit/>
          </a:bodyPr>
          <a:lstStyle>
            <a:lvl1pPr>
              <a:defRPr/>
            </a:lvl1pPr>
            <a:lvl2pPr>
              <a:defRPr/>
            </a:lvl2pPr>
            <a:lvl3pPr>
              <a:defRPr/>
            </a:lvl3pPr>
            <a:lvl4pPr>
              <a:defRPr/>
            </a:lvl4pPr>
            <a:lvl5pPr>
              <a:defRPr/>
            </a:lvl5pPr>
          </a:lstStyle>
          <a:p>
            <a:pPr lvl="0"/>
            <a:r>
              <a:rPr lang="en-US" altLang="nl-NL" noProof="0"/>
              <a:t>Click to edit Master text styles</a:t>
            </a:r>
          </a:p>
          <a:p>
            <a:pPr lvl="1"/>
            <a:r>
              <a:rPr lang="en-US" altLang="nl-NL" noProof="0"/>
              <a:t>Second level</a:t>
            </a:r>
          </a:p>
          <a:p>
            <a:pPr lvl="2"/>
            <a:r>
              <a:rPr lang="en-US" altLang="nl-NL" noProof="0"/>
              <a:t>Third level</a:t>
            </a:r>
          </a:p>
          <a:p>
            <a:pPr lvl="3"/>
            <a:r>
              <a:rPr lang="en-US" altLang="nl-NL" noProof="0"/>
              <a:t>Fourth level</a:t>
            </a:r>
          </a:p>
          <a:p>
            <a:pPr lvl="4"/>
            <a:r>
              <a:rPr lang="en-US" altLang="nl-NL" noProof="0"/>
              <a:t>Fifth level</a:t>
            </a: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a:p>
        </p:txBody>
      </p:sp>
      <p:sp>
        <p:nvSpPr>
          <p:cNvPr id="4" name="Text Placeholder 3">
            <a:extLst>
              <a:ext uri="{FF2B5EF4-FFF2-40B4-BE49-F238E27FC236}">
                <a16:creationId xmlns:a16="http://schemas.microsoft.com/office/drawing/2014/main" id="{208C7190-BE7E-4E0F-B9B2-AF0785E60141}"/>
              </a:ext>
            </a:extLst>
          </p:cNvPr>
          <p:cNvSpPr>
            <a:spLocks noGrp="1"/>
          </p:cNvSpPr>
          <p:nvPr>
            <p:ph type="body" sz="quarter" idx="12" hasCustomPrompt="1"/>
          </p:nvPr>
        </p:nvSpPr>
        <p:spPr>
          <a:xfrm>
            <a:off x="757404" y="881562"/>
            <a:ext cx="10685760" cy="368990"/>
          </a:xfrm>
        </p:spPr>
        <p:txBody>
          <a:bodyPr/>
          <a:lstStyle>
            <a:lvl1pPr marL="0" indent="0">
              <a:buNone/>
              <a:defRPr sz="2398" i="1" cap="all" baseline="0">
                <a:solidFill>
                  <a:srgbClr val="009FE3"/>
                </a:solidFill>
                <a:latin typeface="Franklin Gothic Heavy" panose="020B0903020102020204" pitchFamily="34" charset="0"/>
              </a:defRPr>
            </a:lvl1pPr>
          </a:lstStyle>
          <a:p>
            <a:pPr lvl="0"/>
            <a:r>
              <a:rPr lang="en-US" dirty="0"/>
              <a:t>CLICK TO ADD SUBTITLE</a:t>
            </a:r>
          </a:p>
        </p:txBody>
      </p:sp>
      <p:sp>
        <p:nvSpPr>
          <p:cNvPr id="2" name="Title 1">
            <a:extLst>
              <a:ext uri="{FF2B5EF4-FFF2-40B4-BE49-F238E27FC236}">
                <a16:creationId xmlns:a16="http://schemas.microsoft.com/office/drawing/2014/main" id="{0553A0B0-A05B-4304-9CDF-7F3118C5908E}"/>
              </a:ext>
            </a:extLst>
          </p:cNvPr>
          <p:cNvSpPr>
            <a:spLocks noGrp="1"/>
          </p:cNvSpPr>
          <p:nvPr>
            <p:ph type="title" hasCustomPrompt="1"/>
          </p:nvPr>
        </p:nvSpPr>
        <p:spPr/>
        <p:txBody>
          <a:bodyPr/>
          <a:lstStyle>
            <a:lvl1pPr>
              <a:defRPr/>
            </a:lvl1pPr>
          </a:lstStyle>
          <a:p>
            <a:r>
              <a:rPr lang="en-US" dirty="0"/>
              <a:t>CLICK TO </a:t>
            </a:r>
            <a:r>
              <a:rPr lang="en-US" altLang="nl-NL" dirty="0"/>
              <a:t>Add title</a:t>
            </a:r>
            <a:endParaRPr lang="en-US" noProof="0" dirty="0"/>
          </a:p>
        </p:txBody>
      </p:sp>
    </p:spTree>
    <p:extLst>
      <p:ext uri="{BB962C8B-B14F-4D97-AF65-F5344CB8AC3E}">
        <p14:creationId xmlns:p14="http://schemas.microsoft.com/office/powerpoint/2010/main" val="232282452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3 / column, add image / blue ">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extLst>
              <p:ext uri="{D42A27DB-BD31-4B8C-83A1-F6EECF244321}">
                <p14:modId xmlns:p14="http://schemas.microsoft.com/office/powerpoint/2010/main" val="1198676252"/>
              </p:ext>
            </p:ext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4" imgW="0" imgH="0" progId="TCLayout.ActiveDocument.1">
                  <p:embed/>
                </p:oleObj>
              </mc:Choice>
              <mc:Fallback>
                <p:oleObj name="think-cell Slide" r:id="rId4"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124BA64F-597F-4E64-A7FE-DE02B76130CA}"/>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20" name="Picture Placeholder 19">
            <a:extLst>
              <a:ext uri="{FF2B5EF4-FFF2-40B4-BE49-F238E27FC236}">
                <a16:creationId xmlns:a16="http://schemas.microsoft.com/office/drawing/2014/main" id="{2773119E-C005-42B3-ABDF-5711C1A28544}"/>
              </a:ext>
            </a:extLst>
          </p:cNvPr>
          <p:cNvSpPr>
            <a:spLocks noGrp="1"/>
          </p:cNvSpPr>
          <p:nvPr>
            <p:ph type="pic" sz="quarter" idx="14"/>
          </p:nvPr>
        </p:nvSpPr>
        <p:spPr bwMode="auto">
          <a:xfrm>
            <a:off x="7696201" y="2"/>
            <a:ext cx="449580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865">
                <a:solidFill>
                  <a:schemeClr val="bg1">
                    <a:lumMod val="50000"/>
                  </a:schemeClr>
                </a:solidFill>
              </a:defRPr>
            </a:lvl1pPr>
          </a:lstStyle>
          <a:p>
            <a:r>
              <a:rPr lang="en-US"/>
              <a:t>Click icon to add picture</a:t>
            </a:r>
          </a:p>
        </p:txBody>
      </p:sp>
      <p:sp>
        <p:nvSpPr>
          <p:cNvPr id="14" name="Tijdelijke aanduiding voor inhoud 2">
            <a:extLst>
              <a:ext uri="{FF2B5EF4-FFF2-40B4-BE49-F238E27FC236}">
                <a16:creationId xmlns:a16="http://schemas.microsoft.com/office/drawing/2014/main" id="{E5BD2942-2D6D-4D61-8299-158261CA8292}"/>
              </a:ext>
            </a:extLst>
          </p:cNvPr>
          <p:cNvSpPr>
            <a:spLocks noGrp="1"/>
          </p:cNvSpPr>
          <p:nvPr>
            <p:ph idx="1" hasCustomPrompt="1"/>
          </p:nvPr>
        </p:nvSpPr>
        <p:spPr>
          <a:xfrm>
            <a:off x="758400" y="1640082"/>
            <a:ext cx="6180395" cy="2295939"/>
          </a:xfrm>
          <a:noFill/>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2" name="Title 1">
            <a:extLst>
              <a:ext uri="{FF2B5EF4-FFF2-40B4-BE49-F238E27FC236}">
                <a16:creationId xmlns:a16="http://schemas.microsoft.com/office/drawing/2014/main" id="{40FE2B22-4E84-4C31-BCCA-F0E56DF62FC8}"/>
              </a:ext>
            </a:extLst>
          </p:cNvPr>
          <p:cNvSpPr>
            <a:spLocks noGrp="1"/>
          </p:cNvSpPr>
          <p:nvPr>
            <p:ph type="title" hasCustomPrompt="1"/>
          </p:nvPr>
        </p:nvSpPr>
        <p:spPr>
          <a:xfrm>
            <a:off x="757403" y="364974"/>
            <a:ext cx="6181393" cy="516586"/>
          </a:xfrm>
        </p:spPr>
        <p:txBody>
          <a:bodyPr/>
          <a:lstStyle>
            <a:lvl1pPr>
              <a:defRPr/>
            </a:lvl1pPr>
          </a:lstStyle>
          <a:p>
            <a:r>
              <a:rPr lang="en-US" dirty="0"/>
              <a:t>CLICK TO </a:t>
            </a:r>
            <a:r>
              <a:rPr lang="en-US" altLang="nl-NL" dirty="0"/>
              <a:t>Add title</a:t>
            </a:r>
            <a:endParaRPr lang="en-US" dirty="0"/>
          </a:p>
        </p:txBody>
      </p:sp>
      <p:sp>
        <p:nvSpPr>
          <p:cNvPr id="25" name="Tijdelijke aanduiding voor dianummer 4">
            <a:extLst>
              <a:ext uri="{FF2B5EF4-FFF2-40B4-BE49-F238E27FC236}">
                <a16:creationId xmlns:a16="http://schemas.microsoft.com/office/drawing/2014/main" id="{0E6C3D4C-1A93-4E42-9AF3-24F8B47CB476}"/>
              </a:ext>
            </a:extLst>
          </p:cNvPr>
          <p:cNvSpPr>
            <a:spLocks noGrp="1"/>
          </p:cNvSpPr>
          <p:nvPr>
            <p:ph type="sldNum" sz="quarter" idx="11"/>
          </p:nvPr>
        </p:nvSpPr>
        <p:spPr>
          <a:xfrm>
            <a:off x="757599" y="6280425"/>
            <a:ext cx="1587501" cy="184494"/>
          </a:xfrm>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pic>
        <p:nvPicPr>
          <p:cNvPr id="9" name="Picture 8">
            <a:extLst>
              <a:ext uri="{FF2B5EF4-FFF2-40B4-BE49-F238E27FC236}">
                <a16:creationId xmlns:a16="http://schemas.microsoft.com/office/drawing/2014/main" id="{27B76FE3-CC99-4E40-B1FD-73C097152DC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385841253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4 / column, subtitle / add image / blue ">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extLst>
              <p:ext uri="{D42A27DB-BD31-4B8C-83A1-F6EECF244321}">
                <p14:modId xmlns:p14="http://schemas.microsoft.com/office/powerpoint/2010/main" val="1150202306"/>
              </p:ext>
            </p:ext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4" imgW="0" imgH="0" progId="TCLayout.ActiveDocument.1">
                  <p:embed/>
                </p:oleObj>
              </mc:Choice>
              <mc:Fallback>
                <p:oleObj name="think-cell Slide" r:id="rId4"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124BA64F-597F-4E64-A7FE-DE02B76130CA}"/>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20" name="Picture Placeholder 19">
            <a:extLst>
              <a:ext uri="{FF2B5EF4-FFF2-40B4-BE49-F238E27FC236}">
                <a16:creationId xmlns:a16="http://schemas.microsoft.com/office/drawing/2014/main" id="{2773119E-C005-42B3-ABDF-5711C1A28544}"/>
              </a:ext>
            </a:extLst>
          </p:cNvPr>
          <p:cNvSpPr>
            <a:spLocks noGrp="1"/>
          </p:cNvSpPr>
          <p:nvPr>
            <p:ph type="pic" sz="quarter" idx="14"/>
          </p:nvPr>
        </p:nvSpPr>
        <p:spPr bwMode="auto">
          <a:xfrm>
            <a:off x="7696201" y="2"/>
            <a:ext cx="449580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865">
                <a:solidFill>
                  <a:schemeClr val="bg1">
                    <a:lumMod val="50000"/>
                  </a:schemeClr>
                </a:solidFill>
              </a:defRPr>
            </a:lvl1pPr>
          </a:lstStyle>
          <a:p>
            <a:r>
              <a:rPr lang="en-US"/>
              <a:t>Click icon to add picture</a:t>
            </a:r>
          </a:p>
        </p:txBody>
      </p:sp>
      <p:sp>
        <p:nvSpPr>
          <p:cNvPr id="14" name="Tijdelijke aanduiding voor inhoud 2">
            <a:extLst>
              <a:ext uri="{FF2B5EF4-FFF2-40B4-BE49-F238E27FC236}">
                <a16:creationId xmlns:a16="http://schemas.microsoft.com/office/drawing/2014/main" id="{E5BD2942-2D6D-4D61-8299-158261CA8292}"/>
              </a:ext>
            </a:extLst>
          </p:cNvPr>
          <p:cNvSpPr>
            <a:spLocks noGrp="1"/>
          </p:cNvSpPr>
          <p:nvPr>
            <p:ph idx="1" hasCustomPrompt="1"/>
          </p:nvPr>
        </p:nvSpPr>
        <p:spPr>
          <a:xfrm>
            <a:off x="758400" y="1640082"/>
            <a:ext cx="6180395"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2" name="Title 1">
            <a:extLst>
              <a:ext uri="{FF2B5EF4-FFF2-40B4-BE49-F238E27FC236}">
                <a16:creationId xmlns:a16="http://schemas.microsoft.com/office/drawing/2014/main" id="{40FE2B22-4E84-4C31-BCCA-F0E56DF62FC8}"/>
              </a:ext>
            </a:extLst>
          </p:cNvPr>
          <p:cNvSpPr>
            <a:spLocks noGrp="1"/>
          </p:cNvSpPr>
          <p:nvPr>
            <p:ph type="title" hasCustomPrompt="1"/>
          </p:nvPr>
        </p:nvSpPr>
        <p:spPr>
          <a:xfrm>
            <a:off x="757403" y="364974"/>
            <a:ext cx="6181393" cy="516586"/>
          </a:xfrm>
        </p:spPr>
        <p:txBody>
          <a:bodyPr/>
          <a:lstStyle>
            <a:lvl1pPr>
              <a:defRPr/>
            </a:lvl1pPr>
          </a:lstStyle>
          <a:p>
            <a:r>
              <a:rPr lang="en-US" dirty="0"/>
              <a:t>CLICK TO </a:t>
            </a:r>
            <a:r>
              <a:rPr lang="en-US" altLang="nl-NL" dirty="0"/>
              <a:t>Add title</a:t>
            </a:r>
            <a:endParaRPr lang="en-US" dirty="0"/>
          </a:p>
        </p:txBody>
      </p:sp>
      <p:sp>
        <p:nvSpPr>
          <p:cNvPr id="23" name="Text Placeholder 3">
            <a:extLst>
              <a:ext uri="{FF2B5EF4-FFF2-40B4-BE49-F238E27FC236}">
                <a16:creationId xmlns:a16="http://schemas.microsoft.com/office/drawing/2014/main" id="{8BAFAB19-3C32-45E6-8E83-EC86DC5538B5}"/>
              </a:ext>
            </a:extLst>
          </p:cNvPr>
          <p:cNvSpPr>
            <a:spLocks noGrp="1"/>
          </p:cNvSpPr>
          <p:nvPr>
            <p:ph type="body" sz="quarter" idx="12" hasCustomPrompt="1"/>
          </p:nvPr>
        </p:nvSpPr>
        <p:spPr>
          <a:xfrm>
            <a:off x="757404" y="881562"/>
            <a:ext cx="6181391" cy="368990"/>
          </a:xfrm>
        </p:spPr>
        <p:txBody>
          <a:bodyPr/>
          <a:lstStyle>
            <a:lvl1pPr marL="0" indent="0">
              <a:buNone/>
              <a:defRPr sz="2398" i="1" cap="all" baseline="0">
                <a:solidFill>
                  <a:srgbClr val="009FE3"/>
                </a:solidFill>
                <a:latin typeface="Franklin Gothic Heavy" panose="020B0903020102020204" pitchFamily="34" charset="0"/>
              </a:defRPr>
            </a:lvl1pPr>
          </a:lstStyle>
          <a:p>
            <a:pPr lvl="0"/>
            <a:r>
              <a:rPr lang="en-US" dirty="0"/>
              <a:t>CLICK TO ADD SUBTITLE</a:t>
            </a:r>
          </a:p>
        </p:txBody>
      </p:sp>
      <p:sp>
        <p:nvSpPr>
          <p:cNvPr id="25" name="Tijdelijke aanduiding voor dianummer 4">
            <a:extLst>
              <a:ext uri="{FF2B5EF4-FFF2-40B4-BE49-F238E27FC236}">
                <a16:creationId xmlns:a16="http://schemas.microsoft.com/office/drawing/2014/main" id="{0E6C3D4C-1A93-4E42-9AF3-24F8B47CB476}"/>
              </a:ext>
            </a:extLst>
          </p:cNvPr>
          <p:cNvSpPr>
            <a:spLocks noGrp="1"/>
          </p:cNvSpPr>
          <p:nvPr>
            <p:ph type="sldNum" sz="quarter" idx="11"/>
          </p:nvPr>
        </p:nvSpPr>
        <p:spPr>
          <a:xfrm>
            <a:off x="757599" y="6280425"/>
            <a:ext cx="1587501" cy="184494"/>
          </a:xfrm>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pic>
        <p:nvPicPr>
          <p:cNvPr id="11" name="Picture 10">
            <a:extLst>
              <a:ext uri="{FF2B5EF4-FFF2-40B4-BE49-F238E27FC236}">
                <a16:creationId xmlns:a16="http://schemas.microsoft.com/office/drawing/2014/main" id="{059233E3-7BA0-468D-8043-34F1FF4BE5B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116499663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5 / column, add image / blue ">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extLst>
              <p:ext uri="{D42A27DB-BD31-4B8C-83A1-F6EECF244321}">
                <p14:modId xmlns:p14="http://schemas.microsoft.com/office/powerpoint/2010/main" val="2889105778"/>
              </p:ext>
            </p:ext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4" imgW="0" imgH="0" progId="TCLayout.ActiveDocument.1">
                  <p:embed/>
                </p:oleObj>
              </mc:Choice>
              <mc:Fallback>
                <p:oleObj name="think-cell Slide" r:id="rId4"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124BA64F-597F-4E64-A7FE-DE02B76130CA}"/>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15" name="Picture Placeholder 14">
            <a:extLst>
              <a:ext uri="{FF2B5EF4-FFF2-40B4-BE49-F238E27FC236}">
                <a16:creationId xmlns:a16="http://schemas.microsoft.com/office/drawing/2014/main" id="{D7B4C712-7F02-4D4C-A02C-3FC762602523}"/>
              </a:ext>
            </a:extLst>
          </p:cNvPr>
          <p:cNvSpPr>
            <a:spLocks noGrp="1"/>
          </p:cNvSpPr>
          <p:nvPr>
            <p:ph type="pic" sz="quarter" idx="16"/>
          </p:nvPr>
        </p:nvSpPr>
        <p:spPr bwMode="auto">
          <a:xfrm>
            <a:off x="6097059" y="0"/>
            <a:ext cx="6094942" cy="6857999"/>
          </a:xfrm>
          <a:custGeom>
            <a:avLst/>
            <a:gdLst>
              <a:gd name="connsiteX0" fmla="*/ 0 w 4575175"/>
              <a:gd name="connsiteY0" fmla="*/ 0 h 5148262"/>
              <a:gd name="connsiteX1" fmla="*/ 4575175 w 4575175"/>
              <a:gd name="connsiteY1" fmla="*/ 0 h 5148262"/>
              <a:gd name="connsiteX2" fmla="*/ 4575175 w 4575175"/>
              <a:gd name="connsiteY2" fmla="*/ 4460150 h 5148262"/>
              <a:gd name="connsiteX3" fmla="*/ 4536427 w 4575175"/>
              <a:gd name="connsiteY3" fmla="*/ 4467346 h 5148262"/>
              <a:gd name="connsiteX4" fmla="*/ 4483590 w 4575175"/>
              <a:gd name="connsiteY4" fmla="*/ 4476341 h 5148262"/>
              <a:gd name="connsiteX5" fmla="*/ 4406095 w 4575175"/>
              <a:gd name="connsiteY5" fmla="*/ 4490733 h 5148262"/>
              <a:gd name="connsiteX6" fmla="*/ 4303942 w 4575175"/>
              <a:gd name="connsiteY6" fmla="*/ 4512321 h 5148262"/>
              <a:gd name="connsiteX7" fmla="*/ 4175371 w 4575175"/>
              <a:gd name="connsiteY7" fmla="*/ 4541105 h 5148262"/>
              <a:gd name="connsiteX8" fmla="*/ 4016859 w 4575175"/>
              <a:gd name="connsiteY8" fmla="*/ 4578883 h 5148262"/>
              <a:gd name="connsiteX9" fmla="*/ 3826643 w 4575175"/>
              <a:gd name="connsiteY9" fmla="*/ 4625657 h 5148262"/>
              <a:gd name="connsiteX10" fmla="*/ 3821360 w 4575175"/>
              <a:gd name="connsiteY10" fmla="*/ 4611265 h 5148262"/>
              <a:gd name="connsiteX11" fmla="*/ 3814315 w 4575175"/>
              <a:gd name="connsiteY11" fmla="*/ 4596873 h 5148262"/>
              <a:gd name="connsiteX12" fmla="*/ 3807270 w 4575175"/>
              <a:gd name="connsiteY12" fmla="*/ 4586079 h 5148262"/>
              <a:gd name="connsiteX13" fmla="*/ 3798464 w 4575175"/>
              <a:gd name="connsiteY13" fmla="*/ 4577084 h 5148262"/>
              <a:gd name="connsiteX14" fmla="*/ 3775567 w 4575175"/>
              <a:gd name="connsiteY14" fmla="*/ 4584280 h 5148262"/>
              <a:gd name="connsiteX15" fmla="*/ 3765000 w 4575175"/>
              <a:gd name="connsiteY15" fmla="*/ 4589677 h 5148262"/>
              <a:gd name="connsiteX16" fmla="*/ 3756194 w 4575175"/>
              <a:gd name="connsiteY16" fmla="*/ 4595074 h 5148262"/>
              <a:gd name="connsiteX17" fmla="*/ 3749149 w 4575175"/>
              <a:gd name="connsiteY17" fmla="*/ 4602270 h 5148262"/>
              <a:gd name="connsiteX18" fmla="*/ 3742104 w 4575175"/>
              <a:gd name="connsiteY18" fmla="*/ 4609466 h 5148262"/>
              <a:gd name="connsiteX19" fmla="*/ 3736820 w 4575175"/>
              <a:gd name="connsiteY19" fmla="*/ 4618461 h 5148262"/>
              <a:gd name="connsiteX20" fmla="*/ 3733297 w 4575175"/>
              <a:gd name="connsiteY20" fmla="*/ 4627456 h 5148262"/>
              <a:gd name="connsiteX21" fmla="*/ 3715685 w 4575175"/>
              <a:gd name="connsiteY21" fmla="*/ 4609466 h 5148262"/>
              <a:gd name="connsiteX22" fmla="*/ 3696311 w 4575175"/>
              <a:gd name="connsiteY22" fmla="*/ 4593275 h 5148262"/>
              <a:gd name="connsiteX23" fmla="*/ 3673415 w 4575175"/>
              <a:gd name="connsiteY23" fmla="*/ 4580682 h 5148262"/>
              <a:gd name="connsiteX24" fmla="*/ 3661086 w 4575175"/>
              <a:gd name="connsiteY24" fmla="*/ 4575285 h 5148262"/>
              <a:gd name="connsiteX25" fmla="*/ 3648757 w 4575175"/>
              <a:gd name="connsiteY25" fmla="*/ 4571687 h 5148262"/>
              <a:gd name="connsiteX26" fmla="*/ 3631145 w 4575175"/>
              <a:gd name="connsiteY26" fmla="*/ 4568089 h 5148262"/>
              <a:gd name="connsiteX27" fmla="*/ 3615293 w 4575175"/>
              <a:gd name="connsiteY27" fmla="*/ 4564491 h 5148262"/>
              <a:gd name="connsiteX28" fmla="*/ 3599442 w 4575175"/>
              <a:gd name="connsiteY28" fmla="*/ 4562692 h 5148262"/>
              <a:gd name="connsiteX29" fmla="*/ 3583591 w 4575175"/>
              <a:gd name="connsiteY29" fmla="*/ 4562692 h 5148262"/>
              <a:gd name="connsiteX30" fmla="*/ 3567740 w 4575175"/>
              <a:gd name="connsiteY30" fmla="*/ 4564491 h 5148262"/>
              <a:gd name="connsiteX31" fmla="*/ 3553650 w 4575175"/>
              <a:gd name="connsiteY31" fmla="*/ 4566290 h 5148262"/>
              <a:gd name="connsiteX32" fmla="*/ 3539560 w 4575175"/>
              <a:gd name="connsiteY32" fmla="*/ 4569888 h 5148262"/>
              <a:gd name="connsiteX33" fmla="*/ 3525470 w 4575175"/>
              <a:gd name="connsiteY33" fmla="*/ 4573486 h 5148262"/>
              <a:gd name="connsiteX34" fmla="*/ 3511380 w 4575175"/>
              <a:gd name="connsiteY34" fmla="*/ 4578883 h 5148262"/>
              <a:gd name="connsiteX35" fmla="*/ 3499051 w 4575175"/>
              <a:gd name="connsiteY35" fmla="*/ 4584280 h 5148262"/>
              <a:gd name="connsiteX36" fmla="*/ 3476155 w 4575175"/>
              <a:gd name="connsiteY36" fmla="*/ 4598672 h 5148262"/>
              <a:gd name="connsiteX37" fmla="*/ 3456781 w 4575175"/>
              <a:gd name="connsiteY37" fmla="*/ 4616662 h 5148262"/>
              <a:gd name="connsiteX38" fmla="*/ 3439168 w 4575175"/>
              <a:gd name="connsiteY38" fmla="*/ 4636451 h 5148262"/>
              <a:gd name="connsiteX39" fmla="*/ 3442691 w 4575175"/>
              <a:gd name="connsiteY39" fmla="*/ 4641848 h 5148262"/>
              <a:gd name="connsiteX40" fmla="*/ 3451497 w 4575175"/>
              <a:gd name="connsiteY40" fmla="*/ 4650843 h 5148262"/>
              <a:gd name="connsiteX41" fmla="*/ 3458542 w 4575175"/>
              <a:gd name="connsiteY41" fmla="*/ 4658039 h 5148262"/>
              <a:gd name="connsiteX42" fmla="*/ 3467348 w 4575175"/>
              <a:gd name="connsiteY42" fmla="*/ 4663436 h 5148262"/>
              <a:gd name="connsiteX43" fmla="*/ 3477916 w 4575175"/>
              <a:gd name="connsiteY43" fmla="*/ 4670632 h 5148262"/>
              <a:gd name="connsiteX44" fmla="*/ 3490245 w 4575175"/>
              <a:gd name="connsiteY44" fmla="*/ 4676029 h 5148262"/>
              <a:gd name="connsiteX45" fmla="*/ 3481438 w 4575175"/>
              <a:gd name="connsiteY45" fmla="*/ 4685023 h 5148262"/>
              <a:gd name="connsiteX46" fmla="*/ 3474393 w 4575175"/>
              <a:gd name="connsiteY46" fmla="*/ 4697616 h 5148262"/>
              <a:gd name="connsiteX47" fmla="*/ 3467348 w 4575175"/>
              <a:gd name="connsiteY47" fmla="*/ 4708410 h 5148262"/>
              <a:gd name="connsiteX48" fmla="*/ 3462065 w 4575175"/>
              <a:gd name="connsiteY48" fmla="*/ 4721003 h 5148262"/>
              <a:gd name="connsiteX49" fmla="*/ 3159130 w 4575175"/>
              <a:gd name="connsiteY49" fmla="*/ 4804656 h 5148262"/>
              <a:gd name="connsiteX50" fmla="*/ 2813924 w 4575175"/>
              <a:gd name="connsiteY50" fmla="*/ 4901801 h 5148262"/>
              <a:gd name="connsiteX51" fmla="*/ 2422927 w 4575175"/>
              <a:gd name="connsiteY51" fmla="*/ 5016936 h 5148262"/>
              <a:gd name="connsiteX52" fmla="*/ 1984375 w 4575175"/>
              <a:gd name="connsiteY52" fmla="*/ 5148262 h 5148262"/>
              <a:gd name="connsiteX53" fmla="*/ 0 w 4575175"/>
              <a:gd name="connsiteY53" fmla="*/ 5148262 h 5148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2">
                <a:moveTo>
                  <a:pt x="0" y="0"/>
                </a:moveTo>
                <a:lnTo>
                  <a:pt x="4575175" y="0"/>
                </a:lnTo>
                <a:lnTo>
                  <a:pt x="4575175" y="4460150"/>
                </a:lnTo>
                <a:lnTo>
                  <a:pt x="4536427" y="4467346"/>
                </a:lnTo>
                <a:lnTo>
                  <a:pt x="4483590" y="4476341"/>
                </a:lnTo>
                <a:lnTo>
                  <a:pt x="4406095" y="4490733"/>
                </a:lnTo>
                <a:lnTo>
                  <a:pt x="4303942" y="4512321"/>
                </a:lnTo>
                <a:lnTo>
                  <a:pt x="4175371" y="4541105"/>
                </a:lnTo>
                <a:lnTo>
                  <a:pt x="4016859" y="4578883"/>
                </a:lnTo>
                <a:lnTo>
                  <a:pt x="3826643" y="4625657"/>
                </a:lnTo>
                <a:lnTo>
                  <a:pt x="3821360" y="4611265"/>
                </a:lnTo>
                <a:lnTo>
                  <a:pt x="3814315" y="4596873"/>
                </a:lnTo>
                <a:lnTo>
                  <a:pt x="3807270" y="4586079"/>
                </a:lnTo>
                <a:lnTo>
                  <a:pt x="3798464" y="4577084"/>
                </a:lnTo>
                <a:lnTo>
                  <a:pt x="3775567" y="4584280"/>
                </a:lnTo>
                <a:lnTo>
                  <a:pt x="3765000" y="4589677"/>
                </a:lnTo>
                <a:lnTo>
                  <a:pt x="3756194" y="4595074"/>
                </a:lnTo>
                <a:lnTo>
                  <a:pt x="3749149" y="4602270"/>
                </a:lnTo>
                <a:lnTo>
                  <a:pt x="3742104" y="4609466"/>
                </a:lnTo>
                <a:lnTo>
                  <a:pt x="3736820" y="4618461"/>
                </a:lnTo>
                <a:lnTo>
                  <a:pt x="3733297" y="4627456"/>
                </a:lnTo>
                <a:lnTo>
                  <a:pt x="3715685" y="4609466"/>
                </a:lnTo>
                <a:lnTo>
                  <a:pt x="3696311" y="4593275"/>
                </a:lnTo>
                <a:lnTo>
                  <a:pt x="3673415" y="4580682"/>
                </a:lnTo>
                <a:lnTo>
                  <a:pt x="3661086" y="4575285"/>
                </a:lnTo>
                <a:lnTo>
                  <a:pt x="3648757" y="4571687"/>
                </a:lnTo>
                <a:lnTo>
                  <a:pt x="3631145" y="4568089"/>
                </a:lnTo>
                <a:lnTo>
                  <a:pt x="3615293" y="4564491"/>
                </a:lnTo>
                <a:lnTo>
                  <a:pt x="3599442" y="4562692"/>
                </a:lnTo>
                <a:lnTo>
                  <a:pt x="3583591" y="4562692"/>
                </a:lnTo>
                <a:lnTo>
                  <a:pt x="3567740" y="4564491"/>
                </a:lnTo>
                <a:lnTo>
                  <a:pt x="3553650" y="4566290"/>
                </a:lnTo>
                <a:lnTo>
                  <a:pt x="3539560" y="4569888"/>
                </a:lnTo>
                <a:lnTo>
                  <a:pt x="3525470" y="4573486"/>
                </a:lnTo>
                <a:lnTo>
                  <a:pt x="3511380" y="4578883"/>
                </a:lnTo>
                <a:lnTo>
                  <a:pt x="3499051" y="4584280"/>
                </a:lnTo>
                <a:lnTo>
                  <a:pt x="3476155" y="4598672"/>
                </a:lnTo>
                <a:lnTo>
                  <a:pt x="3456781" y="4616662"/>
                </a:lnTo>
                <a:lnTo>
                  <a:pt x="3439168" y="4636451"/>
                </a:lnTo>
                <a:lnTo>
                  <a:pt x="3442691" y="4641848"/>
                </a:lnTo>
                <a:lnTo>
                  <a:pt x="3451497" y="4650843"/>
                </a:lnTo>
                <a:lnTo>
                  <a:pt x="3458542" y="4658039"/>
                </a:lnTo>
                <a:lnTo>
                  <a:pt x="3467348" y="4663436"/>
                </a:lnTo>
                <a:lnTo>
                  <a:pt x="3477916" y="4670632"/>
                </a:lnTo>
                <a:lnTo>
                  <a:pt x="3490245" y="4676029"/>
                </a:lnTo>
                <a:lnTo>
                  <a:pt x="3481438" y="4685023"/>
                </a:lnTo>
                <a:lnTo>
                  <a:pt x="3474393" y="4697616"/>
                </a:lnTo>
                <a:lnTo>
                  <a:pt x="3467348" y="4708410"/>
                </a:lnTo>
                <a:lnTo>
                  <a:pt x="3462065" y="4721003"/>
                </a:lnTo>
                <a:lnTo>
                  <a:pt x="3159130" y="4804656"/>
                </a:lnTo>
                <a:lnTo>
                  <a:pt x="2813924" y="4901801"/>
                </a:lnTo>
                <a:lnTo>
                  <a:pt x="2422927" y="5016936"/>
                </a:lnTo>
                <a:lnTo>
                  <a:pt x="1984375" y="5148262"/>
                </a:lnTo>
                <a:lnTo>
                  <a:pt x="0" y="5148262"/>
                </a:lnTo>
                <a:close/>
              </a:path>
            </a:pathLst>
          </a:cu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360000" rIns="0" bIns="0" numCol="1" anchor="t" anchorCtr="0" compatLnSpc="1">
            <a:prstTxWarp prst="textNoShape">
              <a:avLst/>
            </a:prstTxWarp>
            <a:noAutofit/>
          </a:bodyPr>
          <a:lstStyle>
            <a:lvl1pPr algn="ctr">
              <a:defRPr lang="en-US" sz="1865">
                <a:solidFill>
                  <a:schemeClr val="bg1">
                    <a:lumMod val="50000"/>
                  </a:schemeClr>
                </a:solidFill>
              </a:defRPr>
            </a:lvl1pPr>
          </a:lstStyle>
          <a:p>
            <a:pPr marL="0" lvl="0" indent="0" algn="ctr">
              <a:buFontTx/>
              <a:buNone/>
            </a:pPr>
            <a:endParaRPr lang="en-US"/>
          </a:p>
        </p:txBody>
      </p:sp>
      <p:sp>
        <p:nvSpPr>
          <p:cNvPr id="22" name="Picture Placeholder 21">
            <a:extLst>
              <a:ext uri="{FF2B5EF4-FFF2-40B4-BE49-F238E27FC236}">
                <a16:creationId xmlns:a16="http://schemas.microsoft.com/office/drawing/2014/main" id="{8EAC9C58-3864-4DD8-B93D-CD73B706CA07}"/>
              </a:ext>
            </a:extLst>
          </p:cNvPr>
          <p:cNvSpPr>
            <a:spLocks noGrp="1"/>
          </p:cNvSpPr>
          <p:nvPr>
            <p:ph type="pic" sz="quarter" idx="17"/>
          </p:nvPr>
        </p:nvSpPr>
        <p:spPr bwMode="auto">
          <a:xfrm>
            <a:off x="6097059" y="1"/>
            <a:ext cx="6094942"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360000">
            <a:noAutofit/>
          </a:bodyPr>
          <a:lstStyle>
            <a:lvl1pPr marL="0" indent="0" algn="ctr">
              <a:buFontTx/>
              <a:buNone/>
              <a:defRPr sz="1865">
                <a:solidFill>
                  <a:schemeClr val="bg1">
                    <a:lumMod val="50000"/>
                  </a:schemeClr>
                </a:solidFill>
              </a:defRPr>
            </a:lvl1pPr>
          </a:lstStyle>
          <a:p>
            <a:endParaRPr lang="en-US"/>
          </a:p>
        </p:txBody>
      </p:sp>
      <p:sp>
        <p:nvSpPr>
          <p:cNvPr id="14" name="Tijdelijke aanduiding voor inhoud 2">
            <a:extLst>
              <a:ext uri="{FF2B5EF4-FFF2-40B4-BE49-F238E27FC236}">
                <a16:creationId xmlns:a16="http://schemas.microsoft.com/office/drawing/2014/main" id="{E5BD2942-2D6D-4D61-8299-158261CA8292}"/>
              </a:ext>
            </a:extLst>
          </p:cNvPr>
          <p:cNvSpPr>
            <a:spLocks noGrp="1"/>
          </p:cNvSpPr>
          <p:nvPr>
            <p:ph idx="1" hasCustomPrompt="1"/>
          </p:nvPr>
        </p:nvSpPr>
        <p:spPr>
          <a:xfrm>
            <a:off x="758401" y="1640082"/>
            <a:ext cx="4577025" cy="2705928"/>
          </a:xfrm>
        </p:spPr>
        <p:txBody>
          <a:bodyPr wrap="square">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2" name="Title 1">
            <a:extLst>
              <a:ext uri="{FF2B5EF4-FFF2-40B4-BE49-F238E27FC236}">
                <a16:creationId xmlns:a16="http://schemas.microsoft.com/office/drawing/2014/main" id="{40FE2B22-4E84-4C31-BCCA-F0E56DF62FC8}"/>
              </a:ext>
            </a:extLst>
          </p:cNvPr>
          <p:cNvSpPr>
            <a:spLocks noGrp="1"/>
          </p:cNvSpPr>
          <p:nvPr>
            <p:ph type="title" hasCustomPrompt="1"/>
          </p:nvPr>
        </p:nvSpPr>
        <p:spPr>
          <a:xfrm>
            <a:off x="757403" y="364974"/>
            <a:ext cx="4577025" cy="516586"/>
          </a:xfrm>
        </p:spPr>
        <p:txBody>
          <a:bodyPr/>
          <a:lstStyle>
            <a:lvl1pPr>
              <a:defRPr/>
            </a:lvl1pPr>
          </a:lstStyle>
          <a:p>
            <a:r>
              <a:rPr lang="en-US" dirty="0"/>
              <a:t>CLICK TO </a:t>
            </a:r>
            <a:r>
              <a:rPr lang="en-US" altLang="nl-NL" dirty="0"/>
              <a:t>Add title</a:t>
            </a:r>
            <a:endParaRPr lang="en-US" dirty="0"/>
          </a:p>
        </p:txBody>
      </p:sp>
      <p:sp>
        <p:nvSpPr>
          <p:cNvPr id="25" name="Tijdelijke aanduiding voor dianummer 4">
            <a:extLst>
              <a:ext uri="{FF2B5EF4-FFF2-40B4-BE49-F238E27FC236}">
                <a16:creationId xmlns:a16="http://schemas.microsoft.com/office/drawing/2014/main" id="{0E6C3D4C-1A93-4E42-9AF3-24F8B47CB476}"/>
              </a:ext>
            </a:extLst>
          </p:cNvPr>
          <p:cNvSpPr>
            <a:spLocks noGrp="1"/>
          </p:cNvSpPr>
          <p:nvPr>
            <p:ph type="sldNum" sz="quarter" idx="11"/>
          </p:nvPr>
        </p:nvSpPr>
        <p:spPr>
          <a:xfrm>
            <a:off x="757599" y="6280425"/>
            <a:ext cx="1587501" cy="184494"/>
          </a:xfrm>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pic>
        <p:nvPicPr>
          <p:cNvPr id="10" name="Picture 9">
            <a:extLst>
              <a:ext uri="{FF2B5EF4-FFF2-40B4-BE49-F238E27FC236}">
                <a16:creationId xmlns:a16="http://schemas.microsoft.com/office/drawing/2014/main" id="{265CE375-DB03-4FFF-A923-FEF8AD6D787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372848848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6 / column, add image / blue ">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extLst>
              <p:ext uri="{D42A27DB-BD31-4B8C-83A1-F6EECF244321}">
                <p14:modId xmlns:p14="http://schemas.microsoft.com/office/powerpoint/2010/main" val="3670399424"/>
              </p:ext>
            </p:ext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4" imgW="0" imgH="0" progId="TCLayout.ActiveDocument.1">
                  <p:embed/>
                </p:oleObj>
              </mc:Choice>
              <mc:Fallback>
                <p:oleObj name="think-cell Slide" r:id="rId4"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124BA64F-597F-4E64-A7FE-DE02B76130CA}"/>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14" name="Tijdelijke aanduiding voor inhoud 2">
            <a:extLst>
              <a:ext uri="{FF2B5EF4-FFF2-40B4-BE49-F238E27FC236}">
                <a16:creationId xmlns:a16="http://schemas.microsoft.com/office/drawing/2014/main" id="{E5BD2942-2D6D-4D61-8299-158261CA8292}"/>
              </a:ext>
            </a:extLst>
          </p:cNvPr>
          <p:cNvSpPr>
            <a:spLocks noGrp="1"/>
          </p:cNvSpPr>
          <p:nvPr>
            <p:ph idx="1" hasCustomPrompt="1"/>
          </p:nvPr>
        </p:nvSpPr>
        <p:spPr>
          <a:xfrm>
            <a:off x="758401" y="1640082"/>
            <a:ext cx="4577025" cy="2705928"/>
          </a:xfrm>
        </p:spPr>
        <p:txBody>
          <a:bodyPr wrap="square">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2" name="Title 1">
            <a:extLst>
              <a:ext uri="{FF2B5EF4-FFF2-40B4-BE49-F238E27FC236}">
                <a16:creationId xmlns:a16="http://schemas.microsoft.com/office/drawing/2014/main" id="{40FE2B22-4E84-4C31-BCCA-F0E56DF62FC8}"/>
              </a:ext>
            </a:extLst>
          </p:cNvPr>
          <p:cNvSpPr>
            <a:spLocks noGrp="1"/>
          </p:cNvSpPr>
          <p:nvPr>
            <p:ph type="title" hasCustomPrompt="1"/>
          </p:nvPr>
        </p:nvSpPr>
        <p:spPr>
          <a:xfrm>
            <a:off x="757403" y="364974"/>
            <a:ext cx="4577025" cy="516586"/>
          </a:xfrm>
        </p:spPr>
        <p:txBody>
          <a:bodyPr/>
          <a:lstStyle>
            <a:lvl1pPr>
              <a:defRPr/>
            </a:lvl1pPr>
          </a:lstStyle>
          <a:p>
            <a:r>
              <a:rPr lang="en-US" dirty="0"/>
              <a:t>CLICK TO </a:t>
            </a:r>
            <a:r>
              <a:rPr lang="en-US" altLang="nl-NL" dirty="0"/>
              <a:t>Add title</a:t>
            </a:r>
            <a:endParaRPr lang="en-US" dirty="0"/>
          </a:p>
        </p:txBody>
      </p:sp>
      <p:sp>
        <p:nvSpPr>
          <p:cNvPr id="25" name="Tijdelijke aanduiding voor dianummer 4">
            <a:extLst>
              <a:ext uri="{FF2B5EF4-FFF2-40B4-BE49-F238E27FC236}">
                <a16:creationId xmlns:a16="http://schemas.microsoft.com/office/drawing/2014/main" id="{0E6C3D4C-1A93-4E42-9AF3-24F8B47CB476}"/>
              </a:ext>
            </a:extLst>
          </p:cNvPr>
          <p:cNvSpPr>
            <a:spLocks noGrp="1"/>
          </p:cNvSpPr>
          <p:nvPr>
            <p:ph type="sldNum" sz="quarter" idx="11"/>
          </p:nvPr>
        </p:nvSpPr>
        <p:spPr>
          <a:xfrm>
            <a:off x="757599" y="6280425"/>
            <a:ext cx="1587501" cy="184494"/>
          </a:xfrm>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9" name="Text Placeholder 3">
            <a:extLst>
              <a:ext uri="{FF2B5EF4-FFF2-40B4-BE49-F238E27FC236}">
                <a16:creationId xmlns:a16="http://schemas.microsoft.com/office/drawing/2014/main" id="{BB958CA5-7745-4885-975E-083988C1F8A2}"/>
              </a:ext>
            </a:extLst>
          </p:cNvPr>
          <p:cNvSpPr>
            <a:spLocks noGrp="1"/>
          </p:cNvSpPr>
          <p:nvPr>
            <p:ph type="body" sz="quarter" idx="12" hasCustomPrompt="1"/>
          </p:nvPr>
        </p:nvSpPr>
        <p:spPr>
          <a:xfrm>
            <a:off x="757404" y="881562"/>
            <a:ext cx="4577024" cy="368990"/>
          </a:xfrm>
        </p:spPr>
        <p:txBody>
          <a:bodyPr/>
          <a:lstStyle>
            <a:lvl1pPr marL="0" indent="0">
              <a:buNone/>
              <a:defRPr sz="2398" i="1" cap="all" baseline="0">
                <a:solidFill>
                  <a:srgbClr val="009FE3"/>
                </a:solidFill>
                <a:latin typeface="Franklin Gothic Heavy" panose="020B0903020102020204" pitchFamily="34" charset="0"/>
              </a:defRPr>
            </a:lvl1pPr>
          </a:lstStyle>
          <a:p>
            <a:pPr lvl="0"/>
            <a:r>
              <a:rPr lang="en-US" dirty="0"/>
              <a:t>CLICK TO ADD SUBTITLE</a:t>
            </a:r>
          </a:p>
        </p:txBody>
      </p:sp>
      <p:sp>
        <p:nvSpPr>
          <p:cNvPr id="12" name="Picture Placeholder 11">
            <a:extLst>
              <a:ext uri="{FF2B5EF4-FFF2-40B4-BE49-F238E27FC236}">
                <a16:creationId xmlns:a16="http://schemas.microsoft.com/office/drawing/2014/main" id="{EEAF07DB-F0F7-4D42-8DBD-F6B781CEDA0E}"/>
              </a:ext>
            </a:extLst>
          </p:cNvPr>
          <p:cNvSpPr>
            <a:spLocks noGrp="1"/>
          </p:cNvSpPr>
          <p:nvPr>
            <p:ph type="pic" sz="quarter" idx="17"/>
          </p:nvPr>
        </p:nvSpPr>
        <p:spPr bwMode="auto">
          <a:xfrm>
            <a:off x="6097059" y="1"/>
            <a:ext cx="6094942"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360000">
            <a:noAutofit/>
          </a:bodyPr>
          <a:lstStyle>
            <a:lvl1pPr marL="0" indent="0" algn="ctr">
              <a:buFontTx/>
              <a:buNone/>
              <a:defRPr sz="1865">
                <a:solidFill>
                  <a:schemeClr val="bg1">
                    <a:lumMod val="50000"/>
                  </a:schemeClr>
                </a:solidFill>
              </a:defRPr>
            </a:lvl1pPr>
          </a:lstStyle>
          <a:p>
            <a:endParaRPr lang="en-US"/>
          </a:p>
        </p:txBody>
      </p:sp>
      <p:pic>
        <p:nvPicPr>
          <p:cNvPr id="10" name="Picture 9">
            <a:extLst>
              <a:ext uri="{FF2B5EF4-FFF2-40B4-BE49-F238E27FC236}">
                <a16:creationId xmlns:a16="http://schemas.microsoft.com/office/drawing/2014/main" id="{72B191B4-36BE-468E-AA42-096CD2CF85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135886868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Full screen / add image">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extLst>
              <p:ext uri="{D42A27DB-BD31-4B8C-83A1-F6EECF244321}">
                <p14:modId xmlns:p14="http://schemas.microsoft.com/office/powerpoint/2010/main" val="1284773133"/>
              </p:ext>
            </p:ext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5" imgW="0" imgH="0" progId="TCLayout.ActiveDocument.1">
                  <p:embed/>
                </p:oleObj>
              </mc:Choice>
              <mc:Fallback>
                <p:oleObj name="think-cell Slide" r:id="rId5"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8" hidden="1">
            <a:extLst>
              <a:ext uri="{FF2B5EF4-FFF2-40B4-BE49-F238E27FC236}">
                <a16:creationId xmlns:a16="http://schemas.microsoft.com/office/drawing/2014/main" id="{5A4754FC-EB36-47F8-809E-FA66BD3CEC9E}"/>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5994"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12" name="Picture Placeholder 11">
            <a:extLst>
              <a:ext uri="{FF2B5EF4-FFF2-40B4-BE49-F238E27FC236}">
                <a16:creationId xmlns:a16="http://schemas.microsoft.com/office/drawing/2014/main" id="{0981230D-3DC6-4322-925D-A57B80376CFD}"/>
              </a:ext>
            </a:extLst>
          </p:cNvPr>
          <p:cNvSpPr>
            <a:spLocks noGrp="1"/>
          </p:cNvSpPr>
          <p:nvPr>
            <p:ph type="pic" sz="quarter" idx="10"/>
          </p:nvPr>
        </p:nvSpPr>
        <p:spPr bwMode="auto">
          <a:xfrm>
            <a:off x="0" y="2"/>
            <a:ext cx="12192000"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4000" rIns="0" bIns="0" numCol="1" anchor="t" anchorCtr="0" compatLnSpc="1">
            <a:prstTxWarp prst="textNoShape">
              <a:avLst/>
            </a:prstTxWarp>
            <a:noAutofit/>
          </a:bodyPr>
          <a:lstStyle>
            <a:lvl1pPr algn="ctr">
              <a:defRPr lang="en-US" sz="2131" dirty="0">
                <a:solidFill>
                  <a:schemeClr val="bg1">
                    <a:lumMod val="50000"/>
                  </a:schemeClr>
                </a:solidFill>
              </a:defRPr>
            </a:lvl1pPr>
          </a:lstStyle>
          <a:p>
            <a:pPr marL="0" lvl="0" indent="0" algn="ctr">
              <a:buFontTx/>
              <a:buNone/>
            </a:pPr>
            <a:r>
              <a:rPr lang="en-US"/>
              <a:t>Click icon to add picture</a:t>
            </a:r>
            <a:endParaRPr lang="en-US" dirty="0"/>
          </a:p>
        </p:txBody>
      </p:sp>
      <p:sp>
        <p:nvSpPr>
          <p:cNvPr id="13" name="Rectangle 2">
            <a:extLst>
              <a:ext uri="{FF2B5EF4-FFF2-40B4-BE49-F238E27FC236}">
                <a16:creationId xmlns:a16="http://schemas.microsoft.com/office/drawing/2014/main" id="{90F54766-B108-4489-99C5-731E6B250EEB}"/>
              </a:ext>
            </a:extLst>
          </p:cNvPr>
          <p:cNvSpPr>
            <a:spLocks noGrp="1" noChangeArrowheads="1"/>
          </p:cNvSpPr>
          <p:nvPr>
            <p:ph type="title" hasCustomPrompt="1"/>
            <p:custDataLst>
              <p:tags r:id="rId3"/>
            </p:custDataLst>
          </p:nvPr>
        </p:nvSpPr>
        <p:spPr bwMode="auto">
          <a:xfrm>
            <a:off x="757602" y="2598773"/>
            <a:ext cx="4222826" cy="1660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lnSpc>
                <a:spcPct val="90000"/>
              </a:lnSpc>
              <a:defRPr sz="5994" baseline="0">
                <a:solidFill>
                  <a:schemeClr val="bg1"/>
                </a:solidFill>
              </a:defRPr>
            </a:lvl1pPr>
          </a:lstStyle>
          <a:p>
            <a:pPr lvl="0"/>
            <a:r>
              <a:rPr lang="en-US" dirty="0"/>
              <a:t>CLICK TO </a:t>
            </a:r>
            <a:r>
              <a:rPr lang="en-US" altLang="nl-NL" dirty="0"/>
              <a:t>Add title</a:t>
            </a:r>
            <a:endParaRPr lang="en-US" altLang="nl-NL" noProof="0" dirty="0"/>
          </a:p>
        </p:txBody>
      </p:sp>
      <p:pic>
        <p:nvPicPr>
          <p:cNvPr id="8" name="Picture 7">
            <a:extLst>
              <a:ext uri="{FF2B5EF4-FFF2-40B4-BE49-F238E27FC236}">
                <a16:creationId xmlns:a16="http://schemas.microsoft.com/office/drawing/2014/main" id="{E3CBA658-373D-4F00-BB1F-7820B9A44F5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214426342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 columns / blue ">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A5DC15E-25DF-491F-A1BC-62816FB5E785}"/>
              </a:ext>
            </a:extLst>
          </p:cNvPr>
          <p:cNvGraphicFramePr>
            <a:graphicFrameLocks noChangeAspect="1"/>
          </p:cNvGraphicFramePr>
          <p:nvPr userDrawn="1">
            <p:custDataLst>
              <p:tags r:id="rId1"/>
            </p:custDataLst>
            <p:extLst>
              <p:ext uri="{D42A27DB-BD31-4B8C-83A1-F6EECF244321}">
                <p14:modId xmlns:p14="http://schemas.microsoft.com/office/powerpoint/2010/main" val="3660488242"/>
              </p:ext>
            </p:ext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4" name="Object 3" hidden="1">
                        <a:extLst>
                          <a:ext uri="{FF2B5EF4-FFF2-40B4-BE49-F238E27FC236}">
                            <a16:creationId xmlns:a16="http://schemas.microsoft.com/office/drawing/2014/main" id="{2A5DC15E-25DF-491F-A1BC-62816FB5E785}"/>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F0BA503E-C6C4-4890-8881-5C77170BAE5D}"/>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7" name="Tijdelijke aanduiding voor inhoud 2">
            <a:extLst>
              <a:ext uri="{FF2B5EF4-FFF2-40B4-BE49-F238E27FC236}">
                <a16:creationId xmlns:a16="http://schemas.microsoft.com/office/drawing/2014/main" id="{9381D4ED-BB94-48B5-8668-E4C51BACF024}"/>
              </a:ext>
            </a:extLst>
          </p:cNvPr>
          <p:cNvSpPr>
            <a:spLocks noGrp="1"/>
          </p:cNvSpPr>
          <p:nvPr>
            <p:ph sz="half" idx="12" hasCustomPrompt="1"/>
          </p:nvPr>
        </p:nvSpPr>
        <p:spPr>
          <a:xfrm>
            <a:off x="757404" y="1642223"/>
            <a:ext cx="5065183"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8" name="Tijdelijke aanduiding voor inhoud 3">
            <a:extLst>
              <a:ext uri="{FF2B5EF4-FFF2-40B4-BE49-F238E27FC236}">
                <a16:creationId xmlns:a16="http://schemas.microsoft.com/office/drawing/2014/main" id="{1A75289F-A1FE-4B5D-8E81-156817615017}"/>
              </a:ext>
            </a:extLst>
          </p:cNvPr>
          <p:cNvSpPr>
            <a:spLocks noGrp="1"/>
          </p:cNvSpPr>
          <p:nvPr>
            <p:ph sz="half" idx="2" hasCustomPrompt="1"/>
          </p:nvPr>
        </p:nvSpPr>
        <p:spPr>
          <a:xfrm>
            <a:off x="6380096" y="1642223"/>
            <a:ext cx="5063066"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2" name="Title 1">
            <a:extLst>
              <a:ext uri="{FF2B5EF4-FFF2-40B4-BE49-F238E27FC236}">
                <a16:creationId xmlns:a16="http://schemas.microsoft.com/office/drawing/2014/main" id="{E168B66A-FE29-4708-A4DE-47F46B9BDD36}"/>
              </a:ext>
            </a:extLst>
          </p:cNvPr>
          <p:cNvSpPr>
            <a:spLocks noGrp="1"/>
          </p:cNvSpPr>
          <p:nvPr>
            <p:ph type="title" hasCustomPrompt="1"/>
          </p:nvPr>
        </p:nvSpPr>
        <p:spPr>
          <a:xfrm>
            <a:off x="757403" y="364974"/>
            <a:ext cx="10685760" cy="516586"/>
          </a:xfrm>
        </p:spPr>
        <p:txBody>
          <a:bodyPr/>
          <a:lstStyle>
            <a:lvl1pPr>
              <a:defRPr/>
            </a:lvl1pPr>
          </a:lstStyle>
          <a:p>
            <a:r>
              <a:rPr lang="en-US" dirty="0"/>
              <a:t>CLICK TO </a:t>
            </a:r>
            <a:r>
              <a:rPr lang="en-US" altLang="nl-NL" dirty="0"/>
              <a:t>Add title</a:t>
            </a:r>
            <a:endParaRPr lang="en-US" dirty="0"/>
          </a:p>
        </p:txBody>
      </p:sp>
    </p:spTree>
    <p:extLst>
      <p:ext uri="{BB962C8B-B14F-4D97-AF65-F5344CB8AC3E}">
        <p14:creationId xmlns:p14="http://schemas.microsoft.com/office/powerpoint/2010/main" val="221955701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 columns, subtitle / blue ">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330A8CBF-5855-4259-9301-390F46670E05}"/>
              </a:ext>
            </a:extLst>
          </p:cNvPr>
          <p:cNvGraphicFramePr>
            <a:graphicFrameLocks noChangeAspect="1"/>
          </p:cNvGraphicFramePr>
          <p:nvPr userDrawn="1">
            <p:custDataLst>
              <p:tags r:id="rId1"/>
            </p:custDataLst>
            <p:extLst>
              <p:ext uri="{D42A27DB-BD31-4B8C-83A1-F6EECF244321}">
                <p14:modId xmlns:p14="http://schemas.microsoft.com/office/powerpoint/2010/main" val="1718620856"/>
              </p:ext>
            </p:ext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8" name="Object 7" hidden="1">
                        <a:extLst>
                          <a:ext uri="{FF2B5EF4-FFF2-40B4-BE49-F238E27FC236}">
                            <a16:creationId xmlns:a16="http://schemas.microsoft.com/office/drawing/2014/main" id="{330A8CBF-5855-4259-9301-390F46670E05}"/>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B861139-5D4A-42EB-B1C8-80E087A981F5}"/>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4" name="Text Placeholder 3">
            <a:extLst>
              <a:ext uri="{FF2B5EF4-FFF2-40B4-BE49-F238E27FC236}">
                <a16:creationId xmlns:a16="http://schemas.microsoft.com/office/drawing/2014/main" id="{208C7190-BE7E-4E0F-B9B2-AF0785E60141}"/>
              </a:ext>
            </a:extLst>
          </p:cNvPr>
          <p:cNvSpPr>
            <a:spLocks noGrp="1"/>
          </p:cNvSpPr>
          <p:nvPr>
            <p:ph type="body" sz="quarter" idx="12" hasCustomPrompt="1"/>
          </p:nvPr>
        </p:nvSpPr>
        <p:spPr>
          <a:xfrm>
            <a:off x="757404" y="881562"/>
            <a:ext cx="10685760" cy="368990"/>
          </a:xfrm>
        </p:spPr>
        <p:txBody>
          <a:bodyPr/>
          <a:lstStyle>
            <a:lvl1pPr marL="0" indent="0">
              <a:buNone/>
              <a:defRPr sz="2398" i="1" cap="all" baseline="0">
                <a:solidFill>
                  <a:srgbClr val="009FE3"/>
                </a:solidFill>
                <a:latin typeface="Franklin Gothic Heavy" panose="020B0903020102020204" pitchFamily="34" charset="0"/>
              </a:defRPr>
            </a:lvl1pPr>
          </a:lstStyle>
          <a:p>
            <a:pPr lvl="0"/>
            <a:r>
              <a:rPr lang="en-US" dirty="0"/>
              <a:t>CLICK TO ADD SUBTITLE</a:t>
            </a:r>
          </a:p>
        </p:txBody>
      </p:sp>
      <p:sp>
        <p:nvSpPr>
          <p:cNvPr id="2" name="Title 1">
            <a:extLst>
              <a:ext uri="{FF2B5EF4-FFF2-40B4-BE49-F238E27FC236}">
                <a16:creationId xmlns:a16="http://schemas.microsoft.com/office/drawing/2014/main" id="{0553A0B0-A05B-4304-9CDF-7F3118C5908E}"/>
              </a:ext>
            </a:extLst>
          </p:cNvPr>
          <p:cNvSpPr>
            <a:spLocks noGrp="1"/>
          </p:cNvSpPr>
          <p:nvPr>
            <p:ph type="title" hasCustomPrompt="1"/>
          </p:nvPr>
        </p:nvSpPr>
        <p:spPr/>
        <p:txBody>
          <a:bodyPr/>
          <a:lstStyle>
            <a:lvl1pPr>
              <a:defRPr/>
            </a:lvl1pPr>
          </a:lstStyle>
          <a:p>
            <a:r>
              <a:rPr lang="en-US" dirty="0"/>
              <a:t>CLICK TO </a:t>
            </a:r>
            <a:r>
              <a:rPr lang="en-US" altLang="nl-NL" dirty="0"/>
              <a:t>Add title</a:t>
            </a:r>
            <a:endParaRPr lang="en-US" dirty="0"/>
          </a:p>
        </p:txBody>
      </p:sp>
      <p:sp>
        <p:nvSpPr>
          <p:cNvPr id="9" name="Tijdelijke aanduiding voor inhoud 2">
            <a:extLst>
              <a:ext uri="{FF2B5EF4-FFF2-40B4-BE49-F238E27FC236}">
                <a16:creationId xmlns:a16="http://schemas.microsoft.com/office/drawing/2014/main" id="{40E5B367-C046-4D37-A8A8-44890427D181}"/>
              </a:ext>
            </a:extLst>
          </p:cNvPr>
          <p:cNvSpPr>
            <a:spLocks noGrp="1"/>
          </p:cNvSpPr>
          <p:nvPr>
            <p:ph sz="half" idx="13" hasCustomPrompt="1"/>
          </p:nvPr>
        </p:nvSpPr>
        <p:spPr>
          <a:xfrm>
            <a:off x="757404" y="1642223"/>
            <a:ext cx="5065183"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10" name="Tijdelijke aanduiding voor inhoud 3">
            <a:extLst>
              <a:ext uri="{FF2B5EF4-FFF2-40B4-BE49-F238E27FC236}">
                <a16:creationId xmlns:a16="http://schemas.microsoft.com/office/drawing/2014/main" id="{407372CF-112B-4BC9-ABC7-E536195487A5}"/>
              </a:ext>
            </a:extLst>
          </p:cNvPr>
          <p:cNvSpPr>
            <a:spLocks noGrp="1"/>
          </p:cNvSpPr>
          <p:nvPr>
            <p:ph sz="half" idx="2" hasCustomPrompt="1"/>
          </p:nvPr>
        </p:nvSpPr>
        <p:spPr>
          <a:xfrm>
            <a:off x="6380096" y="1642223"/>
            <a:ext cx="5063066"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Tree>
    <p:extLst>
      <p:ext uri="{BB962C8B-B14F-4D97-AF65-F5344CB8AC3E}">
        <p14:creationId xmlns:p14="http://schemas.microsoft.com/office/powerpoint/2010/main" val="374795488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Closing I / brand promis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A54305C-929C-491A-BD36-054F3F2D5EF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344"/>
          <a:stretch/>
        </p:blipFill>
        <p:spPr>
          <a:xfrm>
            <a:off x="0" y="-4"/>
            <a:ext cx="12192000" cy="6858005"/>
          </a:xfrm>
          <a:prstGeom prst="rect">
            <a:avLst/>
          </a:prstGeom>
        </p:spPr>
      </p:pic>
      <p:graphicFrame>
        <p:nvGraphicFramePr>
          <p:cNvPr id="8" name="Object 7" hidden="1">
            <a:extLst>
              <a:ext uri="{FF2B5EF4-FFF2-40B4-BE49-F238E27FC236}">
                <a16:creationId xmlns:a16="http://schemas.microsoft.com/office/drawing/2014/main" id="{191111BB-75F4-4CF1-AE2C-3EF144B8C73A}"/>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8" name="Object 7" hidden="1">
                        <a:extLst>
                          <a:ext uri="{FF2B5EF4-FFF2-40B4-BE49-F238E27FC236}">
                            <a16:creationId xmlns:a16="http://schemas.microsoft.com/office/drawing/2014/main" id="{191111BB-75F4-4CF1-AE2C-3EF144B8C73A}"/>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18" name="Rectangle 17">
            <a:extLst>
              <a:ext uri="{FF2B5EF4-FFF2-40B4-BE49-F238E27FC236}">
                <a16:creationId xmlns:a16="http://schemas.microsoft.com/office/drawing/2014/main" id="{7ACBE568-C45D-44E1-A6FF-D744F538D2FC}"/>
              </a:ext>
            </a:extLst>
          </p:cNvPr>
          <p:cNvSpPr/>
          <p:nvPr userDrawn="1"/>
        </p:nvSpPr>
        <p:spPr>
          <a:xfrm>
            <a:off x="3415203" y="3181950"/>
            <a:ext cx="5361596" cy="461345"/>
          </a:xfrm>
          <a:prstGeom prst="rect">
            <a:avLst/>
          </a:prstGeom>
        </p:spPr>
        <p:txBody>
          <a:bodyPr wrap="none">
            <a:spAutoFit/>
          </a:bodyPr>
          <a:lstStyle/>
          <a:p>
            <a:pPr algn="ctr"/>
            <a:r>
              <a:rPr lang="en-GB" sz="2398" dirty="0">
                <a:solidFill>
                  <a:schemeClr val="bg1"/>
                </a:solidFill>
              </a:rPr>
              <a:t>BRIGHT SCIENCE. BRIGHTER LIVING.</a:t>
            </a:r>
            <a:r>
              <a:rPr lang="en-GB" sz="2398" dirty="0">
                <a:solidFill>
                  <a:schemeClr val="bg1"/>
                </a:solidFill>
                <a:sym typeface="Symbol" panose="05050102010706020507" pitchFamily="18" charset="2"/>
              </a:rPr>
              <a:t></a:t>
            </a:r>
            <a:endParaRPr lang="en-GB" sz="2398" dirty="0">
              <a:solidFill>
                <a:schemeClr val="bg1"/>
              </a:solidFill>
            </a:endParaRPr>
          </a:p>
        </p:txBody>
      </p:sp>
      <p:pic>
        <p:nvPicPr>
          <p:cNvPr id="6" name="Picture 5">
            <a:extLst>
              <a:ext uri="{FF2B5EF4-FFF2-40B4-BE49-F238E27FC236}">
                <a16:creationId xmlns:a16="http://schemas.microsoft.com/office/drawing/2014/main" id="{4216A6EF-A724-45F2-99EC-6DC8872BB8C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622540" y="5669535"/>
            <a:ext cx="4569461" cy="1188466"/>
          </a:xfrm>
          <a:prstGeom prst="rect">
            <a:avLst/>
          </a:prstGeom>
        </p:spPr>
      </p:pic>
    </p:spTree>
    <p:extLst>
      <p:ext uri="{BB962C8B-B14F-4D97-AF65-F5344CB8AC3E}">
        <p14:creationId xmlns:p14="http://schemas.microsoft.com/office/powerpoint/2010/main" val="140569773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empty / blu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C72C9C42-45C3-4E44-AA77-EA1F9994E70E}"/>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7" name="Object 6" hidden="1">
                        <a:extLst>
                          <a:ext uri="{FF2B5EF4-FFF2-40B4-BE49-F238E27FC236}">
                            <a16:creationId xmlns:a16="http://schemas.microsoft.com/office/drawing/2014/main" id="{C72C9C42-45C3-4E44-AA77-EA1F9994E70E}"/>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A3758E5-C531-4F38-A46A-D969FA176FB4}"/>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2" name="Title 1">
            <a:extLst>
              <a:ext uri="{FF2B5EF4-FFF2-40B4-BE49-F238E27FC236}">
                <a16:creationId xmlns:a16="http://schemas.microsoft.com/office/drawing/2014/main" id="{675DD4D4-6DE0-485F-B8A2-B30325A05ABB}"/>
              </a:ext>
            </a:extLst>
          </p:cNvPr>
          <p:cNvSpPr>
            <a:spLocks noGrp="1"/>
          </p:cNvSpPr>
          <p:nvPr>
            <p:ph type="title" hasCustomPrompt="1"/>
          </p:nvPr>
        </p:nvSpPr>
        <p:spPr/>
        <p:txBody>
          <a:bodyPr/>
          <a:lstStyle>
            <a:lvl1pPr>
              <a:defRPr/>
            </a:lvl1pPr>
          </a:lstStyle>
          <a:p>
            <a:r>
              <a:rPr lang="en-US" dirty="0"/>
              <a:t>CLICK TO </a:t>
            </a:r>
            <a:r>
              <a:rPr lang="en-US" altLang="nl-NL" dirty="0"/>
              <a:t>Add title</a:t>
            </a:r>
            <a:endParaRPr lang="en-US" dirty="0"/>
          </a:p>
        </p:txBody>
      </p:sp>
    </p:spTree>
    <p:extLst>
      <p:ext uri="{BB962C8B-B14F-4D97-AF65-F5344CB8AC3E}">
        <p14:creationId xmlns:p14="http://schemas.microsoft.com/office/powerpoint/2010/main" val="282313689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empty, subtitle / blue ">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330A8CBF-5855-4259-9301-390F46670E05}"/>
              </a:ext>
            </a:extLst>
          </p:cNvPr>
          <p:cNvGraphicFramePr>
            <a:graphicFrameLocks noChangeAspect="1"/>
          </p:cNvGraphicFramePr>
          <p:nvPr userDrawn="1">
            <p:custDataLst>
              <p:tags r:id="rId1"/>
            </p:custDataLst>
            <p:extLst>
              <p:ext uri="{D42A27DB-BD31-4B8C-83A1-F6EECF244321}">
                <p14:modId xmlns:p14="http://schemas.microsoft.com/office/powerpoint/2010/main" val="3602169515"/>
              </p:ext>
            </p:ext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8" name="Object 7" hidden="1">
                        <a:extLst>
                          <a:ext uri="{FF2B5EF4-FFF2-40B4-BE49-F238E27FC236}">
                            <a16:creationId xmlns:a16="http://schemas.microsoft.com/office/drawing/2014/main" id="{330A8CBF-5855-4259-9301-390F46670E05}"/>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B861139-5D4A-42EB-B1C8-80E087A981F5}"/>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a:p>
        </p:txBody>
      </p:sp>
      <p:sp>
        <p:nvSpPr>
          <p:cNvPr id="4" name="Text Placeholder 3">
            <a:extLst>
              <a:ext uri="{FF2B5EF4-FFF2-40B4-BE49-F238E27FC236}">
                <a16:creationId xmlns:a16="http://schemas.microsoft.com/office/drawing/2014/main" id="{208C7190-BE7E-4E0F-B9B2-AF0785E60141}"/>
              </a:ext>
            </a:extLst>
          </p:cNvPr>
          <p:cNvSpPr>
            <a:spLocks noGrp="1"/>
          </p:cNvSpPr>
          <p:nvPr>
            <p:ph type="body" sz="quarter" idx="12" hasCustomPrompt="1"/>
          </p:nvPr>
        </p:nvSpPr>
        <p:spPr>
          <a:xfrm>
            <a:off x="757404" y="881562"/>
            <a:ext cx="10685760" cy="368990"/>
          </a:xfrm>
        </p:spPr>
        <p:txBody>
          <a:bodyPr/>
          <a:lstStyle>
            <a:lvl1pPr marL="0" indent="0">
              <a:buNone/>
              <a:defRPr sz="2398" i="1" cap="all" baseline="0">
                <a:solidFill>
                  <a:srgbClr val="009FE3"/>
                </a:solidFill>
                <a:latin typeface="Franklin Gothic Heavy" panose="020B0903020102020204" pitchFamily="34" charset="0"/>
              </a:defRPr>
            </a:lvl1pPr>
          </a:lstStyle>
          <a:p>
            <a:pPr lvl="0"/>
            <a:r>
              <a:rPr lang="en-US" dirty="0"/>
              <a:t>CLICK TO ADD SUBTITLE</a:t>
            </a:r>
          </a:p>
        </p:txBody>
      </p:sp>
      <p:sp>
        <p:nvSpPr>
          <p:cNvPr id="2" name="Title 1">
            <a:extLst>
              <a:ext uri="{FF2B5EF4-FFF2-40B4-BE49-F238E27FC236}">
                <a16:creationId xmlns:a16="http://schemas.microsoft.com/office/drawing/2014/main" id="{0553A0B0-A05B-4304-9CDF-7F3118C5908E}"/>
              </a:ext>
            </a:extLst>
          </p:cNvPr>
          <p:cNvSpPr>
            <a:spLocks noGrp="1"/>
          </p:cNvSpPr>
          <p:nvPr>
            <p:ph type="title" hasCustomPrompt="1"/>
          </p:nvPr>
        </p:nvSpPr>
        <p:spPr/>
        <p:txBody>
          <a:bodyPr/>
          <a:lstStyle>
            <a:lvl1pPr>
              <a:defRPr/>
            </a:lvl1pPr>
          </a:lstStyle>
          <a:p>
            <a:r>
              <a:rPr lang="en-US" dirty="0"/>
              <a:t>CLICK TO </a:t>
            </a:r>
            <a:r>
              <a:rPr lang="en-US" altLang="nl-NL" dirty="0"/>
              <a:t>Add title</a:t>
            </a:r>
            <a:endParaRPr lang="en-US" noProof="0" dirty="0"/>
          </a:p>
        </p:txBody>
      </p:sp>
    </p:spTree>
    <p:extLst>
      <p:ext uri="{BB962C8B-B14F-4D97-AF65-F5344CB8AC3E}">
        <p14:creationId xmlns:p14="http://schemas.microsoft.com/office/powerpoint/2010/main" val="263187031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Blue / sub header,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36242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1883791098"/>
      </p:ext>
    </p:extLst>
  </p:cSld>
  <p:clrMapOvr>
    <a:masterClrMapping/>
  </p:clrMapOvr>
  <p:transition spd="slow">
    <p:wipe dir="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1_Blue / sub header, 1 colum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04070F1-5A18-AB42-ABA6-B969A4FED3AD}"/>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err="1">
              <a:solidFill>
                <a:schemeClr val="tx1"/>
              </a:solidFill>
            </a:endParaRPr>
          </a:p>
        </p:txBody>
      </p:sp>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36242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pic>
        <p:nvPicPr>
          <p:cNvPr id="12" name="Picture 11">
            <a:extLst>
              <a:ext uri="{FF2B5EF4-FFF2-40B4-BE49-F238E27FC236}">
                <a16:creationId xmlns:a16="http://schemas.microsoft.com/office/drawing/2014/main" id="{322BC143-4FC6-214D-ACC7-601F118DBA24}"/>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4074822750"/>
      </p:ext>
    </p:extLst>
  </p:cSld>
  <p:clrMapOvr>
    <a:masterClrMapping/>
  </p:clrMapOvr>
  <p:transition spd="slow">
    <p:wipe dir="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Blue / sub header, image I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dirty="0"/>
              <a:t>Click icon to add image</a:t>
            </a:r>
          </a:p>
        </p:txBody>
      </p:sp>
      <p:sp>
        <p:nvSpPr>
          <p:cNvPr id="9" name="Text Placeholder 7">
            <a:extLst>
              <a:ext uri="{FF2B5EF4-FFF2-40B4-BE49-F238E27FC236}">
                <a16:creationId xmlns:a16="http://schemas.microsoft.com/office/drawing/2014/main" id="{39E842B9-D9CA-4763-BCD8-8AECCFA20C82}"/>
              </a:ext>
            </a:extLst>
          </p:cNvPr>
          <p:cNvSpPr>
            <a:spLocks noGrp="1"/>
          </p:cNvSpPr>
          <p:nvPr>
            <p:ph type="body" sz="quarter" idx="16" hasCustomPrompt="1"/>
          </p:nvPr>
        </p:nvSpPr>
        <p:spPr bwMode="white">
          <a:xfrm>
            <a:off x="468000" y="946171"/>
            <a:ext cx="11259176" cy="369332"/>
          </a:xfrm>
        </p:spPr>
        <p:txBody>
          <a:bodyPr/>
          <a:lstStyle>
            <a:lvl1pPr marL="0" indent="0">
              <a:spcAft>
                <a:spcPts val="0"/>
              </a:spcAft>
              <a:buNone/>
              <a:defRPr sz="2400" b="0" i="1">
                <a:solidFill>
                  <a:schemeClr val="bg1"/>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3" name="Title 2">
            <a:extLst>
              <a:ext uri="{FF2B5EF4-FFF2-40B4-BE49-F238E27FC236}">
                <a16:creationId xmlns:a16="http://schemas.microsoft.com/office/drawing/2014/main" id="{08CA1BF8-0DEB-4A3C-B757-CD61169A81D1}"/>
              </a:ext>
            </a:extLst>
          </p:cNvPr>
          <p:cNvSpPr>
            <a:spLocks noGrp="1"/>
          </p:cNvSpPr>
          <p:nvPr>
            <p:ph type="title" hasCustomPrompt="1"/>
          </p:nvPr>
        </p:nvSpPr>
        <p:spPr bwMode="white"/>
        <p:txBody>
          <a:bodyPr/>
          <a:lstStyle>
            <a:lvl1pPr>
              <a:defRPr>
                <a:solidFill>
                  <a:schemeClr val="bg1"/>
                </a:solidFill>
              </a:defRPr>
            </a:lvl1pPr>
          </a:lstStyle>
          <a:p>
            <a:r>
              <a:rPr lang="en-US" dirty="0"/>
              <a:t>Header</a:t>
            </a:r>
          </a:p>
        </p:txBody>
      </p:sp>
      <p:sp>
        <p:nvSpPr>
          <p:cNvPr id="10" name="Slide Number Placeholder 5">
            <a:extLst>
              <a:ext uri="{FF2B5EF4-FFF2-40B4-BE49-F238E27FC236}">
                <a16:creationId xmlns:a16="http://schemas.microsoft.com/office/drawing/2014/main" id="{022F5370-528F-4CD2-B3B7-548D2989FD1D}"/>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2" name="Footer Placeholder 4">
            <a:extLst>
              <a:ext uri="{FF2B5EF4-FFF2-40B4-BE49-F238E27FC236}">
                <a16:creationId xmlns:a16="http://schemas.microsoft.com/office/drawing/2014/main" id="{A3EDC437-8A4A-4FE1-AC29-0BD7C8876E27}"/>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4104797193"/>
      </p:ext>
    </p:extLst>
  </p:cSld>
  <p:clrMapOvr>
    <a:masterClrMapping/>
  </p:clrMapOvr>
  <p:transition spd="slow">
    <p:wipe dir="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AF6DEA-9B42-7948-B14A-78F0D9706687}"/>
              </a:ext>
            </a:extLst>
          </p:cNvPr>
          <p:cNvSpPr>
            <a:spLocks noGrp="1"/>
          </p:cNvSpPr>
          <p:nvPr>
            <p:ph type="title"/>
          </p:nvPr>
        </p:nvSpPr>
        <p:spPr>
          <a:xfrm>
            <a:off x="714216" y="365125"/>
            <a:ext cx="10515600" cy="1325563"/>
          </a:xfrm>
          <a:prstGeom prst="rect">
            <a:avLst/>
          </a:prstGeom>
        </p:spPr>
        <p:txBody>
          <a:bodyPr/>
          <a:lstStyle/>
          <a:p>
            <a:r>
              <a:rPr lang="nl-NL"/>
              <a:t>Klik om stijl te bewerken</a:t>
            </a:r>
            <a:endParaRPr lang="en-US"/>
          </a:p>
        </p:txBody>
      </p:sp>
      <p:sp>
        <p:nvSpPr>
          <p:cNvPr id="3" name="Tijdelijke aanduiding voor inhoud 2">
            <a:extLst>
              <a:ext uri="{FF2B5EF4-FFF2-40B4-BE49-F238E27FC236}">
                <a16:creationId xmlns:a16="http://schemas.microsoft.com/office/drawing/2014/main" id="{755992B0-68BA-F449-BB44-C9F20A130E4A}"/>
              </a:ext>
            </a:extLst>
          </p:cNvPr>
          <p:cNvSpPr>
            <a:spLocks noGrp="1"/>
          </p:cNvSpPr>
          <p:nvPr>
            <p:ph idx="1"/>
          </p:nvPr>
        </p:nvSpPr>
        <p:spPr>
          <a:xfrm>
            <a:off x="714216" y="1825625"/>
            <a:ext cx="10515600" cy="4351338"/>
          </a:xfrm>
          <a:prstGeom prst="rect">
            <a:avLst/>
          </a:prstGeom>
        </p:spPr>
        <p:txBody>
          <a:bodyPr/>
          <a:lstStyle/>
          <a:p>
            <a:r>
              <a:rPr lang="nl-NL"/>
              <a:t>Tekststijl van het model bewerken
Tweede niveau
Derde niveau
Vierde niveau
Vijfde niveau</a:t>
            </a:r>
            <a:endParaRPr lang="en-US"/>
          </a:p>
        </p:txBody>
      </p:sp>
      <p:sp>
        <p:nvSpPr>
          <p:cNvPr id="4" name="Tijdelijke aanduiding voor datum 3">
            <a:extLst>
              <a:ext uri="{FF2B5EF4-FFF2-40B4-BE49-F238E27FC236}">
                <a16:creationId xmlns:a16="http://schemas.microsoft.com/office/drawing/2014/main" id="{4F58D6FA-E3DA-6A48-A1BE-14A6DAE8D516}"/>
              </a:ext>
            </a:extLst>
          </p:cNvPr>
          <p:cNvSpPr>
            <a:spLocks noGrp="1"/>
          </p:cNvSpPr>
          <p:nvPr>
            <p:ph type="dt" sz="half" idx="10"/>
          </p:nvPr>
        </p:nvSpPr>
        <p:spPr>
          <a:xfrm>
            <a:off x="838200" y="6356350"/>
            <a:ext cx="2743200" cy="365125"/>
          </a:xfrm>
          <a:prstGeom prst="rect">
            <a:avLst/>
          </a:prstGeom>
        </p:spPr>
        <p:txBody>
          <a:bodyPr/>
          <a:lstStyle/>
          <a:p>
            <a:fld id="{0366023F-44C9-F340-A5EA-6DD7F1CB0618}" type="datetime1">
              <a:rPr lang="nl-NL" smtClean="0"/>
              <a:t>30-7-2025</a:t>
            </a:fld>
            <a:endParaRPr lang="en-US"/>
          </a:p>
        </p:txBody>
      </p:sp>
      <p:sp>
        <p:nvSpPr>
          <p:cNvPr id="5" name="Tijdelijke aanduiding voor voettekst 4">
            <a:extLst>
              <a:ext uri="{FF2B5EF4-FFF2-40B4-BE49-F238E27FC236}">
                <a16:creationId xmlns:a16="http://schemas.microsoft.com/office/drawing/2014/main" id="{E48ABF11-7589-F049-B50B-90275F2F423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Tijdelijke aanduiding voor dianummer 5">
            <a:extLst>
              <a:ext uri="{FF2B5EF4-FFF2-40B4-BE49-F238E27FC236}">
                <a16:creationId xmlns:a16="http://schemas.microsoft.com/office/drawing/2014/main" id="{06DEA45E-4C98-2848-9115-C33E1C843894}"/>
              </a:ext>
            </a:extLst>
          </p:cNvPr>
          <p:cNvSpPr>
            <a:spLocks noGrp="1"/>
          </p:cNvSpPr>
          <p:nvPr>
            <p:ph type="sldNum" sz="quarter" idx="12"/>
          </p:nvPr>
        </p:nvSpPr>
        <p:spPr/>
        <p:txBody>
          <a:bodyPr/>
          <a:lstStyle/>
          <a:p>
            <a:fld id="{B8A67461-FAA1-C94F-ACA7-96AB24E3641A}" type="slidenum">
              <a:rPr lang="en-US" smtClean="0"/>
              <a:t>‹#›</a:t>
            </a:fld>
            <a:endParaRPr lang="en-US"/>
          </a:p>
        </p:txBody>
      </p:sp>
    </p:spTree>
    <p:extLst>
      <p:ext uri="{BB962C8B-B14F-4D97-AF65-F5344CB8AC3E}">
        <p14:creationId xmlns:p14="http://schemas.microsoft.com/office/powerpoint/2010/main" val="4127078852"/>
      </p:ext>
    </p:extLst>
  </p:cSld>
  <p:clrMapOvr>
    <a:masterClrMapping/>
  </p:clrMapOvr>
  <p:transition spd="slow">
    <p:wipe dir="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B6E61090-88A3-4773-9C4D-DFE61C061EFE}"/>
              </a:ext>
            </a:extLst>
          </p:cNvPr>
          <p:cNvSpPr>
            <a:spLocks noGrp="1" noChangeArrowheads="1"/>
          </p:cNvSpPr>
          <p:nvPr>
            <p:ph type="sldNum" sz="quarter" idx="10"/>
            <p:custDataLst>
              <p:tags r:id="rId1"/>
            </p:custDataLst>
          </p:nvPr>
        </p:nvSpPr>
        <p:spPr>
          <a:ln/>
        </p:spPr>
        <p:txBody>
          <a:bodyPr/>
          <a:lstStyle>
            <a:lvl1pPr>
              <a:defRPr/>
            </a:lvl1pPr>
          </a:lstStyle>
          <a:p>
            <a:pPr>
              <a:defRPr/>
            </a:pPr>
            <a:fld id="{21550601-E25B-44C5-808D-EE54568F8612}" type="slidenum">
              <a:rPr lang="en-US" altLang="en-US"/>
              <a:pPr>
                <a:defRPr/>
              </a:pPr>
              <a:t>‹#›</a:t>
            </a:fld>
            <a:endParaRPr lang="en-US" altLang="en-US" dirty="0"/>
          </a:p>
        </p:txBody>
      </p:sp>
      <p:sp>
        <p:nvSpPr>
          <p:cNvPr id="3" name="Footer Placeholder 1">
            <a:extLst>
              <a:ext uri="{FF2B5EF4-FFF2-40B4-BE49-F238E27FC236}">
                <a16:creationId xmlns:a16="http://schemas.microsoft.com/office/drawing/2014/main" id="{A9A38EB9-9ABE-417C-98CE-7F4C13140C89}"/>
              </a:ext>
            </a:extLst>
          </p:cNvPr>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1192019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Blue / sub header, image 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2BAB836-C9B1-4F02-BEDD-1902625C3D89}"/>
              </a:ext>
            </a:extLst>
          </p:cNvPr>
          <p:cNvGraphicFramePr>
            <a:graphicFrameLocks noChangeAspect="1"/>
          </p:cNvGraphicFramePr>
          <p:nvPr userDrawn="1">
            <p:custDataLst>
              <p:tags r:id="rId1"/>
            </p:custDataLst>
            <p:extLst>
              <p:ext uri="{D42A27DB-BD31-4B8C-83A1-F6EECF244321}">
                <p14:modId xmlns:p14="http://schemas.microsoft.com/office/powerpoint/2010/main" val="10609539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22BAB836-C9B1-4F02-BEDD-1902625C3D8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80C3687-36C5-4171-B057-30559693390C}"/>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Picture Placeholder 21">
            <a:extLst>
              <a:ext uri="{FF2B5EF4-FFF2-40B4-BE49-F238E27FC236}">
                <a16:creationId xmlns:a16="http://schemas.microsoft.com/office/drawing/2014/main" id="{3E210B19-5567-EC4C-82D7-46BB70171659}"/>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13" name="Text Placeholder 9">
            <a:extLst>
              <a:ext uri="{FF2B5EF4-FFF2-40B4-BE49-F238E27FC236}">
                <a16:creationId xmlns:a16="http://schemas.microsoft.com/office/drawing/2014/main" id="{F355D142-E307-46D2-ABBE-A69BC17C242A}"/>
              </a:ext>
            </a:extLst>
          </p:cNvPr>
          <p:cNvSpPr>
            <a:spLocks noGrp="1"/>
          </p:cNvSpPr>
          <p:nvPr>
            <p:ph type="body" sz="quarter" idx="15"/>
          </p:nvPr>
        </p:nvSpPr>
        <p:spPr>
          <a:xfrm>
            <a:off x="468313" y="1800225"/>
            <a:ext cx="5158634" cy="156966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1">
            <a:extLst>
              <a:ext uri="{FF2B5EF4-FFF2-40B4-BE49-F238E27FC236}">
                <a16:creationId xmlns:a16="http://schemas.microsoft.com/office/drawing/2014/main" id="{D20150C5-668E-4AF4-8FA1-109F47087E7E}"/>
              </a:ext>
            </a:extLst>
          </p:cNvPr>
          <p:cNvSpPr>
            <a:spLocks noGrp="1"/>
          </p:cNvSpPr>
          <p:nvPr>
            <p:ph type="title" hasCustomPrompt="1"/>
          </p:nvPr>
        </p:nvSpPr>
        <p:spPr>
          <a:xfrm>
            <a:off x="468000" y="468000"/>
            <a:ext cx="5158947" cy="443198"/>
          </a:xfrm>
        </p:spPr>
        <p:txBody>
          <a:bodyPr/>
          <a:lstStyle>
            <a:lvl1pPr>
              <a:defRPr/>
            </a:lvl1pPr>
          </a:lstStyle>
          <a:p>
            <a:r>
              <a:rPr lang="en-US" noProof="0" dirty="0"/>
              <a:t>Header</a:t>
            </a:r>
          </a:p>
        </p:txBody>
      </p:sp>
      <p:sp>
        <p:nvSpPr>
          <p:cNvPr id="12" name="Text Placeholder 7">
            <a:extLst>
              <a:ext uri="{FF2B5EF4-FFF2-40B4-BE49-F238E27FC236}">
                <a16:creationId xmlns:a16="http://schemas.microsoft.com/office/drawing/2014/main" id="{FE460FD4-C709-4C4E-8F84-D8A6C0957493}"/>
              </a:ext>
            </a:extLst>
          </p:cNvPr>
          <p:cNvSpPr>
            <a:spLocks noGrp="1"/>
          </p:cNvSpPr>
          <p:nvPr>
            <p:ph type="body" sz="quarter" idx="13" hasCustomPrompt="1"/>
          </p:nvPr>
        </p:nvSpPr>
        <p:spPr>
          <a:xfrm>
            <a:off x="468000" y="936876"/>
            <a:ext cx="5158947"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1" name="Slide Number Placeholder 5">
            <a:extLst>
              <a:ext uri="{FF2B5EF4-FFF2-40B4-BE49-F238E27FC236}">
                <a16:creationId xmlns:a16="http://schemas.microsoft.com/office/drawing/2014/main" id="{B2B0F4B5-E5C2-4382-AED6-B702530406F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dirty="0"/>
          </a:p>
        </p:txBody>
      </p:sp>
      <p:sp>
        <p:nvSpPr>
          <p:cNvPr id="14" name="Footer Placeholder 4">
            <a:extLst>
              <a:ext uri="{FF2B5EF4-FFF2-40B4-BE49-F238E27FC236}">
                <a16:creationId xmlns:a16="http://schemas.microsoft.com/office/drawing/2014/main" id="{B7101D0A-2711-43A1-B0D0-D28DE6599F50}"/>
              </a:ext>
            </a:extLst>
          </p:cNvPr>
          <p:cNvSpPr>
            <a:spLocks noGrp="1"/>
          </p:cNvSpPr>
          <p:nvPr>
            <p:ph type="ftr" sz="quarter" idx="3"/>
          </p:nvPr>
        </p:nvSpPr>
        <p:spPr>
          <a:xfrm>
            <a:off x="1066800" y="6338495"/>
            <a:ext cx="4560148"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dirty="0"/>
          </a:p>
        </p:txBody>
      </p:sp>
    </p:spTree>
    <p:extLst>
      <p:ext uri="{BB962C8B-B14F-4D97-AF65-F5344CB8AC3E}">
        <p14:creationId xmlns:p14="http://schemas.microsoft.com/office/powerpoint/2010/main" val="380505934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Photo slide option 3">
    <p:spTree>
      <p:nvGrpSpPr>
        <p:cNvPr id="1" name=""/>
        <p:cNvGrpSpPr/>
        <p:nvPr/>
      </p:nvGrpSpPr>
      <p:grpSpPr>
        <a:xfrm>
          <a:off x="0" y="0"/>
          <a:ext cx="0" cy="0"/>
          <a:chOff x="0" y="0"/>
          <a:chExt cx="0" cy="0"/>
        </a:xfrm>
      </p:grpSpPr>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600" dirty="0">
                <a:solidFill>
                  <a:schemeClr val="bg1">
                    <a:lumMod val="50000"/>
                  </a:schemeClr>
                </a:solidFill>
              </a:defRPr>
            </a:lvl1pPr>
          </a:lstStyle>
          <a:p>
            <a:pPr marL="252000" lvl="0" indent="-252000" algn="ctr"/>
            <a:r>
              <a:rPr lang="en-US"/>
              <a:t>Click icon to add image</a:t>
            </a:r>
          </a:p>
        </p:txBody>
      </p:sp>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a:xfrm>
            <a:off x="468000" y="468000"/>
            <a:ext cx="8640000" cy="443198"/>
          </a:xfrm>
        </p:spPr>
        <p:txBody>
          <a:bodyPr/>
          <a:lstStyle>
            <a:lvl1pPr>
              <a:defRPr>
                <a:solidFill>
                  <a:schemeClr val="bg1"/>
                </a:solidFill>
              </a:defRPr>
            </a:lvl1pPr>
          </a:lstStyle>
          <a:p>
            <a:r>
              <a:rPr lang="en-US"/>
              <a:t>Image slide option 3</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7999" y="1800000"/>
            <a:ext cx="8640000" cy="553998"/>
          </a:xfrm>
        </p:spPr>
        <p:txBody>
          <a:bodyPr/>
          <a:lstStyle>
            <a:lvl1pPr marL="285750" indent="-285750">
              <a:lnSpc>
                <a:spcPct val="100000"/>
              </a:lnSpc>
              <a:buFont typeface="Arial" panose="020B0604020202020204" pitchFamily="34" charset="0"/>
              <a:buChar char="•"/>
              <a:defRPr>
                <a:solidFill>
                  <a:schemeClr val="bg1"/>
                </a:solidFill>
              </a:defRPr>
            </a:lvl1pPr>
            <a:lvl2pPr marL="0" indent="0">
              <a:buNone/>
              <a:defRPr/>
            </a:lvl2pPr>
            <a:lvl3pPr marL="0" indent="0">
              <a:lnSpc>
                <a:spcPct val="100000"/>
              </a:lnSpc>
              <a:spcBef>
                <a:spcPts val="1000"/>
              </a:spcBef>
              <a:buFont typeface="Arial" panose="020B0604020202020204" pitchFamily="34" charset="0"/>
              <a:buNone/>
              <a:defRPr sz="2000">
                <a:solidFill>
                  <a:schemeClr val="bg1"/>
                </a:solidFill>
              </a:defRPr>
            </a:lvl3pPr>
          </a:lstStyle>
          <a:p>
            <a:pPr lvl="0"/>
            <a:r>
              <a:rPr lang="en-US"/>
              <a:t>Orange gradient is used.</a:t>
            </a:r>
            <a:br>
              <a:rPr lang="en-US"/>
            </a:br>
            <a:r>
              <a:rPr lang="en-US"/>
              <a:t>For other gradients, see the final slides in this PPT.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0"/>
            <a:ext cx="2743200" cy="184666"/>
          </a:xfrm>
          <a:prstGeom prst="rect">
            <a:avLst/>
          </a:prstGeom>
        </p:spPr>
        <p:txBody>
          <a:bodyPr>
            <a:spAutoFit/>
          </a:bodyPr>
          <a:lstStyle>
            <a:lvl1pPr>
              <a:defRPr>
                <a:solidFill>
                  <a:schemeClr val="bg1"/>
                </a:solidFill>
              </a:defRPr>
            </a:lvl1pPr>
          </a:lstStyle>
          <a:p>
            <a:fld id="{E118D48E-C7CB-6244-969D-7BAEA9B6226C}" type="slidenum">
              <a:rPr lang="en-US" smtClean="0"/>
              <a:pPr/>
              <a:t>‹#›</a:t>
            </a:fld>
            <a:endParaRPr lang="en-US"/>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0" y="1080000"/>
            <a:ext cx="8640000" cy="369332"/>
          </a:xfrm>
        </p:spPr>
        <p:txBody>
          <a:bodyPr/>
          <a:lstStyle>
            <a:lvl1pPr marL="0" indent="0">
              <a:spcAft>
                <a:spcPts val="0"/>
              </a:spcAft>
              <a:buNone/>
              <a:defRPr sz="2400" b="1" i="1">
                <a:solidFill>
                  <a:schemeClr val="bg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a:t>Image occupies full slide</a:t>
            </a:r>
          </a:p>
        </p:txBody>
      </p:sp>
    </p:spTree>
    <p:extLst>
      <p:ext uri="{BB962C8B-B14F-4D97-AF65-F5344CB8AC3E}">
        <p14:creationId xmlns:p14="http://schemas.microsoft.com/office/powerpoint/2010/main" val="36844554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Purple / sub header,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chemeClr val="accent3"/>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a:p>
        </p:txBody>
      </p:sp>
    </p:spTree>
    <p:extLst>
      <p:ext uri="{BB962C8B-B14F-4D97-AF65-F5344CB8AC3E}">
        <p14:creationId xmlns:p14="http://schemas.microsoft.com/office/powerpoint/2010/main" val="395918930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aphicFrame>
        <p:nvGraphicFramePr>
          <p:cNvPr id="2" name="Rectangle 2" hidden="1"/>
          <p:cNvGraphicFramePr>
            <a:graphicFrameLocks/>
          </p:cNvGraphicFramePr>
          <p:nvPr>
            <p:custDataLst>
              <p:tags r:id="rId1"/>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3" imgW="0" imgH="0" progId="">
                  <p:embed/>
                </p:oleObj>
              </mc:Choice>
              <mc:Fallback>
                <p:oleObj name="think-cell Slide" r:id="rId3" imgW="0" imgH="0" progId="">
                  <p:embed/>
                  <p:pic>
                    <p:nvPicPr>
                      <p:cNvPr id="2"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 name="Picture 10" descr="DSM_cover_blue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344459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obj" preserve="1">
  <p:cSld name="Titel und Inhalt">
    <p:spTree>
      <p:nvGrpSpPr>
        <p:cNvPr id="1" name=""/>
        <p:cNvGrpSpPr/>
        <p:nvPr/>
      </p:nvGrpSpPr>
      <p:grpSpPr>
        <a:xfrm>
          <a:off x="0" y="0"/>
          <a:ext cx="0" cy="0"/>
          <a:chOff x="0" y="0"/>
          <a:chExt cx="0" cy="0"/>
        </a:xfrm>
      </p:grpSpPr>
      <p:graphicFrame>
        <p:nvGraphicFramePr>
          <p:cNvPr id="4" name="Rectangle 2" hidden="1"/>
          <p:cNvGraphicFramePr>
            <a:graphicFrameLocks/>
          </p:cNvGraphicFramePr>
          <p:nvPr>
            <p:custDataLst>
              <p:tags r:id="rId1"/>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9" imgW="0" imgH="0" progId="">
                  <p:embed/>
                </p:oleObj>
              </mc:Choice>
              <mc:Fallback>
                <p:oleObj name="think-cell Slide" r:id="rId9" imgW="0" imgH="0" progId="">
                  <p:embed/>
                  <p:pic>
                    <p:nvPicPr>
                      <p:cNvPr id="4"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echteck 12"/>
          <p:cNvSpPr>
            <a:spLocks noChangeArrowheads="1"/>
          </p:cNvSpPr>
          <p:nvPr userDrawn="1"/>
        </p:nvSpPr>
        <p:spPr bwMode="auto">
          <a:xfrm>
            <a:off x="0" y="0"/>
            <a:ext cx="121920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endParaRPr lang="de-DE" sz="1800">
              <a:solidFill>
                <a:srgbClr val="000000"/>
              </a:solidFill>
            </a:endParaRPr>
          </a:p>
        </p:txBody>
      </p:sp>
      <p:grpSp>
        <p:nvGrpSpPr>
          <p:cNvPr id="6" name="Group 22"/>
          <p:cNvGrpSpPr>
            <a:grpSpLocks/>
          </p:cNvGrpSpPr>
          <p:nvPr userDrawn="1"/>
        </p:nvGrpSpPr>
        <p:grpSpPr bwMode="auto">
          <a:xfrm>
            <a:off x="0" y="1"/>
            <a:ext cx="12208933" cy="6869113"/>
            <a:chOff x="0" y="0"/>
            <a:chExt cx="5768" cy="4327"/>
          </a:xfrm>
        </p:grpSpPr>
        <p:sp>
          <p:nvSpPr>
            <p:cNvPr id="7" name="Freeform 23"/>
            <p:cNvSpPr>
              <a:spLocks/>
            </p:cNvSpPr>
            <p:nvPr userDrawn="1">
              <p:custDataLst>
                <p:tags r:id="rId6"/>
              </p:custDataLst>
            </p:nvPr>
          </p:nvSpPr>
          <p:spPr bwMode="auto">
            <a:xfrm>
              <a:off x="0" y="3353"/>
              <a:ext cx="5768" cy="974"/>
            </a:xfrm>
            <a:custGeom>
              <a:avLst/>
              <a:gdLst>
                <a:gd name="T0" fmla="*/ 5768 w 5768"/>
                <a:gd name="T1" fmla="*/ 972 h 974"/>
                <a:gd name="T2" fmla="*/ 3 w 5768"/>
                <a:gd name="T3" fmla="*/ 959 h 974"/>
                <a:gd name="T4" fmla="*/ 0 w 5768"/>
                <a:gd name="T5" fmla="*/ 504 h 974"/>
                <a:gd name="T6" fmla="*/ 0 w 5768"/>
                <a:gd name="T7" fmla="*/ 504 h 974"/>
                <a:gd name="T8" fmla="*/ 212 w 5768"/>
                <a:gd name="T9" fmla="*/ 516 h 974"/>
                <a:gd name="T10" fmla="*/ 424 w 5768"/>
                <a:gd name="T11" fmla="*/ 526 h 974"/>
                <a:gd name="T12" fmla="*/ 632 w 5768"/>
                <a:gd name="T13" fmla="*/ 534 h 974"/>
                <a:gd name="T14" fmla="*/ 840 w 5768"/>
                <a:gd name="T15" fmla="*/ 540 h 974"/>
                <a:gd name="T16" fmla="*/ 1048 w 5768"/>
                <a:gd name="T17" fmla="*/ 544 h 974"/>
                <a:gd name="T18" fmla="*/ 1252 w 5768"/>
                <a:gd name="T19" fmla="*/ 546 h 974"/>
                <a:gd name="T20" fmla="*/ 1456 w 5768"/>
                <a:gd name="T21" fmla="*/ 546 h 974"/>
                <a:gd name="T22" fmla="*/ 1656 w 5768"/>
                <a:gd name="T23" fmla="*/ 544 h 974"/>
                <a:gd name="T24" fmla="*/ 1856 w 5768"/>
                <a:gd name="T25" fmla="*/ 540 h 974"/>
                <a:gd name="T26" fmla="*/ 2054 w 5768"/>
                <a:gd name="T27" fmla="*/ 536 h 974"/>
                <a:gd name="T28" fmla="*/ 2250 w 5768"/>
                <a:gd name="T29" fmla="*/ 528 h 974"/>
                <a:gd name="T30" fmla="*/ 2444 w 5768"/>
                <a:gd name="T31" fmla="*/ 520 h 974"/>
                <a:gd name="T32" fmla="*/ 2634 w 5768"/>
                <a:gd name="T33" fmla="*/ 510 h 974"/>
                <a:gd name="T34" fmla="*/ 2824 w 5768"/>
                <a:gd name="T35" fmla="*/ 498 h 974"/>
                <a:gd name="T36" fmla="*/ 3010 w 5768"/>
                <a:gd name="T37" fmla="*/ 484 h 974"/>
                <a:gd name="T38" fmla="*/ 3196 w 5768"/>
                <a:gd name="T39" fmla="*/ 468 h 974"/>
                <a:gd name="T40" fmla="*/ 3378 w 5768"/>
                <a:gd name="T41" fmla="*/ 450 h 974"/>
                <a:gd name="T42" fmla="*/ 3556 w 5768"/>
                <a:gd name="T43" fmla="*/ 430 h 974"/>
                <a:gd name="T44" fmla="*/ 3734 w 5768"/>
                <a:gd name="T45" fmla="*/ 410 h 974"/>
                <a:gd name="T46" fmla="*/ 3908 w 5768"/>
                <a:gd name="T47" fmla="*/ 388 h 974"/>
                <a:gd name="T48" fmla="*/ 4078 w 5768"/>
                <a:gd name="T49" fmla="*/ 364 h 974"/>
                <a:gd name="T50" fmla="*/ 4248 w 5768"/>
                <a:gd name="T51" fmla="*/ 338 h 974"/>
                <a:gd name="T52" fmla="*/ 4414 w 5768"/>
                <a:gd name="T53" fmla="*/ 312 h 974"/>
                <a:gd name="T54" fmla="*/ 4576 w 5768"/>
                <a:gd name="T55" fmla="*/ 282 h 974"/>
                <a:gd name="T56" fmla="*/ 4736 w 5768"/>
                <a:gd name="T57" fmla="*/ 252 h 974"/>
                <a:gd name="T58" fmla="*/ 4892 w 5768"/>
                <a:gd name="T59" fmla="*/ 222 h 974"/>
                <a:gd name="T60" fmla="*/ 5044 w 5768"/>
                <a:gd name="T61" fmla="*/ 188 h 974"/>
                <a:gd name="T62" fmla="*/ 5194 w 5768"/>
                <a:gd name="T63" fmla="*/ 154 h 974"/>
                <a:gd name="T64" fmla="*/ 5342 w 5768"/>
                <a:gd name="T65" fmla="*/ 118 h 974"/>
                <a:gd name="T66" fmla="*/ 5484 w 5768"/>
                <a:gd name="T67" fmla="*/ 80 h 974"/>
                <a:gd name="T68" fmla="*/ 5624 w 5768"/>
                <a:gd name="T69" fmla="*/ 42 h 974"/>
                <a:gd name="T70" fmla="*/ 5760 w 5768"/>
                <a:gd name="T71" fmla="*/ 0 h 974"/>
                <a:gd name="T72" fmla="*/ 5765 w 5768"/>
                <a:gd name="T73" fmla="*/ 974 h 9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68" h="974">
                  <a:moveTo>
                    <a:pt x="5768" y="972"/>
                  </a:moveTo>
                  <a:lnTo>
                    <a:pt x="3" y="959"/>
                  </a:lnTo>
                  <a:lnTo>
                    <a:pt x="0" y="504"/>
                  </a:lnTo>
                  <a:lnTo>
                    <a:pt x="212" y="516"/>
                  </a:lnTo>
                  <a:lnTo>
                    <a:pt x="424" y="526"/>
                  </a:lnTo>
                  <a:lnTo>
                    <a:pt x="632" y="534"/>
                  </a:lnTo>
                  <a:lnTo>
                    <a:pt x="840" y="540"/>
                  </a:lnTo>
                  <a:lnTo>
                    <a:pt x="1048" y="544"/>
                  </a:lnTo>
                  <a:lnTo>
                    <a:pt x="1252" y="546"/>
                  </a:lnTo>
                  <a:lnTo>
                    <a:pt x="1456" y="546"/>
                  </a:lnTo>
                  <a:lnTo>
                    <a:pt x="1656" y="544"/>
                  </a:lnTo>
                  <a:lnTo>
                    <a:pt x="1856" y="540"/>
                  </a:lnTo>
                  <a:lnTo>
                    <a:pt x="2054" y="536"/>
                  </a:lnTo>
                  <a:lnTo>
                    <a:pt x="2250" y="528"/>
                  </a:lnTo>
                  <a:lnTo>
                    <a:pt x="2444" y="520"/>
                  </a:lnTo>
                  <a:lnTo>
                    <a:pt x="2634" y="510"/>
                  </a:lnTo>
                  <a:lnTo>
                    <a:pt x="2824" y="498"/>
                  </a:lnTo>
                  <a:lnTo>
                    <a:pt x="3010" y="484"/>
                  </a:lnTo>
                  <a:lnTo>
                    <a:pt x="3196" y="468"/>
                  </a:lnTo>
                  <a:lnTo>
                    <a:pt x="3378" y="450"/>
                  </a:lnTo>
                  <a:lnTo>
                    <a:pt x="3556" y="430"/>
                  </a:lnTo>
                  <a:lnTo>
                    <a:pt x="3734" y="410"/>
                  </a:lnTo>
                  <a:lnTo>
                    <a:pt x="3908" y="388"/>
                  </a:lnTo>
                  <a:lnTo>
                    <a:pt x="4078" y="364"/>
                  </a:lnTo>
                  <a:lnTo>
                    <a:pt x="4248" y="338"/>
                  </a:lnTo>
                  <a:lnTo>
                    <a:pt x="4414" y="312"/>
                  </a:lnTo>
                  <a:lnTo>
                    <a:pt x="4576" y="282"/>
                  </a:lnTo>
                  <a:lnTo>
                    <a:pt x="4736" y="252"/>
                  </a:lnTo>
                  <a:lnTo>
                    <a:pt x="4892" y="222"/>
                  </a:lnTo>
                  <a:lnTo>
                    <a:pt x="5044" y="188"/>
                  </a:lnTo>
                  <a:lnTo>
                    <a:pt x="5194" y="154"/>
                  </a:lnTo>
                  <a:lnTo>
                    <a:pt x="5342" y="118"/>
                  </a:lnTo>
                  <a:lnTo>
                    <a:pt x="5484" y="80"/>
                  </a:lnTo>
                  <a:lnTo>
                    <a:pt x="5624" y="42"/>
                  </a:lnTo>
                  <a:lnTo>
                    <a:pt x="5760" y="0"/>
                  </a:lnTo>
                  <a:lnTo>
                    <a:pt x="5765" y="974"/>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8" name="Freeform 24"/>
            <p:cNvSpPr>
              <a:spLocks/>
            </p:cNvSpPr>
            <p:nvPr userDrawn="1">
              <p:custDataLst>
                <p:tags r:id="rId7"/>
              </p:custDataLst>
            </p:nvPr>
          </p:nvSpPr>
          <p:spPr bwMode="auto">
            <a:xfrm>
              <a:off x="0" y="0"/>
              <a:ext cx="5762" cy="1224"/>
            </a:xfrm>
            <a:custGeom>
              <a:avLst/>
              <a:gdLst>
                <a:gd name="T0" fmla="*/ 5728 w 5762"/>
                <a:gd name="T1" fmla="*/ 1210 h 1224"/>
                <a:gd name="T2" fmla="*/ 5728 w 5762"/>
                <a:gd name="T3" fmla="*/ 1210 h 1224"/>
                <a:gd name="T4" fmla="*/ 5592 w 5762"/>
                <a:gd name="T5" fmla="*/ 1160 h 1224"/>
                <a:gd name="T6" fmla="*/ 5456 w 5762"/>
                <a:gd name="T7" fmla="*/ 1114 h 1224"/>
                <a:gd name="T8" fmla="*/ 5322 w 5762"/>
                <a:gd name="T9" fmla="*/ 1072 h 1224"/>
                <a:gd name="T10" fmla="*/ 5190 w 5762"/>
                <a:gd name="T11" fmla="*/ 1034 h 1224"/>
                <a:gd name="T12" fmla="*/ 5056 w 5762"/>
                <a:gd name="T13" fmla="*/ 998 h 1224"/>
                <a:gd name="T14" fmla="*/ 4924 w 5762"/>
                <a:gd name="T15" fmla="*/ 964 h 1224"/>
                <a:gd name="T16" fmla="*/ 4790 w 5762"/>
                <a:gd name="T17" fmla="*/ 934 h 1224"/>
                <a:gd name="T18" fmla="*/ 4654 w 5762"/>
                <a:gd name="T19" fmla="*/ 906 h 1224"/>
                <a:gd name="T20" fmla="*/ 4518 w 5762"/>
                <a:gd name="T21" fmla="*/ 880 h 1224"/>
                <a:gd name="T22" fmla="*/ 4378 w 5762"/>
                <a:gd name="T23" fmla="*/ 858 h 1224"/>
                <a:gd name="T24" fmla="*/ 4234 w 5762"/>
                <a:gd name="T25" fmla="*/ 836 h 1224"/>
                <a:gd name="T26" fmla="*/ 4086 w 5762"/>
                <a:gd name="T27" fmla="*/ 814 h 1224"/>
                <a:gd name="T28" fmla="*/ 3936 w 5762"/>
                <a:gd name="T29" fmla="*/ 796 h 1224"/>
                <a:gd name="T30" fmla="*/ 3778 w 5762"/>
                <a:gd name="T31" fmla="*/ 778 h 1224"/>
                <a:gd name="T32" fmla="*/ 3616 w 5762"/>
                <a:gd name="T33" fmla="*/ 760 h 1224"/>
                <a:gd name="T34" fmla="*/ 3448 w 5762"/>
                <a:gd name="T35" fmla="*/ 744 h 1224"/>
                <a:gd name="T36" fmla="*/ 3448 w 5762"/>
                <a:gd name="T37" fmla="*/ 744 h 1224"/>
                <a:gd name="T38" fmla="*/ 3158 w 5762"/>
                <a:gd name="T39" fmla="*/ 716 h 1224"/>
                <a:gd name="T40" fmla="*/ 2876 w 5762"/>
                <a:gd name="T41" fmla="*/ 694 h 1224"/>
                <a:gd name="T42" fmla="*/ 2606 w 5762"/>
                <a:gd name="T43" fmla="*/ 674 h 1224"/>
                <a:gd name="T44" fmla="*/ 2344 w 5762"/>
                <a:gd name="T45" fmla="*/ 658 h 1224"/>
                <a:gd name="T46" fmla="*/ 2092 w 5762"/>
                <a:gd name="T47" fmla="*/ 646 h 1224"/>
                <a:gd name="T48" fmla="*/ 1852 w 5762"/>
                <a:gd name="T49" fmla="*/ 636 h 1224"/>
                <a:gd name="T50" fmla="*/ 1620 w 5762"/>
                <a:gd name="T51" fmla="*/ 628 h 1224"/>
                <a:gd name="T52" fmla="*/ 1398 w 5762"/>
                <a:gd name="T53" fmla="*/ 624 h 1224"/>
                <a:gd name="T54" fmla="*/ 1188 w 5762"/>
                <a:gd name="T55" fmla="*/ 622 h 1224"/>
                <a:gd name="T56" fmla="*/ 986 w 5762"/>
                <a:gd name="T57" fmla="*/ 622 h 1224"/>
                <a:gd name="T58" fmla="*/ 796 w 5762"/>
                <a:gd name="T59" fmla="*/ 624 h 1224"/>
                <a:gd name="T60" fmla="*/ 616 w 5762"/>
                <a:gd name="T61" fmla="*/ 626 h 1224"/>
                <a:gd name="T62" fmla="*/ 448 w 5762"/>
                <a:gd name="T63" fmla="*/ 632 h 1224"/>
                <a:gd name="T64" fmla="*/ 288 w 5762"/>
                <a:gd name="T65" fmla="*/ 638 h 1224"/>
                <a:gd name="T66" fmla="*/ 140 w 5762"/>
                <a:gd name="T67" fmla="*/ 644 h 1224"/>
                <a:gd name="T68" fmla="*/ 2 w 5762"/>
                <a:gd name="T69" fmla="*/ 652 h 1224"/>
                <a:gd name="T70" fmla="*/ 0 w 5762"/>
                <a:gd name="T71" fmla="*/ 4 h 1224"/>
                <a:gd name="T72" fmla="*/ 5759 w 5762"/>
                <a:gd name="T73" fmla="*/ 0 h 1224"/>
                <a:gd name="T74" fmla="*/ 5762 w 5762"/>
                <a:gd name="T75" fmla="*/ 1224 h 1224"/>
                <a:gd name="T76" fmla="*/ 5762 w 5762"/>
                <a:gd name="T77" fmla="*/ 1224 h 1224"/>
                <a:gd name="T78" fmla="*/ 5756 w 5762"/>
                <a:gd name="T79" fmla="*/ 1220 h 1224"/>
                <a:gd name="T80" fmla="*/ 5756 w 5762"/>
                <a:gd name="T81" fmla="*/ 1220 h 1224"/>
                <a:gd name="T82" fmla="*/ 5728 w 5762"/>
                <a:gd name="T83" fmla="*/ 1210 h 1224"/>
                <a:gd name="T84" fmla="*/ 5728 w 5762"/>
                <a:gd name="T85" fmla="*/ 1210 h 12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62" h="1224">
                  <a:moveTo>
                    <a:pt x="5728" y="1210"/>
                  </a:moveTo>
                  <a:lnTo>
                    <a:pt x="5728" y="1210"/>
                  </a:lnTo>
                  <a:lnTo>
                    <a:pt x="5592" y="1160"/>
                  </a:lnTo>
                  <a:lnTo>
                    <a:pt x="5456" y="1114"/>
                  </a:lnTo>
                  <a:lnTo>
                    <a:pt x="5322" y="1072"/>
                  </a:lnTo>
                  <a:lnTo>
                    <a:pt x="5190" y="1034"/>
                  </a:lnTo>
                  <a:lnTo>
                    <a:pt x="5056" y="998"/>
                  </a:lnTo>
                  <a:lnTo>
                    <a:pt x="4924" y="964"/>
                  </a:lnTo>
                  <a:lnTo>
                    <a:pt x="4790" y="934"/>
                  </a:lnTo>
                  <a:lnTo>
                    <a:pt x="4654" y="906"/>
                  </a:lnTo>
                  <a:lnTo>
                    <a:pt x="4518" y="880"/>
                  </a:lnTo>
                  <a:lnTo>
                    <a:pt x="4378" y="858"/>
                  </a:lnTo>
                  <a:lnTo>
                    <a:pt x="4234" y="836"/>
                  </a:lnTo>
                  <a:lnTo>
                    <a:pt x="4086" y="814"/>
                  </a:lnTo>
                  <a:lnTo>
                    <a:pt x="3936" y="796"/>
                  </a:lnTo>
                  <a:lnTo>
                    <a:pt x="3778" y="778"/>
                  </a:lnTo>
                  <a:lnTo>
                    <a:pt x="3616" y="760"/>
                  </a:lnTo>
                  <a:lnTo>
                    <a:pt x="3448" y="744"/>
                  </a:lnTo>
                  <a:lnTo>
                    <a:pt x="3158" y="716"/>
                  </a:lnTo>
                  <a:lnTo>
                    <a:pt x="2876" y="694"/>
                  </a:lnTo>
                  <a:lnTo>
                    <a:pt x="2606" y="674"/>
                  </a:lnTo>
                  <a:lnTo>
                    <a:pt x="2344" y="658"/>
                  </a:lnTo>
                  <a:lnTo>
                    <a:pt x="2092" y="646"/>
                  </a:lnTo>
                  <a:lnTo>
                    <a:pt x="1852" y="636"/>
                  </a:lnTo>
                  <a:lnTo>
                    <a:pt x="1620" y="628"/>
                  </a:lnTo>
                  <a:lnTo>
                    <a:pt x="1398" y="624"/>
                  </a:lnTo>
                  <a:lnTo>
                    <a:pt x="1188" y="622"/>
                  </a:lnTo>
                  <a:lnTo>
                    <a:pt x="986" y="622"/>
                  </a:lnTo>
                  <a:lnTo>
                    <a:pt x="796" y="624"/>
                  </a:lnTo>
                  <a:lnTo>
                    <a:pt x="616" y="626"/>
                  </a:lnTo>
                  <a:lnTo>
                    <a:pt x="448" y="632"/>
                  </a:lnTo>
                  <a:lnTo>
                    <a:pt x="288" y="638"/>
                  </a:lnTo>
                  <a:lnTo>
                    <a:pt x="140" y="644"/>
                  </a:lnTo>
                  <a:lnTo>
                    <a:pt x="2" y="652"/>
                  </a:lnTo>
                  <a:lnTo>
                    <a:pt x="0" y="4"/>
                  </a:lnTo>
                  <a:lnTo>
                    <a:pt x="5759" y="0"/>
                  </a:lnTo>
                  <a:lnTo>
                    <a:pt x="5762" y="1224"/>
                  </a:lnTo>
                  <a:lnTo>
                    <a:pt x="5756" y="1220"/>
                  </a:lnTo>
                  <a:lnTo>
                    <a:pt x="5728" y="12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pic>
        <p:nvPicPr>
          <p:cNvPr id="9" name="Picture 15" descr="DSM_cover_logo_contentpage_300"/>
          <p:cNvPicPr>
            <a:picLocks noChangeAspect="1" noChangeArrowheads="1"/>
          </p:cNvPicPr>
          <p:nvPr userDrawn="1">
            <p:custDataLst>
              <p:tags r:id="rId2"/>
            </p:custDataLst>
          </p:nvPr>
        </p:nvPicPr>
        <p:blipFill>
          <a:blip r:embed="rId10" cstate="print">
            <a:extLst>
              <a:ext uri="{28A0092B-C50C-407E-A947-70E740481C1C}">
                <a14:useLocalDpi xmlns:a14="http://schemas.microsoft.com/office/drawing/2010/main" val="0"/>
              </a:ext>
            </a:extLst>
          </a:blip>
          <a:srcRect/>
          <a:stretch>
            <a:fillRect/>
          </a:stretch>
        </p:blipFill>
        <p:spPr bwMode="auto">
          <a:xfrm>
            <a:off x="9258300" y="6053138"/>
            <a:ext cx="2650067"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5"/>
          <p:cNvSpPr txBox="1">
            <a:spLocks noChangeArrowheads="1"/>
          </p:cNvSpPr>
          <p:nvPr userDrawn="1">
            <p:custDataLst>
              <p:tags r:id="rId3"/>
            </p:custDataLst>
          </p:nvPr>
        </p:nvSpPr>
        <p:spPr bwMode="auto">
          <a:xfrm>
            <a:off x="982134" y="279400"/>
            <a:ext cx="65" cy="153888"/>
          </a:xfrm>
          <a:prstGeom prst="rect">
            <a:avLst/>
          </a:prstGeom>
          <a:noFill/>
          <a:ln>
            <a:noFill/>
          </a:ln>
          <a:effectLst/>
        </p:spPr>
        <p:txBody>
          <a:bodyPr wrap="none" lIns="0" tIns="0" rIns="0" bIns="0">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de-DE" sz="1000">
              <a:solidFill>
                <a:srgbClr val="5F5F5F"/>
              </a:solidFill>
              <a:latin typeface="Trebuchet MS" pitchFamily="34" charset="0"/>
            </a:endParaRPr>
          </a:p>
        </p:txBody>
      </p:sp>
      <p:sp>
        <p:nvSpPr>
          <p:cNvPr id="11" name="Text Box 27"/>
          <p:cNvSpPr txBox="1">
            <a:spLocks noChangeArrowheads="1"/>
          </p:cNvSpPr>
          <p:nvPr userDrawn="1">
            <p:custDataLst>
              <p:tags r:id="rId4"/>
            </p:custDataLst>
          </p:nvPr>
        </p:nvSpPr>
        <p:spPr bwMode="auto">
          <a:xfrm>
            <a:off x="982133" y="6499225"/>
            <a:ext cx="567267" cy="153988"/>
          </a:xfrm>
          <a:prstGeom prst="rect">
            <a:avLst/>
          </a:prstGeom>
          <a:noFill/>
          <a:ln>
            <a:noFill/>
          </a:ln>
          <a:effectLst/>
        </p:spPr>
        <p:txBody>
          <a:bodyPr lIns="0" tIns="0" rIns="0" bIns="0">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sz="1000" dirty="0">
                <a:solidFill>
                  <a:srgbClr val="5F5F5F"/>
                </a:solidFill>
                <a:latin typeface="Trebuchet MS" pitchFamily="34" charset="0"/>
              </a:rPr>
              <a:t>Page</a:t>
            </a:r>
          </a:p>
        </p:txBody>
      </p:sp>
      <p:sp>
        <p:nvSpPr>
          <p:cNvPr id="2" name="Titel 1"/>
          <p:cNvSpPr>
            <a:spLocks noGrp="1"/>
          </p:cNvSpPr>
          <p:nvPr>
            <p:ph type="title"/>
          </p:nvPr>
        </p:nvSpPr>
        <p:spPr>
          <a:xfrm>
            <a:off x="956733" y="784225"/>
            <a:ext cx="8629651" cy="463550"/>
          </a:xfrm>
          <a:prstGeom prst="rect">
            <a:avLst/>
          </a:prstGeom>
        </p:spPr>
        <p:txBody>
          <a:bodyPr/>
          <a:lstStyle/>
          <a:p>
            <a:r>
              <a:rPr lang="de-DE" dirty="0"/>
              <a:t>Titelmasterformat durch Klicken bearbeiten</a:t>
            </a:r>
          </a:p>
        </p:txBody>
      </p:sp>
      <p:sp>
        <p:nvSpPr>
          <p:cNvPr id="3" name="Inhaltsplatzhalter 2"/>
          <p:cNvSpPr>
            <a:spLocks noGrp="1"/>
          </p:cNvSpPr>
          <p:nvPr>
            <p:ph idx="1"/>
          </p:nvPr>
        </p:nvSpPr>
        <p:spPr>
          <a:xfrm>
            <a:off x="982134" y="1773239"/>
            <a:ext cx="8606367" cy="1373187"/>
          </a:xfrm>
          <a:prstGeom prst="rect">
            <a:avLst/>
          </a:prstGeo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Rectangle 26"/>
          <p:cNvSpPr>
            <a:spLocks noGrp="1" noChangeArrowheads="1"/>
          </p:cNvSpPr>
          <p:nvPr>
            <p:ph type="sldNum" sz="quarter" idx="10"/>
            <p:custDataLst>
              <p:tags r:id="rId5"/>
            </p:custDataLst>
          </p:nvPr>
        </p:nvSpPr>
        <p:spPr>
          <a:xfrm>
            <a:off x="1511300" y="6499225"/>
            <a:ext cx="1270000" cy="152400"/>
          </a:xfrm>
        </p:spPr>
        <p:txBody>
          <a:bodyPr/>
          <a:lstStyle>
            <a:lvl1pPr>
              <a:defRPr>
                <a:cs typeface="Arial" charset="0"/>
              </a:defRPr>
            </a:lvl1pPr>
          </a:lstStyle>
          <a:p>
            <a:pPr>
              <a:defRPr/>
            </a:pPr>
            <a:fld id="{9EB7DF72-5A1C-4F7F-BD10-B724AE392DA1}" type="slidenum">
              <a:rPr lang="en-US"/>
              <a:pPr>
                <a:defRPr/>
              </a:pPr>
              <a:t>‹#›</a:t>
            </a:fld>
            <a:endParaRPr lang="en-US"/>
          </a:p>
        </p:txBody>
      </p:sp>
    </p:spTree>
    <p:extLst>
      <p:ext uri="{BB962C8B-B14F-4D97-AF65-F5344CB8AC3E}">
        <p14:creationId xmlns:p14="http://schemas.microsoft.com/office/powerpoint/2010/main" val="410199691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graphicFrame>
        <p:nvGraphicFramePr>
          <p:cNvPr id="2" name="Rectangle 2" hidden="1"/>
          <p:cNvGraphicFramePr>
            <a:graphicFrameLocks/>
          </p:cNvGraphicFramePr>
          <p:nvPr>
            <p:custDataLst>
              <p:tags r:id="rId1"/>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9" imgW="0" imgH="0" progId="">
                  <p:embed/>
                </p:oleObj>
              </mc:Choice>
              <mc:Fallback>
                <p:oleObj name="think-cell Slide" r:id="rId9" imgW="0" imgH="0" progId="">
                  <p:embed/>
                  <p:pic>
                    <p:nvPicPr>
                      <p:cNvPr id="2"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Rechteck 4"/>
          <p:cNvSpPr>
            <a:spLocks noChangeArrowheads="1"/>
          </p:cNvSpPr>
          <p:nvPr userDrawn="1"/>
        </p:nvSpPr>
        <p:spPr bwMode="auto">
          <a:xfrm>
            <a:off x="0" y="0"/>
            <a:ext cx="121920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endParaRPr lang="de-DE" sz="1800">
              <a:solidFill>
                <a:srgbClr val="000000"/>
              </a:solidFill>
            </a:endParaRPr>
          </a:p>
        </p:txBody>
      </p:sp>
      <p:grpSp>
        <p:nvGrpSpPr>
          <p:cNvPr id="4" name="Group 22"/>
          <p:cNvGrpSpPr>
            <a:grpSpLocks/>
          </p:cNvGrpSpPr>
          <p:nvPr userDrawn="1"/>
        </p:nvGrpSpPr>
        <p:grpSpPr bwMode="auto">
          <a:xfrm>
            <a:off x="0" y="1"/>
            <a:ext cx="12208933" cy="6869113"/>
            <a:chOff x="0" y="0"/>
            <a:chExt cx="5768" cy="4327"/>
          </a:xfrm>
        </p:grpSpPr>
        <p:sp>
          <p:nvSpPr>
            <p:cNvPr id="5" name="Freeform 23"/>
            <p:cNvSpPr>
              <a:spLocks/>
            </p:cNvSpPr>
            <p:nvPr userDrawn="1">
              <p:custDataLst>
                <p:tags r:id="rId6"/>
              </p:custDataLst>
            </p:nvPr>
          </p:nvSpPr>
          <p:spPr bwMode="auto">
            <a:xfrm>
              <a:off x="0" y="3353"/>
              <a:ext cx="5768" cy="974"/>
            </a:xfrm>
            <a:custGeom>
              <a:avLst/>
              <a:gdLst>
                <a:gd name="T0" fmla="*/ 5768 w 5768"/>
                <a:gd name="T1" fmla="*/ 972 h 974"/>
                <a:gd name="T2" fmla="*/ 3 w 5768"/>
                <a:gd name="T3" fmla="*/ 959 h 974"/>
                <a:gd name="T4" fmla="*/ 0 w 5768"/>
                <a:gd name="T5" fmla="*/ 504 h 974"/>
                <a:gd name="T6" fmla="*/ 0 w 5768"/>
                <a:gd name="T7" fmla="*/ 504 h 974"/>
                <a:gd name="T8" fmla="*/ 212 w 5768"/>
                <a:gd name="T9" fmla="*/ 516 h 974"/>
                <a:gd name="T10" fmla="*/ 424 w 5768"/>
                <a:gd name="T11" fmla="*/ 526 h 974"/>
                <a:gd name="T12" fmla="*/ 632 w 5768"/>
                <a:gd name="T13" fmla="*/ 534 h 974"/>
                <a:gd name="T14" fmla="*/ 840 w 5768"/>
                <a:gd name="T15" fmla="*/ 540 h 974"/>
                <a:gd name="T16" fmla="*/ 1048 w 5768"/>
                <a:gd name="T17" fmla="*/ 544 h 974"/>
                <a:gd name="T18" fmla="*/ 1252 w 5768"/>
                <a:gd name="T19" fmla="*/ 546 h 974"/>
                <a:gd name="T20" fmla="*/ 1456 w 5768"/>
                <a:gd name="T21" fmla="*/ 546 h 974"/>
                <a:gd name="T22" fmla="*/ 1656 w 5768"/>
                <a:gd name="T23" fmla="*/ 544 h 974"/>
                <a:gd name="T24" fmla="*/ 1856 w 5768"/>
                <a:gd name="T25" fmla="*/ 540 h 974"/>
                <a:gd name="T26" fmla="*/ 2054 w 5768"/>
                <a:gd name="T27" fmla="*/ 536 h 974"/>
                <a:gd name="T28" fmla="*/ 2250 w 5768"/>
                <a:gd name="T29" fmla="*/ 528 h 974"/>
                <a:gd name="T30" fmla="*/ 2444 w 5768"/>
                <a:gd name="T31" fmla="*/ 520 h 974"/>
                <a:gd name="T32" fmla="*/ 2634 w 5768"/>
                <a:gd name="T33" fmla="*/ 510 h 974"/>
                <a:gd name="T34" fmla="*/ 2824 w 5768"/>
                <a:gd name="T35" fmla="*/ 498 h 974"/>
                <a:gd name="T36" fmla="*/ 3010 w 5768"/>
                <a:gd name="T37" fmla="*/ 484 h 974"/>
                <a:gd name="T38" fmla="*/ 3196 w 5768"/>
                <a:gd name="T39" fmla="*/ 468 h 974"/>
                <a:gd name="T40" fmla="*/ 3378 w 5768"/>
                <a:gd name="T41" fmla="*/ 450 h 974"/>
                <a:gd name="T42" fmla="*/ 3556 w 5768"/>
                <a:gd name="T43" fmla="*/ 430 h 974"/>
                <a:gd name="T44" fmla="*/ 3734 w 5768"/>
                <a:gd name="T45" fmla="*/ 410 h 974"/>
                <a:gd name="T46" fmla="*/ 3908 w 5768"/>
                <a:gd name="T47" fmla="*/ 388 h 974"/>
                <a:gd name="T48" fmla="*/ 4078 w 5768"/>
                <a:gd name="T49" fmla="*/ 364 h 974"/>
                <a:gd name="T50" fmla="*/ 4248 w 5768"/>
                <a:gd name="T51" fmla="*/ 338 h 974"/>
                <a:gd name="T52" fmla="*/ 4414 w 5768"/>
                <a:gd name="T53" fmla="*/ 312 h 974"/>
                <a:gd name="T54" fmla="*/ 4576 w 5768"/>
                <a:gd name="T55" fmla="*/ 282 h 974"/>
                <a:gd name="T56" fmla="*/ 4736 w 5768"/>
                <a:gd name="T57" fmla="*/ 252 h 974"/>
                <a:gd name="T58" fmla="*/ 4892 w 5768"/>
                <a:gd name="T59" fmla="*/ 222 h 974"/>
                <a:gd name="T60" fmla="*/ 5044 w 5768"/>
                <a:gd name="T61" fmla="*/ 188 h 974"/>
                <a:gd name="T62" fmla="*/ 5194 w 5768"/>
                <a:gd name="T63" fmla="*/ 154 h 974"/>
                <a:gd name="T64" fmla="*/ 5342 w 5768"/>
                <a:gd name="T65" fmla="*/ 118 h 974"/>
                <a:gd name="T66" fmla="*/ 5484 w 5768"/>
                <a:gd name="T67" fmla="*/ 80 h 974"/>
                <a:gd name="T68" fmla="*/ 5624 w 5768"/>
                <a:gd name="T69" fmla="*/ 42 h 974"/>
                <a:gd name="T70" fmla="*/ 5760 w 5768"/>
                <a:gd name="T71" fmla="*/ 0 h 974"/>
                <a:gd name="T72" fmla="*/ 5765 w 5768"/>
                <a:gd name="T73" fmla="*/ 974 h 9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68" h="974">
                  <a:moveTo>
                    <a:pt x="5768" y="972"/>
                  </a:moveTo>
                  <a:lnTo>
                    <a:pt x="3" y="959"/>
                  </a:lnTo>
                  <a:lnTo>
                    <a:pt x="0" y="504"/>
                  </a:lnTo>
                  <a:lnTo>
                    <a:pt x="212" y="516"/>
                  </a:lnTo>
                  <a:lnTo>
                    <a:pt x="424" y="526"/>
                  </a:lnTo>
                  <a:lnTo>
                    <a:pt x="632" y="534"/>
                  </a:lnTo>
                  <a:lnTo>
                    <a:pt x="840" y="540"/>
                  </a:lnTo>
                  <a:lnTo>
                    <a:pt x="1048" y="544"/>
                  </a:lnTo>
                  <a:lnTo>
                    <a:pt x="1252" y="546"/>
                  </a:lnTo>
                  <a:lnTo>
                    <a:pt x="1456" y="546"/>
                  </a:lnTo>
                  <a:lnTo>
                    <a:pt x="1656" y="544"/>
                  </a:lnTo>
                  <a:lnTo>
                    <a:pt x="1856" y="540"/>
                  </a:lnTo>
                  <a:lnTo>
                    <a:pt x="2054" y="536"/>
                  </a:lnTo>
                  <a:lnTo>
                    <a:pt x="2250" y="528"/>
                  </a:lnTo>
                  <a:lnTo>
                    <a:pt x="2444" y="520"/>
                  </a:lnTo>
                  <a:lnTo>
                    <a:pt x="2634" y="510"/>
                  </a:lnTo>
                  <a:lnTo>
                    <a:pt x="2824" y="498"/>
                  </a:lnTo>
                  <a:lnTo>
                    <a:pt x="3010" y="484"/>
                  </a:lnTo>
                  <a:lnTo>
                    <a:pt x="3196" y="468"/>
                  </a:lnTo>
                  <a:lnTo>
                    <a:pt x="3378" y="450"/>
                  </a:lnTo>
                  <a:lnTo>
                    <a:pt x="3556" y="430"/>
                  </a:lnTo>
                  <a:lnTo>
                    <a:pt x="3734" y="410"/>
                  </a:lnTo>
                  <a:lnTo>
                    <a:pt x="3908" y="388"/>
                  </a:lnTo>
                  <a:lnTo>
                    <a:pt x="4078" y="364"/>
                  </a:lnTo>
                  <a:lnTo>
                    <a:pt x="4248" y="338"/>
                  </a:lnTo>
                  <a:lnTo>
                    <a:pt x="4414" y="312"/>
                  </a:lnTo>
                  <a:lnTo>
                    <a:pt x="4576" y="282"/>
                  </a:lnTo>
                  <a:lnTo>
                    <a:pt x="4736" y="252"/>
                  </a:lnTo>
                  <a:lnTo>
                    <a:pt x="4892" y="222"/>
                  </a:lnTo>
                  <a:lnTo>
                    <a:pt x="5044" y="188"/>
                  </a:lnTo>
                  <a:lnTo>
                    <a:pt x="5194" y="154"/>
                  </a:lnTo>
                  <a:lnTo>
                    <a:pt x="5342" y="118"/>
                  </a:lnTo>
                  <a:lnTo>
                    <a:pt x="5484" y="80"/>
                  </a:lnTo>
                  <a:lnTo>
                    <a:pt x="5624" y="42"/>
                  </a:lnTo>
                  <a:lnTo>
                    <a:pt x="5760" y="0"/>
                  </a:lnTo>
                  <a:lnTo>
                    <a:pt x="5765" y="974"/>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6" name="Freeform 24"/>
            <p:cNvSpPr>
              <a:spLocks/>
            </p:cNvSpPr>
            <p:nvPr userDrawn="1">
              <p:custDataLst>
                <p:tags r:id="rId7"/>
              </p:custDataLst>
            </p:nvPr>
          </p:nvSpPr>
          <p:spPr bwMode="auto">
            <a:xfrm>
              <a:off x="0" y="0"/>
              <a:ext cx="5762" cy="1224"/>
            </a:xfrm>
            <a:custGeom>
              <a:avLst/>
              <a:gdLst>
                <a:gd name="T0" fmla="*/ 5728 w 5762"/>
                <a:gd name="T1" fmla="*/ 1210 h 1224"/>
                <a:gd name="T2" fmla="*/ 5728 w 5762"/>
                <a:gd name="T3" fmla="*/ 1210 h 1224"/>
                <a:gd name="T4" fmla="*/ 5592 w 5762"/>
                <a:gd name="T5" fmla="*/ 1160 h 1224"/>
                <a:gd name="T6" fmla="*/ 5456 w 5762"/>
                <a:gd name="T7" fmla="*/ 1114 h 1224"/>
                <a:gd name="T8" fmla="*/ 5322 w 5762"/>
                <a:gd name="T9" fmla="*/ 1072 h 1224"/>
                <a:gd name="T10" fmla="*/ 5190 w 5762"/>
                <a:gd name="T11" fmla="*/ 1034 h 1224"/>
                <a:gd name="T12" fmla="*/ 5056 w 5762"/>
                <a:gd name="T13" fmla="*/ 998 h 1224"/>
                <a:gd name="T14" fmla="*/ 4924 w 5762"/>
                <a:gd name="T15" fmla="*/ 964 h 1224"/>
                <a:gd name="T16" fmla="*/ 4790 w 5762"/>
                <a:gd name="T17" fmla="*/ 934 h 1224"/>
                <a:gd name="T18" fmla="*/ 4654 w 5762"/>
                <a:gd name="T19" fmla="*/ 906 h 1224"/>
                <a:gd name="T20" fmla="*/ 4518 w 5762"/>
                <a:gd name="T21" fmla="*/ 880 h 1224"/>
                <a:gd name="T22" fmla="*/ 4378 w 5762"/>
                <a:gd name="T23" fmla="*/ 858 h 1224"/>
                <a:gd name="T24" fmla="*/ 4234 w 5762"/>
                <a:gd name="T25" fmla="*/ 836 h 1224"/>
                <a:gd name="T26" fmla="*/ 4086 w 5762"/>
                <a:gd name="T27" fmla="*/ 814 h 1224"/>
                <a:gd name="T28" fmla="*/ 3936 w 5762"/>
                <a:gd name="T29" fmla="*/ 796 h 1224"/>
                <a:gd name="T30" fmla="*/ 3778 w 5762"/>
                <a:gd name="T31" fmla="*/ 778 h 1224"/>
                <a:gd name="T32" fmla="*/ 3616 w 5762"/>
                <a:gd name="T33" fmla="*/ 760 h 1224"/>
                <a:gd name="T34" fmla="*/ 3448 w 5762"/>
                <a:gd name="T35" fmla="*/ 744 h 1224"/>
                <a:gd name="T36" fmla="*/ 3448 w 5762"/>
                <a:gd name="T37" fmla="*/ 744 h 1224"/>
                <a:gd name="T38" fmla="*/ 3158 w 5762"/>
                <a:gd name="T39" fmla="*/ 716 h 1224"/>
                <a:gd name="T40" fmla="*/ 2876 w 5762"/>
                <a:gd name="T41" fmla="*/ 694 h 1224"/>
                <a:gd name="T42" fmla="*/ 2606 w 5762"/>
                <a:gd name="T43" fmla="*/ 674 h 1224"/>
                <a:gd name="T44" fmla="*/ 2344 w 5762"/>
                <a:gd name="T45" fmla="*/ 658 h 1224"/>
                <a:gd name="T46" fmla="*/ 2092 w 5762"/>
                <a:gd name="T47" fmla="*/ 646 h 1224"/>
                <a:gd name="T48" fmla="*/ 1852 w 5762"/>
                <a:gd name="T49" fmla="*/ 636 h 1224"/>
                <a:gd name="T50" fmla="*/ 1620 w 5762"/>
                <a:gd name="T51" fmla="*/ 628 h 1224"/>
                <a:gd name="T52" fmla="*/ 1398 w 5762"/>
                <a:gd name="T53" fmla="*/ 624 h 1224"/>
                <a:gd name="T54" fmla="*/ 1188 w 5762"/>
                <a:gd name="T55" fmla="*/ 622 h 1224"/>
                <a:gd name="T56" fmla="*/ 986 w 5762"/>
                <a:gd name="T57" fmla="*/ 622 h 1224"/>
                <a:gd name="T58" fmla="*/ 796 w 5762"/>
                <a:gd name="T59" fmla="*/ 624 h 1224"/>
                <a:gd name="T60" fmla="*/ 616 w 5762"/>
                <a:gd name="T61" fmla="*/ 626 h 1224"/>
                <a:gd name="T62" fmla="*/ 448 w 5762"/>
                <a:gd name="T63" fmla="*/ 632 h 1224"/>
                <a:gd name="T64" fmla="*/ 288 w 5762"/>
                <a:gd name="T65" fmla="*/ 638 h 1224"/>
                <a:gd name="T66" fmla="*/ 140 w 5762"/>
                <a:gd name="T67" fmla="*/ 644 h 1224"/>
                <a:gd name="T68" fmla="*/ 2 w 5762"/>
                <a:gd name="T69" fmla="*/ 652 h 1224"/>
                <a:gd name="T70" fmla="*/ 0 w 5762"/>
                <a:gd name="T71" fmla="*/ 4 h 1224"/>
                <a:gd name="T72" fmla="*/ 5759 w 5762"/>
                <a:gd name="T73" fmla="*/ 0 h 1224"/>
                <a:gd name="T74" fmla="*/ 5762 w 5762"/>
                <a:gd name="T75" fmla="*/ 1224 h 1224"/>
                <a:gd name="T76" fmla="*/ 5762 w 5762"/>
                <a:gd name="T77" fmla="*/ 1224 h 1224"/>
                <a:gd name="T78" fmla="*/ 5756 w 5762"/>
                <a:gd name="T79" fmla="*/ 1220 h 1224"/>
                <a:gd name="T80" fmla="*/ 5756 w 5762"/>
                <a:gd name="T81" fmla="*/ 1220 h 1224"/>
                <a:gd name="T82" fmla="*/ 5728 w 5762"/>
                <a:gd name="T83" fmla="*/ 1210 h 1224"/>
                <a:gd name="T84" fmla="*/ 5728 w 5762"/>
                <a:gd name="T85" fmla="*/ 1210 h 12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62" h="1224">
                  <a:moveTo>
                    <a:pt x="5728" y="1210"/>
                  </a:moveTo>
                  <a:lnTo>
                    <a:pt x="5728" y="1210"/>
                  </a:lnTo>
                  <a:lnTo>
                    <a:pt x="5592" y="1160"/>
                  </a:lnTo>
                  <a:lnTo>
                    <a:pt x="5456" y="1114"/>
                  </a:lnTo>
                  <a:lnTo>
                    <a:pt x="5322" y="1072"/>
                  </a:lnTo>
                  <a:lnTo>
                    <a:pt x="5190" y="1034"/>
                  </a:lnTo>
                  <a:lnTo>
                    <a:pt x="5056" y="998"/>
                  </a:lnTo>
                  <a:lnTo>
                    <a:pt x="4924" y="964"/>
                  </a:lnTo>
                  <a:lnTo>
                    <a:pt x="4790" y="934"/>
                  </a:lnTo>
                  <a:lnTo>
                    <a:pt x="4654" y="906"/>
                  </a:lnTo>
                  <a:lnTo>
                    <a:pt x="4518" y="880"/>
                  </a:lnTo>
                  <a:lnTo>
                    <a:pt x="4378" y="858"/>
                  </a:lnTo>
                  <a:lnTo>
                    <a:pt x="4234" y="836"/>
                  </a:lnTo>
                  <a:lnTo>
                    <a:pt x="4086" y="814"/>
                  </a:lnTo>
                  <a:lnTo>
                    <a:pt x="3936" y="796"/>
                  </a:lnTo>
                  <a:lnTo>
                    <a:pt x="3778" y="778"/>
                  </a:lnTo>
                  <a:lnTo>
                    <a:pt x="3616" y="760"/>
                  </a:lnTo>
                  <a:lnTo>
                    <a:pt x="3448" y="744"/>
                  </a:lnTo>
                  <a:lnTo>
                    <a:pt x="3158" y="716"/>
                  </a:lnTo>
                  <a:lnTo>
                    <a:pt x="2876" y="694"/>
                  </a:lnTo>
                  <a:lnTo>
                    <a:pt x="2606" y="674"/>
                  </a:lnTo>
                  <a:lnTo>
                    <a:pt x="2344" y="658"/>
                  </a:lnTo>
                  <a:lnTo>
                    <a:pt x="2092" y="646"/>
                  </a:lnTo>
                  <a:lnTo>
                    <a:pt x="1852" y="636"/>
                  </a:lnTo>
                  <a:lnTo>
                    <a:pt x="1620" y="628"/>
                  </a:lnTo>
                  <a:lnTo>
                    <a:pt x="1398" y="624"/>
                  </a:lnTo>
                  <a:lnTo>
                    <a:pt x="1188" y="622"/>
                  </a:lnTo>
                  <a:lnTo>
                    <a:pt x="986" y="622"/>
                  </a:lnTo>
                  <a:lnTo>
                    <a:pt x="796" y="624"/>
                  </a:lnTo>
                  <a:lnTo>
                    <a:pt x="616" y="626"/>
                  </a:lnTo>
                  <a:lnTo>
                    <a:pt x="448" y="632"/>
                  </a:lnTo>
                  <a:lnTo>
                    <a:pt x="288" y="638"/>
                  </a:lnTo>
                  <a:lnTo>
                    <a:pt x="140" y="644"/>
                  </a:lnTo>
                  <a:lnTo>
                    <a:pt x="2" y="652"/>
                  </a:lnTo>
                  <a:lnTo>
                    <a:pt x="0" y="4"/>
                  </a:lnTo>
                  <a:lnTo>
                    <a:pt x="5759" y="0"/>
                  </a:lnTo>
                  <a:lnTo>
                    <a:pt x="5762" y="1224"/>
                  </a:lnTo>
                  <a:lnTo>
                    <a:pt x="5756" y="1220"/>
                  </a:lnTo>
                  <a:lnTo>
                    <a:pt x="5728" y="12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pic>
        <p:nvPicPr>
          <p:cNvPr id="7" name="Picture 15" descr="DSM_cover_logo_contentpage_300"/>
          <p:cNvPicPr>
            <a:picLocks noChangeAspect="1" noChangeArrowheads="1"/>
          </p:cNvPicPr>
          <p:nvPr userDrawn="1">
            <p:custDataLst>
              <p:tags r:id="rId2"/>
            </p:custDataLst>
          </p:nvPr>
        </p:nvPicPr>
        <p:blipFill>
          <a:blip r:embed="rId10" cstate="print">
            <a:extLst>
              <a:ext uri="{28A0092B-C50C-407E-A947-70E740481C1C}">
                <a14:useLocalDpi xmlns:a14="http://schemas.microsoft.com/office/drawing/2010/main" val="0"/>
              </a:ext>
            </a:extLst>
          </a:blip>
          <a:srcRect/>
          <a:stretch>
            <a:fillRect/>
          </a:stretch>
        </p:blipFill>
        <p:spPr bwMode="auto">
          <a:xfrm>
            <a:off x="9258300" y="6053138"/>
            <a:ext cx="2650067"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5"/>
          <p:cNvSpPr txBox="1">
            <a:spLocks noChangeArrowheads="1"/>
          </p:cNvSpPr>
          <p:nvPr userDrawn="1">
            <p:custDataLst>
              <p:tags r:id="rId3"/>
            </p:custDataLst>
          </p:nvPr>
        </p:nvSpPr>
        <p:spPr bwMode="auto">
          <a:xfrm>
            <a:off x="982134" y="279400"/>
            <a:ext cx="65" cy="153888"/>
          </a:xfrm>
          <a:prstGeom prst="rect">
            <a:avLst/>
          </a:prstGeom>
          <a:noFill/>
          <a:ln>
            <a:noFill/>
          </a:ln>
          <a:effectLst/>
        </p:spPr>
        <p:txBody>
          <a:bodyPr wrap="none" lIns="0" tIns="0" rIns="0" bIns="0">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de-DE" sz="1000">
              <a:solidFill>
                <a:srgbClr val="5F5F5F"/>
              </a:solidFill>
              <a:latin typeface="Trebuchet MS" pitchFamily="34" charset="0"/>
            </a:endParaRPr>
          </a:p>
        </p:txBody>
      </p:sp>
      <p:sp>
        <p:nvSpPr>
          <p:cNvPr id="9" name="Text Box 27"/>
          <p:cNvSpPr txBox="1">
            <a:spLocks noChangeArrowheads="1"/>
          </p:cNvSpPr>
          <p:nvPr userDrawn="1">
            <p:custDataLst>
              <p:tags r:id="rId4"/>
            </p:custDataLst>
          </p:nvPr>
        </p:nvSpPr>
        <p:spPr bwMode="auto">
          <a:xfrm>
            <a:off x="982133" y="6499225"/>
            <a:ext cx="567267" cy="153988"/>
          </a:xfrm>
          <a:prstGeom prst="rect">
            <a:avLst/>
          </a:prstGeom>
          <a:noFill/>
          <a:ln>
            <a:noFill/>
          </a:ln>
          <a:effectLst/>
        </p:spPr>
        <p:txBody>
          <a:bodyPr lIns="0" tIns="0" rIns="0" bIns="0">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sz="1000" dirty="0">
                <a:solidFill>
                  <a:srgbClr val="5F5F5F"/>
                </a:solidFill>
                <a:latin typeface="Trebuchet MS" pitchFamily="34" charset="0"/>
              </a:rPr>
              <a:t>Page</a:t>
            </a:r>
          </a:p>
        </p:txBody>
      </p:sp>
      <p:sp>
        <p:nvSpPr>
          <p:cNvPr id="11" name="Rectangle 26"/>
          <p:cNvSpPr>
            <a:spLocks noGrp="1" noChangeArrowheads="1"/>
          </p:cNvSpPr>
          <p:nvPr>
            <p:ph type="sldNum" sz="quarter" idx="10"/>
            <p:custDataLst>
              <p:tags r:id="rId5"/>
            </p:custDataLst>
          </p:nvPr>
        </p:nvSpPr>
        <p:spPr>
          <a:xfrm>
            <a:off x="1511300" y="6499225"/>
            <a:ext cx="1270000" cy="152400"/>
          </a:xfrm>
        </p:spPr>
        <p:txBody>
          <a:bodyPr/>
          <a:lstStyle>
            <a:lvl1pPr>
              <a:defRPr>
                <a:cs typeface="Arial" charset="0"/>
              </a:defRPr>
            </a:lvl1pPr>
          </a:lstStyle>
          <a:p>
            <a:pPr>
              <a:defRPr/>
            </a:pPr>
            <a:fld id="{4F98F2F5-76AF-46EE-89EC-1151F600B878}" type="slidenum">
              <a:rPr lang="en-US"/>
              <a:pPr>
                <a:defRPr/>
              </a:pPr>
              <a:t>‹#›</a:t>
            </a:fld>
            <a:endParaRPr lang="en-US"/>
          </a:p>
        </p:txBody>
      </p:sp>
    </p:spTree>
    <p:extLst>
      <p:ext uri="{BB962C8B-B14F-4D97-AF65-F5344CB8AC3E}">
        <p14:creationId xmlns:p14="http://schemas.microsoft.com/office/powerpoint/2010/main" val="308923070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71500" y="1524000"/>
            <a:ext cx="5556251"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30952" y="1524000"/>
            <a:ext cx="5556249"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6543536"/>
      </p:ext>
    </p:extLst>
  </p:cSld>
  <p:clrMapOvr>
    <a:masterClrMapping/>
  </p:clrMapOvr>
  <p:transition spd="med">
    <p:wipe dir="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rgbClr val="44B4A1"/>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133B4165-EE5B-6FB6-59F7-42BD23F2F623}"/>
              </a:ext>
            </a:extLst>
          </p:cNvPr>
          <p:cNvSpPr>
            <a:spLocks noGrp="1"/>
          </p:cNvSpPr>
          <p:nvPr>
            <p:ph type="pic" sz="quarter" idx="25" hasCustomPrompt="1"/>
          </p:nvPr>
        </p:nvSpPr>
        <p:spPr>
          <a:xfrm>
            <a:off x="6172200" y="0"/>
            <a:ext cx="6019800" cy="6858000"/>
          </a:xfrm>
          <a:prstGeom prst="rect">
            <a:avLst/>
          </a:prstGeom>
        </p:spPr>
        <p:txBody>
          <a:bodyPr/>
          <a:lstStyle>
            <a:lvl1pPr algn="ctr">
              <a:defRPr b="1">
                <a:solidFill>
                  <a:srgbClr val="FFFFFF"/>
                </a:solidFill>
              </a:defRPr>
            </a:lvl1pPr>
          </a:lstStyle>
          <a:p>
            <a:br>
              <a:rPr lang="en-US" dirty="0"/>
            </a:br>
            <a:br>
              <a:rPr lang="en-US" dirty="0"/>
            </a:br>
            <a:br>
              <a:rPr lang="en-US" dirty="0"/>
            </a:br>
            <a:br>
              <a:rPr lang="en-US" dirty="0"/>
            </a:br>
            <a:br>
              <a:rPr lang="en-US" dirty="0"/>
            </a:br>
            <a:br>
              <a:rPr lang="en-US" dirty="0"/>
            </a:br>
            <a:br>
              <a:rPr lang="en-US" dirty="0"/>
            </a:br>
            <a:r>
              <a:rPr lang="en-US" dirty="0"/>
              <a:t>TALENT HERE</a:t>
            </a:r>
          </a:p>
        </p:txBody>
      </p:sp>
      <p:sp>
        <p:nvSpPr>
          <p:cNvPr id="8" name="Title 1">
            <a:extLst>
              <a:ext uri="{FF2B5EF4-FFF2-40B4-BE49-F238E27FC236}">
                <a16:creationId xmlns:a16="http://schemas.microsoft.com/office/drawing/2014/main" id="{AB6880B7-A51F-E27F-2AB8-3F7EF1457BC1}"/>
              </a:ext>
            </a:extLst>
          </p:cNvPr>
          <p:cNvSpPr>
            <a:spLocks noGrp="1"/>
          </p:cNvSpPr>
          <p:nvPr>
            <p:ph type="title" hasCustomPrompt="1"/>
          </p:nvPr>
        </p:nvSpPr>
        <p:spPr>
          <a:xfrm>
            <a:off x="302400" y="391300"/>
            <a:ext cx="11376077" cy="900111"/>
          </a:xfrm>
          <a:prstGeom prst="rect">
            <a:avLst/>
          </a:prstGeom>
        </p:spPr>
        <p:txBody>
          <a:bodyPr anchor="t">
            <a:noAutofit/>
          </a:bodyPr>
          <a:lstStyle>
            <a:lvl1pPr>
              <a:defRPr sz="8000" b="0">
                <a:solidFill>
                  <a:schemeClr val="bg1"/>
                </a:solidFill>
              </a:defRPr>
            </a:lvl1pPr>
          </a:lstStyle>
          <a:p>
            <a:r>
              <a:rPr lang="en-US" dirty="0"/>
              <a:t>INGREDIENT</a:t>
            </a:r>
            <a:endParaRPr lang="en-GB" dirty="0"/>
          </a:p>
        </p:txBody>
      </p:sp>
      <p:sp>
        <p:nvSpPr>
          <p:cNvPr id="11" name="Picture Placeholder 13">
            <a:extLst>
              <a:ext uri="{FF2B5EF4-FFF2-40B4-BE49-F238E27FC236}">
                <a16:creationId xmlns:a16="http://schemas.microsoft.com/office/drawing/2014/main" id="{89F8DA99-0917-AC11-A390-3036D7ADFF4B}"/>
              </a:ext>
            </a:extLst>
          </p:cNvPr>
          <p:cNvSpPr>
            <a:spLocks noGrp="1"/>
          </p:cNvSpPr>
          <p:nvPr>
            <p:ph type="pic" sz="quarter" idx="26" hasCustomPrompt="1"/>
          </p:nvPr>
        </p:nvSpPr>
        <p:spPr>
          <a:xfrm>
            <a:off x="0" y="2438400"/>
            <a:ext cx="2498725" cy="3041650"/>
          </a:xfrm>
          <a:prstGeom prst="rect">
            <a:avLst/>
          </a:prstGeom>
        </p:spPr>
        <p:txBody>
          <a:bodyPr anchor="ctr"/>
          <a:lstStyle>
            <a:lvl1pPr algn="ctr">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Ingredient/science here</a:t>
            </a:r>
          </a:p>
          <a:p>
            <a:endParaRPr lang="en-US" dirty="0"/>
          </a:p>
        </p:txBody>
      </p:sp>
      <p:sp>
        <p:nvSpPr>
          <p:cNvPr id="12" name="Picture Placeholder 13">
            <a:extLst>
              <a:ext uri="{FF2B5EF4-FFF2-40B4-BE49-F238E27FC236}">
                <a16:creationId xmlns:a16="http://schemas.microsoft.com/office/drawing/2014/main" id="{8D110186-24A7-A3E3-2E19-DBBAD51873A8}"/>
              </a:ext>
            </a:extLst>
          </p:cNvPr>
          <p:cNvSpPr>
            <a:spLocks noGrp="1"/>
          </p:cNvSpPr>
          <p:nvPr>
            <p:ph type="pic" sz="quarter" idx="27" hasCustomPrompt="1"/>
          </p:nvPr>
        </p:nvSpPr>
        <p:spPr>
          <a:xfrm>
            <a:off x="2632841" y="2438400"/>
            <a:ext cx="3386960" cy="3041650"/>
          </a:xfrm>
          <a:prstGeom prst="rect">
            <a:avLst/>
          </a:prstGeom>
        </p:spPr>
        <p:txBody>
          <a:bodyPr anchor="ctr"/>
          <a:lstStyle>
            <a:lvl1pPr algn="l">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Ingredient/science here</a:t>
            </a:r>
          </a:p>
          <a:p>
            <a:endParaRPr lang="en-US" dirty="0"/>
          </a:p>
        </p:txBody>
      </p:sp>
      <p:sp>
        <p:nvSpPr>
          <p:cNvPr id="15" name="Text Placeholder 37">
            <a:extLst>
              <a:ext uri="{FF2B5EF4-FFF2-40B4-BE49-F238E27FC236}">
                <a16:creationId xmlns:a16="http://schemas.microsoft.com/office/drawing/2014/main" id="{CD398FD4-ABF7-65C1-7917-62D7418F655A}"/>
              </a:ext>
            </a:extLst>
          </p:cNvPr>
          <p:cNvSpPr>
            <a:spLocks noGrp="1"/>
          </p:cNvSpPr>
          <p:nvPr>
            <p:ph type="body" sz="quarter" idx="29" hasCustomPrompt="1"/>
          </p:nvPr>
        </p:nvSpPr>
        <p:spPr>
          <a:xfrm>
            <a:off x="4746568" y="1357309"/>
            <a:ext cx="3013090" cy="900113"/>
          </a:xfrm>
          <a:prstGeom prst="rect">
            <a:avLst/>
          </a:prstGeom>
        </p:spPr>
        <p:txBody>
          <a:bodyPr/>
          <a:lstStyle>
            <a:lvl1pPr>
              <a:defRPr sz="8000">
                <a:solidFill>
                  <a:schemeClr val="bg1"/>
                </a:solidFill>
              </a:defRPr>
            </a:lvl1pPr>
            <a:lvl2pPr>
              <a:defRPr sz="8000"/>
            </a:lvl2pPr>
            <a:lvl3pPr>
              <a:defRPr sz="8000"/>
            </a:lvl3pPr>
            <a:lvl4pPr>
              <a:defRPr sz="8000"/>
            </a:lvl4pPr>
            <a:lvl5pPr>
              <a:defRPr sz="8000"/>
            </a:lvl5pPr>
          </a:lstStyle>
          <a:p>
            <a:pPr lvl="0"/>
            <a:r>
              <a:rPr lang="en-US" dirty="0"/>
              <a:t>NAME</a:t>
            </a:r>
          </a:p>
        </p:txBody>
      </p:sp>
      <p:sp>
        <p:nvSpPr>
          <p:cNvPr id="16" name="Text Placeholder 40">
            <a:extLst>
              <a:ext uri="{FF2B5EF4-FFF2-40B4-BE49-F238E27FC236}">
                <a16:creationId xmlns:a16="http://schemas.microsoft.com/office/drawing/2014/main" id="{C0F956D7-BD5F-E724-38C7-9055BB0BA373}"/>
              </a:ext>
            </a:extLst>
          </p:cNvPr>
          <p:cNvSpPr>
            <a:spLocks noGrp="1"/>
          </p:cNvSpPr>
          <p:nvPr>
            <p:ph type="body" sz="quarter" idx="30" hasCustomPrompt="1"/>
          </p:nvPr>
        </p:nvSpPr>
        <p:spPr>
          <a:xfrm>
            <a:off x="328514" y="1724025"/>
            <a:ext cx="3055938" cy="533400"/>
          </a:xfrm>
          <a:prstGeom prst="rect">
            <a:avLst/>
          </a:prstGeom>
        </p:spPr>
        <p:txBody>
          <a:bodyPr/>
          <a:lstStyle>
            <a:lvl1pPr>
              <a:defRPr sz="2000" i="1">
                <a:solidFill>
                  <a:schemeClr val="bg1"/>
                </a:solidFill>
                <a:latin typeface="Lora Italic" pitchFamily="2" charset="77"/>
              </a:defRPr>
            </a:lvl1pPr>
            <a:lvl2pPr>
              <a:defRPr sz="2000"/>
            </a:lvl2pPr>
            <a:lvl3pPr>
              <a:defRPr sz="2000"/>
            </a:lvl3pPr>
            <a:lvl4pPr>
              <a:defRPr sz="2000"/>
            </a:lvl4pPr>
            <a:lvl5pPr>
              <a:defRPr sz="2000"/>
            </a:lvl5pPr>
          </a:lstStyle>
          <a:p>
            <a:pPr lvl="0"/>
            <a:r>
              <a:rPr lang="en-US" dirty="0"/>
              <a:t>Ingredient</a:t>
            </a:r>
            <a:br>
              <a:rPr lang="en-US" dirty="0"/>
            </a:br>
            <a:r>
              <a:rPr lang="en-US" dirty="0"/>
              <a:t>headline here</a:t>
            </a:r>
          </a:p>
        </p:txBody>
      </p:sp>
      <p:pic>
        <p:nvPicPr>
          <p:cNvPr id="31" name="Picture 30">
            <a:extLst>
              <a:ext uri="{FF2B5EF4-FFF2-40B4-BE49-F238E27FC236}">
                <a16:creationId xmlns:a16="http://schemas.microsoft.com/office/drawing/2014/main" id="{1FD9B93F-ED9D-9567-A546-7E7EED1AE8EE}"/>
              </a:ext>
            </a:extLst>
          </p:cNvPr>
          <p:cNvPicPr>
            <a:picLocks noChangeAspect="1"/>
          </p:cNvPicPr>
          <p:nvPr userDrawn="1"/>
        </p:nvPicPr>
        <p:blipFill>
          <a:blip r:embed="rId2"/>
          <a:stretch>
            <a:fillRect/>
          </a:stretch>
        </p:blipFill>
        <p:spPr>
          <a:xfrm>
            <a:off x="302399" y="6439337"/>
            <a:ext cx="2170925" cy="146426"/>
          </a:xfrm>
          <a:prstGeom prst="rect">
            <a:avLst/>
          </a:prstGeom>
        </p:spPr>
      </p:pic>
    </p:spTree>
    <p:extLst>
      <p:ext uri="{BB962C8B-B14F-4D97-AF65-F5344CB8AC3E}">
        <p14:creationId xmlns:p14="http://schemas.microsoft.com/office/powerpoint/2010/main" val="34310467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2_Title Slide (White Logo)">
    <p:bg>
      <p:bgPr>
        <a:solidFill>
          <a:srgbClr val="084337"/>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133B4165-EE5B-6FB6-59F7-42BD23F2F623}"/>
              </a:ext>
            </a:extLst>
          </p:cNvPr>
          <p:cNvSpPr>
            <a:spLocks noGrp="1"/>
          </p:cNvSpPr>
          <p:nvPr>
            <p:ph type="pic" sz="quarter" idx="25" hasCustomPrompt="1"/>
          </p:nvPr>
        </p:nvSpPr>
        <p:spPr>
          <a:xfrm>
            <a:off x="6172200" y="0"/>
            <a:ext cx="6019800" cy="6858000"/>
          </a:xfrm>
          <a:prstGeom prst="rect">
            <a:avLst/>
          </a:prstGeom>
        </p:spPr>
        <p:txBody>
          <a:bodyPr/>
          <a:lstStyle>
            <a:lvl1pPr algn="ctr">
              <a:defRPr b="1">
                <a:solidFill>
                  <a:srgbClr val="FFFFFF"/>
                </a:solidFill>
              </a:defRPr>
            </a:lvl1pPr>
          </a:lstStyle>
          <a:p>
            <a:br>
              <a:rPr lang="en-US" dirty="0"/>
            </a:br>
            <a:br>
              <a:rPr lang="en-US" dirty="0"/>
            </a:br>
            <a:br>
              <a:rPr lang="en-US" dirty="0"/>
            </a:br>
            <a:br>
              <a:rPr lang="en-US" dirty="0"/>
            </a:br>
            <a:br>
              <a:rPr lang="en-US" dirty="0"/>
            </a:br>
            <a:br>
              <a:rPr lang="en-US" dirty="0"/>
            </a:br>
            <a:br>
              <a:rPr lang="en-US" dirty="0"/>
            </a:br>
            <a:r>
              <a:rPr lang="en-US" dirty="0"/>
              <a:t>TALENT HERE</a:t>
            </a:r>
          </a:p>
        </p:txBody>
      </p:sp>
      <p:sp>
        <p:nvSpPr>
          <p:cNvPr id="8" name="Title 1">
            <a:extLst>
              <a:ext uri="{FF2B5EF4-FFF2-40B4-BE49-F238E27FC236}">
                <a16:creationId xmlns:a16="http://schemas.microsoft.com/office/drawing/2014/main" id="{AB6880B7-A51F-E27F-2AB8-3F7EF1457BC1}"/>
              </a:ext>
            </a:extLst>
          </p:cNvPr>
          <p:cNvSpPr>
            <a:spLocks noGrp="1"/>
          </p:cNvSpPr>
          <p:nvPr>
            <p:ph type="title" hasCustomPrompt="1"/>
          </p:nvPr>
        </p:nvSpPr>
        <p:spPr>
          <a:xfrm>
            <a:off x="302400" y="391300"/>
            <a:ext cx="11376077" cy="900111"/>
          </a:xfrm>
          <a:prstGeom prst="rect">
            <a:avLst/>
          </a:prstGeom>
        </p:spPr>
        <p:txBody>
          <a:bodyPr anchor="t">
            <a:noAutofit/>
          </a:bodyPr>
          <a:lstStyle>
            <a:lvl1pPr>
              <a:defRPr sz="8000" b="0">
                <a:solidFill>
                  <a:schemeClr val="bg1"/>
                </a:solidFill>
              </a:defRPr>
            </a:lvl1pPr>
          </a:lstStyle>
          <a:p>
            <a:r>
              <a:rPr lang="en-US" dirty="0"/>
              <a:t>INGREDIENT</a:t>
            </a:r>
            <a:endParaRPr lang="en-GB" dirty="0"/>
          </a:p>
        </p:txBody>
      </p:sp>
      <p:sp>
        <p:nvSpPr>
          <p:cNvPr id="11" name="Picture Placeholder 13">
            <a:extLst>
              <a:ext uri="{FF2B5EF4-FFF2-40B4-BE49-F238E27FC236}">
                <a16:creationId xmlns:a16="http://schemas.microsoft.com/office/drawing/2014/main" id="{89F8DA99-0917-AC11-A390-3036D7ADFF4B}"/>
              </a:ext>
            </a:extLst>
          </p:cNvPr>
          <p:cNvSpPr>
            <a:spLocks noGrp="1"/>
          </p:cNvSpPr>
          <p:nvPr>
            <p:ph type="pic" sz="quarter" idx="26" hasCustomPrompt="1"/>
          </p:nvPr>
        </p:nvSpPr>
        <p:spPr>
          <a:xfrm>
            <a:off x="0" y="2438400"/>
            <a:ext cx="2498725" cy="3041650"/>
          </a:xfrm>
          <a:prstGeom prst="rect">
            <a:avLst/>
          </a:prstGeom>
        </p:spPr>
        <p:txBody>
          <a:bodyPr anchor="ctr"/>
          <a:lstStyle>
            <a:lvl1pPr algn="ctr">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Ingredient/science here</a:t>
            </a:r>
          </a:p>
          <a:p>
            <a:endParaRPr lang="en-US" dirty="0"/>
          </a:p>
        </p:txBody>
      </p:sp>
      <p:sp>
        <p:nvSpPr>
          <p:cNvPr id="12" name="Picture Placeholder 13">
            <a:extLst>
              <a:ext uri="{FF2B5EF4-FFF2-40B4-BE49-F238E27FC236}">
                <a16:creationId xmlns:a16="http://schemas.microsoft.com/office/drawing/2014/main" id="{8D110186-24A7-A3E3-2E19-DBBAD51873A8}"/>
              </a:ext>
            </a:extLst>
          </p:cNvPr>
          <p:cNvSpPr>
            <a:spLocks noGrp="1"/>
          </p:cNvSpPr>
          <p:nvPr>
            <p:ph type="pic" sz="quarter" idx="27" hasCustomPrompt="1"/>
          </p:nvPr>
        </p:nvSpPr>
        <p:spPr>
          <a:xfrm>
            <a:off x="2632841" y="2438400"/>
            <a:ext cx="3386960" cy="3041650"/>
          </a:xfrm>
          <a:prstGeom prst="rect">
            <a:avLst/>
          </a:prstGeom>
        </p:spPr>
        <p:txBody>
          <a:bodyPr anchor="ctr"/>
          <a:lstStyle>
            <a:lvl1pPr algn="l">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Ingredient/science here</a:t>
            </a:r>
          </a:p>
          <a:p>
            <a:endParaRPr lang="en-US" dirty="0"/>
          </a:p>
        </p:txBody>
      </p:sp>
      <p:sp>
        <p:nvSpPr>
          <p:cNvPr id="15" name="Text Placeholder 37">
            <a:extLst>
              <a:ext uri="{FF2B5EF4-FFF2-40B4-BE49-F238E27FC236}">
                <a16:creationId xmlns:a16="http://schemas.microsoft.com/office/drawing/2014/main" id="{CD398FD4-ABF7-65C1-7917-62D7418F655A}"/>
              </a:ext>
            </a:extLst>
          </p:cNvPr>
          <p:cNvSpPr>
            <a:spLocks noGrp="1"/>
          </p:cNvSpPr>
          <p:nvPr>
            <p:ph type="body" sz="quarter" idx="29" hasCustomPrompt="1"/>
          </p:nvPr>
        </p:nvSpPr>
        <p:spPr>
          <a:xfrm>
            <a:off x="4746568" y="1357309"/>
            <a:ext cx="3013090" cy="900113"/>
          </a:xfrm>
          <a:prstGeom prst="rect">
            <a:avLst/>
          </a:prstGeom>
        </p:spPr>
        <p:txBody>
          <a:bodyPr/>
          <a:lstStyle>
            <a:lvl1pPr>
              <a:defRPr sz="8000">
                <a:solidFill>
                  <a:schemeClr val="bg1"/>
                </a:solidFill>
              </a:defRPr>
            </a:lvl1pPr>
            <a:lvl2pPr>
              <a:defRPr sz="8000"/>
            </a:lvl2pPr>
            <a:lvl3pPr>
              <a:defRPr sz="8000"/>
            </a:lvl3pPr>
            <a:lvl4pPr>
              <a:defRPr sz="8000"/>
            </a:lvl4pPr>
            <a:lvl5pPr>
              <a:defRPr sz="8000"/>
            </a:lvl5pPr>
          </a:lstStyle>
          <a:p>
            <a:pPr lvl="0"/>
            <a:r>
              <a:rPr lang="en-US" dirty="0"/>
              <a:t>NAME</a:t>
            </a:r>
          </a:p>
        </p:txBody>
      </p:sp>
      <p:sp>
        <p:nvSpPr>
          <p:cNvPr id="16" name="Text Placeholder 40">
            <a:extLst>
              <a:ext uri="{FF2B5EF4-FFF2-40B4-BE49-F238E27FC236}">
                <a16:creationId xmlns:a16="http://schemas.microsoft.com/office/drawing/2014/main" id="{C0F956D7-BD5F-E724-38C7-9055BB0BA373}"/>
              </a:ext>
            </a:extLst>
          </p:cNvPr>
          <p:cNvSpPr>
            <a:spLocks noGrp="1"/>
          </p:cNvSpPr>
          <p:nvPr>
            <p:ph type="body" sz="quarter" idx="30" hasCustomPrompt="1"/>
          </p:nvPr>
        </p:nvSpPr>
        <p:spPr>
          <a:xfrm>
            <a:off x="328514" y="1724025"/>
            <a:ext cx="3055938" cy="533400"/>
          </a:xfrm>
          <a:prstGeom prst="rect">
            <a:avLst/>
          </a:prstGeom>
        </p:spPr>
        <p:txBody>
          <a:bodyPr/>
          <a:lstStyle>
            <a:lvl1pPr>
              <a:defRPr sz="2000" i="1">
                <a:solidFill>
                  <a:schemeClr val="bg1"/>
                </a:solidFill>
                <a:latin typeface="Lora Italic" pitchFamily="2" charset="77"/>
              </a:defRPr>
            </a:lvl1pPr>
            <a:lvl2pPr>
              <a:defRPr sz="2000"/>
            </a:lvl2pPr>
            <a:lvl3pPr>
              <a:defRPr sz="2000"/>
            </a:lvl3pPr>
            <a:lvl4pPr>
              <a:defRPr sz="2000"/>
            </a:lvl4pPr>
            <a:lvl5pPr>
              <a:defRPr sz="2000"/>
            </a:lvl5pPr>
          </a:lstStyle>
          <a:p>
            <a:pPr lvl="0"/>
            <a:r>
              <a:rPr lang="en-US" dirty="0"/>
              <a:t>Ingredient</a:t>
            </a:r>
            <a:br>
              <a:rPr lang="en-US" dirty="0"/>
            </a:br>
            <a:r>
              <a:rPr lang="en-US" dirty="0"/>
              <a:t>headline here</a:t>
            </a:r>
          </a:p>
        </p:txBody>
      </p:sp>
      <p:pic>
        <p:nvPicPr>
          <p:cNvPr id="4" name="Picture 3">
            <a:extLst>
              <a:ext uri="{FF2B5EF4-FFF2-40B4-BE49-F238E27FC236}">
                <a16:creationId xmlns:a16="http://schemas.microsoft.com/office/drawing/2014/main" id="{DFC96341-F04C-B465-FA30-27FAD6E412CC}"/>
              </a:ext>
            </a:extLst>
          </p:cNvPr>
          <p:cNvPicPr>
            <a:picLocks noChangeAspect="1"/>
          </p:cNvPicPr>
          <p:nvPr userDrawn="1"/>
        </p:nvPicPr>
        <p:blipFill>
          <a:blip r:embed="rId2"/>
          <a:stretch>
            <a:fillRect/>
          </a:stretch>
        </p:blipFill>
        <p:spPr>
          <a:xfrm>
            <a:off x="302398" y="6439337"/>
            <a:ext cx="2170925" cy="146426"/>
          </a:xfrm>
          <a:prstGeom prst="rect">
            <a:avLst/>
          </a:prstGeom>
        </p:spPr>
      </p:pic>
    </p:spTree>
    <p:extLst>
      <p:ext uri="{BB962C8B-B14F-4D97-AF65-F5344CB8AC3E}">
        <p14:creationId xmlns:p14="http://schemas.microsoft.com/office/powerpoint/2010/main" val="30343420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3_Title Slide (White Logo)">
    <p:bg>
      <p:bgPr>
        <a:solidFill>
          <a:srgbClr val="4D3C36"/>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133B4165-EE5B-6FB6-59F7-42BD23F2F623}"/>
              </a:ext>
            </a:extLst>
          </p:cNvPr>
          <p:cNvSpPr>
            <a:spLocks noGrp="1"/>
          </p:cNvSpPr>
          <p:nvPr>
            <p:ph type="pic" sz="quarter" idx="25" hasCustomPrompt="1"/>
          </p:nvPr>
        </p:nvSpPr>
        <p:spPr>
          <a:xfrm>
            <a:off x="6172200" y="0"/>
            <a:ext cx="6019800" cy="6858000"/>
          </a:xfrm>
          <a:prstGeom prst="rect">
            <a:avLst/>
          </a:prstGeom>
        </p:spPr>
        <p:txBody>
          <a:bodyPr/>
          <a:lstStyle>
            <a:lvl1pPr algn="ctr">
              <a:defRPr b="1">
                <a:solidFill>
                  <a:srgbClr val="FFFFFF"/>
                </a:solidFill>
              </a:defRPr>
            </a:lvl1pPr>
          </a:lstStyle>
          <a:p>
            <a:br>
              <a:rPr lang="en-US" dirty="0"/>
            </a:br>
            <a:br>
              <a:rPr lang="en-US" dirty="0"/>
            </a:br>
            <a:br>
              <a:rPr lang="en-US" dirty="0"/>
            </a:br>
            <a:br>
              <a:rPr lang="en-US" dirty="0"/>
            </a:br>
            <a:br>
              <a:rPr lang="en-US" dirty="0"/>
            </a:br>
            <a:br>
              <a:rPr lang="en-US" dirty="0"/>
            </a:br>
            <a:br>
              <a:rPr lang="en-US" dirty="0"/>
            </a:br>
            <a:r>
              <a:rPr lang="en-US" dirty="0"/>
              <a:t>TALENT HERE</a:t>
            </a:r>
          </a:p>
        </p:txBody>
      </p:sp>
      <p:sp>
        <p:nvSpPr>
          <p:cNvPr id="8" name="Title 1">
            <a:extLst>
              <a:ext uri="{FF2B5EF4-FFF2-40B4-BE49-F238E27FC236}">
                <a16:creationId xmlns:a16="http://schemas.microsoft.com/office/drawing/2014/main" id="{AB6880B7-A51F-E27F-2AB8-3F7EF1457BC1}"/>
              </a:ext>
            </a:extLst>
          </p:cNvPr>
          <p:cNvSpPr>
            <a:spLocks noGrp="1"/>
          </p:cNvSpPr>
          <p:nvPr>
            <p:ph type="title" hasCustomPrompt="1"/>
          </p:nvPr>
        </p:nvSpPr>
        <p:spPr>
          <a:xfrm>
            <a:off x="302400" y="391300"/>
            <a:ext cx="11376077" cy="900111"/>
          </a:xfrm>
          <a:prstGeom prst="rect">
            <a:avLst/>
          </a:prstGeom>
        </p:spPr>
        <p:txBody>
          <a:bodyPr anchor="t">
            <a:noAutofit/>
          </a:bodyPr>
          <a:lstStyle>
            <a:lvl1pPr>
              <a:defRPr sz="8000" b="0">
                <a:solidFill>
                  <a:schemeClr val="bg1"/>
                </a:solidFill>
              </a:defRPr>
            </a:lvl1pPr>
          </a:lstStyle>
          <a:p>
            <a:r>
              <a:rPr lang="en-US" dirty="0"/>
              <a:t>INGREDIENT</a:t>
            </a:r>
            <a:endParaRPr lang="en-GB" dirty="0"/>
          </a:p>
        </p:txBody>
      </p:sp>
      <p:sp>
        <p:nvSpPr>
          <p:cNvPr id="15" name="Text Placeholder 37">
            <a:extLst>
              <a:ext uri="{FF2B5EF4-FFF2-40B4-BE49-F238E27FC236}">
                <a16:creationId xmlns:a16="http://schemas.microsoft.com/office/drawing/2014/main" id="{CD398FD4-ABF7-65C1-7917-62D7418F655A}"/>
              </a:ext>
            </a:extLst>
          </p:cNvPr>
          <p:cNvSpPr>
            <a:spLocks noGrp="1"/>
          </p:cNvSpPr>
          <p:nvPr>
            <p:ph type="body" sz="quarter" idx="29" hasCustomPrompt="1"/>
          </p:nvPr>
        </p:nvSpPr>
        <p:spPr>
          <a:xfrm>
            <a:off x="4746568" y="1357309"/>
            <a:ext cx="3013090" cy="900113"/>
          </a:xfrm>
          <a:prstGeom prst="rect">
            <a:avLst/>
          </a:prstGeom>
        </p:spPr>
        <p:txBody>
          <a:bodyPr/>
          <a:lstStyle>
            <a:lvl1pPr>
              <a:defRPr sz="8000">
                <a:solidFill>
                  <a:schemeClr val="bg1"/>
                </a:solidFill>
              </a:defRPr>
            </a:lvl1pPr>
            <a:lvl2pPr>
              <a:defRPr sz="8000"/>
            </a:lvl2pPr>
            <a:lvl3pPr>
              <a:defRPr sz="8000"/>
            </a:lvl3pPr>
            <a:lvl4pPr>
              <a:defRPr sz="8000"/>
            </a:lvl4pPr>
            <a:lvl5pPr>
              <a:defRPr sz="8000"/>
            </a:lvl5pPr>
          </a:lstStyle>
          <a:p>
            <a:pPr lvl="0"/>
            <a:r>
              <a:rPr lang="en-US" dirty="0"/>
              <a:t>NAME</a:t>
            </a:r>
          </a:p>
        </p:txBody>
      </p:sp>
      <p:sp>
        <p:nvSpPr>
          <p:cNvPr id="16" name="Text Placeholder 40">
            <a:extLst>
              <a:ext uri="{FF2B5EF4-FFF2-40B4-BE49-F238E27FC236}">
                <a16:creationId xmlns:a16="http://schemas.microsoft.com/office/drawing/2014/main" id="{C0F956D7-BD5F-E724-38C7-9055BB0BA373}"/>
              </a:ext>
            </a:extLst>
          </p:cNvPr>
          <p:cNvSpPr>
            <a:spLocks noGrp="1"/>
          </p:cNvSpPr>
          <p:nvPr>
            <p:ph type="body" sz="quarter" idx="30" hasCustomPrompt="1"/>
          </p:nvPr>
        </p:nvSpPr>
        <p:spPr>
          <a:xfrm>
            <a:off x="328514" y="1724025"/>
            <a:ext cx="3055938" cy="533400"/>
          </a:xfrm>
          <a:prstGeom prst="rect">
            <a:avLst/>
          </a:prstGeom>
        </p:spPr>
        <p:txBody>
          <a:bodyPr/>
          <a:lstStyle>
            <a:lvl1pPr>
              <a:defRPr sz="2000" i="1">
                <a:solidFill>
                  <a:schemeClr val="bg1"/>
                </a:solidFill>
                <a:latin typeface="Lora Italic" pitchFamily="2" charset="77"/>
              </a:defRPr>
            </a:lvl1pPr>
            <a:lvl2pPr>
              <a:defRPr sz="2000"/>
            </a:lvl2pPr>
            <a:lvl3pPr>
              <a:defRPr sz="2000"/>
            </a:lvl3pPr>
            <a:lvl4pPr>
              <a:defRPr sz="2000"/>
            </a:lvl4pPr>
            <a:lvl5pPr>
              <a:defRPr sz="2000"/>
            </a:lvl5pPr>
          </a:lstStyle>
          <a:p>
            <a:pPr lvl="0"/>
            <a:r>
              <a:rPr lang="en-US" dirty="0"/>
              <a:t>Ingredient</a:t>
            </a:r>
            <a:br>
              <a:rPr lang="en-US" dirty="0"/>
            </a:br>
            <a:r>
              <a:rPr lang="en-US" dirty="0"/>
              <a:t>headline here</a:t>
            </a:r>
          </a:p>
        </p:txBody>
      </p:sp>
      <p:pic>
        <p:nvPicPr>
          <p:cNvPr id="5" name="Picture 4">
            <a:extLst>
              <a:ext uri="{FF2B5EF4-FFF2-40B4-BE49-F238E27FC236}">
                <a16:creationId xmlns:a16="http://schemas.microsoft.com/office/drawing/2014/main" id="{E61054F0-3304-DED1-7D7D-CE1E0D7CD380}"/>
              </a:ext>
            </a:extLst>
          </p:cNvPr>
          <p:cNvPicPr>
            <a:picLocks noChangeAspect="1"/>
          </p:cNvPicPr>
          <p:nvPr userDrawn="1"/>
        </p:nvPicPr>
        <p:blipFill>
          <a:blip r:embed="rId2"/>
          <a:stretch>
            <a:fillRect/>
          </a:stretch>
        </p:blipFill>
        <p:spPr>
          <a:xfrm>
            <a:off x="302398" y="6439337"/>
            <a:ext cx="2037228" cy="146426"/>
          </a:xfrm>
          <a:prstGeom prst="rect">
            <a:avLst/>
          </a:prstGeom>
        </p:spPr>
      </p:pic>
      <p:sp>
        <p:nvSpPr>
          <p:cNvPr id="20" name="Picture Placeholder 13">
            <a:extLst>
              <a:ext uri="{FF2B5EF4-FFF2-40B4-BE49-F238E27FC236}">
                <a16:creationId xmlns:a16="http://schemas.microsoft.com/office/drawing/2014/main" id="{21816299-11A8-D6C2-2CB9-BD425734965C}"/>
              </a:ext>
            </a:extLst>
          </p:cNvPr>
          <p:cNvSpPr>
            <a:spLocks noGrp="1"/>
          </p:cNvSpPr>
          <p:nvPr>
            <p:ph type="pic" sz="quarter" idx="26" hasCustomPrompt="1"/>
          </p:nvPr>
        </p:nvSpPr>
        <p:spPr>
          <a:xfrm>
            <a:off x="0" y="2438399"/>
            <a:ext cx="4845269" cy="3205655"/>
          </a:xfrm>
          <a:prstGeom prst="rect">
            <a:avLst/>
          </a:prstGeom>
        </p:spPr>
        <p:txBody>
          <a:bodyPr anchor="ctr"/>
          <a:lstStyle>
            <a:lvl1pPr algn="ctr">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Ingredient/science here</a:t>
            </a:r>
          </a:p>
          <a:p>
            <a:endParaRPr lang="en-US" dirty="0"/>
          </a:p>
        </p:txBody>
      </p:sp>
    </p:spTree>
    <p:extLst>
      <p:ext uri="{BB962C8B-B14F-4D97-AF65-F5344CB8AC3E}">
        <p14:creationId xmlns:p14="http://schemas.microsoft.com/office/powerpoint/2010/main" val="5156441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4_Title Slide (White Logo)">
    <p:bg>
      <p:bgPr>
        <a:solidFill>
          <a:srgbClr val="9D2835"/>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133B4165-EE5B-6FB6-59F7-42BD23F2F623}"/>
              </a:ext>
            </a:extLst>
          </p:cNvPr>
          <p:cNvSpPr>
            <a:spLocks noGrp="1"/>
          </p:cNvSpPr>
          <p:nvPr>
            <p:ph type="pic" sz="quarter" idx="25" hasCustomPrompt="1"/>
          </p:nvPr>
        </p:nvSpPr>
        <p:spPr>
          <a:xfrm>
            <a:off x="6172200" y="0"/>
            <a:ext cx="6019800" cy="6858000"/>
          </a:xfrm>
          <a:prstGeom prst="rect">
            <a:avLst/>
          </a:prstGeom>
        </p:spPr>
        <p:txBody>
          <a:bodyPr/>
          <a:lstStyle>
            <a:lvl1pPr algn="ctr">
              <a:defRPr b="1">
                <a:solidFill>
                  <a:srgbClr val="FFFFFF"/>
                </a:solidFill>
              </a:defRPr>
            </a:lvl1pPr>
          </a:lstStyle>
          <a:p>
            <a:br>
              <a:rPr lang="en-US" dirty="0"/>
            </a:br>
            <a:br>
              <a:rPr lang="en-US" dirty="0"/>
            </a:br>
            <a:br>
              <a:rPr lang="en-US" dirty="0"/>
            </a:br>
            <a:br>
              <a:rPr lang="en-US" dirty="0"/>
            </a:br>
            <a:br>
              <a:rPr lang="en-US" dirty="0"/>
            </a:br>
            <a:br>
              <a:rPr lang="en-US" dirty="0"/>
            </a:br>
            <a:br>
              <a:rPr lang="en-US" dirty="0"/>
            </a:br>
            <a:r>
              <a:rPr lang="en-US" dirty="0"/>
              <a:t>TALENT HERE</a:t>
            </a:r>
          </a:p>
        </p:txBody>
      </p:sp>
      <p:sp>
        <p:nvSpPr>
          <p:cNvPr id="8" name="Title 1">
            <a:extLst>
              <a:ext uri="{FF2B5EF4-FFF2-40B4-BE49-F238E27FC236}">
                <a16:creationId xmlns:a16="http://schemas.microsoft.com/office/drawing/2014/main" id="{AB6880B7-A51F-E27F-2AB8-3F7EF1457BC1}"/>
              </a:ext>
            </a:extLst>
          </p:cNvPr>
          <p:cNvSpPr>
            <a:spLocks noGrp="1"/>
          </p:cNvSpPr>
          <p:nvPr>
            <p:ph type="title" hasCustomPrompt="1"/>
          </p:nvPr>
        </p:nvSpPr>
        <p:spPr>
          <a:xfrm>
            <a:off x="302400" y="391300"/>
            <a:ext cx="11376077" cy="900111"/>
          </a:xfrm>
          <a:prstGeom prst="rect">
            <a:avLst/>
          </a:prstGeom>
        </p:spPr>
        <p:txBody>
          <a:bodyPr anchor="t">
            <a:noAutofit/>
          </a:bodyPr>
          <a:lstStyle>
            <a:lvl1pPr>
              <a:defRPr sz="8000" b="0">
                <a:solidFill>
                  <a:schemeClr val="bg1"/>
                </a:solidFill>
              </a:defRPr>
            </a:lvl1pPr>
          </a:lstStyle>
          <a:p>
            <a:r>
              <a:rPr lang="en-US" dirty="0"/>
              <a:t>INGREDIENT</a:t>
            </a:r>
            <a:endParaRPr lang="en-GB" dirty="0"/>
          </a:p>
        </p:txBody>
      </p:sp>
      <p:sp>
        <p:nvSpPr>
          <p:cNvPr id="15" name="Text Placeholder 37">
            <a:extLst>
              <a:ext uri="{FF2B5EF4-FFF2-40B4-BE49-F238E27FC236}">
                <a16:creationId xmlns:a16="http://schemas.microsoft.com/office/drawing/2014/main" id="{CD398FD4-ABF7-65C1-7917-62D7418F655A}"/>
              </a:ext>
            </a:extLst>
          </p:cNvPr>
          <p:cNvSpPr>
            <a:spLocks noGrp="1"/>
          </p:cNvSpPr>
          <p:nvPr>
            <p:ph type="body" sz="quarter" idx="29" hasCustomPrompt="1"/>
          </p:nvPr>
        </p:nvSpPr>
        <p:spPr>
          <a:xfrm>
            <a:off x="4746568" y="1357309"/>
            <a:ext cx="3013090" cy="900113"/>
          </a:xfrm>
          <a:prstGeom prst="rect">
            <a:avLst/>
          </a:prstGeom>
        </p:spPr>
        <p:txBody>
          <a:bodyPr/>
          <a:lstStyle>
            <a:lvl1pPr>
              <a:defRPr sz="8000">
                <a:solidFill>
                  <a:schemeClr val="bg1"/>
                </a:solidFill>
              </a:defRPr>
            </a:lvl1pPr>
            <a:lvl2pPr>
              <a:defRPr sz="8000"/>
            </a:lvl2pPr>
            <a:lvl3pPr>
              <a:defRPr sz="8000"/>
            </a:lvl3pPr>
            <a:lvl4pPr>
              <a:defRPr sz="8000"/>
            </a:lvl4pPr>
            <a:lvl5pPr>
              <a:defRPr sz="8000"/>
            </a:lvl5pPr>
          </a:lstStyle>
          <a:p>
            <a:pPr lvl="0"/>
            <a:r>
              <a:rPr lang="en-US" dirty="0"/>
              <a:t>NAME</a:t>
            </a:r>
          </a:p>
        </p:txBody>
      </p:sp>
      <p:sp>
        <p:nvSpPr>
          <p:cNvPr id="16" name="Text Placeholder 40">
            <a:extLst>
              <a:ext uri="{FF2B5EF4-FFF2-40B4-BE49-F238E27FC236}">
                <a16:creationId xmlns:a16="http://schemas.microsoft.com/office/drawing/2014/main" id="{C0F956D7-BD5F-E724-38C7-9055BB0BA373}"/>
              </a:ext>
            </a:extLst>
          </p:cNvPr>
          <p:cNvSpPr>
            <a:spLocks noGrp="1"/>
          </p:cNvSpPr>
          <p:nvPr>
            <p:ph type="body" sz="quarter" idx="30" hasCustomPrompt="1"/>
          </p:nvPr>
        </p:nvSpPr>
        <p:spPr>
          <a:xfrm>
            <a:off x="328514" y="1724025"/>
            <a:ext cx="3055938" cy="533400"/>
          </a:xfrm>
          <a:prstGeom prst="rect">
            <a:avLst/>
          </a:prstGeom>
        </p:spPr>
        <p:txBody>
          <a:bodyPr/>
          <a:lstStyle>
            <a:lvl1pPr>
              <a:defRPr sz="2000" i="1">
                <a:solidFill>
                  <a:schemeClr val="bg1"/>
                </a:solidFill>
                <a:latin typeface="Lora Italic" pitchFamily="2" charset="77"/>
              </a:defRPr>
            </a:lvl1pPr>
            <a:lvl2pPr>
              <a:defRPr sz="2000"/>
            </a:lvl2pPr>
            <a:lvl3pPr>
              <a:defRPr sz="2000"/>
            </a:lvl3pPr>
            <a:lvl4pPr>
              <a:defRPr sz="2000"/>
            </a:lvl4pPr>
            <a:lvl5pPr>
              <a:defRPr sz="2000"/>
            </a:lvl5pPr>
          </a:lstStyle>
          <a:p>
            <a:pPr lvl="0"/>
            <a:r>
              <a:rPr lang="en-US" dirty="0"/>
              <a:t>Ingredient</a:t>
            </a:r>
            <a:br>
              <a:rPr lang="en-US" dirty="0"/>
            </a:br>
            <a:r>
              <a:rPr lang="en-US" dirty="0"/>
              <a:t>headline here</a:t>
            </a:r>
          </a:p>
        </p:txBody>
      </p:sp>
      <p:pic>
        <p:nvPicPr>
          <p:cNvPr id="7" name="Picture 6">
            <a:extLst>
              <a:ext uri="{FF2B5EF4-FFF2-40B4-BE49-F238E27FC236}">
                <a16:creationId xmlns:a16="http://schemas.microsoft.com/office/drawing/2014/main" id="{D28D0AE3-8919-9B54-2798-9BCB99D7FF56}"/>
              </a:ext>
            </a:extLst>
          </p:cNvPr>
          <p:cNvPicPr>
            <a:picLocks noChangeAspect="1"/>
          </p:cNvPicPr>
          <p:nvPr userDrawn="1"/>
        </p:nvPicPr>
        <p:blipFill>
          <a:blip r:embed="rId2"/>
          <a:stretch>
            <a:fillRect/>
          </a:stretch>
        </p:blipFill>
        <p:spPr>
          <a:xfrm>
            <a:off x="302398" y="6439349"/>
            <a:ext cx="1689100" cy="141271"/>
          </a:xfrm>
          <a:prstGeom prst="rect">
            <a:avLst/>
          </a:prstGeom>
        </p:spPr>
      </p:pic>
      <p:sp>
        <p:nvSpPr>
          <p:cNvPr id="9" name="Picture Placeholder 13">
            <a:extLst>
              <a:ext uri="{FF2B5EF4-FFF2-40B4-BE49-F238E27FC236}">
                <a16:creationId xmlns:a16="http://schemas.microsoft.com/office/drawing/2014/main" id="{5DD29EA2-C44C-2B0A-8EAB-0C1EB6634F81}"/>
              </a:ext>
            </a:extLst>
          </p:cNvPr>
          <p:cNvSpPr>
            <a:spLocks noGrp="1"/>
          </p:cNvSpPr>
          <p:nvPr>
            <p:ph type="pic" sz="quarter" idx="26" hasCustomPrompt="1"/>
          </p:nvPr>
        </p:nvSpPr>
        <p:spPr>
          <a:xfrm>
            <a:off x="0" y="2438399"/>
            <a:ext cx="4845269" cy="3205655"/>
          </a:xfrm>
          <a:prstGeom prst="rect">
            <a:avLst/>
          </a:prstGeom>
        </p:spPr>
        <p:txBody>
          <a:bodyPr anchor="ctr"/>
          <a:lstStyle>
            <a:lvl1pPr algn="ctr">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Ingredient/science here</a:t>
            </a:r>
          </a:p>
          <a:p>
            <a:endParaRPr lang="en-US" dirty="0"/>
          </a:p>
        </p:txBody>
      </p:sp>
    </p:spTree>
    <p:extLst>
      <p:ext uri="{BB962C8B-B14F-4D97-AF65-F5344CB8AC3E}">
        <p14:creationId xmlns:p14="http://schemas.microsoft.com/office/powerpoint/2010/main" val="31157038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6_Title Slide (White Logo)">
    <p:bg>
      <p:bgPr>
        <a:solidFill>
          <a:srgbClr val="CC7414"/>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133B4165-EE5B-6FB6-59F7-42BD23F2F623}"/>
              </a:ext>
            </a:extLst>
          </p:cNvPr>
          <p:cNvSpPr>
            <a:spLocks noGrp="1"/>
          </p:cNvSpPr>
          <p:nvPr>
            <p:ph type="pic" sz="quarter" idx="25" hasCustomPrompt="1"/>
          </p:nvPr>
        </p:nvSpPr>
        <p:spPr>
          <a:xfrm>
            <a:off x="6172200" y="0"/>
            <a:ext cx="6019800" cy="6858000"/>
          </a:xfrm>
          <a:prstGeom prst="rect">
            <a:avLst/>
          </a:prstGeom>
        </p:spPr>
        <p:txBody>
          <a:bodyPr/>
          <a:lstStyle>
            <a:lvl1pPr algn="ctr">
              <a:defRPr b="1">
                <a:solidFill>
                  <a:srgbClr val="FFFFFF"/>
                </a:solidFill>
              </a:defRPr>
            </a:lvl1pPr>
          </a:lstStyle>
          <a:p>
            <a:br>
              <a:rPr lang="en-US" dirty="0"/>
            </a:br>
            <a:br>
              <a:rPr lang="en-US" dirty="0"/>
            </a:br>
            <a:br>
              <a:rPr lang="en-US" dirty="0"/>
            </a:br>
            <a:br>
              <a:rPr lang="en-US" dirty="0"/>
            </a:br>
            <a:br>
              <a:rPr lang="en-US" dirty="0"/>
            </a:br>
            <a:br>
              <a:rPr lang="en-US" dirty="0"/>
            </a:br>
            <a:br>
              <a:rPr lang="en-US" dirty="0"/>
            </a:br>
            <a:r>
              <a:rPr lang="en-US" dirty="0"/>
              <a:t>TALENT HERE</a:t>
            </a:r>
          </a:p>
        </p:txBody>
      </p:sp>
      <p:sp>
        <p:nvSpPr>
          <p:cNvPr id="8" name="Title 1">
            <a:extLst>
              <a:ext uri="{FF2B5EF4-FFF2-40B4-BE49-F238E27FC236}">
                <a16:creationId xmlns:a16="http://schemas.microsoft.com/office/drawing/2014/main" id="{AB6880B7-A51F-E27F-2AB8-3F7EF1457BC1}"/>
              </a:ext>
            </a:extLst>
          </p:cNvPr>
          <p:cNvSpPr>
            <a:spLocks noGrp="1"/>
          </p:cNvSpPr>
          <p:nvPr>
            <p:ph type="title" hasCustomPrompt="1"/>
          </p:nvPr>
        </p:nvSpPr>
        <p:spPr>
          <a:xfrm>
            <a:off x="302400" y="391300"/>
            <a:ext cx="11376077" cy="900111"/>
          </a:xfrm>
          <a:prstGeom prst="rect">
            <a:avLst/>
          </a:prstGeom>
        </p:spPr>
        <p:txBody>
          <a:bodyPr anchor="t">
            <a:noAutofit/>
          </a:bodyPr>
          <a:lstStyle>
            <a:lvl1pPr>
              <a:defRPr sz="8000" b="0">
                <a:solidFill>
                  <a:schemeClr val="bg1"/>
                </a:solidFill>
              </a:defRPr>
            </a:lvl1pPr>
          </a:lstStyle>
          <a:p>
            <a:r>
              <a:rPr lang="en-US" dirty="0"/>
              <a:t>INGREDIENT</a:t>
            </a:r>
            <a:endParaRPr lang="en-GB" dirty="0"/>
          </a:p>
        </p:txBody>
      </p:sp>
      <p:sp>
        <p:nvSpPr>
          <p:cNvPr id="11" name="Picture Placeholder 13">
            <a:extLst>
              <a:ext uri="{FF2B5EF4-FFF2-40B4-BE49-F238E27FC236}">
                <a16:creationId xmlns:a16="http://schemas.microsoft.com/office/drawing/2014/main" id="{89F8DA99-0917-AC11-A390-3036D7ADFF4B}"/>
              </a:ext>
            </a:extLst>
          </p:cNvPr>
          <p:cNvSpPr>
            <a:spLocks noGrp="1"/>
          </p:cNvSpPr>
          <p:nvPr>
            <p:ph type="pic" sz="quarter" idx="26" hasCustomPrompt="1"/>
          </p:nvPr>
        </p:nvSpPr>
        <p:spPr>
          <a:xfrm>
            <a:off x="0" y="2438399"/>
            <a:ext cx="4845269" cy="3205655"/>
          </a:xfrm>
          <a:prstGeom prst="rect">
            <a:avLst/>
          </a:prstGeom>
        </p:spPr>
        <p:txBody>
          <a:bodyPr anchor="ctr"/>
          <a:lstStyle>
            <a:lvl1pPr algn="ctr">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Ingredient/science here</a:t>
            </a:r>
          </a:p>
          <a:p>
            <a:endParaRPr lang="en-US" dirty="0"/>
          </a:p>
        </p:txBody>
      </p:sp>
      <p:sp>
        <p:nvSpPr>
          <p:cNvPr id="15" name="Text Placeholder 37">
            <a:extLst>
              <a:ext uri="{FF2B5EF4-FFF2-40B4-BE49-F238E27FC236}">
                <a16:creationId xmlns:a16="http://schemas.microsoft.com/office/drawing/2014/main" id="{CD398FD4-ABF7-65C1-7917-62D7418F655A}"/>
              </a:ext>
            </a:extLst>
          </p:cNvPr>
          <p:cNvSpPr>
            <a:spLocks noGrp="1"/>
          </p:cNvSpPr>
          <p:nvPr>
            <p:ph type="body" sz="quarter" idx="29" hasCustomPrompt="1"/>
          </p:nvPr>
        </p:nvSpPr>
        <p:spPr>
          <a:xfrm>
            <a:off x="4746568" y="1357309"/>
            <a:ext cx="3013090" cy="900113"/>
          </a:xfrm>
          <a:prstGeom prst="rect">
            <a:avLst/>
          </a:prstGeom>
        </p:spPr>
        <p:txBody>
          <a:bodyPr/>
          <a:lstStyle>
            <a:lvl1pPr>
              <a:defRPr sz="8000">
                <a:solidFill>
                  <a:schemeClr val="bg1"/>
                </a:solidFill>
              </a:defRPr>
            </a:lvl1pPr>
            <a:lvl2pPr>
              <a:defRPr sz="8000"/>
            </a:lvl2pPr>
            <a:lvl3pPr>
              <a:defRPr sz="8000"/>
            </a:lvl3pPr>
            <a:lvl4pPr>
              <a:defRPr sz="8000"/>
            </a:lvl4pPr>
            <a:lvl5pPr>
              <a:defRPr sz="8000"/>
            </a:lvl5pPr>
          </a:lstStyle>
          <a:p>
            <a:pPr lvl="0"/>
            <a:r>
              <a:rPr lang="en-US" dirty="0"/>
              <a:t>NAME</a:t>
            </a:r>
          </a:p>
        </p:txBody>
      </p:sp>
      <p:sp>
        <p:nvSpPr>
          <p:cNvPr id="16" name="Text Placeholder 40">
            <a:extLst>
              <a:ext uri="{FF2B5EF4-FFF2-40B4-BE49-F238E27FC236}">
                <a16:creationId xmlns:a16="http://schemas.microsoft.com/office/drawing/2014/main" id="{C0F956D7-BD5F-E724-38C7-9055BB0BA373}"/>
              </a:ext>
            </a:extLst>
          </p:cNvPr>
          <p:cNvSpPr>
            <a:spLocks noGrp="1"/>
          </p:cNvSpPr>
          <p:nvPr>
            <p:ph type="body" sz="quarter" idx="30" hasCustomPrompt="1"/>
          </p:nvPr>
        </p:nvSpPr>
        <p:spPr>
          <a:xfrm>
            <a:off x="328514" y="1724025"/>
            <a:ext cx="3055938" cy="533400"/>
          </a:xfrm>
          <a:prstGeom prst="rect">
            <a:avLst/>
          </a:prstGeom>
        </p:spPr>
        <p:txBody>
          <a:bodyPr/>
          <a:lstStyle>
            <a:lvl1pPr>
              <a:defRPr sz="2000" i="1">
                <a:solidFill>
                  <a:schemeClr val="bg1"/>
                </a:solidFill>
                <a:latin typeface="Lora Italic" pitchFamily="2" charset="77"/>
              </a:defRPr>
            </a:lvl1pPr>
            <a:lvl2pPr>
              <a:defRPr sz="2000"/>
            </a:lvl2pPr>
            <a:lvl3pPr>
              <a:defRPr sz="2000"/>
            </a:lvl3pPr>
            <a:lvl4pPr>
              <a:defRPr sz="2000"/>
            </a:lvl4pPr>
            <a:lvl5pPr>
              <a:defRPr sz="2000"/>
            </a:lvl5pPr>
          </a:lstStyle>
          <a:p>
            <a:pPr lvl="0"/>
            <a:r>
              <a:rPr lang="en-US" dirty="0"/>
              <a:t>Ingredient</a:t>
            </a:r>
            <a:br>
              <a:rPr lang="en-US" dirty="0"/>
            </a:br>
            <a:r>
              <a:rPr lang="en-US" dirty="0"/>
              <a:t>headline here</a:t>
            </a:r>
          </a:p>
        </p:txBody>
      </p:sp>
      <p:pic>
        <p:nvPicPr>
          <p:cNvPr id="4" name="Picture 3">
            <a:extLst>
              <a:ext uri="{FF2B5EF4-FFF2-40B4-BE49-F238E27FC236}">
                <a16:creationId xmlns:a16="http://schemas.microsoft.com/office/drawing/2014/main" id="{390C72F6-2B3F-49A0-FBDB-854642B2741C}"/>
              </a:ext>
            </a:extLst>
          </p:cNvPr>
          <p:cNvPicPr>
            <a:picLocks noChangeAspect="1"/>
          </p:cNvPicPr>
          <p:nvPr userDrawn="1"/>
        </p:nvPicPr>
        <p:blipFill>
          <a:blip r:embed="rId2"/>
          <a:stretch>
            <a:fillRect/>
          </a:stretch>
        </p:blipFill>
        <p:spPr>
          <a:xfrm>
            <a:off x="302397" y="6439349"/>
            <a:ext cx="1689099" cy="141270"/>
          </a:xfrm>
          <a:prstGeom prst="rect">
            <a:avLst/>
          </a:prstGeom>
        </p:spPr>
      </p:pic>
    </p:spTree>
    <p:extLst>
      <p:ext uri="{BB962C8B-B14F-4D97-AF65-F5344CB8AC3E}">
        <p14:creationId xmlns:p14="http://schemas.microsoft.com/office/powerpoint/2010/main" val="32833987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5_Title Slide (White Logo)">
    <p:bg>
      <p:bgPr>
        <a:solidFill>
          <a:srgbClr val="277E6E"/>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133B4165-EE5B-6FB6-59F7-42BD23F2F623}"/>
              </a:ext>
            </a:extLst>
          </p:cNvPr>
          <p:cNvSpPr>
            <a:spLocks noGrp="1"/>
          </p:cNvSpPr>
          <p:nvPr>
            <p:ph type="pic" sz="quarter" idx="25" hasCustomPrompt="1"/>
          </p:nvPr>
        </p:nvSpPr>
        <p:spPr>
          <a:xfrm>
            <a:off x="6172200" y="0"/>
            <a:ext cx="6019800" cy="6858000"/>
          </a:xfrm>
          <a:prstGeom prst="rect">
            <a:avLst/>
          </a:prstGeom>
        </p:spPr>
        <p:txBody>
          <a:bodyPr/>
          <a:lstStyle>
            <a:lvl1pPr algn="ctr">
              <a:defRPr b="1">
                <a:solidFill>
                  <a:srgbClr val="FFFFFF"/>
                </a:solidFill>
              </a:defRPr>
            </a:lvl1pPr>
          </a:lstStyle>
          <a:p>
            <a:br>
              <a:rPr lang="en-US" dirty="0"/>
            </a:br>
            <a:br>
              <a:rPr lang="en-US" dirty="0"/>
            </a:br>
            <a:br>
              <a:rPr lang="en-US" dirty="0"/>
            </a:br>
            <a:br>
              <a:rPr lang="en-US" dirty="0"/>
            </a:br>
            <a:br>
              <a:rPr lang="en-US" dirty="0"/>
            </a:br>
            <a:br>
              <a:rPr lang="en-US" dirty="0"/>
            </a:br>
            <a:br>
              <a:rPr lang="en-US" dirty="0"/>
            </a:br>
            <a:r>
              <a:rPr lang="en-US" dirty="0"/>
              <a:t>TALENT HERE</a:t>
            </a:r>
          </a:p>
        </p:txBody>
      </p:sp>
      <p:sp>
        <p:nvSpPr>
          <p:cNvPr id="8" name="Title 1">
            <a:extLst>
              <a:ext uri="{FF2B5EF4-FFF2-40B4-BE49-F238E27FC236}">
                <a16:creationId xmlns:a16="http://schemas.microsoft.com/office/drawing/2014/main" id="{AB6880B7-A51F-E27F-2AB8-3F7EF1457BC1}"/>
              </a:ext>
            </a:extLst>
          </p:cNvPr>
          <p:cNvSpPr>
            <a:spLocks noGrp="1"/>
          </p:cNvSpPr>
          <p:nvPr>
            <p:ph type="title" hasCustomPrompt="1"/>
          </p:nvPr>
        </p:nvSpPr>
        <p:spPr>
          <a:xfrm>
            <a:off x="302400" y="391300"/>
            <a:ext cx="11376077" cy="900111"/>
          </a:xfrm>
          <a:prstGeom prst="rect">
            <a:avLst/>
          </a:prstGeom>
        </p:spPr>
        <p:txBody>
          <a:bodyPr anchor="t">
            <a:noAutofit/>
          </a:bodyPr>
          <a:lstStyle>
            <a:lvl1pPr>
              <a:defRPr sz="8000" b="0">
                <a:solidFill>
                  <a:schemeClr val="bg1"/>
                </a:solidFill>
              </a:defRPr>
            </a:lvl1pPr>
          </a:lstStyle>
          <a:p>
            <a:r>
              <a:rPr lang="en-US" dirty="0"/>
              <a:t>INGREDIENT</a:t>
            </a:r>
            <a:endParaRPr lang="en-GB" dirty="0"/>
          </a:p>
        </p:txBody>
      </p:sp>
      <p:sp>
        <p:nvSpPr>
          <p:cNvPr id="11" name="Picture Placeholder 13">
            <a:extLst>
              <a:ext uri="{FF2B5EF4-FFF2-40B4-BE49-F238E27FC236}">
                <a16:creationId xmlns:a16="http://schemas.microsoft.com/office/drawing/2014/main" id="{89F8DA99-0917-AC11-A390-3036D7ADFF4B}"/>
              </a:ext>
            </a:extLst>
          </p:cNvPr>
          <p:cNvSpPr>
            <a:spLocks noGrp="1"/>
          </p:cNvSpPr>
          <p:nvPr>
            <p:ph type="pic" sz="quarter" idx="26" hasCustomPrompt="1"/>
          </p:nvPr>
        </p:nvSpPr>
        <p:spPr>
          <a:xfrm>
            <a:off x="0" y="2438400"/>
            <a:ext cx="2498725" cy="3340608"/>
          </a:xfrm>
          <a:prstGeom prst="rect">
            <a:avLst/>
          </a:prstGeom>
        </p:spPr>
        <p:txBody>
          <a:bodyPr anchor="ctr"/>
          <a:lstStyle>
            <a:lvl1pPr algn="ctr">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Ingredient/science here</a:t>
            </a:r>
          </a:p>
          <a:p>
            <a:endParaRPr lang="en-US" dirty="0"/>
          </a:p>
        </p:txBody>
      </p:sp>
      <p:sp>
        <p:nvSpPr>
          <p:cNvPr id="12" name="Picture Placeholder 13">
            <a:extLst>
              <a:ext uri="{FF2B5EF4-FFF2-40B4-BE49-F238E27FC236}">
                <a16:creationId xmlns:a16="http://schemas.microsoft.com/office/drawing/2014/main" id="{8D110186-24A7-A3E3-2E19-DBBAD51873A8}"/>
              </a:ext>
            </a:extLst>
          </p:cNvPr>
          <p:cNvSpPr>
            <a:spLocks noGrp="1"/>
          </p:cNvSpPr>
          <p:nvPr>
            <p:ph type="pic" sz="quarter" idx="27" hasCustomPrompt="1"/>
          </p:nvPr>
        </p:nvSpPr>
        <p:spPr>
          <a:xfrm>
            <a:off x="2517013" y="1391241"/>
            <a:ext cx="2498725" cy="3340607"/>
          </a:xfrm>
          <a:prstGeom prst="rect">
            <a:avLst/>
          </a:prstGeom>
        </p:spPr>
        <p:txBody>
          <a:bodyPr anchor="ctr"/>
          <a:lstStyle>
            <a:lvl1pPr algn="l">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Ingredient/science here</a:t>
            </a:r>
          </a:p>
          <a:p>
            <a:endParaRPr lang="en-US" dirty="0"/>
          </a:p>
        </p:txBody>
      </p:sp>
      <p:sp>
        <p:nvSpPr>
          <p:cNvPr id="15" name="Text Placeholder 37">
            <a:extLst>
              <a:ext uri="{FF2B5EF4-FFF2-40B4-BE49-F238E27FC236}">
                <a16:creationId xmlns:a16="http://schemas.microsoft.com/office/drawing/2014/main" id="{CD398FD4-ABF7-65C1-7917-62D7418F655A}"/>
              </a:ext>
            </a:extLst>
          </p:cNvPr>
          <p:cNvSpPr>
            <a:spLocks noGrp="1"/>
          </p:cNvSpPr>
          <p:nvPr>
            <p:ph type="body" sz="quarter" idx="29" hasCustomPrompt="1"/>
          </p:nvPr>
        </p:nvSpPr>
        <p:spPr>
          <a:xfrm>
            <a:off x="4746568" y="1357309"/>
            <a:ext cx="3013090" cy="900113"/>
          </a:xfrm>
          <a:prstGeom prst="rect">
            <a:avLst/>
          </a:prstGeom>
        </p:spPr>
        <p:txBody>
          <a:bodyPr/>
          <a:lstStyle>
            <a:lvl1pPr>
              <a:defRPr sz="8000">
                <a:solidFill>
                  <a:schemeClr val="bg1"/>
                </a:solidFill>
              </a:defRPr>
            </a:lvl1pPr>
            <a:lvl2pPr>
              <a:defRPr sz="8000"/>
            </a:lvl2pPr>
            <a:lvl3pPr>
              <a:defRPr sz="8000"/>
            </a:lvl3pPr>
            <a:lvl4pPr>
              <a:defRPr sz="8000"/>
            </a:lvl4pPr>
            <a:lvl5pPr>
              <a:defRPr sz="8000"/>
            </a:lvl5pPr>
          </a:lstStyle>
          <a:p>
            <a:pPr lvl="0"/>
            <a:r>
              <a:rPr lang="en-US" dirty="0"/>
              <a:t>NAME</a:t>
            </a:r>
          </a:p>
        </p:txBody>
      </p:sp>
      <p:pic>
        <p:nvPicPr>
          <p:cNvPr id="4" name="Picture 3">
            <a:extLst>
              <a:ext uri="{FF2B5EF4-FFF2-40B4-BE49-F238E27FC236}">
                <a16:creationId xmlns:a16="http://schemas.microsoft.com/office/drawing/2014/main" id="{96E28528-499E-BE72-577E-738D9BE2CEFE}"/>
              </a:ext>
            </a:extLst>
          </p:cNvPr>
          <p:cNvPicPr>
            <a:picLocks noChangeAspect="1"/>
          </p:cNvPicPr>
          <p:nvPr userDrawn="1"/>
        </p:nvPicPr>
        <p:blipFill>
          <a:blip r:embed="rId2"/>
          <a:stretch>
            <a:fillRect/>
          </a:stretch>
        </p:blipFill>
        <p:spPr>
          <a:xfrm>
            <a:off x="302398" y="6439349"/>
            <a:ext cx="1720670" cy="139350"/>
          </a:xfrm>
          <a:prstGeom prst="rect">
            <a:avLst/>
          </a:prstGeom>
        </p:spPr>
      </p:pic>
      <p:sp>
        <p:nvSpPr>
          <p:cNvPr id="16" name="Text Placeholder 40">
            <a:extLst>
              <a:ext uri="{FF2B5EF4-FFF2-40B4-BE49-F238E27FC236}">
                <a16:creationId xmlns:a16="http://schemas.microsoft.com/office/drawing/2014/main" id="{C0F956D7-BD5F-E724-38C7-9055BB0BA373}"/>
              </a:ext>
            </a:extLst>
          </p:cNvPr>
          <p:cNvSpPr>
            <a:spLocks noGrp="1"/>
          </p:cNvSpPr>
          <p:nvPr>
            <p:ph type="body" sz="quarter" idx="30" hasCustomPrompt="1"/>
          </p:nvPr>
        </p:nvSpPr>
        <p:spPr>
          <a:xfrm>
            <a:off x="328514" y="1724025"/>
            <a:ext cx="3055938" cy="533400"/>
          </a:xfrm>
          <a:prstGeom prst="rect">
            <a:avLst/>
          </a:prstGeom>
        </p:spPr>
        <p:txBody>
          <a:bodyPr/>
          <a:lstStyle>
            <a:lvl1pPr>
              <a:defRPr sz="2000" i="1">
                <a:solidFill>
                  <a:schemeClr val="bg1"/>
                </a:solidFill>
                <a:latin typeface="Lora Italic" pitchFamily="2" charset="77"/>
              </a:defRPr>
            </a:lvl1pPr>
            <a:lvl2pPr>
              <a:defRPr sz="2000"/>
            </a:lvl2pPr>
            <a:lvl3pPr>
              <a:defRPr sz="2000"/>
            </a:lvl3pPr>
            <a:lvl4pPr>
              <a:defRPr sz="2000"/>
            </a:lvl4pPr>
            <a:lvl5pPr>
              <a:defRPr sz="2000"/>
            </a:lvl5pPr>
          </a:lstStyle>
          <a:p>
            <a:pPr lvl="0"/>
            <a:r>
              <a:rPr lang="en-US" dirty="0"/>
              <a:t>Ingredient</a:t>
            </a:r>
            <a:br>
              <a:rPr lang="en-US" dirty="0"/>
            </a:br>
            <a:r>
              <a:rPr lang="en-US" dirty="0"/>
              <a:t>headline here</a:t>
            </a:r>
          </a:p>
        </p:txBody>
      </p:sp>
    </p:spTree>
    <p:extLst>
      <p:ext uri="{BB962C8B-B14F-4D97-AF65-F5344CB8AC3E}">
        <p14:creationId xmlns:p14="http://schemas.microsoft.com/office/powerpoint/2010/main" val="13881753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7_Title Slide (White Logo)">
    <p:bg>
      <p:bgPr>
        <a:solidFill>
          <a:srgbClr val="48A2CF"/>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133B4165-EE5B-6FB6-59F7-42BD23F2F623}"/>
              </a:ext>
            </a:extLst>
          </p:cNvPr>
          <p:cNvSpPr>
            <a:spLocks noGrp="1"/>
          </p:cNvSpPr>
          <p:nvPr>
            <p:ph type="pic" sz="quarter" idx="25" hasCustomPrompt="1"/>
          </p:nvPr>
        </p:nvSpPr>
        <p:spPr>
          <a:xfrm>
            <a:off x="6172200" y="0"/>
            <a:ext cx="6019800" cy="6858000"/>
          </a:xfrm>
          <a:prstGeom prst="rect">
            <a:avLst/>
          </a:prstGeom>
        </p:spPr>
        <p:txBody>
          <a:bodyPr/>
          <a:lstStyle>
            <a:lvl1pPr algn="ctr">
              <a:defRPr b="1">
                <a:solidFill>
                  <a:srgbClr val="FFFFFF"/>
                </a:solidFill>
              </a:defRPr>
            </a:lvl1pPr>
          </a:lstStyle>
          <a:p>
            <a:br>
              <a:rPr lang="en-US" dirty="0"/>
            </a:br>
            <a:br>
              <a:rPr lang="en-US" dirty="0"/>
            </a:br>
            <a:br>
              <a:rPr lang="en-US" dirty="0"/>
            </a:br>
            <a:br>
              <a:rPr lang="en-US" dirty="0"/>
            </a:br>
            <a:br>
              <a:rPr lang="en-US" dirty="0"/>
            </a:br>
            <a:br>
              <a:rPr lang="en-US" dirty="0"/>
            </a:br>
            <a:br>
              <a:rPr lang="en-US" dirty="0"/>
            </a:br>
            <a:r>
              <a:rPr lang="en-US" dirty="0"/>
              <a:t>TALENT HERE</a:t>
            </a:r>
          </a:p>
        </p:txBody>
      </p:sp>
      <p:sp>
        <p:nvSpPr>
          <p:cNvPr id="8" name="Title 1">
            <a:extLst>
              <a:ext uri="{FF2B5EF4-FFF2-40B4-BE49-F238E27FC236}">
                <a16:creationId xmlns:a16="http://schemas.microsoft.com/office/drawing/2014/main" id="{AB6880B7-A51F-E27F-2AB8-3F7EF1457BC1}"/>
              </a:ext>
            </a:extLst>
          </p:cNvPr>
          <p:cNvSpPr>
            <a:spLocks noGrp="1"/>
          </p:cNvSpPr>
          <p:nvPr>
            <p:ph type="title" hasCustomPrompt="1"/>
          </p:nvPr>
        </p:nvSpPr>
        <p:spPr>
          <a:xfrm>
            <a:off x="302400" y="391300"/>
            <a:ext cx="11376077" cy="900111"/>
          </a:xfrm>
          <a:prstGeom prst="rect">
            <a:avLst/>
          </a:prstGeom>
        </p:spPr>
        <p:txBody>
          <a:bodyPr anchor="t">
            <a:noAutofit/>
          </a:bodyPr>
          <a:lstStyle>
            <a:lvl1pPr>
              <a:defRPr sz="8000" b="0">
                <a:solidFill>
                  <a:schemeClr val="bg1"/>
                </a:solidFill>
              </a:defRPr>
            </a:lvl1pPr>
          </a:lstStyle>
          <a:p>
            <a:r>
              <a:rPr lang="en-US" dirty="0"/>
              <a:t>INGREDIENT</a:t>
            </a:r>
            <a:endParaRPr lang="en-GB" dirty="0"/>
          </a:p>
        </p:txBody>
      </p:sp>
      <p:sp>
        <p:nvSpPr>
          <p:cNvPr id="11" name="Picture Placeholder 13">
            <a:extLst>
              <a:ext uri="{FF2B5EF4-FFF2-40B4-BE49-F238E27FC236}">
                <a16:creationId xmlns:a16="http://schemas.microsoft.com/office/drawing/2014/main" id="{89F8DA99-0917-AC11-A390-3036D7ADFF4B}"/>
              </a:ext>
            </a:extLst>
          </p:cNvPr>
          <p:cNvSpPr>
            <a:spLocks noGrp="1"/>
          </p:cNvSpPr>
          <p:nvPr>
            <p:ph type="pic" sz="quarter" idx="26" hasCustomPrompt="1"/>
          </p:nvPr>
        </p:nvSpPr>
        <p:spPr>
          <a:xfrm>
            <a:off x="0" y="2438400"/>
            <a:ext cx="2498725" cy="3340608"/>
          </a:xfrm>
          <a:prstGeom prst="rect">
            <a:avLst/>
          </a:prstGeom>
        </p:spPr>
        <p:txBody>
          <a:bodyPr anchor="ctr"/>
          <a:lstStyle>
            <a:lvl1pPr algn="ctr">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Ingredient/science here</a:t>
            </a:r>
          </a:p>
          <a:p>
            <a:endParaRPr lang="en-US" dirty="0"/>
          </a:p>
        </p:txBody>
      </p:sp>
      <p:sp>
        <p:nvSpPr>
          <p:cNvPr id="12" name="Picture Placeholder 13">
            <a:extLst>
              <a:ext uri="{FF2B5EF4-FFF2-40B4-BE49-F238E27FC236}">
                <a16:creationId xmlns:a16="http://schemas.microsoft.com/office/drawing/2014/main" id="{8D110186-24A7-A3E3-2E19-DBBAD51873A8}"/>
              </a:ext>
            </a:extLst>
          </p:cNvPr>
          <p:cNvSpPr>
            <a:spLocks noGrp="1"/>
          </p:cNvSpPr>
          <p:nvPr>
            <p:ph type="pic" sz="quarter" idx="27" hasCustomPrompt="1"/>
          </p:nvPr>
        </p:nvSpPr>
        <p:spPr>
          <a:xfrm>
            <a:off x="2517013" y="1391241"/>
            <a:ext cx="2498725" cy="3340607"/>
          </a:xfrm>
          <a:prstGeom prst="rect">
            <a:avLst/>
          </a:prstGeom>
        </p:spPr>
        <p:txBody>
          <a:bodyPr anchor="ctr"/>
          <a:lstStyle>
            <a:lvl1pPr algn="l">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Ingredient/science here</a:t>
            </a:r>
          </a:p>
          <a:p>
            <a:endParaRPr lang="en-US" dirty="0"/>
          </a:p>
        </p:txBody>
      </p:sp>
      <p:sp>
        <p:nvSpPr>
          <p:cNvPr id="15" name="Text Placeholder 37">
            <a:extLst>
              <a:ext uri="{FF2B5EF4-FFF2-40B4-BE49-F238E27FC236}">
                <a16:creationId xmlns:a16="http://schemas.microsoft.com/office/drawing/2014/main" id="{CD398FD4-ABF7-65C1-7917-62D7418F655A}"/>
              </a:ext>
            </a:extLst>
          </p:cNvPr>
          <p:cNvSpPr>
            <a:spLocks noGrp="1"/>
          </p:cNvSpPr>
          <p:nvPr>
            <p:ph type="body" sz="quarter" idx="29" hasCustomPrompt="1"/>
          </p:nvPr>
        </p:nvSpPr>
        <p:spPr>
          <a:xfrm>
            <a:off x="4746568" y="1357309"/>
            <a:ext cx="3013090" cy="900113"/>
          </a:xfrm>
          <a:prstGeom prst="rect">
            <a:avLst/>
          </a:prstGeom>
        </p:spPr>
        <p:txBody>
          <a:bodyPr/>
          <a:lstStyle>
            <a:lvl1pPr>
              <a:defRPr sz="8000">
                <a:solidFill>
                  <a:schemeClr val="bg1"/>
                </a:solidFill>
              </a:defRPr>
            </a:lvl1pPr>
            <a:lvl2pPr>
              <a:defRPr sz="8000"/>
            </a:lvl2pPr>
            <a:lvl3pPr>
              <a:defRPr sz="8000"/>
            </a:lvl3pPr>
            <a:lvl4pPr>
              <a:defRPr sz="8000"/>
            </a:lvl4pPr>
            <a:lvl5pPr>
              <a:defRPr sz="8000"/>
            </a:lvl5pPr>
          </a:lstStyle>
          <a:p>
            <a:pPr lvl="0"/>
            <a:r>
              <a:rPr lang="en-US" dirty="0"/>
              <a:t>NAME</a:t>
            </a:r>
          </a:p>
        </p:txBody>
      </p:sp>
      <p:pic>
        <p:nvPicPr>
          <p:cNvPr id="4" name="Picture 3">
            <a:extLst>
              <a:ext uri="{FF2B5EF4-FFF2-40B4-BE49-F238E27FC236}">
                <a16:creationId xmlns:a16="http://schemas.microsoft.com/office/drawing/2014/main" id="{96E28528-499E-BE72-577E-738D9BE2CEF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02398" y="6440359"/>
            <a:ext cx="1720670" cy="137330"/>
          </a:xfrm>
          <a:prstGeom prst="rect">
            <a:avLst/>
          </a:prstGeom>
        </p:spPr>
      </p:pic>
      <p:sp>
        <p:nvSpPr>
          <p:cNvPr id="16" name="Text Placeholder 40">
            <a:extLst>
              <a:ext uri="{FF2B5EF4-FFF2-40B4-BE49-F238E27FC236}">
                <a16:creationId xmlns:a16="http://schemas.microsoft.com/office/drawing/2014/main" id="{C0F956D7-BD5F-E724-38C7-9055BB0BA373}"/>
              </a:ext>
            </a:extLst>
          </p:cNvPr>
          <p:cNvSpPr>
            <a:spLocks noGrp="1"/>
          </p:cNvSpPr>
          <p:nvPr>
            <p:ph type="body" sz="quarter" idx="30" hasCustomPrompt="1"/>
          </p:nvPr>
        </p:nvSpPr>
        <p:spPr>
          <a:xfrm>
            <a:off x="328514" y="1724025"/>
            <a:ext cx="3055938" cy="533400"/>
          </a:xfrm>
          <a:prstGeom prst="rect">
            <a:avLst/>
          </a:prstGeom>
        </p:spPr>
        <p:txBody>
          <a:bodyPr/>
          <a:lstStyle>
            <a:lvl1pPr>
              <a:defRPr sz="2000" i="1">
                <a:solidFill>
                  <a:schemeClr val="bg1"/>
                </a:solidFill>
                <a:latin typeface="Lora Italic" pitchFamily="2" charset="77"/>
              </a:defRPr>
            </a:lvl1pPr>
            <a:lvl2pPr>
              <a:defRPr sz="2000"/>
            </a:lvl2pPr>
            <a:lvl3pPr>
              <a:defRPr sz="2000"/>
            </a:lvl3pPr>
            <a:lvl4pPr>
              <a:defRPr sz="2000"/>
            </a:lvl4pPr>
            <a:lvl5pPr>
              <a:defRPr sz="2000"/>
            </a:lvl5pPr>
          </a:lstStyle>
          <a:p>
            <a:pPr lvl="0"/>
            <a:r>
              <a:rPr lang="en-US" dirty="0"/>
              <a:t>Ingredient</a:t>
            </a:r>
            <a:br>
              <a:rPr lang="en-US" dirty="0"/>
            </a:br>
            <a:r>
              <a:rPr lang="en-US" dirty="0"/>
              <a:t>headline here</a:t>
            </a:r>
          </a:p>
        </p:txBody>
      </p:sp>
    </p:spTree>
    <p:extLst>
      <p:ext uri="{BB962C8B-B14F-4D97-AF65-F5344CB8AC3E}">
        <p14:creationId xmlns:p14="http://schemas.microsoft.com/office/powerpoint/2010/main" val="1683960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9577043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3659826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4747146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837354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902331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7931427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954280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579250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174293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104842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356835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388006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597762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0344343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51313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338221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476017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612607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161865779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80629333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161489167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9410626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4137851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7123190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8678832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58580871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418429557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65349599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99269397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44634661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02445019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
        <p:nvSpPr>
          <p:cNvPr id="4" name="TextBox 3">
            <a:extLst>
              <a:ext uri="{FF2B5EF4-FFF2-40B4-BE49-F238E27FC236}">
                <a16:creationId xmlns:a16="http://schemas.microsoft.com/office/drawing/2014/main" id="{AA270DE1-F92E-243C-8D24-25582015B7D5}"/>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136042754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408872987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53858716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08010467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68914407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70114314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11707483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62994771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84514191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3E347F10-E5BD-EBA6-0229-236D3EB2B556}"/>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30161092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
        <p:nvSpPr>
          <p:cNvPr id="16" name="TextBox 15">
            <a:extLst>
              <a:ext uri="{FF2B5EF4-FFF2-40B4-BE49-F238E27FC236}">
                <a16:creationId xmlns:a16="http://schemas.microsoft.com/office/drawing/2014/main" id="{EAE33B3A-D30D-10B1-FACC-894CA259A0EA}"/>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33230225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1_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
        <p:nvSpPr>
          <p:cNvPr id="16" name="TextBox 15">
            <a:extLst>
              <a:ext uri="{FF2B5EF4-FFF2-40B4-BE49-F238E27FC236}">
                <a16:creationId xmlns:a16="http://schemas.microsoft.com/office/drawing/2014/main" id="{EAE33B3A-D30D-10B1-FACC-894CA259A0EA}"/>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18053565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4BDFB036-9385-17F8-54AA-D3C2590F44DA}"/>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514997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D95C1AC1-69D6-B6E9-BD14-3E930BA0724A}"/>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5485727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userDrawn="1">
  <p:cSld name="1_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11142978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2_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82142354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userDrawn="1">
  <p:cSld name="3_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6137"/>
            <a:ext cx="12201766" cy="6858000"/>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dirty="0"/>
              <a:t>Name</a:t>
            </a:r>
            <a:br>
              <a:rPr lang="en-US" dirty="0"/>
            </a:br>
            <a:r>
              <a:rPr lang="en-US" dirty="0"/>
              <a:t>Surname</a:t>
            </a:r>
            <a:endParaRPr lang="en-GB" dirty="0"/>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Tree>
    <p:extLst>
      <p:ext uri="{BB962C8B-B14F-4D97-AF65-F5344CB8AC3E}">
        <p14:creationId xmlns:p14="http://schemas.microsoft.com/office/powerpoint/2010/main" val="247872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39" Type="http://schemas.openxmlformats.org/officeDocument/2006/relationships/slideLayout" Target="../slideLayouts/slideLayout83.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34" Type="http://schemas.openxmlformats.org/officeDocument/2006/relationships/slideLayout" Target="../slideLayouts/slideLayout78.xml"/><Relationship Id="rId42" Type="http://schemas.openxmlformats.org/officeDocument/2006/relationships/slideLayout" Target="../slideLayouts/slideLayout86.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33" Type="http://schemas.openxmlformats.org/officeDocument/2006/relationships/slideLayout" Target="../slideLayouts/slideLayout77.xml"/><Relationship Id="rId38" Type="http://schemas.openxmlformats.org/officeDocument/2006/relationships/slideLayout" Target="../slideLayouts/slideLayout82.xml"/><Relationship Id="rId46" Type="http://schemas.openxmlformats.org/officeDocument/2006/relationships/image" Target="../media/image1.png"/><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29" Type="http://schemas.openxmlformats.org/officeDocument/2006/relationships/slideLayout" Target="../slideLayouts/slideLayout73.xml"/><Relationship Id="rId41" Type="http://schemas.openxmlformats.org/officeDocument/2006/relationships/slideLayout" Target="../slideLayouts/slideLayout85.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32" Type="http://schemas.openxmlformats.org/officeDocument/2006/relationships/slideLayout" Target="../slideLayouts/slideLayout76.xml"/><Relationship Id="rId37" Type="http://schemas.openxmlformats.org/officeDocument/2006/relationships/slideLayout" Target="../slideLayouts/slideLayout81.xml"/><Relationship Id="rId40" Type="http://schemas.openxmlformats.org/officeDocument/2006/relationships/slideLayout" Target="../slideLayouts/slideLayout84.xml"/><Relationship Id="rId45" Type="http://schemas.openxmlformats.org/officeDocument/2006/relationships/theme" Target="../theme/theme2.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slideLayout" Target="../slideLayouts/slideLayout72.xml"/><Relationship Id="rId36" Type="http://schemas.openxmlformats.org/officeDocument/2006/relationships/slideLayout" Target="../slideLayouts/slideLayout80.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31" Type="http://schemas.openxmlformats.org/officeDocument/2006/relationships/slideLayout" Target="../slideLayouts/slideLayout75.xml"/><Relationship Id="rId44" Type="http://schemas.openxmlformats.org/officeDocument/2006/relationships/slideLayout" Target="../slideLayouts/slideLayout88.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slideLayout" Target="../slideLayouts/slideLayout71.xml"/><Relationship Id="rId30" Type="http://schemas.openxmlformats.org/officeDocument/2006/relationships/slideLayout" Target="../slideLayouts/slideLayout74.xml"/><Relationship Id="rId35" Type="http://schemas.openxmlformats.org/officeDocument/2006/relationships/slideLayout" Target="../slideLayouts/slideLayout79.xml"/><Relationship Id="rId43" Type="http://schemas.openxmlformats.org/officeDocument/2006/relationships/slideLayout" Target="../slideLayouts/slideLayout8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tags" Target="../tags/tag2.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ags" Target="../tags/tag1.xml"/><Relationship Id="rId2" Type="http://schemas.openxmlformats.org/officeDocument/2006/relationships/slideLayout" Target="../slideLayouts/slideLayout90.xml"/><Relationship Id="rId16" Type="http://schemas.openxmlformats.org/officeDocument/2006/relationships/image" Target="../media/image4.pn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theme" Target="../theme/theme3.xml"/><Relationship Id="rId5" Type="http://schemas.openxmlformats.org/officeDocument/2006/relationships/slideLayout" Target="../slideLayouts/slideLayout93.xml"/><Relationship Id="rId15" Type="http://schemas.openxmlformats.org/officeDocument/2006/relationships/image" Target="../media/image3.emf"/><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oleObject" Target="../embeddings/oleObject1.bin"/></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slideLayout" Target="../slideLayouts/slideLayout111.xml"/><Relationship Id="rId18" Type="http://schemas.openxmlformats.org/officeDocument/2006/relationships/slideLayout" Target="../slideLayouts/slideLayout116.xml"/><Relationship Id="rId26" Type="http://schemas.openxmlformats.org/officeDocument/2006/relationships/tags" Target="../tags/tag25.xml"/><Relationship Id="rId3" Type="http://schemas.openxmlformats.org/officeDocument/2006/relationships/slideLayout" Target="../slideLayouts/slideLayout101.xml"/><Relationship Id="rId21" Type="http://schemas.openxmlformats.org/officeDocument/2006/relationships/slideLayout" Target="../slideLayouts/slideLayout119.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17" Type="http://schemas.openxmlformats.org/officeDocument/2006/relationships/slideLayout" Target="../slideLayouts/slideLayout115.xml"/><Relationship Id="rId25" Type="http://schemas.openxmlformats.org/officeDocument/2006/relationships/tags" Target="../tags/tag24.xml"/><Relationship Id="rId2" Type="http://schemas.openxmlformats.org/officeDocument/2006/relationships/slideLayout" Target="../slideLayouts/slideLayout100.xml"/><Relationship Id="rId16" Type="http://schemas.openxmlformats.org/officeDocument/2006/relationships/slideLayout" Target="../slideLayouts/slideLayout114.xml"/><Relationship Id="rId20" Type="http://schemas.openxmlformats.org/officeDocument/2006/relationships/slideLayout" Target="../slideLayouts/slideLayout118.xml"/><Relationship Id="rId29" Type="http://schemas.openxmlformats.org/officeDocument/2006/relationships/oleObject" Target="../embeddings/oleObject8.bin"/><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24" Type="http://schemas.openxmlformats.org/officeDocument/2006/relationships/tags" Target="../tags/tag23.xml"/><Relationship Id="rId5" Type="http://schemas.openxmlformats.org/officeDocument/2006/relationships/slideLayout" Target="../slideLayouts/slideLayout103.xml"/><Relationship Id="rId15" Type="http://schemas.openxmlformats.org/officeDocument/2006/relationships/slideLayout" Target="../slideLayouts/slideLayout113.xml"/><Relationship Id="rId23" Type="http://schemas.openxmlformats.org/officeDocument/2006/relationships/theme" Target="../theme/theme4.xml"/><Relationship Id="rId28" Type="http://schemas.openxmlformats.org/officeDocument/2006/relationships/tags" Target="../tags/tag27.xml"/><Relationship Id="rId10" Type="http://schemas.openxmlformats.org/officeDocument/2006/relationships/slideLayout" Target="../slideLayouts/slideLayout108.xml"/><Relationship Id="rId19" Type="http://schemas.openxmlformats.org/officeDocument/2006/relationships/slideLayout" Target="../slideLayouts/slideLayout117.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slideLayout" Target="../slideLayouts/slideLayout112.xml"/><Relationship Id="rId22" Type="http://schemas.openxmlformats.org/officeDocument/2006/relationships/slideLayout" Target="../slideLayouts/slideLayout120.xml"/><Relationship Id="rId27" Type="http://schemas.openxmlformats.org/officeDocument/2006/relationships/tags" Target="../tags/tag26.xml"/><Relationship Id="rId30"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8" Type="http://schemas.openxmlformats.org/officeDocument/2006/relationships/tags" Target="../tags/tag71.xml"/><Relationship Id="rId13" Type="http://schemas.openxmlformats.org/officeDocument/2006/relationships/oleObject" Target="../embeddings/oleObject17.bin"/><Relationship Id="rId3" Type="http://schemas.openxmlformats.org/officeDocument/2006/relationships/slideLayout" Target="../slideLayouts/slideLayout123.xml"/><Relationship Id="rId7" Type="http://schemas.openxmlformats.org/officeDocument/2006/relationships/tags" Target="../tags/tag70.xml"/><Relationship Id="rId12" Type="http://schemas.openxmlformats.org/officeDocument/2006/relationships/tags" Target="../tags/tag75.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tags" Target="../tags/tag69.xml"/><Relationship Id="rId11" Type="http://schemas.openxmlformats.org/officeDocument/2006/relationships/tags" Target="../tags/tag74.xml"/><Relationship Id="rId5" Type="http://schemas.openxmlformats.org/officeDocument/2006/relationships/theme" Target="../theme/theme5.xml"/><Relationship Id="rId10" Type="http://schemas.openxmlformats.org/officeDocument/2006/relationships/tags" Target="../tags/tag73.xml"/><Relationship Id="rId4" Type="http://schemas.openxmlformats.org/officeDocument/2006/relationships/slideLayout" Target="../slideLayouts/slideLayout124.xml"/><Relationship Id="rId9" Type="http://schemas.openxmlformats.org/officeDocument/2006/relationships/tags" Target="../tags/tag72.xml"/><Relationship Id="rId14" Type="http://schemas.openxmlformats.org/officeDocument/2006/relationships/image" Target="../media/image10.pn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5" Type="http://schemas.openxmlformats.org/officeDocument/2006/relationships/slideLayout" Target="../slideLayouts/slideLayout129.xml"/><Relationship Id="rId4" Type="http://schemas.openxmlformats.org/officeDocument/2006/relationships/slideLayout" Target="../slideLayouts/slideLayout128.xml"/><Relationship Id="rId9"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44.xml"/><Relationship Id="rId18" Type="http://schemas.openxmlformats.org/officeDocument/2006/relationships/slideLayout" Target="../slideLayouts/slideLayout149.xml"/><Relationship Id="rId26" Type="http://schemas.openxmlformats.org/officeDocument/2006/relationships/slideLayout" Target="../slideLayouts/slideLayout157.xml"/><Relationship Id="rId39" Type="http://schemas.openxmlformats.org/officeDocument/2006/relationships/slideLayout" Target="../slideLayouts/slideLayout170.xml"/><Relationship Id="rId3" Type="http://schemas.openxmlformats.org/officeDocument/2006/relationships/slideLayout" Target="../slideLayouts/slideLayout134.xml"/><Relationship Id="rId21" Type="http://schemas.openxmlformats.org/officeDocument/2006/relationships/slideLayout" Target="../slideLayouts/slideLayout152.xml"/><Relationship Id="rId34" Type="http://schemas.openxmlformats.org/officeDocument/2006/relationships/slideLayout" Target="../slideLayouts/slideLayout165.xml"/><Relationship Id="rId42" Type="http://schemas.openxmlformats.org/officeDocument/2006/relationships/slideLayout" Target="../slideLayouts/slideLayout173.xml"/><Relationship Id="rId47" Type="http://schemas.openxmlformats.org/officeDocument/2006/relationships/slideLayout" Target="../slideLayouts/slideLayout178.xml"/><Relationship Id="rId50" Type="http://schemas.openxmlformats.org/officeDocument/2006/relationships/image" Target="../media/image1.png"/><Relationship Id="rId7" Type="http://schemas.openxmlformats.org/officeDocument/2006/relationships/slideLayout" Target="../slideLayouts/slideLayout138.xml"/><Relationship Id="rId12" Type="http://schemas.openxmlformats.org/officeDocument/2006/relationships/slideLayout" Target="../slideLayouts/slideLayout143.xml"/><Relationship Id="rId17" Type="http://schemas.openxmlformats.org/officeDocument/2006/relationships/slideLayout" Target="../slideLayouts/slideLayout148.xml"/><Relationship Id="rId25" Type="http://schemas.openxmlformats.org/officeDocument/2006/relationships/slideLayout" Target="../slideLayouts/slideLayout156.xml"/><Relationship Id="rId33" Type="http://schemas.openxmlformats.org/officeDocument/2006/relationships/slideLayout" Target="../slideLayouts/slideLayout164.xml"/><Relationship Id="rId38" Type="http://schemas.openxmlformats.org/officeDocument/2006/relationships/slideLayout" Target="../slideLayouts/slideLayout169.xml"/><Relationship Id="rId46" Type="http://schemas.openxmlformats.org/officeDocument/2006/relationships/slideLayout" Target="../slideLayouts/slideLayout177.xml"/><Relationship Id="rId2" Type="http://schemas.openxmlformats.org/officeDocument/2006/relationships/slideLayout" Target="../slideLayouts/slideLayout133.xml"/><Relationship Id="rId16" Type="http://schemas.openxmlformats.org/officeDocument/2006/relationships/slideLayout" Target="../slideLayouts/slideLayout147.xml"/><Relationship Id="rId20" Type="http://schemas.openxmlformats.org/officeDocument/2006/relationships/slideLayout" Target="../slideLayouts/slideLayout151.xml"/><Relationship Id="rId29" Type="http://schemas.openxmlformats.org/officeDocument/2006/relationships/slideLayout" Target="../slideLayouts/slideLayout160.xml"/><Relationship Id="rId41" Type="http://schemas.openxmlformats.org/officeDocument/2006/relationships/slideLayout" Target="../slideLayouts/slideLayout172.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24" Type="http://schemas.openxmlformats.org/officeDocument/2006/relationships/slideLayout" Target="../slideLayouts/slideLayout155.xml"/><Relationship Id="rId32" Type="http://schemas.openxmlformats.org/officeDocument/2006/relationships/slideLayout" Target="../slideLayouts/slideLayout163.xml"/><Relationship Id="rId37" Type="http://schemas.openxmlformats.org/officeDocument/2006/relationships/slideLayout" Target="../slideLayouts/slideLayout168.xml"/><Relationship Id="rId40" Type="http://schemas.openxmlformats.org/officeDocument/2006/relationships/slideLayout" Target="../slideLayouts/slideLayout171.xml"/><Relationship Id="rId45" Type="http://schemas.openxmlformats.org/officeDocument/2006/relationships/slideLayout" Target="../slideLayouts/slideLayout176.xml"/><Relationship Id="rId5" Type="http://schemas.openxmlformats.org/officeDocument/2006/relationships/slideLayout" Target="../slideLayouts/slideLayout136.xml"/><Relationship Id="rId15" Type="http://schemas.openxmlformats.org/officeDocument/2006/relationships/slideLayout" Target="../slideLayouts/slideLayout146.xml"/><Relationship Id="rId23" Type="http://schemas.openxmlformats.org/officeDocument/2006/relationships/slideLayout" Target="../slideLayouts/slideLayout154.xml"/><Relationship Id="rId28" Type="http://schemas.openxmlformats.org/officeDocument/2006/relationships/slideLayout" Target="../slideLayouts/slideLayout159.xml"/><Relationship Id="rId36" Type="http://schemas.openxmlformats.org/officeDocument/2006/relationships/slideLayout" Target="../slideLayouts/slideLayout167.xml"/><Relationship Id="rId49" Type="http://schemas.openxmlformats.org/officeDocument/2006/relationships/theme" Target="../theme/theme7.xml"/><Relationship Id="rId10" Type="http://schemas.openxmlformats.org/officeDocument/2006/relationships/slideLayout" Target="../slideLayouts/slideLayout141.xml"/><Relationship Id="rId19" Type="http://schemas.openxmlformats.org/officeDocument/2006/relationships/slideLayout" Target="../slideLayouts/slideLayout150.xml"/><Relationship Id="rId31" Type="http://schemas.openxmlformats.org/officeDocument/2006/relationships/slideLayout" Target="../slideLayouts/slideLayout162.xml"/><Relationship Id="rId44" Type="http://schemas.openxmlformats.org/officeDocument/2006/relationships/slideLayout" Target="../slideLayouts/slideLayout175.xml"/><Relationship Id="rId4" Type="http://schemas.openxmlformats.org/officeDocument/2006/relationships/slideLayout" Target="../slideLayouts/slideLayout135.xml"/><Relationship Id="rId9" Type="http://schemas.openxmlformats.org/officeDocument/2006/relationships/slideLayout" Target="../slideLayouts/slideLayout140.xml"/><Relationship Id="rId14" Type="http://schemas.openxmlformats.org/officeDocument/2006/relationships/slideLayout" Target="../slideLayouts/slideLayout145.xml"/><Relationship Id="rId22" Type="http://schemas.openxmlformats.org/officeDocument/2006/relationships/slideLayout" Target="../slideLayouts/slideLayout153.xml"/><Relationship Id="rId27" Type="http://schemas.openxmlformats.org/officeDocument/2006/relationships/slideLayout" Target="../slideLayouts/slideLayout158.xml"/><Relationship Id="rId30" Type="http://schemas.openxmlformats.org/officeDocument/2006/relationships/slideLayout" Target="../slideLayouts/slideLayout161.xml"/><Relationship Id="rId35" Type="http://schemas.openxmlformats.org/officeDocument/2006/relationships/slideLayout" Target="../slideLayouts/slideLayout166.xml"/><Relationship Id="rId43" Type="http://schemas.openxmlformats.org/officeDocument/2006/relationships/slideLayout" Target="../slideLayouts/slideLayout174.xml"/><Relationship Id="rId48" Type="http://schemas.openxmlformats.org/officeDocument/2006/relationships/slideLayout" Target="../slideLayouts/slideLayout179.xml"/><Relationship Id="rId8" Type="http://schemas.openxmlformats.org/officeDocument/2006/relationships/slideLayout" Target="../slideLayouts/slideLayout1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6">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716" r:id="rId2"/>
    <p:sldLayoutId id="2147483649" r:id="rId3"/>
    <p:sldLayoutId id="2147483686" r:id="rId4"/>
    <p:sldLayoutId id="2147483687" r:id="rId5"/>
    <p:sldLayoutId id="2147483660" r:id="rId6"/>
    <p:sldLayoutId id="2147483661" r:id="rId7"/>
    <p:sldLayoutId id="2147483662" r:id="rId8"/>
    <p:sldLayoutId id="2147483688" r:id="rId9"/>
    <p:sldLayoutId id="2147483689" r:id="rId10"/>
    <p:sldLayoutId id="2147483690" r:id="rId11"/>
    <p:sldLayoutId id="2147483691" r:id="rId12"/>
    <p:sldLayoutId id="2147483663" r:id="rId13"/>
    <p:sldLayoutId id="2147483664" r:id="rId14"/>
    <p:sldLayoutId id="2147483692" r:id="rId15"/>
    <p:sldLayoutId id="2147483693" r:id="rId16"/>
    <p:sldLayoutId id="2147483694" r:id="rId17"/>
    <p:sldLayoutId id="2147483695" r:id="rId18"/>
    <p:sldLayoutId id="2147483714" r:id="rId19"/>
    <p:sldLayoutId id="2147483669" r:id="rId20"/>
    <p:sldLayoutId id="2147483717" r:id="rId21"/>
    <p:sldLayoutId id="2147483666" r:id="rId22"/>
    <p:sldLayoutId id="2147483667" r:id="rId23"/>
    <p:sldLayoutId id="2147483668" r:id="rId24"/>
    <p:sldLayoutId id="2147483696" r:id="rId25"/>
    <p:sldLayoutId id="2147483718" r:id="rId26"/>
    <p:sldLayoutId id="2147483683" r:id="rId27"/>
    <p:sldLayoutId id="2147483670" r:id="rId28"/>
    <p:sldLayoutId id="2147483711" r:id="rId29"/>
    <p:sldLayoutId id="2147483712" r:id="rId30"/>
    <p:sldLayoutId id="2147483672" r:id="rId31"/>
    <p:sldLayoutId id="2147483674" r:id="rId32"/>
    <p:sldLayoutId id="2147483673" r:id="rId33"/>
    <p:sldLayoutId id="2147483676" r:id="rId34"/>
    <p:sldLayoutId id="2147483697" r:id="rId35"/>
    <p:sldLayoutId id="2147483698" r:id="rId36"/>
    <p:sldLayoutId id="2147483677" r:id="rId37"/>
    <p:sldLayoutId id="2147483678" r:id="rId38"/>
    <p:sldLayoutId id="2147483679" r:id="rId39"/>
    <p:sldLayoutId id="2147483680" r:id="rId40"/>
    <p:sldLayoutId id="2147483699" r:id="rId41"/>
    <p:sldLayoutId id="2147483700" r:id="rId42"/>
    <p:sldLayoutId id="2147483701" r:id="rId43"/>
    <p:sldLayoutId id="2147483702" r:id="rId44"/>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userDrawn="1">
          <p15:clr>
            <a:srgbClr val="F26B43"/>
          </p15:clr>
        </p15:guide>
        <p15:guide id="2" pos="3840" userDrawn="1">
          <p15:clr>
            <a:srgbClr val="F26B43"/>
          </p15:clr>
        </p15:guide>
        <p15:guide id="3" pos="929" userDrawn="1">
          <p15:clr>
            <a:srgbClr val="F26B43"/>
          </p15:clr>
        </p15:guide>
        <p15:guide id="4" pos="2408" userDrawn="1">
          <p15:clr>
            <a:srgbClr val="F26B43"/>
          </p15:clr>
        </p15:guide>
        <p15:guide id="5" pos="7491" userDrawn="1">
          <p15:clr>
            <a:srgbClr val="F26B43"/>
          </p15:clr>
        </p15:guide>
        <p15:guide id="6" pos="3053" userDrawn="1">
          <p15:clr>
            <a:srgbClr val="F26B43"/>
          </p15:clr>
        </p15:guide>
        <p15:guide id="7" pos="6846" userDrawn="1">
          <p15:clr>
            <a:srgbClr val="F26B43"/>
          </p15:clr>
        </p15:guide>
        <p15:guide id="8" orient="horz" pos="4133" userDrawn="1">
          <p15:clr>
            <a:srgbClr val="F26B43"/>
          </p15:clr>
        </p15:guide>
        <p15:guide id="9" orient="horz" pos="2205" userDrawn="1">
          <p15:clr>
            <a:srgbClr val="F26B43"/>
          </p15:clr>
        </p15:guide>
        <p15:guide id="10" pos="6012" userDrawn="1">
          <p15:clr>
            <a:srgbClr val="F26B43"/>
          </p15:clr>
        </p15:guide>
        <p15:guide id="11" pos="6107" userDrawn="1">
          <p15:clr>
            <a:srgbClr val="F26B43"/>
          </p15:clr>
        </p15:guide>
        <p15:guide id="12" pos="6750" userDrawn="1">
          <p15:clr>
            <a:srgbClr val="F26B43"/>
          </p15:clr>
        </p15:guide>
        <p15:guide id="13" pos="3792" userDrawn="1">
          <p15:clr>
            <a:srgbClr val="F26B43"/>
          </p15:clr>
        </p15:guide>
        <p15:guide id="14" pos="3887" userDrawn="1">
          <p15:clr>
            <a:srgbClr val="F26B43"/>
          </p15:clr>
        </p15:guide>
        <p15:guide id="15" pos="4531" userDrawn="1">
          <p15:clr>
            <a:srgbClr val="F26B43"/>
          </p15:clr>
        </p15:guide>
        <p15:guide id="16" pos="3149" userDrawn="1">
          <p15:clr>
            <a:srgbClr val="F26B43"/>
          </p15:clr>
        </p15:guide>
        <p15:guide id="17" pos="4628" userDrawn="1">
          <p15:clr>
            <a:srgbClr val="F26B43"/>
          </p15:clr>
        </p15:guide>
        <p15:guide id="18" pos="5273" userDrawn="1">
          <p15:clr>
            <a:srgbClr val="F26B43"/>
          </p15:clr>
        </p15:guide>
        <p15:guide id="19" pos="5367" userDrawn="1">
          <p15:clr>
            <a:srgbClr val="F26B43"/>
          </p15:clr>
        </p15:guide>
        <p15:guide id="20" pos="2313" userDrawn="1">
          <p15:clr>
            <a:srgbClr val="F26B43"/>
          </p15:clr>
        </p15:guide>
        <p15:guide id="21" pos="1668" userDrawn="1">
          <p15:clr>
            <a:srgbClr val="F26B43"/>
          </p15:clr>
        </p15:guide>
        <p15:guide id="22" pos="1574" userDrawn="1">
          <p15:clr>
            <a:srgbClr val="F26B43"/>
          </p15:clr>
        </p15:guide>
        <p15:guide id="23" pos="834" userDrawn="1">
          <p15:clr>
            <a:srgbClr val="F26B43"/>
          </p15:clr>
        </p15:guide>
        <p15:guide id="24" pos="189" userDrawn="1">
          <p15:clr>
            <a:srgbClr val="F26B43"/>
          </p15:clr>
        </p15:guide>
        <p15:guide id="25" orient="horz" pos="2160" userDrawn="1">
          <p15:clr>
            <a:srgbClr val="F26B43"/>
          </p15:clr>
        </p15:guide>
        <p15:guide id="26" orient="horz" pos="2786" userDrawn="1">
          <p15:clr>
            <a:srgbClr val="F26B43"/>
          </p15:clr>
        </p15:guide>
        <p15:guide id="27" orient="horz" pos="1535" userDrawn="1">
          <p15:clr>
            <a:srgbClr val="F26B43"/>
          </p15:clr>
        </p15:guide>
        <p15:guide id="28" orient="horz" pos="1439" userDrawn="1">
          <p15:clr>
            <a:srgbClr val="F26B43"/>
          </p15:clr>
        </p15:guide>
        <p15:guide id="29" orient="horz" pos="860" userDrawn="1">
          <p15:clr>
            <a:srgbClr val="F26B43"/>
          </p15:clr>
        </p15:guide>
        <p15:guide id="30" orient="horz" pos="765" userDrawn="1">
          <p15:clr>
            <a:srgbClr val="F26B43"/>
          </p15:clr>
        </p15:guide>
        <p15:guide id="31" orient="horz" pos="2880" userDrawn="1">
          <p15:clr>
            <a:srgbClr val="F26B43"/>
          </p15:clr>
        </p15:guide>
        <p15:guide id="32" orient="horz" pos="3459"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6">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3304748003"/>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 id="2147483781" r:id="rId17"/>
    <p:sldLayoutId id="2147483782" r:id="rId18"/>
    <p:sldLayoutId id="2147483783" r:id="rId19"/>
    <p:sldLayoutId id="2147483784" r:id="rId20"/>
    <p:sldLayoutId id="2147483785" r:id="rId21"/>
    <p:sldLayoutId id="2147483786" r:id="rId22"/>
    <p:sldLayoutId id="2147483787" r:id="rId23"/>
    <p:sldLayoutId id="2147483788" r:id="rId24"/>
    <p:sldLayoutId id="2147483789" r:id="rId25"/>
    <p:sldLayoutId id="2147483790" r:id="rId26"/>
    <p:sldLayoutId id="2147483791" r:id="rId27"/>
    <p:sldLayoutId id="2147483792" r:id="rId28"/>
    <p:sldLayoutId id="2147483793" r:id="rId29"/>
    <p:sldLayoutId id="2147483794" r:id="rId30"/>
    <p:sldLayoutId id="2147483795" r:id="rId31"/>
    <p:sldLayoutId id="2147483796" r:id="rId32"/>
    <p:sldLayoutId id="2147483797" r:id="rId33"/>
    <p:sldLayoutId id="2147483798" r:id="rId34"/>
    <p:sldLayoutId id="2147483799" r:id="rId35"/>
    <p:sldLayoutId id="2147483800" r:id="rId36"/>
    <p:sldLayoutId id="2147483801" r:id="rId37"/>
    <p:sldLayoutId id="2147483802" r:id="rId38"/>
    <p:sldLayoutId id="2147483803" r:id="rId39"/>
    <p:sldLayoutId id="2147483804" r:id="rId40"/>
    <p:sldLayoutId id="2147483805" r:id="rId41"/>
    <p:sldLayoutId id="2147483806" r:id="rId42"/>
    <p:sldLayoutId id="2147483807" r:id="rId43"/>
    <p:sldLayoutId id="2147483808" r:id="rId44"/>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43">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88CD9A5-CB16-40D2-9F4F-49B86AB33542}"/>
              </a:ext>
            </a:extLst>
          </p:cNvPr>
          <p:cNvGraphicFramePr>
            <a:graphicFrameLocks noChangeAspect="1"/>
          </p:cNvGraphicFramePr>
          <p:nvPr userDrawn="1">
            <p:custDataLst>
              <p:tags r:id="rId12"/>
            </p:custDataLst>
            <p:extLst>
              <p:ext uri="{D42A27DB-BD31-4B8C-83A1-F6EECF244321}">
                <p14:modId xmlns:p14="http://schemas.microsoft.com/office/powerpoint/2010/main" val="40310757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345" imgH="355" progId="TCLayout.ActiveDocument.1">
                  <p:embed/>
                </p:oleObj>
              </mc:Choice>
              <mc:Fallback>
                <p:oleObj name="think-cell Slide" r:id="rId14" imgW="345" imgH="355" progId="TCLayout.ActiveDocument.1">
                  <p:embed/>
                  <p:pic>
                    <p:nvPicPr>
                      <p:cNvPr id="5" name="Object 4" hidden="1">
                        <a:extLst>
                          <a:ext uri="{FF2B5EF4-FFF2-40B4-BE49-F238E27FC236}">
                            <a16:creationId xmlns:a16="http://schemas.microsoft.com/office/drawing/2014/main" id="{B88CD9A5-CB16-40D2-9F4F-49B86AB33542}"/>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1B86D4-C732-4BB2-B670-C23496EC2219}"/>
              </a:ext>
            </a:extLst>
          </p:cNvPr>
          <p:cNvSpPr/>
          <p:nvPr userDrawn="1">
            <p:custDataLst>
              <p:tags r:id="rId1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Placeholder 1">
            <a:extLst>
              <a:ext uri="{FF2B5EF4-FFF2-40B4-BE49-F238E27FC236}">
                <a16:creationId xmlns:a16="http://schemas.microsoft.com/office/drawing/2014/main" id="{BD485BAD-1C8B-4441-B783-106FAC225FF6}"/>
              </a:ext>
            </a:extLst>
          </p:cNvPr>
          <p:cNvSpPr>
            <a:spLocks noGrp="1"/>
          </p:cNvSpPr>
          <p:nvPr>
            <p:ph type="title"/>
          </p:nvPr>
        </p:nvSpPr>
        <p:spPr>
          <a:xfrm>
            <a:off x="468000" y="468000"/>
            <a:ext cx="11262666" cy="443198"/>
          </a:xfrm>
          <a:prstGeom prst="rect">
            <a:avLst/>
          </a:prstGeom>
        </p:spPr>
        <p:txBody>
          <a:bodyPr vert="horz" wrap="square" lIns="0" tIns="0" rIns="0" bIns="0" rtlCol="0" anchor="t" anchorCtr="0">
            <a:spAutoFit/>
          </a:bodyPr>
          <a:lstStyle/>
          <a:p>
            <a:r>
              <a:rPr lang="en-US" noProof="0" dirty="0"/>
              <a:t>Header</a:t>
            </a:r>
          </a:p>
        </p:txBody>
      </p:sp>
      <p:sp>
        <p:nvSpPr>
          <p:cNvPr id="3" name="Text Placeholder 2">
            <a:extLst>
              <a:ext uri="{FF2B5EF4-FFF2-40B4-BE49-F238E27FC236}">
                <a16:creationId xmlns:a16="http://schemas.microsoft.com/office/drawing/2014/main" id="{4C34663B-7E49-9440-B293-C2E9E4CCE566}"/>
              </a:ext>
            </a:extLst>
          </p:cNvPr>
          <p:cNvSpPr>
            <a:spLocks noGrp="1"/>
          </p:cNvSpPr>
          <p:nvPr>
            <p:ph type="body" idx="1"/>
          </p:nvPr>
        </p:nvSpPr>
        <p:spPr>
          <a:xfrm>
            <a:off x="467999" y="1800000"/>
            <a:ext cx="11262666" cy="3208571"/>
          </a:xfrm>
          <a:prstGeom prst="rect">
            <a:avLst/>
          </a:prstGeom>
        </p:spPr>
        <p:txBody>
          <a:bodyPr vert="horz" wrap="square" lIns="0" tIns="0" rIns="0" bIns="0" rtlCol="0">
            <a:spAutoFit/>
          </a:bodyPr>
          <a:lstStyle/>
          <a:p>
            <a:pPr lvl="0"/>
            <a:r>
              <a:rPr lang="en-US" altLang="nl-NL" noProof="0" dirty="0"/>
              <a:t>Edit Master text styles</a:t>
            </a:r>
          </a:p>
          <a:p>
            <a:pPr lvl="1"/>
            <a:r>
              <a:rPr lang="en-US" altLang="nl-NL" noProof="0" dirty="0"/>
              <a:t>Second level</a:t>
            </a:r>
          </a:p>
          <a:p>
            <a:pPr lvl="2"/>
            <a:r>
              <a:rPr lang="en-US" altLang="nl-NL" noProof="0" dirty="0"/>
              <a:t>Third level</a:t>
            </a:r>
          </a:p>
          <a:p>
            <a:pPr lvl="3"/>
            <a:r>
              <a:rPr lang="en-US" altLang="nl-NL" noProof="0" dirty="0"/>
              <a:t>Fourth level</a:t>
            </a:r>
          </a:p>
          <a:p>
            <a:pPr lvl="4"/>
            <a:r>
              <a:rPr lang="en-US" altLang="nl-NL" noProof="0" dirty="0"/>
              <a:t>Fifth level</a:t>
            </a:r>
          </a:p>
          <a:p>
            <a:pPr lvl="5"/>
            <a:r>
              <a:rPr lang="en-US" altLang="nl-NL" noProof="0" dirty="0"/>
              <a:t>Sixth level</a:t>
            </a:r>
          </a:p>
          <a:p>
            <a:pPr lvl="6"/>
            <a:r>
              <a:rPr lang="en-US" altLang="nl-NL" noProof="0" dirty="0"/>
              <a:t>Seventh level</a:t>
            </a:r>
          </a:p>
          <a:p>
            <a:pPr lvl="7"/>
            <a:r>
              <a:rPr lang="en-US" altLang="nl-NL" noProof="0" dirty="0"/>
              <a:t>Eighth level</a:t>
            </a:r>
          </a:p>
          <a:p>
            <a:pPr lvl="8"/>
            <a:r>
              <a:rPr lang="en-US" altLang="nl-NL" noProof="0" dirty="0"/>
              <a:t>Ninth level</a:t>
            </a:r>
          </a:p>
          <a:p>
            <a:pPr lvl="7"/>
            <a:endParaRPr lang="en-US" altLang="nl-NL" noProof="0" dirty="0"/>
          </a:p>
        </p:txBody>
      </p:sp>
      <p:pic>
        <p:nvPicPr>
          <p:cNvPr id="8" name="Picture 7">
            <a:extLst>
              <a:ext uri="{FF2B5EF4-FFF2-40B4-BE49-F238E27FC236}">
                <a16:creationId xmlns:a16="http://schemas.microsoft.com/office/drawing/2014/main" id="{0EB26F52-2134-444C-B625-AC29ADC8DE55}"/>
              </a:ext>
            </a:extLst>
          </p:cNvPr>
          <p:cNvPicPr>
            <a:picLocks noChangeAspect="1"/>
          </p:cNvPicPr>
          <p:nvPr userDrawn="1"/>
        </p:nvPicPr>
        <p:blipFill rotWithShape="1">
          <a:blip r:embed="rId16">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2" name="Slide Number Placeholder 8">
            <a:extLst>
              <a:ext uri="{FF2B5EF4-FFF2-40B4-BE49-F238E27FC236}">
                <a16:creationId xmlns:a16="http://schemas.microsoft.com/office/drawing/2014/main" id="{D4C1C55B-7FBE-4698-9CB6-B4D9EFF5E5D1}"/>
              </a:ext>
            </a:extLst>
          </p:cNvPr>
          <p:cNvSpPr>
            <a:spLocks noGrp="1"/>
          </p:cNvSpPr>
          <p:nvPr>
            <p:ph type="sldNum" sz="quarter" idx="4"/>
          </p:nvPr>
        </p:nvSpPr>
        <p:spPr>
          <a:xfrm>
            <a:off x="468000" y="6339600"/>
            <a:ext cx="451163" cy="184666"/>
          </a:xfrm>
          <a:prstGeom prst="rect">
            <a:avLst/>
          </a:prstGeom>
        </p:spPr>
        <p:txBody>
          <a:bodyPr vert="horz" wrap="square" lIns="0" tIns="0" rIns="0" bIns="0" rtlCol="0" anchor="t" anchorCtr="0">
            <a:spAutoFit/>
          </a:bodyPr>
          <a:lstStyle>
            <a:lvl1pPr algn="l">
              <a:defRPr sz="1200" b="0" i="0">
                <a:solidFill>
                  <a:srgbClr val="B2B2B2"/>
                </a:solidFill>
                <a:latin typeface="+mn-lt"/>
              </a:defRPr>
            </a:lvl1pPr>
          </a:lstStyle>
          <a:p>
            <a:fld id="{EC50C849-B97A-2B45-B78A-6D9C352F693C}" type="slidenum">
              <a:rPr lang="en-US" noProof="0" smtClean="0"/>
              <a:pPr/>
              <a:t>‹#›</a:t>
            </a:fld>
            <a:endParaRPr lang="en-US" noProof="0" dirty="0"/>
          </a:p>
        </p:txBody>
      </p:sp>
      <p:sp>
        <p:nvSpPr>
          <p:cNvPr id="13" name="Footer Placeholder 4">
            <a:extLst>
              <a:ext uri="{FF2B5EF4-FFF2-40B4-BE49-F238E27FC236}">
                <a16:creationId xmlns:a16="http://schemas.microsoft.com/office/drawing/2014/main" id="{C4A352FF-86BC-4E1A-AA9A-CE84C72022FA}"/>
              </a:ext>
            </a:extLst>
          </p:cNvPr>
          <p:cNvSpPr>
            <a:spLocks noGrp="1"/>
          </p:cNvSpPr>
          <p:nvPr>
            <p:ph type="ftr" sz="quarter" idx="3"/>
          </p:nvPr>
        </p:nvSpPr>
        <p:spPr>
          <a:xfrm>
            <a:off x="1066799" y="6339600"/>
            <a:ext cx="6429375" cy="184666"/>
          </a:xfrm>
          <a:prstGeom prst="rect">
            <a:avLst/>
          </a:prstGeom>
        </p:spPr>
        <p:txBody>
          <a:bodyPr vert="horz" lIns="0" tIns="0" rIns="0" bIns="0" rtlCol="0" anchor="ctr">
            <a:noAutofit/>
          </a:bodyPr>
          <a:lstStyle>
            <a:lvl1pPr algn="l">
              <a:defRPr sz="1200">
                <a:solidFill>
                  <a:schemeClr val="bg1">
                    <a:lumMod val="75000"/>
                  </a:schemeClr>
                </a:solidFill>
                <a:latin typeface="+mn-lt"/>
              </a:defRPr>
            </a:lvl1pPr>
          </a:lstStyle>
          <a:p>
            <a:endParaRPr lang="en-US" noProof="0" dirty="0"/>
          </a:p>
        </p:txBody>
      </p:sp>
      <p:sp>
        <p:nvSpPr>
          <p:cNvPr id="6" name="MSIPCMContentMarking" descr="{&quot;HashCode&quot;:1466212546,&quot;Placement&quot;:&quot;Header&quot;}">
            <a:extLst>
              <a:ext uri="{FF2B5EF4-FFF2-40B4-BE49-F238E27FC236}">
                <a16:creationId xmlns:a16="http://schemas.microsoft.com/office/drawing/2014/main" id="{2AED0A55-02A6-43A0-BDEB-DDA41D6617F2}"/>
              </a:ext>
            </a:extLst>
          </p:cNvPr>
          <p:cNvSpPr txBox="1"/>
          <p:nvPr userDrawn="1"/>
        </p:nvSpPr>
        <p:spPr>
          <a:xfrm>
            <a:off x="11284817" y="0"/>
            <a:ext cx="907183" cy="262344"/>
          </a:xfrm>
          <a:prstGeom prst="rect">
            <a:avLst/>
          </a:prstGeom>
          <a:noFill/>
        </p:spPr>
        <p:txBody>
          <a:bodyPr vert="horz" wrap="square" lIns="0" tIns="0" rIns="0" bIns="0" rtlCol="0" anchor="ctr" anchorCtr="1">
            <a:spAutoFit/>
          </a:bodyPr>
          <a:lstStyle/>
          <a:p>
            <a:pPr algn="r">
              <a:spcBef>
                <a:spcPts val="0"/>
              </a:spcBef>
              <a:spcAft>
                <a:spcPts val="0"/>
              </a:spcAft>
            </a:pPr>
            <a:r>
              <a:rPr lang="en-US" sz="1000">
                <a:solidFill>
                  <a:srgbClr val="737373"/>
                </a:solidFill>
                <a:latin typeface="Calibri" panose="020F0502020204030204" pitchFamily="34" charset="0"/>
              </a:rPr>
              <a:t>Confidential</a:t>
            </a:r>
            <a:endParaRPr lang="en-US" sz="1000" dirty="0">
              <a:solidFill>
                <a:srgbClr val="737373"/>
              </a:solidFill>
              <a:latin typeface="Calibri" panose="020F0502020204030204" pitchFamily="34" charset="0"/>
            </a:endParaRPr>
          </a:p>
        </p:txBody>
      </p:sp>
    </p:spTree>
    <p:extLst>
      <p:ext uri="{BB962C8B-B14F-4D97-AF65-F5344CB8AC3E}">
        <p14:creationId xmlns:p14="http://schemas.microsoft.com/office/powerpoint/2010/main" val="1692985022"/>
      </p:ext>
    </p:extLst>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Lst>
  <p:hf hdr="0" ftr="0" dt="0"/>
  <p:txStyles>
    <p:title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p:titleStyle>
    <p:body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37" name="Rectangle 13" hidden="1"/>
          <p:cNvGraphicFramePr>
            <a:graphicFrameLocks/>
          </p:cNvGraphicFramePr>
          <p:nvPr userDrawn="1">
            <p:custDataLst>
              <p:tags r:id="rId24"/>
            </p:custDataLst>
            <p:extLst>
              <p:ext uri="{D42A27DB-BD31-4B8C-83A1-F6EECF244321}">
                <p14:modId xmlns:p14="http://schemas.microsoft.com/office/powerpoint/2010/main" val="2123579889"/>
              </p:ext>
            </p:ext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29" imgW="0" imgH="0" progId="TCLayout.ActiveDocument.1">
                  <p:embed/>
                </p:oleObj>
              </mc:Choice>
              <mc:Fallback>
                <p:oleObj name="think-cell Slide" r:id="rId29" imgW="0" imgH="0" progId="TCLayout.ActiveDocument.1">
                  <p:embed/>
                  <p:pic>
                    <p:nvPicPr>
                      <p:cNvPr id="1037" name="Rectangle 13"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7411D711-0DE4-4070-BCCC-F5A6AB8D031E}"/>
              </a:ext>
            </a:extLst>
          </p:cNvPr>
          <p:cNvSpPr/>
          <p:nvPr userDrawn="1">
            <p:custDataLst>
              <p:tags r:id="rId25"/>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1026" name="Rectangle 2"/>
          <p:cNvSpPr>
            <a:spLocks noGrp="1" noChangeArrowheads="1"/>
          </p:cNvSpPr>
          <p:nvPr>
            <p:ph type="title"/>
            <p:custDataLst>
              <p:tags r:id="rId26"/>
            </p:custDataLst>
          </p:nvPr>
        </p:nvSpPr>
        <p:spPr bwMode="auto">
          <a:xfrm>
            <a:off x="757404" y="364974"/>
            <a:ext cx="10649995" cy="51658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dirty="0"/>
              <a:t>CLICK TO ADD TITLE</a:t>
            </a:r>
          </a:p>
        </p:txBody>
      </p:sp>
      <p:sp>
        <p:nvSpPr>
          <p:cNvPr id="1027" name="Rectangle 3"/>
          <p:cNvSpPr>
            <a:spLocks noGrp="1" noChangeArrowheads="1"/>
          </p:cNvSpPr>
          <p:nvPr>
            <p:ph type="body" idx="1"/>
            <p:custDataLst>
              <p:tags r:id="rId27"/>
            </p:custDataLst>
          </p:nvPr>
        </p:nvSpPr>
        <p:spPr bwMode="auto">
          <a:xfrm>
            <a:off x="757599" y="1638890"/>
            <a:ext cx="10649799" cy="4653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altLang="nl-NL" noProof="0" dirty="0"/>
              <a:t>Edit Master text styles</a:t>
            </a:r>
          </a:p>
          <a:p>
            <a:pPr lvl="1"/>
            <a:r>
              <a:rPr lang="en-US" altLang="nl-NL" noProof="0" dirty="0"/>
              <a:t>Second level</a:t>
            </a:r>
          </a:p>
          <a:p>
            <a:pPr lvl="2"/>
            <a:r>
              <a:rPr lang="en-US" altLang="nl-NL" noProof="0" dirty="0"/>
              <a:t>Third level</a:t>
            </a:r>
          </a:p>
          <a:p>
            <a:pPr lvl="3"/>
            <a:r>
              <a:rPr lang="en-US" altLang="nl-NL" noProof="0" dirty="0"/>
              <a:t>Fourth level</a:t>
            </a:r>
          </a:p>
          <a:p>
            <a:pPr lvl="4"/>
            <a:r>
              <a:rPr lang="en-US" altLang="nl-NL" noProof="0" dirty="0"/>
              <a:t>Fifth level</a:t>
            </a:r>
          </a:p>
          <a:p>
            <a:pPr lvl="5"/>
            <a:r>
              <a:rPr lang="en-US" altLang="nl-NL" noProof="0" dirty="0"/>
              <a:t>sixth level</a:t>
            </a:r>
          </a:p>
          <a:p>
            <a:pPr lvl="6"/>
            <a:r>
              <a:rPr lang="nl-NL" altLang="nl-NL" noProof="0" dirty="0"/>
              <a:t>S</a:t>
            </a:r>
            <a:r>
              <a:rPr lang="en-US" altLang="nl-NL" noProof="0" dirty="0" err="1"/>
              <a:t>eventh</a:t>
            </a:r>
            <a:r>
              <a:rPr lang="en-US" altLang="nl-NL" noProof="0" dirty="0"/>
              <a:t> level</a:t>
            </a:r>
          </a:p>
          <a:p>
            <a:pPr lvl="7"/>
            <a:r>
              <a:rPr lang="nl-NL" altLang="nl-NL" noProof="0" dirty="0"/>
              <a:t>E</a:t>
            </a:r>
            <a:r>
              <a:rPr lang="en-US" altLang="nl-NL" noProof="0" dirty="0" err="1"/>
              <a:t>ighth</a:t>
            </a:r>
            <a:r>
              <a:rPr lang="en-US" altLang="nl-NL" noProof="0" dirty="0"/>
              <a:t> level</a:t>
            </a:r>
          </a:p>
          <a:p>
            <a:pPr lvl="8"/>
            <a:r>
              <a:rPr lang="nl-NL" altLang="nl-NL" noProof="0" dirty="0"/>
              <a:t>N</a:t>
            </a:r>
            <a:r>
              <a:rPr lang="en-US" altLang="nl-NL" noProof="0" dirty="0" err="1"/>
              <a:t>inth</a:t>
            </a:r>
            <a:r>
              <a:rPr lang="en-US" altLang="nl-NL" noProof="0" dirty="0"/>
              <a:t> level</a:t>
            </a:r>
          </a:p>
          <a:p>
            <a:pPr lvl="7"/>
            <a:endParaRPr lang="en-US" altLang="nl-NL" noProof="0" dirty="0"/>
          </a:p>
        </p:txBody>
      </p:sp>
      <p:sp>
        <p:nvSpPr>
          <p:cNvPr id="1030" name="Rectangle 6"/>
          <p:cNvSpPr>
            <a:spLocks noGrp="1" noChangeArrowheads="1"/>
          </p:cNvSpPr>
          <p:nvPr>
            <p:ph type="sldNum" sz="quarter" idx="4"/>
            <p:custDataLst>
              <p:tags r:id="rId28"/>
            </p:custDataLst>
          </p:nvPr>
        </p:nvSpPr>
        <p:spPr bwMode="auto">
          <a:xfrm>
            <a:off x="757599" y="6280425"/>
            <a:ext cx="1587501" cy="184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defRPr sz="1199">
                <a:solidFill>
                  <a:schemeClr val="bg1">
                    <a:lumMod val="65000"/>
                  </a:schemeClr>
                </a:solidFill>
              </a:defRPr>
            </a:lvl1pPr>
          </a:lstStyle>
          <a:p>
            <a:r>
              <a:rPr lang="en-US" altLang="nl-NL"/>
              <a:t>Page </a:t>
            </a:r>
            <a:fld id="{B432CD0A-D7EC-4118-902F-F45221C29943}" type="slidenum">
              <a:rPr lang="en-US" altLang="nl-NL" smtClean="0"/>
              <a:pPr/>
              <a:t>‹#›</a:t>
            </a:fld>
            <a:endParaRPr lang="en-US" altLang="nl-NL" dirty="0"/>
          </a:p>
        </p:txBody>
      </p:sp>
      <p:pic>
        <p:nvPicPr>
          <p:cNvPr id="18" name="Picture 17">
            <a:extLst>
              <a:ext uri="{FF2B5EF4-FFF2-40B4-BE49-F238E27FC236}">
                <a16:creationId xmlns:a16="http://schemas.microsoft.com/office/drawing/2014/main" id="{81AD5D79-7159-4151-AA16-502AACEE9947}"/>
              </a:ext>
            </a:extLst>
          </p:cNvPr>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8744577" y="5961365"/>
            <a:ext cx="3447423" cy="896636"/>
          </a:xfrm>
          <a:prstGeom prst="rect">
            <a:avLst/>
          </a:prstGeom>
        </p:spPr>
      </p:pic>
      <p:sp>
        <p:nvSpPr>
          <p:cNvPr id="2" name="MSIPCMContentMarking" descr="{&quot;HashCode&quot;:1466212546,&quot;Placement&quot;:&quot;Header&quot;}">
            <a:extLst>
              <a:ext uri="{FF2B5EF4-FFF2-40B4-BE49-F238E27FC236}">
                <a16:creationId xmlns:a16="http://schemas.microsoft.com/office/drawing/2014/main" id="{919EEF44-6EB1-40EA-A70E-C8BFD8F23D3E}"/>
              </a:ext>
            </a:extLst>
          </p:cNvPr>
          <p:cNvSpPr txBox="1"/>
          <p:nvPr userDrawn="1"/>
        </p:nvSpPr>
        <p:spPr>
          <a:xfrm>
            <a:off x="11284817" y="0"/>
            <a:ext cx="907183" cy="262344"/>
          </a:xfrm>
          <a:prstGeom prst="rect">
            <a:avLst/>
          </a:prstGeom>
          <a:noFill/>
        </p:spPr>
        <p:txBody>
          <a:bodyPr vert="horz" wrap="square" lIns="0" tIns="0" rIns="0" bIns="0" rtlCol="0" anchor="ctr" anchorCtr="1">
            <a:spAutoFit/>
          </a:bodyPr>
          <a:lstStyle/>
          <a:p>
            <a:pPr algn="r">
              <a:spcBef>
                <a:spcPts val="0"/>
              </a:spcBef>
              <a:spcAft>
                <a:spcPts val="0"/>
              </a:spcAft>
            </a:pPr>
            <a:r>
              <a:rPr lang="en-US" sz="1000" b="0">
                <a:solidFill>
                  <a:srgbClr val="737373"/>
                </a:solidFill>
                <a:latin typeface="Calibri" panose="020F0502020204030204" pitchFamily="34" charset="0"/>
              </a:rPr>
              <a:t>Confidential</a:t>
            </a:r>
            <a:endParaRPr lang="en-US" sz="1000" b="0" dirty="0" err="1">
              <a:solidFill>
                <a:srgbClr val="737373"/>
              </a:solidFill>
              <a:latin typeface="Calibri" panose="020F0502020204030204" pitchFamily="34" charset="0"/>
            </a:endParaRPr>
          </a:p>
        </p:txBody>
      </p:sp>
    </p:spTree>
    <p:extLst>
      <p:ext uri="{BB962C8B-B14F-4D97-AF65-F5344CB8AC3E}">
        <p14:creationId xmlns:p14="http://schemas.microsoft.com/office/powerpoint/2010/main" val="680014948"/>
      </p:ext>
    </p:extLst>
  </p:cSld>
  <p:clrMap bg1="lt1" tx1="dk1" bg2="lt2" tx2="dk2" accent1="accent1" accent2="accent2" accent3="accent3" accent4="accent4" accent5="accent5" accent6="accent6" hlink="hlink" folHlink="folHlink"/>
  <p:sldLayoutIdLst>
    <p:sldLayoutId id="2147484036" r:id="rId1"/>
    <p:sldLayoutId id="2147484037" r:id="rId2"/>
    <p:sldLayoutId id="2147484038" r:id="rId3"/>
    <p:sldLayoutId id="2147484039" r:id="rId4"/>
    <p:sldLayoutId id="2147484040" r:id="rId5"/>
    <p:sldLayoutId id="2147484041" r:id="rId6"/>
    <p:sldLayoutId id="2147484042" r:id="rId7"/>
    <p:sldLayoutId id="2147484043" r:id="rId8"/>
    <p:sldLayoutId id="2147484044" r:id="rId9"/>
    <p:sldLayoutId id="2147484045" r:id="rId10"/>
    <p:sldLayoutId id="2147484046" r:id="rId11"/>
    <p:sldLayoutId id="2147484047" r:id="rId12"/>
    <p:sldLayoutId id="2147484048" r:id="rId13"/>
    <p:sldLayoutId id="2147484049" r:id="rId14"/>
    <p:sldLayoutId id="2147484050" r:id="rId15"/>
    <p:sldLayoutId id="2147484051" r:id="rId16"/>
    <p:sldLayoutId id="2147484052" r:id="rId17"/>
    <p:sldLayoutId id="2147484053" r:id="rId18"/>
    <p:sldLayoutId id="2147484054" r:id="rId19"/>
    <p:sldLayoutId id="2147484055" r:id="rId20"/>
    <p:sldLayoutId id="2147484056" r:id="rId21"/>
    <p:sldLayoutId id="2147484057" r:id="rId22"/>
  </p:sldLayoutIdLst>
  <p:hf hdr="0" dt="0"/>
  <p:txStyles>
    <p:titleStyle>
      <a:lvl1pPr algn="l" rtl="0" eaLnBrk="1" fontAlgn="base" hangingPunct="1">
        <a:lnSpc>
          <a:spcPct val="90000"/>
        </a:lnSpc>
        <a:spcBef>
          <a:spcPct val="0"/>
        </a:spcBef>
        <a:spcAft>
          <a:spcPct val="0"/>
        </a:spcAft>
        <a:defRPr sz="3730" b="0" i="1" kern="1200" cap="all" baseline="0">
          <a:solidFill>
            <a:srgbClr val="0070BA"/>
          </a:solidFill>
          <a:latin typeface="Franklin Gothic Heavy" panose="020B0903020102020204" pitchFamily="34" charset="0"/>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2pPr>
      <a:lvl3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3pPr>
      <a:lvl4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4pPr>
      <a:lvl5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5pPr>
      <a:lvl6pPr marL="609036"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6pPr>
      <a:lvl7pPr marL="1218072"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7pPr>
      <a:lvl8pPr marL="1827108"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8pPr>
      <a:lvl9pPr marL="2436144"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9pPr>
    </p:titleStyle>
    <p:bodyStyle>
      <a:lvl1pPr marL="355271" indent="-355271" algn="l" rtl="0" eaLnBrk="1" fontAlgn="base" hangingPunct="1">
        <a:lnSpc>
          <a:spcPct val="100000"/>
        </a:lnSpc>
        <a:spcBef>
          <a:spcPts val="0"/>
        </a:spcBef>
        <a:spcAft>
          <a:spcPts val="799"/>
        </a:spcAft>
        <a:buChar char="•"/>
        <a:defRPr sz="2664" kern="1200">
          <a:solidFill>
            <a:schemeClr val="tx1"/>
          </a:solidFill>
          <a:latin typeface="+mn-lt"/>
          <a:ea typeface="+mn-ea"/>
          <a:cs typeface="+mn-cs"/>
        </a:defRPr>
      </a:lvl1pPr>
      <a:lvl2pPr marL="653446"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2pPr>
      <a:lvl3pPr marL="1015060"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3pPr>
      <a:lvl4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4pPr>
      <a:lvl5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5pPr>
      <a:lvl6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9pPr>
    </p:bodyStyle>
    <p:otherStyle>
      <a:defPPr>
        <a:defRPr lang="nl-NL"/>
      </a:defPPr>
      <a:lvl1pPr marL="0" algn="l" defTabSz="1218072" rtl="0" eaLnBrk="1" latinLnBrk="0" hangingPunct="1">
        <a:defRPr sz="2398" kern="1200">
          <a:solidFill>
            <a:schemeClr val="tx1"/>
          </a:solidFill>
          <a:latin typeface="+mn-lt"/>
          <a:ea typeface="+mn-ea"/>
          <a:cs typeface="+mn-cs"/>
        </a:defRPr>
      </a:lvl1pPr>
      <a:lvl2pPr marL="609036" algn="l" defTabSz="1218072" rtl="0" eaLnBrk="1" latinLnBrk="0" hangingPunct="1">
        <a:defRPr sz="2398" kern="1200">
          <a:solidFill>
            <a:schemeClr val="tx1"/>
          </a:solidFill>
          <a:latin typeface="+mn-lt"/>
          <a:ea typeface="+mn-ea"/>
          <a:cs typeface="+mn-cs"/>
        </a:defRPr>
      </a:lvl2pPr>
      <a:lvl3pPr marL="1218072" algn="l" defTabSz="1218072" rtl="0" eaLnBrk="1" latinLnBrk="0" hangingPunct="1">
        <a:defRPr sz="2398" kern="1200">
          <a:solidFill>
            <a:schemeClr val="tx1"/>
          </a:solidFill>
          <a:latin typeface="+mn-lt"/>
          <a:ea typeface="+mn-ea"/>
          <a:cs typeface="+mn-cs"/>
        </a:defRPr>
      </a:lvl3pPr>
      <a:lvl4pPr marL="1827108" algn="l" defTabSz="1218072" rtl="0" eaLnBrk="1" latinLnBrk="0" hangingPunct="1">
        <a:defRPr sz="2398" kern="1200">
          <a:solidFill>
            <a:schemeClr val="tx1"/>
          </a:solidFill>
          <a:latin typeface="+mn-lt"/>
          <a:ea typeface="+mn-ea"/>
          <a:cs typeface="+mn-cs"/>
        </a:defRPr>
      </a:lvl4pPr>
      <a:lvl5pPr marL="2436144" algn="l" defTabSz="1218072" rtl="0" eaLnBrk="1" latinLnBrk="0" hangingPunct="1">
        <a:defRPr sz="2398" kern="1200">
          <a:solidFill>
            <a:schemeClr val="tx1"/>
          </a:solidFill>
          <a:latin typeface="+mn-lt"/>
          <a:ea typeface="+mn-ea"/>
          <a:cs typeface="+mn-cs"/>
        </a:defRPr>
      </a:lvl5pPr>
      <a:lvl6pPr marL="3045181" algn="l" defTabSz="1218072" rtl="0" eaLnBrk="1" latinLnBrk="0" hangingPunct="1">
        <a:defRPr sz="2398" kern="1200">
          <a:solidFill>
            <a:schemeClr val="tx1"/>
          </a:solidFill>
          <a:latin typeface="+mn-lt"/>
          <a:ea typeface="+mn-ea"/>
          <a:cs typeface="+mn-cs"/>
        </a:defRPr>
      </a:lvl6pPr>
      <a:lvl7pPr marL="3654217" algn="l" defTabSz="1218072" rtl="0" eaLnBrk="1" latinLnBrk="0" hangingPunct="1">
        <a:defRPr sz="2398" kern="1200">
          <a:solidFill>
            <a:schemeClr val="tx1"/>
          </a:solidFill>
          <a:latin typeface="+mn-lt"/>
          <a:ea typeface="+mn-ea"/>
          <a:cs typeface="+mn-cs"/>
        </a:defRPr>
      </a:lvl7pPr>
      <a:lvl8pPr marL="4263253" algn="l" defTabSz="1218072" rtl="0" eaLnBrk="1" latinLnBrk="0" hangingPunct="1">
        <a:defRPr sz="2398" kern="1200">
          <a:solidFill>
            <a:schemeClr val="tx1"/>
          </a:solidFill>
          <a:latin typeface="+mn-lt"/>
          <a:ea typeface="+mn-ea"/>
          <a:cs typeface="+mn-cs"/>
        </a:defRPr>
      </a:lvl8pPr>
      <a:lvl9pPr marL="4872289" algn="l" defTabSz="1218072" rtl="0" eaLnBrk="1" latinLnBrk="0" hangingPunct="1">
        <a:defRPr sz="2398" kern="1200">
          <a:solidFill>
            <a:schemeClr val="tx1"/>
          </a:solidFill>
          <a:latin typeface="+mn-lt"/>
          <a:ea typeface="+mn-ea"/>
          <a:cs typeface="+mn-cs"/>
        </a:defRPr>
      </a:lvl9pPr>
    </p:otherStyle>
  </p:txStyles>
  <p:extLst>
    <p:ext uri="{27BBF7A9-308A-43DC-89C8-2F10F3537804}">
      <p15:sldGuideLst xmlns:p15="http://schemas.microsoft.com/office/powerpoint/2012/main">
        <p15:guide id="2" pos="5394">
          <p15:clr>
            <a:srgbClr val="F26B43"/>
          </p15:clr>
        </p15:guide>
        <p15:guide id="3" pos="354">
          <p15:clr>
            <a:srgbClr val="F26B43"/>
          </p15:clr>
        </p15:guide>
        <p15:guide id="25" orient="horz" pos="556">
          <p15:clr>
            <a:srgbClr val="F26B43"/>
          </p15:clr>
        </p15:guide>
        <p15:guide id="26" orient="horz" pos="170">
          <p15:clr>
            <a:srgbClr val="F26B43"/>
          </p15:clr>
        </p15:guide>
        <p15:guide id="28" orient="horz" pos="2869">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Rectangle 2" hidden="1"/>
          <p:cNvGraphicFramePr>
            <a:graphicFrameLocks/>
          </p:cNvGraphicFramePr>
          <p:nvPr>
            <p:custDataLst>
              <p:tags r:id="rId6"/>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13" imgW="0" imgH="0" progId="">
                  <p:embed/>
                </p:oleObj>
              </mc:Choice>
              <mc:Fallback>
                <p:oleObj name="think-cell Slide" r:id="rId13" imgW="0" imgH="0" progId="">
                  <p:embed/>
                  <p:pic>
                    <p:nvPicPr>
                      <p:cNvPr id="1026"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7" name="Rechteck 4"/>
          <p:cNvSpPr>
            <a:spLocks noChangeArrowheads="1"/>
          </p:cNvSpPr>
          <p:nvPr/>
        </p:nvSpPr>
        <p:spPr bwMode="auto">
          <a:xfrm>
            <a:off x="0" y="0"/>
            <a:ext cx="121920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endParaRPr lang="de-DE" sz="1800">
              <a:solidFill>
                <a:srgbClr val="000000"/>
              </a:solidFill>
            </a:endParaRPr>
          </a:p>
        </p:txBody>
      </p:sp>
      <p:grpSp>
        <p:nvGrpSpPr>
          <p:cNvPr id="1028" name="Group 22"/>
          <p:cNvGrpSpPr>
            <a:grpSpLocks/>
          </p:cNvGrpSpPr>
          <p:nvPr/>
        </p:nvGrpSpPr>
        <p:grpSpPr bwMode="auto">
          <a:xfrm>
            <a:off x="0" y="1"/>
            <a:ext cx="12208933" cy="6869113"/>
            <a:chOff x="0" y="0"/>
            <a:chExt cx="5768" cy="4327"/>
          </a:xfrm>
        </p:grpSpPr>
        <p:sp>
          <p:nvSpPr>
            <p:cNvPr id="1034" name="Freeform 23"/>
            <p:cNvSpPr>
              <a:spLocks/>
            </p:cNvSpPr>
            <p:nvPr userDrawn="1">
              <p:custDataLst>
                <p:tags r:id="rId11"/>
              </p:custDataLst>
            </p:nvPr>
          </p:nvSpPr>
          <p:spPr bwMode="auto">
            <a:xfrm>
              <a:off x="0" y="3353"/>
              <a:ext cx="5768" cy="974"/>
            </a:xfrm>
            <a:custGeom>
              <a:avLst/>
              <a:gdLst>
                <a:gd name="T0" fmla="*/ 5768 w 5768"/>
                <a:gd name="T1" fmla="*/ 972 h 974"/>
                <a:gd name="T2" fmla="*/ 3 w 5768"/>
                <a:gd name="T3" fmla="*/ 959 h 974"/>
                <a:gd name="T4" fmla="*/ 0 w 5768"/>
                <a:gd name="T5" fmla="*/ 504 h 974"/>
                <a:gd name="T6" fmla="*/ 0 w 5768"/>
                <a:gd name="T7" fmla="*/ 504 h 974"/>
                <a:gd name="T8" fmla="*/ 212 w 5768"/>
                <a:gd name="T9" fmla="*/ 516 h 974"/>
                <a:gd name="T10" fmla="*/ 424 w 5768"/>
                <a:gd name="T11" fmla="*/ 526 h 974"/>
                <a:gd name="T12" fmla="*/ 632 w 5768"/>
                <a:gd name="T13" fmla="*/ 534 h 974"/>
                <a:gd name="T14" fmla="*/ 840 w 5768"/>
                <a:gd name="T15" fmla="*/ 540 h 974"/>
                <a:gd name="T16" fmla="*/ 1048 w 5768"/>
                <a:gd name="T17" fmla="*/ 544 h 974"/>
                <a:gd name="T18" fmla="*/ 1252 w 5768"/>
                <a:gd name="T19" fmla="*/ 546 h 974"/>
                <a:gd name="T20" fmla="*/ 1456 w 5768"/>
                <a:gd name="T21" fmla="*/ 546 h 974"/>
                <a:gd name="T22" fmla="*/ 1656 w 5768"/>
                <a:gd name="T23" fmla="*/ 544 h 974"/>
                <a:gd name="T24" fmla="*/ 1856 w 5768"/>
                <a:gd name="T25" fmla="*/ 540 h 974"/>
                <a:gd name="T26" fmla="*/ 2054 w 5768"/>
                <a:gd name="T27" fmla="*/ 536 h 974"/>
                <a:gd name="T28" fmla="*/ 2250 w 5768"/>
                <a:gd name="T29" fmla="*/ 528 h 974"/>
                <a:gd name="T30" fmla="*/ 2444 w 5768"/>
                <a:gd name="T31" fmla="*/ 520 h 974"/>
                <a:gd name="T32" fmla="*/ 2634 w 5768"/>
                <a:gd name="T33" fmla="*/ 510 h 974"/>
                <a:gd name="T34" fmla="*/ 2824 w 5768"/>
                <a:gd name="T35" fmla="*/ 498 h 974"/>
                <a:gd name="T36" fmla="*/ 3010 w 5768"/>
                <a:gd name="T37" fmla="*/ 484 h 974"/>
                <a:gd name="T38" fmla="*/ 3196 w 5768"/>
                <a:gd name="T39" fmla="*/ 468 h 974"/>
                <a:gd name="T40" fmla="*/ 3378 w 5768"/>
                <a:gd name="T41" fmla="*/ 450 h 974"/>
                <a:gd name="T42" fmla="*/ 3556 w 5768"/>
                <a:gd name="T43" fmla="*/ 430 h 974"/>
                <a:gd name="T44" fmla="*/ 3734 w 5768"/>
                <a:gd name="T45" fmla="*/ 410 h 974"/>
                <a:gd name="T46" fmla="*/ 3908 w 5768"/>
                <a:gd name="T47" fmla="*/ 388 h 974"/>
                <a:gd name="T48" fmla="*/ 4078 w 5768"/>
                <a:gd name="T49" fmla="*/ 364 h 974"/>
                <a:gd name="T50" fmla="*/ 4248 w 5768"/>
                <a:gd name="T51" fmla="*/ 338 h 974"/>
                <a:gd name="T52" fmla="*/ 4414 w 5768"/>
                <a:gd name="T53" fmla="*/ 312 h 974"/>
                <a:gd name="T54" fmla="*/ 4576 w 5768"/>
                <a:gd name="T55" fmla="*/ 282 h 974"/>
                <a:gd name="T56" fmla="*/ 4736 w 5768"/>
                <a:gd name="T57" fmla="*/ 252 h 974"/>
                <a:gd name="T58" fmla="*/ 4892 w 5768"/>
                <a:gd name="T59" fmla="*/ 222 h 974"/>
                <a:gd name="T60" fmla="*/ 5044 w 5768"/>
                <a:gd name="T61" fmla="*/ 188 h 974"/>
                <a:gd name="T62" fmla="*/ 5194 w 5768"/>
                <a:gd name="T63" fmla="*/ 154 h 974"/>
                <a:gd name="T64" fmla="*/ 5342 w 5768"/>
                <a:gd name="T65" fmla="*/ 118 h 974"/>
                <a:gd name="T66" fmla="*/ 5484 w 5768"/>
                <a:gd name="T67" fmla="*/ 80 h 974"/>
                <a:gd name="T68" fmla="*/ 5624 w 5768"/>
                <a:gd name="T69" fmla="*/ 42 h 974"/>
                <a:gd name="T70" fmla="*/ 5760 w 5768"/>
                <a:gd name="T71" fmla="*/ 0 h 974"/>
                <a:gd name="T72" fmla="*/ 5765 w 5768"/>
                <a:gd name="T73" fmla="*/ 974 h 9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68" h="974">
                  <a:moveTo>
                    <a:pt x="5768" y="972"/>
                  </a:moveTo>
                  <a:lnTo>
                    <a:pt x="3" y="959"/>
                  </a:lnTo>
                  <a:lnTo>
                    <a:pt x="0" y="504"/>
                  </a:lnTo>
                  <a:lnTo>
                    <a:pt x="212" y="516"/>
                  </a:lnTo>
                  <a:lnTo>
                    <a:pt x="424" y="526"/>
                  </a:lnTo>
                  <a:lnTo>
                    <a:pt x="632" y="534"/>
                  </a:lnTo>
                  <a:lnTo>
                    <a:pt x="840" y="540"/>
                  </a:lnTo>
                  <a:lnTo>
                    <a:pt x="1048" y="544"/>
                  </a:lnTo>
                  <a:lnTo>
                    <a:pt x="1252" y="546"/>
                  </a:lnTo>
                  <a:lnTo>
                    <a:pt x="1456" y="546"/>
                  </a:lnTo>
                  <a:lnTo>
                    <a:pt x="1656" y="544"/>
                  </a:lnTo>
                  <a:lnTo>
                    <a:pt x="1856" y="540"/>
                  </a:lnTo>
                  <a:lnTo>
                    <a:pt x="2054" y="536"/>
                  </a:lnTo>
                  <a:lnTo>
                    <a:pt x="2250" y="528"/>
                  </a:lnTo>
                  <a:lnTo>
                    <a:pt x="2444" y="520"/>
                  </a:lnTo>
                  <a:lnTo>
                    <a:pt x="2634" y="510"/>
                  </a:lnTo>
                  <a:lnTo>
                    <a:pt x="2824" y="498"/>
                  </a:lnTo>
                  <a:lnTo>
                    <a:pt x="3010" y="484"/>
                  </a:lnTo>
                  <a:lnTo>
                    <a:pt x="3196" y="468"/>
                  </a:lnTo>
                  <a:lnTo>
                    <a:pt x="3378" y="450"/>
                  </a:lnTo>
                  <a:lnTo>
                    <a:pt x="3556" y="430"/>
                  </a:lnTo>
                  <a:lnTo>
                    <a:pt x="3734" y="410"/>
                  </a:lnTo>
                  <a:lnTo>
                    <a:pt x="3908" y="388"/>
                  </a:lnTo>
                  <a:lnTo>
                    <a:pt x="4078" y="364"/>
                  </a:lnTo>
                  <a:lnTo>
                    <a:pt x="4248" y="338"/>
                  </a:lnTo>
                  <a:lnTo>
                    <a:pt x="4414" y="312"/>
                  </a:lnTo>
                  <a:lnTo>
                    <a:pt x="4576" y="282"/>
                  </a:lnTo>
                  <a:lnTo>
                    <a:pt x="4736" y="252"/>
                  </a:lnTo>
                  <a:lnTo>
                    <a:pt x="4892" y="222"/>
                  </a:lnTo>
                  <a:lnTo>
                    <a:pt x="5044" y="188"/>
                  </a:lnTo>
                  <a:lnTo>
                    <a:pt x="5194" y="154"/>
                  </a:lnTo>
                  <a:lnTo>
                    <a:pt x="5342" y="118"/>
                  </a:lnTo>
                  <a:lnTo>
                    <a:pt x="5484" y="80"/>
                  </a:lnTo>
                  <a:lnTo>
                    <a:pt x="5624" y="42"/>
                  </a:lnTo>
                  <a:lnTo>
                    <a:pt x="5760" y="0"/>
                  </a:lnTo>
                  <a:lnTo>
                    <a:pt x="5765" y="974"/>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035" name="Freeform 24"/>
            <p:cNvSpPr>
              <a:spLocks/>
            </p:cNvSpPr>
            <p:nvPr userDrawn="1">
              <p:custDataLst>
                <p:tags r:id="rId12"/>
              </p:custDataLst>
            </p:nvPr>
          </p:nvSpPr>
          <p:spPr bwMode="auto">
            <a:xfrm>
              <a:off x="0" y="0"/>
              <a:ext cx="5762" cy="1224"/>
            </a:xfrm>
            <a:custGeom>
              <a:avLst/>
              <a:gdLst>
                <a:gd name="T0" fmla="*/ 5728 w 5762"/>
                <a:gd name="T1" fmla="*/ 1210 h 1224"/>
                <a:gd name="T2" fmla="*/ 5728 w 5762"/>
                <a:gd name="T3" fmla="*/ 1210 h 1224"/>
                <a:gd name="T4" fmla="*/ 5592 w 5762"/>
                <a:gd name="T5" fmla="*/ 1160 h 1224"/>
                <a:gd name="T6" fmla="*/ 5456 w 5762"/>
                <a:gd name="T7" fmla="*/ 1114 h 1224"/>
                <a:gd name="T8" fmla="*/ 5322 w 5762"/>
                <a:gd name="T9" fmla="*/ 1072 h 1224"/>
                <a:gd name="T10" fmla="*/ 5190 w 5762"/>
                <a:gd name="T11" fmla="*/ 1034 h 1224"/>
                <a:gd name="T12" fmla="*/ 5056 w 5762"/>
                <a:gd name="T13" fmla="*/ 998 h 1224"/>
                <a:gd name="T14" fmla="*/ 4924 w 5762"/>
                <a:gd name="T15" fmla="*/ 964 h 1224"/>
                <a:gd name="T16" fmla="*/ 4790 w 5762"/>
                <a:gd name="T17" fmla="*/ 934 h 1224"/>
                <a:gd name="T18" fmla="*/ 4654 w 5762"/>
                <a:gd name="T19" fmla="*/ 906 h 1224"/>
                <a:gd name="T20" fmla="*/ 4518 w 5762"/>
                <a:gd name="T21" fmla="*/ 880 h 1224"/>
                <a:gd name="T22" fmla="*/ 4378 w 5762"/>
                <a:gd name="T23" fmla="*/ 858 h 1224"/>
                <a:gd name="T24" fmla="*/ 4234 w 5762"/>
                <a:gd name="T25" fmla="*/ 836 h 1224"/>
                <a:gd name="T26" fmla="*/ 4086 w 5762"/>
                <a:gd name="T27" fmla="*/ 814 h 1224"/>
                <a:gd name="T28" fmla="*/ 3936 w 5762"/>
                <a:gd name="T29" fmla="*/ 796 h 1224"/>
                <a:gd name="T30" fmla="*/ 3778 w 5762"/>
                <a:gd name="T31" fmla="*/ 778 h 1224"/>
                <a:gd name="T32" fmla="*/ 3616 w 5762"/>
                <a:gd name="T33" fmla="*/ 760 h 1224"/>
                <a:gd name="T34" fmla="*/ 3448 w 5762"/>
                <a:gd name="T35" fmla="*/ 744 h 1224"/>
                <a:gd name="T36" fmla="*/ 3448 w 5762"/>
                <a:gd name="T37" fmla="*/ 744 h 1224"/>
                <a:gd name="T38" fmla="*/ 3158 w 5762"/>
                <a:gd name="T39" fmla="*/ 716 h 1224"/>
                <a:gd name="T40" fmla="*/ 2876 w 5762"/>
                <a:gd name="T41" fmla="*/ 694 h 1224"/>
                <a:gd name="T42" fmla="*/ 2606 w 5762"/>
                <a:gd name="T43" fmla="*/ 674 h 1224"/>
                <a:gd name="T44" fmla="*/ 2344 w 5762"/>
                <a:gd name="T45" fmla="*/ 658 h 1224"/>
                <a:gd name="T46" fmla="*/ 2092 w 5762"/>
                <a:gd name="T47" fmla="*/ 646 h 1224"/>
                <a:gd name="T48" fmla="*/ 1852 w 5762"/>
                <a:gd name="T49" fmla="*/ 636 h 1224"/>
                <a:gd name="T50" fmla="*/ 1620 w 5762"/>
                <a:gd name="T51" fmla="*/ 628 h 1224"/>
                <a:gd name="T52" fmla="*/ 1398 w 5762"/>
                <a:gd name="T53" fmla="*/ 624 h 1224"/>
                <a:gd name="T54" fmla="*/ 1188 w 5762"/>
                <a:gd name="T55" fmla="*/ 622 h 1224"/>
                <a:gd name="T56" fmla="*/ 986 w 5762"/>
                <a:gd name="T57" fmla="*/ 622 h 1224"/>
                <a:gd name="T58" fmla="*/ 796 w 5762"/>
                <a:gd name="T59" fmla="*/ 624 h 1224"/>
                <a:gd name="T60" fmla="*/ 616 w 5762"/>
                <a:gd name="T61" fmla="*/ 626 h 1224"/>
                <a:gd name="T62" fmla="*/ 448 w 5762"/>
                <a:gd name="T63" fmla="*/ 632 h 1224"/>
                <a:gd name="T64" fmla="*/ 288 w 5762"/>
                <a:gd name="T65" fmla="*/ 638 h 1224"/>
                <a:gd name="T66" fmla="*/ 140 w 5762"/>
                <a:gd name="T67" fmla="*/ 644 h 1224"/>
                <a:gd name="T68" fmla="*/ 2 w 5762"/>
                <a:gd name="T69" fmla="*/ 652 h 1224"/>
                <a:gd name="T70" fmla="*/ 0 w 5762"/>
                <a:gd name="T71" fmla="*/ 4 h 1224"/>
                <a:gd name="T72" fmla="*/ 5759 w 5762"/>
                <a:gd name="T73" fmla="*/ 0 h 1224"/>
                <a:gd name="T74" fmla="*/ 5762 w 5762"/>
                <a:gd name="T75" fmla="*/ 1224 h 1224"/>
                <a:gd name="T76" fmla="*/ 5762 w 5762"/>
                <a:gd name="T77" fmla="*/ 1224 h 1224"/>
                <a:gd name="T78" fmla="*/ 5756 w 5762"/>
                <a:gd name="T79" fmla="*/ 1220 h 1224"/>
                <a:gd name="T80" fmla="*/ 5756 w 5762"/>
                <a:gd name="T81" fmla="*/ 1220 h 1224"/>
                <a:gd name="T82" fmla="*/ 5728 w 5762"/>
                <a:gd name="T83" fmla="*/ 1210 h 1224"/>
                <a:gd name="T84" fmla="*/ 5728 w 5762"/>
                <a:gd name="T85" fmla="*/ 1210 h 12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62" h="1224">
                  <a:moveTo>
                    <a:pt x="5728" y="1210"/>
                  </a:moveTo>
                  <a:lnTo>
                    <a:pt x="5728" y="1210"/>
                  </a:lnTo>
                  <a:lnTo>
                    <a:pt x="5592" y="1160"/>
                  </a:lnTo>
                  <a:lnTo>
                    <a:pt x="5456" y="1114"/>
                  </a:lnTo>
                  <a:lnTo>
                    <a:pt x="5322" y="1072"/>
                  </a:lnTo>
                  <a:lnTo>
                    <a:pt x="5190" y="1034"/>
                  </a:lnTo>
                  <a:lnTo>
                    <a:pt x="5056" y="998"/>
                  </a:lnTo>
                  <a:lnTo>
                    <a:pt x="4924" y="964"/>
                  </a:lnTo>
                  <a:lnTo>
                    <a:pt x="4790" y="934"/>
                  </a:lnTo>
                  <a:lnTo>
                    <a:pt x="4654" y="906"/>
                  </a:lnTo>
                  <a:lnTo>
                    <a:pt x="4518" y="880"/>
                  </a:lnTo>
                  <a:lnTo>
                    <a:pt x="4378" y="858"/>
                  </a:lnTo>
                  <a:lnTo>
                    <a:pt x="4234" y="836"/>
                  </a:lnTo>
                  <a:lnTo>
                    <a:pt x="4086" y="814"/>
                  </a:lnTo>
                  <a:lnTo>
                    <a:pt x="3936" y="796"/>
                  </a:lnTo>
                  <a:lnTo>
                    <a:pt x="3778" y="778"/>
                  </a:lnTo>
                  <a:lnTo>
                    <a:pt x="3616" y="760"/>
                  </a:lnTo>
                  <a:lnTo>
                    <a:pt x="3448" y="744"/>
                  </a:lnTo>
                  <a:lnTo>
                    <a:pt x="3158" y="716"/>
                  </a:lnTo>
                  <a:lnTo>
                    <a:pt x="2876" y="694"/>
                  </a:lnTo>
                  <a:lnTo>
                    <a:pt x="2606" y="674"/>
                  </a:lnTo>
                  <a:lnTo>
                    <a:pt x="2344" y="658"/>
                  </a:lnTo>
                  <a:lnTo>
                    <a:pt x="2092" y="646"/>
                  </a:lnTo>
                  <a:lnTo>
                    <a:pt x="1852" y="636"/>
                  </a:lnTo>
                  <a:lnTo>
                    <a:pt x="1620" y="628"/>
                  </a:lnTo>
                  <a:lnTo>
                    <a:pt x="1398" y="624"/>
                  </a:lnTo>
                  <a:lnTo>
                    <a:pt x="1188" y="622"/>
                  </a:lnTo>
                  <a:lnTo>
                    <a:pt x="986" y="622"/>
                  </a:lnTo>
                  <a:lnTo>
                    <a:pt x="796" y="624"/>
                  </a:lnTo>
                  <a:lnTo>
                    <a:pt x="616" y="626"/>
                  </a:lnTo>
                  <a:lnTo>
                    <a:pt x="448" y="632"/>
                  </a:lnTo>
                  <a:lnTo>
                    <a:pt x="288" y="638"/>
                  </a:lnTo>
                  <a:lnTo>
                    <a:pt x="140" y="644"/>
                  </a:lnTo>
                  <a:lnTo>
                    <a:pt x="2" y="652"/>
                  </a:lnTo>
                  <a:lnTo>
                    <a:pt x="0" y="4"/>
                  </a:lnTo>
                  <a:lnTo>
                    <a:pt x="5759" y="0"/>
                  </a:lnTo>
                  <a:lnTo>
                    <a:pt x="5762" y="1224"/>
                  </a:lnTo>
                  <a:lnTo>
                    <a:pt x="5756" y="1220"/>
                  </a:lnTo>
                  <a:lnTo>
                    <a:pt x="5728" y="12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pic>
        <p:nvPicPr>
          <p:cNvPr id="1029" name="Picture 15" descr="DSM_cover_logo_contentpage_300"/>
          <p:cNvPicPr>
            <a:picLocks noChangeAspect="1" noChangeArrowheads="1"/>
          </p:cNvPicPr>
          <p:nvPr>
            <p:custDataLst>
              <p:tags r:id="rId7"/>
            </p:custDataLst>
          </p:nvPr>
        </p:nvPicPr>
        <p:blipFill>
          <a:blip r:embed="rId14" cstate="print">
            <a:extLst>
              <a:ext uri="{28A0092B-C50C-407E-A947-70E740481C1C}">
                <a14:useLocalDpi xmlns:a14="http://schemas.microsoft.com/office/drawing/2010/main" val="0"/>
              </a:ext>
            </a:extLst>
          </a:blip>
          <a:srcRect/>
          <a:stretch>
            <a:fillRect/>
          </a:stretch>
        </p:blipFill>
        <p:spPr bwMode="auto">
          <a:xfrm>
            <a:off x="9258300" y="6053138"/>
            <a:ext cx="2650067"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 Box 25"/>
          <p:cNvSpPr txBox="1">
            <a:spLocks noChangeArrowheads="1"/>
          </p:cNvSpPr>
          <p:nvPr>
            <p:custDataLst>
              <p:tags r:id="rId8"/>
            </p:custDataLst>
          </p:nvPr>
        </p:nvSpPr>
        <p:spPr bwMode="auto">
          <a:xfrm>
            <a:off x="982134" y="279400"/>
            <a:ext cx="65" cy="153888"/>
          </a:xfrm>
          <a:prstGeom prst="rect">
            <a:avLst/>
          </a:prstGeom>
          <a:noFill/>
          <a:ln>
            <a:noFill/>
          </a:ln>
          <a:effectLst/>
        </p:spPr>
        <p:txBody>
          <a:bodyPr wrap="none" lIns="0" tIns="0" rIns="0" bIns="0">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de-DE" sz="1000">
              <a:solidFill>
                <a:srgbClr val="5F5F5F"/>
              </a:solidFill>
              <a:latin typeface="Trebuchet MS" pitchFamily="34" charset="0"/>
            </a:endParaRPr>
          </a:p>
        </p:txBody>
      </p:sp>
      <p:sp>
        <p:nvSpPr>
          <p:cNvPr id="1031" name="Rectangle 26"/>
          <p:cNvSpPr>
            <a:spLocks noGrp="1" noChangeArrowheads="1"/>
          </p:cNvSpPr>
          <p:nvPr>
            <p:ph type="sldNum" sz="quarter" idx="4"/>
            <p:custDataLst>
              <p:tags r:id="rId9"/>
            </p:custDataLst>
          </p:nvPr>
        </p:nvSpPr>
        <p:spPr bwMode="auto">
          <a:xfrm>
            <a:off x="1511300" y="6497639"/>
            <a:ext cx="1270000" cy="153987"/>
          </a:xfrm>
          <a:prstGeom prst="rect">
            <a:avLst/>
          </a:prstGeom>
          <a:noFill/>
          <a:ln>
            <a:noFill/>
          </a:ln>
          <a:effectLst/>
        </p:spPr>
        <p:txBody>
          <a:bodyPr vert="horz" wrap="square" lIns="0" tIns="0" rIns="0" bIns="0" numCol="1" anchor="b" anchorCtr="0" compatLnSpc="1">
            <a:prstTxWarp prst="textNoShape">
              <a:avLst/>
            </a:prstTxWarp>
            <a:spAutoFit/>
          </a:bodyPr>
          <a:lstStyle>
            <a:lvl1pPr>
              <a:defRPr sz="1000">
                <a:solidFill>
                  <a:srgbClr val="5F5F5F"/>
                </a:solidFill>
                <a:cs typeface="Arial" pitchFamily="34" charset="0"/>
              </a:defRPr>
            </a:lvl1pPr>
          </a:lstStyle>
          <a:p>
            <a:pPr>
              <a:defRPr/>
            </a:pPr>
            <a:fld id="{843B90BF-90A4-4EBC-A77A-4BBCC9B33AA4}" type="slidenum">
              <a:rPr lang="en-US"/>
              <a:pPr>
                <a:defRPr/>
              </a:pPr>
              <a:t>‹#›</a:t>
            </a:fld>
            <a:endParaRPr lang="en-US"/>
          </a:p>
        </p:txBody>
      </p:sp>
      <p:sp>
        <p:nvSpPr>
          <p:cNvPr id="30" name="Text Box 27"/>
          <p:cNvSpPr txBox="1">
            <a:spLocks noChangeArrowheads="1"/>
          </p:cNvSpPr>
          <p:nvPr>
            <p:custDataLst>
              <p:tags r:id="rId10"/>
            </p:custDataLst>
          </p:nvPr>
        </p:nvSpPr>
        <p:spPr bwMode="auto">
          <a:xfrm>
            <a:off x="982133" y="6499225"/>
            <a:ext cx="567267" cy="153988"/>
          </a:xfrm>
          <a:prstGeom prst="rect">
            <a:avLst/>
          </a:prstGeom>
          <a:noFill/>
          <a:ln>
            <a:noFill/>
          </a:ln>
          <a:effectLst/>
        </p:spPr>
        <p:txBody>
          <a:bodyPr lIns="0" tIns="0" rIns="0" bIns="0">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sz="1000" dirty="0">
                <a:solidFill>
                  <a:srgbClr val="5F5F5F"/>
                </a:solidFill>
                <a:latin typeface="Trebuchet MS" pitchFamily="34" charset="0"/>
              </a:rPr>
              <a:t>Page</a:t>
            </a:r>
          </a:p>
        </p:txBody>
      </p:sp>
    </p:spTree>
    <p:extLst>
      <p:ext uri="{BB962C8B-B14F-4D97-AF65-F5344CB8AC3E}">
        <p14:creationId xmlns:p14="http://schemas.microsoft.com/office/powerpoint/2010/main" val="3979436406"/>
      </p:ext>
    </p:extLst>
  </p:cSld>
  <p:clrMap bg1="lt1" tx1="dk1" bg2="lt2" tx2="dk2" accent1="accent1" accent2="accent2" accent3="accent3" accent4="accent4" accent5="accent5" accent6="accent6" hlink="hlink" folHlink="folHlink"/>
  <p:sldLayoutIdLst>
    <p:sldLayoutId id="2147484059" r:id="rId1"/>
    <p:sldLayoutId id="2147484060" r:id="rId2"/>
    <p:sldLayoutId id="2147484061" r:id="rId3"/>
    <p:sldLayoutId id="2147484062" r:id="rId4"/>
  </p:sldLayoutIdLst>
  <p:transition spd="med"/>
  <p:hf hdr="0" ftr="0" dt="0"/>
  <p:txStyles>
    <p:title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p:titleStyle>
    <p:bodyStyle>
      <a:lvl1pPr marL="342900" indent="-342900" algn="l" rtl="0" eaLnBrk="0" fontAlgn="base" hangingPunct="0">
        <a:spcBef>
          <a:spcPct val="0"/>
        </a:spcBef>
        <a:spcAft>
          <a:spcPct val="0"/>
        </a:spcAft>
        <a:buChar char="•"/>
        <a:defRPr sz="3200">
          <a:solidFill>
            <a:schemeClr val="tx1"/>
          </a:solidFill>
          <a:latin typeface="+mn-lt"/>
          <a:ea typeface="+mn-ea"/>
          <a:cs typeface="+mn-cs"/>
        </a:defRPr>
      </a:lvl1pPr>
      <a:lvl2pPr marL="742950" indent="-285750" algn="l" rtl="0" eaLnBrk="0" fontAlgn="base" hangingPunct="0">
        <a:spcBef>
          <a:spcPct val="0"/>
        </a:spcBef>
        <a:spcAft>
          <a:spcPct val="0"/>
        </a:spcAft>
        <a:buChar char="–"/>
        <a:defRPr sz="2800">
          <a:solidFill>
            <a:schemeClr val="tx1"/>
          </a:solidFill>
          <a:latin typeface="+mn-lt"/>
          <a:cs typeface="+mn-cs"/>
        </a:defRPr>
      </a:lvl2pPr>
      <a:lvl3pPr marL="1143000" indent="-228600" algn="l" rtl="0" eaLnBrk="0" fontAlgn="base" hangingPunct="0">
        <a:spcBef>
          <a:spcPct val="0"/>
        </a:spcBef>
        <a:spcAft>
          <a:spcPct val="0"/>
        </a:spcAft>
        <a:buChar char="•"/>
        <a:defRPr sz="2400">
          <a:solidFill>
            <a:schemeClr val="tx1"/>
          </a:solidFill>
          <a:latin typeface="+mn-lt"/>
          <a:cs typeface="+mn-cs"/>
        </a:defRPr>
      </a:lvl3pPr>
      <a:lvl4pPr marL="1600200" indent="-228600" algn="l" rtl="0" eaLnBrk="0" fontAlgn="base" hangingPunct="0">
        <a:spcBef>
          <a:spcPct val="0"/>
        </a:spcBef>
        <a:spcAft>
          <a:spcPct val="0"/>
        </a:spcAft>
        <a:buChar char="–"/>
        <a:defRPr sz="2000">
          <a:solidFill>
            <a:schemeClr val="tx1"/>
          </a:solidFill>
          <a:latin typeface="+mn-lt"/>
          <a:cs typeface="+mn-cs"/>
        </a:defRPr>
      </a:lvl4pPr>
      <a:lvl5pPr marL="2057400" indent="-228600" algn="l" rtl="0" eaLnBrk="0" fontAlgn="base" hangingPunct="0">
        <a:spcBef>
          <a:spcPct val="0"/>
        </a:spcBef>
        <a:spcAft>
          <a:spcPct val="0"/>
        </a:spcAft>
        <a:buChar char="»"/>
        <a:defRPr sz="2000">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bg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3655616130"/>
      </p:ext>
    </p:extLst>
  </p:cSld>
  <p:clrMap bg1="lt1" tx1="dk1" bg2="lt2" tx2="dk2" accent1="accent1" accent2="accent2" accent3="accent3" accent4="accent4" accent5="accent5" accent6="accent6" hlink="hlink" folHlink="folHlink"/>
  <p:sldLayoutIdLst>
    <p:sldLayoutId id="2147484064" r:id="rId1"/>
    <p:sldLayoutId id="2147484065" r:id="rId2"/>
    <p:sldLayoutId id="2147484066" r:id="rId3"/>
    <p:sldLayoutId id="2147484067" r:id="rId4"/>
    <p:sldLayoutId id="2147484068" r:id="rId5"/>
    <p:sldLayoutId id="2147484069" r:id="rId6"/>
    <p:sldLayoutId id="2147484070" r:id="rId7"/>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50">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4" name="TextBox 3">
            <a:extLst>
              <a:ext uri="{FF2B5EF4-FFF2-40B4-BE49-F238E27FC236}">
                <a16:creationId xmlns:a16="http://schemas.microsoft.com/office/drawing/2014/main" id="{EC15F5BE-2065-6D1A-278F-58EC3EE7123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834716355"/>
      </p:ext>
    </p:extLst>
  </p:cSld>
  <p:clrMap bg1="lt1" tx1="dk1" bg2="lt2" tx2="dk2" accent1="accent1" accent2="accent2" accent3="accent3" accent4="accent4" accent5="accent5" accent6="accent6" hlink="hlink" folHlink="folHlink"/>
  <p:sldLayoutIdLst>
    <p:sldLayoutId id="2147484072" r:id="rId1"/>
    <p:sldLayoutId id="2147484073" r:id="rId2"/>
    <p:sldLayoutId id="2147484074" r:id="rId3"/>
    <p:sldLayoutId id="2147484075" r:id="rId4"/>
    <p:sldLayoutId id="2147484076" r:id="rId5"/>
    <p:sldLayoutId id="2147484077" r:id="rId6"/>
    <p:sldLayoutId id="2147484078" r:id="rId7"/>
    <p:sldLayoutId id="2147484079" r:id="rId8"/>
    <p:sldLayoutId id="2147484080" r:id="rId9"/>
    <p:sldLayoutId id="2147484081" r:id="rId10"/>
    <p:sldLayoutId id="2147484082" r:id="rId11"/>
    <p:sldLayoutId id="2147484083" r:id="rId12"/>
    <p:sldLayoutId id="2147484084" r:id="rId13"/>
    <p:sldLayoutId id="2147484085" r:id="rId14"/>
    <p:sldLayoutId id="2147484086" r:id="rId15"/>
    <p:sldLayoutId id="2147484087" r:id="rId16"/>
    <p:sldLayoutId id="2147484088" r:id="rId17"/>
    <p:sldLayoutId id="2147484089" r:id="rId18"/>
    <p:sldLayoutId id="2147484090" r:id="rId19"/>
    <p:sldLayoutId id="2147484091" r:id="rId20"/>
    <p:sldLayoutId id="2147484092" r:id="rId21"/>
    <p:sldLayoutId id="2147484093" r:id="rId22"/>
    <p:sldLayoutId id="2147484094" r:id="rId23"/>
    <p:sldLayoutId id="2147484095" r:id="rId24"/>
    <p:sldLayoutId id="2147484096" r:id="rId25"/>
    <p:sldLayoutId id="2147484097" r:id="rId26"/>
    <p:sldLayoutId id="2147484098" r:id="rId27"/>
    <p:sldLayoutId id="2147484099" r:id="rId28"/>
    <p:sldLayoutId id="2147484100" r:id="rId29"/>
    <p:sldLayoutId id="2147484101" r:id="rId30"/>
    <p:sldLayoutId id="2147484102" r:id="rId31"/>
    <p:sldLayoutId id="2147484103" r:id="rId32"/>
    <p:sldLayoutId id="2147484104" r:id="rId33"/>
    <p:sldLayoutId id="2147484105" r:id="rId34"/>
    <p:sldLayoutId id="2147484106" r:id="rId35"/>
    <p:sldLayoutId id="2147484107" r:id="rId36"/>
    <p:sldLayoutId id="2147484108" r:id="rId37"/>
    <p:sldLayoutId id="2147484109" r:id="rId38"/>
    <p:sldLayoutId id="2147484110" r:id="rId39"/>
    <p:sldLayoutId id="2147484111" r:id="rId40"/>
    <p:sldLayoutId id="2147484112" r:id="rId41"/>
    <p:sldLayoutId id="2147484113" r:id="rId42"/>
    <p:sldLayoutId id="2147484114" r:id="rId43"/>
    <p:sldLayoutId id="2147484115" r:id="rId44"/>
    <p:sldLayoutId id="2147484116" r:id="rId45"/>
    <p:sldLayoutId id="2147484117" r:id="rId46"/>
    <p:sldLayoutId id="2147484118" r:id="rId47"/>
    <p:sldLayoutId id="2147484119" r:id="rId48"/>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125.xml"/><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image" Target="../media/image22.png"/></Relationships>
</file>

<file path=ppt/slides/_rels/slide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3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31.xml"/><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4.xml"/><Relationship Id="rId1" Type="http://schemas.openxmlformats.org/officeDocument/2006/relationships/slideLayout" Target="../slideLayouts/slideLayout31.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 Id="rId9" Type="http://schemas.openxmlformats.org/officeDocument/2006/relationships/image" Target="../media/image34.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1.xml"/><Relationship Id="rId5" Type="http://schemas.openxmlformats.org/officeDocument/2006/relationships/image" Target="../media/image35.emf"/><Relationship Id="rId4" Type="http://schemas.openxmlformats.org/officeDocument/2006/relationships/oleObject" Target="../embeddings/oleObject19.bin"/></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1.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jpeg"/><Relationship Id="rId7"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3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125.xml"/><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svg"/><Relationship Id="rId2" Type="http://schemas.openxmlformats.org/officeDocument/2006/relationships/notesSlide" Target="../notesSlides/notesSlide10.xml"/><Relationship Id="rId1" Type="http://schemas.openxmlformats.org/officeDocument/2006/relationships/slideLayout" Target="../slideLayouts/slideLayout70.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31.xml"/><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31.xml"/><Relationship Id="rId4" Type="http://schemas.openxmlformats.org/officeDocument/2006/relationships/image" Target="../media/image49.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125.xml"/><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26.xml"/><Relationship Id="rId6" Type="http://schemas.openxmlformats.org/officeDocument/2006/relationships/image" Target="../media/image50.png"/><Relationship Id="rId5" Type="http://schemas.openxmlformats.org/officeDocument/2006/relationships/image" Target="../media/image44.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31.xml"/><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31.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7.xml"/><Relationship Id="rId1" Type="http://schemas.openxmlformats.org/officeDocument/2006/relationships/slideLayout" Target="../slideLayouts/slideLayout32.xml"/><Relationship Id="rId5" Type="http://schemas.openxmlformats.org/officeDocument/2006/relationships/image" Target="../media/image55.png"/><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02BA9-75AC-FDF2-B642-B512A3163A5C}"/>
            </a:ext>
          </a:extLst>
        </p:cNvPr>
        <p:cNvGrpSpPr/>
        <p:nvPr/>
      </p:nvGrpSpPr>
      <p:grpSpPr>
        <a:xfrm>
          <a:off x="0" y="0"/>
          <a:ext cx="0" cy="0"/>
          <a:chOff x="0" y="0"/>
          <a:chExt cx="0" cy="0"/>
        </a:xfrm>
      </p:grpSpPr>
      <p:pic>
        <p:nvPicPr>
          <p:cNvPr id="5" name="Picture Placeholder 10" descr="A person smiling with her eyes closed&#10;&#10;AI-generated content may be incorrect.">
            <a:extLst>
              <a:ext uri="{FF2B5EF4-FFF2-40B4-BE49-F238E27FC236}">
                <a16:creationId xmlns:a16="http://schemas.microsoft.com/office/drawing/2014/main" id="{34E30B28-6395-3A23-E064-915ECA92FEE1}"/>
              </a:ext>
            </a:extLst>
          </p:cNvPr>
          <p:cNvPicPr>
            <a:picLocks noGrp="1" noChangeAspect="1"/>
          </p:cNvPicPr>
          <p:nvPr>
            <p:ph type="pic" sz="quarter" idx="25"/>
          </p:nvPr>
        </p:nvPicPr>
        <p:blipFill>
          <a:blip r:embed="rId3">
            <a:extLst>
              <a:ext uri="{28A0092B-C50C-407E-A947-70E740481C1C}">
                <a14:useLocalDpi xmlns:a14="http://schemas.microsoft.com/office/drawing/2010/main" val="0"/>
              </a:ext>
            </a:extLst>
          </a:blip>
          <a:srcRect l="1766" r="39732"/>
          <a:stretch/>
        </p:blipFill>
        <p:spPr>
          <a:xfrm>
            <a:off x="6172200" y="0"/>
            <a:ext cx="6019800" cy="6858000"/>
          </a:xfrm>
        </p:spPr>
      </p:pic>
      <p:sp>
        <p:nvSpPr>
          <p:cNvPr id="3" name="Title 2">
            <a:extLst>
              <a:ext uri="{FF2B5EF4-FFF2-40B4-BE49-F238E27FC236}">
                <a16:creationId xmlns:a16="http://schemas.microsoft.com/office/drawing/2014/main" id="{3FD0AB0F-208B-2B24-C72E-569DAAE1E5FE}"/>
              </a:ext>
            </a:extLst>
          </p:cNvPr>
          <p:cNvSpPr>
            <a:spLocks noGrp="1"/>
          </p:cNvSpPr>
          <p:nvPr>
            <p:ph type="title"/>
          </p:nvPr>
        </p:nvSpPr>
        <p:spPr/>
        <p:txBody>
          <a:bodyPr/>
          <a:lstStyle/>
          <a:p>
            <a:r>
              <a:rPr lang="en-US">
                <a:latin typeface="DM Sans 9pt" pitchFamily="2" charset="77"/>
              </a:rPr>
              <a:t>Coenzyme Q10</a:t>
            </a:r>
            <a:endParaRPr lang="en-US" dirty="0">
              <a:latin typeface="DM Sans 9pt" pitchFamily="2" charset="77"/>
            </a:endParaRPr>
          </a:p>
        </p:txBody>
      </p:sp>
      <p:pic>
        <p:nvPicPr>
          <p:cNvPr id="13" name="Picture Placeholder 12">
            <a:extLst>
              <a:ext uri="{FF2B5EF4-FFF2-40B4-BE49-F238E27FC236}">
                <a16:creationId xmlns:a16="http://schemas.microsoft.com/office/drawing/2014/main" id="{9E881685-F5B6-DF20-108B-59BEB6320EF6}"/>
              </a:ext>
            </a:extLst>
          </p:cNvPr>
          <p:cNvPicPr>
            <a:picLocks noGrp="1" noChangeAspect="1"/>
          </p:cNvPicPr>
          <p:nvPr>
            <p:ph type="pic" sz="quarter" idx="26"/>
          </p:nvPr>
        </p:nvPicPr>
        <p:blipFill>
          <a:blip r:embed="rId4">
            <a:extLst>
              <a:ext uri="{28A0092B-C50C-407E-A947-70E740481C1C}">
                <a14:useLocalDpi xmlns:a14="http://schemas.microsoft.com/office/drawing/2010/main" val="0"/>
              </a:ext>
            </a:extLst>
          </a:blip>
          <a:srcRect t="18" b="18"/>
          <a:stretch/>
        </p:blipFill>
        <p:spPr/>
      </p:pic>
      <p:pic>
        <p:nvPicPr>
          <p:cNvPr id="15" name="Picture Placeholder 14">
            <a:extLst>
              <a:ext uri="{FF2B5EF4-FFF2-40B4-BE49-F238E27FC236}">
                <a16:creationId xmlns:a16="http://schemas.microsoft.com/office/drawing/2014/main" id="{A91359BF-2FFD-758E-D129-6BB78579F2A0}"/>
              </a:ext>
            </a:extLst>
          </p:cNvPr>
          <p:cNvPicPr>
            <a:picLocks noGrp="1" noChangeAspect="1"/>
          </p:cNvPicPr>
          <p:nvPr>
            <p:ph type="pic" sz="quarter" idx="27"/>
          </p:nvPr>
        </p:nvPicPr>
        <p:blipFill>
          <a:blip r:embed="rId5">
            <a:extLst>
              <a:ext uri="{28A0092B-C50C-407E-A947-70E740481C1C}">
                <a14:useLocalDpi xmlns:a14="http://schemas.microsoft.com/office/drawing/2010/main" val="0"/>
              </a:ext>
            </a:extLst>
          </a:blip>
          <a:srcRect t="150" b="150"/>
          <a:stretch/>
        </p:blipFill>
        <p:spPr/>
      </p:pic>
      <p:sp>
        <p:nvSpPr>
          <p:cNvPr id="7" name="Text Placeholder 6">
            <a:extLst>
              <a:ext uri="{FF2B5EF4-FFF2-40B4-BE49-F238E27FC236}">
                <a16:creationId xmlns:a16="http://schemas.microsoft.com/office/drawing/2014/main" id="{AFC3DB31-5B4F-210C-5E31-126127D9A6D6}"/>
              </a:ext>
            </a:extLst>
          </p:cNvPr>
          <p:cNvSpPr>
            <a:spLocks noGrp="1"/>
          </p:cNvSpPr>
          <p:nvPr>
            <p:ph type="body" sz="quarter" idx="30"/>
          </p:nvPr>
        </p:nvSpPr>
        <p:spPr>
          <a:xfrm>
            <a:off x="328513" y="1724025"/>
            <a:ext cx="5289862" cy="533400"/>
          </a:xfrm>
        </p:spPr>
        <p:txBody>
          <a:bodyPr/>
          <a:lstStyle/>
          <a:p>
            <a:r>
              <a:rPr lang="en-US" dirty="0"/>
              <a:t>Has become a leading cosmetic ingredient</a:t>
            </a:r>
          </a:p>
        </p:txBody>
      </p:sp>
      <p:sp>
        <p:nvSpPr>
          <p:cNvPr id="9" name="Oval 8">
            <a:extLst>
              <a:ext uri="{FF2B5EF4-FFF2-40B4-BE49-F238E27FC236}">
                <a16:creationId xmlns:a16="http://schemas.microsoft.com/office/drawing/2014/main" id="{EED4F62A-D4A3-3585-31C9-123349208215}"/>
              </a:ext>
            </a:extLst>
          </p:cNvPr>
          <p:cNvSpPr/>
          <p:nvPr/>
        </p:nvSpPr>
        <p:spPr>
          <a:xfrm>
            <a:off x="4193759" y="4298534"/>
            <a:ext cx="1337091" cy="1337091"/>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0" name="Oval 9">
            <a:extLst>
              <a:ext uri="{FF2B5EF4-FFF2-40B4-BE49-F238E27FC236}">
                <a16:creationId xmlns:a16="http://schemas.microsoft.com/office/drawing/2014/main" id="{4638A8DF-3259-62BE-89F2-2606DCF3B4E6}"/>
              </a:ext>
            </a:extLst>
          </p:cNvPr>
          <p:cNvSpPr/>
          <p:nvPr/>
        </p:nvSpPr>
        <p:spPr>
          <a:xfrm>
            <a:off x="4728450" y="5121275"/>
            <a:ext cx="2011840" cy="2011840"/>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1" name="Oval 10">
            <a:extLst>
              <a:ext uri="{FF2B5EF4-FFF2-40B4-BE49-F238E27FC236}">
                <a16:creationId xmlns:a16="http://schemas.microsoft.com/office/drawing/2014/main" id="{14AD0D9A-7320-B3A9-EBAA-154B7427621B}"/>
              </a:ext>
            </a:extLst>
          </p:cNvPr>
          <p:cNvSpPr/>
          <p:nvPr/>
        </p:nvSpPr>
        <p:spPr>
          <a:xfrm>
            <a:off x="-229098" y="2297616"/>
            <a:ext cx="673165" cy="673165"/>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8" name="Picture 17">
            <a:extLst>
              <a:ext uri="{FF2B5EF4-FFF2-40B4-BE49-F238E27FC236}">
                <a16:creationId xmlns:a16="http://schemas.microsoft.com/office/drawing/2014/main" id="{85950352-FD9B-E218-03E9-8ADCDE72B6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8" name="Text Placeholder 7">
            <a:extLst>
              <a:ext uri="{FF2B5EF4-FFF2-40B4-BE49-F238E27FC236}">
                <a16:creationId xmlns:a16="http://schemas.microsoft.com/office/drawing/2014/main" id="{058CE4AA-B7C2-8323-D61B-09B623793D7A}"/>
              </a:ext>
            </a:extLst>
          </p:cNvPr>
          <p:cNvSpPr>
            <a:spLocks noGrp="1"/>
          </p:cNvSpPr>
          <p:nvPr>
            <p:ph type="body" sz="quarter" idx="29"/>
          </p:nvPr>
        </p:nvSpPr>
        <p:spPr/>
        <p:txBody>
          <a:bodyPr/>
          <a:lstStyle/>
          <a:p>
            <a:r>
              <a:rPr lang="en-BR" dirty="0"/>
              <a:t> </a:t>
            </a:r>
          </a:p>
        </p:txBody>
      </p:sp>
      <p:sp>
        <p:nvSpPr>
          <p:cNvPr id="2" name="TextBox 1">
            <a:extLst>
              <a:ext uri="{FF2B5EF4-FFF2-40B4-BE49-F238E27FC236}">
                <a16:creationId xmlns:a16="http://schemas.microsoft.com/office/drawing/2014/main" id="{660B4849-5616-D8B2-F191-68E868489040}"/>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July 2025</a:t>
            </a:r>
            <a:endParaRPr lang="en-CH" sz="1100" dirty="0">
              <a:solidFill>
                <a:schemeClr val="bg1"/>
              </a:solidFill>
            </a:endParaRPr>
          </a:p>
        </p:txBody>
      </p:sp>
    </p:spTree>
    <p:extLst>
      <p:ext uri="{BB962C8B-B14F-4D97-AF65-F5344CB8AC3E}">
        <p14:creationId xmlns:p14="http://schemas.microsoft.com/office/powerpoint/2010/main" val="2727903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5B8AD-42EC-CA81-D756-9B21C71CF209}"/>
              </a:ext>
            </a:extLst>
          </p:cNvPr>
          <p:cNvSpPr>
            <a:spLocks noGrp="1"/>
          </p:cNvSpPr>
          <p:nvPr>
            <p:ph type="title"/>
          </p:nvPr>
        </p:nvSpPr>
        <p:spPr>
          <a:xfrm>
            <a:off x="302400" y="302400"/>
            <a:ext cx="6414085" cy="443491"/>
          </a:xfrm>
        </p:spPr>
        <p:txBody>
          <a:bodyPr/>
          <a:lstStyle/>
          <a:p>
            <a:r>
              <a:rPr lang="en-GB" dirty="0"/>
              <a:t>What is Coenzyme Q10 ?</a:t>
            </a:r>
            <a:endParaRPr lang="en-NL" dirty="0"/>
          </a:p>
        </p:txBody>
      </p:sp>
      <p:sp>
        <p:nvSpPr>
          <p:cNvPr id="3" name="Slide Number Placeholder 2">
            <a:extLst>
              <a:ext uri="{FF2B5EF4-FFF2-40B4-BE49-F238E27FC236}">
                <a16:creationId xmlns:a16="http://schemas.microsoft.com/office/drawing/2014/main" id="{945914F0-DAD5-1D48-692C-238B9EEBFF8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1" name="Text Placeholder 2">
            <a:extLst>
              <a:ext uri="{FF2B5EF4-FFF2-40B4-BE49-F238E27FC236}">
                <a16:creationId xmlns:a16="http://schemas.microsoft.com/office/drawing/2014/main" id="{0C415144-14E8-4EB4-65D3-BFD6E5C753BB}"/>
              </a:ext>
            </a:extLst>
          </p:cNvPr>
          <p:cNvSpPr txBox="1">
            <a:spLocks/>
          </p:cNvSpPr>
          <p:nvPr/>
        </p:nvSpPr>
        <p:spPr>
          <a:xfrm>
            <a:off x="302400" y="1175279"/>
            <a:ext cx="6414084" cy="4024694"/>
          </a:xfrm>
          <a:prstGeom prst="rect">
            <a:avLst/>
          </a:prstGeom>
        </p:spPr>
        <p:txBody>
          <a:bodyPr vert="horz" wrap="square" lIns="0" tIns="0" rIns="0" bIns="0" rtlCol="0">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lvl="1">
              <a:buClr>
                <a:srgbClr val="B2BF00"/>
              </a:buClr>
              <a:defRPr/>
            </a:pPr>
            <a:r>
              <a:rPr lang="en-US" sz="2000" b="1" dirty="0">
                <a:solidFill>
                  <a:prstClr val="black"/>
                </a:solidFill>
              </a:rPr>
              <a:t>Over the last years, Coenzyme Q10 has become a leading cosmetic ingredient </a:t>
            </a:r>
            <a:r>
              <a:rPr lang="en-US" sz="2000" dirty="0">
                <a:solidFill>
                  <a:prstClr val="black"/>
                </a:solidFill>
              </a:rPr>
              <a:t>particularly in anti-aging formulations. </a:t>
            </a:r>
            <a:endParaRPr kumimoji="0" lang="en-US" sz="2000" b="1" i="0" u="none" strike="noStrike" kern="1200" cap="none" spc="0" normalizeH="0" baseline="0" noProof="0" dirty="0">
              <a:ln>
                <a:noFill/>
              </a:ln>
              <a:solidFill>
                <a:prstClr val="black"/>
              </a:solidFill>
              <a:effectLst/>
              <a:uLnTx/>
              <a:uFillTx/>
              <a:latin typeface="DM Sans"/>
              <a:ea typeface="+mn-ea"/>
              <a:cs typeface="+mn-cs"/>
            </a:endParaRPr>
          </a:p>
          <a:p>
            <a:pPr lvl="1">
              <a:buClr>
                <a:srgbClr val="B2BF00"/>
              </a:buClr>
              <a:defRPr/>
            </a:pPr>
            <a:r>
              <a:rPr kumimoji="0" lang="en-US" sz="2000" b="1" i="0" u="none" strike="noStrike" kern="1200" cap="none" spc="0" normalizeH="0" baseline="0" noProof="0" dirty="0">
                <a:ln>
                  <a:noFill/>
                </a:ln>
                <a:solidFill>
                  <a:prstClr val="black"/>
                </a:solidFill>
                <a:effectLst/>
                <a:uLnTx/>
                <a:uFillTx/>
                <a:latin typeface="DM Sans"/>
                <a:ea typeface="+mn-ea"/>
                <a:cs typeface="+mn-cs"/>
              </a:rPr>
              <a:t>Coenzyme Q10 </a:t>
            </a:r>
            <a:r>
              <a:rPr lang="en-US" sz="2000" dirty="0">
                <a:solidFill>
                  <a:prstClr val="black"/>
                </a:solidFill>
              </a:rPr>
              <a:t>(CoQ10)</a:t>
            </a:r>
            <a:r>
              <a:rPr kumimoji="0" lang="en-US" sz="2000" b="1" i="0" u="none" strike="noStrike" kern="1200" cap="none" spc="0" normalizeH="0" baseline="0" noProof="0" dirty="0">
                <a:ln>
                  <a:noFill/>
                </a:ln>
                <a:solidFill>
                  <a:prstClr val="black"/>
                </a:solidFill>
                <a:effectLst/>
                <a:uLnTx/>
                <a:uFillTx/>
                <a:latin typeface="DM Sans"/>
                <a:ea typeface="+mn-ea"/>
                <a:cs typeface="+mn-cs"/>
              </a:rPr>
              <a:t>, also known as Q10 </a:t>
            </a:r>
            <a:r>
              <a:rPr kumimoji="0" lang="en-US" sz="2000" i="0" u="none" strike="noStrike" kern="1200" cap="none" spc="0" normalizeH="0" baseline="0" noProof="0" dirty="0">
                <a:ln>
                  <a:noFill/>
                </a:ln>
                <a:solidFill>
                  <a:prstClr val="black"/>
                </a:solidFill>
                <a:effectLst/>
                <a:uLnTx/>
                <a:uFillTx/>
                <a:latin typeface="DM Sans"/>
                <a:ea typeface="+mn-ea"/>
                <a:cs typeface="+mn-cs"/>
              </a:rPr>
              <a:t>or ubiquinone</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kumimoji="0" lang="en-US" sz="2000" b="1" i="0" u="none" strike="noStrike" kern="1200" cap="none" spc="0" normalizeH="0" baseline="0" noProof="0" dirty="0">
                <a:ln>
                  <a:noFill/>
                </a:ln>
                <a:solidFill>
                  <a:prstClr val="black"/>
                </a:solidFill>
                <a:effectLst/>
                <a:uLnTx/>
                <a:uFillTx/>
                <a:latin typeface="DM Sans"/>
                <a:ea typeface="+mn-ea"/>
                <a:cs typeface="+mn-cs"/>
              </a:rPr>
              <a:t>Coenzyme Q10 is a naturally occurring, fat-soluble compound </a:t>
            </a:r>
            <a:r>
              <a:rPr kumimoji="0" lang="en-US" sz="2000" b="0" i="0" u="none" strike="noStrike" kern="1200" cap="none" spc="0" normalizeH="0" baseline="0" noProof="0" dirty="0">
                <a:ln>
                  <a:noFill/>
                </a:ln>
                <a:solidFill>
                  <a:prstClr val="black"/>
                </a:solidFill>
                <a:effectLst/>
                <a:uLnTx/>
                <a:uFillTx/>
                <a:latin typeface="DM Sans"/>
                <a:ea typeface="+mn-ea"/>
                <a:cs typeface="+mn-cs"/>
              </a:rPr>
              <a:t>found in virtually all human cells, particularly in the mitochondria. </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lang="en-US" sz="2000" b="1" dirty="0">
                <a:solidFill>
                  <a:prstClr val="black"/>
                </a:solidFill>
                <a:latin typeface="DM Sans"/>
              </a:rPr>
              <a:t>Coenzyme Q10 levels decline with age and UV exposure</a:t>
            </a:r>
            <a:endParaRPr lang="en-US" sz="2000" dirty="0">
              <a:solidFill>
                <a:prstClr val="black"/>
              </a:solidFill>
              <a:latin typeface="DM Sans"/>
            </a:endParaRPr>
          </a:p>
        </p:txBody>
      </p:sp>
      <p:pic>
        <p:nvPicPr>
          <p:cNvPr id="17" name="Picture Placeholder 16" descr="A person with red lipstick smiling&#10;&#10;Description automatically generated">
            <a:extLst>
              <a:ext uri="{FF2B5EF4-FFF2-40B4-BE49-F238E27FC236}">
                <a16:creationId xmlns:a16="http://schemas.microsoft.com/office/drawing/2014/main" id="{2AF89857-6758-6419-991F-26279C9BD764}"/>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26373" r="26373"/>
          <a:stretch>
            <a:fillRect/>
          </a:stretch>
        </p:blipFill>
        <p:spPr>
          <a:xfrm>
            <a:off x="7010401" y="2"/>
            <a:ext cx="5181600" cy="6857998"/>
          </a:xfrm>
        </p:spPr>
      </p:pic>
      <p:sp>
        <p:nvSpPr>
          <p:cNvPr id="6" name="Text Placeholder 6">
            <a:extLst>
              <a:ext uri="{FF2B5EF4-FFF2-40B4-BE49-F238E27FC236}">
                <a16:creationId xmlns:a16="http://schemas.microsoft.com/office/drawing/2014/main" id="{A68ACB6B-61B1-F054-065B-C14A848B8515}"/>
              </a:ext>
            </a:extLst>
          </p:cNvPr>
          <p:cNvSpPr txBox="1">
            <a:spLocks/>
          </p:cNvSpPr>
          <p:nvPr/>
        </p:nvSpPr>
        <p:spPr bwMode="white">
          <a:xfrm>
            <a:off x="468001" y="5715462"/>
            <a:ext cx="4962740" cy="484252"/>
          </a:xfrm>
        </p:spPr>
        <p:txBody>
          <a:bodyPr wrap="square" lIns="0" tIns="0" rIns="0" bIns="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srgbClr val="037E4C"/>
              </a:buClr>
              <a:buSzTx/>
              <a:buFont typeface="Arial" panose="020B0604020202020204" pitchFamily="34" charset="0"/>
              <a:buNone/>
              <a:tabLst/>
              <a:defRPr/>
            </a:pPr>
            <a:r>
              <a:rPr kumimoji="0" lang="en-US" sz="900" b="0" i="0" u="none" strike="noStrike" kern="1200" cap="none" spc="0" normalizeH="0" baseline="0" noProof="0" dirty="0">
                <a:ln>
                  <a:noFill/>
                </a:ln>
                <a:solidFill>
                  <a:srgbClr val="7C807E"/>
                </a:solidFill>
                <a:effectLst/>
                <a:uLnTx/>
                <a:uFillTx/>
                <a:latin typeface="DM Sans" pitchFamily="2" charset="0"/>
                <a:ea typeface="Fira Sans" panose="020B0503050000020004" pitchFamily="34" charset="0"/>
              </a:rPr>
              <a:t>*</a:t>
            </a:r>
            <a:r>
              <a:rPr kumimoji="0" lang="en-US" sz="900" b="0" i="0" u="none" strike="noStrike" kern="1200" cap="none" spc="0" normalizeH="0" baseline="0" noProof="0" dirty="0" err="1">
                <a:ln>
                  <a:noFill/>
                </a:ln>
                <a:solidFill>
                  <a:srgbClr val="7C807E"/>
                </a:solidFill>
                <a:effectLst/>
                <a:uLnTx/>
                <a:uFillTx/>
                <a:latin typeface="DM Sans" pitchFamily="2" charset="0"/>
                <a:ea typeface="Fira Sans" panose="020B0503050000020004" pitchFamily="34" charset="0"/>
              </a:rPr>
              <a:t>Biofactors</a:t>
            </a:r>
            <a:r>
              <a:rPr kumimoji="0" lang="en-US" sz="900" b="0" i="0" u="none" strike="noStrike" kern="1200" cap="none" spc="0" normalizeH="0" baseline="0" noProof="0" dirty="0">
                <a:ln>
                  <a:noFill/>
                </a:ln>
                <a:solidFill>
                  <a:srgbClr val="7C807E"/>
                </a:solidFill>
                <a:effectLst/>
                <a:uLnTx/>
                <a:uFillTx/>
                <a:latin typeface="DM Sans" pitchFamily="2" charset="0"/>
                <a:ea typeface="Fira Sans" panose="020B0503050000020004" pitchFamily="34" charset="0"/>
              </a:rPr>
              <a:t>. 2015 Nov 12; 41(6): 383–390</a:t>
            </a:r>
            <a:endParaRPr kumimoji="0" lang="en-GB" sz="900" b="0" i="0" u="none" strike="noStrike" kern="1200" cap="none" spc="0" normalizeH="0" baseline="0" noProof="0" dirty="0">
              <a:ln>
                <a:noFill/>
              </a:ln>
              <a:solidFill>
                <a:srgbClr val="7C807E"/>
              </a:solidFill>
              <a:effectLst/>
              <a:uLnTx/>
              <a:uFillTx/>
              <a:latin typeface="DM Sans" pitchFamily="2" charset="0"/>
            </a:endParaRPr>
          </a:p>
        </p:txBody>
      </p:sp>
    </p:spTree>
    <p:extLst>
      <p:ext uri="{BB962C8B-B14F-4D97-AF65-F5344CB8AC3E}">
        <p14:creationId xmlns:p14="http://schemas.microsoft.com/office/powerpoint/2010/main" val="205235141"/>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5B8AD-42EC-CA81-D756-9B21C71CF209}"/>
              </a:ext>
            </a:extLst>
          </p:cNvPr>
          <p:cNvSpPr>
            <a:spLocks noGrp="1"/>
          </p:cNvSpPr>
          <p:nvPr>
            <p:ph type="title"/>
          </p:nvPr>
        </p:nvSpPr>
        <p:spPr>
          <a:xfrm>
            <a:off x="302401" y="302399"/>
            <a:ext cx="9266142" cy="500119"/>
          </a:xfrm>
        </p:spPr>
        <p:txBody>
          <a:bodyPr/>
          <a:lstStyle/>
          <a:p>
            <a:r>
              <a:rPr lang="en-GB" dirty="0"/>
              <a:t>History of Coenzyme Q10 </a:t>
            </a:r>
            <a:endParaRPr lang="en-NL" dirty="0"/>
          </a:p>
        </p:txBody>
      </p:sp>
      <p:sp>
        <p:nvSpPr>
          <p:cNvPr id="3" name="Slide Number Placeholder 2">
            <a:extLst>
              <a:ext uri="{FF2B5EF4-FFF2-40B4-BE49-F238E27FC236}">
                <a16:creationId xmlns:a16="http://schemas.microsoft.com/office/drawing/2014/main" id="{945914F0-DAD5-1D48-692C-238B9EEBFF8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16" name="Picture 15">
            <a:extLst>
              <a:ext uri="{FF2B5EF4-FFF2-40B4-BE49-F238E27FC236}">
                <a16:creationId xmlns:a16="http://schemas.microsoft.com/office/drawing/2014/main" id="{D7DD945D-2355-CE2D-0AF6-63AFE3888867}"/>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426002" y="1476000"/>
            <a:ext cx="11339995" cy="2102048"/>
          </a:xfrm>
          <a:prstGeom prst="rect">
            <a:avLst/>
          </a:prstGeom>
        </p:spPr>
      </p:pic>
      <p:sp>
        <p:nvSpPr>
          <p:cNvPr id="17" name="Rectangle 16">
            <a:extLst>
              <a:ext uri="{FF2B5EF4-FFF2-40B4-BE49-F238E27FC236}">
                <a16:creationId xmlns:a16="http://schemas.microsoft.com/office/drawing/2014/main" id="{02CCC342-63BF-686C-72E0-40C0EBB9D497}"/>
              </a:ext>
            </a:extLst>
          </p:cNvPr>
          <p:cNvSpPr/>
          <p:nvPr/>
        </p:nvSpPr>
        <p:spPr>
          <a:xfrm>
            <a:off x="366796" y="3645300"/>
            <a:ext cx="1836384" cy="1541448"/>
          </a:xfrm>
          <a:prstGeom prst="rect">
            <a:avLst/>
          </a:prstGeom>
          <a:noFill/>
          <a:ln w="19050">
            <a:noFill/>
          </a:ln>
        </p:spPr>
        <p:txBody>
          <a:bodyPr wrap="square" lIns="0" tIns="0" rIns="0" bIns="0">
            <a:spAutoFit/>
          </a:bodyPr>
          <a:lstStyle/>
          <a:p>
            <a:pPr>
              <a:spcAft>
                <a:spcPts val="500"/>
              </a:spcAft>
              <a:buSzPct val="116000"/>
              <a:defRPr/>
            </a:pPr>
            <a:r>
              <a:rPr lang="da-DK" altLang="zh-CN" sz="1200" dirty="0">
                <a:latin typeface="DM Sans" pitchFamily="2" charset="0"/>
                <a:ea typeface="等线" panose="02010600030101010101" pitchFamily="2" charset="-122"/>
              </a:rPr>
              <a:t>1957</a:t>
            </a:r>
          </a:p>
          <a:p>
            <a:r>
              <a:rPr lang="en-US" sz="1200" dirty="0">
                <a:latin typeface="DM Sans" pitchFamily="2" charset="0"/>
                <a:ea typeface="Fira Sans Light" panose="020B0403050000020004" pitchFamily="34" charset="0"/>
              </a:rPr>
              <a:t>Coenzyme Q10 first isolated from beef heart mitochondria by Dr Frederick Crane of Wisconsin, named ubiquinone </a:t>
            </a:r>
            <a:br>
              <a:rPr lang="en-US" sz="1200" dirty="0">
                <a:latin typeface="DM Sans" pitchFamily="2" charset="0"/>
                <a:ea typeface="Fira Sans Light" panose="020B0403050000020004" pitchFamily="34" charset="0"/>
              </a:rPr>
            </a:br>
            <a:endParaRPr lang="en-US" sz="1200" dirty="0">
              <a:latin typeface="DM Sans" pitchFamily="2" charset="0"/>
              <a:ea typeface="Fira Sans Light" panose="020B0403050000020004" pitchFamily="34" charset="0"/>
            </a:endParaRPr>
          </a:p>
        </p:txBody>
      </p:sp>
      <p:sp>
        <p:nvSpPr>
          <p:cNvPr id="18" name="Rectangle 17">
            <a:extLst>
              <a:ext uri="{FF2B5EF4-FFF2-40B4-BE49-F238E27FC236}">
                <a16:creationId xmlns:a16="http://schemas.microsoft.com/office/drawing/2014/main" id="{45630843-C28F-2126-546D-42779D569C0D}"/>
              </a:ext>
            </a:extLst>
          </p:cNvPr>
          <p:cNvSpPr/>
          <p:nvPr/>
        </p:nvSpPr>
        <p:spPr>
          <a:xfrm>
            <a:off x="4290523" y="3645300"/>
            <a:ext cx="1692000" cy="802784"/>
          </a:xfrm>
          <a:prstGeom prst="rect">
            <a:avLst/>
          </a:prstGeom>
          <a:noFill/>
          <a:ln w="19050">
            <a:noFill/>
          </a:ln>
        </p:spPr>
        <p:txBody>
          <a:bodyPr wrap="square" lIns="0" tIns="0" rIns="0" bIns="0">
            <a:spAutoFit/>
          </a:bodyPr>
          <a:lstStyle/>
          <a:p>
            <a:pPr algn="ctr">
              <a:spcAft>
                <a:spcPts val="500"/>
              </a:spcAft>
              <a:buSzPct val="116000"/>
              <a:defRPr/>
            </a:pPr>
            <a:r>
              <a:rPr lang="da-DK" altLang="zh-CN" sz="1200" dirty="0">
                <a:latin typeface="DM Sans" pitchFamily="2" charset="0"/>
                <a:ea typeface="等线" panose="02010600030101010101" pitchFamily="2" charset="-122"/>
              </a:rPr>
              <a:t>1975</a:t>
            </a:r>
          </a:p>
          <a:p>
            <a:pPr algn="ctr"/>
            <a:r>
              <a:rPr lang="en-US" sz="1200" dirty="0">
                <a:latin typeface="DM Sans" pitchFamily="2" charset="0"/>
                <a:ea typeface="Fira Sans Light" panose="020B0403050000020004" pitchFamily="34" charset="0"/>
              </a:rPr>
              <a:t>Coenzyme Q10  synthesis developed by the Japanese</a:t>
            </a:r>
          </a:p>
        </p:txBody>
      </p:sp>
      <p:sp>
        <p:nvSpPr>
          <p:cNvPr id="20" name="Rectangle 19">
            <a:extLst>
              <a:ext uri="{FF2B5EF4-FFF2-40B4-BE49-F238E27FC236}">
                <a16:creationId xmlns:a16="http://schemas.microsoft.com/office/drawing/2014/main" id="{330BF4CA-AF96-B25F-DE63-1E1D2C7B562B}"/>
              </a:ext>
            </a:extLst>
          </p:cNvPr>
          <p:cNvSpPr/>
          <p:nvPr/>
        </p:nvSpPr>
        <p:spPr>
          <a:xfrm>
            <a:off x="8281595" y="3645300"/>
            <a:ext cx="1421158" cy="987450"/>
          </a:xfrm>
          <a:prstGeom prst="rect">
            <a:avLst/>
          </a:prstGeom>
          <a:noFill/>
          <a:ln w="19050">
            <a:noFill/>
          </a:ln>
        </p:spPr>
        <p:txBody>
          <a:bodyPr wrap="square" lIns="0" tIns="0" rIns="0" bIns="0">
            <a:spAutoFit/>
          </a:bodyPr>
          <a:lstStyle/>
          <a:p>
            <a:pPr algn="ctr">
              <a:spcAft>
                <a:spcPts val="500"/>
              </a:spcAft>
              <a:buSzPct val="116000"/>
              <a:defRPr/>
            </a:pPr>
            <a:r>
              <a:rPr lang="da-DK" altLang="zh-CN" sz="1200" dirty="0">
                <a:latin typeface="DM Sans" pitchFamily="2" charset="0"/>
                <a:ea typeface="等线" panose="02010600030101010101" pitchFamily="2" charset="-122"/>
              </a:rPr>
              <a:t>1999</a:t>
            </a:r>
          </a:p>
          <a:p>
            <a:pPr algn="ctr"/>
            <a:r>
              <a:rPr lang="en-US" sz="1200" dirty="0">
                <a:latin typeface="DM Sans" pitchFamily="2" charset="0"/>
                <a:ea typeface="Fira Sans Light" panose="020B0403050000020004" pitchFamily="34" charset="0"/>
              </a:rPr>
              <a:t>First larger promoted use in a cosmetic product: Beiersdorf</a:t>
            </a:r>
          </a:p>
        </p:txBody>
      </p:sp>
      <p:sp>
        <p:nvSpPr>
          <p:cNvPr id="21" name="Rectangle 20">
            <a:extLst>
              <a:ext uri="{FF2B5EF4-FFF2-40B4-BE49-F238E27FC236}">
                <a16:creationId xmlns:a16="http://schemas.microsoft.com/office/drawing/2014/main" id="{334EEA78-48FA-3627-9EA4-4417C8CA71D3}"/>
              </a:ext>
            </a:extLst>
          </p:cNvPr>
          <p:cNvSpPr/>
          <p:nvPr/>
        </p:nvSpPr>
        <p:spPr>
          <a:xfrm>
            <a:off x="2370759" y="3645300"/>
            <a:ext cx="1692000" cy="802784"/>
          </a:xfrm>
          <a:prstGeom prst="rect">
            <a:avLst/>
          </a:prstGeom>
          <a:noFill/>
          <a:ln w="19050">
            <a:noFill/>
          </a:ln>
        </p:spPr>
        <p:txBody>
          <a:bodyPr wrap="square" lIns="0" tIns="0" rIns="0" bIns="0">
            <a:spAutoFit/>
          </a:bodyPr>
          <a:lstStyle/>
          <a:p>
            <a:pPr algn="ctr">
              <a:spcAft>
                <a:spcPts val="500"/>
              </a:spcAft>
              <a:buSzPct val="116000"/>
              <a:defRPr/>
            </a:pPr>
            <a:r>
              <a:rPr lang="da-DK" altLang="zh-CN" sz="1200" dirty="0">
                <a:latin typeface="DM Sans" pitchFamily="2" charset="0"/>
                <a:ea typeface="等线" panose="02010600030101010101" pitchFamily="2" charset="-122"/>
              </a:rPr>
              <a:t>1958</a:t>
            </a:r>
          </a:p>
          <a:p>
            <a:pPr algn="ctr"/>
            <a:r>
              <a:rPr lang="en-US" sz="1200" dirty="0">
                <a:latin typeface="DM Sans" pitchFamily="2" charset="0"/>
                <a:ea typeface="Fira Sans Light" panose="020B0403050000020004" pitchFamily="34" charset="0"/>
              </a:rPr>
              <a:t>Prof. Karl </a:t>
            </a:r>
            <a:r>
              <a:rPr lang="en-US" sz="1200" dirty="0" err="1">
                <a:latin typeface="DM Sans" pitchFamily="2" charset="0"/>
                <a:ea typeface="Fira Sans Light" panose="020B0403050000020004" pitchFamily="34" charset="0"/>
              </a:rPr>
              <a:t>Folkers</a:t>
            </a:r>
            <a:r>
              <a:rPr lang="en-US" sz="1200" dirty="0">
                <a:latin typeface="DM Sans" pitchFamily="2" charset="0"/>
                <a:ea typeface="Fira Sans Light" panose="020B0403050000020004" pitchFamily="34" charset="0"/>
              </a:rPr>
              <a:t> of Merck determined chemical structure</a:t>
            </a:r>
          </a:p>
        </p:txBody>
      </p:sp>
      <p:sp>
        <p:nvSpPr>
          <p:cNvPr id="23" name="Rectangle 22">
            <a:extLst>
              <a:ext uri="{FF2B5EF4-FFF2-40B4-BE49-F238E27FC236}">
                <a16:creationId xmlns:a16="http://schemas.microsoft.com/office/drawing/2014/main" id="{66254A70-47DD-62C0-46FF-0295348EE254}"/>
              </a:ext>
            </a:extLst>
          </p:cNvPr>
          <p:cNvSpPr/>
          <p:nvPr/>
        </p:nvSpPr>
        <p:spPr>
          <a:xfrm>
            <a:off x="6218349" y="3645300"/>
            <a:ext cx="1692000" cy="1356782"/>
          </a:xfrm>
          <a:prstGeom prst="rect">
            <a:avLst/>
          </a:prstGeom>
          <a:noFill/>
          <a:ln w="19050">
            <a:noFill/>
          </a:ln>
        </p:spPr>
        <p:txBody>
          <a:bodyPr wrap="square" lIns="0" tIns="0" rIns="0" bIns="0">
            <a:spAutoFit/>
          </a:bodyPr>
          <a:lstStyle/>
          <a:p>
            <a:pPr algn="ctr">
              <a:spcAft>
                <a:spcPts val="500"/>
              </a:spcAft>
              <a:buSzPct val="116000"/>
              <a:defRPr/>
            </a:pPr>
            <a:r>
              <a:rPr lang="da-DK" altLang="zh-CN" sz="1200" dirty="0">
                <a:latin typeface="DM Sans" pitchFamily="2" charset="0"/>
                <a:ea typeface="等线" panose="02010600030101010101" pitchFamily="2" charset="-122"/>
              </a:rPr>
              <a:t>1978</a:t>
            </a:r>
          </a:p>
          <a:p>
            <a:pPr algn="ctr"/>
            <a:r>
              <a:rPr lang="en-US" sz="1200" dirty="0">
                <a:latin typeface="DM Sans" pitchFamily="2" charset="0"/>
                <a:ea typeface="Fira Sans Light" panose="020B0403050000020004" pitchFamily="34" charset="0"/>
              </a:rPr>
              <a:t>Peter Mitchell received Nobel Prize for biological energy transfer theory, including role of Coenzyme Q10 </a:t>
            </a:r>
          </a:p>
        </p:txBody>
      </p:sp>
      <p:sp>
        <p:nvSpPr>
          <p:cNvPr id="24" name="Rectangle 23">
            <a:extLst>
              <a:ext uri="{FF2B5EF4-FFF2-40B4-BE49-F238E27FC236}">
                <a16:creationId xmlns:a16="http://schemas.microsoft.com/office/drawing/2014/main" id="{9BA1936B-88F3-E67F-5754-E32A8C1EACB0}"/>
              </a:ext>
            </a:extLst>
          </p:cNvPr>
          <p:cNvSpPr/>
          <p:nvPr/>
        </p:nvSpPr>
        <p:spPr>
          <a:xfrm>
            <a:off x="10074000" y="3645300"/>
            <a:ext cx="1692000" cy="987450"/>
          </a:xfrm>
          <a:prstGeom prst="rect">
            <a:avLst/>
          </a:prstGeom>
          <a:noFill/>
          <a:ln w="19050">
            <a:noFill/>
          </a:ln>
        </p:spPr>
        <p:txBody>
          <a:bodyPr wrap="square" lIns="0" tIns="0" rIns="0" bIns="0">
            <a:spAutoFit/>
          </a:bodyPr>
          <a:lstStyle/>
          <a:p>
            <a:pPr algn="ctr">
              <a:spcAft>
                <a:spcPts val="500"/>
              </a:spcAft>
              <a:buSzPct val="116000"/>
              <a:defRPr/>
            </a:pPr>
            <a:r>
              <a:rPr lang="da-DK" altLang="zh-CN" sz="1200" dirty="0">
                <a:latin typeface="DM Sans" pitchFamily="2" charset="0"/>
                <a:ea typeface="等线" panose="02010600030101010101" pitchFamily="2" charset="-122"/>
              </a:rPr>
              <a:t>2003</a:t>
            </a:r>
          </a:p>
          <a:p>
            <a:pPr algn="ctr"/>
            <a:r>
              <a:rPr lang="en-US" sz="1200" dirty="0">
                <a:latin typeface="DM Sans" pitchFamily="2" charset="0"/>
                <a:ea typeface="Fira Sans Light" panose="020B0403050000020004" pitchFamily="34" charset="0"/>
              </a:rPr>
              <a:t>Launch of LIPOGARD</a:t>
            </a:r>
          </a:p>
          <a:p>
            <a:pPr algn="ctr"/>
            <a:endParaRPr lang="en-US" sz="1200" dirty="0">
              <a:latin typeface="DM Sans" pitchFamily="2" charset="0"/>
              <a:ea typeface="Fira Sans Light" panose="020B0403050000020004" pitchFamily="34" charset="0"/>
            </a:endParaRPr>
          </a:p>
          <a:p>
            <a:pPr algn="ctr"/>
            <a:r>
              <a:rPr lang="en-US" sz="1200" dirty="0">
                <a:latin typeface="DM Sans" pitchFamily="2" charset="0"/>
                <a:ea typeface="Fira Sans Light" panose="020B0403050000020004" pitchFamily="34" charset="0"/>
              </a:rPr>
              <a:t>2010</a:t>
            </a:r>
          </a:p>
          <a:p>
            <a:pPr algn="ctr"/>
            <a:r>
              <a:rPr lang="en-US" sz="1200" dirty="0">
                <a:latin typeface="DM Sans" pitchFamily="2" charset="0"/>
                <a:ea typeface="Fira Sans Light" panose="020B0403050000020004" pitchFamily="34" charset="0"/>
              </a:rPr>
              <a:t>Launch of ALL-Q® Plus </a:t>
            </a:r>
          </a:p>
        </p:txBody>
      </p:sp>
      <p:pic>
        <p:nvPicPr>
          <p:cNvPr id="25" name="Picture 24">
            <a:extLst>
              <a:ext uri="{FF2B5EF4-FFF2-40B4-BE49-F238E27FC236}">
                <a16:creationId xmlns:a16="http://schemas.microsoft.com/office/drawing/2014/main" id="{FF139ABA-0C3E-FD8E-4AA2-0438847735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94885964"/>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45914F0-DAD5-1D48-692C-238B9EEBFF8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8" name="Picture Placeholder 7" descr="A close-up of a person&#10;&#10;AI-generated content may be incorrect.">
            <a:extLst>
              <a:ext uri="{FF2B5EF4-FFF2-40B4-BE49-F238E27FC236}">
                <a16:creationId xmlns:a16="http://schemas.microsoft.com/office/drawing/2014/main" id="{5A420194-A6DC-E8D7-68DE-8B38A8933B15}"/>
              </a:ext>
            </a:extLst>
          </p:cNvP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t="2910" b="2910"/>
          <a:stretch>
            <a:fillRect/>
          </a:stretch>
        </p:blipFill>
        <p:spPr/>
      </p:pic>
      <p:sp>
        <p:nvSpPr>
          <p:cNvPr id="16" name="Title 1">
            <a:extLst>
              <a:ext uri="{FF2B5EF4-FFF2-40B4-BE49-F238E27FC236}">
                <a16:creationId xmlns:a16="http://schemas.microsoft.com/office/drawing/2014/main" id="{6EFD7666-B3EA-7163-36FC-1C2C5A485746}"/>
              </a:ext>
            </a:extLst>
          </p:cNvPr>
          <p:cNvSpPr>
            <a:spLocks noGrp="1"/>
          </p:cNvSpPr>
          <p:nvPr>
            <p:ph type="title"/>
          </p:nvPr>
        </p:nvSpPr>
        <p:spPr>
          <a:xfrm>
            <a:off x="302401" y="302399"/>
            <a:ext cx="5793599" cy="500119"/>
          </a:xfrm>
        </p:spPr>
        <p:txBody>
          <a:bodyPr/>
          <a:lstStyle/>
          <a:p>
            <a:r>
              <a:rPr lang="en-GB" dirty="0"/>
              <a:t>Coenzyme Q10  - t</a:t>
            </a:r>
            <a:r>
              <a:rPr lang="en-US" dirty="0"/>
              <a:t>he ingredient of more than 20 years of research </a:t>
            </a:r>
            <a:endParaRPr lang="en-NL" dirty="0"/>
          </a:p>
        </p:txBody>
      </p:sp>
      <p:sp>
        <p:nvSpPr>
          <p:cNvPr id="18" name="TextBox 17">
            <a:extLst>
              <a:ext uri="{FF2B5EF4-FFF2-40B4-BE49-F238E27FC236}">
                <a16:creationId xmlns:a16="http://schemas.microsoft.com/office/drawing/2014/main" id="{445D3D23-8417-09DC-FF2A-E9F23B4022A1}"/>
              </a:ext>
            </a:extLst>
          </p:cNvPr>
          <p:cNvSpPr txBox="1"/>
          <p:nvPr/>
        </p:nvSpPr>
        <p:spPr>
          <a:xfrm>
            <a:off x="467998" y="6177725"/>
            <a:ext cx="4876888" cy="153888"/>
          </a:xfrm>
          <a:prstGeom prst="rect">
            <a:avLst/>
          </a:prstGeom>
          <a:noFill/>
        </p:spPr>
        <p:txBody>
          <a:bodyPr wrap="square" lIns="0" tIns="0" rIns="0" bIns="0" rtlCol="0">
            <a:spAutoFit/>
          </a:bodyPr>
          <a:lstStyle/>
          <a:p>
            <a:pPr>
              <a:spcAft>
                <a:spcPts val="500"/>
              </a:spcAft>
            </a:pPr>
            <a:r>
              <a:rPr lang="en-GB" sz="1000" dirty="0">
                <a:latin typeface="+mj-lt"/>
              </a:rPr>
              <a:t>* Source: </a:t>
            </a:r>
            <a:r>
              <a:rPr lang="en-GB" sz="1000" u="sng" dirty="0">
                <a:latin typeface="+mj-lt"/>
              </a:rPr>
              <a:t>https://www.nivea.co.uk/advice/skin/what-is-q10-233</a:t>
            </a:r>
            <a:endParaRPr lang="en-US" sz="1000" dirty="0">
              <a:latin typeface="+mj-lt"/>
              <a:ea typeface="Fira Sans" panose="020B0503050000020004" pitchFamily="34" charset="0"/>
            </a:endParaRPr>
          </a:p>
        </p:txBody>
      </p:sp>
      <p:sp>
        <p:nvSpPr>
          <p:cNvPr id="26" name="Text Placeholder 2">
            <a:extLst>
              <a:ext uri="{FF2B5EF4-FFF2-40B4-BE49-F238E27FC236}">
                <a16:creationId xmlns:a16="http://schemas.microsoft.com/office/drawing/2014/main" id="{EC9E0641-2D60-A6B7-30D2-9201089B6037}"/>
              </a:ext>
            </a:extLst>
          </p:cNvPr>
          <p:cNvSpPr txBox="1">
            <a:spLocks/>
          </p:cNvSpPr>
          <p:nvPr/>
        </p:nvSpPr>
        <p:spPr>
          <a:xfrm>
            <a:off x="302399" y="1141995"/>
            <a:ext cx="6729771" cy="2602691"/>
          </a:xfrm>
          <a:prstGeom prst="rect">
            <a:avLst/>
          </a:prstGeom>
        </p:spPr>
        <p:txBody>
          <a:bodyPr vert="horz" wrap="square" lIns="0" tIns="0" rIns="0" bIns="0" rtlCol="0">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lang="en-US" dirty="0">
                <a:solidFill>
                  <a:prstClr val="black"/>
                </a:solidFill>
                <a:latin typeface="DM Sans"/>
              </a:rPr>
              <a:t>Beiersdorf have invested more than 20 years of intensive research into Q10, </a:t>
            </a:r>
            <a:r>
              <a:rPr lang="en-US" b="1" dirty="0">
                <a:solidFill>
                  <a:prstClr val="black"/>
                </a:solidFill>
                <a:latin typeface="DM Sans"/>
              </a:rPr>
              <a:t>how it works and the benefits for skin care. </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lang="en-US" dirty="0">
                <a:solidFill>
                  <a:prstClr val="black"/>
                </a:solidFill>
                <a:latin typeface="DM Sans"/>
              </a:rPr>
              <a:t>This has made it possible to create an anti-wrinkle face care range that combats the aging process naturally.*</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lang="en-US" dirty="0">
              <a:solidFill>
                <a:prstClr val="black"/>
              </a:solidFill>
              <a:latin typeface="DM Sans"/>
            </a:endParaRP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kumimoji="0" lang="en-US" b="0" i="0" u="none" strike="noStrike" kern="1200" cap="none" spc="0" normalizeH="0" baseline="0" noProof="0" dirty="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kumimoji="0" lang="en-US" b="0" i="0" u="none" strike="noStrike" kern="1200" cap="none" spc="0" normalizeH="0" baseline="0" noProof="0" dirty="0">
              <a:ln>
                <a:noFill/>
              </a:ln>
              <a:solidFill>
                <a:prstClr val="black"/>
              </a:solidFill>
              <a:effectLst/>
              <a:uLnTx/>
              <a:uFillTx/>
              <a:latin typeface="DM Sans"/>
              <a:ea typeface="+mn-ea"/>
              <a:cs typeface="+mn-cs"/>
            </a:endParaRPr>
          </a:p>
        </p:txBody>
      </p:sp>
      <p:pic>
        <p:nvPicPr>
          <p:cNvPr id="32" name="Picture 31">
            <a:extLst>
              <a:ext uri="{FF2B5EF4-FFF2-40B4-BE49-F238E27FC236}">
                <a16:creationId xmlns:a16="http://schemas.microsoft.com/office/drawing/2014/main" id="{466CD801-DEB8-BBA9-157B-CC893315F494}"/>
              </a:ext>
            </a:extLst>
          </p:cNvPr>
          <p:cNvPicPr>
            <a:picLocks noChangeAspect="1"/>
          </p:cNvPicPr>
          <p:nvPr/>
        </p:nvPicPr>
        <p:blipFill>
          <a:blip r:embed="rId4"/>
          <a:stretch>
            <a:fillRect/>
          </a:stretch>
        </p:blipFill>
        <p:spPr>
          <a:xfrm>
            <a:off x="822712" y="3083057"/>
            <a:ext cx="3251520" cy="2813246"/>
          </a:xfrm>
          <a:prstGeom prst="rect">
            <a:avLst/>
          </a:prstGeom>
        </p:spPr>
      </p:pic>
    </p:spTree>
    <p:extLst>
      <p:ext uri="{BB962C8B-B14F-4D97-AF65-F5344CB8AC3E}">
        <p14:creationId xmlns:p14="http://schemas.microsoft.com/office/powerpoint/2010/main" val="3624024188"/>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45914F0-DAD5-1D48-692C-238B9EEBFF8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1300" b="0" i="0" u="none" strike="noStrike" kern="1200" cap="none" spc="0" normalizeH="0" baseline="0" noProof="0" dirty="0">
              <a:ln>
                <a:noFill/>
              </a:ln>
              <a:solidFill>
                <a:prstClr val="black"/>
              </a:solidFill>
              <a:effectLst/>
              <a:uLnTx/>
              <a:uFillTx/>
              <a:latin typeface="DM Sans"/>
              <a:ea typeface="+mn-ea"/>
              <a:cs typeface="+mn-cs"/>
            </a:endParaRPr>
          </a:p>
        </p:txBody>
      </p:sp>
      <p:sp>
        <p:nvSpPr>
          <p:cNvPr id="10" name="Title 9">
            <a:extLst>
              <a:ext uri="{FF2B5EF4-FFF2-40B4-BE49-F238E27FC236}">
                <a16:creationId xmlns:a16="http://schemas.microsoft.com/office/drawing/2014/main" id="{EE9F9845-2A4C-8647-9203-3591B5B437C7}"/>
              </a:ext>
            </a:extLst>
          </p:cNvPr>
          <p:cNvSpPr>
            <a:spLocks noGrp="1"/>
          </p:cNvSpPr>
          <p:nvPr>
            <p:ph type="title"/>
          </p:nvPr>
        </p:nvSpPr>
        <p:spPr/>
        <p:txBody>
          <a:bodyPr/>
          <a:lstStyle/>
          <a:p>
            <a:r>
              <a:rPr lang="en-US" dirty="0"/>
              <a:t>Coenzyme Q10 (Q10) - a still unbroken trend</a:t>
            </a:r>
            <a:endParaRPr lang="en-CH" dirty="0"/>
          </a:p>
        </p:txBody>
      </p:sp>
      <p:pic>
        <p:nvPicPr>
          <p:cNvPr id="6" name="Picture Placeholder 5" descr="A close-up of a person's face&#10;&#10;AI-generated content may be incorrect.">
            <a:extLst>
              <a:ext uri="{FF2B5EF4-FFF2-40B4-BE49-F238E27FC236}">
                <a16:creationId xmlns:a16="http://schemas.microsoft.com/office/drawing/2014/main" id="{6D060A89-1325-CAB0-F6A6-7DF941330050}"/>
              </a:ext>
            </a:extLst>
          </p:cNvP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t="2910" b="2910"/>
          <a:stretch>
            <a:fillRect/>
          </a:stretch>
        </p:blipFill>
        <p:spPr/>
      </p:pic>
      <p:pic>
        <p:nvPicPr>
          <p:cNvPr id="1026" name="Picture 2">
            <a:extLst>
              <a:ext uri="{FF2B5EF4-FFF2-40B4-BE49-F238E27FC236}">
                <a16:creationId xmlns:a16="http://schemas.microsoft.com/office/drawing/2014/main" id="{5FE306AC-8D51-3D1C-D3ED-8C664F5CA8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130" y="1135748"/>
            <a:ext cx="1280628" cy="173808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258EDE4-959C-C522-7FF0-F3D0079D1A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4383" y="1059967"/>
            <a:ext cx="1386009" cy="181386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B4C70DEA-5D86-0959-9DB5-0339C68D48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79965" y="4005812"/>
            <a:ext cx="617316" cy="1652294"/>
          </a:xfrm>
          <a:prstGeom prst="rect">
            <a:avLst/>
          </a:prstGeom>
          <a:noFill/>
          <a:extLst>
            <a:ext uri="{909E8E84-426E-40DD-AFC4-6F175D3DCCD1}">
              <a14:hiddenFill xmlns:a14="http://schemas.microsoft.com/office/drawing/2010/main">
                <a:solidFill>
                  <a:srgbClr val="FFFFFF"/>
                </a:solidFill>
              </a14:hiddenFill>
            </a:ext>
          </a:extLst>
        </p:spPr>
      </p:pic>
      <p:sp>
        <p:nvSpPr>
          <p:cNvPr id="28" name="Text Placeholder 6">
            <a:extLst>
              <a:ext uri="{FF2B5EF4-FFF2-40B4-BE49-F238E27FC236}">
                <a16:creationId xmlns:a16="http://schemas.microsoft.com/office/drawing/2014/main" id="{3E77A0AC-27DA-3E89-ACA2-11CDF0669F0F}"/>
              </a:ext>
            </a:extLst>
          </p:cNvPr>
          <p:cNvSpPr txBox="1">
            <a:spLocks/>
          </p:cNvSpPr>
          <p:nvPr/>
        </p:nvSpPr>
        <p:spPr>
          <a:xfrm>
            <a:off x="430901" y="3047639"/>
            <a:ext cx="1640214" cy="16863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1200"/>
              </a:spcAft>
              <a:buClr>
                <a:prstClr val="black"/>
              </a:buClr>
              <a:buSzTx/>
              <a:buFont typeface="Arial" panose="020B0604020202020204" pitchFamily="34" charset="0"/>
              <a:buNone/>
              <a:tabLst/>
              <a:defRPr/>
            </a:pPr>
            <a:r>
              <a:rPr lang="en-GB" sz="1200" dirty="0">
                <a:solidFill>
                  <a:prstClr val="black"/>
                </a:solidFill>
                <a:latin typeface="DM Sans"/>
              </a:rPr>
              <a:t>Anti-Wrinkle Power</a:t>
            </a:r>
            <a:endParaRPr kumimoji="0" lang="en-GB" sz="1200" b="0" i="0" u="none" strike="noStrike" kern="1200" cap="none" spc="0" normalizeH="0" baseline="0" noProof="0" dirty="0">
              <a:ln>
                <a:noFill/>
              </a:ln>
              <a:solidFill>
                <a:prstClr val="black"/>
              </a:solidFill>
              <a:effectLst/>
              <a:uLnTx/>
              <a:uFillTx/>
              <a:latin typeface="DM Sans"/>
              <a:ea typeface="+mn-ea"/>
              <a:cs typeface="+mn-cs"/>
            </a:endParaRPr>
          </a:p>
        </p:txBody>
      </p:sp>
      <p:sp>
        <p:nvSpPr>
          <p:cNvPr id="30" name="Text Placeholder 6">
            <a:extLst>
              <a:ext uri="{FF2B5EF4-FFF2-40B4-BE49-F238E27FC236}">
                <a16:creationId xmlns:a16="http://schemas.microsoft.com/office/drawing/2014/main" id="{0986B914-95DE-06DE-9D1D-DD3C5F56AE42}"/>
              </a:ext>
            </a:extLst>
          </p:cNvPr>
          <p:cNvSpPr txBox="1">
            <a:spLocks/>
          </p:cNvSpPr>
          <p:nvPr/>
        </p:nvSpPr>
        <p:spPr>
          <a:xfrm>
            <a:off x="3301239" y="3047640"/>
            <a:ext cx="944755" cy="16863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1200"/>
              </a:spcAft>
              <a:buClr>
                <a:prstClr val="black"/>
              </a:buClr>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DM Sans"/>
                <a:ea typeface="+mn-ea"/>
                <a:cs typeface="+mn-cs"/>
              </a:rPr>
              <a:t>Revitalize </a:t>
            </a:r>
          </a:p>
        </p:txBody>
      </p:sp>
      <p:sp>
        <p:nvSpPr>
          <p:cNvPr id="31" name="Text Placeholder 6">
            <a:extLst>
              <a:ext uri="{FF2B5EF4-FFF2-40B4-BE49-F238E27FC236}">
                <a16:creationId xmlns:a16="http://schemas.microsoft.com/office/drawing/2014/main" id="{16F9AB78-BCF3-E5EA-9299-9380C417D5F5}"/>
              </a:ext>
            </a:extLst>
          </p:cNvPr>
          <p:cNvSpPr txBox="1">
            <a:spLocks/>
          </p:cNvSpPr>
          <p:nvPr/>
        </p:nvSpPr>
        <p:spPr>
          <a:xfrm>
            <a:off x="2775216" y="5833319"/>
            <a:ext cx="1964756" cy="16863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1200"/>
              </a:spcAft>
              <a:buClr>
                <a:prstClr val="black"/>
              </a:buClr>
              <a:buSzTx/>
              <a:buFont typeface="Arial" panose="020B0604020202020204" pitchFamily="34" charset="0"/>
              <a:buNone/>
              <a:tabLst/>
              <a:defRPr/>
            </a:pPr>
            <a:r>
              <a:rPr lang="en-GB" sz="1200" dirty="0">
                <a:solidFill>
                  <a:prstClr val="black"/>
                </a:solidFill>
                <a:latin typeface="DM Sans"/>
              </a:rPr>
              <a:t>Anti-Age Hand Cream </a:t>
            </a:r>
            <a:endParaRPr kumimoji="0" lang="en-GB" sz="1200" b="0" i="0" u="none" strike="noStrike" kern="1200" cap="none" spc="0" normalizeH="0" baseline="0" noProof="0" dirty="0">
              <a:ln>
                <a:noFill/>
              </a:ln>
              <a:solidFill>
                <a:prstClr val="black"/>
              </a:solidFill>
              <a:effectLst/>
              <a:uLnTx/>
              <a:uFillTx/>
              <a:latin typeface="DM Sans"/>
              <a:ea typeface="+mn-ea"/>
              <a:cs typeface="+mn-cs"/>
            </a:endParaRPr>
          </a:p>
        </p:txBody>
      </p:sp>
      <p:pic>
        <p:nvPicPr>
          <p:cNvPr id="1032" name="Picture 8">
            <a:extLst>
              <a:ext uri="{FF2B5EF4-FFF2-40B4-BE49-F238E27FC236}">
                <a16:creationId xmlns:a16="http://schemas.microsoft.com/office/drawing/2014/main" id="{FC4C3E0A-278A-A852-FEFC-39FF2C9DD93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74998" y="1136121"/>
            <a:ext cx="1448643" cy="1746133"/>
          </a:xfrm>
          <a:prstGeom prst="rect">
            <a:avLst/>
          </a:prstGeom>
          <a:noFill/>
          <a:extLst>
            <a:ext uri="{909E8E84-426E-40DD-AFC4-6F175D3DCCD1}">
              <a14:hiddenFill xmlns:a14="http://schemas.microsoft.com/office/drawing/2010/main">
                <a:solidFill>
                  <a:srgbClr val="FFFFFF"/>
                </a:solidFill>
              </a14:hiddenFill>
            </a:ext>
          </a:extLst>
        </p:spPr>
      </p:pic>
      <p:sp>
        <p:nvSpPr>
          <p:cNvPr id="1024" name="Text Placeholder 6">
            <a:extLst>
              <a:ext uri="{FF2B5EF4-FFF2-40B4-BE49-F238E27FC236}">
                <a16:creationId xmlns:a16="http://schemas.microsoft.com/office/drawing/2014/main" id="{E76585EA-3B04-117A-3E84-70E45317715C}"/>
              </a:ext>
            </a:extLst>
          </p:cNvPr>
          <p:cNvSpPr txBox="1">
            <a:spLocks/>
          </p:cNvSpPr>
          <p:nvPr/>
        </p:nvSpPr>
        <p:spPr>
          <a:xfrm>
            <a:off x="5543061" y="3047640"/>
            <a:ext cx="1465231" cy="16863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1200"/>
              </a:spcAft>
              <a:buClr>
                <a:prstClr val="black"/>
              </a:buClr>
              <a:buSzTx/>
              <a:buFont typeface="Arial" panose="020B0604020202020204" pitchFamily="34" charset="0"/>
              <a:buNone/>
              <a:tabLst/>
              <a:defRPr/>
            </a:pPr>
            <a:r>
              <a:rPr lang="en-GB" sz="1200" dirty="0">
                <a:solidFill>
                  <a:prstClr val="black"/>
                </a:solidFill>
                <a:latin typeface="DM Sans"/>
              </a:rPr>
              <a:t>Pore Minimising </a:t>
            </a:r>
            <a:r>
              <a:rPr kumimoji="0" lang="en-GB" sz="1200" b="0" i="0" u="none" strike="noStrike" kern="1200" cap="none" spc="0" normalizeH="0" baseline="0" noProof="0" dirty="0">
                <a:ln>
                  <a:noFill/>
                </a:ln>
                <a:solidFill>
                  <a:prstClr val="black"/>
                </a:solidFill>
                <a:effectLst/>
                <a:uLnTx/>
                <a:uFillTx/>
                <a:latin typeface="DM Sans"/>
                <a:ea typeface="+mn-ea"/>
                <a:cs typeface="+mn-cs"/>
              </a:rPr>
              <a:t> </a:t>
            </a:r>
          </a:p>
        </p:txBody>
      </p:sp>
      <p:pic>
        <p:nvPicPr>
          <p:cNvPr id="1034" name="Picture 10">
            <a:extLst>
              <a:ext uri="{FF2B5EF4-FFF2-40B4-BE49-F238E27FC236}">
                <a16:creationId xmlns:a16="http://schemas.microsoft.com/office/drawing/2014/main" id="{FB268D6C-D6D6-6C7B-C348-2D03CBC1D1F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44083" y="3980352"/>
            <a:ext cx="701394" cy="1677754"/>
          </a:xfrm>
          <a:prstGeom prst="rect">
            <a:avLst/>
          </a:prstGeom>
          <a:noFill/>
          <a:extLst>
            <a:ext uri="{909E8E84-426E-40DD-AFC4-6F175D3DCCD1}">
              <a14:hiddenFill xmlns:a14="http://schemas.microsoft.com/office/drawing/2010/main">
                <a:solidFill>
                  <a:srgbClr val="FFFFFF"/>
                </a:solidFill>
              </a14:hiddenFill>
            </a:ext>
          </a:extLst>
        </p:spPr>
      </p:pic>
      <p:sp>
        <p:nvSpPr>
          <p:cNvPr id="1025" name="Text Placeholder 6">
            <a:extLst>
              <a:ext uri="{FF2B5EF4-FFF2-40B4-BE49-F238E27FC236}">
                <a16:creationId xmlns:a16="http://schemas.microsoft.com/office/drawing/2014/main" id="{2BBF6A08-851B-78F6-0215-AE04F5D307D9}"/>
              </a:ext>
            </a:extLst>
          </p:cNvPr>
          <p:cNvSpPr txBox="1">
            <a:spLocks/>
          </p:cNvSpPr>
          <p:nvPr/>
        </p:nvSpPr>
        <p:spPr>
          <a:xfrm>
            <a:off x="269214" y="5833319"/>
            <a:ext cx="1964756" cy="16863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1200"/>
              </a:spcAft>
              <a:buClr>
                <a:prstClr val="black"/>
              </a:buClr>
              <a:buSzTx/>
              <a:buFont typeface="Arial" panose="020B0604020202020204" pitchFamily="34" charset="0"/>
              <a:buNone/>
              <a:tabLst/>
              <a:defRPr/>
            </a:pPr>
            <a:r>
              <a:rPr lang="en-GB" sz="1200" dirty="0">
                <a:solidFill>
                  <a:prstClr val="black"/>
                </a:solidFill>
                <a:latin typeface="DM Sans"/>
              </a:rPr>
              <a:t>Protecting Day Cream</a:t>
            </a:r>
            <a:endParaRPr kumimoji="0" lang="en-GB" sz="1200" b="0" i="0" u="none" strike="noStrike" kern="1200" cap="none" spc="0" normalizeH="0" baseline="0" noProof="0" dirty="0">
              <a:ln>
                <a:noFill/>
              </a:ln>
              <a:solidFill>
                <a:prstClr val="black"/>
              </a:solidFill>
              <a:effectLst/>
              <a:uLnTx/>
              <a:uFillTx/>
              <a:latin typeface="DM Sans"/>
              <a:ea typeface="+mn-ea"/>
              <a:cs typeface="+mn-cs"/>
            </a:endParaRPr>
          </a:p>
        </p:txBody>
      </p:sp>
      <p:pic>
        <p:nvPicPr>
          <p:cNvPr id="1036" name="Picture 12">
            <a:extLst>
              <a:ext uri="{FF2B5EF4-FFF2-40B4-BE49-F238E27FC236}">
                <a16:creationId xmlns:a16="http://schemas.microsoft.com/office/drawing/2014/main" id="{05F05771-F6E7-5B56-9F6A-D5B3FEA25F7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8258" y="3980353"/>
            <a:ext cx="1285500" cy="1677753"/>
          </a:xfrm>
          <a:prstGeom prst="rect">
            <a:avLst/>
          </a:prstGeom>
          <a:noFill/>
          <a:extLst>
            <a:ext uri="{909E8E84-426E-40DD-AFC4-6F175D3DCCD1}">
              <a14:hiddenFill xmlns:a14="http://schemas.microsoft.com/office/drawing/2010/main">
                <a:solidFill>
                  <a:srgbClr val="FFFFFF"/>
                </a:solidFill>
              </a14:hiddenFill>
            </a:ext>
          </a:extLst>
        </p:spPr>
      </p:pic>
      <p:sp>
        <p:nvSpPr>
          <p:cNvPr id="1027" name="Text Placeholder 6">
            <a:extLst>
              <a:ext uri="{FF2B5EF4-FFF2-40B4-BE49-F238E27FC236}">
                <a16:creationId xmlns:a16="http://schemas.microsoft.com/office/drawing/2014/main" id="{A0655270-82C5-8A2C-92F2-6359C3E3F29E}"/>
              </a:ext>
            </a:extLst>
          </p:cNvPr>
          <p:cNvSpPr txBox="1">
            <a:spLocks/>
          </p:cNvSpPr>
          <p:nvPr/>
        </p:nvSpPr>
        <p:spPr>
          <a:xfrm>
            <a:off x="5241538" y="5833318"/>
            <a:ext cx="1964756" cy="16863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1200"/>
              </a:spcAft>
              <a:buClr>
                <a:prstClr val="black"/>
              </a:buClr>
              <a:buSzTx/>
              <a:buFont typeface="Arial" panose="020B0604020202020204" pitchFamily="34" charset="0"/>
              <a:buNone/>
              <a:tabLst/>
              <a:defRPr/>
            </a:pPr>
            <a:r>
              <a:rPr lang="en-GB" sz="1200" dirty="0">
                <a:solidFill>
                  <a:prstClr val="black"/>
                </a:solidFill>
                <a:latin typeface="DM Sans"/>
              </a:rPr>
              <a:t>Hair Therapy </a:t>
            </a:r>
            <a:endParaRPr kumimoji="0" lang="en-GB" sz="1200" b="0" i="0" u="none" strike="noStrike" kern="1200" cap="none" spc="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2578090027"/>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5B8AD-42EC-CA81-D756-9B21C71CF209}"/>
              </a:ext>
            </a:extLst>
          </p:cNvPr>
          <p:cNvSpPr>
            <a:spLocks noGrp="1"/>
          </p:cNvSpPr>
          <p:nvPr>
            <p:ph type="title"/>
          </p:nvPr>
        </p:nvSpPr>
        <p:spPr>
          <a:xfrm>
            <a:off x="302401" y="302399"/>
            <a:ext cx="9266142" cy="500119"/>
          </a:xfrm>
        </p:spPr>
        <p:txBody>
          <a:bodyPr/>
          <a:lstStyle/>
          <a:p>
            <a:r>
              <a:rPr lang="en-GB" dirty="0"/>
              <a:t>How does Coenzyme Q10 work?</a:t>
            </a:r>
            <a:endParaRPr lang="en-NL" dirty="0"/>
          </a:p>
        </p:txBody>
      </p:sp>
      <p:sp>
        <p:nvSpPr>
          <p:cNvPr id="3" name="Slide Number Placeholder 2">
            <a:extLst>
              <a:ext uri="{FF2B5EF4-FFF2-40B4-BE49-F238E27FC236}">
                <a16:creationId xmlns:a16="http://schemas.microsoft.com/office/drawing/2014/main" id="{945914F0-DAD5-1D48-692C-238B9EEBFF8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25" name="Picture 24">
            <a:extLst>
              <a:ext uri="{FF2B5EF4-FFF2-40B4-BE49-F238E27FC236}">
                <a16:creationId xmlns:a16="http://schemas.microsoft.com/office/drawing/2014/main" id="{FF139ABA-0C3E-FD8E-4AA2-0438847735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6" name="Text Placeholder 2">
            <a:extLst>
              <a:ext uri="{FF2B5EF4-FFF2-40B4-BE49-F238E27FC236}">
                <a16:creationId xmlns:a16="http://schemas.microsoft.com/office/drawing/2014/main" id="{9C32B8B8-74A0-8B94-0F11-8D1ED91CBCCE}"/>
              </a:ext>
            </a:extLst>
          </p:cNvPr>
          <p:cNvSpPr txBox="1">
            <a:spLocks/>
          </p:cNvSpPr>
          <p:nvPr/>
        </p:nvSpPr>
        <p:spPr>
          <a:xfrm>
            <a:off x="302400" y="1416653"/>
            <a:ext cx="5138465" cy="4024694"/>
          </a:xfrm>
          <a:prstGeom prst="rect">
            <a:avLst/>
          </a:prstGeom>
        </p:spPr>
        <p:txBody>
          <a:bodyPr vert="horz" wrap="square" lIns="0" tIns="0" rIns="0" bIns="0" rtlCol="0">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lang="en-US" dirty="0">
              <a:solidFill>
                <a:prstClr val="black"/>
              </a:solidFill>
              <a:latin typeface="DM Sans"/>
            </a:endParaRP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kumimoji="0" lang="en-US" b="1" i="0" u="none" strike="noStrike" kern="1200" cap="none" spc="0" normalizeH="0" baseline="0" noProof="0" dirty="0">
                <a:ln>
                  <a:noFill/>
                </a:ln>
                <a:solidFill>
                  <a:prstClr val="black"/>
                </a:solidFill>
                <a:effectLst/>
                <a:uLnTx/>
                <a:uFillTx/>
                <a:latin typeface="DM Sans"/>
                <a:ea typeface="+mn-ea"/>
                <a:cs typeface="+mn-cs"/>
              </a:rPr>
              <a:t>Energy production (ATP Synthesis)</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lang="en-US" dirty="0">
                <a:solidFill>
                  <a:prstClr val="black"/>
                </a:solidFill>
                <a:latin typeface="DM Sans"/>
              </a:rPr>
              <a:t>Coenzyme Q10 is a vital component of the mitochondrial electron transport chain. This process is essential for the production of adenosine triphosphate (ATP), the energy currency of cells. In skin cells, this energy supports:</a:t>
            </a:r>
          </a:p>
          <a:p>
            <a:pPr lvl="2" indent="-361950">
              <a:buClr>
                <a:srgbClr val="B2BF00"/>
              </a:buClr>
              <a:buFont typeface="Wingdings" panose="05000000000000000000" pitchFamily="2" charset="2"/>
              <a:buChar char=""/>
              <a:defRPr/>
            </a:pPr>
            <a:r>
              <a:rPr lang="en-US" dirty="0">
                <a:solidFill>
                  <a:prstClr val="black"/>
                </a:solidFill>
                <a:latin typeface="DM Sans"/>
              </a:rPr>
              <a:t>Cell regeneration</a:t>
            </a:r>
          </a:p>
          <a:p>
            <a:pPr lvl="2" indent="-361950">
              <a:buClr>
                <a:srgbClr val="B2BF00"/>
              </a:buClr>
              <a:buFont typeface="Wingdings" panose="05000000000000000000" pitchFamily="2" charset="2"/>
              <a:buChar char=""/>
              <a:defRPr/>
            </a:pPr>
            <a:r>
              <a:rPr lang="en-US" dirty="0">
                <a:solidFill>
                  <a:prstClr val="black"/>
                </a:solidFill>
                <a:latin typeface="DM Sans"/>
              </a:rPr>
              <a:t>Repair of damaged tissues</a:t>
            </a:r>
          </a:p>
          <a:p>
            <a:pPr lvl="2" indent="-361950">
              <a:buClr>
                <a:srgbClr val="B2BF00"/>
              </a:buClr>
              <a:buFont typeface="Wingdings" panose="05000000000000000000" pitchFamily="2" charset="2"/>
              <a:buChar char=""/>
              <a:defRPr/>
            </a:pPr>
            <a:r>
              <a:rPr lang="en-US" dirty="0">
                <a:solidFill>
                  <a:prstClr val="black"/>
                </a:solidFill>
                <a:latin typeface="DM Sans"/>
              </a:rPr>
              <a:t>Maintenance of skin elasticity and firmness</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kumimoji="0" lang="en-US" b="0" i="0" u="none" strike="noStrike" kern="1200" cap="none" spc="0" normalizeH="0" baseline="0" noProof="0" dirty="0">
              <a:ln>
                <a:noFill/>
              </a:ln>
              <a:solidFill>
                <a:prstClr val="black"/>
              </a:solidFill>
              <a:effectLst/>
              <a:uLnTx/>
              <a:uFillTx/>
              <a:latin typeface="DM Sans"/>
              <a:ea typeface="+mn-ea"/>
              <a:cs typeface="+mn-cs"/>
            </a:endParaRPr>
          </a:p>
        </p:txBody>
      </p:sp>
      <p:sp>
        <p:nvSpPr>
          <p:cNvPr id="9" name="TextBox 8">
            <a:extLst>
              <a:ext uri="{FF2B5EF4-FFF2-40B4-BE49-F238E27FC236}">
                <a16:creationId xmlns:a16="http://schemas.microsoft.com/office/drawing/2014/main" id="{C8DB38A6-C80B-312A-3183-316EF7799D75}"/>
              </a:ext>
            </a:extLst>
          </p:cNvPr>
          <p:cNvSpPr txBox="1"/>
          <p:nvPr/>
        </p:nvSpPr>
        <p:spPr>
          <a:xfrm>
            <a:off x="6358143" y="1733402"/>
            <a:ext cx="5354245" cy="3954929"/>
          </a:xfrm>
          <a:prstGeom prst="rect">
            <a:avLst/>
          </a:prstGeom>
          <a:noFill/>
        </p:spPr>
        <p:txBody>
          <a:bodyPr wrap="square">
            <a:spAutoFit/>
          </a:bodyPr>
          <a:lstStyle/>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lang="en-US" b="1" dirty="0">
                <a:latin typeface="DM Sans"/>
              </a:rPr>
              <a:t>Antioxidant defense</a:t>
            </a:r>
          </a:p>
          <a:p>
            <a:pPr marL="361950" lvl="1" indent="-361950">
              <a:spcAft>
                <a:spcPts val="600"/>
              </a:spcAft>
              <a:buClr>
                <a:srgbClr val="B2BF00"/>
              </a:buClr>
              <a:buSzPct val="90000"/>
              <a:buFont typeface="Wingdings" panose="05000000000000000000" pitchFamily="2" charset="2"/>
              <a:buChar char=""/>
              <a:defRPr/>
            </a:pPr>
            <a:r>
              <a:rPr lang="en-US" dirty="0">
                <a:solidFill>
                  <a:prstClr val="black"/>
                </a:solidFill>
                <a:latin typeface="DM Sans"/>
              </a:rPr>
              <a:t>Coenzyme Q10 acts as a lipid-soluble antioxidant, neutralizing reactive oxygen species (ROS) and preventing oxidative damage to:</a:t>
            </a:r>
          </a:p>
          <a:p>
            <a:pPr marL="819150" lvl="2" indent="-361950">
              <a:spcAft>
                <a:spcPts val="600"/>
              </a:spcAft>
              <a:buClr>
                <a:srgbClr val="B2BF00"/>
              </a:buClr>
              <a:buSzPct val="90000"/>
              <a:buFont typeface="Wingdings" panose="05000000000000000000" pitchFamily="2" charset="2"/>
              <a:buChar char=""/>
              <a:defRPr/>
            </a:pPr>
            <a:r>
              <a:rPr lang="en-US" dirty="0">
                <a:solidFill>
                  <a:prstClr val="black"/>
                </a:solidFill>
                <a:latin typeface="DM Sans"/>
              </a:rPr>
              <a:t>Lipids</a:t>
            </a:r>
          </a:p>
          <a:p>
            <a:pPr marL="819150" lvl="2" indent="-361950">
              <a:spcAft>
                <a:spcPts val="600"/>
              </a:spcAft>
              <a:buClr>
                <a:srgbClr val="B2BF00"/>
              </a:buClr>
              <a:buSzPct val="90000"/>
              <a:buFont typeface="Wingdings" panose="05000000000000000000" pitchFamily="2" charset="2"/>
              <a:buChar char=""/>
              <a:defRPr/>
            </a:pPr>
            <a:r>
              <a:rPr lang="en-US" dirty="0">
                <a:solidFill>
                  <a:prstClr val="black"/>
                </a:solidFill>
                <a:latin typeface="DM Sans"/>
              </a:rPr>
              <a:t>Cell membranes</a:t>
            </a:r>
          </a:p>
          <a:p>
            <a:pPr marL="819150" lvl="2" indent="-361950">
              <a:spcAft>
                <a:spcPts val="600"/>
              </a:spcAft>
              <a:buClr>
                <a:srgbClr val="B2BF00"/>
              </a:buClr>
              <a:buSzPct val="90000"/>
              <a:buFont typeface="Wingdings" panose="05000000000000000000" pitchFamily="2" charset="2"/>
              <a:buChar char=""/>
              <a:defRPr/>
            </a:pPr>
            <a:r>
              <a:rPr lang="en-US" dirty="0">
                <a:solidFill>
                  <a:prstClr val="black"/>
                </a:solidFill>
                <a:latin typeface="DM Sans"/>
              </a:rPr>
              <a:t>Proteins</a:t>
            </a:r>
          </a:p>
          <a:p>
            <a:pPr marL="819150" lvl="2" indent="-361950">
              <a:spcAft>
                <a:spcPts val="600"/>
              </a:spcAft>
              <a:buClr>
                <a:srgbClr val="B2BF00"/>
              </a:buClr>
              <a:buSzPct val="90000"/>
              <a:buFont typeface="Wingdings" panose="05000000000000000000" pitchFamily="2" charset="2"/>
              <a:buChar char=""/>
              <a:defRPr/>
            </a:pPr>
            <a:r>
              <a:rPr lang="en-US" dirty="0">
                <a:solidFill>
                  <a:prstClr val="black"/>
                </a:solidFill>
                <a:latin typeface="DM Sans"/>
              </a:rPr>
              <a:t>DNA</a:t>
            </a:r>
          </a:p>
          <a:p>
            <a:pPr algn="l">
              <a:spcBef>
                <a:spcPts val="600"/>
              </a:spcBef>
              <a:spcAft>
                <a:spcPts val="300"/>
              </a:spcAft>
            </a:pPr>
            <a:r>
              <a:rPr lang="en-US" b="0" i="0" dirty="0">
                <a:solidFill>
                  <a:srgbClr val="424242"/>
                </a:solidFill>
                <a:effectLst/>
                <a:latin typeface="DM Sans" pitchFamily="2" charset="0"/>
              </a:rPr>
              <a:t>This is particularly important in protecting the skin from </a:t>
            </a:r>
            <a:r>
              <a:rPr lang="en-US" b="1" i="0" dirty="0">
                <a:solidFill>
                  <a:srgbClr val="424242"/>
                </a:solidFill>
                <a:effectLst/>
                <a:latin typeface="DM Sans" pitchFamily="2" charset="0"/>
              </a:rPr>
              <a:t>UV-induced aging</a:t>
            </a:r>
            <a:r>
              <a:rPr lang="en-US" b="0" i="0" dirty="0">
                <a:solidFill>
                  <a:srgbClr val="424242"/>
                </a:solidFill>
                <a:effectLst/>
                <a:latin typeface="DM Sans" pitchFamily="2" charset="0"/>
              </a:rPr>
              <a:t>, </a:t>
            </a:r>
            <a:r>
              <a:rPr lang="en-US" b="1" i="0" dirty="0">
                <a:solidFill>
                  <a:srgbClr val="424242"/>
                </a:solidFill>
                <a:effectLst/>
                <a:latin typeface="DM Sans" pitchFamily="2" charset="0"/>
              </a:rPr>
              <a:t>inflammation, and lipid peroxidation.</a:t>
            </a:r>
          </a:p>
        </p:txBody>
      </p:sp>
      <p:sp>
        <p:nvSpPr>
          <p:cNvPr id="11" name="TextBox 10">
            <a:extLst>
              <a:ext uri="{FF2B5EF4-FFF2-40B4-BE49-F238E27FC236}">
                <a16:creationId xmlns:a16="http://schemas.microsoft.com/office/drawing/2014/main" id="{36760F5E-D5B9-9B4C-0B29-F398B4A99CB6}"/>
              </a:ext>
            </a:extLst>
          </p:cNvPr>
          <p:cNvSpPr txBox="1"/>
          <p:nvPr/>
        </p:nvSpPr>
        <p:spPr>
          <a:xfrm>
            <a:off x="238668" y="755484"/>
            <a:ext cx="10404393" cy="646331"/>
          </a:xfrm>
          <a:prstGeom prst="rect">
            <a:avLst/>
          </a:prstGeom>
          <a:noFill/>
        </p:spPr>
        <p:txBody>
          <a:bodyPr wrap="square">
            <a:spAutoFit/>
          </a:bodyPr>
          <a:lstStyle/>
          <a:p>
            <a:r>
              <a:rPr lang="en-US" dirty="0">
                <a:solidFill>
                  <a:prstClr val="black"/>
                </a:solidFill>
                <a:latin typeface="DM Sans"/>
              </a:rPr>
              <a:t>Coenzyme Q10 (Q10) works through </a:t>
            </a:r>
            <a:r>
              <a:rPr lang="en-US" b="1" dirty="0">
                <a:solidFill>
                  <a:prstClr val="black"/>
                </a:solidFill>
                <a:latin typeface="DM Sans"/>
              </a:rPr>
              <a:t>two primary biological mechanisms </a:t>
            </a:r>
            <a:r>
              <a:rPr lang="en-US" dirty="0">
                <a:solidFill>
                  <a:prstClr val="black"/>
                </a:solidFill>
                <a:latin typeface="DM Sans"/>
              </a:rPr>
              <a:t>that are especially relevant in skincare and cellular health:</a:t>
            </a:r>
          </a:p>
        </p:txBody>
      </p:sp>
    </p:spTree>
    <p:extLst>
      <p:ext uri="{BB962C8B-B14F-4D97-AF65-F5344CB8AC3E}">
        <p14:creationId xmlns:p14="http://schemas.microsoft.com/office/powerpoint/2010/main" val="1174823360"/>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10B84-F81E-DDAE-AB7A-E582CEE1B6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0329D5-690D-EEF8-F162-3749908018EB}"/>
              </a:ext>
            </a:extLst>
          </p:cNvPr>
          <p:cNvSpPr>
            <a:spLocks noGrp="1"/>
          </p:cNvSpPr>
          <p:nvPr>
            <p:ph type="title"/>
          </p:nvPr>
        </p:nvSpPr>
        <p:spPr>
          <a:xfrm>
            <a:off x="302400" y="302399"/>
            <a:ext cx="10233671" cy="500119"/>
          </a:xfrm>
        </p:spPr>
        <p:txBody>
          <a:bodyPr/>
          <a:lstStyle/>
          <a:p>
            <a:r>
              <a:rPr lang="en-US"/>
              <a:t>CoQ10 </a:t>
            </a:r>
            <a:r>
              <a:rPr lang="en-US" dirty="0"/>
              <a:t>protects together with Vitamin E  the skin surface lipids from peroxidation​</a:t>
            </a:r>
            <a:br>
              <a:rPr lang="en-US" dirty="0"/>
            </a:br>
            <a:br>
              <a:rPr lang="en-GB" dirty="0"/>
            </a:br>
            <a:br>
              <a:rPr lang="en-GB" dirty="0"/>
            </a:br>
            <a:endParaRPr lang="en-NL" dirty="0"/>
          </a:p>
        </p:txBody>
      </p:sp>
      <p:sp>
        <p:nvSpPr>
          <p:cNvPr id="3" name="Slide Number Placeholder 2">
            <a:extLst>
              <a:ext uri="{FF2B5EF4-FFF2-40B4-BE49-F238E27FC236}">
                <a16:creationId xmlns:a16="http://schemas.microsoft.com/office/drawing/2014/main" id="{3AB350DE-95AD-183A-5895-B5F1CE46B7A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25" name="Picture 24">
            <a:extLst>
              <a:ext uri="{FF2B5EF4-FFF2-40B4-BE49-F238E27FC236}">
                <a16:creationId xmlns:a16="http://schemas.microsoft.com/office/drawing/2014/main" id="{45C004A6-6F40-BD29-71A9-7FF0817FB4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9" name="Rectangle 8">
            <a:extLst>
              <a:ext uri="{FF2B5EF4-FFF2-40B4-BE49-F238E27FC236}">
                <a16:creationId xmlns:a16="http://schemas.microsoft.com/office/drawing/2014/main" id="{0714E17F-ACB4-46C9-F252-BD93DDDF5228}"/>
              </a:ext>
            </a:extLst>
          </p:cNvPr>
          <p:cNvSpPr/>
          <p:nvPr/>
        </p:nvSpPr>
        <p:spPr>
          <a:xfrm>
            <a:off x="6096000" y="1321578"/>
            <a:ext cx="5889171" cy="30315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The study by Passi et al. (2002) is frequently cited in dermatological literature for its insights into how Coenzyme Q10 (CoQ10) and Vitamin E protect skin surface lipids from oxidative damage, particularly under UV exposure</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400" b="1" dirty="0">
                <a:solidFill>
                  <a:prstClr val="black"/>
                </a:solidFill>
                <a:latin typeface="DM Sans"/>
                <a:ea typeface="Fira Sans" panose="020B0503050000020004" pitchFamily="34" charset="0"/>
              </a:rPr>
              <a:t>Skin surface lipids (mixture of sebum and lipids originating from corneocytes) were collected from healthy volunteers</a:t>
            </a:r>
            <a:r>
              <a:rPr lang="en-US" sz="1400" dirty="0">
                <a:solidFill>
                  <a:prstClr val="black"/>
                </a:solidFill>
                <a:latin typeface="DM Sans"/>
                <a:ea typeface="Fira Sans" panose="020B0503050000020004" pitchFamily="34" charset="0"/>
              </a:rPr>
              <a:t>. Coenzyme Q10 and Vitamin E were determined in skin surface lipids.</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400" b="1" dirty="0">
                <a:solidFill>
                  <a:prstClr val="black"/>
                </a:solidFill>
                <a:latin typeface="DM Sans"/>
                <a:ea typeface="Fira Sans" panose="020B0503050000020004" pitchFamily="34" charset="0"/>
              </a:rPr>
              <a:t>Irradiation of the skin surface lipids </a:t>
            </a:r>
            <a:r>
              <a:rPr lang="en-US" sz="1400" dirty="0">
                <a:solidFill>
                  <a:prstClr val="black"/>
                </a:solidFill>
                <a:latin typeface="DM Sans"/>
                <a:ea typeface="Fira Sans" panose="020B0503050000020004" pitchFamily="34" charset="0"/>
              </a:rPr>
              <a:t>with increasing amounts of UV light </a:t>
            </a:r>
            <a:r>
              <a:rPr lang="en-US" sz="1400" b="1" dirty="0">
                <a:solidFill>
                  <a:prstClr val="black"/>
                </a:solidFill>
                <a:latin typeface="DM Sans"/>
                <a:ea typeface="Fira Sans" panose="020B0503050000020004" pitchFamily="34" charset="0"/>
              </a:rPr>
              <a:t>led to an almost complete depletion of CoQ10 and Vitamin E</a:t>
            </a:r>
            <a:r>
              <a:rPr lang="en-US" sz="1400" dirty="0">
                <a:solidFill>
                  <a:prstClr val="black"/>
                </a:solidFill>
                <a:latin typeface="DM Sans"/>
                <a:ea typeface="Fira Sans" panose="020B0503050000020004" pitchFamily="34" charset="0"/>
              </a:rPr>
              <a:t>, whereas squalene was only marginally decreased i.e. oxidized.</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400" b="1" dirty="0">
                <a:solidFill>
                  <a:prstClr val="black"/>
                </a:solidFill>
                <a:latin typeface="DM Sans"/>
                <a:ea typeface="Fira Sans" panose="020B0503050000020004" pitchFamily="34" charset="0"/>
              </a:rPr>
              <a:t>The protective effect of CoQ10 and </a:t>
            </a:r>
            <a:r>
              <a:rPr lang="en-US" sz="1400" b="1" dirty="0" err="1">
                <a:solidFill>
                  <a:prstClr val="black"/>
                </a:solidFill>
                <a:latin typeface="DM Sans"/>
                <a:ea typeface="Fira Sans" panose="020B0503050000020004" pitchFamily="34" charset="0"/>
              </a:rPr>
              <a:t>Vitamine</a:t>
            </a:r>
            <a:r>
              <a:rPr lang="en-US" sz="1400" b="1" dirty="0">
                <a:solidFill>
                  <a:prstClr val="black"/>
                </a:solidFill>
                <a:latin typeface="DM Sans"/>
                <a:ea typeface="Fira Sans" panose="020B0503050000020004" pitchFamily="34" charset="0"/>
              </a:rPr>
              <a:t> E </a:t>
            </a:r>
            <a:r>
              <a:rPr lang="en-US" sz="1400" dirty="0">
                <a:solidFill>
                  <a:prstClr val="black"/>
                </a:solidFill>
                <a:latin typeface="DM Sans"/>
                <a:ea typeface="Fira Sans" panose="020B0503050000020004" pitchFamily="34" charset="0"/>
              </a:rPr>
              <a:t>on squalene becomes obvious when isolated squalene is exposed to UV-irradiation. It is almost completely peroxidized.</a:t>
            </a:r>
          </a:p>
        </p:txBody>
      </p:sp>
      <p:graphicFrame>
        <p:nvGraphicFramePr>
          <p:cNvPr id="18" name="Object 5">
            <a:extLst>
              <a:ext uri="{FF2B5EF4-FFF2-40B4-BE49-F238E27FC236}">
                <a16:creationId xmlns:a16="http://schemas.microsoft.com/office/drawing/2014/main" id="{CBE57359-1B7D-14A5-1DD7-1B634609B762}"/>
              </a:ext>
            </a:extLst>
          </p:cNvPr>
          <p:cNvGraphicFramePr>
            <a:graphicFrameLocks noChangeAspect="1"/>
          </p:cNvGraphicFramePr>
          <p:nvPr>
            <p:extLst>
              <p:ext uri="{D42A27DB-BD31-4B8C-83A1-F6EECF244321}">
                <p14:modId xmlns:p14="http://schemas.microsoft.com/office/powerpoint/2010/main" val="2878075140"/>
              </p:ext>
            </p:extLst>
          </p:nvPr>
        </p:nvGraphicFramePr>
        <p:xfrm>
          <a:off x="0" y="1817287"/>
          <a:ext cx="5889172" cy="2626460"/>
        </p:xfrm>
        <a:graphic>
          <a:graphicData uri="http://schemas.openxmlformats.org/presentationml/2006/ole">
            <mc:AlternateContent xmlns:mc="http://schemas.openxmlformats.org/markup-compatibility/2006">
              <mc:Choice xmlns:v="urn:schemas-microsoft-com:vml" Requires="v">
                <p:oleObj name="Chart" r:id="rId4" imgW="8629690" imgH="3847953" progId="Excel.Chart.8">
                  <p:embed/>
                </p:oleObj>
              </mc:Choice>
              <mc:Fallback>
                <p:oleObj name="Chart" r:id="rId4" imgW="8629690" imgH="3847953" progId="Excel.Chart.8">
                  <p:embed/>
                  <p:pic>
                    <p:nvPicPr>
                      <p:cNvPr id="18" name="Object 5">
                        <a:extLst>
                          <a:ext uri="{FF2B5EF4-FFF2-40B4-BE49-F238E27FC236}">
                            <a16:creationId xmlns:a16="http://schemas.microsoft.com/office/drawing/2014/main" id="{CBE57359-1B7D-14A5-1DD7-1B634609B7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817287"/>
                        <a:ext cx="5889172" cy="2626460"/>
                      </a:xfrm>
                      <a:prstGeom prst="rect">
                        <a:avLst/>
                      </a:prstGeom>
                      <a:noFill/>
                      <a:ln>
                        <a:noFill/>
                      </a:ln>
                      <a:effectLst/>
                    </p:spPr>
                  </p:pic>
                </p:oleObj>
              </mc:Fallback>
            </mc:AlternateContent>
          </a:graphicData>
        </a:graphic>
      </p:graphicFrame>
      <p:sp>
        <p:nvSpPr>
          <p:cNvPr id="8" name="Rectangle 7">
            <a:extLst>
              <a:ext uri="{FF2B5EF4-FFF2-40B4-BE49-F238E27FC236}">
                <a16:creationId xmlns:a16="http://schemas.microsoft.com/office/drawing/2014/main" id="{39A1921E-683B-6889-01C1-74E8D49F72A8}"/>
              </a:ext>
            </a:extLst>
          </p:cNvPr>
          <p:cNvSpPr/>
          <p:nvPr/>
        </p:nvSpPr>
        <p:spPr>
          <a:xfrm>
            <a:off x="6185138" y="4751366"/>
            <a:ext cx="5553325" cy="637849"/>
          </a:xfrm>
          <a:prstGeom prst="rect">
            <a:avLst/>
          </a:prstGeom>
          <a:solidFill>
            <a:srgbClr val="037E4C"/>
          </a:solidFill>
        </p:spPr>
        <p:txBody>
          <a:bodyPr wrap="square" lIns="180000" tIns="72000" rIns="180000" bIns="72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DM Sans"/>
                <a:ea typeface="Fira Sans" panose="020B0503050000020004" pitchFamily="34" charset="0"/>
                <a:cs typeface="+mn-cs"/>
              </a:rPr>
              <a:t>The decline </a:t>
            </a:r>
            <a:r>
              <a:rPr lang="en-US" sz="1600" kern="0" dirty="0">
                <a:solidFill>
                  <a:srgbClr val="FFFFFF"/>
                </a:solidFill>
                <a:latin typeface="DM Sans"/>
                <a:ea typeface="Fira Sans" panose="020B0503050000020004" pitchFamily="34" charset="0"/>
              </a:rPr>
              <a:t>of Co</a:t>
            </a:r>
            <a:r>
              <a:rPr kumimoji="0" lang="en-US" sz="1600" b="0" i="0" u="none" strike="noStrike" kern="0" cap="none" spc="0" normalizeH="0" baseline="0" noProof="0" dirty="0">
                <a:ln>
                  <a:noFill/>
                </a:ln>
                <a:solidFill>
                  <a:srgbClr val="FFFFFF"/>
                </a:solidFill>
                <a:effectLst/>
                <a:uLnTx/>
                <a:uFillTx/>
                <a:latin typeface="DM Sans"/>
                <a:ea typeface="Fira Sans" panose="020B0503050000020004" pitchFamily="34" charset="0"/>
                <a:cs typeface="+mn-cs"/>
              </a:rPr>
              <a:t>Q10 and Vitamin E under UV stress underscores the need for topical replenishment </a:t>
            </a:r>
          </a:p>
        </p:txBody>
      </p:sp>
      <p:sp>
        <p:nvSpPr>
          <p:cNvPr id="11" name="TextBox 10">
            <a:extLst>
              <a:ext uri="{FF2B5EF4-FFF2-40B4-BE49-F238E27FC236}">
                <a16:creationId xmlns:a16="http://schemas.microsoft.com/office/drawing/2014/main" id="{AC46DFC3-AB6D-3412-A992-3566F69A176B}"/>
              </a:ext>
            </a:extLst>
          </p:cNvPr>
          <p:cNvSpPr txBox="1"/>
          <p:nvPr/>
        </p:nvSpPr>
        <p:spPr>
          <a:xfrm>
            <a:off x="566092" y="1333142"/>
            <a:ext cx="4395873" cy="461665"/>
          </a:xfrm>
          <a:prstGeom prst="rect">
            <a:avLst/>
          </a:prstGeom>
          <a:noFill/>
        </p:spPr>
        <p:txBody>
          <a:bodyPr wrap="square">
            <a:spAutoFit/>
          </a:bodyPr>
          <a:lstStyle/>
          <a:p>
            <a:r>
              <a:rPr lang="en-US" sz="1200" b="1" dirty="0"/>
              <a:t>Lit: Passi et al.: Lipophilic antioxidants in human sebum and aging. Free Radical Research, 36, 471-477 (2002)</a:t>
            </a:r>
          </a:p>
        </p:txBody>
      </p:sp>
    </p:spTree>
    <p:extLst>
      <p:ext uri="{BB962C8B-B14F-4D97-AF65-F5344CB8AC3E}">
        <p14:creationId xmlns:p14="http://schemas.microsoft.com/office/powerpoint/2010/main" val="2266430270"/>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8AC10-BA37-7897-C3F4-413C136B71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34E674-BEA5-AE85-FD37-50F4C598F783}"/>
              </a:ext>
            </a:extLst>
          </p:cNvPr>
          <p:cNvSpPr>
            <a:spLocks noGrp="1"/>
          </p:cNvSpPr>
          <p:nvPr>
            <p:ph type="title"/>
          </p:nvPr>
        </p:nvSpPr>
        <p:spPr>
          <a:xfrm>
            <a:off x="302400" y="302399"/>
            <a:ext cx="10233671" cy="500119"/>
          </a:xfrm>
        </p:spPr>
        <p:txBody>
          <a:bodyPr/>
          <a:lstStyle/>
          <a:p>
            <a:r>
              <a:rPr lang="en-GB" dirty="0"/>
              <a:t>CoQ10 reduces wrinkle depth</a:t>
            </a:r>
            <a:br>
              <a:rPr lang="en-GB" dirty="0"/>
            </a:br>
            <a:endParaRPr lang="en-GB" dirty="0"/>
          </a:p>
        </p:txBody>
      </p:sp>
      <p:sp>
        <p:nvSpPr>
          <p:cNvPr id="3" name="Slide Number Placeholder 2">
            <a:extLst>
              <a:ext uri="{FF2B5EF4-FFF2-40B4-BE49-F238E27FC236}">
                <a16:creationId xmlns:a16="http://schemas.microsoft.com/office/drawing/2014/main" id="{65A343A6-40A2-B9E0-B940-29757C97838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25" name="Picture 24">
            <a:extLst>
              <a:ext uri="{FF2B5EF4-FFF2-40B4-BE49-F238E27FC236}">
                <a16:creationId xmlns:a16="http://schemas.microsoft.com/office/drawing/2014/main" id="{DB65F6F6-C5D6-2CB7-A3E4-3C50AF0199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9" name="Rectangle 8">
            <a:extLst>
              <a:ext uri="{FF2B5EF4-FFF2-40B4-BE49-F238E27FC236}">
                <a16:creationId xmlns:a16="http://schemas.microsoft.com/office/drawing/2014/main" id="{C5441833-1390-2EB8-87EB-118BCCD3E246}"/>
              </a:ext>
            </a:extLst>
          </p:cNvPr>
          <p:cNvSpPr/>
          <p:nvPr/>
        </p:nvSpPr>
        <p:spPr>
          <a:xfrm>
            <a:off x="6095999" y="2060745"/>
            <a:ext cx="5030865" cy="2292935"/>
          </a:xfrm>
          <a:prstGeom prst="rect">
            <a:avLst/>
          </a:prstGeom>
        </p:spPr>
        <p:txBody>
          <a:bodyPr wrap="square" lIns="0" tIns="0" rIns="0" bIns="0">
            <a:spAutoFit/>
          </a:bodyPr>
          <a:lstStyle/>
          <a:p>
            <a:pPr marR="0" lvl="0" algn="l" defTabSz="914400" rtl="0" eaLnBrk="1" fontAlgn="auto" latinLnBrk="0" hangingPunct="1">
              <a:lnSpc>
                <a:spcPct val="100000"/>
              </a:lnSpc>
              <a:spcBef>
                <a:spcPts val="0"/>
              </a:spcBef>
              <a:spcAft>
                <a:spcPts val="600"/>
              </a:spcAft>
              <a:buClrTx/>
              <a:buSzTx/>
              <a:tabLst/>
              <a:defRPr/>
            </a:pPr>
            <a:r>
              <a:rPr lang="en-GB" sz="1600" b="1" dirty="0">
                <a:solidFill>
                  <a:prstClr val="black"/>
                </a:solidFill>
                <a:latin typeface="DM Sans"/>
                <a:ea typeface="Fira Sans" panose="020B0503050000020004" pitchFamily="34" charset="0"/>
              </a:rPr>
              <a:t>Lit: Hoppe et al 1999 </a:t>
            </a:r>
            <a:r>
              <a:rPr lang="en-GB" sz="1600" b="1" dirty="0" err="1">
                <a:solidFill>
                  <a:prstClr val="black"/>
                </a:solidFill>
                <a:latin typeface="DM Sans"/>
                <a:ea typeface="Fira Sans" panose="020B0503050000020004" pitchFamily="34" charset="0"/>
              </a:rPr>
              <a:t>BioFactors</a:t>
            </a:r>
            <a:r>
              <a:rPr lang="en-GB" sz="1600" b="1" dirty="0">
                <a:solidFill>
                  <a:prstClr val="black"/>
                </a:solidFill>
                <a:latin typeface="DM Sans"/>
                <a:ea typeface="Fira Sans" panose="020B0503050000020004" pitchFamily="34" charset="0"/>
              </a:rPr>
              <a:t> 9, 1999, 371-378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600" b="1" dirty="0">
                <a:solidFill>
                  <a:prstClr val="black"/>
                </a:solidFill>
                <a:latin typeface="DM Sans"/>
                <a:ea typeface="Fira Sans" panose="020B0503050000020004" pitchFamily="34" charset="0"/>
              </a:rPr>
              <a:t>P</a:t>
            </a:r>
            <a:r>
              <a:rPr kumimoji="0" lang="en-GB" sz="1600" b="1" i="0" u="none" strike="noStrike" kern="1200" cap="none" spc="0" normalizeH="0" baseline="0" noProof="0" dirty="0" err="1">
                <a:ln>
                  <a:noFill/>
                </a:ln>
                <a:solidFill>
                  <a:prstClr val="black"/>
                </a:solidFill>
                <a:effectLst/>
                <a:uLnTx/>
                <a:uFillTx/>
                <a:latin typeface="DM Sans"/>
                <a:ea typeface="Fira Sans" panose="020B0503050000020004" pitchFamily="34" charset="0"/>
                <a:cs typeface="+mn-cs"/>
              </a:rPr>
              <a:t>lacebo</a:t>
            </a:r>
            <a:r>
              <a:rPr kumimoji="0" lang="en-GB" sz="16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-controlled study </a:t>
            </a:r>
            <a:r>
              <a:rPr kumimoji="0" lang="en-GB"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involving two groups of 24 healthy, aged volunteers with a </a:t>
            </a:r>
            <a:r>
              <a:rPr kumimoji="0" lang="en-GB" sz="16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formulation with 0.3% CoQ10</a:t>
            </a:r>
            <a:r>
              <a:rPr kumimoji="0" lang="en-GB"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were once daily applied. The reduction of the wrinkle depth was measured by profilometry. Silicon replicas were taken from defined skin area around the eye and the Rt-value = max wrinkle depth was measured by means of a laser.</a:t>
            </a:r>
          </a:p>
        </p:txBody>
      </p:sp>
      <p:sp>
        <p:nvSpPr>
          <p:cNvPr id="11" name="TextBox 10">
            <a:extLst>
              <a:ext uri="{FF2B5EF4-FFF2-40B4-BE49-F238E27FC236}">
                <a16:creationId xmlns:a16="http://schemas.microsoft.com/office/drawing/2014/main" id="{036F07C6-3FEC-A62F-B0FE-8C519149A199}"/>
              </a:ext>
            </a:extLst>
          </p:cNvPr>
          <p:cNvSpPr txBox="1"/>
          <p:nvPr/>
        </p:nvSpPr>
        <p:spPr>
          <a:xfrm>
            <a:off x="724459" y="1690296"/>
            <a:ext cx="4197163" cy="523220"/>
          </a:xfrm>
          <a:prstGeom prst="rect">
            <a:avLst/>
          </a:prstGeom>
          <a:noFill/>
        </p:spPr>
        <p:txBody>
          <a:bodyPr wrap="square">
            <a:spAutoFit/>
          </a:bodyPr>
          <a:lstStyle/>
          <a:p>
            <a:r>
              <a:rPr lang="en-GB" sz="1400" b="1" dirty="0"/>
              <a:t>Reduction of wrinkles depth around the eyes after application of CoQ10 in 6 months</a:t>
            </a:r>
          </a:p>
        </p:txBody>
      </p:sp>
      <p:graphicFrame>
        <p:nvGraphicFramePr>
          <p:cNvPr id="10" name="Chart 9">
            <a:extLst>
              <a:ext uri="{FF2B5EF4-FFF2-40B4-BE49-F238E27FC236}">
                <a16:creationId xmlns:a16="http://schemas.microsoft.com/office/drawing/2014/main" id="{C7E0DE45-63AC-4E59-B2FA-8D94E5F341A6}"/>
              </a:ext>
            </a:extLst>
          </p:cNvPr>
          <p:cNvGraphicFramePr>
            <a:graphicFrameLocks/>
          </p:cNvGraphicFramePr>
          <p:nvPr>
            <p:extLst>
              <p:ext uri="{D42A27DB-BD31-4B8C-83A1-F6EECF244321}">
                <p14:modId xmlns:p14="http://schemas.microsoft.com/office/powerpoint/2010/main" val="2490056833"/>
              </p:ext>
            </p:extLst>
          </p:nvPr>
        </p:nvGraphicFramePr>
        <p:xfrm>
          <a:off x="524435" y="2334177"/>
          <a:ext cx="5015754" cy="3136727"/>
        </p:xfrm>
        <a:graphic>
          <a:graphicData uri="http://schemas.openxmlformats.org/drawingml/2006/chart">
            <c:chart xmlns:c="http://schemas.openxmlformats.org/drawingml/2006/chart" xmlns:r="http://schemas.openxmlformats.org/officeDocument/2006/relationships" r:id="rId4"/>
          </a:graphicData>
        </a:graphic>
      </p:graphicFrame>
      <p:cxnSp>
        <p:nvCxnSpPr>
          <p:cNvPr id="14" name="Straight Arrow Connector 13">
            <a:extLst>
              <a:ext uri="{FF2B5EF4-FFF2-40B4-BE49-F238E27FC236}">
                <a16:creationId xmlns:a16="http://schemas.microsoft.com/office/drawing/2014/main" id="{12687CA7-F3F7-222F-F167-7121031568E8}"/>
              </a:ext>
            </a:extLst>
          </p:cNvPr>
          <p:cNvCxnSpPr/>
          <p:nvPr/>
        </p:nvCxnSpPr>
        <p:spPr>
          <a:xfrm>
            <a:off x="3563471" y="2965077"/>
            <a:ext cx="0" cy="712694"/>
          </a:xfrm>
          <a:prstGeom prst="straightConnector1">
            <a:avLst/>
          </a:prstGeom>
          <a:ln w="31750">
            <a:tailEnd type="triangle"/>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B76E06AA-2F22-E390-283B-F47308A7622F}"/>
              </a:ext>
            </a:extLst>
          </p:cNvPr>
          <p:cNvSpPr txBox="1"/>
          <p:nvPr/>
        </p:nvSpPr>
        <p:spPr>
          <a:xfrm>
            <a:off x="3563471" y="3211309"/>
            <a:ext cx="726139" cy="307777"/>
          </a:xfrm>
          <a:prstGeom prst="rect">
            <a:avLst/>
          </a:prstGeom>
          <a:noFill/>
        </p:spPr>
        <p:txBody>
          <a:bodyPr wrap="square">
            <a:spAutoFit/>
          </a:bodyPr>
          <a:lstStyle/>
          <a:p>
            <a:r>
              <a:rPr kumimoji="0" lang="en-GB"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-27%</a:t>
            </a:r>
            <a:endParaRPr lang="en-GB" sz="1400" dirty="0"/>
          </a:p>
        </p:txBody>
      </p:sp>
      <p:sp>
        <p:nvSpPr>
          <p:cNvPr id="15" name="Rectangle 14">
            <a:extLst>
              <a:ext uri="{FF2B5EF4-FFF2-40B4-BE49-F238E27FC236}">
                <a16:creationId xmlns:a16="http://schemas.microsoft.com/office/drawing/2014/main" id="{1FE1FCB4-1307-DB28-2A76-1285704F29A7}"/>
              </a:ext>
            </a:extLst>
          </p:cNvPr>
          <p:cNvSpPr/>
          <p:nvPr/>
        </p:nvSpPr>
        <p:spPr>
          <a:xfrm>
            <a:off x="6312129" y="4316358"/>
            <a:ext cx="4740557" cy="637849"/>
          </a:xfrm>
          <a:prstGeom prst="rect">
            <a:avLst/>
          </a:prstGeom>
          <a:solidFill>
            <a:srgbClr val="037E4C"/>
          </a:solidFill>
        </p:spPr>
        <p:txBody>
          <a:bodyPr wrap="square" lIns="180000" tIns="72000" rIns="180000" bIns="72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srgbClr val="FFFFFF"/>
                </a:solidFill>
                <a:effectLst/>
                <a:uLnTx/>
                <a:uFillTx/>
                <a:latin typeface="DM Sans"/>
                <a:ea typeface="Fira Sans" panose="020B0503050000020004" pitchFamily="34" charset="0"/>
                <a:cs typeface="+mn-cs"/>
              </a:rPr>
              <a:t>27% reduction of wrinkle depth after application of 0.3% CoQ10 in 6 month </a:t>
            </a:r>
          </a:p>
        </p:txBody>
      </p:sp>
    </p:spTree>
    <p:extLst>
      <p:ext uri="{BB962C8B-B14F-4D97-AF65-F5344CB8AC3E}">
        <p14:creationId xmlns:p14="http://schemas.microsoft.com/office/powerpoint/2010/main" val="1969768417"/>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45914F0-DAD5-1D48-692C-238B9EEBFF8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11" name="Picture Placeholder 10" descr="A person with red lipstick and red lips sticking her tongue out&#10;&#10;Description automatically generated">
            <a:extLst>
              <a:ext uri="{FF2B5EF4-FFF2-40B4-BE49-F238E27FC236}">
                <a16:creationId xmlns:a16="http://schemas.microsoft.com/office/drawing/2014/main" id="{11233C15-5189-0EC3-F9B8-4A91323514BA}"/>
              </a:ext>
            </a:extLst>
          </p:cNvP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t="2934" b="2934"/>
          <a:stretch>
            <a:fillRect/>
          </a:stretch>
        </p:blipFill>
        <p:spPr>
          <a:xfrm>
            <a:off x="6727825" y="0"/>
            <a:ext cx="5464175" cy="6858000"/>
          </a:xfrm>
        </p:spPr>
      </p:pic>
      <p:sp>
        <p:nvSpPr>
          <p:cNvPr id="10" name="Title 9">
            <a:extLst>
              <a:ext uri="{FF2B5EF4-FFF2-40B4-BE49-F238E27FC236}">
                <a16:creationId xmlns:a16="http://schemas.microsoft.com/office/drawing/2014/main" id="{EE9F9845-2A4C-8647-9203-3591B5B437C7}"/>
              </a:ext>
            </a:extLst>
          </p:cNvPr>
          <p:cNvSpPr>
            <a:spLocks noGrp="1"/>
          </p:cNvSpPr>
          <p:nvPr>
            <p:ph type="title"/>
          </p:nvPr>
        </p:nvSpPr>
        <p:spPr/>
        <p:txBody>
          <a:bodyPr/>
          <a:lstStyle/>
          <a:p>
            <a:r>
              <a:rPr lang="en-US" dirty="0"/>
              <a:t>Coenzyme Q10 – The Ultimate Benefits</a:t>
            </a:r>
            <a:endParaRPr lang="en-CH" dirty="0"/>
          </a:p>
        </p:txBody>
      </p:sp>
      <p:sp>
        <p:nvSpPr>
          <p:cNvPr id="12" name="TextBox 11">
            <a:extLst>
              <a:ext uri="{FF2B5EF4-FFF2-40B4-BE49-F238E27FC236}">
                <a16:creationId xmlns:a16="http://schemas.microsoft.com/office/drawing/2014/main" id="{7FFBA63A-C5E0-B0FF-7E80-30881D70B406}"/>
              </a:ext>
            </a:extLst>
          </p:cNvPr>
          <p:cNvSpPr txBox="1"/>
          <p:nvPr/>
        </p:nvSpPr>
        <p:spPr>
          <a:xfrm>
            <a:off x="1347642" y="1852410"/>
            <a:ext cx="4748358" cy="553998"/>
          </a:xfrm>
          <a:prstGeom prst="rect">
            <a:avLst/>
          </a:prstGeom>
          <a:noFill/>
        </p:spPr>
        <p:txBody>
          <a:bodyPr wrap="square" lIns="0" tIns="0" rIns="0" bIns="0" rtlCol="0" anchor="t" anchorCtr="0">
            <a:spAutoFit/>
          </a:bodyPr>
          <a:lstStyle/>
          <a:p>
            <a:pPr>
              <a:spcAft>
                <a:spcPts val="2000"/>
              </a:spcAft>
              <a:buClr>
                <a:srgbClr val="037E4C"/>
              </a:buClr>
            </a:pPr>
            <a:r>
              <a:rPr lang="en-US" dirty="0">
                <a:latin typeface="+mj-lt"/>
              </a:rPr>
              <a:t>Coenzyme Q10  works to sustain energy production to fulfil the skin’s vital functions</a:t>
            </a:r>
            <a:r>
              <a:rPr lang="en-US" baseline="30000" dirty="0">
                <a:latin typeface="+mj-lt"/>
              </a:rPr>
              <a:t>2</a:t>
            </a:r>
            <a:endParaRPr lang="en-GB" dirty="0">
              <a:latin typeface="+mj-lt"/>
            </a:endParaRPr>
          </a:p>
        </p:txBody>
      </p:sp>
      <p:sp>
        <p:nvSpPr>
          <p:cNvPr id="13" name="TextBox 12">
            <a:extLst>
              <a:ext uri="{FF2B5EF4-FFF2-40B4-BE49-F238E27FC236}">
                <a16:creationId xmlns:a16="http://schemas.microsoft.com/office/drawing/2014/main" id="{F76FDA77-D3C2-2739-F4E6-0C3845AB58DA}"/>
              </a:ext>
            </a:extLst>
          </p:cNvPr>
          <p:cNvSpPr txBox="1"/>
          <p:nvPr/>
        </p:nvSpPr>
        <p:spPr>
          <a:xfrm>
            <a:off x="1347642" y="2896593"/>
            <a:ext cx="4748358" cy="553998"/>
          </a:xfrm>
          <a:prstGeom prst="rect">
            <a:avLst/>
          </a:prstGeom>
          <a:noFill/>
        </p:spPr>
        <p:txBody>
          <a:bodyPr wrap="square" lIns="0" tIns="0" rIns="0" bIns="0" rtlCol="0" anchor="t" anchorCtr="0">
            <a:spAutoFit/>
          </a:bodyPr>
          <a:lstStyle/>
          <a:p>
            <a:pPr>
              <a:spcAft>
                <a:spcPts val="2000"/>
              </a:spcAft>
              <a:buClr>
                <a:srgbClr val="037E4C"/>
              </a:buClr>
            </a:pPr>
            <a:r>
              <a:rPr lang="en-US" dirty="0">
                <a:latin typeface="+mj-lt"/>
              </a:rPr>
              <a:t>Coenzyme Q10 protects the deeper layers of your skin from damage caused by UVA</a:t>
            </a:r>
            <a:r>
              <a:rPr lang="en-US" baseline="30000" dirty="0">
                <a:latin typeface="+mj-lt"/>
              </a:rPr>
              <a:t>3</a:t>
            </a:r>
            <a:endParaRPr lang="en-GB" dirty="0">
              <a:latin typeface="+mj-lt"/>
            </a:endParaRPr>
          </a:p>
        </p:txBody>
      </p:sp>
      <p:sp>
        <p:nvSpPr>
          <p:cNvPr id="14" name="TextBox 13">
            <a:extLst>
              <a:ext uri="{FF2B5EF4-FFF2-40B4-BE49-F238E27FC236}">
                <a16:creationId xmlns:a16="http://schemas.microsoft.com/office/drawing/2014/main" id="{EBA90B0C-57EB-0285-556B-E1231E4434D7}"/>
              </a:ext>
            </a:extLst>
          </p:cNvPr>
          <p:cNvSpPr txBox="1"/>
          <p:nvPr/>
        </p:nvSpPr>
        <p:spPr>
          <a:xfrm>
            <a:off x="1347642" y="3950905"/>
            <a:ext cx="4116534" cy="276999"/>
          </a:xfrm>
          <a:prstGeom prst="rect">
            <a:avLst/>
          </a:prstGeom>
          <a:noFill/>
        </p:spPr>
        <p:txBody>
          <a:bodyPr wrap="square" lIns="0" tIns="0" rIns="0" bIns="0" rtlCol="0" anchor="t" anchorCtr="0">
            <a:spAutoFit/>
          </a:bodyPr>
          <a:lstStyle/>
          <a:p>
            <a:pPr>
              <a:spcAft>
                <a:spcPts val="2000"/>
              </a:spcAft>
              <a:buClr>
                <a:srgbClr val="037E4C"/>
              </a:buClr>
            </a:pPr>
            <a:r>
              <a:rPr lang="en-US" dirty="0">
                <a:latin typeface="+mj-lt"/>
              </a:rPr>
              <a:t>Coenzyme Q10 fights against wrinkles</a:t>
            </a:r>
            <a:r>
              <a:rPr lang="en-US" baseline="30000" dirty="0">
                <a:latin typeface="+mj-lt"/>
              </a:rPr>
              <a:t>4</a:t>
            </a:r>
            <a:endParaRPr lang="en-GB" dirty="0">
              <a:latin typeface="+mj-lt"/>
            </a:endParaRPr>
          </a:p>
        </p:txBody>
      </p:sp>
      <p:sp>
        <p:nvSpPr>
          <p:cNvPr id="19" name="TextBox 18">
            <a:extLst>
              <a:ext uri="{FF2B5EF4-FFF2-40B4-BE49-F238E27FC236}">
                <a16:creationId xmlns:a16="http://schemas.microsoft.com/office/drawing/2014/main" id="{AE2A069F-556F-95CC-88B7-7AD44CBDDE3E}"/>
              </a:ext>
            </a:extLst>
          </p:cNvPr>
          <p:cNvSpPr txBox="1"/>
          <p:nvPr/>
        </p:nvSpPr>
        <p:spPr>
          <a:xfrm>
            <a:off x="1347642" y="4788529"/>
            <a:ext cx="5166048" cy="553998"/>
          </a:xfrm>
          <a:prstGeom prst="rect">
            <a:avLst/>
          </a:prstGeom>
          <a:noFill/>
        </p:spPr>
        <p:txBody>
          <a:bodyPr wrap="square" lIns="0" tIns="0" rIns="0" bIns="0" rtlCol="0" anchor="t" anchorCtr="0">
            <a:spAutoFit/>
          </a:bodyPr>
          <a:lstStyle/>
          <a:p>
            <a:pPr>
              <a:spcAft>
                <a:spcPts val="2000"/>
              </a:spcAft>
              <a:buClr>
                <a:srgbClr val="037E4C"/>
              </a:buClr>
            </a:pPr>
            <a:r>
              <a:rPr lang="en-US" dirty="0">
                <a:latin typeface="+mj-lt"/>
              </a:rPr>
              <a:t>Coenzyme Q10 can help to prevent hyperpigmentation</a:t>
            </a:r>
            <a:r>
              <a:rPr lang="en-US" baseline="30000" dirty="0">
                <a:latin typeface="+mj-lt"/>
              </a:rPr>
              <a:t>5</a:t>
            </a:r>
            <a:endParaRPr lang="en-GB" dirty="0">
              <a:latin typeface="+mj-lt"/>
            </a:endParaRPr>
          </a:p>
        </p:txBody>
      </p:sp>
      <p:sp>
        <p:nvSpPr>
          <p:cNvPr id="20" name="TextBox 19">
            <a:extLst>
              <a:ext uri="{FF2B5EF4-FFF2-40B4-BE49-F238E27FC236}">
                <a16:creationId xmlns:a16="http://schemas.microsoft.com/office/drawing/2014/main" id="{AEA3F5F1-1135-0E00-6443-A176B7474BBA}"/>
              </a:ext>
            </a:extLst>
          </p:cNvPr>
          <p:cNvSpPr txBox="1"/>
          <p:nvPr/>
        </p:nvSpPr>
        <p:spPr>
          <a:xfrm>
            <a:off x="1346400" y="1014600"/>
            <a:ext cx="4588208" cy="276999"/>
          </a:xfrm>
          <a:prstGeom prst="rect">
            <a:avLst/>
          </a:prstGeom>
          <a:noFill/>
        </p:spPr>
        <p:txBody>
          <a:bodyPr wrap="square" lIns="0" tIns="0" rIns="0" bIns="0" rtlCol="0" anchor="t" anchorCtr="0">
            <a:spAutoFit/>
          </a:bodyPr>
          <a:lstStyle/>
          <a:p>
            <a:r>
              <a:rPr lang="en-US" dirty="0">
                <a:latin typeface="+mj-lt"/>
              </a:rPr>
              <a:t>Coenzyme Q10  is a powerful antioxidant</a:t>
            </a:r>
            <a:r>
              <a:rPr lang="en-US" baseline="30000" dirty="0">
                <a:latin typeface="+mj-lt"/>
              </a:rPr>
              <a:t>1</a:t>
            </a:r>
            <a:endParaRPr lang="en-GB" dirty="0">
              <a:latin typeface="+mj-lt"/>
            </a:endParaRPr>
          </a:p>
        </p:txBody>
      </p:sp>
      <p:pic>
        <p:nvPicPr>
          <p:cNvPr id="21" name="Picture 20">
            <a:extLst>
              <a:ext uri="{FF2B5EF4-FFF2-40B4-BE49-F238E27FC236}">
                <a16:creationId xmlns:a16="http://schemas.microsoft.com/office/drawing/2014/main" id="{18ED23F6-9BA3-1B01-A20E-155657B0AB2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59999" y="691326"/>
            <a:ext cx="864000" cy="864000"/>
          </a:xfrm>
          <a:prstGeom prst="rect">
            <a:avLst/>
          </a:prstGeom>
        </p:spPr>
      </p:pic>
      <p:pic>
        <p:nvPicPr>
          <p:cNvPr id="22" name="Picture 21">
            <a:extLst>
              <a:ext uri="{FF2B5EF4-FFF2-40B4-BE49-F238E27FC236}">
                <a16:creationId xmlns:a16="http://schemas.microsoft.com/office/drawing/2014/main" id="{21814F86-5434-3D4B-3737-641066C1F53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59999" y="1667652"/>
            <a:ext cx="864000" cy="864000"/>
          </a:xfrm>
          <a:prstGeom prst="rect">
            <a:avLst/>
          </a:prstGeom>
        </p:spPr>
      </p:pic>
      <p:pic>
        <p:nvPicPr>
          <p:cNvPr id="23" name="Picture 22">
            <a:extLst>
              <a:ext uri="{FF2B5EF4-FFF2-40B4-BE49-F238E27FC236}">
                <a16:creationId xmlns:a16="http://schemas.microsoft.com/office/drawing/2014/main" id="{3E47B93D-4C8F-B514-6C7F-3D64A7C4303D}"/>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59999" y="2643978"/>
            <a:ext cx="864000" cy="864000"/>
          </a:xfrm>
          <a:prstGeom prst="rect">
            <a:avLst/>
          </a:prstGeom>
        </p:spPr>
      </p:pic>
      <p:pic>
        <p:nvPicPr>
          <p:cNvPr id="24" name="Picture 23">
            <a:extLst>
              <a:ext uri="{FF2B5EF4-FFF2-40B4-BE49-F238E27FC236}">
                <a16:creationId xmlns:a16="http://schemas.microsoft.com/office/drawing/2014/main" id="{F7A3450A-E23F-23E9-9483-6AABE310D9F8}"/>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359999" y="3620304"/>
            <a:ext cx="864000" cy="864000"/>
          </a:xfrm>
          <a:prstGeom prst="rect">
            <a:avLst/>
          </a:prstGeom>
        </p:spPr>
      </p:pic>
      <p:pic>
        <p:nvPicPr>
          <p:cNvPr id="25" name="Picture 24">
            <a:extLst>
              <a:ext uri="{FF2B5EF4-FFF2-40B4-BE49-F238E27FC236}">
                <a16:creationId xmlns:a16="http://schemas.microsoft.com/office/drawing/2014/main" id="{4E2041F1-380C-7350-5468-6C9343D8A943}"/>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359999" y="4596630"/>
            <a:ext cx="864000" cy="864000"/>
          </a:xfrm>
          <a:prstGeom prst="rect">
            <a:avLst/>
          </a:prstGeom>
        </p:spPr>
      </p:pic>
      <p:sp>
        <p:nvSpPr>
          <p:cNvPr id="29" name="TextBox 28">
            <a:extLst>
              <a:ext uri="{FF2B5EF4-FFF2-40B4-BE49-F238E27FC236}">
                <a16:creationId xmlns:a16="http://schemas.microsoft.com/office/drawing/2014/main" id="{C103742C-394A-811D-C2A2-F044AE379DEE}"/>
              </a:ext>
            </a:extLst>
          </p:cNvPr>
          <p:cNvSpPr txBox="1"/>
          <p:nvPr/>
        </p:nvSpPr>
        <p:spPr>
          <a:xfrm>
            <a:off x="1300717" y="5656853"/>
            <a:ext cx="5350390" cy="872034"/>
          </a:xfrm>
          <a:prstGeom prst="rect">
            <a:avLst/>
          </a:prstGeom>
          <a:noFill/>
        </p:spPr>
        <p:txBody>
          <a:bodyPr wrap="square" lIns="0" tIns="0" rIns="0" bIns="0" rtlCol="0">
            <a:spAutoFit/>
          </a:bodyPr>
          <a:lstStyle/>
          <a:p>
            <a:pPr marL="139700" indent="-139700">
              <a:spcAft>
                <a:spcPts val="500"/>
              </a:spcAft>
              <a:buClr>
                <a:srgbClr val="037E4C"/>
              </a:buClr>
            </a:pPr>
            <a:r>
              <a:rPr lang="en-US" sz="800" b="1" dirty="0">
                <a:latin typeface="DM Sans" pitchFamily="2" charset="0"/>
              </a:rPr>
              <a:t>1</a:t>
            </a:r>
            <a:r>
              <a:rPr lang="en-US" sz="800" dirty="0">
                <a:latin typeface="DM Sans" pitchFamily="2" charset="0"/>
              </a:rPr>
              <a:t> 	</a:t>
            </a:r>
            <a:r>
              <a:rPr lang="en-US" sz="800" dirty="0" err="1">
                <a:latin typeface="DM Sans" pitchFamily="2" charset="0"/>
              </a:rPr>
              <a:t>Biofactors</a:t>
            </a:r>
            <a:r>
              <a:rPr lang="en-US" sz="800" dirty="0">
                <a:latin typeface="DM Sans" pitchFamily="2" charset="0"/>
              </a:rPr>
              <a:t>. 2015 Nov 12; 41(6): 383–390. </a:t>
            </a:r>
          </a:p>
          <a:p>
            <a:pPr marL="139700" indent="-139700">
              <a:spcAft>
                <a:spcPts val="500"/>
              </a:spcAft>
              <a:buClr>
                <a:srgbClr val="037E4C"/>
              </a:buClr>
            </a:pPr>
            <a:r>
              <a:rPr lang="en-US" sz="800" b="1" dirty="0">
                <a:latin typeface="DM Sans" pitchFamily="2" charset="0"/>
              </a:rPr>
              <a:t>2</a:t>
            </a:r>
            <a:r>
              <a:rPr lang="en-US" sz="800" dirty="0">
                <a:latin typeface="DM Sans" pitchFamily="2" charset="0"/>
              </a:rPr>
              <a:t> 	Biochemical and Biophysical Research Communications 396 (2010) 74–79.</a:t>
            </a:r>
          </a:p>
          <a:p>
            <a:pPr marL="139700" indent="-139700">
              <a:spcAft>
                <a:spcPts val="500"/>
              </a:spcAft>
              <a:buClr>
                <a:srgbClr val="037E4C"/>
              </a:buClr>
            </a:pPr>
            <a:r>
              <a:rPr lang="en-US" sz="800" b="1" dirty="0">
                <a:latin typeface="DM Sans" pitchFamily="2" charset="0"/>
              </a:rPr>
              <a:t>3</a:t>
            </a:r>
            <a:r>
              <a:rPr lang="en-US" sz="800" dirty="0">
                <a:latin typeface="DM Sans" pitchFamily="2" charset="0"/>
              </a:rPr>
              <a:t> 	BioMed Research International Volume 2020. </a:t>
            </a:r>
          </a:p>
          <a:p>
            <a:pPr marL="139700" indent="-139700">
              <a:spcAft>
                <a:spcPts val="500"/>
              </a:spcAft>
              <a:buClr>
                <a:srgbClr val="037E4C"/>
              </a:buClr>
            </a:pPr>
            <a:r>
              <a:rPr lang="en-US" sz="800" b="1" dirty="0">
                <a:latin typeface="DM Sans" pitchFamily="2" charset="0"/>
              </a:rPr>
              <a:t>4</a:t>
            </a:r>
            <a:r>
              <a:rPr lang="en-US" sz="800" dirty="0">
                <a:latin typeface="DM Sans" pitchFamily="2" charset="0"/>
              </a:rPr>
              <a:t> 	</a:t>
            </a:r>
            <a:r>
              <a:rPr lang="en-US" sz="800" dirty="0" err="1">
                <a:latin typeface="DM Sans" pitchFamily="2" charset="0"/>
              </a:rPr>
              <a:t>BioFactors</a:t>
            </a:r>
            <a:r>
              <a:rPr lang="en-US" sz="800" dirty="0">
                <a:latin typeface="DM Sans" pitchFamily="2" charset="0"/>
              </a:rPr>
              <a:t> 32 (2008) 237–243.</a:t>
            </a:r>
          </a:p>
          <a:p>
            <a:pPr marL="139700" indent="-139700">
              <a:spcAft>
                <a:spcPts val="500"/>
              </a:spcAft>
              <a:buClr>
                <a:srgbClr val="037E4C"/>
              </a:buClr>
            </a:pPr>
            <a:r>
              <a:rPr lang="en-US" sz="800" b="1" dirty="0">
                <a:latin typeface="DM Sans" pitchFamily="2" charset="0"/>
              </a:rPr>
              <a:t>5</a:t>
            </a:r>
            <a:r>
              <a:rPr lang="en-US" sz="800" dirty="0">
                <a:latin typeface="DM Sans" pitchFamily="2" charset="0"/>
              </a:rPr>
              <a:t> 	Biochemical Pharmacology 164 (2019) 299–310.</a:t>
            </a:r>
            <a:endParaRPr lang="en-GB" sz="800" dirty="0">
              <a:latin typeface="DM Sans" pitchFamily="2" charset="0"/>
            </a:endParaRPr>
          </a:p>
        </p:txBody>
      </p:sp>
    </p:spTree>
    <p:extLst>
      <p:ext uri="{BB962C8B-B14F-4D97-AF65-F5344CB8AC3E}">
        <p14:creationId xmlns:p14="http://schemas.microsoft.com/office/powerpoint/2010/main" val="1512684592"/>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2FD9C-CEA7-FEFD-05D4-B1037385D58F}"/>
            </a:ext>
          </a:extLst>
        </p:cNvPr>
        <p:cNvGrpSpPr/>
        <p:nvPr/>
      </p:nvGrpSpPr>
      <p:grpSpPr>
        <a:xfrm>
          <a:off x="0" y="0"/>
          <a:ext cx="0" cy="0"/>
          <a:chOff x="0" y="0"/>
          <a:chExt cx="0" cy="0"/>
        </a:xfrm>
      </p:grpSpPr>
      <p:pic>
        <p:nvPicPr>
          <p:cNvPr id="5" name="Picture Placeholder 10" descr="A person smiling with her eyes closed&#10;&#10;AI-generated content may be incorrect.">
            <a:extLst>
              <a:ext uri="{FF2B5EF4-FFF2-40B4-BE49-F238E27FC236}">
                <a16:creationId xmlns:a16="http://schemas.microsoft.com/office/drawing/2014/main" id="{4A2FBB9A-AD28-77C1-31D0-2AED3A150F4C}"/>
              </a:ext>
            </a:extLst>
          </p:cNvPr>
          <p:cNvPicPr>
            <a:picLocks noGrp="1" noChangeAspect="1"/>
          </p:cNvPicPr>
          <p:nvPr>
            <p:ph type="pic" sz="quarter" idx="25"/>
          </p:nvPr>
        </p:nvPicPr>
        <p:blipFill>
          <a:blip r:embed="rId3">
            <a:extLst>
              <a:ext uri="{28A0092B-C50C-407E-A947-70E740481C1C}">
                <a14:useLocalDpi xmlns:a14="http://schemas.microsoft.com/office/drawing/2010/main" val="0"/>
              </a:ext>
            </a:extLst>
          </a:blip>
          <a:srcRect l="1766" r="39732"/>
          <a:stretch/>
        </p:blipFill>
        <p:spPr>
          <a:xfrm>
            <a:off x="6172200" y="0"/>
            <a:ext cx="6019800" cy="6858000"/>
          </a:xfrm>
        </p:spPr>
      </p:pic>
      <p:sp>
        <p:nvSpPr>
          <p:cNvPr id="3" name="Title 2">
            <a:extLst>
              <a:ext uri="{FF2B5EF4-FFF2-40B4-BE49-F238E27FC236}">
                <a16:creationId xmlns:a16="http://schemas.microsoft.com/office/drawing/2014/main" id="{0586C54C-AEC1-2009-1934-2F3D2BE6A180}"/>
              </a:ext>
            </a:extLst>
          </p:cNvPr>
          <p:cNvSpPr>
            <a:spLocks noGrp="1"/>
          </p:cNvSpPr>
          <p:nvPr>
            <p:ph type="title"/>
          </p:nvPr>
        </p:nvSpPr>
        <p:spPr/>
        <p:txBody>
          <a:bodyPr/>
          <a:lstStyle/>
          <a:p>
            <a:r>
              <a:rPr lang="en-US" dirty="0">
                <a:latin typeface="DM Sans 9pt" pitchFamily="2" charset="77"/>
              </a:rPr>
              <a:t>LIPOGARD</a:t>
            </a:r>
          </a:p>
        </p:txBody>
      </p:sp>
      <p:pic>
        <p:nvPicPr>
          <p:cNvPr id="13" name="Picture Placeholder 12">
            <a:extLst>
              <a:ext uri="{FF2B5EF4-FFF2-40B4-BE49-F238E27FC236}">
                <a16:creationId xmlns:a16="http://schemas.microsoft.com/office/drawing/2014/main" id="{0EB387C8-3672-5BB7-04F9-8B0772AD1219}"/>
              </a:ext>
            </a:extLst>
          </p:cNvPr>
          <p:cNvPicPr>
            <a:picLocks noGrp="1" noChangeAspect="1"/>
          </p:cNvPicPr>
          <p:nvPr>
            <p:ph type="pic" sz="quarter" idx="26"/>
          </p:nvPr>
        </p:nvPicPr>
        <p:blipFill>
          <a:blip r:embed="rId4">
            <a:extLst>
              <a:ext uri="{28A0092B-C50C-407E-A947-70E740481C1C}">
                <a14:useLocalDpi xmlns:a14="http://schemas.microsoft.com/office/drawing/2010/main" val="0"/>
              </a:ext>
            </a:extLst>
          </a:blip>
          <a:srcRect t="18" b="18"/>
          <a:stretch/>
        </p:blipFill>
        <p:spPr/>
      </p:pic>
      <p:pic>
        <p:nvPicPr>
          <p:cNvPr id="15" name="Picture Placeholder 14">
            <a:extLst>
              <a:ext uri="{FF2B5EF4-FFF2-40B4-BE49-F238E27FC236}">
                <a16:creationId xmlns:a16="http://schemas.microsoft.com/office/drawing/2014/main" id="{82AEBE0A-D204-A5ED-3F62-41AEC600E64B}"/>
              </a:ext>
            </a:extLst>
          </p:cNvPr>
          <p:cNvPicPr>
            <a:picLocks noGrp="1" noChangeAspect="1"/>
          </p:cNvPicPr>
          <p:nvPr>
            <p:ph type="pic" sz="quarter" idx="27"/>
          </p:nvPr>
        </p:nvPicPr>
        <p:blipFill>
          <a:blip r:embed="rId5">
            <a:extLst>
              <a:ext uri="{28A0092B-C50C-407E-A947-70E740481C1C}">
                <a14:useLocalDpi xmlns:a14="http://schemas.microsoft.com/office/drawing/2010/main" val="0"/>
              </a:ext>
            </a:extLst>
          </a:blip>
          <a:srcRect t="150" b="150"/>
          <a:stretch/>
        </p:blipFill>
        <p:spPr/>
      </p:pic>
      <p:sp>
        <p:nvSpPr>
          <p:cNvPr id="7" name="Text Placeholder 6">
            <a:extLst>
              <a:ext uri="{FF2B5EF4-FFF2-40B4-BE49-F238E27FC236}">
                <a16:creationId xmlns:a16="http://schemas.microsoft.com/office/drawing/2014/main" id="{53DF9E8D-229A-D0CC-301C-E168AF259879}"/>
              </a:ext>
            </a:extLst>
          </p:cNvPr>
          <p:cNvSpPr>
            <a:spLocks noGrp="1"/>
          </p:cNvSpPr>
          <p:nvPr>
            <p:ph type="body" sz="quarter" idx="30"/>
          </p:nvPr>
        </p:nvSpPr>
        <p:spPr>
          <a:xfrm>
            <a:off x="328513" y="1724025"/>
            <a:ext cx="5289862" cy="533400"/>
          </a:xfrm>
        </p:spPr>
        <p:txBody>
          <a:bodyPr/>
          <a:lstStyle/>
          <a:p>
            <a:r>
              <a:rPr lang="en-US" dirty="0"/>
              <a:t>Replenish your skin’s natural superpowers</a:t>
            </a:r>
          </a:p>
        </p:txBody>
      </p:sp>
      <p:sp>
        <p:nvSpPr>
          <p:cNvPr id="9" name="Oval 8">
            <a:extLst>
              <a:ext uri="{FF2B5EF4-FFF2-40B4-BE49-F238E27FC236}">
                <a16:creationId xmlns:a16="http://schemas.microsoft.com/office/drawing/2014/main" id="{5067E2C9-BCED-B084-D124-DEE9297D52CE}"/>
              </a:ext>
            </a:extLst>
          </p:cNvPr>
          <p:cNvSpPr/>
          <p:nvPr/>
        </p:nvSpPr>
        <p:spPr>
          <a:xfrm>
            <a:off x="4193759" y="4298534"/>
            <a:ext cx="1337091" cy="1337091"/>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0" name="Oval 9">
            <a:extLst>
              <a:ext uri="{FF2B5EF4-FFF2-40B4-BE49-F238E27FC236}">
                <a16:creationId xmlns:a16="http://schemas.microsoft.com/office/drawing/2014/main" id="{7306BBCD-7A34-1ADF-83D5-95F145C03295}"/>
              </a:ext>
            </a:extLst>
          </p:cNvPr>
          <p:cNvSpPr/>
          <p:nvPr/>
        </p:nvSpPr>
        <p:spPr>
          <a:xfrm>
            <a:off x="4728450" y="5121275"/>
            <a:ext cx="2011840" cy="2011840"/>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1" name="Oval 10">
            <a:extLst>
              <a:ext uri="{FF2B5EF4-FFF2-40B4-BE49-F238E27FC236}">
                <a16:creationId xmlns:a16="http://schemas.microsoft.com/office/drawing/2014/main" id="{C876CD9A-C62F-82EE-E1B0-F04B9F7D4A2E}"/>
              </a:ext>
            </a:extLst>
          </p:cNvPr>
          <p:cNvSpPr/>
          <p:nvPr/>
        </p:nvSpPr>
        <p:spPr>
          <a:xfrm>
            <a:off x="-229098" y="2297616"/>
            <a:ext cx="673165" cy="673165"/>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8" name="Picture 17">
            <a:extLst>
              <a:ext uri="{FF2B5EF4-FFF2-40B4-BE49-F238E27FC236}">
                <a16:creationId xmlns:a16="http://schemas.microsoft.com/office/drawing/2014/main" id="{71B8F7DD-5C3B-FFDB-2B87-D7251B17B3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8" name="Text Placeholder 7">
            <a:extLst>
              <a:ext uri="{FF2B5EF4-FFF2-40B4-BE49-F238E27FC236}">
                <a16:creationId xmlns:a16="http://schemas.microsoft.com/office/drawing/2014/main" id="{DD4513EB-F17D-1466-7907-1399A22F6A00}"/>
              </a:ext>
            </a:extLst>
          </p:cNvPr>
          <p:cNvSpPr>
            <a:spLocks noGrp="1"/>
          </p:cNvSpPr>
          <p:nvPr>
            <p:ph type="body" sz="quarter" idx="29"/>
          </p:nvPr>
        </p:nvSpPr>
        <p:spPr/>
        <p:txBody>
          <a:bodyPr/>
          <a:lstStyle/>
          <a:p>
            <a:r>
              <a:rPr lang="en-BR" dirty="0"/>
              <a:t> </a:t>
            </a:r>
          </a:p>
        </p:txBody>
      </p:sp>
    </p:spTree>
    <p:extLst>
      <p:ext uri="{BB962C8B-B14F-4D97-AF65-F5344CB8AC3E}">
        <p14:creationId xmlns:p14="http://schemas.microsoft.com/office/powerpoint/2010/main" val="326641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605611"/>
            <a:ext cx="11587200" cy="288767"/>
          </a:xfrm>
        </p:spPr>
        <p:txBody>
          <a:bodyPr/>
          <a:lstStyle/>
          <a:p>
            <a:r>
              <a:rPr lang="en-US" dirty="0"/>
              <a:t>ID Card</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a:xfrm>
            <a:off x="302400" y="302400"/>
            <a:ext cx="11591925" cy="303211"/>
          </a:xfrm>
        </p:spPr>
        <p:txBody>
          <a:bodyPr/>
          <a:lstStyle/>
          <a:p>
            <a:r>
              <a:rPr lang="en-US" dirty="0"/>
              <a:t>LIPOGARD</a:t>
            </a:r>
          </a:p>
        </p:txBody>
      </p:sp>
      <p:grpSp>
        <p:nvGrpSpPr>
          <p:cNvPr id="3" name="Group 2">
            <a:extLst>
              <a:ext uri="{FF2B5EF4-FFF2-40B4-BE49-F238E27FC236}">
                <a16:creationId xmlns:a16="http://schemas.microsoft.com/office/drawing/2014/main" id="{4D823F3C-5F3F-53A2-59F3-59E82A42FBF0}"/>
              </a:ext>
            </a:extLst>
          </p:cNvPr>
          <p:cNvGrpSpPr/>
          <p:nvPr/>
        </p:nvGrpSpPr>
        <p:grpSpPr>
          <a:xfrm>
            <a:off x="134685" y="1756966"/>
            <a:ext cx="12525401" cy="2748905"/>
            <a:chOff x="0" y="2190069"/>
            <a:chExt cx="12525401" cy="2748905"/>
          </a:xfrm>
        </p:grpSpPr>
        <p:sp>
          <p:nvSpPr>
            <p:cNvPr id="70" name="Rectangle 69">
              <a:extLst>
                <a:ext uri="{FF2B5EF4-FFF2-40B4-BE49-F238E27FC236}">
                  <a16:creationId xmlns:a16="http://schemas.microsoft.com/office/drawing/2014/main" id="{A4D4DB38-D371-60CF-A69E-F939E2EF69FC}"/>
                </a:ext>
              </a:extLst>
            </p:cNvPr>
            <p:cNvSpPr/>
            <p:nvPr/>
          </p:nvSpPr>
          <p:spPr>
            <a:xfrm>
              <a:off x="0" y="2286165"/>
              <a:ext cx="11889600" cy="1193635"/>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2134217" y="2190069"/>
              <a:ext cx="10391184" cy="274890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A perfect blend </a:t>
              </a:r>
              <a:r>
                <a:rPr kumimoji="0" lang="en-US" sz="130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of 1% Ubiquinone, 5% </a:t>
              </a:r>
              <a:r>
                <a:rPr kumimoji="0" lang="en-US" sz="130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Tocopheryl</a:t>
              </a:r>
              <a:r>
                <a:rPr kumimoji="0" lang="en-US" sz="130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Acetate, 94% Squalane</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Q10/Ubiquinone: manufactured by biotechnological fermentation </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300" dirty="0" err="1">
                  <a:solidFill>
                    <a:prstClr val="black"/>
                  </a:solidFill>
                  <a:latin typeface="DM Sans" pitchFamily="2" charset="0"/>
                  <a:ea typeface="Fira Sans Book" panose="020B0503050000020004" pitchFamily="34" charset="0"/>
                </a:rPr>
                <a:t>Tocopheryl</a:t>
              </a:r>
              <a:r>
                <a:rPr lang="en-US" sz="1300" dirty="0">
                  <a:solidFill>
                    <a:prstClr val="black"/>
                  </a:solidFill>
                  <a:latin typeface="DM Sans" pitchFamily="2" charset="0"/>
                  <a:ea typeface="Fira Sans Book" panose="020B0503050000020004" pitchFamily="34" charset="0"/>
                </a:rPr>
                <a:t> A</a:t>
              </a:r>
              <a:r>
                <a:rPr kumimoji="0" lang="en-US"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cetate</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synthetic origin, acts as a powerful antioxidant that may be effective to protect your skin</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Squalane: derived from olives, found naturally in the skin, is a natural emollient and protects the skin from moisture loss</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300" dirty="0">
                  <a:solidFill>
                    <a:prstClr val="black"/>
                  </a:solidFill>
                  <a:latin typeface="DM Sans" pitchFamily="2" charset="0"/>
                  <a:ea typeface="Fira Sans Book" panose="020B0503050000020004" pitchFamily="34" charset="0"/>
                </a:rPr>
                <a:t>95%</a:t>
              </a:r>
              <a:r>
                <a:rPr lang="pt-BR" sz="1300" dirty="0">
                  <a:solidFill>
                    <a:prstClr val="black"/>
                  </a:solidFill>
                  <a:latin typeface="DM Sans" pitchFamily="2" charset="0"/>
                  <a:ea typeface="Fira Sans Book" panose="020B0503050000020004" pitchFamily="34" charset="0"/>
                </a:rPr>
                <a:t> natural </a:t>
              </a:r>
              <a:r>
                <a:rPr lang="pt-BR" sz="1300" dirty="0" err="1">
                  <a:solidFill>
                    <a:prstClr val="black"/>
                  </a:solidFill>
                  <a:latin typeface="DM Sans" pitchFamily="2" charset="0"/>
                  <a:ea typeface="Fira Sans Book" panose="020B0503050000020004" pitchFamily="34" charset="0"/>
                </a:rPr>
                <a:t>origin</a:t>
              </a:r>
              <a:r>
                <a:rPr lang="pt-BR" sz="1300" dirty="0">
                  <a:solidFill>
                    <a:prstClr val="black"/>
                  </a:solidFill>
                  <a:latin typeface="DM Sans" pitchFamily="2" charset="0"/>
                  <a:ea typeface="Fira Sans Book" panose="020B0503050000020004" pitchFamily="34" charset="0"/>
                </a:rPr>
                <a:t> (ISO 16128)</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9" name="Group 8">
            <a:extLst>
              <a:ext uri="{FF2B5EF4-FFF2-40B4-BE49-F238E27FC236}">
                <a16:creationId xmlns:a16="http://schemas.microsoft.com/office/drawing/2014/main" id="{2C7BF1B2-8A11-838B-E468-EB72B75F978B}"/>
              </a:ext>
            </a:extLst>
          </p:cNvPr>
          <p:cNvGrpSpPr/>
          <p:nvPr/>
        </p:nvGrpSpPr>
        <p:grpSpPr>
          <a:xfrm>
            <a:off x="134685" y="3798695"/>
            <a:ext cx="11889600" cy="1266450"/>
            <a:chOff x="0" y="4030271"/>
            <a:chExt cx="11889600" cy="1266450"/>
          </a:xfrm>
        </p:grpSpPr>
        <p:sp>
          <p:nvSpPr>
            <p:cNvPr id="67" name="Rectangle 66">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8C2EBC94-E144-149B-0528-1F8625C84124}"/>
                </a:ext>
              </a:extLst>
            </p:cNvPr>
            <p:cNvSpPr txBox="1"/>
            <p:nvPr/>
          </p:nvSpPr>
          <p:spPr>
            <a:xfrm>
              <a:off x="7697321" y="4030271"/>
              <a:ext cx="3808490" cy="1240800"/>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Gives skin the energy it needs for natural repair and regeneration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Helps to reduce sun damage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Makes the skin look and feel firmer, softer and well toned</a:t>
              </a:r>
            </a:p>
          </p:txBody>
        </p:sp>
      </p:grpSp>
      <p:sp>
        <p:nvSpPr>
          <p:cNvPr id="13" name="Rectangle 12">
            <a:extLst>
              <a:ext uri="{FF2B5EF4-FFF2-40B4-BE49-F238E27FC236}">
                <a16:creationId xmlns:a16="http://schemas.microsoft.com/office/drawing/2014/main" id="{E6D535CE-5DB7-1A50-4492-712D99B903A8}"/>
              </a:ext>
            </a:extLst>
          </p:cNvPr>
          <p:cNvSpPr/>
          <p:nvPr/>
        </p:nvSpPr>
        <p:spPr>
          <a:xfrm>
            <a:off x="134685" y="5163928"/>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noProof="0">
                <a:ln>
                  <a:noFill/>
                </a:ln>
                <a:solidFill>
                  <a:srgbClr val="307297"/>
                </a:solidFill>
                <a:effectLst/>
                <a:uLnTx/>
                <a:uFillTx/>
                <a:latin typeface="Fira Sans Medium"/>
                <a:ea typeface="+mn-ea"/>
                <a:cs typeface="+mn-cs"/>
              </a:rPr>
            </a:br>
            <a:endParaRPr kumimoji="0" lang="en-US" sz="1400" b="0" i="0" u="none" strike="noStrike" kern="0" cap="none" spc="0" normalizeH="0" baseline="0" noProof="0">
              <a:ln>
                <a:noFill/>
              </a:ln>
              <a:solidFill>
                <a:srgbClr val="307297"/>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6"/>
            <a:ext cx="11882621" cy="632053"/>
            <a:chOff x="-25599" y="2558933"/>
            <a:chExt cx="11889600" cy="385200"/>
          </a:xfrm>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36698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Tocopheryl</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Acetate, Ubiquinone, Squalane</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3127006"/>
            <a:ext cx="13020363" cy="572906"/>
            <a:chOff x="0" y="3331675"/>
            <a:chExt cx="13020363" cy="572906"/>
          </a:xfrm>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4219" y="3340889"/>
              <a:ext cx="3447807"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Form: </a:t>
              </a:r>
              <a:r>
                <a:rPr lang="en-US" sz="1300" dirty="0">
                  <a:solidFill>
                    <a:prstClr val="black"/>
                  </a:solidFill>
                  <a:latin typeface="DM Sans" pitchFamily="2" charset="0"/>
                  <a:ea typeface="Fira Sans Book" panose="020B0503050000020004" pitchFamily="34" charset="0"/>
                </a:rPr>
                <a:t>Clear, orange colored, slightly viscous, oily solution</a:t>
              </a: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sp>
          <p:nvSpPr>
            <p:cNvPr id="56" name="Rectangle 55">
              <a:extLst>
                <a:ext uri="{FF2B5EF4-FFF2-40B4-BE49-F238E27FC236}">
                  <a16:creationId xmlns:a16="http://schemas.microsoft.com/office/drawing/2014/main" id="{EF81DD97-D580-7802-40CA-0374840235E7}"/>
                </a:ext>
              </a:extLst>
            </p:cNvPr>
            <p:cNvSpPr/>
            <p:nvPr/>
          </p:nvSpPr>
          <p:spPr>
            <a:xfrm>
              <a:off x="6153759" y="3340889"/>
              <a:ext cx="3447807"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Use level: 1</a:t>
              </a:r>
              <a:r>
                <a:rPr lang="en-US" sz="1300" dirty="0">
                  <a:solidFill>
                    <a:prstClr val="black"/>
                  </a:solidFill>
                  <a:latin typeface="DM Sans" pitchFamily="2" charset="0"/>
                  <a:ea typeface="Fira Sans Book" panose="020B0503050000020004" pitchFamily="34" charset="0"/>
                </a:rPr>
                <a:t> </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a:t>
              </a:r>
              <a:r>
                <a:rPr lang="en-US" sz="1300" dirty="0">
                  <a:solidFill>
                    <a:prstClr val="black"/>
                  </a:solidFill>
                  <a:latin typeface="DM Sans" pitchFamily="2" charset="0"/>
                  <a:ea typeface="Fira Sans Book" panose="020B0503050000020004" pitchFamily="34" charset="0"/>
                </a:rPr>
                <a:t>3</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a:t>
              </a:r>
              <a:b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64" name="Rectangle 63">
              <a:extLst>
                <a:ext uri="{FF2B5EF4-FFF2-40B4-BE49-F238E27FC236}">
                  <a16:creationId xmlns:a16="http://schemas.microsoft.com/office/drawing/2014/main" id="{7CAC7629-C57C-A116-71B5-1F92D4824BDC}"/>
                </a:ext>
              </a:extLst>
            </p:cNvPr>
            <p:cNvSpPr/>
            <p:nvPr/>
          </p:nvSpPr>
          <p:spPr>
            <a:xfrm>
              <a:off x="8528630" y="3340889"/>
              <a:ext cx="4491733"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Solubility: Soluble in lipophilic components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solidFill>
                    <a:prstClr val="black"/>
                  </a:solidFill>
                  <a:latin typeface="DM Sans" pitchFamily="2" charset="0"/>
                  <a:ea typeface="Fira Sans Book" panose="020B0503050000020004" pitchFamily="34" charset="0"/>
                </a:rPr>
                <a:t>Storage: 15-25°C</a:t>
              </a: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grpSp>
      <p:pic>
        <p:nvPicPr>
          <p:cNvPr id="5" name="Picture 4" descr="Logo&#10;&#10;Description automatically generated">
            <a:extLst>
              <a:ext uri="{FF2B5EF4-FFF2-40B4-BE49-F238E27FC236}">
                <a16:creationId xmlns:a16="http://schemas.microsoft.com/office/drawing/2014/main" id="{AA6C2128-E724-EBDF-855B-18BB1948A2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76562" y="5261031"/>
            <a:ext cx="869475" cy="646582"/>
          </a:xfrm>
          <a:prstGeom prst="rect">
            <a:avLst/>
          </a:prstGeom>
        </p:spPr>
      </p:pic>
      <p:pic>
        <p:nvPicPr>
          <p:cNvPr id="7" name="Picture 6">
            <a:extLst>
              <a:ext uri="{FF2B5EF4-FFF2-40B4-BE49-F238E27FC236}">
                <a16:creationId xmlns:a16="http://schemas.microsoft.com/office/drawing/2014/main" id="{6BD18ECA-3C0A-D562-9CE5-0442C9193E4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635209" y="5185656"/>
            <a:ext cx="961009" cy="721957"/>
          </a:xfrm>
          <a:prstGeom prst="rect">
            <a:avLst/>
          </a:prstGeom>
          <a:ln>
            <a:noFill/>
          </a:ln>
          <a:effectLst/>
        </p:spPr>
      </p:pic>
      <p:sp>
        <p:nvSpPr>
          <p:cNvPr id="10" name="AutoShape 2">
            <a:extLst>
              <a:ext uri="{FF2B5EF4-FFF2-40B4-BE49-F238E27FC236}">
                <a16:creationId xmlns:a16="http://schemas.microsoft.com/office/drawing/2014/main" id="{D48C8864-7713-ED1D-D997-B458551BC643}"/>
              </a:ext>
            </a:extLst>
          </p:cNvPr>
          <p:cNvSpPr>
            <a:spLocks noChangeAspect="1" noChangeArrowheads="1"/>
          </p:cNvSpPr>
          <p:nvPr/>
        </p:nvSpPr>
        <p:spPr bwMode="auto">
          <a:xfrm>
            <a:off x="5943600" y="354874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pic>
        <p:nvPicPr>
          <p:cNvPr id="19" name="Picture 18" descr="Logo&#10;&#10;Description automatically generated">
            <a:extLst>
              <a:ext uri="{FF2B5EF4-FFF2-40B4-BE49-F238E27FC236}">
                <a16:creationId xmlns:a16="http://schemas.microsoft.com/office/drawing/2014/main" id="{E6068DE5-CD7C-A985-A641-FC401D052A53}"/>
              </a:ext>
            </a:extLst>
          </p:cNvPr>
          <p:cNvPicPr>
            <a:picLocks noChangeAspect="1"/>
          </p:cNvPicPr>
          <p:nvPr/>
        </p:nvPicPr>
        <p:blipFill>
          <a:blip r:embed="rId5"/>
          <a:stretch>
            <a:fillRect/>
          </a:stretch>
        </p:blipFill>
        <p:spPr>
          <a:xfrm>
            <a:off x="4621803" y="5245900"/>
            <a:ext cx="691200" cy="691200"/>
          </a:xfrm>
          <a:prstGeom prst="rect">
            <a:avLst/>
          </a:prstGeom>
        </p:spPr>
      </p:pic>
      <p:pic>
        <p:nvPicPr>
          <p:cNvPr id="21" name="Graphic 20">
            <a:extLst>
              <a:ext uri="{FF2B5EF4-FFF2-40B4-BE49-F238E27FC236}">
                <a16:creationId xmlns:a16="http://schemas.microsoft.com/office/drawing/2014/main" id="{B79A04C7-5787-168F-02A9-8707F95131B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18017" y="5157138"/>
            <a:ext cx="1124166" cy="854367"/>
          </a:xfrm>
          <a:prstGeom prst="rect">
            <a:avLst/>
          </a:prstGeom>
        </p:spPr>
      </p:pic>
      <p:sp>
        <p:nvSpPr>
          <p:cNvPr id="12" name="Slide Number Placeholder 2">
            <a:extLst>
              <a:ext uri="{FF2B5EF4-FFF2-40B4-BE49-F238E27FC236}">
                <a16:creationId xmlns:a16="http://schemas.microsoft.com/office/drawing/2014/main" id="{4F3FC776-C2D5-FD3F-304F-0D8A16AF24FA}"/>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GB" sz="1300" b="0" i="0" u="none" strike="noStrike" kern="1200" cap="none" spc="0" normalizeH="0" baseline="0" noProof="0" dirty="0">
              <a:ln>
                <a:noFill/>
              </a:ln>
              <a:solidFill>
                <a:prstClr val="black"/>
              </a:solidFill>
              <a:effectLst/>
              <a:uLnTx/>
              <a:uFillTx/>
              <a:latin typeface="DM Sans"/>
              <a:ea typeface="+mn-ea"/>
              <a:cs typeface="+mn-cs"/>
            </a:endParaRPr>
          </a:p>
        </p:txBody>
      </p:sp>
      <p:sp>
        <p:nvSpPr>
          <p:cNvPr id="4" name="TextBox 56">
            <a:extLst>
              <a:ext uri="{FF2B5EF4-FFF2-40B4-BE49-F238E27FC236}">
                <a16:creationId xmlns:a16="http://schemas.microsoft.com/office/drawing/2014/main" id="{3BAF602C-24DF-407F-1DDD-52C52141EC3F}"/>
              </a:ext>
            </a:extLst>
          </p:cNvPr>
          <p:cNvSpPr txBox="1"/>
          <p:nvPr/>
        </p:nvSpPr>
        <p:spPr>
          <a:xfrm>
            <a:off x="2245407" y="3793179"/>
            <a:ext cx="5586599" cy="1794798"/>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300" dirty="0">
                <a:solidFill>
                  <a:prstClr val="black"/>
                </a:solidFill>
                <a:latin typeface="DM Sans" pitchFamily="2" charset="0"/>
                <a:ea typeface="Fira Sans Book" panose="020B0503050000020004" pitchFamily="34" charset="0"/>
              </a:rPr>
              <a:t>Replenishing endogenous antioxidant levels of Q10 and Vitamin 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300" dirty="0">
                <a:solidFill>
                  <a:prstClr val="black"/>
                </a:solidFill>
                <a:latin typeface="DM Sans" pitchFamily="2" charset="0"/>
                <a:ea typeface="Fira Sans Book" panose="020B0503050000020004" pitchFamily="34" charset="0"/>
              </a:rPr>
              <a:t>Inhibiting lipid peroxidation on human skin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300" dirty="0">
                <a:solidFill>
                  <a:prstClr val="black"/>
                </a:solidFill>
                <a:latin typeface="DM Sans" pitchFamily="2" charset="0"/>
                <a:ea typeface="Fira Sans Book" panose="020B0503050000020004" pitchFamily="34" charset="0"/>
              </a:rPr>
              <a:t>Protecting the skin barrier from UV and pollution-induced damage.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300" dirty="0">
                <a:solidFill>
                  <a:prstClr val="black"/>
                </a:solidFill>
                <a:latin typeface="DM Sans" pitchFamily="2" charset="0"/>
                <a:ea typeface="Fira Sans Book" panose="020B0503050000020004" pitchFamily="34" charset="0"/>
              </a:rPr>
              <a:t>Boosting skin cell activity and reducing casual inflammation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300" dirty="0">
                <a:solidFill>
                  <a:prstClr val="black"/>
                </a:solidFill>
                <a:latin typeface="DM Sans" pitchFamily="2" charset="0"/>
                <a:ea typeface="Fira Sans Book" panose="020B0503050000020004" pitchFamily="34" charset="0"/>
              </a:rPr>
              <a:t>Reduces wrinkle depth</a:t>
            </a:r>
          </a:p>
          <a:p>
            <a:pPr marR="0" lvl="0" algn="l" defTabSz="914400" rtl="0" eaLnBrk="1" fontAlgn="auto" latinLnBrk="0" hangingPunct="1">
              <a:lnSpc>
                <a:spcPct val="100000"/>
              </a:lnSpc>
              <a:spcBef>
                <a:spcPts val="0"/>
              </a:spcBef>
              <a:spcAft>
                <a:spcPts val="300"/>
              </a:spcAft>
              <a:buClrTx/>
              <a:buSzTx/>
              <a:tabLst/>
              <a:defRPr/>
            </a:pPr>
            <a:endParaRPr lang="en-US" sz="1300" dirty="0">
              <a:solidFill>
                <a:prstClr val="black"/>
              </a:solidFill>
              <a:latin typeface="DM Sans" pitchFamily="2" charset="0"/>
              <a:ea typeface="Fira Sans Book" panose="020B0503050000020004" pitchFamily="34" charset="0"/>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pic>
        <p:nvPicPr>
          <p:cNvPr id="14" name="Picture 13" descr="A green and white circle with text&#10;&#10;AI-generated content may be incorrect.">
            <a:extLst>
              <a:ext uri="{FF2B5EF4-FFF2-40B4-BE49-F238E27FC236}">
                <a16:creationId xmlns:a16="http://schemas.microsoft.com/office/drawing/2014/main" id="{717E6972-D03F-04E9-6DCA-96D31EEE3C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31355" y="5163928"/>
            <a:ext cx="867912" cy="867912"/>
          </a:xfrm>
          <a:prstGeom prst="rect">
            <a:avLst/>
          </a:prstGeom>
        </p:spPr>
      </p:pic>
    </p:spTree>
    <p:extLst>
      <p:ext uri="{BB962C8B-B14F-4D97-AF65-F5344CB8AC3E}">
        <p14:creationId xmlns:p14="http://schemas.microsoft.com/office/powerpoint/2010/main" val="706177556"/>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5B8AD-42EC-CA81-D756-9B21C71CF209}"/>
              </a:ext>
            </a:extLst>
          </p:cNvPr>
          <p:cNvSpPr>
            <a:spLocks noGrp="1"/>
          </p:cNvSpPr>
          <p:nvPr>
            <p:ph type="title"/>
          </p:nvPr>
        </p:nvSpPr>
        <p:spPr>
          <a:xfrm>
            <a:off x="302401" y="302399"/>
            <a:ext cx="9266142" cy="500119"/>
          </a:xfrm>
        </p:spPr>
        <p:txBody>
          <a:bodyPr/>
          <a:lstStyle/>
          <a:p>
            <a:r>
              <a:rPr lang="en-GB" dirty="0"/>
              <a:t>LIPOGARD</a:t>
            </a:r>
            <a:br>
              <a:rPr lang="en-GB" dirty="0"/>
            </a:br>
            <a:r>
              <a:rPr lang="en-GB" dirty="0"/>
              <a:t>Mode of action</a:t>
            </a:r>
            <a:br>
              <a:rPr lang="en-GB" dirty="0"/>
            </a:br>
            <a:br>
              <a:rPr lang="en-GB" dirty="0"/>
            </a:br>
            <a:endParaRPr lang="en-NL" dirty="0"/>
          </a:p>
        </p:txBody>
      </p:sp>
      <p:sp>
        <p:nvSpPr>
          <p:cNvPr id="3" name="Slide Number Placeholder 2">
            <a:extLst>
              <a:ext uri="{FF2B5EF4-FFF2-40B4-BE49-F238E27FC236}">
                <a16:creationId xmlns:a16="http://schemas.microsoft.com/office/drawing/2014/main" id="{945914F0-DAD5-1D48-692C-238B9EEBFF8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25" name="Picture 24">
            <a:extLst>
              <a:ext uri="{FF2B5EF4-FFF2-40B4-BE49-F238E27FC236}">
                <a16:creationId xmlns:a16="http://schemas.microsoft.com/office/drawing/2014/main" id="{FF139ABA-0C3E-FD8E-4AA2-0438847735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pic>
        <p:nvPicPr>
          <p:cNvPr id="5" name="Picture 4">
            <a:extLst>
              <a:ext uri="{FF2B5EF4-FFF2-40B4-BE49-F238E27FC236}">
                <a16:creationId xmlns:a16="http://schemas.microsoft.com/office/drawing/2014/main" id="{BC2B2A5A-2DAC-98B7-94F3-895F5C7BA98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16533" y="802518"/>
            <a:ext cx="6832600" cy="4445000"/>
          </a:xfrm>
          <a:prstGeom prst="rect">
            <a:avLst/>
          </a:prstGeom>
        </p:spPr>
      </p:pic>
      <p:sp>
        <p:nvSpPr>
          <p:cNvPr id="6" name="Text Placeholder 2">
            <a:extLst>
              <a:ext uri="{FF2B5EF4-FFF2-40B4-BE49-F238E27FC236}">
                <a16:creationId xmlns:a16="http://schemas.microsoft.com/office/drawing/2014/main" id="{4702E662-02A8-AD43-60F1-AEFBB5B3826F}"/>
              </a:ext>
            </a:extLst>
          </p:cNvPr>
          <p:cNvSpPr txBox="1">
            <a:spLocks/>
          </p:cNvSpPr>
          <p:nvPr/>
        </p:nvSpPr>
        <p:spPr>
          <a:xfrm>
            <a:off x="302400" y="1416653"/>
            <a:ext cx="4751738" cy="4024694"/>
          </a:xfrm>
          <a:prstGeom prst="rect">
            <a:avLst/>
          </a:prstGeom>
        </p:spPr>
        <p:txBody>
          <a:bodyPr vert="horz" wrap="square" lIns="0" tIns="0" rIns="0" bIns="0" rtlCol="0">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kumimoji="0" lang="en-US" i="0" u="none" strike="noStrike" kern="1200" cap="none" spc="0" normalizeH="0" baseline="0" noProof="0" dirty="0">
                <a:ln>
                  <a:noFill/>
                </a:ln>
                <a:solidFill>
                  <a:prstClr val="black"/>
                </a:solidFill>
                <a:effectLst/>
                <a:uLnTx/>
                <a:uFillTx/>
                <a:latin typeface="DM Sans"/>
                <a:ea typeface="+mn-ea"/>
                <a:cs typeface="+mn-cs"/>
              </a:rPr>
              <a:t>Replenishing endogenous antioxidant levels of Q10 and Vitamin E.</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kumimoji="0" lang="en-US" i="0" u="none" strike="noStrike" kern="1200" cap="none" spc="0" normalizeH="0" baseline="0" noProof="0" dirty="0">
                <a:ln>
                  <a:noFill/>
                </a:ln>
                <a:solidFill>
                  <a:prstClr val="black"/>
                </a:solidFill>
                <a:effectLst/>
                <a:uLnTx/>
                <a:uFillTx/>
                <a:latin typeface="DM Sans"/>
                <a:ea typeface="+mn-ea"/>
                <a:cs typeface="+mn-cs"/>
              </a:rPr>
              <a:t>Inhibiting lipid peroxidation on human skin </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kumimoji="0" lang="en-US" i="0" u="none" strike="noStrike" kern="1200" cap="none" spc="0" normalizeH="0" baseline="0" noProof="0" dirty="0">
                <a:ln>
                  <a:noFill/>
                </a:ln>
                <a:solidFill>
                  <a:prstClr val="black"/>
                </a:solidFill>
                <a:effectLst/>
                <a:uLnTx/>
                <a:uFillTx/>
                <a:latin typeface="DM Sans"/>
                <a:ea typeface="+mn-ea"/>
                <a:cs typeface="+mn-cs"/>
              </a:rPr>
              <a:t>Protecting the skin barrier from UV and pollution-induced damage.</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kumimoji="0" lang="en-US" i="0" u="none" strike="noStrike" kern="1200" cap="none" spc="0" normalizeH="0" baseline="0" noProof="0" dirty="0">
                <a:ln>
                  <a:noFill/>
                </a:ln>
                <a:solidFill>
                  <a:prstClr val="black"/>
                </a:solidFill>
                <a:effectLst/>
                <a:uLnTx/>
                <a:uFillTx/>
                <a:latin typeface="DM Sans"/>
                <a:ea typeface="+mn-ea"/>
                <a:cs typeface="+mn-cs"/>
              </a:rPr>
              <a:t>Boosting skin cell activity and reducing casual inflammation</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lang="en-US" b="1" dirty="0">
              <a:solidFill>
                <a:prstClr val="black"/>
              </a:solidFill>
              <a:latin typeface="DM Sans"/>
            </a:endParaRP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kumimoji="0" lang="en-US" b="1" i="0" u="none" strike="noStrike" kern="1200" cap="none" spc="0" normalizeH="0" baseline="0" noProof="0" dirty="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lang="en-US" b="1" dirty="0">
              <a:solidFill>
                <a:prstClr val="black"/>
              </a:solidFill>
              <a:latin typeface="DM Sans"/>
            </a:endParaRP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kumimoji="0" lang="en-US" b="0" i="0" u="none" strike="noStrike" kern="1200" cap="none" spc="0" normalizeH="0" baseline="0" noProof="0" dirty="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kumimoji="0" lang="en-US" b="0" i="0" u="none" strike="noStrike" kern="1200" cap="none" spc="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4264089740"/>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5B8AD-42EC-CA81-D756-9B21C71CF209}"/>
              </a:ext>
            </a:extLst>
          </p:cNvPr>
          <p:cNvSpPr>
            <a:spLocks noGrp="1"/>
          </p:cNvSpPr>
          <p:nvPr>
            <p:ph type="title"/>
          </p:nvPr>
        </p:nvSpPr>
        <p:spPr>
          <a:xfrm>
            <a:off x="302401" y="302399"/>
            <a:ext cx="9266142" cy="500119"/>
          </a:xfrm>
        </p:spPr>
        <p:txBody>
          <a:bodyPr/>
          <a:lstStyle/>
          <a:p>
            <a:r>
              <a:rPr lang="en-GB" dirty="0"/>
              <a:t>LIPOGARD</a:t>
            </a:r>
            <a:br>
              <a:rPr lang="en-GB" dirty="0"/>
            </a:br>
            <a:r>
              <a:rPr lang="en-US" dirty="0"/>
              <a:t>Strong inhibition of lipid peroxidation </a:t>
            </a:r>
            <a:br>
              <a:rPr lang="en-US" dirty="0"/>
            </a:br>
            <a:br>
              <a:rPr lang="en-GB" dirty="0"/>
            </a:br>
            <a:br>
              <a:rPr lang="en-GB" dirty="0"/>
            </a:br>
            <a:endParaRPr lang="en-NL" dirty="0"/>
          </a:p>
        </p:txBody>
      </p:sp>
      <p:sp>
        <p:nvSpPr>
          <p:cNvPr id="3" name="Slide Number Placeholder 2">
            <a:extLst>
              <a:ext uri="{FF2B5EF4-FFF2-40B4-BE49-F238E27FC236}">
                <a16:creationId xmlns:a16="http://schemas.microsoft.com/office/drawing/2014/main" id="{945914F0-DAD5-1D48-692C-238B9EEBFF8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25" name="Picture 24">
            <a:extLst>
              <a:ext uri="{FF2B5EF4-FFF2-40B4-BE49-F238E27FC236}">
                <a16:creationId xmlns:a16="http://schemas.microsoft.com/office/drawing/2014/main" id="{FF139ABA-0C3E-FD8E-4AA2-0438847735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6" name="Rectangle 5">
            <a:extLst>
              <a:ext uri="{FF2B5EF4-FFF2-40B4-BE49-F238E27FC236}">
                <a16:creationId xmlns:a16="http://schemas.microsoft.com/office/drawing/2014/main" id="{E252D55B-2599-361F-728D-A9F386A39B3A}"/>
              </a:ext>
            </a:extLst>
          </p:cNvPr>
          <p:cNvSpPr/>
          <p:nvPr/>
        </p:nvSpPr>
        <p:spPr>
          <a:xfrm>
            <a:off x="461335" y="1548000"/>
            <a:ext cx="6736587" cy="184666"/>
          </a:xfrm>
          <a:prstGeom prst="rect">
            <a:avLst/>
          </a:prstGeom>
        </p:spPr>
        <p:txBody>
          <a:bodyPr wrap="square" lIns="0" tIns="0" rIns="0" bIns="0">
            <a:spAutoFit/>
          </a:bodyPr>
          <a:lstStyle/>
          <a:p>
            <a:r>
              <a:rPr lang="en-US" sz="1200" dirty="0">
                <a:latin typeface="+mj-lt"/>
                <a:ea typeface="Fira Sans" panose="020B0503050000020004" pitchFamily="34" charset="0"/>
              </a:rPr>
              <a:t>Scavenging effect of LIPOGARD vs placebo ex vivo on human skin</a:t>
            </a:r>
          </a:p>
        </p:txBody>
      </p:sp>
      <p:pic>
        <p:nvPicPr>
          <p:cNvPr id="7" name="Picture 6">
            <a:extLst>
              <a:ext uri="{FF2B5EF4-FFF2-40B4-BE49-F238E27FC236}">
                <a16:creationId xmlns:a16="http://schemas.microsoft.com/office/drawing/2014/main" id="{7A369249-4C40-F39F-FA8E-C3D858F0DBE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68000" y="1986369"/>
            <a:ext cx="6835205" cy="3323631"/>
          </a:xfrm>
          <a:prstGeom prst="rect">
            <a:avLst/>
          </a:prstGeom>
        </p:spPr>
      </p:pic>
      <p:sp>
        <p:nvSpPr>
          <p:cNvPr id="8" name="Rectangle 7">
            <a:extLst>
              <a:ext uri="{FF2B5EF4-FFF2-40B4-BE49-F238E27FC236}">
                <a16:creationId xmlns:a16="http://schemas.microsoft.com/office/drawing/2014/main" id="{A357DA8C-B09C-22D4-0C83-F8809DD89E73}"/>
              </a:ext>
            </a:extLst>
          </p:cNvPr>
          <p:cNvSpPr/>
          <p:nvPr/>
        </p:nvSpPr>
        <p:spPr>
          <a:xfrm>
            <a:off x="7907310" y="4502667"/>
            <a:ext cx="4016782" cy="884070"/>
          </a:xfrm>
          <a:prstGeom prst="rect">
            <a:avLst/>
          </a:prstGeom>
          <a:solidFill>
            <a:srgbClr val="037E4C"/>
          </a:solidFill>
        </p:spPr>
        <p:txBody>
          <a:bodyPr wrap="square" lIns="180000" tIns="72000" rIns="180000" bIns="72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mj-lt"/>
                <a:ea typeface="Fira Sans" panose="020B0503050000020004" pitchFamily="34" charset="0"/>
              </a:rPr>
              <a:t>LIPOGARD inhibits the formation of lipid peroxidation on human skin by up to 89%</a:t>
            </a:r>
          </a:p>
        </p:txBody>
      </p:sp>
      <p:sp>
        <p:nvSpPr>
          <p:cNvPr id="9" name="Rectangle 8">
            <a:extLst>
              <a:ext uri="{FF2B5EF4-FFF2-40B4-BE49-F238E27FC236}">
                <a16:creationId xmlns:a16="http://schemas.microsoft.com/office/drawing/2014/main" id="{B81C981A-21BD-49D6-44CA-4598AF7B87A8}"/>
              </a:ext>
            </a:extLst>
          </p:cNvPr>
          <p:cNvSpPr/>
          <p:nvPr/>
        </p:nvSpPr>
        <p:spPr>
          <a:xfrm>
            <a:off x="7898189" y="1548000"/>
            <a:ext cx="4010867" cy="2754600"/>
          </a:xfrm>
          <a:prstGeom prst="rect">
            <a:avLst/>
          </a:prstGeom>
        </p:spPr>
        <p:txBody>
          <a:bodyPr wrap="square" lIns="0" tIns="0" rIns="0" bIns="0">
            <a:spAutoFit/>
          </a:bodyPr>
          <a:lstStyle/>
          <a:p>
            <a:pPr>
              <a:spcAft>
                <a:spcPts val="600"/>
              </a:spcAft>
            </a:pPr>
            <a:r>
              <a:rPr lang="en-US" sz="1400" b="1" dirty="0">
                <a:latin typeface="+mj-lt"/>
                <a:ea typeface="Fira Sans" panose="020B0503050000020004" pitchFamily="34" charset="0"/>
              </a:rPr>
              <a:t>Test method</a:t>
            </a:r>
          </a:p>
          <a:p>
            <a:pPr>
              <a:spcAft>
                <a:spcPts val="600"/>
              </a:spcAft>
            </a:pPr>
            <a:r>
              <a:rPr lang="en-US" sz="1400" b="1" dirty="0">
                <a:latin typeface="+mj-lt"/>
                <a:ea typeface="Fira Sans" panose="020B0503050000020004" pitchFamily="34" charset="0"/>
              </a:rPr>
              <a:t>Selection of subjects</a:t>
            </a:r>
            <a:br>
              <a:rPr lang="en-US" sz="1400" b="1" dirty="0">
                <a:latin typeface="+mj-lt"/>
                <a:ea typeface="Fira Sans" panose="020B0503050000020004" pitchFamily="34" charset="0"/>
              </a:rPr>
            </a:br>
            <a:r>
              <a:rPr lang="en-US" sz="1200" dirty="0">
                <a:latin typeface="+mj-lt"/>
                <a:ea typeface="Fira Sans" panose="020B0503050000020004" pitchFamily="34" charset="0"/>
              </a:rPr>
              <a:t>6 healthy volunteers aged between 23 and 41. </a:t>
            </a:r>
          </a:p>
          <a:p>
            <a:pPr>
              <a:spcAft>
                <a:spcPts val="600"/>
              </a:spcAft>
            </a:pPr>
            <a:r>
              <a:rPr lang="en-US" sz="1400" b="1" dirty="0">
                <a:latin typeface="+mj-lt"/>
                <a:ea typeface="Fira Sans" panose="020B0503050000020004" pitchFamily="34" charset="0"/>
              </a:rPr>
              <a:t>Principle an devices</a:t>
            </a:r>
            <a:br>
              <a:rPr lang="en-US" sz="1400" b="1" dirty="0">
                <a:latin typeface="+mj-lt"/>
                <a:ea typeface="Fira Sans" panose="020B0503050000020004" pitchFamily="34" charset="0"/>
              </a:rPr>
            </a:br>
            <a:r>
              <a:rPr lang="en-US" sz="1200" dirty="0">
                <a:latin typeface="+mj-lt"/>
                <a:ea typeface="Fira Sans" panose="020B0503050000020004" pitchFamily="34" charset="0"/>
              </a:rPr>
              <a:t>The efficacy of LIPOGARD (3%) has been investigated with a method, assessing the basal or UV-induced peroxidation of the stratum corneum </a:t>
            </a:r>
          </a:p>
          <a:p>
            <a:pPr>
              <a:spcAft>
                <a:spcPts val="600"/>
              </a:spcAft>
            </a:pPr>
            <a:r>
              <a:rPr lang="en-US" sz="1200" dirty="0">
                <a:latin typeface="+mj-lt"/>
                <a:ea typeface="Fira Sans" panose="020B0503050000020004" pitchFamily="34" charset="0"/>
              </a:rPr>
              <a:t>An UVA irradiation allows to increase the free radical rate. On cutaneous lipids free radicals generate </a:t>
            </a:r>
            <a:r>
              <a:rPr lang="en-US" sz="1200" dirty="0" err="1">
                <a:latin typeface="+mj-lt"/>
                <a:ea typeface="Fira Sans" panose="020B0503050000020004" pitchFamily="34" charset="0"/>
              </a:rPr>
              <a:t>lipoperoxides</a:t>
            </a:r>
            <a:r>
              <a:rPr lang="en-US" sz="1200" dirty="0">
                <a:latin typeface="+mj-lt"/>
                <a:ea typeface="Fira Sans" panose="020B0503050000020004" pitchFamily="34" charset="0"/>
              </a:rPr>
              <a:t>. The measuring tool was implemented with a probe which became fluorescent in presence pf peroxides. The fluorescence is detected by fluorimetry with the </a:t>
            </a:r>
            <a:r>
              <a:rPr lang="en-US" sz="1200" dirty="0" err="1">
                <a:latin typeface="+mj-lt"/>
                <a:ea typeface="Fira Sans" panose="020B0503050000020004" pitchFamily="34" charset="0"/>
              </a:rPr>
              <a:t>Fluoroskan</a:t>
            </a:r>
            <a:r>
              <a:rPr lang="en-US" sz="1200" dirty="0">
                <a:latin typeface="+mj-lt"/>
                <a:ea typeface="Fira Sans" panose="020B0503050000020004" pitchFamily="34" charset="0"/>
              </a:rPr>
              <a:t> II</a:t>
            </a:r>
            <a:r>
              <a:rPr lang="en-US" sz="1200" baseline="30000" dirty="0">
                <a:latin typeface="+mj-lt"/>
                <a:ea typeface="Fira Sans" panose="020B0503050000020004" pitchFamily="34" charset="0"/>
              </a:rPr>
              <a:t>®</a:t>
            </a:r>
            <a:r>
              <a:rPr lang="en-US" sz="1200" dirty="0">
                <a:latin typeface="+mj-lt"/>
                <a:ea typeface="Fira Sans" panose="020B0503050000020004" pitchFamily="34" charset="0"/>
              </a:rPr>
              <a:t> (</a:t>
            </a:r>
            <a:r>
              <a:rPr lang="en-US" sz="1200" dirty="0" err="1">
                <a:latin typeface="+mj-lt"/>
                <a:ea typeface="Fira Sans" panose="020B0503050000020004" pitchFamily="34" charset="0"/>
              </a:rPr>
              <a:t>Labsystem</a:t>
            </a:r>
            <a:r>
              <a:rPr lang="en-US" sz="1200" dirty="0">
                <a:latin typeface="+mj-lt"/>
                <a:ea typeface="Fira Sans" panose="020B0503050000020004" pitchFamily="34" charset="0"/>
              </a:rPr>
              <a:t>).</a:t>
            </a:r>
          </a:p>
        </p:txBody>
      </p:sp>
      <p:grpSp>
        <p:nvGrpSpPr>
          <p:cNvPr id="4" name="Group 3">
            <a:extLst>
              <a:ext uri="{FF2B5EF4-FFF2-40B4-BE49-F238E27FC236}">
                <a16:creationId xmlns:a16="http://schemas.microsoft.com/office/drawing/2014/main" id="{E32669FB-16CD-9960-6E51-596A0DCB3F46}"/>
              </a:ext>
            </a:extLst>
          </p:cNvPr>
          <p:cNvGrpSpPr/>
          <p:nvPr/>
        </p:nvGrpSpPr>
        <p:grpSpPr>
          <a:xfrm>
            <a:off x="11052686" y="244448"/>
            <a:ext cx="836913" cy="303213"/>
            <a:chOff x="6792289" y="584837"/>
            <a:chExt cx="836913" cy="303213"/>
          </a:xfrm>
        </p:grpSpPr>
        <p:grpSp>
          <p:nvGrpSpPr>
            <p:cNvPr id="5" name="Group 4">
              <a:extLst>
                <a:ext uri="{FF2B5EF4-FFF2-40B4-BE49-F238E27FC236}">
                  <a16:creationId xmlns:a16="http://schemas.microsoft.com/office/drawing/2014/main" id="{5FC69FE6-0776-1F3B-FBA1-5CCEE3BB2934}"/>
                </a:ext>
              </a:extLst>
            </p:cNvPr>
            <p:cNvGrpSpPr/>
            <p:nvPr/>
          </p:nvGrpSpPr>
          <p:grpSpPr>
            <a:xfrm>
              <a:off x="6792289" y="584837"/>
              <a:ext cx="836913" cy="303213"/>
              <a:chOff x="6792289" y="584837"/>
              <a:chExt cx="836913" cy="303213"/>
            </a:xfrm>
          </p:grpSpPr>
          <p:sp>
            <p:nvSpPr>
              <p:cNvPr id="13" name="Freeform 43">
                <a:extLst>
                  <a:ext uri="{FF2B5EF4-FFF2-40B4-BE49-F238E27FC236}">
                    <a16:creationId xmlns:a16="http://schemas.microsoft.com/office/drawing/2014/main" id="{0D7867E3-D73D-8B51-77AC-443B1392CA70}"/>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cap="flat" cmpd="sng" algn="ctr">
                <a:solidFill>
                  <a:srgbClr val="4D3C35"/>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a:ea typeface="+mn-ea"/>
                  <a:cs typeface="+mn-cs"/>
                </a:endParaRPr>
              </a:p>
            </p:txBody>
          </p:sp>
          <p:sp>
            <p:nvSpPr>
              <p:cNvPr id="14" name="Freeform 42">
                <a:extLst>
                  <a:ext uri="{FF2B5EF4-FFF2-40B4-BE49-F238E27FC236}">
                    <a16:creationId xmlns:a16="http://schemas.microsoft.com/office/drawing/2014/main" id="{A23789FC-D18D-4D8A-FD6C-178FC60F177A}"/>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cap="flat" cmpd="sng" algn="ctr">
                <a:solidFill>
                  <a:srgbClr val="4D3C35"/>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a:ea typeface="+mn-ea"/>
                  <a:cs typeface="+mn-cs"/>
                </a:endParaRPr>
              </a:p>
            </p:txBody>
          </p:sp>
        </p:grpSp>
        <p:grpSp>
          <p:nvGrpSpPr>
            <p:cNvPr id="10" name="Group 9">
              <a:extLst>
                <a:ext uri="{FF2B5EF4-FFF2-40B4-BE49-F238E27FC236}">
                  <a16:creationId xmlns:a16="http://schemas.microsoft.com/office/drawing/2014/main" id="{271A99F6-451E-4229-BCF2-709FEBA08761}"/>
                </a:ext>
              </a:extLst>
            </p:cNvPr>
            <p:cNvGrpSpPr/>
            <p:nvPr/>
          </p:nvGrpSpPr>
          <p:grpSpPr>
            <a:xfrm>
              <a:off x="6866467" y="597144"/>
              <a:ext cx="611599" cy="282401"/>
              <a:chOff x="6866467" y="597144"/>
              <a:chExt cx="611599" cy="282401"/>
            </a:xfrm>
          </p:grpSpPr>
          <p:sp>
            <p:nvSpPr>
              <p:cNvPr id="11" name="Rectangle 10">
                <a:extLst>
                  <a:ext uri="{FF2B5EF4-FFF2-40B4-BE49-F238E27FC236}">
                    <a16:creationId xmlns:a16="http://schemas.microsoft.com/office/drawing/2014/main" id="{D8922EE7-801C-AE15-E9EC-AE9EE81CCC9B}"/>
                  </a:ext>
                </a:extLst>
              </p:cNvPr>
              <p:cNvSpPr/>
              <p:nvPr/>
            </p:nvSpPr>
            <p:spPr>
              <a:xfrm>
                <a:off x="6866467" y="597144"/>
                <a:ext cx="227236" cy="282401"/>
              </a:xfrm>
              <a:prstGeom prst="rect">
                <a:avLst/>
              </a:prstGeom>
              <a:noFill/>
              <a:ln w="12700" cap="flat" cmpd="sng" algn="ctr">
                <a:noFill/>
                <a:prstDash val="solid"/>
                <a:miter lim="800000"/>
              </a:ln>
              <a:effectLst/>
            </p:spPr>
            <p:txBody>
              <a:bodyPr lIns="36000" rIns="36000"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1" u="none" strike="noStrike" kern="0" cap="none" spc="0" normalizeH="0" baseline="0" noProof="0" dirty="0">
                    <a:ln>
                      <a:noFill/>
                    </a:ln>
                    <a:solidFill>
                      <a:srgbClr val="4D3C35"/>
                    </a:solidFill>
                    <a:effectLst/>
                    <a:uLnTx/>
                    <a:uFillTx/>
                    <a:latin typeface="DM Sans"/>
                    <a:ea typeface="+mn-ea"/>
                    <a:cs typeface="+mn-cs"/>
                  </a:rPr>
                  <a:t>Ex</a:t>
                </a:r>
              </a:p>
            </p:txBody>
          </p:sp>
          <p:sp>
            <p:nvSpPr>
              <p:cNvPr id="12" name="Rectangle 11">
                <a:extLst>
                  <a:ext uri="{FF2B5EF4-FFF2-40B4-BE49-F238E27FC236}">
                    <a16:creationId xmlns:a16="http://schemas.microsoft.com/office/drawing/2014/main" id="{38EFDF68-EE18-84B0-F2BB-E952274BF984}"/>
                  </a:ext>
                </a:extLst>
              </p:cNvPr>
              <p:cNvSpPr/>
              <p:nvPr/>
            </p:nvSpPr>
            <p:spPr>
              <a:xfrm>
                <a:off x="7093703" y="597144"/>
                <a:ext cx="384363" cy="282401"/>
              </a:xfrm>
              <a:prstGeom prst="rect">
                <a:avLst/>
              </a:prstGeom>
              <a:noFill/>
              <a:ln w="12700" cap="flat" cmpd="sng" algn="ctr">
                <a:noFill/>
                <a:prstDash val="solid"/>
                <a:miter lim="800000"/>
              </a:ln>
              <a:effectLst/>
            </p:spPr>
            <p:txBody>
              <a:bodyPr lIns="36000" rIns="3600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srgbClr val="CCBCB8"/>
                    </a:solidFill>
                    <a:effectLst/>
                    <a:uLnTx/>
                    <a:uFillTx/>
                    <a:latin typeface="DM Sans"/>
                    <a:ea typeface="+mn-ea"/>
                    <a:cs typeface="+mn-cs"/>
                  </a:rPr>
                  <a:t>vivo</a:t>
                </a:r>
              </a:p>
            </p:txBody>
          </p:sp>
        </p:grpSp>
      </p:grpSp>
    </p:spTree>
    <p:extLst>
      <p:ext uri="{BB962C8B-B14F-4D97-AF65-F5344CB8AC3E}">
        <p14:creationId xmlns:p14="http://schemas.microsoft.com/office/powerpoint/2010/main" val="786519101"/>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6E932-C6EB-23C1-0CCC-D83B1D2C1244}"/>
            </a:ext>
          </a:extLst>
        </p:cNvPr>
        <p:cNvGrpSpPr/>
        <p:nvPr/>
      </p:nvGrpSpPr>
      <p:grpSpPr>
        <a:xfrm>
          <a:off x="0" y="0"/>
          <a:ext cx="0" cy="0"/>
          <a:chOff x="0" y="0"/>
          <a:chExt cx="0" cy="0"/>
        </a:xfrm>
      </p:grpSpPr>
      <p:pic>
        <p:nvPicPr>
          <p:cNvPr id="5" name="Picture Placeholder 10" descr="A person smiling with her eyes closed&#10;&#10;AI-generated content may be incorrect.">
            <a:extLst>
              <a:ext uri="{FF2B5EF4-FFF2-40B4-BE49-F238E27FC236}">
                <a16:creationId xmlns:a16="http://schemas.microsoft.com/office/drawing/2014/main" id="{26975BE6-9329-FAD3-258F-A9A00391B0E2}"/>
              </a:ext>
            </a:extLst>
          </p:cNvPr>
          <p:cNvPicPr>
            <a:picLocks noGrp="1" noChangeAspect="1"/>
          </p:cNvPicPr>
          <p:nvPr>
            <p:ph type="pic" sz="quarter" idx="25"/>
          </p:nvPr>
        </p:nvPicPr>
        <p:blipFill>
          <a:blip r:embed="rId3">
            <a:extLst>
              <a:ext uri="{28A0092B-C50C-407E-A947-70E740481C1C}">
                <a14:useLocalDpi xmlns:a14="http://schemas.microsoft.com/office/drawing/2010/main" val="0"/>
              </a:ext>
            </a:extLst>
          </a:blip>
          <a:srcRect l="1766" r="39732"/>
          <a:stretch/>
        </p:blipFill>
        <p:spPr>
          <a:xfrm>
            <a:off x="6172200" y="0"/>
            <a:ext cx="6019800" cy="6858000"/>
          </a:xfrm>
        </p:spPr>
      </p:pic>
      <p:sp>
        <p:nvSpPr>
          <p:cNvPr id="3" name="Title 2">
            <a:extLst>
              <a:ext uri="{FF2B5EF4-FFF2-40B4-BE49-F238E27FC236}">
                <a16:creationId xmlns:a16="http://schemas.microsoft.com/office/drawing/2014/main" id="{4E8C3C08-7B00-E01D-10F7-41CA52D04A41}"/>
              </a:ext>
            </a:extLst>
          </p:cNvPr>
          <p:cNvSpPr>
            <a:spLocks noGrp="1"/>
          </p:cNvSpPr>
          <p:nvPr>
            <p:ph type="title"/>
          </p:nvPr>
        </p:nvSpPr>
        <p:spPr/>
        <p:txBody>
          <a:bodyPr/>
          <a:lstStyle/>
          <a:p>
            <a:r>
              <a:rPr lang="en-US" dirty="0">
                <a:latin typeface="DM Sans 9pt" pitchFamily="2" charset="77"/>
              </a:rPr>
              <a:t>ALL-Q® plus</a:t>
            </a:r>
          </a:p>
        </p:txBody>
      </p:sp>
      <p:pic>
        <p:nvPicPr>
          <p:cNvPr id="13" name="Picture Placeholder 12">
            <a:extLst>
              <a:ext uri="{FF2B5EF4-FFF2-40B4-BE49-F238E27FC236}">
                <a16:creationId xmlns:a16="http://schemas.microsoft.com/office/drawing/2014/main" id="{85929BB6-6A1A-CA1E-8676-420FDC479D99}"/>
              </a:ext>
            </a:extLst>
          </p:cNvPr>
          <p:cNvPicPr>
            <a:picLocks noGrp="1" noChangeAspect="1"/>
          </p:cNvPicPr>
          <p:nvPr>
            <p:ph type="pic" sz="quarter" idx="26"/>
          </p:nvPr>
        </p:nvPicPr>
        <p:blipFill>
          <a:blip r:embed="rId4">
            <a:extLst>
              <a:ext uri="{28A0092B-C50C-407E-A947-70E740481C1C}">
                <a14:useLocalDpi xmlns:a14="http://schemas.microsoft.com/office/drawing/2010/main" val="0"/>
              </a:ext>
            </a:extLst>
          </a:blip>
          <a:srcRect t="18" b="18"/>
          <a:stretch/>
        </p:blipFill>
        <p:spPr/>
      </p:pic>
      <p:pic>
        <p:nvPicPr>
          <p:cNvPr id="15" name="Picture Placeholder 14">
            <a:extLst>
              <a:ext uri="{FF2B5EF4-FFF2-40B4-BE49-F238E27FC236}">
                <a16:creationId xmlns:a16="http://schemas.microsoft.com/office/drawing/2014/main" id="{E4FF5851-9518-DE66-6F77-D6C2E30163E9}"/>
              </a:ext>
            </a:extLst>
          </p:cNvPr>
          <p:cNvPicPr>
            <a:picLocks noGrp="1" noChangeAspect="1"/>
          </p:cNvPicPr>
          <p:nvPr>
            <p:ph type="pic" sz="quarter" idx="27"/>
          </p:nvPr>
        </p:nvPicPr>
        <p:blipFill>
          <a:blip r:embed="rId5">
            <a:extLst>
              <a:ext uri="{28A0092B-C50C-407E-A947-70E740481C1C}">
                <a14:useLocalDpi xmlns:a14="http://schemas.microsoft.com/office/drawing/2010/main" val="0"/>
              </a:ext>
            </a:extLst>
          </a:blip>
          <a:srcRect t="150" b="150"/>
          <a:stretch/>
        </p:blipFill>
        <p:spPr/>
      </p:pic>
      <p:sp>
        <p:nvSpPr>
          <p:cNvPr id="7" name="Text Placeholder 6">
            <a:extLst>
              <a:ext uri="{FF2B5EF4-FFF2-40B4-BE49-F238E27FC236}">
                <a16:creationId xmlns:a16="http://schemas.microsoft.com/office/drawing/2014/main" id="{E71F1D69-4080-829D-AC22-611935D80613}"/>
              </a:ext>
            </a:extLst>
          </p:cNvPr>
          <p:cNvSpPr>
            <a:spLocks noGrp="1"/>
          </p:cNvSpPr>
          <p:nvPr>
            <p:ph type="body" sz="quarter" idx="30"/>
          </p:nvPr>
        </p:nvSpPr>
        <p:spPr>
          <a:xfrm>
            <a:off x="328513" y="1724025"/>
            <a:ext cx="5289862" cy="533400"/>
          </a:xfrm>
        </p:spPr>
        <p:txBody>
          <a:bodyPr/>
          <a:lstStyle/>
          <a:p>
            <a:r>
              <a:rPr lang="en-US" dirty="0"/>
              <a:t>Replenish your skin’s natural superpowers</a:t>
            </a:r>
          </a:p>
        </p:txBody>
      </p:sp>
      <p:sp>
        <p:nvSpPr>
          <p:cNvPr id="9" name="Oval 8">
            <a:extLst>
              <a:ext uri="{FF2B5EF4-FFF2-40B4-BE49-F238E27FC236}">
                <a16:creationId xmlns:a16="http://schemas.microsoft.com/office/drawing/2014/main" id="{85473566-3FA8-B9A8-7968-EBD9AB4834EF}"/>
              </a:ext>
            </a:extLst>
          </p:cNvPr>
          <p:cNvSpPr/>
          <p:nvPr/>
        </p:nvSpPr>
        <p:spPr>
          <a:xfrm>
            <a:off x="4193759" y="4298534"/>
            <a:ext cx="1337091" cy="1337091"/>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0" name="Oval 9">
            <a:extLst>
              <a:ext uri="{FF2B5EF4-FFF2-40B4-BE49-F238E27FC236}">
                <a16:creationId xmlns:a16="http://schemas.microsoft.com/office/drawing/2014/main" id="{17AE2999-AC72-4767-9830-453A15DFC07A}"/>
              </a:ext>
            </a:extLst>
          </p:cNvPr>
          <p:cNvSpPr/>
          <p:nvPr/>
        </p:nvSpPr>
        <p:spPr>
          <a:xfrm>
            <a:off x="4728450" y="5121275"/>
            <a:ext cx="2011840" cy="2011840"/>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1" name="Oval 10">
            <a:extLst>
              <a:ext uri="{FF2B5EF4-FFF2-40B4-BE49-F238E27FC236}">
                <a16:creationId xmlns:a16="http://schemas.microsoft.com/office/drawing/2014/main" id="{1916F41D-228B-D16C-577D-D382E5F7D43D}"/>
              </a:ext>
            </a:extLst>
          </p:cNvPr>
          <p:cNvSpPr/>
          <p:nvPr/>
        </p:nvSpPr>
        <p:spPr>
          <a:xfrm>
            <a:off x="-229098" y="2297616"/>
            <a:ext cx="673165" cy="673165"/>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8" name="Picture 17">
            <a:extLst>
              <a:ext uri="{FF2B5EF4-FFF2-40B4-BE49-F238E27FC236}">
                <a16:creationId xmlns:a16="http://schemas.microsoft.com/office/drawing/2014/main" id="{E43F5DDF-EFDE-B239-F0E1-B48DF81AB7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8" name="Text Placeholder 7">
            <a:extLst>
              <a:ext uri="{FF2B5EF4-FFF2-40B4-BE49-F238E27FC236}">
                <a16:creationId xmlns:a16="http://schemas.microsoft.com/office/drawing/2014/main" id="{A8EF0B7D-12A8-1E7F-85F0-0B4F920C3DB0}"/>
              </a:ext>
            </a:extLst>
          </p:cNvPr>
          <p:cNvSpPr>
            <a:spLocks noGrp="1"/>
          </p:cNvSpPr>
          <p:nvPr>
            <p:ph type="body" sz="quarter" idx="29"/>
          </p:nvPr>
        </p:nvSpPr>
        <p:spPr/>
        <p:txBody>
          <a:bodyPr/>
          <a:lstStyle/>
          <a:p>
            <a:r>
              <a:rPr lang="en-BR" dirty="0"/>
              <a:t> </a:t>
            </a:r>
          </a:p>
        </p:txBody>
      </p:sp>
    </p:spTree>
    <p:extLst>
      <p:ext uri="{BB962C8B-B14F-4D97-AF65-F5344CB8AC3E}">
        <p14:creationId xmlns:p14="http://schemas.microsoft.com/office/powerpoint/2010/main" val="2876321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605611"/>
            <a:ext cx="11587200" cy="288767"/>
          </a:xfrm>
        </p:spPr>
        <p:txBody>
          <a:bodyPr/>
          <a:lstStyle/>
          <a:p>
            <a:r>
              <a:rPr lang="en-US"/>
              <a:t>ID Card</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a:xfrm>
            <a:off x="302400" y="302400"/>
            <a:ext cx="11591925" cy="303211"/>
          </a:xfrm>
        </p:spPr>
        <p:txBody>
          <a:bodyPr/>
          <a:lstStyle/>
          <a:p>
            <a:r>
              <a:rPr lang="en-US" dirty="0"/>
              <a:t>ALL-Q® Plus</a:t>
            </a:r>
          </a:p>
        </p:txBody>
      </p:sp>
      <p:grpSp>
        <p:nvGrpSpPr>
          <p:cNvPr id="3" name="Group 2">
            <a:extLst>
              <a:ext uri="{FF2B5EF4-FFF2-40B4-BE49-F238E27FC236}">
                <a16:creationId xmlns:a16="http://schemas.microsoft.com/office/drawing/2014/main" id="{4D823F3C-5F3F-53A2-59F3-59E82A42FBF0}"/>
              </a:ext>
            </a:extLst>
          </p:cNvPr>
          <p:cNvGrpSpPr/>
          <p:nvPr/>
        </p:nvGrpSpPr>
        <p:grpSpPr>
          <a:xfrm>
            <a:off x="134685" y="1756966"/>
            <a:ext cx="12525401" cy="2748905"/>
            <a:chOff x="0" y="2190069"/>
            <a:chExt cx="12525401" cy="2748905"/>
          </a:xfrm>
        </p:grpSpPr>
        <p:sp>
          <p:nvSpPr>
            <p:cNvPr id="70" name="Rectangle 69">
              <a:extLst>
                <a:ext uri="{FF2B5EF4-FFF2-40B4-BE49-F238E27FC236}">
                  <a16:creationId xmlns:a16="http://schemas.microsoft.com/office/drawing/2014/main" id="{A4D4DB38-D371-60CF-A69E-F939E2EF69FC}"/>
                </a:ext>
              </a:extLst>
            </p:cNvPr>
            <p:cNvSpPr/>
            <p:nvPr/>
          </p:nvSpPr>
          <p:spPr>
            <a:xfrm>
              <a:off x="0" y="2286165"/>
              <a:ext cx="11889600" cy="1193635"/>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2134217" y="2190069"/>
              <a:ext cx="10391184" cy="274890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sz="1300" dirty="0">
                  <a:solidFill>
                    <a:prstClr val="black"/>
                  </a:solidFill>
                  <a:latin typeface="DM Sans" pitchFamily="2" charset="0"/>
                  <a:ea typeface="Fira Sans Book" panose="020B0503050000020004" pitchFamily="34" charset="0"/>
                </a:rPr>
                <a:t>B</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lend of 7.5% Ubiquinone, 20% </a:t>
              </a:r>
              <a:r>
                <a:rPr kumimoji="0" lang="en-US"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Tocopheryl</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Acetate, 72.5% C12-15 Alkyl Benzoate</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Q10/Ubiquinone: manufactured by biotechnological fermentation </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300" dirty="0" err="1">
                  <a:solidFill>
                    <a:prstClr val="black"/>
                  </a:solidFill>
                  <a:latin typeface="DM Sans" pitchFamily="2" charset="0"/>
                  <a:ea typeface="Fira Sans Book" panose="020B0503050000020004" pitchFamily="34" charset="0"/>
                </a:rPr>
                <a:t>Tocopheryl</a:t>
              </a:r>
              <a:r>
                <a:rPr lang="en-US" sz="1300" dirty="0">
                  <a:solidFill>
                    <a:prstClr val="black"/>
                  </a:solidFill>
                  <a:latin typeface="DM Sans" pitchFamily="2" charset="0"/>
                  <a:ea typeface="Fira Sans Book" panose="020B0503050000020004" pitchFamily="34" charset="0"/>
                </a:rPr>
                <a:t> A</a:t>
              </a:r>
              <a:r>
                <a:rPr kumimoji="0" lang="en-US"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cetate</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synthetic origin, acts as a powerful antioxidant that may be effective to protect your skin</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C12-15 Alkyl Benzoate: synthetic, cosmetic carrier oil, acts as an emollient  </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pt-BR"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7.5% natural </a:t>
              </a:r>
              <a:r>
                <a:rPr kumimoji="0" lang="pt-BR"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origin</a:t>
              </a:r>
              <a:r>
                <a:rPr kumimoji="0" lang="pt-BR"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(ISO 16128)</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grpSp>
      <p:sp>
        <p:nvSpPr>
          <p:cNvPr id="67" name="Rectangle 66">
            <a:extLst>
              <a:ext uri="{FF2B5EF4-FFF2-40B4-BE49-F238E27FC236}">
                <a16:creationId xmlns:a16="http://schemas.microsoft.com/office/drawing/2014/main" id="{7171883A-B39C-3CC0-7BB7-E00620DF26CE}"/>
              </a:ext>
            </a:extLst>
          </p:cNvPr>
          <p:cNvSpPr/>
          <p:nvPr/>
        </p:nvSpPr>
        <p:spPr>
          <a:xfrm>
            <a:off x="134685" y="3798697"/>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13" name="Rectangle 12">
            <a:extLst>
              <a:ext uri="{FF2B5EF4-FFF2-40B4-BE49-F238E27FC236}">
                <a16:creationId xmlns:a16="http://schemas.microsoft.com/office/drawing/2014/main" id="{E6D535CE-5DB7-1A50-4492-712D99B903A8}"/>
              </a:ext>
            </a:extLst>
          </p:cNvPr>
          <p:cNvSpPr/>
          <p:nvPr/>
        </p:nvSpPr>
        <p:spPr>
          <a:xfrm>
            <a:off x="134685" y="5163928"/>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noProof="0">
                <a:ln>
                  <a:noFill/>
                </a:ln>
                <a:solidFill>
                  <a:srgbClr val="307297"/>
                </a:solidFill>
                <a:effectLst/>
                <a:uLnTx/>
                <a:uFillTx/>
                <a:latin typeface="Fira Sans Medium"/>
                <a:ea typeface="+mn-ea"/>
                <a:cs typeface="+mn-cs"/>
              </a:rPr>
            </a:br>
            <a:endParaRPr kumimoji="0" lang="en-US" sz="1400" b="0" i="0" u="none" strike="noStrike" kern="0" cap="none" spc="0" normalizeH="0" baseline="0" noProof="0">
              <a:ln>
                <a:noFill/>
              </a:ln>
              <a:solidFill>
                <a:srgbClr val="307297"/>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6"/>
            <a:ext cx="11882621" cy="632053"/>
            <a:chOff x="-25599" y="2558933"/>
            <a:chExt cx="11889600" cy="385200"/>
          </a:xfrm>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36698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Tocopheryl</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Acetate, Ubiquinone, C12-15 Alkyl Benzoate</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3127006"/>
            <a:ext cx="11939706" cy="572906"/>
            <a:chOff x="0" y="3331675"/>
            <a:chExt cx="11939706" cy="572906"/>
          </a:xfrm>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4219" y="3340889"/>
              <a:ext cx="4874564" cy="36363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Form: Reddish clear liquid</a:t>
              </a:r>
            </a:p>
          </p:txBody>
        </p:sp>
        <p:sp>
          <p:nvSpPr>
            <p:cNvPr id="56" name="Rectangle 55">
              <a:extLst>
                <a:ext uri="{FF2B5EF4-FFF2-40B4-BE49-F238E27FC236}">
                  <a16:creationId xmlns:a16="http://schemas.microsoft.com/office/drawing/2014/main" id="{EF81DD97-D580-7802-40CA-0374840235E7}"/>
                </a:ext>
              </a:extLst>
            </p:cNvPr>
            <p:cNvSpPr/>
            <p:nvPr/>
          </p:nvSpPr>
          <p:spPr>
            <a:xfrm>
              <a:off x="4920703" y="3340889"/>
              <a:ext cx="1747192"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Use level: 0.5 - 4%</a:t>
              </a:r>
              <a:b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64" name="Rectangle 63">
              <a:extLst>
                <a:ext uri="{FF2B5EF4-FFF2-40B4-BE49-F238E27FC236}">
                  <a16:creationId xmlns:a16="http://schemas.microsoft.com/office/drawing/2014/main" id="{7CAC7629-C57C-A116-71B5-1F92D4824BDC}"/>
                </a:ext>
              </a:extLst>
            </p:cNvPr>
            <p:cNvSpPr/>
            <p:nvPr/>
          </p:nvSpPr>
          <p:spPr>
            <a:xfrm>
              <a:off x="7447973" y="3340889"/>
              <a:ext cx="4491733"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Solubility: Soluble in lipophilic components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solidFill>
                    <a:prstClr val="black"/>
                  </a:solidFill>
                  <a:latin typeface="DM Sans" pitchFamily="2" charset="0"/>
                  <a:ea typeface="Fira Sans Book" panose="020B0503050000020004" pitchFamily="34" charset="0"/>
                </a:rPr>
                <a:t>Storage: 15-25°C</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a:t>
              </a:r>
            </a:p>
          </p:txBody>
        </p:sp>
      </p:grpSp>
      <p:pic>
        <p:nvPicPr>
          <p:cNvPr id="5" name="Picture 4" descr="Logo&#10;&#10;Description automatically generated">
            <a:extLst>
              <a:ext uri="{FF2B5EF4-FFF2-40B4-BE49-F238E27FC236}">
                <a16:creationId xmlns:a16="http://schemas.microsoft.com/office/drawing/2014/main" id="{AA6C2128-E724-EBDF-855B-18BB1948A2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33329" y="5219997"/>
            <a:ext cx="1033327" cy="768430"/>
          </a:xfrm>
          <a:prstGeom prst="rect">
            <a:avLst/>
          </a:prstGeom>
        </p:spPr>
      </p:pic>
      <p:pic>
        <p:nvPicPr>
          <p:cNvPr id="7" name="Picture 6">
            <a:extLst>
              <a:ext uri="{FF2B5EF4-FFF2-40B4-BE49-F238E27FC236}">
                <a16:creationId xmlns:a16="http://schemas.microsoft.com/office/drawing/2014/main" id="{6BD18ECA-3C0A-D562-9CE5-0442C9193E4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923939" y="5238092"/>
            <a:ext cx="961009" cy="721957"/>
          </a:xfrm>
          <a:prstGeom prst="rect">
            <a:avLst/>
          </a:prstGeom>
          <a:ln>
            <a:noFill/>
          </a:ln>
          <a:effectLst/>
        </p:spPr>
      </p:pic>
      <p:sp>
        <p:nvSpPr>
          <p:cNvPr id="10" name="AutoShape 2">
            <a:extLst>
              <a:ext uri="{FF2B5EF4-FFF2-40B4-BE49-F238E27FC236}">
                <a16:creationId xmlns:a16="http://schemas.microsoft.com/office/drawing/2014/main" id="{D48C8864-7713-ED1D-D997-B458551BC643}"/>
              </a:ext>
            </a:extLst>
          </p:cNvPr>
          <p:cNvSpPr>
            <a:spLocks noChangeAspect="1" noChangeArrowheads="1"/>
          </p:cNvSpPr>
          <p:nvPr/>
        </p:nvSpPr>
        <p:spPr bwMode="auto">
          <a:xfrm>
            <a:off x="5943600" y="354874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pic>
        <p:nvPicPr>
          <p:cNvPr id="19" name="Picture 18" descr="Logo&#10;&#10;Description automatically generated">
            <a:extLst>
              <a:ext uri="{FF2B5EF4-FFF2-40B4-BE49-F238E27FC236}">
                <a16:creationId xmlns:a16="http://schemas.microsoft.com/office/drawing/2014/main" id="{E6068DE5-CD7C-A985-A641-FC401D052A53}"/>
              </a:ext>
            </a:extLst>
          </p:cNvPr>
          <p:cNvPicPr>
            <a:picLocks noChangeAspect="1"/>
          </p:cNvPicPr>
          <p:nvPr/>
        </p:nvPicPr>
        <p:blipFill>
          <a:blip r:embed="rId5"/>
          <a:stretch>
            <a:fillRect/>
          </a:stretch>
        </p:blipFill>
        <p:spPr>
          <a:xfrm>
            <a:off x="3525200" y="5268849"/>
            <a:ext cx="691200" cy="691200"/>
          </a:xfrm>
          <a:prstGeom prst="rect">
            <a:avLst/>
          </a:prstGeom>
        </p:spPr>
      </p:pic>
      <p:sp>
        <p:nvSpPr>
          <p:cNvPr id="12" name="Slide Number Placeholder 2">
            <a:extLst>
              <a:ext uri="{FF2B5EF4-FFF2-40B4-BE49-F238E27FC236}">
                <a16:creationId xmlns:a16="http://schemas.microsoft.com/office/drawing/2014/main" id="{4F3FC776-C2D5-FD3F-304F-0D8A16AF24FA}"/>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14" name="Picture 4">
            <a:extLst>
              <a:ext uri="{FF2B5EF4-FFF2-40B4-BE49-F238E27FC236}">
                <a16:creationId xmlns:a16="http://schemas.microsoft.com/office/drawing/2014/main" id="{E5ADB91E-A325-556D-7ECF-21F51056EC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31062" y="5181617"/>
            <a:ext cx="450652" cy="806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A green circle with white text&#10;&#10;Description automatically generated">
            <a:extLst>
              <a:ext uri="{FF2B5EF4-FFF2-40B4-BE49-F238E27FC236}">
                <a16:creationId xmlns:a16="http://schemas.microsoft.com/office/drawing/2014/main" id="{12B89626-6540-DDAB-20F1-0D66778CD6E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52839" y="5219997"/>
            <a:ext cx="770809" cy="770809"/>
          </a:xfrm>
          <a:prstGeom prst="rect">
            <a:avLst/>
          </a:prstGeom>
        </p:spPr>
      </p:pic>
      <p:pic>
        <p:nvPicPr>
          <p:cNvPr id="17" name="Picture 16" descr="A green and white circle with text&#10;&#10;AI-generated content may be incorrect.">
            <a:extLst>
              <a:ext uri="{FF2B5EF4-FFF2-40B4-BE49-F238E27FC236}">
                <a16:creationId xmlns:a16="http://schemas.microsoft.com/office/drawing/2014/main" id="{88B059A7-B194-8925-55D1-D21E85059AD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34358" y="5163928"/>
            <a:ext cx="867912" cy="867912"/>
          </a:xfrm>
          <a:prstGeom prst="rect">
            <a:avLst/>
          </a:prstGeom>
        </p:spPr>
      </p:pic>
      <p:sp>
        <p:nvSpPr>
          <p:cNvPr id="8" name="TextBox 56">
            <a:extLst>
              <a:ext uri="{FF2B5EF4-FFF2-40B4-BE49-F238E27FC236}">
                <a16:creationId xmlns:a16="http://schemas.microsoft.com/office/drawing/2014/main" id="{07B86B78-2D22-5B3C-DD4A-19AAF9D1C4D1}"/>
              </a:ext>
            </a:extLst>
          </p:cNvPr>
          <p:cNvSpPr txBox="1"/>
          <p:nvPr/>
        </p:nvSpPr>
        <p:spPr>
          <a:xfrm>
            <a:off x="2245407" y="3793179"/>
            <a:ext cx="5586599" cy="1794798"/>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indent="-180000">
              <a:spcAft>
                <a:spcPts val="300"/>
              </a:spcAft>
              <a:buFont typeface="Arial" panose="020B0604020202020204" pitchFamily="34" charset="0"/>
              <a:buChar char="•"/>
              <a:defRPr/>
            </a:pPr>
            <a:r>
              <a:rPr lang="en-US" sz="1300" dirty="0">
                <a:solidFill>
                  <a:prstClr val="black"/>
                </a:solidFill>
                <a:ea typeface="Fira Sans Book" panose="020B0503050000020004" pitchFamily="34" charset="0"/>
              </a:rPr>
              <a:t>Replenishing endogenous antioxidant levels of Q10 and Vitamin E.</a:t>
            </a:r>
          </a:p>
          <a:p>
            <a:pPr marL="180000" indent="-180000">
              <a:spcAft>
                <a:spcPts val="300"/>
              </a:spcAft>
              <a:buFont typeface="Arial" panose="020B0604020202020204" pitchFamily="34" charset="0"/>
              <a:buChar char="•"/>
              <a:defRPr/>
            </a:pPr>
            <a:r>
              <a:rPr lang="en-US" sz="1300" dirty="0">
                <a:solidFill>
                  <a:prstClr val="black"/>
                </a:solidFill>
                <a:ea typeface="Fira Sans Book" panose="020B0503050000020004" pitchFamily="34" charset="0"/>
              </a:rPr>
              <a:t>Inhibiting lipid peroxidation on human skin</a:t>
            </a:r>
          </a:p>
          <a:p>
            <a:pPr marL="180000" indent="-180000">
              <a:spcAft>
                <a:spcPts val="300"/>
              </a:spcAft>
              <a:buFont typeface="Arial" panose="020B0604020202020204" pitchFamily="34" charset="0"/>
              <a:buChar char="•"/>
              <a:defRPr/>
            </a:pPr>
            <a:r>
              <a:rPr lang="en-US" sz="1300" dirty="0">
                <a:solidFill>
                  <a:prstClr val="black"/>
                </a:solidFill>
                <a:ea typeface="Fira Sans Book" panose="020B0503050000020004" pitchFamily="34" charset="0"/>
              </a:rPr>
              <a:t>Protecting the skin barrier from UV and pollution-induced damage.</a:t>
            </a:r>
          </a:p>
          <a:p>
            <a:pPr marL="180000" indent="-180000">
              <a:spcAft>
                <a:spcPts val="300"/>
              </a:spcAft>
              <a:buFont typeface="Arial" panose="020B0604020202020204" pitchFamily="34" charset="0"/>
              <a:buChar char="•"/>
              <a:defRPr/>
            </a:pPr>
            <a:r>
              <a:rPr lang="en-US" sz="1300" dirty="0">
                <a:solidFill>
                  <a:prstClr val="black"/>
                </a:solidFill>
                <a:ea typeface="Fira Sans Book" panose="020B0503050000020004" pitchFamily="34" charset="0"/>
              </a:rPr>
              <a:t>Boosting skin cell activity and reducing casual inflammation</a:t>
            </a:r>
          </a:p>
          <a:p>
            <a:pPr marL="180000" indent="-180000">
              <a:spcAft>
                <a:spcPts val="300"/>
              </a:spcAft>
              <a:buFont typeface="Arial" panose="020B0604020202020204" pitchFamily="34" charset="0"/>
              <a:buChar char="•"/>
              <a:defRPr/>
            </a:pPr>
            <a:r>
              <a:rPr lang="en-US" sz="1300" dirty="0">
                <a:solidFill>
                  <a:prstClr val="black"/>
                </a:solidFill>
                <a:ea typeface="Fira Sans Book" panose="020B0503050000020004" pitchFamily="34" charset="0"/>
              </a:rPr>
              <a:t>Reduces wrinkle depth</a:t>
            </a:r>
          </a:p>
          <a:p>
            <a:pPr>
              <a:spcAft>
                <a:spcPts val="300"/>
              </a:spcAft>
              <a:defRPr/>
            </a:pPr>
            <a:endParaRPr lang="en-US" sz="1300" dirty="0">
              <a:solidFill>
                <a:prstClr val="black"/>
              </a:solidFill>
              <a:ea typeface="Fira Sans Book" panose="020B0503050000020004" pitchFamily="34" charset="0"/>
            </a:endParaRPr>
          </a:p>
          <a:p>
            <a:pPr marL="180000" indent="-180000">
              <a:spcAft>
                <a:spcPts val="300"/>
              </a:spcAft>
              <a:buFont typeface="Arial" panose="020B0604020202020204" pitchFamily="34" charset="0"/>
              <a:buChar char="•"/>
              <a:defRPr/>
            </a:pPr>
            <a:endParaRPr lang="en-US" sz="1300" dirty="0">
              <a:solidFill>
                <a:prstClr val="black"/>
              </a:solidFill>
              <a:ea typeface="Fira Sans Book" panose="020B0503050000020004" pitchFamily="34" charset="0"/>
            </a:endParaRPr>
          </a:p>
        </p:txBody>
      </p:sp>
      <p:sp>
        <p:nvSpPr>
          <p:cNvPr id="11" name="TextBox 56">
            <a:extLst>
              <a:ext uri="{FF2B5EF4-FFF2-40B4-BE49-F238E27FC236}">
                <a16:creationId xmlns:a16="http://schemas.microsoft.com/office/drawing/2014/main" id="{B8DFF9E9-FB4E-92DA-8357-B3A07285AC54}"/>
              </a:ext>
            </a:extLst>
          </p:cNvPr>
          <p:cNvSpPr txBox="1"/>
          <p:nvPr/>
        </p:nvSpPr>
        <p:spPr>
          <a:xfrm>
            <a:off x="7832006" y="3798695"/>
            <a:ext cx="3808490" cy="1240800"/>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indent="-180000">
              <a:spcAft>
                <a:spcPts val="300"/>
              </a:spcAft>
              <a:buFont typeface="Arial" panose="020B0604020202020204" pitchFamily="34" charset="0"/>
              <a:buChar char="•"/>
              <a:defRPr/>
            </a:pPr>
            <a:r>
              <a:rPr lang="en-US" sz="1300" dirty="0">
                <a:solidFill>
                  <a:prstClr val="black"/>
                </a:solidFill>
                <a:ea typeface="Fira Sans Book" panose="020B0503050000020004" pitchFamily="34" charset="0"/>
              </a:rPr>
              <a:t>Gives skin the energy it needs for natural repair and regeneration</a:t>
            </a:r>
          </a:p>
          <a:p>
            <a:pPr marL="180000" indent="-180000">
              <a:spcAft>
                <a:spcPts val="300"/>
              </a:spcAft>
              <a:buFont typeface="Arial" panose="020B0604020202020204" pitchFamily="34" charset="0"/>
              <a:buChar char="•"/>
              <a:defRPr/>
            </a:pPr>
            <a:r>
              <a:rPr lang="en-US" sz="1300" dirty="0">
                <a:solidFill>
                  <a:prstClr val="black"/>
                </a:solidFill>
                <a:ea typeface="Fira Sans Book" panose="020B0503050000020004" pitchFamily="34" charset="0"/>
              </a:rPr>
              <a:t>Helps to reduce sun damage</a:t>
            </a:r>
          </a:p>
          <a:p>
            <a:pPr marL="180000" indent="-180000">
              <a:spcAft>
                <a:spcPts val="300"/>
              </a:spcAft>
              <a:buFont typeface="Arial" panose="020B0604020202020204" pitchFamily="34" charset="0"/>
              <a:buChar char="•"/>
              <a:defRPr/>
            </a:pPr>
            <a:r>
              <a:rPr lang="en-US" sz="1300" dirty="0">
                <a:solidFill>
                  <a:prstClr val="black"/>
                </a:solidFill>
                <a:ea typeface="Fira Sans Book" panose="020B0503050000020004" pitchFamily="34" charset="0"/>
              </a:rPr>
              <a:t>Makes the skin look and feel firmer, softer and well toned</a:t>
            </a:r>
          </a:p>
        </p:txBody>
      </p:sp>
    </p:spTree>
    <p:extLst>
      <p:ext uri="{BB962C8B-B14F-4D97-AF65-F5344CB8AC3E}">
        <p14:creationId xmlns:p14="http://schemas.microsoft.com/office/powerpoint/2010/main" val="3592958388"/>
      </p:ext>
    </p:extLst>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95BB9-099B-E5EB-6D32-64A2BDAA9B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157B8C-29A1-FE90-6F37-9BC294313BF6}"/>
              </a:ext>
            </a:extLst>
          </p:cNvPr>
          <p:cNvSpPr>
            <a:spLocks noGrp="1"/>
          </p:cNvSpPr>
          <p:nvPr>
            <p:ph type="title"/>
          </p:nvPr>
        </p:nvSpPr>
        <p:spPr>
          <a:xfrm>
            <a:off x="302401" y="302399"/>
            <a:ext cx="9266142" cy="500119"/>
          </a:xfrm>
        </p:spPr>
        <p:txBody>
          <a:bodyPr/>
          <a:lstStyle/>
          <a:p>
            <a:r>
              <a:rPr lang="en-GB" dirty="0"/>
              <a:t>ALL-Q® plus</a:t>
            </a:r>
            <a:br>
              <a:rPr lang="en-GB" dirty="0"/>
            </a:br>
            <a:r>
              <a:rPr lang="en-GB" dirty="0"/>
              <a:t>Mode of action</a:t>
            </a:r>
            <a:br>
              <a:rPr lang="en-GB" dirty="0"/>
            </a:br>
            <a:br>
              <a:rPr lang="en-GB" dirty="0"/>
            </a:br>
            <a:endParaRPr lang="en-NL" dirty="0"/>
          </a:p>
        </p:txBody>
      </p:sp>
      <p:sp>
        <p:nvSpPr>
          <p:cNvPr id="3" name="Slide Number Placeholder 2">
            <a:extLst>
              <a:ext uri="{FF2B5EF4-FFF2-40B4-BE49-F238E27FC236}">
                <a16:creationId xmlns:a16="http://schemas.microsoft.com/office/drawing/2014/main" id="{7332B16F-4A71-630F-6D38-B4EE1907F7D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25" name="Picture 24">
            <a:extLst>
              <a:ext uri="{FF2B5EF4-FFF2-40B4-BE49-F238E27FC236}">
                <a16:creationId xmlns:a16="http://schemas.microsoft.com/office/drawing/2014/main" id="{83763776-486C-1C74-481C-5358D2A554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6" name="Text Placeholder 2">
            <a:extLst>
              <a:ext uri="{FF2B5EF4-FFF2-40B4-BE49-F238E27FC236}">
                <a16:creationId xmlns:a16="http://schemas.microsoft.com/office/drawing/2014/main" id="{8C8CDDB5-1D1C-4D36-203D-4575D3D39623}"/>
              </a:ext>
            </a:extLst>
          </p:cNvPr>
          <p:cNvSpPr txBox="1">
            <a:spLocks/>
          </p:cNvSpPr>
          <p:nvPr/>
        </p:nvSpPr>
        <p:spPr>
          <a:xfrm>
            <a:off x="302399" y="1416653"/>
            <a:ext cx="4992090" cy="4024694"/>
          </a:xfrm>
          <a:prstGeom prst="rect">
            <a:avLst/>
          </a:prstGeom>
        </p:spPr>
        <p:txBody>
          <a:bodyPr vert="horz" wrap="square" lIns="0" tIns="0" rIns="0" bIns="0" rtlCol="0">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DM Sans"/>
                <a:ea typeface="+mn-ea"/>
                <a:cs typeface="+mn-cs"/>
              </a:rPr>
              <a:t>ALL-Q® plus mirrors the natural presence of Coenzyme Q10 and Vitamin E in the skin</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lang="en-US" dirty="0">
              <a:solidFill>
                <a:prstClr val="black"/>
              </a:solidFill>
              <a:latin typeface="DM Sans"/>
            </a:endParaRP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DM Sans"/>
                <a:ea typeface="+mn-ea"/>
                <a:cs typeface="+mn-cs"/>
              </a:rPr>
              <a:t>ALL-Q® plus is a powerful antioxidant active ingredient to protects the skin surface lipids          </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DM Sans"/>
                <a:ea typeface="+mn-ea"/>
                <a:cs typeface="+mn-cs"/>
              </a:rPr>
              <a:t>ALL-Q® plus acts as a mitochondrial electron carrier to fulfil the skin’s vital functions</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kumimoji="0" lang="en-US" sz="1800" b="1" i="0" u="none" strike="noStrike" kern="1200" cap="none" spc="0" normalizeH="0" baseline="0" noProof="0" dirty="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kumimoji="0" lang="en-US" sz="1800" b="1" i="0" u="none" strike="noStrike" kern="1200" cap="none" spc="0" normalizeH="0" baseline="0" noProof="0" dirty="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kumimoji="0" lang="en-US" sz="1800" b="1" i="0" u="none" strike="noStrike" kern="1200" cap="none" spc="0" normalizeH="0" baseline="0" noProof="0" dirty="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DM Sans"/>
              <a:ea typeface="+mn-ea"/>
              <a:cs typeface="+mn-cs"/>
            </a:endParaRPr>
          </a:p>
        </p:txBody>
      </p:sp>
      <p:sp>
        <p:nvSpPr>
          <p:cNvPr id="7" name="TextBox 6">
            <a:extLst>
              <a:ext uri="{FF2B5EF4-FFF2-40B4-BE49-F238E27FC236}">
                <a16:creationId xmlns:a16="http://schemas.microsoft.com/office/drawing/2014/main" id="{F6E3839F-F182-65DF-AF29-458FECC34725}"/>
              </a:ext>
            </a:extLst>
          </p:cNvPr>
          <p:cNvSpPr txBox="1"/>
          <p:nvPr/>
        </p:nvSpPr>
        <p:spPr>
          <a:xfrm>
            <a:off x="9683554" y="3157485"/>
            <a:ext cx="1143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DM Sans"/>
                <a:ea typeface="+mn-ea"/>
                <a:cs typeface="+mn-cs"/>
              </a:rPr>
              <a:t>ALL-Q® Plus</a:t>
            </a:r>
            <a:endParaRPr kumimoji="0" lang="en-US" sz="1200" b="0" i="0" u="none" strike="noStrike" kern="1200" cap="none" spc="0" normalizeH="0" baseline="0" noProof="0" dirty="0">
              <a:ln>
                <a:noFill/>
              </a:ln>
              <a:solidFill>
                <a:prstClr val="white"/>
              </a:solidFill>
              <a:effectLst/>
              <a:uLnTx/>
              <a:uFillTx/>
              <a:latin typeface="DM Sans"/>
              <a:ea typeface="+mn-ea"/>
              <a:cs typeface="+mn-cs"/>
            </a:endParaRPr>
          </a:p>
        </p:txBody>
      </p:sp>
      <p:pic>
        <p:nvPicPr>
          <p:cNvPr id="8" name="Picture 7">
            <a:extLst>
              <a:ext uri="{FF2B5EF4-FFF2-40B4-BE49-F238E27FC236}">
                <a16:creationId xmlns:a16="http://schemas.microsoft.com/office/drawing/2014/main" id="{8DAAB35D-4045-BCB2-B10A-53BD450CDF01}"/>
              </a:ext>
            </a:extLst>
          </p:cNvPr>
          <p:cNvPicPr>
            <a:picLocks noChangeAspect="1"/>
          </p:cNvPicPr>
          <p:nvPr/>
        </p:nvPicPr>
        <p:blipFill>
          <a:blip r:embed="rId4"/>
          <a:stretch>
            <a:fillRect/>
          </a:stretch>
        </p:blipFill>
        <p:spPr>
          <a:xfrm>
            <a:off x="5858933" y="1495676"/>
            <a:ext cx="5904481" cy="2916068"/>
          </a:xfrm>
          <a:prstGeom prst="rect">
            <a:avLst/>
          </a:prstGeom>
        </p:spPr>
      </p:pic>
    </p:spTree>
    <p:extLst>
      <p:ext uri="{BB962C8B-B14F-4D97-AF65-F5344CB8AC3E}">
        <p14:creationId xmlns:p14="http://schemas.microsoft.com/office/powerpoint/2010/main" val="3237055290"/>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760E1-E3B2-C7F3-B1FA-21C00C0FC3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F797FD-6017-19C7-766A-43D994F7844E}"/>
              </a:ext>
            </a:extLst>
          </p:cNvPr>
          <p:cNvSpPr>
            <a:spLocks noGrp="1"/>
          </p:cNvSpPr>
          <p:nvPr>
            <p:ph type="title"/>
          </p:nvPr>
        </p:nvSpPr>
        <p:spPr>
          <a:xfrm>
            <a:off x="302401" y="302399"/>
            <a:ext cx="9266142" cy="500119"/>
          </a:xfrm>
        </p:spPr>
        <p:txBody>
          <a:bodyPr/>
          <a:lstStyle/>
          <a:p>
            <a:r>
              <a:rPr lang="en-GB" dirty="0"/>
              <a:t>ALL-Q® Plus</a:t>
            </a:r>
            <a:br>
              <a:rPr lang="en-GB" dirty="0"/>
            </a:br>
            <a:r>
              <a:rPr lang="en-US" dirty="0"/>
              <a:t>Strong inhibition of lipid peroxidation </a:t>
            </a:r>
            <a:br>
              <a:rPr lang="en-US" dirty="0"/>
            </a:br>
            <a:br>
              <a:rPr lang="en-GB" dirty="0"/>
            </a:br>
            <a:br>
              <a:rPr lang="en-GB" dirty="0"/>
            </a:br>
            <a:endParaRPr lang="en-NL" dirty="0"/>
          </a:p>
        </p:txBody>
      </p:sp>
      <p:sp>
        <p:nvSpPr>
          <p:cNvPr id="3" name="Slide Number Placeholder 2">
            <a:extLst>
              <a:ext uri="{FF2B5EF4-FFF2-40B4-BE49-F238E27FC236}">
                <a16:creationId xmlns:a16="http://schemas.microsoft.com/office/drawing/2014/main" id="{8699D365-5B60-503E-7F65-3A1782CC093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25" name="Picture 24">
            <a:extLst>
              <a:ext uri="{FF2B5EF4-FFF2-40B4-BE49-F238E27FC236}">
                <a16:creationId xmlns:a16="http://schemas.microsoft.com/office/drawing/2014/main" id="{03E408EB-345A-1EB2-D6BE-972AECB5CF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6" name="Rectangle 5">
            <a:extLst>
              <a:ext uri="{FF2B5EF4-FFF2-40B4-BE49-F238E27FC236}">
                <a16:creationId xmlns:a16="http://schemas.microsoft.com/office/drawing/2014/main" id="{CAB0A0B1-6653-59E7-E216-9683CAD5AACC}"/>
              </a:ext>
            </a:extLst>
          </p:cNvPr>
          <p:cNvSpPr/>
          <p:nvPr/>
        </p:nvSpPr>
        <p:spPr>
          <a:xfrm>
            <a:off x="461335" y="1633643"/>
            <a:ext cx="6736587" cy="215444"/>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Scavenging effect of LIPOGARD vs placebo on human skin</a:t>
            </a:r>
          </a:p>
        </p:txBody>
      </p:sp>
      <p:sp>
        <p:nvSpPr>
          <p:cNvPr id="8" name="Rectangle 7">
            <a:extLst>
              <a:ext uri="{FF2B5EF4-FFF2-40B4-BE49-F238E27FC236}">
                <a16:creationId xmlns:a16="http://schemas.microsoft.com/office/drawing/2014/main" id="{2D70CF61-4C61-970D-B1CA-16EAC3D8A757}"/>
              </a:ext>
            </a:extLst>
          </p:cNvPr>
          <p:cNvSpPr/>
          <p:nvPr/>
        </p:nvSpPr>
        <p:spPr>
          <a:xfrm>
            <a:off x="6947061" y="4184402"/>
            <a:ext cx="4016782" cy="637849"/>
          </a:xfrm>
          <a:prstGeom prst="rect">
            <a:avLst/>
          </a:prstGeom>
          <a:solidFill>
            <a:srgbClr val="037E4C"/>
          </a:solidFill>
        </p:spPr>
        <p:txBody>
          <a:bodyPr wrap="square" lIns="180000" tIns="72000" rIns="180000" bIns="72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DM Sans"/>
                <a:ea typeface="Fira Sans" panose="020B0503050000020004" pitchFamily="34" charset="0"/>
                <a:cs typeface="+mn-cs"/>
              </a:rPr>
              <a:t>ALL-Q® plus protects the skin lipids                                                           from UV-induced peroxidation</a:t>
            </a:r>
          </a:p>
        </p:txBody>
      </p:sp>
      <p:sp>
        <p:nvSpPr>
          <p:cNvPr id="9" name="Rectangle 8">
            <a:extLst>
              <a:ext uri="{FF2B5EF4-FFF2-40B4-BE49-F238E27FC236}">
                <a16:creationId xmlns:a16="http://schemas.microsoft.com/office/drawing/2014/main" id="{3C0B146C-86C1-8E75-581E-CF3EA0D449E3}"/>
              </a:ext>
            </a:extLst>
          </p:cNvPr>
          <p:cNvSpPr/>
          <p:nvPr/>
        </p:nvSpPr>
        <p:spPr>
          <a:xfrm>
            <a:off x="6947061" y="1904250"/>
            <a:ext cx="4961995" cy="2169825"/>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Test method in vivo</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20 healthy volunteers (37 – 65 years) </a:t>
            </a:r>
            <a:r>
              <a:rPr kumimoji="0" lang="en-US" sz="14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were treated once daily for seven days with the tests products (placebo, formulation with </a:t>
            </a:r>
            <a:r>
              <a:rPr kumimoji="0" lang="en-US"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2% ALL-Q® Plus</a:t>
            </a:r>
            <a:r>
              <a:rPr kumimoji="0" lang="en-US" sz="14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which were applied on the inner forearm. </a:t>
            </a:r>
            <a:r>
              <a:rPr kumimoji="0" lang="en-US"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The forearm was then irradiated with UVA light (10J/cm</a:t>
            </a:r>
            <a:r>
              <a:rPr kumimoji="0" lang="en-US" sz="1400" b="1" i="0" u="none" strike="noStrike" kern="1200" cap="none" spc="0" normalizeH="0" baseline="30000" noProof="0" dirty="0">
                <a:ln>
                  <a:noFill/>
                </a:ln>
                <a:solidFill>
                  <a:prstClr val="black"/>
                </a:solidFill>
                <a:effectLst/>
                <a:uLnTx/>
                <a:uFillTx/>
                <a:latin typeface="DM Sans"/>
                <a:ea typeface="Fira Sans" panose="020B0503050000020004" pitchFamily="34" charset="0"/>
                <a:cs typeface="+mn-cs"/>
              </a:rPr>
              <a:t>2</a:t>
            </a:r>
            <a:r>
              <a:rPr kumimoji="0" lang="en-US"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and the squalene peroxide formed were quantitatively determined by HPLC</a:t>
            </a:r>
            <a:r>
              <a:rPr kumimoji="0" lang="en-US" sz="14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p:txBody>
      </p:sp>
      <p:graphicFrame>
        <p:nvGraphicFramePr>
          <p:cNvPr id="12" name="Chart 11">
            <a:extLst>
              <a:ext uri="{FF2B5EF4-FFF2-40B4-BE49-F238E27FC236}">
                <a16:creationId xmlns:a16="http://schemas.microsoft.com/office/drawing/2014/main" id="{45E0E8A7-CCD7-A5A2-D363-B0A25B45FE68}"/>
              </a:ext>
            </a:extLst>
          </p:cNvPr>
          <p:cNvGraphicFramePr>
            <a:graphicFrameLocks/>
          </p:cNvGraphicFramePr>
          <p:nvPr>
            <p:extLst>
              <p:ext uri="{D42A27DB-BD31-4B8C-83A1-F6EECF244321}">
                <p14:modId xmlns:p14="http://schemas.microsoft.com/office/powerpoint/2010/main" val="436568612"/>
              </p:ext>
            </p:extLst>
          </p:nvPr>
        </p:nvGraphicFramePr>
        <p:xfrm>
          <a:off x="320329" y="2250541"/>
          <a:ext cx="5634666" cy="3153696"/>
        </p:xfrm>
        <a:graphic>
          <a:graphicData uri="http://schemas.openxmlformats.org/drawingml/2006/chart">
            <c:chart xmlns:c="http://schemas.openxmlformats.org/drawingml/2006/chart" xmlns:r="http://schemas.openxmlformats.org/officeDocument/2006/relationships" r:id="rId4"/>
          </a:graphicData>
        </a:graphic>
      </p:graphicFrame>
      <p:grpSp>
        <p:nvGrpSpPr>
          <p:cNvPr id="4" name="Group 3">
            <a:extLst>
              <a:ext uri="{FF2B5EF4-FFF2-40B4-BE49-F238E27FC236}">
                <a16:creationId xmlns:a16="http://schemas.microsoft.com/office/drawing/2014/main" id="{30185B9B-FC7F-6C2C-89DB-4353DA7629E8}"/>
              </a:ext>
            </a:extLst>
          </p:cNvPr>
          <p:cNvGrpSpPr/>
          <p:nvPr/>
        </p:nvGrpSpPr>
        <p:grpSpPr>
          <a:xfrm>
            <a:off x="11052686" y="244448"/>
            <a:ext cx="836913" cy="303213"/>
            <a:chOff x="6792289" y="584837"/>
            <a:chExt cx="836913" cy="303213"/>
          </a:xfrm>
        </p:grpSpPr>
        <p:grpSp>
          <p:nvGrpSpPr>
            <p:cNvPr id="5" name="Group 4">
              <a:extLst>
                <a:ext uri="{FF2B5EF4-FFF2-40B4-BE49-F238E27FC236}">
                  <a16:creationId xmlns:a16="http://schemas.microsoft.com/office/drawing/2014/main" id="{242BFCCE-3C80-08C4-1F25-BA354B5D8B6B}"/>
                </a:ext>
              </a:extLst>
            </p:cNvPr>
            <p:cNvGrpSpPr/>
            <p:nvPr/>
          </p:nvGrpSpPr>
          <p:grpSpPr>
            <a:xfrm>
              <a:off x="6792289" y="584837"/>
              <a:ext cx="836913" cy="303213"/>
              <a:chOff x="6792289" y="584837"/>
              <a:chExt cx="836913" cy="303213"/>
            </a:xfrm>
          </p:grpSpPr>
          <p:sp>
            <p:nvSpPr>
              <p:cNvPr id="13" name="Freeform 43">
                <a:extLst>
                  <a:ext uri="{FF2B5EF4-FFF2-40B4-BE49-F238E27FC236}">
                    <a16:creationId xmlns:a16="http://schemas.microsoft.com/office/drawing/2014/main" id="{0BD54A44-8420-B811-F3A0-8866AB95E3C9}"/>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cap="flat" cmpd="sng" algn="ctr">
                <a:solidFill>
                  <a:srgbClr val="4D3C35"/>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a:ea typeface="+mn-ea"/>
                  <a:cs typeface="+mn-cs"/>
                </a:endParaRPr>
              </a:p>
            </p:txBody>
          </p:sp>
          <p:sp>
            <p:nvSpPr>
              <p:cNvPr id="14" name="Freeform 42">
                <a:extLst>
                  <a:ext uri="{FF2B5EF4-FFF2-40B4-BE49-F238E27FC236}">
                    <a16:creationId xmlns:a16="http://schemas.microsoft.com/office/drawing/2014/main" id="{9440493E-D3DB-7A50-B5B2-7D0784C59367}"/>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cap="flat" cmpd="sng" algn="ctr">
                <a:solidFill>
                  <a:srgbClr val="4D3C35"/>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a:ea typeface="+mn-ea"/>
                  <a:cs typeface="+mn-cs"/>
                </a:endParaRPr>
              </a:p>
            </p:txBody>
          </p:sp>
        </p:grpSp>
        <p:grpSp>
          <p:nvGrpSpPr>
            <p:cNvPr id="7" name="Group 6">
              <a:extLst>
                <a:ext uri="{FF2B5EF4-FFF2-40B4-BE49-F238E27FC236}">
                  <a16:creationId xmlns:a16="http://schemas.microsoft.com/office/drawing/2014/main" id="{CFC58570-CA14-BD41-709E-5226C71498CD}"/>
                </a:ext>
              </a:extLst>
            </p:cNvPr>
            <p:cNvGrpSpPr/>
            <p:nvPr/>
          </p:nvGrpSpPr>
          <p:grpSpPr>
            <a:xfrm>
              <a:off x="6866467" y="597144"/>
              <a:ext cx="611599" cy="282401"/>
              <a:chOff x="6866467" y="597144"/>
              <a:chExt cx="611599" cy="282401"/>
            </a:xfrm>
          </p:grpSpPr>
          <p:sp>
            <p:nvSpPr>
              <p:cNvPr id="10" name="Rectangle 9">
                <a:extLst>
                  <a:ext uri="{FF2B5EF4-FFF2-40B4-BE49-F238E27FC236}">
                    <a16:creationId xmlns:a16="http://schemas.microsoft.com/office/drawing/2014/main" id="{729AC6DB-87A6-D5E3-CEDB-249EB845BAD7}"/>
                  </a:ext>
                </a:extLst>
              </p:cNvPr>
              <p:cNvSpPr/>
              <p:nvPr/>
            </p:nvSpPr>
            <p:spPr>
              <a:xfrm>
                <a:off x="6866467" y="597144"/>
                <a:ext cx="227236" cy="282401"/>
              </a:xfrm>
              <a:prstGeom prst="rect">
                <a:avLst/>
              </a:prstGeom>
              <a:noFill/>
              <a:ln w="12700" cap="flat" cmpd="sng" algn="ctr">
                <a:noFill/>
                <a:prstDash val="solid"/>
                <a:miter lim="800000"/>
              </a:ln>
              <a:effectLst/>
            </p:spPr>
            <p:txBody>
              <a:bodyPr lIns="36000" rIns="36000"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a:ln>
                      <a:noFill/>
                    </a:ln>
                    <a:solidFill>
                      <a:srgbClr val="4D3C35"/>
                    </a:solidFill>
                    <a:effectLst/>
                    <a:uLnTx/>
                    <a:uFillTx/>
                    <a:latin typeface="DM Sans"/>
                    <a:ea typeface="+mn-ea"/>
                    <a:cs typeface="+mn-cs"/>
                  </a:rPr>
                  <a:t>In</a:t>
                </a:r>
              </a:p>
            </p:txBody>
          </p:sp>
          <p:sp>
            <p:nvSpPr>
              <p:cNvPr id="11" name="Rectangle 10">
                <a:extLst>
                  <a:ext uri="{FF2B5EF4-FFF2-40B4-BE49-F238E27FC236}">
                    <a16:creationId xmlns:a16="http://schemas.microsoft.com/office/drawing/2014/main" id="{E1D3CD80-0761-F7AE-6A7B-D4138B5C538E}"/>
                  </a:ext>
                </a:extLst>
              </p:cNvPr>
              <p:cNvSpPr/>
              <p:nvPr/>
            </p:nvSpPr>
            <p:spPr>
              <a:xfrm>
                <a:off x="7093703" y="597144"/>
                <a:ext cx="384363" cy="282401"/>
              </a:xfrm>
              <a:prstGeom prst="rect">
                <a:avLst/>
              </a:prstGeom>
              <a:noFill/>
              <a:ln w="12700" cap="flat" cmpd="sng" algn="ctr">
                <a:noFill/>
                <a:prstDash val="solid"/>
                <a:miter lim="800000"/>
              </a:ln>
              <a:effectLst/>
            </p:spPr>
            <p:txBody>
              <a:bodyPr lIns="36000" rIns="3600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a:ln>
                      <a:noFill/>
                    </a:ln>
                    <a:solidFill>
                      <a:srgbClr val="CCBCB8"/>
                    </a:solidFill>
                    <a:effectLst/>
                    <a:uLnTx/>
                    <a:uFillTx/>
                    <a:latin typeface="DM Sans"/>
                    <a:ea typeface="+mn-ea"/>
                    <a:cs typeface="+mn-cs"/>
                  </a:rPr>
                  <a:t>vivo</a:t>
                </a:r>
              </a:p>
            </p:txBody>
          </p:sp>
        </p:grpSp>
      </p:grpSp>
    </p:spTree>
    <p:extLst>
      <p:ext uri="{BB962C8B-B14F-4D97-AF65-F5344CB8AC3E}">
        <p14:creationId xmlns:p14="http://schemas.microsoft.com/office/powerpoint/2010/main" val="1098041890"/>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4CE7C-7516-3D31-EA5D-F8C2DE1D2D9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2B4C69B-FDA3-F6EA-92CF-E7098ACBF42F}"/>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 Placeholder 2">
            <a:extLst>
              <a:ext uri="{FF2B5EF4-FFF2-40B4-BE49-F238E27FC236}">
                <a16:creationId xmlns:a16="http://schemas.microsoft.com/office/drawing/2014/main" id="{59926D41-A634-1518-F255-D0DF09FD484F}"/>
              </a:ext>
            </a:extLst>
          </p:cNvPr>
          <p:cNvSpPr txBox="1">
            <a:spLocks/>
          </p:cNvSpPr>
          <p:nvPr/>
        </p:nvSpPr>
        <p:spPr>
          <a:xfrm>
            <a:off x="313288" y="978300"/>
            <a:ext cx="5935112" cy="2200155"/>
          </a:xfrm>
          <a:prstGeom prst="rect">
            <a:avLst/>
          </a:prstGeom>
        </p:spPr>
        <p:txBody>
          <a:bodyPr vert="horz" wrap="square" lIns="0" tIns="0" rIns="0" bIns="0" rtlCol="0">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LIPOGARD and </a:t>
            </a:r>
            <a:r>
              <a:rPr lang="en-US" sz="1200" dirty="0">
                <a:solidFill>
                  <a:prstClr val="black"/>
                </a:solidFill>
                <a:latin typeface="DM Sans"/>
              </a:rPr>
              <a:t>ALL-Q® Plus</a:t>
            </a:r>
            <a:r>
              <a:rPr kumimoji="0" lang="en-US" sz="1200" b="0" i="0" u="none" strike="noStrike" kern="1200" cap="none" spc="0" normalizeH="0" baseline="0" noProof="0" dirty="0">
                <a:ln>
                  <a:noFill/>
                </a:ln>
                <a:solidFill>
                  <a:prstClr val="black"/>
                </a:solidFill>
                <a:effectLst/>
                <a:uLnTx/>
                <a:uFillTx/>
                <a:latin typeface="DM Sans"/>
                <a:ea typeface="+mn-ea"/>
                <a:cs typeface="+mn-cs"/>
              </a:rPr>
              <a:t> are oil-miscible </a:t>
            </a: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Ready-to-use liquid, orange-colored form </a:t>
            </a: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Processing either hot (up to 80°C) or cold</a:t>
            </a: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r>
              <a:rPr kumimoji="0" lang="en-US" sz="1200" b="1" i="0" u="none" strike="noStrike" kern="1200" cap="none" spc="0" normalizeH="0" baseline="0" noProof="0" dirty="0">
                <a:ln>
                  <a:noFill/>
                </a:ln>
                <a:solidFill>
                  <a:prstClr val="black"/>
                </a:solidFill>
                <a:effectLst/>
                <a:uLnTx/>
                <a:uFillTx/>
                <a:latin typeface="DM Sans"/>
                <a:ea typeface="+mn-ea"/>
                <a:cs typeface="+mn-cs"/>
              </a:rPr>
              <a:t>LIPOGARD :</a:t>
            </a:r>
            <a:r>
              <a:rPr kumimoji="0" lang="en-US" sz="1200" b="0" i="0" u="none" strike="noStrike" kern="1200" cap="none" spc="0" normalizeH="0" baseline="0" noProof="0" dirty="0">
                <a:ln>
                  <a:noFill/>
                </a:ln>
                <a:solidFill>
                  <a:prstClr val="black"/>
                </a:solidFill>
                <a:effectLst/>
                <a:uLnTx/>
                <a:uFillTx/>
                <a:latin typeface="DM Sans"/>
                <a:ea typeface="+mn-ea"/>
                <a:cs typeface="+mn-cs"/>
              </a:rPr>
              <a:t> </a:t>
            </a:r>
          </a:p>
          <a:p>
            <a:pPr lvl="2" indent="-361950">
              <a:buClr>
                <a:srgbClr val="F08B1F"/>
              </a:buClr>
              <a:buFont typeface="Wingdings" panose="05000000000000000000" pitchFamily="2" charset="2"/>
              <a:buChar char=""/>
              <a:defRPr/>
            </a:pPr>
            <a:r>
              <a:rPr lang="en-US" sz="1200" dirty="0">
                <a:solidFill>
                  <a:prstClr val="black"/>
                </a:solidFill>
                <a:latin typeface="DM Sans"/>
              </a:rPr>
              <a:t>Contains </a:t>
            </a:r>
            <a:r>
              <a:rPr kumimoji="0" lang="en-US" sz="1200" b="0" i="0" u="none" strike="noStrike" kern="1200" cap="none" spc="0" normalizeH="0" baseline="0" noProof="0" dirty="0">
                <a:ln>
                  <a:noFill/>
                </a:ln>
                <a:solidFill>
                  <a:prstClr val="black"/>
                </a:solidFill>
                <a:effectLst/>
                <a:uLnTx/>
                <a:uFillTx/>
                <a:latin typeface="DM Sans"/>
                <a:ea typeface="+mn-ea"/>
                <a:cs typeface="+mn-cs"/>
              </a:rPr>
              <a:t>1% Ubiquinone, 5% </a:t>
            </a:r>
            <a:r>
              <a:rPr kumimoji="0" lang="en-US" sz="1200" b="0" i="0" u="none" strike="noStrike" kern="1200" cap="none" spc="0" normalizeH="0" baseline="0" noProof="0" dirty="0" err="1">
                <a:ln>
                  <a:noFill/>
                </a:ln>
                <a:solidFill>
                  <a:prstClr val="black"/>
                </a:solidFill>
                <a:effectLst/>
                <a:uLnTx/>
                <a:uFillTx/>
                <a:latin typeface="DM Sans"/>
                <a:ea typeface="+mn-ea"/>
                <a:cs typeface="+mn-cs"/>
              </a:rPr>
              <a:t>Tocopheryl</a:t>
            </a:r>
            <a:r>
              <a:rPr kumimoji="0" lang="en-US" sz="1200" b="0" i="0" u="none" strike="noStrike" kern="1200" cap="none" spc="0" normalizeH="0" baseline="0" noProof="0" dirty="0">
                <a:ln>
                  <a:noFill/>
                </a:ln>
                <a:solidFill>
                  <a:prstClr val="black"/>
                </a:solidFill>
                <a:effectLst/>
                <a:uLnTx/>
                <a:uFillTx/>
                <a:latin typeface="DM Sans"/>
                <a:ea typeface="+mn-ea"/>
                <a:cs typeface="+mn-cs"/>
              </a:rPr>
              <a:t> Acetate, 94% Squalane</a:t>
            </a:r>
          </a:p>
          <a:p>
            <a:pPr lvl="2" indent="-361950">
              <a:buClr>
                <a:srgbClr val="F08B1F"/>
              </a:buClr>
              <a:buFont typeface="Wingdings" panose="05000000000000000000" pitchFamily="2" charset="2"/>
              <a:buChar char=""/>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Recommended use level: 1-3% </a:t>
            </a:r>
          </a:p>
          <a:p>
            <a:pPr lvl="2" indent="-361950">
              <a:buClr>
                <a:srgbClr val="F08B1F"/>
              </a:buClr>
              <a:buFont typeface="Wingdings" panose="05000000000000000000" pitchFamily="2" charset="2"/>
              <a:buChar char=""/>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Appearance of different LIPOGARD concentrations in a cosmetic formulation:</a:t>
            </a: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endParaRPr lang="en-US" sz="1200" dirty="0">
              <a:solidFill>
                <a:prstClr val="black"/>
              </a:solidFill>
              <a:latin typeface="DM Sans"/>
            </a:endParaRP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endParaRPr kumimoji="0" lang="en-US" sz="1200" b="0" i="0" u="none" strike="noStrike" kern="1200" cap="none" spc="0" normalizeH="0" baseline="0" noProof="0" dirty="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endParaRPr lang="en-US" sz="1200" dirty="0">
              <a:solidFill>
                <a:prstClr val="black"/>
              </a:solidFill>
              <a:latin typeface="DM Sans"/>
            </a:endParaRPr>
          </a:p>
          <a:p>
            <a:pPr marL="0" marR="0" lvl="1" indent="0" algn="l" defTabSz="914400" rtl="0" eaLnBrk="1" fontAlgn="auto" latinLnBrk="0" hangingPunct="1">
              <a:lnSpc>
                <a:spcPct val="100000"/>
              </a:lnSpc>
              <a:spcBef>
                <a:spcPts val="0"/>
              </a:spcBef>
              <a:spcAft>
                <a:spcPts val="600"/>
              </a:spcAft>
              <a:buClr>
                <a:srgbClr val="F08B1F"/>
              </a:buClr>
              <a:buSzPct val="90000"/>
              <a:buNone/>
              <a:tabLst/>
              <a:defRPr/>
            </a:pPr>
            <a:endParaRPr lang="en-US" sz="1200" dirty="0">
              <a:solidFill>
                <a:prstClr val="black"/>
              </a:solidFill>
              <a:latin typeface="DM Sans"/>
            </a:endParaRP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r>
              <a:rPr kumimoji="0" lang="en-US" sz="1200" b="1" i="0" u="none" strike="noStrike" kern="1200" cap="none" spc="0" normalizeH="0" baseline="0" noProof="0" dirty="0">
                <a:ln>
                  <a:noFill/>
                </a:ln>
                <a:solidFill>
                  <a:prstClr val="black"/>
                </a:solidFill>
                <a:effectLst/>
                <a:uLnTx/>
                <a:uFillTx/>
                <a:latin typeface="DM Sans"/>
                <a:ea typeface="+mn-ea"/>
                <a:cs typeface="+mn-cs"/>
              </a:rPr>
              <a:t>ALL-Q® Plus</a:t>
            </a:r>
            <a:r>
              <a:rPr kumimoji="0" lang="en-US" sz="1200" b="0" i="0" u="none" strike="noStrike" kern="1200" cap="none" spc="0" normalizeH="0" baseline="0" noProof="0" dirty="0">
                <a:ln>
                  <a:noFill/>
                </a:ln>
                <a:solidFill>
                  <a:prstClr val="black"/>
                </a:solidFill>
                <a:effectLst/>
                <a:uLnTx/>
                <a:uFillTx/>
                <a:latin typeface="DM Sans"/>
                <a:ea typeface="+mn-ea"/>
                <a:cs typeface="+mn-cs"/>
              </a:rPr>
              <a:t>: </a:t>
            </a:r>
          </a:p>
          <a:p>
            <a:pPr lvl="2" indent="-361950">
              <a:buClr>
                <a:srgbClr val="F08B1F"/>
              </a:buClr>
              <a:buFont typeface="Wingdings" panose="05000000000000000000" pitchFamily="2" charset="2"/>
              <a:buChar char=""/>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7.5% Ubiquinone, 20% </a:t>
            </a:r>
            <a:r>
              <a:rPr kumimoji="0" lang="en-US" sz="1200" b="0" i="0" u="none" strike="noStrike" kern="1200" cap="none" spc="0" normalizeH="0" baseline="0" noProof="0" dirty="0" err="1">
                <a:ln>
                  <a:noFill/>
                </a:ln>
                <a:solidFill>
                  <a:prstClr val="black"/>
                </a:solidFill>
                <a:effectLst/>
                <a:uLnTx/>
                <a:uFillTx/>
                <a:latin typeface="DM Sans"/>
                <a:ea typeface="+mn-ea"/>
                <a:cs typeface="+mn-cs"/>
              </a:rPr>
              <a:t>Tocopheryl</a:t>
            </a:r>
            <a:r>
              <a:rPr kumimoji="0" lang="en-US" sz="1200" b="0" i="0" u="none" strike="noStrike" kern="1200" cap="none" spc="0" normalizeH="0" baseline="0" noProof="0" dirty="0">
                <a:ln>
                  <a:noFill/>
                </a:ln>
                <a:solidFill>
                  <a:prstClr val="black"/>
                </a:solidFill>
                <a:effectLst/>
                <a:uLnTx/>
                <a:uFillTx/>
                <a:latin typeface="DM Sans"/>
                <a:ea typeface="+mn-ea"/>
                <a:cs typeface="+mn-cs"/>
              </a:rPr>
              <a:t> Acetate, 72.5% C12-15 Alkyl Benzoate</a:t>
            </a:r>
          </a:p>
          <a:p>
            <a:pPr lvl="2" indent="-361950">
              <a:buClr>
                <a:srgbClr val="F08B1F"/>
              </a:buClr>
              <a:buFont typeface="Wingdings" panose="05000000000000000000" pitchFamily="2" charset="2"/>
              <a:buChar char=""/>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Recommended use level: 0.5 - 4%</a:t>
            </a:r>
          </a:p>
          <a:p>
            <a:pPr lvl="2" indent="-361950">
              <a:buClr>
                <a:srgbClr val="F08B1F"/>
              </a:buClr>
              <a:buFont typeface="Wingdings" panose="05000000000000000000" pitchFamily="2" charset="2"/>
              <a:buChar char=""/>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Appearance of different ALL-Q® Plus concentrations in a cosmetic formulation</a:t>
            </a: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endParaRPr kumimoji="0" lang="en-US" sz="1200" b="0" i="0" u="none" strike="noStrike" kern="1200" cap="none" spc="0" normalizeH="0" baseline="0" noProof="0" dirty="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endParaRPr kumimoji="0" lang="en-US" sz="1200" b="0" i="0" u="none" strike="noStrike" kern="1200" cap="none" spc="0" normalizeH="0" baseline="0" noProof="0" dirty="0">
              <a:ln>
                <a:noFill/>
              </a:ln>
              <a:solidFill>
                <a:prstClr val="black"/>
              </a:solidFill>
              <a:effectLst/>
              <a:uLnTx/>
              <a:uFillTx/>
              <a:latin typeface="DM Sans"/>
              <a:ea typeface="+mn-ea"/>
              <a:cs typeface="+mn-cs"/>
            </a:endParaRPr>
          </a:p>
        </p:txBody>
      </p:sp>
      <p:pic>
        <p:nvPicPr>
          <p:cNvPr id="8" name="Picture Placeholder 7" descr="A close-up of a person's face&#10;&#10;AI-generated content may be incorrect.">
            <a:extLst>
              <a:ext uri="{FF2B5EF4-FFF2-40B4-BE49-F238E27FC236}">
                <a16:creationId xmlns:a16="http://schemas.microsoft.com/office/drawing/2014/main" id="{65222D2B-EAA5-86EC-8886-3D81F279FC98}"/>
              </a:ext>
            </a:extLst>
          </p:cNvPr>
          <p:cNvPicPr>
            <a:picLocks noGrp="1" noChangeAspect="1"/>
          </p:cNvPicPr>
          <p:nvPr>
            <p:ph type="pic" sz="quarter" idx="22"/>
          </p:nvPr>
        </p:nvPicPr>
        <p:blipFill>
          <a:blip r:embed="rId3">
            <a:extLst>
              <a:ext uri="{28A0092B-C50C-407E-A947-70E740481C1C}">
                <a14:useLocalDpi xmlns:a14="http://schemas.microsoft.com/office/drawing/2010/main" val="0"/>
              </a:ext>
            </a:extLst>
          </a:blip>
          <a:srcRect l="18437" r="18437"/>
          <a:stretch>
            <a:fillRect/>
          </a:stretch>
        </p:blipFill>
        <p:spPr>
          <a:xfrm>
            <a:off x="6248400" y="2"/>
            <a:ext cx="5943600" cy="6857998"/>
          </a:xfrm>
        </p:spPr>
      </p:pic>
      <p:sp>
        <p:nvSpPr>
          <p:cNvPr id="12" name="Title 1">
            <a:extLst>
              <a:ext uri="{FF2B5EF4-FFF2-40B4-BE49-F238E27FC236}">
                <a16:creationId xmlns:a16="http://schemas.microsoft.com/office/drawing/2014/main" id="{C72DEA2A-6563-7F47-63DB-AC30DD8698A7}"/>
              </a:ext>
            </a:extLst>
          </p:cNvPr>
          <p:cNvSpPr>
            <a:spLocks noGrp="1"/>
          </p:cNvSpPr>
          <p:nvPr>
            <p:ph type="title"/>
          </p:nvPr>
        </p:nvSpPr>
        <p:spPr>
          <a:xfrm>
            <a:off x="302401" y="302399"/>
            <a:ext cx="9266142" cy="500119"/>
          </a:xfrm>
        </p:spPr>
        <p:txBody>
          <a:bodyPr/>
          <a:lstStyle/>
          <a:p>
            <a:r>
              <a:rPr lang="en-GB" dirty="0"/>
              <a:t>LIPOGARD/ALL-Q® Plus</a:t>
            </a:r>
            <a:br>
              <a:rPr lang="en-GB" dirty="0"/>
            </a:br>
            <a:r>
              <a:rPr lang="en-US" dirty="0"/>
              <a:t>The formulation </a:t>
            </a:r>
            <a:br>
              <a:rPr lang="en-US" dirty="0"/>
            </a:br>
            <a:br>
              <a:rPr lang="en-GB" dirty="0"/>
            </a:br>
            <a:br>
              <a:rPr lang="en-GB" dirty="0"/>
            </a:br>
            <a:endParaRPr lang="en-NL" dirty="0"/>
          </a:p>
        </p:txBody>
      </p:sp>
      <p:pic>
        <p:nvPicPr>
          <p:cNvPr id="22" name="Picture 21">
            <a:extLst>
              <a:ext uri="{FF2B5EF4-FFF2-40B4-BE49-F238E27FC236}">
                <a16:creationId xmlns:a16="http://schemas.microsoft.com/office/drawing/2014/main" id="{4C9C3201-311E-0352-FDC5-D29B5BB4BBF2}"/>
              </a:ext>
            </a:extLst>
          </p:cNvPr>
          <p:cNvPicPr>
            <a:picLocks noChangeAspect="1"/>
          </p:cNvPicPr>
          <p:nvPr/>
        </p:nvPicPr>
        <p:blipFill>
          <a:blip r:embed="rId4"/>
          <a:stretch>
            <a:fillRect/>
          </a:stretch>
        </p:blipFill>
        <p:spPr>
          <a:xfrm>
            <a:off x="1118257" y="2968549"/>
            <a:ext cx="1320143" cy="926560"/>
          </a:xfrm>
          <a:prstGeom prst="rect">
            <a:avLst/>
          </a:prstGeom>
        </p:spPr>
      </p:pic>
      <p:pic>
        <p:nvPicPr>
          <p:cNvPr id="2" name="Picture 1">
            <a:extLst>
              <a:ext uri="{FF2B5EF4-FFF2-40B4-BE49-F238E27FC236}">
                <a16:creationId xmlns:a16="http://schemas.microsoft.com/office/drawing/2014/main" id="{21535F42-6F57-7C0B-8536-F43DF202307D}"/>
              </a:ext>
            </a:extLst>
          </p:cNvPr>
          <p:cNvPicPr>
            <a:picLocks noChangeAspect="1"/>
          </p:cNvPicPr>
          <p:nvPr/>
        </p:nvPicPr>
        <p:blipFill>
          <a:blip r:embed="rId5"/>
          <a:srcRect r="18358"/>
          <a:stretch/>
        </p:blipFill>
        <p:spPr>
          <a:xfrm>
            <a:off x="1114855" y="5211174"/>
            <a:ext cx="2680857" cy="1344427"/>
          </a:xfrm>
          <a:prstGeom prst="rect">
            <a:avLst/>
          </a:prstGeom>
        </p:spPr>
      </p:pic>
    </p:spTree>
    <p:extLst>
      <p:ext uri="{BB962C8B-B14F-4D97-AF65-F5344CB8AC3E}">
        <p14:creationId xmlns:p14="http://schemas.microsoft.com/office/powerpoint/2010/main" val="2202395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C2A8B0D-350B-7545-B18B-C203D40115E1}"/>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11" name="Picture Placeholder 10" descr="A person with grey hair wearing a black turtleneck&#10;&#10;Description automatically generated">
            <a:extLst>
              <a:ext uri="{FF2B5EF4-FFF2-40B4-BE49-F238E27FC236}">
                <a16:creationId xmlns:a16="http://schemas.microsoft.com/office/drawing/2014/main" id="{CE96C507-E863-294E-4171-844306160995}"/>
              </a:ext>
            </a:extLst>
          </p:cNvPr>
          <p:cNvPicPr>
            <a:picLocks noGrp="1" noChangeAspect="1"/>
          </p:cNvPicPr>
          <p:nvPr>
            <p:ph type="pic" sz="quarter" idx="22"/>
          </p:nvPr>
        </p:nvPicPr>
        <p:blipFill>
          <a:blip r:embed="rId3">
            <a:extLst>
              <a:ext uri="{28A0092B-C50C-407E-A947-70E740481C1C}">
                <a14:useLocalDpi xmlns:a14="http://schemas.microsoft.com/office/drawing/2010/main" val="0"/>
              </a:ext>
            </a:extLst>
          </a:blip>
          <a:srcRect l="20370" r="20370"/>
          <a:stretch>
            <a:fillRect/>
          </a:stretch>
        </p:blipFill>
        <p:spPr/>
      </p:pic>
      <p:sp>
        <p:nvSpPr>
          <p:cNvPr id="2" name="Title 1">
            <a:extLst>
              <a:ext uri="{FF2B5EF4-FFF2-40B4-BE49-F238E27FC236}">
                <a16:creationId xmlns:a16="http://schemas.microsoft.com/office/drawing/2014/main" id="{BCC4BF93-D6AD-324F-AE03-FE71F2CFAC41}"/>
              </a:ext>
            </a:extLst>
          </p:cNvPr>
          <p:cNvSpPr>
            <a:spLocks noGrp="1"/>
          </p:cNvSpPr>
          <p:nvPr>
            <p:ph type="title"/>
          </p:nvPr>
        </p:nvSpPr>
        <p:spPr>
          <a:xfrm>
            <a:off x="302401" y="302400"/>
            <a:ext cx="5601056" cy="672650"/>
          </a:xfrm>
        </p:spPr>
        <p:txBody>
          <a:bodyPr/>
          <a:lstStyle/>
          <a:p>
            <a:r>
              <a:rPr lang="en-GB" dirty="0"/>
              <a:t>LIPOGARD/ALL-Q® Plus</a:t>
            </a:r>
            <a:br>
              <a:rPr lang="en-GB" dirty="0"/>
            </a:br>
            <a:r>
              <a:rPr lang="en-GB" dirty="0"/>
              <a:t>The benefits</a:t>
            </a:r>
            <a:endParaRPr lang="en-NL" dirty="0"/>
          </a:p>
        </p:txBody>
      </p:sp>
      <p:sp>
        <p:nvSpPr>
          <p:cNvPr id="5" name="Text Placeholder 2">
            <a:extLst>
              <a:ext uri="{FF2B5EF4-FFF2-40B4-BE49-F238E27FC236}">
                <a16:creationId xmlns:a16="http://schemas.microsoft.com/office/drawing/2014/main" id="{57DB311B-FABC-5AB8-0559-B30EB4678132}"/>
              </a:ext>
            </a:extLst>
          </p:cNvPr>
          <p:cNvSpPr txBox="1">
            <a:spLocks/>
          </p:cNvSpPr>
          <p:nvPr/>
        </p:nvSpPr>
        <p:spPr>
          <a:xfrm>
            <a:off x="302401" y="1053883"/>
            <a:ext cx="4715914" cy="2200155"/>
          </a:xfrm>
          <a:prstGeom prst="rect">
            <a:avLst/>
          </a:prstGeom>
        </p:spPr>
        <p:txBody>
          <a:bodyPr vert="horz" wrap="square" lIns="0" tIns="0" rIns="0" bIns="0" rtlCol="0">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r>
              <a:rPr kumimoji="0" lang="en-US" sz="1600" i="0" u="none" strike="noStrike" kern="1200" cap="none" spc="0" normalizeH="0" baseline="0" noProof="0" dirty="0">
                <a:ln>
                  <a:noFill/>
                </a:ln>
                <a:solidFill>
                  <a:prstClr val="black"/>
                </a:solidFill>
                <a:effectLst/>
                <a:uLnTx/>
                <a:uFillTx/>
                <a:latin typeface="DM Sans"/>
                <a:ea typeface="+mn-ea"/>
                <a:cs typeface="+mn-cs"/>
              </a:rPr>
              <a:t>Replenishes your skin’s natural superpowers</a:t>
            </a: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Maintains younger-looking skin for longer</a:t>
            </a: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Gives skin the energy it needs for natural </a:t>
            </a:r>
            <a:br>
              <a:rPr kumimoji="0" lang="en-US" sz="1600" b="0" i="0" u="none" strike="noStrike" kern="1200" cap="none" spc="0" normalizeH="0" baseline="0" noProof="0" dirty="0">
                <a:ln>
                  <a:noFill/>
                </a:ln>
                <a:solidFill>
                  <a:prstClr val="black"/>
                </a:solidFill>
                <a:effectLst/>
                <a:uLnTx/>
                <a:uFillTx/>
                <a:latin typeface="DM Sans"/>
                <a:ea typeface="+mn-ea"/>
                <a:cs typeface="+mn-cs"/>
              </a:rPr>
            </a:br>
            <a:r>
              <a:rPr kumimoji="0" lang="en-US" sz="1600" b="0" i="0" u="none" strike="noStrike" kern="1200" cap="none" spc="0" normalizeH="0" baseline="0" noProof="0" dirty="0">
                <a:ln>
                  <a:noFill/>
                </a:ln>
                <a:solidFill>
                  <a:prstClr val="black"/>
                </a:solidFill>
                <a:effectLst/>
                <a:uLnTx/>
                <a:uFillTx/>
                <a:latin typeface="DM Sans"/>
                <a:ea typeface="+mn-ea"/>
                <a:cs typeface="+mn-cs"/>
              </a:rPr>
              <a:t>repair and regeneration</a:t>
            </a: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Helps to reduce sun damage</a:t>
            </a: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Makes the skin look and feel firmer, </a:t>
            </a:r>
            <a:br>
              <a:rPr kumimoji="0" lang="en-US" sz="1600" b="0" i="0" u="none" strike="noStrike" kern="1200" cap="none" spc="0" normalizeH="0" baseline="0" noProof="0" dirty="0">
                <a:ln>
                  <a:noFill/>
                </a:ln>
                <a:solidFill>
                  <a:prstClr val="black"/>
                </a:solidFill>
                <a:effectLst/>
                <a:uLnTx/>
                <a:uFillTx/>
                <a:latin typeface="DM Sans"/>
                <a:ea typeface="+mn-ea"/>
                <a:cs typeface="+mn-cs"/>
              </a:rPr>
            </a:br>
            <a:r>
              <a:rPr kumimoji="0" lang="en-US" sz="1600" b="0" i="0" u="none" strike="noStrike" kern="1200" cap="none" spc="0" normalizeH="0" baseline="0" noProof="0" dirty="0">
                <a:ln>
                  <a:noFill/>
                </a:ln>
                <a:solidFill>
                  <a:prstClr val="black"/>
                </a:solidFill>
                <a:effectLst/>
                <a:uLnTx/>
                <a:uFillTx/>
                <a:latin typeface="DM Sans"/>
                <a:ea typeface="+mn-ea"/>
                <a:cs typeface="+mn-cs"/>
              </a:rPr>
              <a:t>softer and well toned</a:t>
            </a: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endParaRPr kumimoji="0" lang="en-US" sz="1600" b="0" i="0" u="none" strike="noStrike" kern="1200" cap="none" spc="0" normalizeH="0" baseline="0" noProof="0" dirty="0">
              <a:ln>
                <a:noFill/>
              </a:ln>
              <a:solidFill>
                <a:prstClr val="black"/>
              </a:solidFill>
              <a:effectLst/>
              <a:uLnTx/>
              <a:uFillTx/>
              <a:latin typeface="DM Sans"/>
              <a:ea typeface="+mn-ea"/>
              <a:cs typeface="+mn-cs"/>
            </a:endParaRPr>
          </a:p>
        </p:txBody>
      </p:sp>
      <p:sp>
        <p:nvSpPr>
          <p:cNvPr id="6" name="TextBox 5">
            <a:extLst>
              <a:ext uri="{FF2B5EF4-FFF2-40B4-BE49-F238E27FC236}">
                <a16:creationId xmlns:a16="http://schemas.microsoft.com/office/drawing/2014/main" id="{3DE5A2A2-9413-CA3E-9D26-6844BC9E7F28}"/>
              </a:ext>
            </a:extLst>
          </p:cNvPr>
          <p:cNvSpPr txBox="1"/>
          <p:nvPr/>
        </p:nvSpPr>
        <p:spPr>
          <a:xfrm>
            <a:off x="302400" y="3429000"/>
            <a:ext cx="5434371" cy="2123658"/>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None/>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LIPOGARD/ALL-Q® Plus  are the ideal active ingredients for:</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Skin protection formulations (sun care, environmental stress…)</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Regenerating products  to reduce wrinkles</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Intensive treatment products: eye care</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Energizing applications (wake-up formulations)</a:t>
            </a:r>
          </a:p>
        </p:txBody>
      </p:sp>
    </p:spTree>
    <p:extLst>
      <p:ext uri="{BB962C8B-B14F-4D97-AF65-F5344CB8AC3E}">
        <p14:creationId xmlns:p14="http://schemas.microsoft.com/office/powerpoint/2010/main" val="3884239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530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5A988C57-6BF9-775E-7814-8F8EB8995000}"/>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3" name="Freeform: Shape 6">
            <a:extLst>
              <a:ext uri="{FF2B5EF4-FFF2-40B4-BE49-F238E27FC236}">
                <a16:creationId xmlns:a16="http://schemas.microsoft.com/office/drawing/2014/main" id="{4C0CFA4C-AD96-DDE2-7CE8-4EF204BB607A}"/>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4" name="Oval 3">
            <a:extLst>
              <a:ext uri="{FF2B5EF4-FFF2-40B4-BE49-F238E27FC236}">
                <a16:creationId xmlns:a16="http://schemas.microsoft.com/office/drawing/2014/main" id="{FD021604-F65B-F565-4C4B-AB05C327DC9C}"/>
              </a:ext>
            </a:extLst>
          </p:cNvPr>
          <p:cNvSpPr>
            <a:spLocks noChangeAspect="1"/>
          </p:cNvSpPr>
          <p:nvPr/>
        </p:nvSpPr>
        <p:spPr>
          <a:xfrm>
            <a:off x="1664474" y="1824238"/>
            <a:ext cx="4104000" cy="4104000"/>
          </a:xfrm>
          <a:prstGeom prst="ellipse">
            <a:avLst/>
          </a:pr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idx="11"/>
          </p:nvPr>
        </p:nvSpPr>
        <p:spPr/>
        <p:txBody>
          <a:bodyPr anchor="t" anchorCtr="0"/>
          <a:lstStyle/>
          <a:p>
            <a:r>
              <a:rPr lang="en-US" sz="1200"/>
              <a:t>Copyright © DSM Nutritional Products Ltd 2025, 4002 Basel, Switzerland. </a:t>
            </a:r>
          </a:p>
          <a:p>
            <a:r>
              <a:rPr lang="en-US" sz="1200"/>
              <a:t>www.dsm-firmenich.com. All rights reserved.</a:t>
            </a: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has used diligent care to ensure that the information provided herein is accurate and up-to-date to the best of its knowledge. However,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be liable for any direct or indirect damages arising from or reliance upon, or use of, any information provided herein. The content of this document is subject to change without further notice. Please contact your local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representative for the latest information. All trademarks listed in this document are either (registered) trademarks of, or trademarks licensed by, the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306356" y="4248000"/>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dirty="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representative for further details. © 2025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group.</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dirty="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39274898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C57mTINOBPU5kg5XVpatq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AiXBk5wXMqinZ6c1YIwGH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go0gPcbdwgR7jIjMdxVMN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FXjhZxtUSQKIr7xFw1uga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P5TBX..eKkeB1U.yt0z12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BRM17dNBD0S0vGQIRyqBs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VPVd39orR0eYH9QoZxBT7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InVNhtjgSH.a2rCzeEaJ3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P5TBX..eKkeB1U.yt0z12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H0s0rn.Q_SBMttUd9Uh4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InVNhtjgSH.a2rCzeEaJ3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P5TBX..eKkeB1U.yt0z12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gF.Nc2gaR6KL16BOWj51q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L0KSlxouSA2gIhOV4MKOt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L0KSlxouSA2gIhOV4MKOt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L0KSlxouSA2gIhOV4MKOtg"/>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L0KSlxouSA2gIhOV4MKOtg"/>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InVNhtjgSH.a2rCzeEaJ3g"/>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P5TBX..eKkeB1U.yt0z12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2ZkwKDm_SISTHhmenHhlXg"/>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gF.Nc2gaR6KL16BOWj51qA"/>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H0s0rn.Q_SBMttUd9Uh4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gF.Nc2gaR6KL16BOWj51qA"/>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VPVd39orR0eYH9QoZxBT7A"/>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go0gPcbdwgR7jIjMdxVMN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I44yn0OUl0W0lQnMTwScmg"/>
</p:tagLst>
</file>

<file path=ppt/tags/tag71.xml><?xml version="1.0" encoding="utf-8"?>
<p:tagLst xmlns:a="http://schemas.openxmlformats.org/drawingml/2006/main" xmlns:r="http://schemas.openxmlformats.org/officeDocument/2006/relationships" xmlns:p="http://schemas.openxmlformats.org/presentationml/2006/main">
  <p:tag name="ZOAWCODE" val="2004112217333376588294.PresentationReference"/>
  <p:tag name="ZOAWTYPE" val="Text"/>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73.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I44yn0OUl0W0lQnMTwScmg"/>
</p:tagLst>
</file>

<file path=ppt/tags/tag79.xml><?xml version="1.0" encoding="utf-8"?>
<p:tagLst xmlns:a="http://schemas.openxmlformats.org/drawingml/2006/main" xmlns:r="http://schemas.openxmlformats.org/officeDocument/2006/relationships" xmlns:p="http://schemas.openxmlformats.org/presentationml/2006/main">
  <p:tag name="ZOAWCODE" val="2004112217333376588294.PresentationReference"/>
  <p:tag name="ZOAWTYPE" val="Text"/>
</p:tagLst>
</file>

<file path=ppt/tags/tag80.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I44yn0OUl0W0lQnMTwScmg"/>
</p:tagLst>
</file>

<file path=ppt/tags/tag86.xml><?xml version="1.0" encoding="utf-8"?>
<p:tagLst xmlns:a="http://schemas.openxmlformats.org/drawingml/2006/main" xmlns:r="http://schemas.openxmlformats.org/officeDocument/2006/relationships" xmlns:p="http://schemas.openxmlformats.org/presentationml/2006/main">
  <p:tag name="ZOAWCODE" val="2004112217333376588294.PresentationReference"/>
  <p:tag name="ZOAWTYPE" val="Text"/>
</p:tagLst>
</file>

<file path=ppt/tags/tag87.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dsm-firmenic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Green 1">
      <a:srgbClr val="C3E6E1"/>
    </a:custClr>
    <a:custClr name="Green 2">
      <a:srgbClr val="76D0C2"/>
    </a:custClr>
    <a:custClr name="Green 3">
      <a:srgbClr val="44B4A1"/>
    </a:custClr>
    <a:custClr name="Green 4">
      <a:srgbClr val="277E6E"/>
    </a:custClr>
    <a:custClr name="Green 5">
      <a:srgbClr val="084337"/>
    </a:custClr>
    <a:custClr name="Blue 1">
      <a:srgbClr val="CBE7F5"/>
    </a:custClr>
    <a:custClr name="Blue 2">
      <a:srgbClr val="89C7E8"/>
    </a:custClr>
    <a:custClr name="Blue 3">
      <a:srgbClr val="48A2CF"/>
    </a:custClr>
    <a:custClr name="Blue 4">
      <a:srgbClr val="307297"/>
    </a:custClr>
    <a:custClr name="Blue 5">
      <a:srgbClr val="0B3C56"/>
    </a:custClr>
    <a:custClr name="Purple 1">
      <a:srgbClr val="EEDBF7"/>
    </a:custClr>
    <a:custClr name="Purple 2">
      <a:srgbClr val="D9B0EA"/>
    </a:custClr>
    <a:custClr name="Purple 3">
      <a:srgbClr val="BD69D7"/>
    </a:custClr>
    <a:custClr name="Purple 4">
      <a:srgbClr val="9138B0"/>
    </a:custClr>
    <a:custClr name="Purple 5">
      <a:srgbClr val="58166D"/>
    </a:custClr>
    <a:custClr name="Red 1">
      <a:srgbClr val="F5D0C9"/>
    </a:custClr>
    <a:custClr name="Red 2">
      <a:srgbClr val="E67F7C"/>
    </a:custClr>
    <a:custClr name="Red 3">
      <a:srgbClr val="D34252"/>
    </a:custClr>
    <a:custClr name="Red 4">
      <a:srgbClr val="9D2835"/>
    </a:custClr>
    <a:custClr name="Red 5">
      <a:srgbClr val="6D0E17"/>
    </a:custClr>
    <a:custClr name="Orange 1">
      <a:srgbClr val="F5D8B8"/>
    </a:custClr>
    <a:custClr name="Orange 2">
      <a:srgbClr val="FFAA4D"/>
    </a:custClr>
    <a:custClr name="Orange 3">
      <a:srgbClr val="F08B1F"/>
    </a:custClr>
    <a:custClr name="Orange 4">
      <a:srgbClr val="CC7414"/>
    </a:custClr>
    <a:custClr name="Orange 5">
      <a:srgbClr val="994F00"/>
    </a:custClr>
    <a:custClr name="Yellow 1">
      <a:srgbClr val="EDF2AE"/>
    </a:custClr>
    <a:custClr name="Yellow 2">
      <a:srgbClr val="CBD938"/>
    </a:custClr>
    <a:custClr name="Yellow 3">
      <a:srgbClr val="B2BF00"/>
    </a:custClr>
    <a:custClr name="Yellow 4">
      <a:srgbClr val="727A06"/>
    </a:custClr>
    <a:custClr name="Yellow 5">
      <a:srgbClr val="353B09"/>
    </a:custClr>
    <a:custClr name="Brown 1">
      <a:srgbClr val="F0F0F0"/>
    </a:custClr>
    <a:custClr name="Brown 2">
      <a:srgbClr val="CCBCB8"/>
    </a:custClr>
    <a:custClr name="Brown 3">
      <a:srgbClr val="B3978F"/>
    </a:custClr>
    <a:custClr name="Brown 4">
      <a:srgbClr val="897974"/>
    </a:custClr>
    <a:custClr name="Brown 5">
      <a:srgbClr val="4D3C35"/>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2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2_DSM / Blue">
  <a:themeElements>
    <a:clrScheme name="DSM blue">
      <a:dk1>
        <a:srgbClr val="000000"/>
      </a:dk1>
      <a:lt1>
        <a:srgbClr val="FFFFFF"/>
      </a:lt1>
      <a:dk2>
        <a:srgbClr val="003478"/>
      </a:dk2>
      <a:lt2>
        <a:srgbClr val="FFFFFF"/>
      </a:lt2>
      <a:accent1>
        <a:srgbClr val="83D0F5"/>
      </a:accent1>
      <a:accent2>
        <a:srgbClr val="009FE3"/>
      </a:accent2>
      <a:accent3>
        <a:srgbClr val="0070BA"/>
      </a:accent3>
      <a:accent4>
        <a:srgbClr val="003478"/>
      </a:accent4>
      <a:accent5>
        <a:srgbClr val="FFCD00"/>
      </a:accent5>
      <a:accent6>
        <a:srgbClr val="D0DF00"/>
      </a:accent6>
      <a:hlink>
        <a:srgbClr val="A8AD00"/>
      </a:hlink>
      <a:folHlink>
        <a:srgbClr val="7F7F7F"/>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DSM_multicolor_fira-sans_v2" id="{21383FF0-FA68-491D-A832-485E2B097C05}" vid="{5331AAF8-6C63-4DB7-9158-B7053F636677}"/>
    </a:ext>
  </a:extLst>
</a:theme>
</file>

<file path=ppt/theme/theme4.xml><?xml version="1.0" encoding="utf-8"?>
<a:theme xmlns:a="http://schemas.openxmlformats.org/drawingml/2006/main" name="3_DSM blue">
  <a:themeElements>
    <a:clrScheme name="DSM">
      <a:dk1>
        <a:srgbClr val="000000"/>
      </a:dk1>
      <a:lt1>
        <a:srgbClr val="FFFFFF"/>
      </a:lt1>
      <a:dk2>
        <a:srgbClr val="0070BA"/>
      </a:dk2>
      <a:lt2>
        <a:srgbClr val="000000"/>
      </a:lt2>
      <a:accent1>
        <a:srgbClr val="009FE3"/>
      </a:accent1>
      <a:accent2>
        <a:srgbClr val="EE7203"/>
      </a:accent2>
      <a:accent3>
        <a:srgbClr val="BD0A79"/>
      </a:accent3>
      <a:accent4>
        <a:srgbClr val="45AC34"/>
      </a:accent4>
      <a:accent5>
        <a:srgbClr val="521B65"/>
      </a:accent5>
      <a:accent6>
        <a:srgbClr val="00A24B"/>
      </a:accent6>
      <a:hlink>
        <a:srgbClr val="0070BA"/>
      </a:hlink>
      <a:folHlink>
        <a:srgbClr val="BD0A79"/>
      </a:folHlink>
    </a:clrScheme>
    <a:fontScheme name="DSM">
      <a:majorFont>
        <a:latin typeface="Trebuchet MS"/>
        <a:ea typeface=""/>
        <a:cs typeface=""/>
      </a:majorFont>
      <a:minorFont>
        <a:latin typeface="Trebuchet MS"/>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1800" b="0" i="0" u="none" strike="noStrike" cap="none" normalizeH="0" baseline="0" dirty="0" err="1" smtClean="0">
            <a:ln>
              <a:noFill/>
            </a:ln>
            <a:solidFill>
              <a:schemeClr val="tx1"/>
            </a:solidFill>
            <a:effectLst/>
            <a:latin typeface="Trebuchet MS" panose="020B0603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altLang="nl-NL" sz="1800" b="0" i="0" u="none" strike="noStrike" cap="none" normalizeH="0" baseline="0" smtClean="0">
            <a:ln>
              <a:noFill/>
            </a:ln>
            <a:solidFill>
              <a:schemeClr val="tx1"/>
            </a:solidFill>
            <a:effectLst/>
            <a:latin typeface="Trebuchet MS" panose="020B0603020202020204" pitchFamily="34" charset="0"/>
            <a:cs typeface="Arial" panose="020B0604020202020204" pitchFamily="34" charset="0"/>
          </a:defRPr>
        </a:defPPr>
      </a:lstStyle>
    </a:lnDef>
    <a:txDef>
      <a:spPr>
        <a:noFill/>
      </a:spPr>
      <a:bodyPr wrap="square" lIns="0" tIns="0" rIns="0" bIns="0" rtlCol="0">
        <a:spAutoFit/>
      </a:bodyPr>
      <a:lstStyle>
        <a:defPPr algn="l">
          <a:defRPr sz="2000" b="0" dirty="0" err="1" smtClean="0">
            <a:latin typeface="+mj-lt"/>
          </a:defRPr>
        </a:defPPr>
      </a:lstStyle>
    </a:txDef>
  </a:objectDefaults>
  <a:extraClrSchemeLst>
    <a:extraClrScheme>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SM template 2018_def3" id="{509691C1-90C3-4F26-BA13-730022ACF1AE}" vid="{E69A9061-5EF4-4F87-9CB3-F186E04A2C17}"/>
    </a:ext>
  </a:extLst>
</a:theme>
</file>

<file path=ppt/theme/theme5.xml><?xml version="1.0" encoding="utf-8"?>
<a:theme xmlns:a="http://schemas.openxmlformats.org/drawingml/2006/main" name="1_Default Design">
  <a:themeElements>
    <a:clrScheme name="1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fontScheme name="1_Default Design">
      <a:majorFont>
        <a:latin typeface="Trebuchet MS"/>
        <a:ea typeface=""/>
        <a:cs typeface="Arial"/>
      </a:majorFont>
      <a:minorFont>
        <a:latin typeface="Trebuchet MS"/>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lnDef>
  </a:objectDefaults>
  <a:extraClrSchemeLst>
    <a:extraClrScheme>
      <a:clrScheme name="1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light-ppt-template_04112024" id="{8F998813-2B73-4243-8582-8A9876812F2C}" vid="{A4E2C099-39E9-4F39-BBDD-F915A2FBC676}"/>
    </a:ext>
  </a:extLst>
</a:theme>
</file>

<file path=ppt/theme/theme7.xml><?xml version="1.0" encoding="utf-8"?>
<a:theme xmlns:a="http://schemas.openxmlformats.org/drawingml/2006/main" name="3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 xsi:nil="true"/>
    <Marcom_x0020_Status xmlns="4e78ffb6-5573-4dae-972d-0246748d492f">ongoing</Marcom_x0020_Status>
    <Transfer_x0020_B_x0026_C_x0020_Connect xmlns="4e78ffb6-5573-4dae-972d-0246748d492f">no</Transfer_x0020_B_x0026_C_x0020_Connect>
    <Validation_x0020_Mkt xmlns="4e78ffb6-5573-4dae-972d-0246748d492f">no</Validation_x0020_Mkt>
    <Content_x0020_Revision xmlns="4e78ffb6-5573-4dae-972d-0246748d492f" xsi:nil="true"/>
    <Assigned_x0020_to0 xmlns="4e78ffb6-5573-4dae-972d-0246748d492f">Hannah Rogers</Assigned_x0020_to0>
    <Marcom_x0020_Support_x0020_Needed xmlns="4e78ffb6-5573-4dae-972d-0246748d492f">yes</Marcom_x0020_Support_x0020_Needed>
    <Est_x002e_Cost xmlns="4e78ffb6-5573-4dae-972d-0246748d492f" xsi:nil="true"/>
    <Notes xmlns="4e78ffb6-5573-4dae-972d-0246748d492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1e82cb03-88f0-48bb-a65d-3e95f13147ee" ContentTypeId="0x0101" PreviousValue="false"/>
</file>

<file path=customXml/itemProps1.xml><?xml version="1.0" encoding="utf-8"?>
<ds:datastoreItem xmlns:ds="http://schemas.openxmlformats.org/officeDocument/2006/customXml" ds:itemID="{82480026-53FF-4F4F-9D4F-0BD3D1EE78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192AB7-E55D-4C62-9017-90AD644F626D}">
  <ds:schemaRefs>
    <ds:schemaRef ds:uri="http://schemas.microsoft.com/office/2006/documentManagement/types"/>
    <ds:schemaRef ds:uri="http://schemas.microsoft.com/office/infopath/2007/PartnerControls"/>
    <ds:schemaRef ds:uri="4e78ffb6-5573-4dae-972d-0246748d492f"/>
    <ds:schemaRef ds:uri="http://purl.org/dc/elements/1.1/"/>
    <ds:schemaRef ds:uri="http://schemas.microsoft.com/office/2006/metadata/properties"/>
    <ds:schemaRef ds:uri="http://schemas.openxmlformats.org/package/2006/metadata/core-properties"/>
    <ds:schemaRef ds:uri="http://purl.org/dc/terms/"/>
    <ds:schemaRef ds:uri="8a4562e5-d5b1-4d26-b0bf-7e79abe2fe6f"/>
    <ds:schemaRef ds:uri="5a2251cd-bd5e-462d-8f0e-b8d48ef43808"/>
    <ds:schemaRef ds:uri="http://www.w3.org/XML/1998/namespace"/>
    <ds:schemaRef ds:uri="http://purl.org/dc/dcmitype/"/>
  </ds:schemaRefs>
</ds:datastoreItem>
</file>

<file path=customXml/itemProps3.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4.xml><?xml version="1.0" encoding="utf-8"?>
<ds:datastoreItem xmlns:ds="http://schemas.openxmlformats.org/officeDocument/2006/customXml" ds:itemID="{FBD740F9-7D28-41AE-AEA8-8C655BDB69D0}">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49</TotalTime>
  <Words>2163</Words>
  <Application>Microsoft Office PowerPoint</Application>
  <PresentationFormat>Widescreen</PresentationFormat>
  <Paragraphs>247</Paragraphs>
  <Slides>21</Slides>
  <Notes>19</Notes>
  <HiddenSlides>0</HiddenSlides>
  <MMClips>0</MMClips>
  <ScaleCrop>false</ScaleCrop>
  <HeadingPairs>
    <vt:vector size="8" baseType="variant">
      <vt:variant>
        <vt:lpstr>Fonts Used</vt:lpstr>
      </vt:variant>
      <vt:variant>
        <vt:i4>16</vt:i4>
      </vt:variant>
      <vt:variant>
        <vt:lpstr>Theme</vt:lpstr>
      </vt:variant>
      <vt:variant>
        <vt:i4>7</vt:i4>
      </vt:variant>
      <vt:variant>
        <vt:lpstr>Embedded OLE Servers</vt:lpstr>
      </vt:variant>
      <vt:variant>
        <vt:i4>2</vt:i4>
      </vt:variant>
      <vt:variant>
        <vt:lpstr>Slide Titles</vt:lpstr>
      </vt:variant>
      <vt:variant>
        <vt:i4>21</vt:i4>
      </vt:variant>
    </vt:vector>
  </HeadingPairs>
  <TitlesOfParts>
    <vt:vector size="46" baseType="lpstr">
      <vt:lpstr>Lora</vt:lpstr>
      <vt:lpstr>Lora Italic</vt:lpstr>
      <vt:lpstr>Wingdings</vt:lpstr>
      <vt:lpstr>Arial</vt:lpstr>
      <vt:lpstr>Franklin Gothic Heavy</vt:lpstr>
      <vt:lpstr>Calibri</vt:lpstr>
      <vt:lpstr>DM Sans 9pt</vt:lpstr>
      <vt:lpstr>DM Sans Medium</vt:lpstr>
      <vt:lpstr>DM Sans 14pt</vt:lpstr>
      <vt:lpstr>Fira Sans Medium</vt:lpstr>
      <vt:lpstr>Fira Sans Book</vt:lpstr>
      <vt:lpstr>Trebuchet MS</vt:lpstr>
      <vt:lpstr>DM Sans Bold</vt:lpstr>
      <vt:lpstr>Fira Sans</vt:lpstr>
      <vt:lpstr>DM Sans</vt:lpstr>
      <vt:lpstr>Symbol</vt:lpstr>
      <vt:lpstr>dsm-firmenich</vt:lpstr>
      <vt:lpstr>2_dsm-firmenich</vt:lpstr>
      <vt:lpstr>2_DSM / Blue</vt:lpstr>
      <vt:lpstr>3_DSM blue</vt:lpstr>
      <vt:lpstr>1_Default Design</vt:lpstr>
      <vt:lpstr>1_dsm-firmenich</vt:lpstr>
      <vt:lpstr>3_dsm-firmenich</vt:lpstr>
      <vt:lpstr>think-cell Slide</vt:lpstr>
      <vt:lpstr>Chart</vt:lpstr>
      <vt:lpstr>Coenzyme Q10</vt:lpstr>
      <vt:lpstr>What is Coenzyme Q10 ?</vt:lpstr>
      <vt:lpstr>History of Coenzyme Q10 </vt:lpstr>
      <vt:lpstr>Coenzyme Q10  - the ingredient of more than 20 years of research </vt:lpstr>
      <vt:lpstr>Coenzyme Q10 (Q10) - a still unbroken trend</vt:lpstr>
      <vt:lpstr>How does Coenzyme Q10 work?</vt:lpstr>
      <vt:lpstr>CoQ10 protects together with Vitamin E  the skin surface lipids from peroxidation​   </vt:lpstr>
      <vt:lpstr>CoQ10 reduces wrinkle depth </vt:lpstr>
      <vt:lpstr>Coenzyme Q10 – The Ultimate Benefits</vt:lpstr>
      <vt:lpstr>LIPOGARD</vt:lpstr>
      <vt:lpstr>LIPOGARD</vt:lpstr>
      <vt:lpstr>LIPOGARD Mode of action  </vt:lpstr>
      <vt:lpstr>LIPOGARD Strong inhibition of lipid peroxidation    </vt:lpstr>
      <vt:lpstr>ALL-Q® plus</vt:lpstr>
      <vt:lpstr>ALL-Q® Plus</vt:lpstr>
      <vt:lpstr>ALL-Q® plus Mode of action  </vt:lpstr>
      <vt:lpstr>ALL-Q® Plus Strong inhibition of lipid peroxidation    </vt:lpstr>
      <vt:lpstr>LIPOGARD/ALL-Q® Plus The formulation    </vt:lpstr>
      <vt:lpstr>LIPOGARD/ALL-Q® Plus The benefits</vt:lpstr>
      <vt:lpstr>PowerPoint Presentation</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lipogard_all-q plus_q10 presentation_2025-07</dc:title>
  <dc:creator>Eline Nijhuis</dc:creator>
  <cp:lastModifiedBy>Marie-Sophie Meisinger</cp:lastModifiedBy>
  <cp:revision>6</cp:revision>
  <dcterms:created xsi:type="dcterms:W3CDTF">2023-03-31T07:21:36Z</dcterms:created>
  <dcterms:modified xsi:type="dcterms:W3CDTF">2025-07-30T08:46:20Z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79dc149-7c28-4bdf-88ba-07214dba9bb1_Enabled">
    <vt:lpwstr>true</vt:lpwstr>
  </property>
  <property fmtid="{D5CDD505-2E9C-101B-9397-08002B2CF9AE}" pid="4" name="MSIP_Label_279dc149-7c28-4bdf-88ba-07214dba9bb1_SetDate">
    <vt:lpwstr>2024-06-25T15:28:10Z</vt:lpwstr>
  </property>
  <property fmtid="{D5CDD505-2E9C-101B-9397-08002B2CF9AE}" pid="5" name="MSIP_Label_279dc149-7c28-4bdf-88ba-07214dba9bb1_Method">
    <vt:lpwstr>Privileged</vt:lpwstr>
  </property>
  <property fmtid="{D5CDD505-2E9C-101B-9397-08002B2CF9AE}" pid="6" name="MSIP_Label_279dc149-7c28-4bdf-88ba-07214dba9bb1_Name">
    <vt:lpwstr>279dc149-7c28-4bdf-88ba-07214dba9bb1</vt:lpwstr>
  </property>
  <property fmtid="{D5CDD505-2E9C-101B-9397-08002B2CF9AE}" pid="7" name="MSIP_Label_279dc149-7c28-4bdf-88ba-07214dba9bb1_SiteId">
    <vt:lpwstr>49618402-6ea3-441d-957d-7df8773fee54</vt:lpwstr>
  </property>
  <property fmtid="{D5CDD505-2E9C-101B-9397-08002B2CF9AE}" pid="8" name="MSIP_Label_279dc149-7c28-4bdf-88ba-07214dba9bb1_ActionId">
    <vt:lpwstr>fc84eea6-e87c-451e-918e-2396542bf411</vt:lpwstr>
  </property>
  <property fmtid="{D5CDD505-2E9C-101B-9397-08002B2CF9AE}" pid="9" name="MSIP_Label_279dc149-7c28-4bdf-88ba-07214dba9bb1_ContentBits">
    <vt:lpwstr>1</vt:lpwstr>
  </property>
  <property fmtid="{D5CDD505-2E9C-101B-9397-08002B2CF9AE}" pid="10" name="ClassificationContentMarkingHeaderLocations">
    <vt:lpwstr>dsm-firmenich:7</vt:lpwstr>
  </property>
  <property fmtid="{D5CDD505-2E9C-101B-9397-08002B2CF9AE}" pid="11" name="ClassificationContentMarkingHeaderText">
    <vt:lpwstr>internal</vt:lpwstr>
  </property>
  <property fmtid="{D5CDD505-2E9C-101B-9397-08002B2CF9AE}" pid="12" name="ContentTypeId">
    <vt:lpwstr>0x010100E83D522BEB6C2744AA6709FD0672D96B</vt:lpwstr>
  </property>
</Properties>
</file>