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01" r:id="rId5"/>
  </p:sldMasterIdLst>
  <p:notesMasterIdLst>
    <p:notesMasterId r:id="rId32"/>
  </p:notesMasterIdLst>
  <p:sldIdLst>
    <p:sldId id="338" r:id="rId6"/>
    <p:sldId id="2146845733" r:id="rId7"/>
    <p:sldId id="2147482556" r:id="rId8"/>
    <p:sldId id="2147482551" r:id="rId9"/>
    <p:sldId id="2147482570" r:id="rId10"/>
    <p:sldId id="2146845734" r:id="rId11"/>
    <p:sldId id="2146845762" r:id="rId12"/>
    <p:sldId id="2146845712" r:id="rId13"/>
    <p:sldId id="2146845713" r:id="rId14"/>
    <p:sldId id="2147482575" r:id="rId15"/>
    <p:sldId id="2147482574" r:id="rId16"/>
    <p:sldId id="2147482573" r:id="rId17"/>
    <p:sldId id="2147482572" r:id="rId18"/>
    <p:sldId id="258" r:id="rId19"/>
    <p:sldId id="272" r:id="rId20"/>
    <p:sldId id="2147482576" r:id="rId21"/>
    <p:sldId id="2146845761" r:id="rId22"/>
    <p:sldId id="2146845754" r:id="rId23"/>
    <p:sldId id="2146845776" r:id="rId24"/>
    <p:sldId id="2146845756" r:id="rId25"/>
    <p:sldId id="2146845777" r:id="rId26"/>
    <p:sldId id="2146845779" r:id="rId27"/>
    <p:sldId id="2146845780" r:id="rId28"/>
    <p:sldId id="2146845760" r:id="rId29"/>
    <p:sldId id="2147482717" r:id="rId30"/>
    <p:sldId id="2147482716" r:id="rId31"/>
  </p:sldIdLst>
  <p:sldSz cx="12192000" cy="6858000"/>
  <p:notesSz cx="6858000" cy="9144000"/>
  <p:embeddedFontLst>
    <p:embeddedFont>
      <p:font typeface="DM Sans" pitchFamily="2" charset="0"/>
      <p:regular r:id="rId33"/>
      <p:bold r:id="rId34"/>
      <p:italic r:id="rId35"/>
      <p:boldItalic r:id="rId36"/>
    </p:embeddedFont>
    <p:embeddedFont>
      <p:font typeface="DM Sans Bold" pitchFamily="2" charset="0"/>
      <p:bold r:id="rId37"/>
    </p:embeddedFont>
    <p:embeddedFont>
      <p:font typeface="Fira Sans" panose="020B0503050000020004" pitchFamily="34" charset="0"/>
      <p:regular r:id="rId38"/>
      <p:bold r:id="rId39"/>
      <p:italic r:id="rId40"/>
      <p:boldItalic r:id="rId41"/>
    </p:embeddedFont>
    <p:embeddedFont>
      <p:font typeface="Fira Sans Medium" panose="020B0603050000020004" pitchFamily="34" charset="0"/>
      <p:regular r:id="rId42"/>
      <p:italic r:id="rId43"/>
    </p:embeddedFont>
    <p:embeddedFont>
      <p:font typeface="Otypical Text Regular" panose="020B0604020202020204" charset="0"/>
      <p:regular r:id="rId44"/>
    </p:embeddedFont>
    <p:embeddedFont>
      <p:font typeface="Trebuchet MS" panose="020B060302020202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9F15F4F-EF73-4D93-8CA6-2E67EA44F427}">
          <p14:sldIdLst>
            <p14:sldId id="338"/>
            <p14:sldId id="2146845733"/>
            <p14:sldId id="2147482556"/>
            <p14:sldId id="2147482551"/>
          </p14:sldIdLst>
        </p14:section>
        <p14:section name="OXY 229 CB Introduction" id="{FD2ECA75-D65D-4758-B31D-316A830EEEE2}">
          <p14:sldIdLst>
            <p14:sldId id="2147482570"/>
            <p14:sldId id="2146845734"/>
            <p14:sldId id="2146845762"/>
            <p14:sldId id="2146845712"/>
          </p14:sldIdLst>
        </p14:section>
        <p14:section name="OXY 229 CB science" id="{65E2E67D-5D0C-4B60-AD9E-5755B0FE0FDF}">
          <p14:sldIdLst>
            <p14:sldId id="2146845713"/>
            <p14:sldId id="2147482575"/>
            <p14:sldId id="2147482574"/>
            <p14:sldId id="2147482573"/>
            <p14:sldId id="2147482572"/>
          </p14:sldIdLst>
        </p14:section>
        <p14:section name="OXY 229 CB + Niacinamide PC" id="{9BD2BDC8-1353-4F04-B89D-387E0F4C011A}">
          <p14:sldIdLst>
            <p14:sldId id="258"/>
            <p14:sldId id="272"/>
            <p14:sldId id="2147482576"/>
          </p14:sldIdLst>
        </p14:section>
        <p14:section name="Formulations" id="{0006C57C-C633-4C0B-A1D2-1EAB54A7043E}">
          <p14:sldIdLst>
            <p14:sldId id="2146845761"/>
            <p14:sldId id="2146845754"/>
            <p14:sldId id="2146845776"/>
            <p14:sldId id="2146845756"/>
            <p14:sldId id="2146845777"/>
            <p14:sldId id="2146845779"/>
            <p14:sldId id="2146845780"/>
          </p14:sldIdLst>
        </p14:section>
        <p14:section name="In a nutshell" id="{685EC8C0-D97C-47DE-9A80-CF485CCD2804}">
          <p14:sldIdLst>
            <p14:sldId id="2146845760"/>
            <p14:sldId id="2147482717"/>
            <p14:sldId id="2147482716"/>
          </p14:sldIdLst>
        </p14:section>
      </p14:sectionLst>
    </p:ext>
    <p:ext uri="{EFAFB233-063F-42B5-8137-9DF3F51BA10A}">
      <p15:sldGuideLst xmlns:p15="http://schemas.microsoft.com/office/powerpoint/2012/main">
        <p15:guide id="2" pos="3840" userDrawn="1">
          <p15:clr>
            <a:srgbClr val="A4A3A4"/>
          </p15:clr>
        </p15:guide>
        <p15:guide id="3" orient="horz" pos="220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A468FB34-8D58-DBAC-1553-73D0F3A74F75}" name="Mathieu Moulin" initials="MM" userId="S::mathieu.moulin@dsm.com::8a3c87ec-8a02-4479-8891-5886153d3357" providerId="AD"/>
  <p188:author id="{542A6E39-DD7A-8601-CC50-F424820690EA}" name="Jina Kim" initials="JK" userId="S::jina.kim@dsm-firmenich.com::df75cc77-bc55-496a-b5a6-88d4d2579bac" providerId="AD"/>
  <p188:author id="{17FF70B6-10A3-2875-63ED-AAE370D1DFE8}" name="Karolina Strojny" initials="KS" userId="S::karolina.strojny@vim-group.com::76e827dd-946f-488b-88e6-4c70dcf5e094" providerId="AD"/>
  <p188:author id="{E556DBE7-CFDA-436D-32BF-1289BBF4F424}" name="Cristina Basilisco" initials="CB" userId="S::Cristina.Basilisco@dsm.com::535bdc43-e7bd-4b94-9430-0a23e39c215c"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9F0F6"/>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BA2296-DBF1-4E5C-862D-EDEE70EC9901}" v="7" dt="2025-04-17T06:23:32.57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snapToGrid="0">
      <p:cViewPr varScale="1">
        <p:scale>
          <a:sx n="101" d="100"/>
          <a:sy n="101" d="100"/>
        </p:scale>
        <p:origin x="876" y="108"/>
      </p:cViewPr>
      <p:guideLst>
        <p:guide pos="3840"/>
        <p:guide orient="horz" pos="2205"/>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7.fntdata"/><Relationship Id="rId21" Type="http://schemas.openxmlformats.org/officeDocument/2006/relationships/slide" Target="slides/slide16.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9.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eu Moulin" userId="S::mathieu.moulin@dsm.com::8a3c87ec-8a02-4479-8891-5886153d3357" providerId="AD" clId="Web-{16E3CB78-D017-4849-A8DD-74D71F3B91F8}"/>
    <pc:docChg chg="modSld">
      <pc:chgData name="Mathieu Moulin" userId="S::mathieu.moulin@dsm.com::8a3c87ec-8a02-4479-8891-5886153d3357" providerId="AD" clId="Web-{16E3CB78-D017-4849-A8DD-74D71F3B91F8}" dt="2025-02-06T16:41:53.585" v="5" actId="1076"/>
      <pc:docMkLst>
        <pc:docMk/>
      </pc:docMkLst>
      <pc:sldChg chg="modSp">
        <pc:chgData name="Mathieu Moulin" userId="S::mathieu.moulin@dsm.com::8a3c87ec-8a02-4479-8891-5886153d3357" providerId="AD" clId="Web-{16E3CB78-D017-4849-A8DD-74D71F3B91F8}" dt="2025-02-06T16:41:53.585" v="5" actId="1076"/>
        <pc:sldMkLst>
          <pc:docMk/>
          <pc:sldMk cId="2328122081" sldId="2147482575"/>
        </pc:sldMkLst>
        <pc:spChg chg="mod">
          <ac:chgData name="Mathieu Moulin" userId="S::mathieu.moulin@dsm.com::8a3c87ec-8a02-4479-8891-5886153d3357" providerId="AD" clId="Web-{16E3CB78-D017-4849-A8DD-74D71F3B91F8}" dt="2025-02-06T16:41:32.756" v="3" actId="1076"/>
          <ac:spMkLst>
            <pc:docMk/>
            <pc:sldMk cId="2328122081" sldId="2147482575"/>
            <ac:spMk id="12" creationId="{05CFAF1D-65DB-C8CD-8FF5-A5BA2F1AAA9D}"/>
          </ac:spMkLst>
        </pc:spChg>
        <pc:grpChg chg="mod">
          <ac:chgData name="Mathieu Moulin" userId="S::mathieu.moulin@dsm.com::8a3c87ec-8a02-4479-8891-5886153d3357" providerId="AD" clId="Web-{16E3CB78-D017-4849-A8DD-74D71F3B91F8}" dt="2025-02-06T16:41:53.585" v="5" actId="1076"/>
          <ac:grpSpMkLst>
            <pc:docMk/>
            <pc:sldMk cId="2328122081" sldId="2147482575"/>
            <ac:grpSpMk id="5" creationId="{7911E83F-4737-D57C-A7F7-C996FDE1F484}"/>
          </ac:grpSpMkLst>
        </pc:grpChg>
      </pc:sldChg>
    </pc:docChg>
  </pc:docChgLst>
  <pc:docChgLst>
    <pc:chgData name="Mathieu Moulin" userId="8a3c87ec-8a02-4479-8891-5886153d3357" providerId="ADAL" clId="{740830FA-E156-4BA2-94FB-8A7C47F104D2}"/>
    <pc:docChg chg="undo redo custSel addSld delSld modSld sldOrd addSection modSection">
      <pc:chgData name="Mathieu Moulin" userId="8a3c87ec-8a02-4479-8891-5886153d3357" providerId="ADAL" clId="{740830FA-E156-4BA2-94FB-8A7C47F104D2}" dt="2025-02-10T17:12:52.620" v="977" actId="2696"/>
      <pc:docMkLst>
        <pc:docMk/>
      </pc:docMkLst>
      <pc:sldChg chg="addSp delSp modSp mod">
        <pc:chgData name="Mathieu Moulin" userId="8a3c87ec-8a02-4479-8891-5886153d3357" providerId="ADAL" clId="{740830FA-E156-4BA2-94FB-8A7C47F104D2}" dt="2025-02-10T17:12:46.056" v="976" actId="478"/>
        <pc:sldMkLst>
          <pc:docMk/>
          <pc:sldMk cId="1341398631" sldId="258"/>
        </pc:sldMkLst>
      </pc:sldChg>
      <pc:sldChg chg="del mod ord modShow">
        <pc:chgData name="Mathieu Moulin" userId="8a3c87ec-8a02-4479-8891-5886153d3357" providerId="ADAL" clId="{740830FA-E156-4BA2-94FB-8A7C47F104D2}" dt="2025-02-03T16:44:11.013" v="228" actId="47"/>
        <pc:sldMkLst>
          <pc:docMk/>
          <pc:sldMk cId="833365353" sldId="275"/>
        </pc:sldMkLst>
      </pc:sldChg>
      <pc:sldChg chg="modSp mod modCm">
        <pc:chgData name="Mathieu Moulin" userId="8a3c87ec-8a02-4479-8891-5886153d3357" providerId="ADAL" clId="{740830FA-E156-4BA2-94FB-8A7C47F104D2}" dt="2025-02-05T10:56:36.886" v="864" actId="13926"/>
        <pc:sldMkLst>
          <pc:docMk/>
          <pc:sldMk cId="3498758553" sldId="338"/>
        </pc:sldMkLst>
        <pc:extLst>
          <p:ext xmlns:p="http://schemas.openxmlformats.org/presentationml/2006/main" uri="{D6D511B9-2390-475A-947B-AFAB55BFBCF1}">
            <pc226:cmChg xmlns:pc226="http://schemas.microsoft.com/office/powerpoint/2022/06/main/command" chg="mod">
              <pc226:chgData name="Mathieu Moulin" userId="8a3c87ec-8a02-4479-8891-5886153d3357" providerId="ADAL" clId="{740830FA-E156-4BA2-94FB-8A7C47F104D2}" dt="2025-02-05T10:55:06.643" v="862"/>
              <pc2:cmMkLst xmlns:pc2="http://schemas.microsoft.com/office/powerpoint/2019/9/main/command">
                <pc:docMk/>
                <pc:sldMk cId="3498758553" sldId="338"/>
                <pc2:cmMk id="{30EE7ACA-7854-44B3-9FBB-B5F3E883B3E5}"/>
              </pc2:cmMkLst>
            </pc226:cmChg>
          </p:ext>
        </pc:extLst>
      </pc:sldChg>
      <pc:sldChg chg="del">
        <pc:chgData name="Mathieu Moulin" userId="8a3c87ec-8a02-4479-8891-5886153d3357" providerId="ADAL" clId="{740830FA-E156-4BA2-94FB-8A7C47F104D2}" dt="2025-02-03T14:43:22.642" v="46" actId="47"/>
        <pc:sldMkLst>
          <pc:docMk/>
          <pc:sldMk cId="3544788328" sldId="354"/>
        </pc:sldMkLst>
      </pc:sldChg>
      <pc:sldChg chg="del">
        <pc:chgData name="Mathieu Moulin" userId="8a3c87ec-8a02-4479-8891-5886153d3357" providerId="ADAL" clId="{740830FA-E156-4BA2-94FB-8A7C47F104D2}" dt="2025-02-03T16:52:28.649" v="309" actId="47"/>
        <pc:sldMkLst>
          <pc:docMk/>
          <pc:sldMk cId="440396447" sldId="2146845716"/>
        </pc:sldMkLst>
      </pc:sldChg>
      <pc:sldChg chg="modSp mod">
        <pc:chgData name="Mathieu Moulin" userId="8a3c87ec-8a02-4479-8891-5886153d3357" providerId="ADAL" clId="{740830FA-E156-4BA2-94FB-8A7C47F104D2}" dt="2025-02-03T16:43:54.781" v="227" actId="6549"/>
        <pc:sldMkLst>
          <pc:docMk/>
          <pc:sldMk cId="3579522866" sldId="2146845733"/>
        </pc:sldMkLst>
      </pc:sldChg>
      <pc:sldChg chg="addSp delSp modSp mod">
        <pc:chgData name="Mathieu Moulin" userId="8a3c87ec-8a02-4479-8891-5886153d3357" providerId="ADAL" clId="{740830FA-E156-4BA2-94FB-8A7C47F104D2}" dt="2025-02-04T10:18:29.272" v="824" actId="113"/>
        <pc:sldMkLst>
          <pc:docMk/>
          <pc:sldMk cId="2907037391" sldId="2146845734"/>
        </pc:sldMkLst>
        <pc:spChg chg="mod">
          <ac:chgData name="Mathieu Moulin" userId="8a3c87ec-8a02-4479-8891-5886153d3357" providerId="ADAL" clId="{740830FA-E156-4BA2-94FB-8A7C47F104D2}" dt="2025-02-04T10:17:09.601" v="806" actId="20577"/>
          <ac:spMkLst>
            <pc:docMk/>
            <pc:sldMk cId="2907037391" sldId="2146845734"/>
            <ac:spMk id="22" creationId="{B76074B5-AC9E-E55F-DE8C-2DA963A3B7E9}"/>
          </ac:spMkLst>
        </pc:spChg>
        <pc:graphicFrameChg chg="add mod">
          <ac:chgData name="Mathieu Moulin" userId="8a3c87ec-8a02-4479-8891-5886153d3357" providerId="ADAL" clId="{740830FA-E156-4BA2-94FB-8A7C47F104D2}" dt="2025-02-04T10:18:29.272" v="824" actId="113"/>
          <ac:graphicFrameMkLst>
            <pc:docMk/>
            <pc:sldMk cId="2907037391" sldId="2146845734"/>
            <ac:graphicFrameMk id="4" creationId="{91CD3DBA-5FFA-E84F-C039-378FD8941958}"/>
          </ac:graphicFrameMkLst>
        </pc:graphicFrameChg>
      </pc:sldChg>
      <pc:sldChg chg="modSp add del mod">
        <pc:chgData name="Mathieu Moulin" userId="8a3c87ec-8a02-4479-8891-5886153d3357" providerId="ADAL" clId="{740830FA-E156-4BA2-94FB-8A7C47F104D2}" dt="2025-02-03T17:05:22.196" v="463" actId="47"/>
        <pc:sldMkLst>
          <pc:docMk/>
          <pc:sldMk cId="2091965673" sldId="2146845736"/>
        </pc:sldMkLst>
      </pc:sldChg>
      <pc:sldChg chg="del mod modShow">
        <pc:chgData name="Mathieu Moulin" userId="8a3c87ec-8a02-4479-8891-5886153d3357" providerId="ADAL" clId="{740830FA-E156-4BA2-94FB-8A7C47F104D2}" dt="2025-02-03T14:43:51.165" v="47" actId="47"/>
        <pc:sldMkLst>
          <pc:docMk/>
          <pc:sldMk cId="1082371211" sldId="2146845738"/>
        </pc:sldMkLst>
      </pc:sldChg>
      <pc:sldChg chg="add del mod ord modShow">
        <pc:chgData name="Mathieu Moulin" userId="8a3c87ec-8a02-4479-8891-5886153d3357" providerId="ADAL" clId="{740830FA-E156-4BA2-94FB-8A7C47F104D2}" dt="2025-02-03T14:53:07.444" v="69" actId="729"/>
        <pc:sldMkLst>
          <pc:docMk/>
          <pc:sldMk cId="2682558680" sldId="2146845761"/>
        </pc:sldMkLst>
      </pc:sldChg>
      <pc:sldChg chg="del">
        <pc:chgData name="Mathieu Moulin" userId="8a3c87ec-8a02-4479-8891-5886153d3357" providerId="ADAL" clId="{740830FA-E156-4BA2-94FB-8A7C47F104D2}" dt="2025-02-03T16:49:52.355" v="292" actId="47"/>
        <pc:sldMkLst>
          <pc:docMk/>
          <pc:sldMk cId="1827740876" sldId="2146845765"/>
        </pc:sldMkLst>
      </pc:sldChg>
      <pc:sldChg chg="del">
        <pc:chgData name="Mathieu Moulin" userId="8a3c87ec-8a02-4479-8891-5886153d3357" providerId="ADAL" clId="{740830FA-E156-4BA2-94FB-8A7C47F104D2}" dt="2025-02-03T16:55:56.274" v="357" actId="47"/>
        <pc:sldMkLst>
          <pc:docMk/>
          <pc:sldMk cId="1577938036" sldId="2146845768"/>
        </pc:sldMkLst>
      </pc:sldChg>
      <pc:sldChg chg="add del mod modShow">
        <pc:chgData name="Mathieu Moulin" userId="8a3c87ec-8a02-4479-8891-5886153d3357" providerId="ADAL" clId="{740830FA-E156-4BA2-94FB-8A7C47F104D2}" dt="2025-02-03T17:19:03.104" v="696" actId="47"/>
        <pc:sldMkLst>
          <pc:docMk/>
          <pc:sldMk cId="1030695183" sldId="2146845772"/>
        </pc:sldMkLst>
      </pc:sldChg>
      <pc:sldChg chg="del ord">
        <pc:chgData name="Mathieu Moulin" userId="8a3c87ec-8a02-4479-8891-5886153d3357" providerId="ADAL" clId="{740830FA-E156-4BA2-94FB-8A7C47F104D2}" dt="2025-02-03T14:53:03.028" v="68" actId="47"/>
        <pc:sldMkLst>
          <pc:docMk/>
          <pc:sldMk cId="1454078557" sldId="2147482375"/>
        </pc:sldMkLst>
      </pc:sldChg>
      <pc:sldChg chg="addSp delSp modSp add del mod modShow">
        <pc:chgData name="Mathieu Moulin" userId="8a3c87ec-8a02-4479-8891-5886153d3357" providerId="ADAL" clId="{740830FA-E156-4BA2-94FB-8A7C47F104D2}" dt="2025-02-10T17:12:30.221" v="974" actId="478"/>
        <pc:sldMkLst>
          <pc:docMk/>
          <pc:sldMk cId="1980041708" sldId="2147482551"/>
        </pc:sldMkLst>
        <pc:spChg chg="mod">
          <ac:chgData name="Mathieu Moulin" userId="8a3c87ec-8a02-4479-8891-5886153d3357" providerId="ADAL" clId="{740830FA-E156-4BA2-94FB-8A7C47F104D2}" dt="2025-02-03T16:42:21.410" v="211" actId="1036"/>
          <ac:spMkLst>
            <pc:docMk/>
            <pc:sldMk cId="1980041708" sldId="2147482551"/>
            <ac:spMk id="10" creationId="{04A0FC97-6498-0CE6-CDA0-D51BFEC607E6}"/>
          </ac:spMkLst>
        </pc:spChg>
        <pc:spChg chg="mod">
          <ac:chgData name="Mathieu Moulin" userId="8a3c87ec-8a02-4479-8891-5886153d3357" providerId="ADAL" clId="{740830FA-E156-4BA2-94FB-8A7C47F104D2}" dt="2025-02-03T16:42:21.410" v="211" actId="1036"/>
          <ac:spMkLst>
            <pc:docMk/>
            <pc:sldMk cId="1980041708" sldId="2147482551"/>
            <ac:spMk id="13" creationId="{CFF66055-6253-6CEB-1CF0-6C5C6BCBF449}"/>
          </ac:spMkLst>
        </pc:spChg>
        <pc:spChg chg="mod">
          <ac:chgData name="Mathieu Moulin" userId="8a3c87ec-8a02-4479-8891-5886153d3357" providerId="ADAL" clId="{740830FA-E156-4BA2-94FB-8A7C47F104D2}" dt="2025-02-03T16:42:21.410" v="211" actId="1036"/>
          <ac:spMkLst>
            <pc:docMk/>
            <pc:sldMk cId="1980041708" sldId="2147482551"/>
            <ac:spMk id="25" creationId="{628BCDFE-B1C3-F668-E2F2-86A088E4B2AD}"/>
          </ac:spMkLst>
        </pc:spChg>
        <pc:spChg chg="mod">
          <ac:chgData name="Mathieu Moulin" userId="8a3c87ec-8a02-4479-8891-5886153d3357" providerId="ADAL" clId="{740830FA-E156-4BA2-94FB-8A7C47F104D2}" dt="2025-02-03T16:42:47.573" v="212" actId="108"/>
          <ac:spMkLst>
            <pc:docMk/>
            <pc:sldMk cId="1980041708" sldId="2147482551"/>
            <ac:spMk id="26" creationId="{DFDA14BA-BCEB-4DA2-985B-B52472E7516A}"/>
          </ac:spMkLst>
        </pc:spChg>
        <pc:spChg chg="mod">
          <ac:chgData name="Mathieu Moulin" userId="8a3c87ec-8a02-4479-8891-5886153d3357" providerId="ADAL" clId="{740830FA-E156-4BA2-94FB-8A7C47F104D2}" dt="2025-02-03T16:42:21.410" v="211" actId="1036"/>
          <ac:spMkLst>
            <pc:docMk/>
            <pc:sldMk cId="1980041708" sldId="2147482551"/>
            <ac:spMk id="28" creationId="{BF7F2EAE-033D-6DD7-9452-291E8D44BC64}"/>
          </ac:spMkLst>
        </pc:spChg>
        <pc:spChg chg="mod">
          <ac:chgData name="Mathieu Moulin" userId="8a3c87ec-8a02-4479-8891-5886153d3357" providerId="ADAL" clId="{740830FA-E156-4BA2-94FB-8A7C47F104D2}" dt="2025-02-03T16:42:21.410" v="211" actId="1036"/>
          <ac:spMkLst>
            <pc:docMk/>
            <pc:sldMk cId="1980041708" sldId="2147482551"/>
            <ac:spMk id="31" creationId="{DF1997F6-2095-F619-9525-D39E32311067}"/>
          </ac:spMkLst>
        </pc:spChg>
        <pc:spChg chg="mod">
          <ac:chgData name="Mathieu Moulin" userId="8a3c87ec-8a02-4479-8891-5886153d3357" providerId="ADAL" clId="{740830FA-E156-4BA2-94FB-8A7C47F104D2}" dt="2025-02-03T16:42:21.410" v="211" actId="1036"/>
          <ac:spMkLst>
            <pc:docMk/>
            <pc:sldMk cId="1980041708" sldId="2147482551"/>
            <ac:spMk id="64" creationId="{F756104C-9571-78D6-B89F-6CBCB3123A46}"/>
          </ac:spMkLst>
        </pc:spChg>
        <pc:picChg chg="mod">
          <ac:chgData name="Mathieu Moulin" userId="8a3c87ec-8a02-4479-8891-5886153d3357" providerId="ADAL" clId="{740830FA-E156-4BA2-94FB-8A7C47F104D2}" dt="2025-02-03T16:43:03.556" v="214" actId="1035"/>
          <ac:picMkLst>
            <pc:docMk/>
            <pc:sldMk cId="1980041708" sldId="2147482551"/>
            <ac:picMk id="2" creationId="{03F0F34C-0DAA-D883-CB9F-4DD8CCCC76DB}"/>
          </ac:picMkLst>
        </pc:picChg>
        <pc:picChg chg="mod">
          <ac:chgData name="Mathieu Moulin" userId="8a3c87ec-8a02-4479-8891-5886153d3357" providerId="ADAL" clId="{740830FA-E156-4BA2-94FB-8A7C47F104D2}" dt="2025-02-03T16:43:03.556" v="214" actId="1035"/>
          <ac:picMkLst>
            <pc:docMk/>
            <pc:sldMk cId="1980041708" sldId="2147482551"/>
            <ac:picMk id="4" creationId="{E80C99D2-8A6E-58AE-F306-9C630C752F7E}"/>
          </ac:picMkLst>
        </pc:picChg>
        <pc:picChg chg="mod">
          <ac:chgData name="Mathieu Moulin" userId="8a3c87ec-8a02-4479-8891-5886153d3357" providerId="ADAL" clId="{740830FA-E156-4BA2-94FB-8A7C47F104D2}" dt="2025-02-03T16:43:03.556" v="214" actId="1035"/>
          <ac:picMkLst>
            <pc:docMk/>
            <pc:sldMk cId="1980041708" sldId="2147482551"/>
            <ac:picMk id="1026" creationId="{24AD8F4A-1103-A6CC-9028-5064C240DF32}"/>
          </ac:picMkLst>
        </pc:picChg>
      </pc:sldChg>
      <pc:sldChg chg="modSp add del mod ord modShow">
        <pc:chgData name="Mathieu Moulin" userId="8a3c87ec-8a02-4479-8891-5886153d3357" providerId="ADAL" clId="{740830FA-E156-4BA2-94FB-8A7C47F104D2}" dt="2025-02-10T17:12:52.620" v="977" actId="2696"/>
        <pc:sldMkLst>
          <pc:docMk/>
          <pc:sldMk cId="3406262213" sldId="2147482553"/>
        </pc:sldMkLst>
      </pc:sldChg>
      <pc:sldChg chg="modSp add del mod">
        <pc:chgData name="Mathieu Moulin" userId="8a3c87ec-8a02-4479-8891-5886153d3357" providerId="ADAL" clId="{740830FA-E156-4BA2-94FB-8A7C47F104D2}" dt="2025-02-03T16:43:22.506" v="215" actId="554"/>
        <pc:sldMkLst>
          <pc:docMk/>
          <pc:sldMk cId="3750610962" sldId="2147482556"/>
        </pc:sldMkLst>
        <pc:spChg chg="mod">
          <ac:chgData name="Mathieu Moulin" userId="8a3c87ec-8a02-4479-8891-5886153d3357" providerId="ADAL" clId="{740830FA-E156-4BA2-94FB-8A7C47F104D2}" dt="2025-02-03T16:43:22.506" v="215" actId="554"/>
          <ac:spMkLst>
            <pc:docMk/>
            <pc:sldMk cId="3750610962" sldId="2147482556"/>
            <ac:spMk id="15" creationId="{46899DC1-28EF-BEB6-0A59-DBC994057774}"/>
          </ac:spMkLst>
        </pc:spChg>
        <pc:spChg chg="mod">
          <ac:chgData name="Mathieu Moulin" userId="8a3c87ec-8a02-4479-8891-5886153d3357" providerId="ADAL" clId="{740830FA-E156-4BA2-94FB-8A7C47F104D2}" dt="2025-02-03T16:43:22.506" v="215" actId="554"/>
          <ac:spMkLst>
            <pc:docMk/>
            <pc:sldMk cId="3750610962" sldId="2147482556"/>
            <ac:spMk id="78" creationId="{F8DF372A-0FBE-488C-AD7B-2E51B91FF7D5}"/>
          </ac:spMkLst>
        </pc:spChg>
      </pc:sldChg>
      <pc:sldChg chg="add del mod modShow">
        <pc:chgData name="Mathieu Moulin" userId="8a3c87ec-8a02-4479-8891-5886153d3357" providerId="ADAL" clId="{740830FA-E156-4BA2-94FB-8A7C47F104D2}" dt="2025-02-03T14:46:53.674" v="49" actId="47"/>
        <pc:sldMkLst>
          <pc:docMk/>
          <pc:sldMk cId="1719330979" sldId="2147482571"/>
        </pc:sldMkLst>
      </pc:sldChg>
      <pc:sldChg chg="add del">
        <pc:chgData name="Mathieu Moulin" userId="8a3c87ec-8a02-4479-8891-5886153d3357" providerId="ADAL" clId="{740830FA-E156-4BA2-94FB-8A7C47F104D2}" dt="2025-01-31T17:14:37.763" v="19"/>
        <pc:sldMkLst>
          <pc:docMk/>
          <pc:sldMk cId="894981778" sldId="2147482572"/>
        </pc:sldMkLst>
      </pc:sldChg>
      <pc:sldChg chg="addSp delSp modSp add mod modShow">
        <pc:chgData name="Mathieu Moulin" userId="8a3c87ec-8a02-4479-8891-5886153d3357" providerId="ADAL" clId="{740830FA-E156-4BA2-94FB-8A7C47F104D2}" dt="2025-02-04T10:29:02.926" v="834" actId="14100"/>
        <pc:sldMkLst>
          <pc:docMk/>
          <pc:sldMk cId="2909862292" sldId="2147482572"/>
        </pc:sldMkLst>
        <pc:spChg chg="add mod">
          <ac:chgData name="Mathieu Moulin" userId="8a3c87ec-8a02-4479-8891-5886153d3357" providerId="ADAL" clId="{740830FA-E156-4BA2-94FB-8A7C47F104D2}" dt="2025-02-03T17:11:44.459" v="562" actId="6549"/>
          <ac:spMkLst>
            <pc:docMk/>
            <pc:sldMk cId="2909862292" sldId="2147482572"/>
            <ac:spMk id="3" creationId="{DC0A532A-118F-65B9-4C1A-0F6B3F72FD01}"/>
          </ac:spMkLst>
        </pc:spChg>
        <pc:spChg chg="mod">
          <ac:chgData name="Mathieu Moulin" userId="8a3c87ec-8a02-4479-8891-5886153d3357" providerId="ADAL" clId="{740830FA-E156-4BA2-94FB-8A7C47F104D2}" dt="2025-02-04T10:21:56.381" v="832" actId="114"/>
          <ac:spMkLst>
            <pc:docMk/>
            <pc:sldMk cId="2909862292" sldId="2147482572"/>
            <ac:spMk id="4" creationId="{2930F733-AF07-4EFA-AF2F-F22B4BA78C5B}"/>
          </ac:spMkLst>
        </pc:spChg>
        <pc:spChg chg="add mod">
          <ac:chgData name="Mathieu Moulin" userId="8a3c87ec-8a02-4479-8891-5886153d3357" providerId="ADAL" clId="{740830FA-E156-4BA2-94FB-8A7C47F104D2}" dt="2025-02-03T17:12:22.004" v="564" actId="164"/>
          <ac:spMkLst>
            <pc:docMk/>
            <pc:sldMk cId="2909862292" sldId="2147482572"/>
            <ac:spMk id="5" creationId="{840A0938-ECA5-6C1A-0546-DB2543864BE3}"/>
          </ac:spMkLst>
        </pc:spChg>
        <pc:spChg chg="add mod">
          <ac:chgData name="Mathieu Moulin" userId="8a3c87ec-8a02-4479-8891-5886153d3357" providerId="ADAL" clId="{740830FA-E156-4BA2-94FB-8A7C47F104D2}" dt="2025-02-04T10:29:02.926" v="834" actId="14100"/>
          <ac:spMkLst>
            <pc:docMk/>
            <pc:sldMk cId="2909862292" sldId="2147482572"/>
            <ac:spMk id="7" creationId="{06D3B2AC-44FD-E9A6-D39C-71D3EAFCD175}"/>
          </ac:spMkLst>
        </pc:spChg>
        <pc:spChg chg="add mod">
          <ac:chgData name="Mathieu Moulin" userId="8a3c87ec-8a02-4479-8891-5886153d3357" providerId="ADAL" clId="{740830FA-E156-4BA2-94FB-8A7C47F104D2}" dt="2025-02-03T17:13:15.793" v="565" actId="555"/>
          <ac:spMkLst>
            <pc:docMk/>
            <pc:sldMk cId="2909862292" sldId="2147482572"/>
            <ac:spMk id="8" creationId="{925F99B3-E1B0-3C2E-D5D4-5FAF45F6D756}"/>
          </ac:spMkLst>
        </pc:spChg>
        <pc:spChg chg="add mod">
          <ac:chgData name="Mathieu Moulin" userId="8a3c87ec-8a02-4479-8891-5886153d3357" providerId="ADAL" clId="{740830FA-E156-4BA2-94FB-8A7C47F104D2}" dt="2025-02-03T17:13:15.793" v="565" actId="555"/>
          <ac:spMkLst>
            <pc:docMk/>
            <pc:sldMk cId="2909862292" sldId="2147482572"/>
            <ac:spMk id="10" creationId="{F125A486-4BDC-260F-9975-E5876A5045B7}"/>
          </ac:spMkLst>
        </pc:spChg>
        <pc:spChg chg="mod">
          <ac:chgData name="Mathieu Moulin" userId="8a3c87ec-8a02-4479-8891-5886153d3357" providerId="ADAL" clId="{740830FA-E156-4BA2-94FB-8A7C47F104D2}" dt="2025-02-03T17:04:39.214" v="450" actId="255"/>
          <ac:spMkLst>
            <pc:docMk/>
            <pc:sldMk cId="2909862292" sldId="2147482572"/>
            <ac:spMk id="16" creationId="{7CB58927-D89E-4D3E-B6C8-65B52B734187}"/>
          </ac:spMkLst>
        </pc:spChg>
        <pc:spChg chg="mod">
          <ac:chgData name="Mathieu Moulin" userId="8a3c87ec-8a02-4479-8891-5886153d3357" providerId="ADAL" clId="{740830FA-E156-4BA2-94FB-8A7C47F104D2}" dt="2025-02-03T17:05:08.086" v="460" actId="14100"/>
          <ac:spMkLst>
            <pc:docMk/>
            <pc:sldMk cId="2909862292" sldId="2147482572"/>
            <ac:spMk id="63" creationId="{6E9A6B6D-2B5E-4433-A6CC-5AB85DC88FC8}"/>
          </ac:spMkLst>
        </pc:spChg>
        <pc:grpChg chg="add mod">
          <ac:chgData name="Mathieu Moulin" userId="8a3c87ec-8a02-4479-8891-5886153d3357" providerId="ADAL" clId="{740830FA-E156-4BA2-94FB-8A7C47F104D2}" dt="2025-02-03T17:12:15.855" v="563" actId="164"/>
          <ac:grpSpMkLst>
            <pc:docMk/>
            <pc:sldMk cId="2909862292" sldId="2147482572"/>
            <ac:grpSpMk id="11" creationId="{0E300675-759C-8D55-AB96-5BE5EAEBC30F}"/>
          </ac:grpSpMkLst>
        </pc:grpChg>
        <pc:grpChg chg="add mod">
          <ac:chgData name="Mathieu Moulin" userId="8a3c87ec-8a02-4479-8891-5886153d3357" providerId="ADAL" clId="{740830FA-E156-4BA2-94FB-8A7C47F104D2}" dt="2025-02-03T17:12:22.004" v="564" actId="164"/>
          <ac:grpSpMkLst>
            <pc:docMk/>
            <pc:sldMk cId="2909862292" sldId="2147482572"/>
            <ac:grpSpMk id="12" creationId="{A261D353-362A-7C1F-09BB-E8BBFB6E054E}"/>
          </ac:grpSpMkLst>
        </pc:grpChg>
        <pc:picChg chg="mod">
          <ac:chgData name="Mathieu Moulin" userId="8a3c87ec-8a02-4479-8891-5886153d3357" providerId="ADAL" clId="{740830FA-E156-4BA2-94FB-8A7C47F104D2}" dt="2025-02-03T17:12:15.855" v="563" actId="164"/>
          <ac:picMkLst>
            <pc:docMk/>
            <pc:sldMk cId="2909862292" sldId="2147482572"/>
            <ac:picMk id="13" creationId="{BBF84218-CE05-3FA5-A6C5-BAF36922A0A6}"/>
          </ac:picMkLst>
        </pc:picChg>
        <pc:picChg chg="mod">
          <ac:chgData name="Mathieu Moulin" userId="8a3c87ec-8a02-4479-8891-5886153d3357" providerId="ADAL" clId="{740830FA-E156-4BA2-94FB-8A7C47F104D2}" dt="2025-02-03T17:12:22.004" v="564" actId="164"/>
          <ac:picMkLst>
            <pc:docMk/>
            <pc:sldMk cId="2909862292" sldId="2147482572"/>
            <ac:picMk id="14" creationId="{29373B95-B974-4142-BACE-3A389AAD8625}"/>
          </ac:picMkLst>
        </pc:picChg>
      </pc:sldChg>
      <pc:sldChg chg="addSp modSp add mod modShow">
        <pc:chgData name="Mathieu Moulin" userId="8a3c87ec-8a02-4479-8891-5886153d3357" providerId="ADAL" clId="{740830FA-E156-4BA2-94FB-8A7C47F104D2}" dt="2025-02-04T10:31:25.899" v="859" actId="1076"/>
        <pc:sldMkLst>
          <pc:docMk/>
          <pc:sldMk cId="2046044964" sldId="2147482573"/>
        </pc:sldMkLst>
        <pc:spChg chg="mod">
          <ac:chgData name="Mathieu Moulin" userId="8a3c87ec-8a02-4479-8891-5886153d3357" providerId="ADAL" clId="{740830FA-E156-4BA2-94FB-8A7C47F104D2}" dt="2025-02-04T10:31:22.804" v="857" actId="14100"/>
          <ac:spMkLst>
            <pc:docMk/>
            <pc:sldMk cId="2046044964" sldId="2147482573"/>
            <ac:spMk id="2" creationId="{97352E9B-3109-4CA4-4508-0C95498A0C38}"/>
          </ac:spMkLst>
        </pc:spChg>
        <pc:spChg chg="mod">
          <ac:chgData name="Mathieu Moulin" userId="8a3c87ec-8a02-4479-8891-5886153d3357" providerId="ADAL" clId="{740830FA-E156-4BA2-94FB-8A7C47F104D2}" dt="2025-02-03T17:02:36.927" v="444" actId="164"/>
          <ac:spMkLst>
            <pc:docMk/>
            <pc:sldMk cId="2046044964" sldId="2147482573"/>
            <ac:spMk id="3" creationId="{BA18B8E2-65A8-70D3-ECB0-637B8A9992D1}"/>
          </ac:spMkLst>
        </pc:spChg>
        <pc:spChg chg="mod">
          <ac:chgData name="Mathieu Moulin" userId="8a3c87ec-8a02-4479-8891-5886153d3357" providerId="ADAL" clId="{740830FA-E156-4BA2-94FB-8A7C47F104D2}" dt="2025-02-04T10:31:25.899" v="859" actId="1076"/>
          <ac:spMkLst>
            <pc:docMk/>
            <pc:sldMk cId="2046044964" sldId="2147482573"/>
            <ac:spMk id="4" creationId="{803C0D2A-8649-256E-5B2F-31D2E9033144}"/>
          </ac:spMkLst>
        </pc:spChg>
        <pc:spChg chg="mod">
          <ac:chgData name="Mathieu Moulin" userId="8a3c87ec-8a02-4479-8891-5886153d3357" providerId="ADAL" clId="{740830FA-E156-4BA2-94FB-8A7C47F104D2}" dt="2025-02-03T17:03:02.990" v="446" actId="1035"/>
          <ac:spMkLst>
            <pc:docMk/>
            <pc:sldMk cId="2046044964" sldId="2147482573"/>
            <ac:spMk id="8" creationId="{5074ACC9-5987-5D24-568D-1F59C551AAEC}"/>
          </ac:spMkLst>
        </pc:spChg>
        <pc:spChg chg="mod">
          <ac:chgData name="Mathieu Moulin" userId="8a3c87ec-8a02-4479-8891-5886153d3357" providerId="ADAL" clId="{740830FA-E156-4BA2-94FB-8A7C47F104D2}" dt="2025-02-03T17:03:02.990" v="446" actId="1035"/>
          <ac:spMkLst>
            <pc:docMk/>
            <pc:sldMk cId="2046044964" sldId="2147482573"/>
            <ac:spMk id="9" creationId="{7A85B44C-27A7-9037-54DB-44B316CB8046}"/>
          </ac:spMkLst>
        </pc:spChg>
        <pc:spChg chg="mod">
          <ac:chgData name="Mathieu Moulin" userId="8a3c87ec-8a02-4479-8891-5886153d3357" providerId="ADAL" clId="{740830FA-E156-4BA2-94FB-8A7C47F104D2}" dt="2025-02-03T17:03:02.990" v="446" actId="1035"/>
          <ac:spMkLst>
            <pc:docMk/>
            <pc:sldMk cId="2046044964" sldId="2147482573"/>
            <ac:spMk id="10" creationId="{8A54F757-BFB6-1318-324E-3394FF09C43D}"/>
          </ac:spMkLst>
        </pc:spChg>
        <pc:spChg chg="mod">
          <ac:chgData name="Mathieu Moulin" userId="8a3c87ec-8a02-4479-8891-5886153d3357" providerId="ADAL" clId="{740830FA-E156-4BA2-94FB-8A7C47F104D2}" dt="2025-02-03T17:02:36.927" v="444" actId="164"/>
          <ac:spMkLst>
            <pc:docMk/>
            <pc:sldMk cId="2046044964" sldId="2147482573"/>
            <ac:spMk id="11" creationId="{5448B63A-64F0-F7FC-C64F-B538F9A3E055}"/>
          </ac:spMkLst>
        </pc:spChg>
        <pc:spChg chg="mod">
          <ac:chgData name="Mathieu Moulin" userId="8a3c87ec-8a02-4479-8891-5886153d3357" providerId="ADAL" clId="{740830FA-E156-4BA2-94FB-8A7C47F104D2}" dt="2025-02-03T16:58:08.679" v="409" actId="255"/>
          <ac:spMkLst>
            <pc:docMk/>
            <pc:sldMk cId="2046044964" sldId="2147482573"/>
            <ac:spMk id="13" creationId="{C1847C71-4541-4E44-A41B-6E871DCA69A0}"/>
          </ac:spMkLst>
        </pc:spChg>
        <pc:grpChg chg="add mod">
          <ac:chgData name="Mathieu Moulin" userId="8a3c87ec-8a02-4479-8891-5886153d3357" providerId="ADAL" clId="{740830FA-E156-4BA2-94FB-8A7C47F104D2}" dt="2025-02-04T10:24:58.973" v="833" actId="1076"/>
          <ac:grpSpMkLst>
            <pc:docMk/>
            <pc:sldMk cId="2046044964" sldId="2147482573"/>
            <ac:grpSpMk id="7" creationId="{D9EF4FDA-589F-64CB-D19F-1D3C6F58F085}"/>
          </ac:grpSpMkLst>
        </pc:grpChg>
        <pc:picChg chg="mod">
          <ac:chgData name="Mathieu Moulin" userId="8a3c87ec-8a02-4479-8891-5886153d3357" providerId="ADAL" clId="{740830FA-E156-4BA2-94FB-8A7C47F104D2}" dt="2025-02-03T17:02:36.927" v="444" actId="164"/>
          <ac:picMkLst>
            <pc:docMk/>
            <pc:sldMk cId="2046044964" sldId="2147482573"/>
            <ac:picMk id="14" creationId="{3A15CA6E-64B4-4340-84C0-2C82D80EDB1B}"/>
          </ac:picMkLst>
        </pc:picChg>
      </pc:sldChg>
      <pc:sldChg chg="add del">
        <pc:chgData name="Mathieu Moulin" userId="8a3c87ec-8a02-4479-8891-5886153d3357" providerId="ADAL" clId="{740830FA-E156-4BA2-94FB-8A7C47F104D2}" dt="2025-01-31T17:14:49.460" v="22"/>
        <pc:sldMkLst>
          <pc:docMk/>
          <pc:sldMk cId="2293898041" sldId="2147482573"/>
        </pc:sldMkLst>
      </pc:sldChg>
      <pc:sldChg chg="add del">
        <pc:chgData name="Mathieu Moulin" userId="8a3c87ec-8a02-4479-8891-5886153d3357" providerId="ADAL" clId="{740830FA-E156-4BA2-94FB-8A7C47F104D2}" dt="2025-01-31T17:15:13.514" v="27"/>
        <pc:sldMkLst>
          <pc:docMk/>
          <pc:sldMk cId="293197602" sldId="2147482574"/>
        </pc:sldMkLst>
      </pc:sldChg>
      <pc:sldChg chg="addSp modSp add mod modShow">
        <pc:chgData name="Mathieu Moulin" userId="8a3c87ec-8a02-4479-8891-5886153d3357" providerId="ADAL" clId="{740830FA-E156-4BA2-94FB-8A7C47F104D2}" dt="2025-02-04T10:30:53.114" v="855" actId="20577"/>
        <pc:sldMkLst>
          <pc:docMk/>
          <pc:sldMk cId="3054961153" sldId="2147482574"/>
        </pc:sldMkLst>
        <pc:spChg chg="mod">
          <ac:chgData name="Mathieu Moulin" userId="8a3c87ec-8a02-4479-8891-5886153d3357" providerId="ADAL" clId="{740830FA-E156-4BA2-94FB-8A7C47F104D2}" dt="2025-02-04T10:30:53.114" v="855" actId="20577"/>
          <ac:spMkLst>
            <pc:docMk/>
            <pc:sldMk cId="3054961153" sldId="2147482574"/>
            <ac:spMk id="9" creationId="{91E7E743-D40C-CF8E-74B4-27D0987EF48D}"/>
          </ac:spMkLst>
        </pc:spChg>
        <pc:spChg chg="mod">
          <ac:chgData name="Mathieu Moulin" userId="8a3c87ec-8a02-4479-8891-5886153d3357" providerId="ADAL" clId="{740830FA-E156-4BA2-94FB-8A7C47F104D2}" dt="2025-02-03T16:55:36.114" v="340" actId="164"/>
          <ac:spMkLst>
            <pc:docMk/>
            <pc:sldMk cId="3054961153" sldId="2147482574"/>
            <ac:spMk id="10" creationId="{0BC3A9A6-5C48-CC91-E1D8-F5325DFE4920}"/>
          </ac:spMkLst>
        </pc:spChg>
        <pc:spChg chg="mod">
          <ac:chgData name="Mathieu Moulin" userId="8a3c87ec-8a02-4479-8891-5886153d3357" providerId="ADAL" clId="{740830FA-E156-4BA2-94FB-8A7C47F104D2}" dt="2025-02-03T16:55:36.114" v="340" actId="164"/>
          <ac:spMkLst>
            <pc:docMk/>
            <pc:sldMk cId="3054961153" sldId="2147482574"/>
            <ac:spMk id="11" creationId="{129AF354-C1E1-BF71-589A-0CB7DB1869DD}"/>
          </ac:spMkLst>
        </pc:spChg>
        <pc:spChg chg="mod">
          <ac:chgData name="Mathieu Moulin" userId="8a3c87ec-8a02-4479-8891-5886153d3357" providerId="ADAL" clId="{740830FA-E156-4BA2-94FB-8A7C47F104D2}" dt="2025-02-03T16:55:36.114" v="340" actId="164"/>
          <ac:spMkLst>
            <pc:docMk/>
            <pc:sldMk cId="3054961153" sldId="2147482574"/>
            <ac:spMk id="12" creationId="{B8E3A8CA-BD5D-F41A-990D-6528A1415B81}"/>
          </ac:spMkLst>
        </pc:spChg>
        <pc:spChg chg="mod">
          <ac:chgData name="Mathieu Moulin" userId="8a3c87ec-8a02-4479-8891-5886153d3357" providerId="ADAL" clId="{740830FA-E156-4BA2-94FB-8A7C47F104D2}" dt="2025-02-03T16:58:14.889" v="410" actId="255"/>
          <ac:spMkLst>
            <pc:docMk/>
            <pc:sldMk cId="3054961153" sldId="2147482574"/>
            <ac:spMk id="13" creationId="{32E42A61-9AB0-4A26-BA53-FFA271EF1DD0}"/>
          </ac:spMkLst>
        </pc:spChg>
        <pc:spChg chg="mod">
          <ac:chgData name="Mathieu Moulin" userId="8a3c87ec-8a02-4479-8891-5886153d3357" providerId="ADAL" clId="{740830FA-E156-4BA2-94FB-8A7C47F104D2}" dt="2025-02-03T16:55:45.987" v="341" actId="164"/>
          <ac:spMkLst>
            <pc:docMk/>
            <pc:sldMk cId="3054961153" sldId="2147482574"/>
            <ac:spMk id="15" creationId="{8C85D7CC-13AB-EB31-14E2-B22272847D15}"/>
          </ac:spMkLst>
        </pc:spChg>
        <pc:spChg chg="mod">
          <ac:chgData name="Mathieu Moulin" userId="8a3c87ec-8a02-4479-8891-5886153d3357" providerId="ADAL" clId="{740830FA-E156-4BA2-94FB-8A7C47F104D2}" dt="2025-02-03T16:55:45.987" v="341" actId="164"/>
          <ac:spMkLst>
            <pc:docMk/>
            <pc:sldMk cId="3054961153" sldId="2147482574"/>
            <ac:spMk id="16" creationId="{ED1AB0AD-FB7B-EAE5-1DED-60ABC03B917D}"/>
          </ac:spMkLst>
        </pc:spChg>
        <pc:grpChg chg="add mod">
          <ac:chgData name="Mathieu Moulin" userId="8a3c87ec-8a02-4479-8891-5886153d3357" providerId="ADAL" clId="{740830FA-E156-4BA2-94FB-8A7C47F104D2}" dt="2025-02-03T16:55:45.987" v="341" actId="164"/>
          <ac:grpSpMkLst>
            <pc:docMk/>
            <pc:sldMk cId="3054961153" sldId="2147482574"/>
            <ac:grpSpMk id="5" creationId="{F859D0A7-1370-8E24-BCE9-4F2E1EE1000B}"/>
          </ac:grpSpMkLst>
        </pc:grpChg>
        <pc:grpChg chg="add mod">
          <ac:chgData name="Mathieu Moulin" userId="8a3c87ec-8a02-4479-8891-5886153d3357" providerId="ADAL" clId="{740830FA-E156-4BA2-94FB-8A7C47F104D2}" dt="2025-02-03T16:55:52.695" v="356" actId="1038"/>
          <ac:grpSpMkLst>
            <pc:docMk/>
            <pc:sldMk cId="3054961153" sldId="2147482574"/>
            <ac:grpSpMk id="8" creationId="{E0C44A64-6E19-D9EF-A1FF-3E6C940DDE38}"/>
          </ac:grpSpMkLst>
        </pc:grpChg>
        <pc:picChg chg="mod">
          <ac:chgData name="Mathieu Moulin" userId="8a3c87ec-8a02-4479-8891-5886153d3357" providerId="ADAL" clId="{740830FA-E156-4BA2-94FB-8A7C47F104D2}" dt="2025-02-03T16:55:36.114" v="340" actId="164"/>
          <ac:picMkLst>
            <pc:docMk/>
            <pc:sldMk cId="3054961153" sldId="2147482574"/>
            <ac:picMk id="4" creationId="{969EEFB3-4BBC-D6CF-262C-DC950D693DB4}"/>
          </ac:picMkLst>
        </pc:picChg>
      </pc:sldChg>
      <pc:sldChg chg="addSp modSp add mod modShow">
        <pc:chgData name="Mathieu Moulin" userId="8a3c87ec-8a02-4479-8891-5886153d3357" providerId="ADAL" clId="{740830FA-E156-4BA2-94FB-8A7C47F104D2}" dt="2025-02-04T10:31:09.410" v="856" actId="404"/>
        <pc:sldMkLst>
          <pc:docMk/>
          <pc:sldMk cId="2328122081" sldId="2147482575"/>
        </pc:sldMkLst>
        <pc:spChg chg="mod">
          <ac:chgData name="Mathieu Moulin" userId="8a3c87ec-8a02-4479-8891-5886153d3357" providerId="ADAL" clId="{740830FA-E156-4BA2-94FB-8A7C47F104D2}" dt="2025-02-03T16:49:37.138" v="290" actId="164"/>
          <ac:spMkLst>
            <pc:docMk/>
            <pc:sldMk cId="2328122081" sldId="2147482575"/>
            <ac:spMk id="4" creationId="{42FB9A12-996A-4D7F-51CB-656C9EA7E95E}"/>
          </ac:spMkLst>
        </pc:spChg>
        <pc:spChg chg="mod">
          <ac:chgData name="Mathieu Moulin" userId="8a3c87ec-8a02-4479-8891-5886153d3357" providerId="ADAL" clId="{740830FA-E156-4BA2-94FB-8A7C47F104D2}" dt="2025-02-04T10:31:09.410" v="856" actId="404"/>
          <ac:spMkLst>
            <pc:docMk/>
            <pc:sldMk cId="2328122081" sldId="2147482575"/>
            <ac:spMk id="7" creationId="{F4B36911-2545-CBFF-B8D2-584C69FDBE7B}"/>
          </ac:spMkLst>
        </pc:spChg>
        <pc:spChg chg="mod">
          <ac:chgData name="Mathieu Moulin" userId="8a3c87ec-8a02-4479-8891-5886153d3357" providerId="ADAL" clId="{740830FA-E156-4BA2-94FB-8A7C47F104D2}" dt="2025-02-03T17:07:09.543" v="475" actId="1076"/>
          <ac:spMkLst>
            <pc:docMk/>
            <pc:sldMk cId="2328122081" sldId="2147482575"/>
            <ac:spMk id="11" creationId="{C37E8FF9-C15F-7FD2-2C7E-92FC0FDF9AD2}"/>
          </ac:spMkLst>
        </pc:spChg>
        <pc:spChg chg="mod">
          <ac:chgData name="Mathieu Moulin" userId="8a3c87ec-8a02-4479-8891-5886153d3357" providerId="ADAL" clId="{740830FA-E156-4BA2-94FB-8A7C47F104D2}" dt="2025-02-03T17:07:10.345" v="477" actId="1076"/>
          <ac:spMkLst>
            <pc:docMk/>
            <pc:sldMk cId="2328122081" sldId="2147482575"/>
            <ac:spMk id="12" creationId="{05CFAF1D-65DB-C8CD-8FF5-A5BA2F1AAA9D}"/>
          </ac:spMkLst>
        </pc:spChg>
        <pc:spChg chg="mod">
          <ac:chgData name="Mathieu Moulin" userId="8a3c87ec-8a02-4479-8891-5886153d3357" providerId="ADAL" clId="{740830FA-E156-4BA2-94FB-8A7C47F104D2}" dt="2025-02-03T16:58:20.514" v="411" actId="255"/>
          <ac:spMkLst>
            <pc:docMk/>
            <pc:sldMk cId="2328122081" sldId="2147482575"/>
            <ac:spMk id="13" creationId="{32E42A61-9AB0-4A26-BA53-FFA271EF1DD0}"/>
          </ac:spMkLst>
        </pc:spChg>
        <pc:spChg chg="mod">
          <ac:chgData name="Mathieu Moulin" userId="8a3c87ec-8a02-4479-8891-5886153d3357" providerId="ADAL" clId="{740830FA-E156-4BA2-94FB-8A7C47F104D2}" dt="2025-02-03T17:07:09.843" v="476" actId="1076"/>
          <ac:spMkLst>
            <pc:docMk/>
            <pc:sldMk cId="2328122081" sldId="2147482575"/>
            <ac:spMk id="14" creationId="{4504C746-3F5C-4E5B-263E-5A3EEA1A1D72}"/>
          </ac:spMkLst>
        </pc:spChg>
        <pc:spChg chg="mod">
          <ac:chgData name="Mathieu Moulin" userId="8a3c87ec-8a02-4479-8891-5886153d3357" providerId="ADAL" clId="{740830FA-E156-4BA2-94FB-8A7C47F104D2}" dt="2025-02-03T16:57:45.852" v="407" actId="1035"/>
          <ac:spMkLst>
            <pc:docMk/>
            <pc:sldMk cId="2328122081" sldId="2147482575"/>
            <ac:spMk id="28" creationId="{28000D83-6970-4E14-8C9E-748EE6EF18C0}"/>
          </ac:spMkLst>
        </pc:spChg>
        <pc:grpChg chg="add mod">
          <ac:chgData name="Mathieu Moulin" userId="8a3c87ec-8a02-4479-8891-5886153d3357" providerId="ADAL" clId="{740830FA-E156-4BA2-94FB-8A7C47F104D2}" dt="2025-02-03T17:06:27.213" v="469" actId="1076"/>
          <ac:grpSpMkLst>
            <pc:docMk/>
            <pc:sldMk cId="2328122081" sldId="2147482575"/>
            <ac:grpSpMk id="5" creationId="{7911E83F-4737-D57C-A7F7-C996FDE1F484}"/>
          </ac:grpSpMkLst>
        </pc:grpChg>
        <pc:picChg chg="mod">
          <ac:chgData name="Mathieu Moulin" userId="8a3c87ec-8a02-4479-8891-5886153d3357" providerId="ADAL" clId="{740830FA-E156-4BA2-94FB-8A7C47F104D2}" dt="2025-02-03T16:49:37.138" v="290" actId="164"/>
          <ac:picMkLst>
            <pc:docMk/>
            <pc:sldMk cId="2328122081" sldId="2147482575"/>
            <ac:picMk id="9" creationId="{C083125F-A6D5-9603-FD7B-90B23B70A79B}"/>
          </ac:picMkLst>
        </pc:picChg>
      </pc:sldChg>
      <pc:sldChg chg="add del">
        <pc:chgData name="Mathieu Moulin" userId="8a3c87ec-8a02-4479-8891-5886153d3357" providerId="ADAL" clId="{740830FA-E156-4BA2-94FB-8A7C47F104D2}" dt="2025-01-31T17:15:27.801" v="31"/>
        <pc:sldMkLst>
          <pc:docMk/>
          <pc:sldMk cId="3866397519" sldId="2147482575"/>
        </pc:sldMkLst>
      </pc:sldChg>
      <pc:sldChg chg="addSp delSp modSp mod">
        <pc:chgData name="Mathieu Moulin" userId="8a3c87ec-8a02-4479-8891-5886153d3357" providerId="ADAL" clId="{740830FA-E156-4BA2-94FB-8A7C47F104D2}" dt="2025-02-04T10:30:29.272" v="836" actId="113"/>
        <pc:sldMkLst>
          <pc:docMk/>
          <pc:sldMk cId="2845803070" sldId="2147482576"/>
        </pc:sldMkLst>
        <pc:spChg chg="mod">
          <ac:chgData name="Mathieu Moulin" userId="8a3c87ec-8a02-4479-8891-5886153d3357" providerId="ADAL" clId="{740830FA-E156-4BA2-94FB-8A7C47F104D2}" dt="2025-02-03T17:18:01.441" v="689" actId="164"/>
          <ac:spMkLst>
            <pc:docMk/>
            <pc:sldMk cId="2845803070" sldId="2147482576"/>
            <ac:spMk id="6" creationId="{2860E7F7-D2E0-68C9-9935-14310419DC09}"/>
          </ac:spMkLst>
        </pc:spChg>
        <pc:spChg chg="mod">
          <ac:chgData name="Mathieu Moulin" userId="8a3c87ec-8a02-4479-8891-5886153d3357" providerId="ADAL" clId="{740830FA-E156-4BA2-94FB-8A7C47F104D2}" dt="2025-02-03T17:18:01.441" v="689" actId="164"/>
          <ac:spMkLst>
            <pc:docMk/>
            <pc:sldMk cId="2845803070" sldId="2147482576"/>
            <ac:spMk id="7" creationId="{883D88FC-55E8-D8CC-6889-C7778A9CD631}"/>
          </ac:spMkLst>
        </pc:spChg>
        <pc:spChg chg="mod">
          <ac:chgData name="Mathieu Moulin" userId="8a3c87ec-8a02-4479-8891-5886153d3357" providerId="ADAL" clId="{740830FA-E156-4BA2-94FB-8A7C47F104D2}" dt="2025-02-03T17:18:01.441" v="689" actId="164"/>
          <ac:spMkLst>
            <pc:docMk/>
            <pc:sldMk cId="2845803070" sldId="2147482576"/>
            <ac:spMk id="9" creationId="{60F2913C-99BD-0892-47A2-570235D5C9A7}"/>
          </ac:spMkLst>
        </pc:spChg>
        <pc:spChg chg="mod">
          <ac:chgData name="Mathieu Moulin" userId="8a3c87ec-8a02-4479-8891-5886153d3357" providerId="ADAL" clId="{740830FA-E156-4BA2-94FB-8A7C47F104D2}" dt="2025-02-03T17:18:01.441" v="689" actId="164"/>
          <ac:spMkLst>
            <pc:docMk/>
            <pc:sldMk cId="2845803070" sldId="2147482576"/>
            <ac:spMk id="10" creationId="{0C7544D1-C6D1-45D1-73FB-C375BDF836F4}"/>
          </ac:spMkLst>
        </pc:spChg>
        <pc:spChg chg="add mod">
          <ac:chgData name="Mathieu Moulin" userId="8a3c87ec-8a02-4479-8891-5886153d3357" providerId="ADAL" clId="{740830FA-E156-4BA2-94FB-8A7C47F104D2}" dt="2025-02-04T10:30:29.272" v="836" actId="113"/>
          <ac:spMkLst>
            <pc:docMk/>
            <pc:sldMk cId="2845803070" sldId="2147482576"/>
            <ac:spMk id="13" creationId="{778DE76A-D8E0-443D-0FD7-91E8DDCB0C7F}"/>
          </ac:spMkLst>
        </pc:spChg>
        <pc:spChg chg="add mod">
          <ac:chgData name="Mathieu Moulin" userId="8a3c87ec-8a02-4479-8891-5886153d3357" providerId="ADAL" clId="{740830FA-E156-4BA2-94FB-8A7C47F104D2}" dt="2025-02-03T17:18:39.834" v="695"/>
          <ac:spMkLst>
            <pc:docMk/>
            <pc:sldMk cId="2845803070" sldId="2147482576"/>
            <ac:spMk id="15" creationId="{A1B67770-5D1D-BBC3-A350-7F5DA77B4C8E}"/>
          </ac:spMkLst>
        </pc:spChg>
        <pc:spChg chg="mod">
          <ac:chgData name="Mathieu Moulin" userId="8a3c87ec-8a02-4479-8891-5886153d3357" providerId="ADAL" clId="{740830FA-E156-4BA2-94FB-8A7C47F104D2}" dt="2025-02-03T17:18:11.749" v="691" actId="14100"/>
          <ac:spMkLst>
            <pc:docMk/>
            <pc:sldMk cId="2845803070" sldId="2147482576"/>
            <ac:spMk id="29" creationId="{CED2E7DB-FC97-7A5F-C0C9-E1F9ECF43A48}"/>
          </ac:spMkLst>
        </pc:spChg>
        <pc:grpChg chg="add mod">
          <ac:chgData name="Mathieu Moulin" userId="8a3c87ec-8a02-4479-8891-5886153d3357" providerId="ADAL" clId="{740830FA-E156-4BA2-94FB-8A7C47F104D2}" dt="2025-02-03T17:18:08.279" v="690" actId="1076"/>
          <ac:grpSpMkLst>
            <pc:docMk/>
            <pc:sldMk cId="2845803070" sldId="2147482576"/>
            <ac:grpSpMk id="14" creationId="{762BA825-3029-A60F-EBB8-4BD9BAD9858D}"/>
          </ac:grpSpMkLst>
        </pc:grpChg>
        <pc:picChg chg="mod">
          <ac:chgData name="Mathieu Moulin" userId="8a3c87ec-8a02-4479-8891-5886153d3357" providerId="ADAL" clId="{740830FA-E156-4BA2-94FB-8A7C47F104D2}" dt="2025-02-03T17:18:01.441" v="689" actId="164"/>
          <ac:picMkLst>
            <pc:docMk/>
            <pc:sldMk cId="2845803070" sldId="2147482576"/>
            <ac:picMk id="2" creationId="{DEEDF4F2-E6A5-D89F-8590-697CA30A7329}"/>
          </ac:picMkLst>
        </pc:picChg>
        <pc:picChg chg="mod">
          <ac:chgData name="Mathieu Moulin" userId="8a3c87ec-8a02-4479-8891-5886153d3357" providerId="ADAL" clId="{740830FA-E156-4BA2-94FB-8A7C47F104D2}" dt="2025-02-03T17:18:01.441" v="689" actId="164"/>
          <ac:picMkLst>
            <pc:docMk/>
            <pc:sldMk cId="2845803070" sldId="2147482576"/>
            <ac:picMk id="8" creationId="{8D5B3414-635D-B2F3-9420-C34C6F38BF5D}"/>
          </ac:picMkLst>
        </pc:picChg>
      </pc:sldChg>
      <pc:sldMasterChg chg="addSldLayout delSldLayout">
        <pc:chgData name="Mathieu Moulin" userId="8a3c87ec-8a02-4479-8891-5886153d3357" providerId="ADAL" clId="{740830FA-E156-4BA2-94FB-8A7C47F104D2}" dt="2025-02-10T17:12:52.620" v="977" actId="2696"/>
        <pc:sldMasterMkLst>
          <pc:docMk/>
          <pc:sldMasterMk cId="1294915341" sldId="2147483648"/>
        </pc:sldMasterMkLst>
        <pc:sldLayoutChg chg="del">
          <pc:chgData name="Mathieu Moulin" userId="8a3c87ec-8a02-4479-8891-5886153d3357" providerId="ADAL" clId="{740830FA-E156-4BA2-94FB-8A7C47F104D2}" dt="2025-02-03T14:53:03.028" v="68" actId="47"/>
          <pc:sldLayoutMkLst>
            <pc:docMk/>
            <pc:sldMasterMk cId="1294915341" sldId="2147483648"/>
            <pc:sldLayoutMk cId="1429116463" sldId="2147483725"/>
          </pc:sldLayoutMkLst>
        </pc:sldLayoutChg>
        <pc:sldLayoutChg chg="del">
          <pc:chgData name="Mathieu Moulin" userId="8a3c87ec-8a02-4479-8891-5886153d3357" providerId="ADAL" clId="{740830FA-E156-4BA2-94FB-8A7C47F104D2}" dt="2025-02-03T14:46:53.674" v="49" actId="47"/>
          <pc:sldLayoutMkLst>
            <pc:docMk/>
            <pc:sldMasterMk cId="1294915341" sldId="2147483648"/>
            <pc:sldLayoutMk cId="3929815662" sldId="2147483871"/>
          </pc:sldLayoutMkLst>
        </pc:sldLayoutChg>
        <pc:sldLayoutChg chg="add del">
          <pc:chgData name="Mathieu Moulin" userId="8a3c87ec-8a02-4479-8891-5886153d3357" providerId="ADAL" clId="{740830FA-E156-4BA2-94FB-8A7C47F104D2}" dt="2025-02-10T17:12:52.620" v="977" actId="2696"/>
          <pc:sldLayoutMkLst>
            <pc:docMk/>
            <pc:sldMasterMk cId="1294915341" sldId="2147483648"/>
            <pc:sldLayoutMk cId="2251381260" sldId="2147483872"/>
          </pc:sldLayoutMkLst>
        </pc:sldLayoutChg>
      </pc:sldMasterChg>
    </pc:docChg>
  </pc:docChgLst>
  <pc:docChgLst>
    <pc:chgData name="Volker Rosenberger" userId="S::volker.rosenberger@dsm.com::d473ebcf-8881-4a9c-9e6d-8206b85954aa" providerId="AD" clId="Web-{97D8ED71-71A7-9F9F-2564-2041FE32337A}"/>
    <pc:docChg chg="modSld">
      <pc:chgData name="Volker Rosenberger" userId="S::volker.rosenberger@dsm.com::d473ebcf-8881-4a9c-9e6d-8206b85954aa" providerId="AD" clId="Web-{97D8ED71-71A7-9F9F-2564-2041FE32337A}" dt="2025-02-04T11:39:57.683" v="13" actId="20577"/>
      <pc:docMkLst>
        <pc:docMk/>
      </pc:docMkLst>
      <pc:sldChg chg="modSp">
        <pc:chgData name="Volker Rosenberger" userId="S::volker.rosenberger@dsm.com::d473ebcf-8881-4a9c-9e6d-8206b85954aa" providerId="AD" clId="Web-{97D8ED71-71A7-9F9F-2564-2041FE32337A}" dt="2025-02-04T11:39:57.683" v="13" actId="20577"/>
        <pc:sldMkLst>
          <pc:docMk/>
          <pc:sldMk cId="1980041708" sldId="2147482551"/>
        </pc:sldMkLst>
        <pc:spChg chg="mod">
          <ac:chgData name="Volker Rosenberger" userId="S::volker.rosenberger@dsm.com::d473ebcf-8881-4a9c-9e6d-8206b85954aa" providerId="AD" clId="Web-{97D8ED71-71A7-9F9F-2564-2041FE32337A}" dt="2025-02-04T11:39:57.683" v="13" actId="20577"/>
          <ac:spMkLst>
            <pc:docMk/>
            <pc:sldMk cId="1980041708" sldId="2147482551"/>
            <ac:spMk id="26" creationId="{DFDA14BA-BCEB-4DA2-985B-B52472E7516A}"/>
          </ac:spMkLst>
        </pc:spChg>
      </pc:sldChg>
    </pc:docChg>
  </pc:docChgLst>
  <pc:docChgLst>
    <pc:chgData name="Anastasia Biel" userId="S::anastasia.biel@dsm-firmenich.com::4969d011-70ee-4a2f-96d4-7d7d40a4c8e7" providerId="AD" clId="Web-{B638DE6A-DEF9-3CE1-020E-101E7DEF5C23}"/>
    <pc:docChg chg="modSld">
      <pc:chgData name="Anastasia Biel" userId="S::anastasia.biel@dsm-firmenich.com::4969d011-70ee-4a2f-96d4-7d7d40a4c8e7" providerId="AD" clId="Web-{B638DE6A-DEF9-3CE1-020E-101E7DEF5C23}" dt="2025-04-10T19:54:39.440" v="5" actId="1076"/>
      <pc:docMkLst>
        <pc:docMk/>
      </pc:docMkLst>
      <pc:sldChg chg="modSp">
        <pc:chgData name="Anastasia Biel" userId="S::anastasia.biel@dsm-firmenich.com::4969d011-70ee-4a2f-96d4-7d7d40a4c8e7" providerId="AD" clId="Web-{B638DE6A-DEF9-3CE1-020E-101E7DEF5C23}" dt="2025-04-10T19:54:39.440" v="5" actId="1076"/>
        <pc:sldMkLst>
          <pc:docMk/>
          <pc:sldMk cId="2046044964" sldId="2147482573"/>
        </pc:sldMkLst>
        <pc:spChg chg="mod">
          <ac:chgData name="Anastasia Biel" userId="S::anastasia.biel@dsm-firmenich.com::4969d011-70ee-4a2f-96d4-7d7d40a4c8e7" providerId="AD" clId="Web-{B638DE6A-DEF9-3CE1-020E-101E7DEF5C23}" dt="2025-04-10T19:54:22.721" v="3" actId="1076"/>
          <ac:spMkLst>
            <pc:docMk/>
            <pc:sldMk cId="2046044964" sldId="2147482573"/>
            <ac:spMk id="8" creationId="{5074ACC9-5987-5D24-568D-1F59C551AAEC}"/>
          </ac:spMkLst>
        </pc:spChg>
        <pc:spChg chg="mod">
          <ac:chgData name="Anastasia Biel" userId="S::anastasia.biel@dsm-firmenich.com::4969d011-70ee-4a2f-96d4-7d7d40a4c8e7" providerId="AD" clId="Web-{B638DE6A-DEF9-3CE1-020E-101E7DEF5C23}" dt="2025-04-10T19:54:39.440" v="5" actId="1076"/>
          <ac:spMkLst>
            <pc:docMk/>
            <pc:sldMk cId="2046044964" sldId="2147482573"/>
            <ac:spMk id="10" creationId="{8A54F757-BFB6-1318-324E-3394FF09C43D}"/>
          </ac:spMkLst>
        </pc:spChg>
        <pc:grpChg chg="mod">
          <ac:chgData name="Anastasia Biel" userId="S::anastasia.biel@dsm-firmenich.com::4969d011-70ee-4a2f-96d4-7d7d40a4c8e7" providerId="AD" clId="Web-{B638DE6A-DEF9-3CE1-020E-101E7DEF5C23}" dt="2025-04-10T19:54:08.736" v="1" actId="1076"/>
          <ac:grpSpMkLst>
            <pc:docMk/>
            <pc:sldMk cId="2046044964" sldId="2147482573"/>
            <ac:grpSpMk id="7" creationId="{D9EF4FDA-589F-64CB-D19F-1D3C6F58F085}"/>
          </ac:grpSpMkLst>
        </pc:grpChg>
      </pc:sldChg>
    </pc:docChg>
  </pc:docChgLst>
  <pc:docChgLst>
    <pc:chgData name="Mathieu Moulin" userId="S::mathieu.moulin@dsm-firmenich.com::8a3c87ec-8a02-4479-8891-5886153d3357" providerId="AD" clId="Web-{CD301D03-7C73-2587-92EE-EAF4C1F3EFD9}"/>
    <pc:docChg chg="modSld">
      <pc:chgData name="Mathieu Moulin" userId="S::mathieu.moulin@dsm-firmenich.com::8a3c87ec-8a02-4479-8891-5886153d3357" providerId="AD" clId="Web-{CD301D03-7C73-2587-92EE-EAF4C1F3EFD9}" dt="2025-03-12T15:38:19.515" v="0"/>
      <pc:docMkLst>
        <pc:docMk/>
      </pc:docMkLst>
      <pc:sldChg chg="delSp">
        <pc:chgData name="Mathieu Moulin" userId="S::mathieu.moulin@dsm-firmenich.com::8a3c87ec-8a02-4479-8891-5886153d3357" providerId="AD" clId="Web-{CD301D03-7C73-2587-92EE-EAF4C1F3EFD9}" dt="2025-03-12T15:38:19.515" v="0"/>
        <pc:sldMkLst>
          <pc:docMk/>
          <pc:sldMk cId="3498758553" sldId="338"/>
        </pc:sldMkLst>
      </pc:sldChg>
    </pc:docChg>
  </pc:docChgLst>
  <pc:docChgLst>
    <pc:chgData name="Mathieu Moulin" userId="8a3c87ec-8a02-4479-8891-5886153d3357" providerId="ADAL" clId="{D97B2699-AFDA-438B-A0DB-31CA13AC74B1}"/>
    <pc:docChg chg="undo custSel addSld delSld modSld delMainMaster modSection">
      <pc:chgData name="Mathieu Moulin" userId="8a3c87ec-8a02-4479-8891-5886153d3357" providerId="ADAL" clId="{D97B2699-AFDA-438B-A0DB-31CA13AC74B1}" dt="2025-03-19T08:39:28.319" v="39" actId="962"/>
      <pc:docMkLst>
        <pc:docMk/>
      </pc:docMkLst>
      <pc:sldChg chg="addSp delSp modSp mod">
        <pc:chgData name="Mathieu Moulin" userId="8a3c87ec-8a02-4479-8891-5886153d3357" providerId="ADAL" clId="{D97B2699-AFDA-438B-A0DB-31CA13AC74B1}" dt="2025-03-19T08:39:28.319" v="39" actId="962"/>
        <pc:sldMkLst>
          <pc:docMk/>
          <pc:sldMk cId="3498758553" sldId="338"/>
        </pc:sldMkLst>
        <pc:spChg chg="add mod">
          <ac:chgData name="Mathieu Moulin" userId="8a3c87ec-8a02-4479-8891-5886153d3357" providerId="ADAL" clId="{D97B2699-AFDA-438B-A0DB-31CA13AC74B1}" dt="2025-03-12T15:08:51.143" v="4" actId="21"/>
          <ac:spMkLst>
            <pc:docMk/>
            <pc:sldMk cId="3498758553" sldId="338"/>
            <ac:spMk id="5" creationId="{A748B5A7-F71B-81EC-4518-A719AC16AD1E}"/>
          </ac:spMkLst>
        </pc:spChg>
        <pc:spChg chg="add mod">
          <ac:chgData name="Mathieu Moulin" userId="8a3c87ec-8a02-4479-8891-5886153d3357" providerId="ADAL" clId="{D97B2699-AFDA-438B-A0DB-31CA13AC74B1}" dt="2025-03-07T14:00:06.574" v="0" actId="478"/>
          <ac:spMkLst>
            <pc:docMk/>
            <pc:sldMk cId="3498758553" sldId="338"/>
            <ac:spMk id="8" creationId="{FA527607-F08A-DC85-3968-67CCA8F950CE}"/>
          </ac:spMkLst>
        </pc:spChg>
        <pc:picChg chg="add mod">
          <ac:chgData name="Mathieu Moulin" userId="8a3c87ec-8a02-4479-8891-5886153d3357" providerId="ADAL" clId="{D97B2699-AFDA-438B-A0DB-31CA13AC74B1}" dt="2025-03-19T08:39:28.319" v="39" actId="962"/>
          <ac:picMkLst>
            <pc:docMk/>
            <pc:sldMk cId="3498758553" sldId="338"/>
            <ac:picMk id="4" creationId="{074CB53D-3997-01A7-EF88-6B62EA5868EB}"/>
          </ac:picMkLst>
        </pc:picChg>
      </pc:sldChg>
      <pc:sldChg chg="del">
        <pc:chgData name="Mathieu Moulin" userId="8a3c87ec-8a02-4479-8891-5886153d3357" providerId="ADAL" clId="{D97B2699-AFDA-438B-A0DB-31CA13AC74B1}" dt="2025-03-13T08:57:14.945" v="30" actId="47"/>
        <pc:sldMkLst>
          <pc:docMk/>
          <pc:sldMk cId="2210905948" sldId="2558"/>
        </pc:sldMkLst>
      </pc:sldChg>
      <pc:sldChg chg="del">
        <pc:chgData name="Mathieu Moulin" userId="8a3c87ec-8a02-4479-8891-5886153d3357" providerId="ADAL" clId="{D97B2699-AFDA-438B-A0DB-31CA13AC74B1}" dt="2025-03-13T08:57:15.629" v="31" actId="47"/>
        <pc:sldMkLst>
          <pc:docMk/>
          <pc:sldMk cId="627813389" sldId="2559"/>
        </pc:sldMkLst>
      </pc:sldChg>
      <pc:sldChg chg="add del">
        <pc:chgData name="Mathieu Moulin" userId="8a3c87ec-8a02-4479-8891-5886153d3357" providerId="ADAL" clId="{D97B2699-AFDA-438B-A0DB-31CA13AC74B1}" dt="2025-03-13T08:57:13.240" v="29"/>
        <pc:sldMkLst>
          <pc:docMk/>
          <pc:sldMk cId="606084307" sldId="2147482716"/>
        </pc:sldMkLst>
      </pc:sldChg>
      <pc:sldChg chg="add del">
        <pc:chgData name="Mathieu Moulin" userId="8a3c87ec-8a02-4479-8891-5886153d3357" providerId="ADAL" clId="{D97B2699-AFDA-438B-A0DB-31CA13AC74B1}" dt="2025-03-13T08:57:13.240" v="29"/>
        <pc:sldMkLst>
          <pc:docMk/>
          <pc:sldMk cId="1497781150" sldId="2147482717"/>
        </pc:sldMkLst>
      </pc:sldChg>
      <pc:sldMasterChg chg="del delSldLayout">
        <pc:chgData name="Mathieu Moulin" userId="8a3c87ec-8a02-4479-8891-5886153d3357" providerId="ADAL" clId="{D97B2699-AFDA-438B-A0DB-31CA13AC74B1}" dt="2025-03-13T08:57:15.629" v="31" actId="47"/>
        <pc:sldMasterMkLst>
          <pc:docMk/>
          <pc:sldMasterMk cId="4233380060" sldId="2147483726"/>
        </pc:sldMasterMkLst>
        <pc:sldLayoutChg chg="del">
          <pc:chgData name="Mathieu Moulin" userId="8a3c87ec-8a02-4479-8891-5886153d3357" providerId="ADAL" clId="{D97B2699-AFDA-438B-A0DB-31CA13AC74B1}" dt="2025-03-13T08:57:15.629" v="31" actId="47"/>
          <pc:sldLayoutMkLst>
            <pc:docMk/>
            <pc:sldMasterMk cId="4233380060" sldId="2147483726"/>
            <pc:sldLayoutMk cId="841846688" sldId="214748372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23964788" sldId="214748372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48543171" sldId="214748372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356184891" sldId="214748373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153777385" sldId="214748373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583744737" sldId="214748373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63818879" sldId="214748373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236424673" sldId="214748373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114325464" sldId="214748373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037251517" sldId="214748373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8179270" sldId="214748373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400154999" sldId="214748373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724200005" sldId="214748373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079595204" sldId="214748374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068601361" sldId="214748374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4882900" sldId="214748374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700834644" sldId="214748374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044487909" sldId="214748374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916414098" sldId="214748374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733135011" sldId="214748374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59787925" sldId="214748374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40472782" sldId="214748374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661981100" sldId="214748374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769444478" sldId="214748375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992905255" sldId="214748375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793334901" sldId="214748375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049468228" sldId="214748375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199772562" sldId="214748375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024352720" sldId="214748375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831423421" sldId="214748375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76982451" sldId="214748375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502339106" sldId="214748375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438532196" sldId="214748375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566180064" sldId="214748376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71391602" sldId="214748376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120107776" sldId="214748376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89153557" sldId="214748376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280133895" sldId="214748376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973347296" sldId="214748376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01737091" sldId="214748376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721656467" sldId="214748376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928512387" sldId="214748376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094568765" sldId="214748376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867379581" sldId="214748377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753877093" sldId="214748377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84902131" sldId="214748377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122440212" sldId="214748377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758107926" sldId="214748377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41432429" sldId="214748377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00139844" sldId="214748377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124128803" sldId="214748377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4705595" sldId="214748377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28544709" sldId="214748377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292433200" sldId="214748378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527836307" sldId="214748378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64292226" sldId="214748378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878976814" sldId="214748378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763499022" sldId="214748378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889269359" sldId="214748378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06995762" sldId="214748378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70123187" sldId="214748378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273051532" sldId="214748378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058548760" sldId="214748378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23575766" sldId="214748379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869311933" sldId="214748379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336383611" sldId="214748379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016042821" sldId="214748379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024554855" sldId="214748379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442264804" sldId="214748379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772850877" sldId="214748379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047785513" sldId="214748379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847373649" sldId="214748379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281075978" sldId="214748379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027578400" sldId="214748380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125912307" sldId="214748380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56189142" sldId="214748380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74746616" sldId="214748380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69261634" sldId="214748380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955069802" sldId="214748380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388141243" sldId="214748380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278833359" sldId="214748380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782843403" sldId="214748380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505692503" sldId="214748380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48864002" sldId="214748381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022822537" sldId="214748381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140510834" sldId="214748381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140805607" sldId="214748381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88769114" sldId="214748381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580071197" sldId="214748381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606487324" sldId="2147483816"/>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790101276" sldId="2147483817"/>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57203828" sldId="2147483818"/>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3505164706" sldId="2147483819"/>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695792102" sldId="2147483820"/>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1110191022" sldId="2147483821"/>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291559981" sldId="2147483822"/>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4127761773" sldId="2147483823"/>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936151481" sldId="2147483824"/>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2331536935" sldId="2147483825"/>
          </pc:sldLayoutMkLst>
        </pc:sldLayoutChg>
        <pc:sldLayoutChg chg="del">
          <pc:chgData name="Mathieu Moulin" userId="8a3c87ec-8a02-4479-8891-5886153d3357" providerId="ADAL" clId="{D97B2699-AFDA-438B-A0DB-31CA13AC74B1}" dt="2025-03-13T08:57:15.629" v="31" actId="47"/>
          <pc:sldLayoutMkLst>
            <pc:docMk/>
            <pc:sldMasterMk cId="4233380060" sldId="2147483726"/>
            <pc:sldLayoutMk cId="522128281" sldId="2147483826"/>
          </pc:sldLayoutMkLst>
        </pc:sldLayoutChg>
      </pc:sldMasterChg>
    </pc:docChg>
  </pc:docChgLst>
  <pc:docChgLst>
    <pc:chgData name="Mathieu Moulin" userId="S::mathieu.moulin@dsm.com::8a3c87ec-8a02-4479-8891-5886153d3357" providerId="AD" clId="Web-{D91AEE41-C622-819C-C3D2-0ECA798ABEF6}"/>
    <pc:docChg chg="modSld">
      <pc:chgData name="Mathieu Moulin" userId="S::mathieu.moulin@dsm.com::8a3c87ec-8a02-4479-8891-5886153d3357" providerId="AD" clId="Web-{D91AEE41-C622-819C-C3D2-0ECA798ABEF6}" dt="2025-02-04T14:04:28.309" v="2" actId="14100"/>
      <pc:docMkLst>
        <pc:docMk/>
      </pc:docMkLst>
      <pc:sldChg chg="modSp">
        <pc:chgData name="Mathieu Moulin" userId="S::mathieu.moulin@dsm.com::8a3c87ec-8a02-4479-8891-5886153d3357" providerId="AD" clId="Web-{D91AEE41-C622-819C-C3D2-0ECA798ABEF6}" dt="2025-02-04T14:04:28.309" v="2" actId="14100"/>
        <pc:sldMkLst>
          <pc:docMk/>
          <pc:sldMk cId="3054961153" sldId="2147482574"/>
        </pc:sldMkLst>
        <pc:spChg chg="mod">
          <ac:chgData name="Mathieu Moulin" userId="S::mathieu.moulin@dsm.com::8a3c87ec-8a02-4479-8891-5886153d3357" providerId="AD" clId="Web-{D91AEE41-C622-819C-C3D2-0ECA798ABEF6}" dt="2025-02-04T14:04:28.309" v="2" actId="14100"/>
          <ac:spMkLst>
            <pc:docMk/>
            <pc:sldMk cId="3054961153" sldId="2147482574"/>
            <ac:spMk id="10" creationId="{0BC3A9A6-5C48-CC91-E1D8-F5325DFE4920}"/>
          </ac:spMkLst>
        </pc:spChg>
        <pc:spChg chg="mod">
          <ac:chgData name="Mathieu Moulin" userId="S::mathieu.moulin@dsm.com::8a3c87ec-8a02-4479-8891-5886153d3357" providerId="AD" clId="Web-{D91AEE41-C622-819C-C3D2-0ECA798ABEF6}" dt="2025-02-04T14:04:24.731" v="1" actId="14100"/>
          <ac:spMkLst>
            <pc:docMk/>
            <pc:sldMk cId="3054961153" sldId="2147482574"/>
            <ac:spMk id="11" creationId="{129AF354-C1E1-BF71-589A-0CB7DB1869DD}"/>
          </ac:spMkLst>
        </pc:spChg>
        <pc:spChg chg="mod">
          <ac:chgData name="Mathieu Moulin" userId="S::mathieu.moulin@dsm.com::8a3c87ec-8a02-4479-8891-5886153d3357" providerId="AD" clId="Web-{D91AEE41-C622-819C-C3D2-0ECA798ABEF6}" dt="2025-02-04T14:04:20.137" v="0" actId="14100"/>
          <ac:spMkLst>
            <pc:docMk/>
            <pc:sldMk cId="3054961153" sldId="2147482574"/>
            <ac:spMk id="12" creationId="{B8E3A8CA-BD5D-F41A-990D-6528A1415B81}"/>
          </ac:spMkLst>
        </pc:spChg>
      </pc:sldChg>
    </pc:docChg>
  </pc:docChgLst>
  <pc:docChgLst>
    <pc:chgData name="Merita Jakaj" userId="05d8e7e6-4bde-4180-a449-7f59447b0060" providerId="ADAL" clId="{849EDF9A-FD75-4EEC-B20B-A32954F29EB7}"/>
    <pc:docChg chg="custSel modSld sldOrd modMainMaster">
      <pc:chgData name="Merita Jakaj" userId="05d8e7e6-4bde-4180-a449-7f59447b0060" providerId="ADAL" clId="{849EDF9A-FD75-4EEC-B20B-A32954F29EB7}" dt="2025-03-31T07:27:28.886" v="57" actId="1076"/>
      <pc:docMkLst>
        <pc:docMk/>
      </pc:docMkLst>
      <pc:sldChg chg="addSp modSp mod">
        <pc:chgData name="Merita Jakaj" userId="05d8e7e6-4bde-4180-a449-7f59447b0060" providerId="ADAL" clId="{849EDF9A-FD75-4EEC-B20B-A32954F29EB7}" dt="2025-03-31T07:27:28.886" v="57" actId="1076"/>
        <pc:sldMkLst>
          <pc:docMk/>
          <pc:sldMk cId="3498758553" sldId="338"/>
        </pc:sldMkLst>
        <pc:spChg chg="add mod">
          <ac:chgData name="Merita Jakaj" userId="05d8e7e6-4bde-4180-a449-7f59447b0060" providerId="ADAL" clId="{849EDF9A-FD75-4EEC-B20B-A32954F29EB7}" dt="2025-03-31T07:27:28.886" v="57" actId="1076"/>
          <ac:spMkLst>
            <pc:docMk/>
            <pc:sldMk cId="3498758553" sldId="338"/>
            <ac:spMk id="2" creationId="{8030D1E8-440C-88B0-0D8F-00B25AF5321C}"/>
          </ac:spMkLst>
        </pc:spChg>
      </pc:sldChg>
      <pc:sldChg chg="ord">
        <pc:chgData name="Merita Jakaj" userId="05d8e7e6-4bde-4180-a449-7f59447b0060" providerId="ADAL" clId="{849EDF9A-FD75-4EEC-B20B-A32954F29EB7}" dt="2025-03-28T10:07:50.866" v="55"/>
        <pc:sldMkLst>
          <pc:docMk/>
          <pc:sldMk cId="1497781150" sldId="2147482717"/>
        </pc:sldMkLst>
      </pc:sldChg>
      <pc:sldMasterChg chg="modSldLayout">
        <pc:chgData name="Merita Jakaj" userId="05d8e7e6-4bde-4180-a449-7f59447b0060" providerId="ADAL" clId="{849EDF9A-FD75-4EEC-B20B-A32954F29EB7}" dt="2025-03-28T10:07:45.236" v="53" actId="20577"/>
        <pc:sldMasterMkLst>
          <pc:docMk/>
          <pc:sldMasterMk cId="3113889454" sldId="2147483901"/>
        </pc:sldMasterMkLst>
        <pc:sldLayoutChg chg="addSp delSp modSp mod">
          <pc:chgData name="Merita Jakaj" userId="05d8e7e6-4bde-4180-a449-7f59447b0060" providerId="ADAL" clId="{849EDF9A-FD75-4EEC-B20B-A32954F29EB7}" dt="2025-03-28T10:07:24.356" v="9"/>
          <pc:sldLayoutMkLst>
            <pc:docMk/>
            <pc:sldMasterMk cId="3113889454" sldId="2147483901"/>
            <pc:sldLayoutMk cId="2487183838" sldId="2147483993"/>
          </pc:sldLayoutMkLst>
        </pc:sldLayoutChg>
        <pc:sldLayoutChg chg="addSp delSp modSp mod">
          <pc:chgData name="Merita Jakaj" userId="05d8e7e6-4bde-4180-a449-7f59447b0060" providerId="ADAL" clId="{849EDF9A-FD75-4EEC-B20B-A32954F29EB7}" dt="2025-03-28T10:07:20.673" v="7"/>
          <pc:sldLayoutMkLst>
            <pc:docMk/>
            <pc:sldMasterMk cId="3113889454" sldId="2147483901"/>
            <pc:sldLayoutMk cId="2465910241" sldId="2147483994"/>
          </pc:sldLayoutMkLst>
        </pc:sldLayoutChg>
        <pc:sldLayoutChg chg="addSp delSp modSp mod">
          <pc:chgData name="Merita Jakaj" userId="05d8e7e6-4bde-4180-a449-7f59447b0060" providerId="ADAL" clId="{849EDF9A-FD75-4EEC-B20B-A32954F29EB7}" dt="2025-03-28T10:07:16.122" v="5"/>
          <pc:sldLayoutMkLst>
            <pc:docMk/>
            <pc:sldMasterMk cId="3113889454" sldId="2147483901"/>
            <pc:sldLayoutMk cId="1791286510" sldId="2147483995"/>
          </pc:sldLayoutMkLst>
        </pc:sldLayoutChg>
        <pc:sldLayoutChg chg="addSp delSp modSp mod">
          <pc:chgData name="Merita Jakaj" userId="05d8e7e6-4bde-4180-a449-7f59447b0060" providerId="ADAL" clId="{849EDF9A-FD75-4EEC-B20B-A32954F29EB7}" dt="2025-03-28T10:07:12.286" v="3"/>
          <pc:sldLayoutMkLst>
            <pc:docMk/>
            <pc:sldMasterMk cId="3113889454" sldId="2147483901"/>
            <pc:sldLayoutMk cId="541144653" sldId="2147483996"/>
          </pc:sldLayoutMkLst>
        </pc:sldLayoutChg>
        <pc:sldLayoutChg chg="addSp delSp modSp mod">
          <pc:chgData name="Merita Jakaj" userId="05d8e7e6-4bde-4180-a449-7f59447b0060" providerId="ADAL" clId="{849EDF9A-FD75-4EEC-B20B-A32954F29EB7}" dt="2025-03-28T10:07:07.801" v="1"/>
          <pc:sldLayoutMkLst>
            <pc:docMk/>
            <pc:sldMasterMk cId="3113889454" sldId="2147483901"/>
            <pc:sldLayoutMk cId="3021741786" sldId="2147483999"/>
          </pc:sldLayoutMkLst>
          <pc:spChg chg="add mod">
            <ac:chgData name="Merita Jakaj" userId="05d8e7e6-4bde-4180-a449-7f59447b0060" providerId="ADAL" clId="{849EDF9A-FD75-4EEC-B20B-A32954F29EB7}" dt="2025-03-28T10:07:07.801" v="1"/>
            <ac:spMkLst>
              <pc:docMk/>
              <pc:sldMasterMk cId="3113889454" sldId="2147483901"/>
              <pc:sldLayoutMk cId="3021741786" sldId="2147483999"/>
              <ac:spMk id="6" creationId="{97E99AA4-2E8D-F4C4-EC6A-8C37D91DE908}"/>
            </ac:spMkLst>
          </pc:spChg>
        </pc:sldLayoutChg>
        <pc:sldLayoutChg chg="modSp mod">
          <pc:chgData name="Merita Jakaj" userId="05d8e7e6-4bde-4180-a449-7f59447b0060" providerId="ADAL" clId="{849EDF9A-FD75-4EEC-B20B-A32954F29EB7}" dt="2025-03-28T10:07:45.236" v="53" actId="20577"/>
          <pc:sldLayoutMkLst>
            <pc:docMk/>
            <pc:sldMasterMk cId="3113889454" sldId="2147483901"/>
            <pc:sldLayoutMk cId="1211442118" sldId="2147484000"/>
          </pc:sldLayoutMkLst>
          <pc:spChg chg="mod">
            <ac:chgData name="Merita Jakaj" userId="05d8e7e6-4bde-4180-a449-7f59447b0060" providerId="ADAL" clId="{849EDF9A-FD75-4EEC-B20B-A32954F29EB7}" dt="2025-03-28T10:07:45.236" v="53" actId="20577"/>
            <ac:spMkLst>
              <pc:docMk/>
              <pc:sldMasterMk cId="3113889454" sldId="2147483901"/>
              <pc:sldLayoutMk cId="1211442118" sldId="2147484000"/>
              <ac:spMk id="50" creationId="{59A53D4E-2C52-46D2-163F-8502C9B57475}"/>
            </ac:spMkLst>
          </pc:spChg>
          <pc:spChg chg="mod">
            <ac:chgData name="Merita Jakaj" userId="05d8e7e6-4bde-4180-a449-7f59447b0060" providerId="ADAL" clId="{849EDF9A-FD75-4EEC-B20B-A32954F29EB7}" dt="2025-03-28T10:07:29.327" v="10" actId="255"/>
            <ac:spMkLst>
              <pc:docMk/>
              <pc:sldMasterMk cId="3113889454" sldId="2147483901"/>
              <pc:sldLayoutMk cId="1211442118" sldId="2147484000"/>
              <ac:spMk id="60" creationId="{0BD860B9-7A17-1FA5-22EC-0A93F18CFB2E}"/>
            </ac:spMkLst>
          </pc:spChg>
          <pc:spChg chg="mod">
            <ac:chgData name="Merita Jakaj" userId="05d8e7e6-4bde-4180-a449-7f59447b0060" providerId="ADAL" clId="{849EDF9A-FD75-4EEC-B20B-A32954F29EB7}" dt="2025-03-28T10:07:40.821" v="51" actId="20577"/>
            <ac:spMkLst>
              <pc:docMk/>
              <pc:sldMasterMk cId="3113889454" sldId="2147483901"/>
              <pc:sldLayoutMk cId="1211442118" sldId="2147484000"/>
              <ac:spMk id="62" creationId="{318F7994-5FA2-5959-8662-EF1BFEB745A3}"/>
            </ac:spMkLst>
          </pc:spChg>
        </pc:sldLayoutChg>
      </pc:sldMasterChg>
    </pc:docChg>
  </pc:docChgLst>
  <pc:docChgLst>
    <pc:chgData name="Volker Rosenberger" userId="S::volker.rosenberger@dsm.com::d473ebcf-8881-4a9c-9e6d-8206b85954aa" providerId="AD" clId="Web-{C31DFA0F-B52D-8C4D-BE17-CC081E5C448B}"/>
    <pc:docChg chg="modSld">
      <pc:chgData name="Volker Rosenberger" userId="S::volker.rosenberger@dsm.com::d473ebcf-8881-4a9c-9e6d-8206b85954aa" providerId="AD" clId="Web-{C31DFA0F-B52D-8C4D-BE17-CC081E5C448B}" dt="2025-02-02T10:14:15.214" v="0" actId="1076"/>
      <pc:docMkLst>
        <pc:docMk/>
      </pc:docMkLst>
      <pc:sldChg chg="modSp">
        <pc:chgData name="Volker Rosenberger" userId="S::volker.rosenberger@dsm.com::d473ebcf-8881-4a9c-9e6d-8206b85954aa" providerId="AD" clId="Web-{C31DFA0F-B52D-8C4D-BE17-CC081E5C448B}" dt="2025-02-02T10:14:15.214" v="0" actId="1076"/>
        <pc:sldMkLst>
          <pc:docMk/>
          <pc:sldMk cId="2485540884" sldId="2147482577"/>
        </pc:sldMkLst>
      </pc:sldChg>
    </pc:docChg>
  </pc:docChgLst>
  <pc:docChgLst>
    <pc:chgData name="Mathieu Moulin" userId="S::mathieu.moulin@dsm.com::8a3c87ec-8a02-4479-8891-5886153d3357" providerId="AD" clId="Web-{63AF78A7-EDFB-7CB9-B9B4-32B515BDA5B6}"/>
    <pc:docChg chg="mod">
      <pc:chgData name="Mathieu Moulin" userId="S::mathieu.moulin@dsm.com::8a3c87ec-8a02-4479-8891-5886153d3357" providerId="AD" clId="Web-{63AF78A7-EDFB-7CB9-B9B4-32B515BDA5B6}" dt="2025-02-04T16:38:19.967" v="0"/>
      <pc:docMkLst>
        <pc:docMk/>
      </pc:docMkLst>
    </pc:docChg>
  </pc:docChgLst>
  <pc:docChgLst>
    <pc:chgData name="Volker Rosenberger" userId="d473ebcf-8881-4a9c-9e6d-8206b85954aa" providerId="ADAL" clId="{5B072D81-014E-45C7-81FE-0B30B80DCAD6}"/>
    <pc:docChg chg="undo custSel addSld delSld modSld modMainMaster modSection">
      <pc:chgData name="Volker Rosenberger" userId="d473ebcf-8881-4a9c-9e6d-8206b85954aa" providerId="ADAL" clId="{5B072D81-014E-45C7-81FE-0B30B80DCAD6}" dt="2025-02-04T11:44:17.696" v="770" actId="6549"/>
      <pc:docMkLst>
        <pc:docMk/>
      </pc:docMkLst>
      <pc:sldChg chg="modSp mod">
        <pc:chgData name="Volker Rosenberger" userId="d473ebcf-8881-4a9c-9e6d-8206b85954aa" providerId="ADAL" clId="{5B072D81-014E-45C7-81FE-0B30B80DCAD6}" dt="2025-02-04T11:44:17.696" v="770" actId="6549"/>
        <pc:sldMkLst>
          <pc:docMk/>
          <pc:sldMk cId="1341398631" sldId="258"/>
        </pc:sldMkLst>
        <pc:spChg chg="mod">
          <ac:chgData name="Volker Rosenberger" userId="d473ebcf-8881-4a9c-9e6d-8206b85954aa" providerId="ADAL" clId="{5B072D81-014E-45C7-81FE-0B30B80DCAD6}" dt="2025-02-04T11:44:17.696" v="770" actId="6549"/>
          <ac:spMkLst>
            <pc:docMk/>
            <pc:sldMk cId="1341398631" sldId="258"/>
            <ac:spMk id="3" creationId="{EB404806-F0AA-EA46-B11C-531428D81E11}"/>
          </ac:spMkLst>
        </pc:spChg>
        <pc:spChg chg="mod">
          <ac:chgData name="Volker Rosenberger" userId="d473ebcf-8881-4a9c-9e6d-8206b85954aa" providerId="ADAL" clId="{5B072D81-014E-45C7-81FE-0B30B80DCAD6}" dt="2025-02-04T11:44:04.856" v="769" actId="20577"/>
          <ac:spMkLst>
            <pc:docMk/>
            <pc:sldMk cId="1341398631" sldId="258"/>
            <ac:spMk id="48" creationId="{FE59BEA3-69E1-0225-ECFA-49D548B18312}"/>
          </ac:spMkLst>
        </pc:spChg>
      </pc:sldChg>
      <pc:sldChg chg="addSp modSp mod">
        <pc:chgData name="Volker Rosenberger" userId="d473ebcf-8881-4a9c-9e6d-8206b85954aa" providerId="ADAL" clId="{5B072D81-014E-45C7-81FE-0B30B80DCAD6}" dt="2025-01-30T11:34:34.739" v="357"/>
        <pc:sldMkLst>
          <pc:docMk/>
          <pc:sldMk cId="2847871338" sldId="272"/>
        </pc:sldMkLst>
        <pc:spChg chg="mod">
          <ac:chgData name="Volker Rosenberger" userId="d473ebcf-8881-4a9c-9e6d-8206b85954aa" providerId="ADAL" clId="{5B072D81-014E-45C7-81FE-0B30B80DCAD6}" dt="2025-01-30T11:23:07.044" v="225" actId="20577"/>
          <ac:spMkLst>
            <pc:docMk/>
            <pc:sldMk cId="2847871338" sldId="272"/>
            <ac:spMk id="5" creationId="{0AE6722A-CAF0-97F4-D8CA-BF770B645B19}"/>
          </ac:spMkLst>
        </pc:spChg>
        <pc:spChg chg="add mod">
          <ac:chgData name="Volker Rosenberger" userId="d473ebcf-8881-4a9c-9e6d-8206b85954aa" providerId="ADAL" clId="{5B072D81-014E-45C7-81FE-0B30B80DCAD6}" dt="2025-01-30T11:34:34.739" v="357"/>
          <ac:spMkLst>
            <pc:docMk/>
            <pc:sldMk cId="2847871338" sldId="272"/>
            <ac:spMk id="8" creationId="{E4D9A5BF-2AA6-4ADD-E06D-4FA0E6948ED6}"/>
          </ac:spMkLst>
        </pc:spChg>
        <pc:spChg chg="mod">
          <ac:chgData name="Volker Rosenberger" userId="d473ebcf-8881-4a9c-9e6d-8206b85954aa" providerId="ADAL" clId="{5B072D81-014E-45C7-81FE-0B30B80DCAD6}" dt="2025-01-30T11:22:33.685" v="185" actId="20577"/>
          <ac:spMkLst>
            <pc:docMk/>
            <pc:sldMk cId="2847871338" sldId="272"/>
            <ac:spMk id="25" creationId="{C2C9BFCA-BBCB-774A-89EE-BA0B1B948624}"/>
          </ac:spMkLst>
        </pc:spChg>
      </pc:sldChg>
      <pc:sldChg chg="modSp del mod">
        <pc:chgData name="Volker Rosenberger" userId="d473ebcf-8881-4a9c-9e6d-8206b85954aa" providerId="ADAL" clId="{5B072D81-014E-45C7-81FE-0B30B80DCAD6}" dt="2025-02-02T09:49:45.606" v="392" actId="47"/>
        <pc:sldMkLst>
          <pc:docMk/>
          <pc:sldMk cId="1477223028" sldId="292"/>
        </pc:sldMkLst>
      </pc:sldChg>
      <pc:sldChg chg="addSp delSp modSp mod">
        <pc:chgData name="Volker Rosenberger" userId="d473ebcf-8881-4a9c-9e6d-8206b85954aa" providerId="ADAL" clId="{5B072D81-014E-45C7-81FE-0B30B80DCAD6}" dt="2025-01-30T11:08:50.025" v="6" actId="1076"/>
        <pc:sldMkLst>
          <pc:docMk/>
          <pc:sldMk cId="3498758553" sldId="338"/>
        </pc:sldMkLst>
      </pc:sldChg>
      <pc:sldChg chg="delSp del mod">
        <pc:chgData name="Volker Rosenberger" userId="d473ebcf-8881-4a9c-9e6d-8206b85954aa" providerId="ADAL" clId="{5B072D81-014E-45C7-81FE-0B30B80DCAD6}" dt="2025-01-30T11:21:34.777" v="86" actId="47"/>
        <pc:sldMkLst>
          <pc:docMk/>
          <pc:sldMk cId="325728193" sldId="2530"/>
        </pc:sldMkLst>
      </pc:sldChg>
      <pc:sldChg chg="delSp mod">
        <pc:chgData name="Volker Rosenberger" userId="d473ebcf-8881-4a9c-9e6d-8206b85954aa" providerId="ADAL" clId="{5B072D81-014E-45C7-81FE-0B30B80DCAD6}" dt="2025-01-30T11:10:24.438" v="20" actId="478"/>
        <pc:sldMkLst>
          <pc:docMk/>
          <pc:sldMk cId="2039481760" sldId="2146845712"/>
        </pc:sldMkLst>
      </pc:sldChg>
      <pc:sldChg chg="modSp mod">
        <pc:chgData name="Volker Rosenberger" userId="d473ebcf-8881-4a9c-9e6d-8206b85954aa" providerId="ADAL" clId="{5B072D81-014E-45C7-81FE-0B30B80DCAD6}" dt="2025-01-30T11:11:27.879" v="23" actId="6549"/>
        <pc:sldMkLst>
          <pc:docMk/>
          <pc:sldMk cId="2661223253" sldId="2146845713"/>
        </pc:sldMkLst>
        <pc:spChg chg="mod">
          <ac:chgData name="Volker Rosenberger" userId="d473ebcf-8881-4a9c-9e6d-8206b85954aa" providerId="ADAL" clId="{5B072D81-014E-45C7-81FE-0B30B80DCAD6}" dt="2025-01-30T11:11:27.879" v="23" actId="6549"/>
          <ac:spMkLst>
            <pc:docMk/>
            <pc:sldMk cId="2661223253" sldId="2146845713"/>
            <ac:spMk id="15" creationId="{6A529008-B4BD-F193-39EA-531C38A55B79}"/>
          </ac:spMkLst>
        </pc:spChg>
      </pc:sldChg>
      <pc:sldChg chg="addSp delSp modSp mod">
        <pc:chgData name="Volker Rosenberger" userId="d473ebcf-8881-4a9c-9e6d-8206b85954aa" providerId="ADAL" clId="{5B072D81-014E-45C7-81FE-0B30B80DCAD6}" dt="2025-01-30T11:14:23.251" v="48"/>
        <pc:sldMkLst>
          <pc:docMk/>
          <pc:sldMk cId="440396447" sldId="2146845716"/>
        </pc:sldMkLst>
      </pc:sldChg>
      <pc:sldChg chg="delSp mod">
        <pc:chgData name="Volker Rosenberger" userId="d473ebcf-8881-4a9c-9e6d-8206b85954aa" providerId="ADAL" clId="{5B072D81-014E-45C7-81FE-0B30B80DCAD6}" dt="2025-01-30T11:09:33.558" v="10" actId="478"/>
        <pc:sldMkLst>
          <pc:docMk/>
          <pc:sldMk cId="3579522866" sldId="2146845733"/>
        </pc:sldMkLst>
      </pc:sldChg>
      <pc:sldChg chg="delSp mod">
        <pc:chgData name="Volker Rosenberger" userId="d473ebcf-8881-4a9c-9e6d-8206b85954aa" providerId="ADAL" clId="{5B072D81-014E-45C7-81FE-0B30B80DCAD6}" dt="2025-01-30T11:10:03.314" v="15" actId="478"/>
        <pc:sldMkLst>
          <pc:docMk/>
          <pc:sldMk cId="2907037391" sldId="2146845734"/>
        </pc:sldMkLst>
      </pc:sldChg>
      <pc:sldChg chg="addSp modSp mod">
        <pc:chgData name="Volker Rosenberger" userId="d473ebcf-8881-4a9c-9e6d-8206b85954aa" providerId="ADAL" clId="{5B072D81-014E-45C7-81FE-0B30B80DCAD6}" dt="2025-01-30T11:15:19.254" v="76" actId="1036"/>
        <pc:sldMkLst>
          <pc:docMk/>
          <pc:sldMk cId="2091965673" sldId="2146845736"/>
        </pc:sldMkLst>
      </pc:sldChg>
      <pc:sldChg chg="delSp modSp mod">
        <pc:chgData name="Volker Rosenberger" userId="d473ebcf-8881-4a9c-9e6d-8206b85954aa" providerId="ADAL" clId="{5B072D81-014E-45C7-81FE-0B30B80DCAD6}" dt="2025-01-30T11:24:42.106" v="229" actId="6549"/>
        <pc:sldMkLst>
          <pc:docMk/>
          <pc:sldMk cId="1266294299" sldId="2146845754"/>
        </pc:sldMkLst>
        <pc:spChg chg="mod">
          <ac:chgData name="Volker Rosenberger" userId="d473ebcf-8881-4a9c-9e6d-8206b85954aa" providerId="ADAL" clId="{5B072D81-014E-45C7-81FE-0B30B80DCAD6}" dt="2025-01-30T11:24:42.106" v="229" actId="6549"/>
          <ac:spMkLst>
            <pc:docMk/>
            <pc:sldMk cId="1266294299" sldId="2146845754"/>
            <ac:spMk id="3" creationId="{44BC70B1-AEFC-E6E3-1845-9F1821511301}"/>
          </ac:spMkLst>
        </pc:spChg>
        <pc:spChg chg="mod">
          <ac:chgData name="Volker Rosenberger" userId="d473ebcf-8881-4a9c-9e6d-8206b85954aa" providerId="ADAL" clId="{5B072D81-014E-45C7-81FE-0B30B80DCAD6}" dt="2025-01-30T11:24:30.329" v="226" actId="6549"/>
          <ac:spMkLst>
            <pc:docMk/>
            <pc:sldMk cId="1266294299" sldId="2146845754"/>
            <ac:spMk id="23" creationId="{BDBCC4C1-0A6C-F1FA-53B4-BA7294F9D52A}"/>
          </ac:spMkLst>
        </pc:spChg>
      </pc:sldChg>
      <pc:sldChg chg="modSp mod">
        <pc:chgData name="Volker Rosenberger" userId="d473ebcf-8881-4a9c-9e6d-8206b85954aa" providerId="ADAL" clId="{5B072D81-014E-45C7-81FE-0B30B80DCAD6}" dt="2025-01-30T11:28:06.516" v="277" actId="6549"/>
        <pc:sldMkLst>
          <pc:docMk/>
          <pc:sldMk cId="1836370103" sldId="2146845756"/>
        </pc:sldMkLst>
        <pc:spChg chg="mod">
          <ac:chgData name="Volker Rosenberger" userId="d473ebcf-8881-4a9c-9e6d-8206b85954aa" providerId="ADAL" clId="{5B072D81-014E-45C7-81FE-0B30B80DCAD6}" dt="2025-01-30T11:28:06.516" v="277" actId="6549"/>
          <ac:spMkLst>
            <pc:docMk/>
            <pc:sldMk cId="1836370103" sldId="2146845756"/>
            <ac:spMk id="3" creationId="{4C3FDAD0-DB32-D80A-FA51-472FEE6D224A}"/>
          </ac:spMkLst>
        </pc:spChg>
        <pc:spChg chg="mod">
          <ac:chgData name="Volker Rosenberger" userId="d473ebcf-8881-4a9c-9e6d-8206b85954aa" providerId="ADAL" clId="{5B072D81-014E-45C7-81FE-0B30B80DCAD6}" dt="2025-01-30T11:27:48.287" v="269" actId="6549"/>
          <ac:spMkLst>
            <pc:docMk/>
            <pc:sldMk cId="1836370103" sldId="2146845756"/>
            <ac:spMk id="9" creationId="{D3FE943D-3BB1-47C2-8365-00D7393ED12E}"/>
          </ac:spMkLst>
        </pc:spChg>
      </pc:sldChg>
      <pc:sldChg chg="delSp mod">
        <pc:chgData name="Volker Rosenberger" userId="d473ebcf-8881-4a9c-9e6d-8206b85954aa" providerId="ADAL" clId="{5B072D81-014E-45C7-81FE-0B30B80DCAD6}" dt="2025-01-30T11:10:10.186" v="17" actId="478"/>
        <pc:sldMkLst>
          <pc:docMk/>
          <pc:sldMk cId="1745319513" sldId="2146845762"/>
        </pc:sldMkLst>
      </pc:sldChg>
      <pc:sldChg chg="addSp delSp modSp add del mod">
        <pc:chgData name="Volker Rosenberger" userId="d473ebcf-8881-4a9c-9e6d-8206b85954aa" providerId="ADAL" clId="{5B072D81-014E-45C7-81FE-0B30B80DCAD6}" dt="2025-01-30T11:19:48.500" v="84" actId="47"/>
        <pc:sldMkLst>
          <pc:docMk/>
          <pc:sldMk cId="1827740876" sldId="2146845765"/>
        </pc:sldMkLst>
      </pc:sldChg>
      <pc:sldChg chg="addSp delSp modSp mod">
        <pc:chgData name="Volker Rosenberger" userId="d473ebcf-8881-4a9c-9e6d-8206b85954aa" providerId="ADAL" clId="{5B072D81-014E-45C7-81FE-0B30B80DCAD6}" dt="2025-01-30T11:14:45.534" v="56" actId="20577"/>
        <pc:sldMkLst>
          <pc:docMk/>
          <pc:sldMk cId="1577938036" sldId="2146845768"/>
        </pc:sldMkLst>
      </pc:sldChg>
      <pc:sldChg chg="delSp modSp del mod">
        <pc:chgData name="Volker Rosenberger" userId="d473ebcf-8881-4a9c-9e6d-8206b85954aa" providerId="ADAL" clId="{5B072D81-014E-45C7-81FE-0B30B80DCAD6}" dt="2025-01-30T11:20:57.820" v="85" actId="47"/>
        <pc:sldMkLst>
          <pc:docMk/>
          <pc:sldMk cId="1507649706" sldId="2146845775"/>
        </pc:sldMkLst>
      </pc:sldChg>
      <pc:sldChg chg="delSp modSp mod">
        <pc:chgData name="Volker Rosenberger" userId="d473ebcf-8881-4a9c-9e6d-8206b85954aa" providerId="ADAL" clId="{5B072D81-014E-45C7-81FE-0B30B80DCAD6}" dt="2025-01-30T11:27:31.651" v="268" actId="478"/>
        <pc:sldMkLst>
          <pc:docMk/>
          <pc:sldMk cId="918799933" sldId="2146845776"/>
        </pc:sldMkLst>
        <pc:graphicFrameChg chg="mod modGraphic">
          <ac:chgData name="Volker Rosenberger" userId="d473ebcf-8881-4a9c-9e6d-8206b85954aa" providerId="ADAL" clId="{5B072D81-014E-45C7-81FE-0B30B80DCAD6}" dt="2025-01-30T11:27:23.377" v="267" actId="2165"/>
          <ac:graphicFrameMkLst>
            <pc:docMk/>
            <pc:sldMk cId="918799933" sldId="2146845776"/>
            <ac:graphicFrameMk id="5" creationId="{ECBE9FA2-A784-2B99-427E-7E079DE4527E}"/>
          </ac:graphicFrameMkLst>
        </pc:graphicFrameChg>
      </pc:sldChg>
      <pc:sldChg chg="delSp modSp mod">
        <pc:chgData name="Volker Rosenberger" userId="d473ebcf-8881-4a9c-9e6d-8206b85954aa" providerId="ADAL" clId="{5B072D81-014E-45C7-81FE-0B30B80DCAD6}" dt="2025-01-30T11:29:28.225" v="313" actId="478"/>
        <pc:sldMkLst>
          <pc:docMk/>
          <pc:sldMk cId="3599228264" sldId="2146845777"/>
        </pc:sldMkLst>
        <pc:graphicFrameChg chg="mod modGraphic">
          <ac:chgData name="Volker Rosenberger" userId="d473ebcf-8881-4a9c-9e6d-8206b85954aa" providerId="ADAL" clId="{5B072D81-014E-45C7-81FE-0B30B80DCAD6}" dt="2025-01-30T11:29:16.260" v="311" actId="2165"/>
          <ac:graphicFrameMkLst>
            <pc:docMk/>
            <pc:sldMk cId="3599228264" sldId="2146845777"/>
            <ac:graphicFrameMk id="19" creationId="{469F3C33-5315-5B90-B1B8-D5B40B8ACA96}"/>
          </ac:graphicFrameMkLst>
        </pc:graphicFrameChg>
      </pc:sldChg>
      <pc:sldChg chg="modSp mod">
        <pc:chgData name="Volker Rosenberger" userId="d473ebcf-8881-4a9c-9e6d-8206b85954aa" providerId="ADAL" clId="{5B072D81-014E-45C7-81FE-0B30B80DCAD6}" dt="2025-01-30T11:29:44.434" v="315" actId="6549"/>
        <pc:sldMkLst>
          <pc:docMk/>
          <pc:sldMk cId="3225011507" sldId="2146845779"/>
        </pc:sldMkLst>
        <pc:spChg chg="mod">
          <ac:chgData name="Volker Rosenberger" userId="d473ebcf-8881-4a9c-9e6d-8206b85954aa" providerId="ADAL" clId="{5B072D81-014E-45C7-81FE-0B30B80DCAD6}" dt="2025-01-30T11:29:41.004" v="314" actId="6549"/>
          <ac:spMkLst>
            <pc:docMk/>
            <pc:sldMk cId="3225011507" sldId="2146845779"/>
            <ac:spMk id="3" creationId="{471D054A-6BBC-863A-17E8-85BAAB8ED2C0}"/>
          </ac:spMkLst>
        </pc:spChg>
        <pc:spChg chg="mod">
          <ac:chgData name="Volker Rosenberger" userId="d473ebcf-8881-4a9c-9e6d-8206b85954aa" providerId="ADAL" clId="{5B072D81-014E-45C7-81FE-0B30B80DCAD6}" dt="2025-01-30T11:29:44.434" v="315" actId="6549"/>
          <ac:spMkLst>
            <pc:docMk/>
            <pc:sldMk cId="3225011507" sldId="2146845779"/>
            <ac:spMk id="9" creationId="{D3FE943D-3BB1-47C2-8365-00D7393ED12E}"/>
          </ac:spMkLst>
        </pc:spChg>
      </pc:sldChg>
      <pc:sldChg chg="delSp modSp mod">
        <pc:chgData name="Volker Rosenberger" userId="d473ebcf-8881-4a9c-9e6d-8206b85954aa" providerId="ADAL" clId="{5B072D81-014E-45C7-81FE-0B30B80DCAD6}" dt="2025-01-30T11:33:21.812" v="355" actId="478"/>
        <pc:sldMkLst>
          <pc:docMk/>
          <pc:sldMk cId="547174886" sldId="2146845780"/>
        </pc:sldMkLst>
        <pc:graphicFrameChg chg="modGraphic">
          <ac:chgData name="Volker Rosenberger" userId="d473ebcf-8881-4a9c-9e6d-8206b85954aa" providerId="ADAL" clId="{5B072D81-014E-45C7-81FE-0B30B80DCAD6}" dt="2025-01-30T11:33:10.776" v="354" actId="207"/>
          <ac:graphicFrameMkLst>
            <pc:docMk/>
            <pc:sldMk cId="547174886" sldId="2146845780"/>
            <ac:graphicFrameMk id="18" creationId="{C340BDFB-25A7-01D3-D513-5D012BF15012}"/>
          </ac:graphicFrameMkLst>
        </pc:graphicFrameChg>
      </pc:sldChg>
      <pc:sldChg chg="del">
        <pc:chgData name="Volker Rosenberger" userId="d473ebcf-8881-4a9c-9e6d-8206b85954aa" providerId="ADAL" clId="{5B072D81-014E-45C7-81FE-0B30B80DCAD6}" dt="2025-01-30T11:33:59.383" v="356" actId="47"/>
        <pc:sldMkLst>
          <pc:docMk/>
          <pc:sldMk cId="3737567363" sldId="2147472638"/>
        </pc:sldMkLst>
      </pc:sldChg>
      <pc:sldChg chg="modSp mod">
        <pc:chgData name="Volker Rosenberger" userId="d473ebcf-8881-4a9c-9e6d-8206b85954aa" providerId="ADAL" clId="{5B072D81-014E-45C7-81FE-0B30B80DCAD6}" dt="2025-01-30T11:35:05.864" v="391" actId="20577"/>
        <pc:sldMkLst>
          <pc:docMk/>
          <pc:sldMk cId="1454078557" sldId="2147482375"/>
        </pc:sldMkLst>
      </pc:sldChg>
      <pc:sldChg chg="delSp modSp del mod">
        <pc:chgData name="Volker Rosenberger" userId="d473ebcf-8881-4a9c-9e6d-8206b85954aa" providerId="ADAL" clId="{5B072D81-014E-45C7-81FE-0B30B80DCAD6}" dt="2025-01-30T11:18:12.952" v="82" actId="47"/>
        <pc:sldMkLst>
          <pc:docMk/>
          <pc:sldMk cId="1256010079" sldId="2147482569"/>
        </pc:sldMkLst>
      </pc:sldChg>
      <pc:sldChg chg="modSp mod">
        <pc:chgData name="Volker Rosenberger" userId="d473ebcf-8881-4a9c-9e6d-8206b85954aa" providerId="ADAL" clId="{5B072D81-014E-45C7-81FE-0B30B80DCAD6}" dt="2025-02-04T11:42:28.143" v="720" actId="20577"/>
        <pc:sldMkLst>
          <pc:docMk/>
          <pc:sldMk cId="2328122081" sldId="2147482575"/>
        </pc:sldMkLst>
        <pc:spChg chg="mod">
          <ac:chgData name="Volker Rosenberger" userId="d473ebcf-8881-4a9c-9e6d-8206b85954aa" providerId="ADAL" clId="{5B072D81-014E-45C7-81FE-0B30B80DCAD6}" dt="2025-02-04T11:42:28.143" v="720" actId="20577"/>
          <ac:spMkLst>
            <pc:docMk/>
            <pc:sldMk cId="2328122081" sldId="2147482575"/>
            <ac:spMk id="3" creationId="{45FE626F-A4A3-8B0A-25FD-407810247F3C}"/>
          </ac:spMkLst>
        </pc:spChg>
      </pc:sldChg>
      <pc:sldChg chg="del">
        <pc:chgData name="Volker Rosenberger" userId="d473ebcf-8881-4a9c-9e6d-8206b85954aa" providerId="ADAL" clId="{5B072D81-014E-45C7-81FE-0B30B80DCAD6}" dt="2025-02-02T10:07:36.563" v="393" actId="47"/>
        <pc:sldMkLst>
          <pc:docMk/>
          <pc:sldMk cId="3679437172" sldId="2147482576"/>
        </pc:sldMkLst>
      </pc:sldChg>
      <pc:sldChg chg="del">
        <pc:chgData name="Volker Rosenberger" userId="d473ebcf-8881-4a9c-9e6d-8206b85954aa" providerId="ADAL" clId="{5B072D81-014E-45C7-81FE-0B30B80DCAD6}" dt="2025-02-02T10:27:24.328" v="394" actId="47"/>
        <pc:sldMkLst>
          <pc:docMk/>
          <pc:sldMk cId="2485540884" sldId="2147482577"/>
        </pc:sldMkLst>
      </pc:sldChg>
      <pc:sldMasterChg chg="delSp mod delSldLayout">
        <pc:chgData name="Volker Rosenberger" userId="d473ebcf-8881-4a9c-9e6d-8206b85954aa" providerId="ADAL" clId="{5B072D81-014E-45C7-81FE-0B30B80DCAD6}" dt="2025-01-30T11:21:34.777" v="86" actId="47"/>
        <pc:sldMasterMkLst>
          <pc:docMk/>
          <pc:sldMasterMk cId="1294915341" sldId="2147483648"/>
        </pc:sldMasterMkLst>
        <pc:sldLayoutChg chg="del">
          <pc:chgData name="Volker Rosenberger" userId="d473ebcf-8881-4a9c-9e6d-8206b85954aa" providerId="ADAL" clId="{5B072D81-014E-45C7-81FE-0B30B80DCAD6}" dt="2025-01-30T11:21:34.777" v="86" actId="47"/>
          <pc:sldLayoutMkLst>
            <pc:docMk/>
            <pc:sldMasterMk cId="1294915341" sldId="2147483648"/>
            <pc:sldLayoutMk cId="4228769548" sldId="2147483724"/>
          </pc:sldLayoutMkLst>
        </pc:sldLayoutChg>
      </pc:sldMasterChg>
      <pc:sldMasterChg chg="delSp mod">
        <pc:chgData name="Volker Rosenberger" userId="d473ebcf-8881-4a9c-9e6d-8206b85954aa" providerId="ADAL" clId="{5B072D81-014E-45C7-81FE-0B30B80DCAD6}" dt="2025-02-04T11:40:42.460" v="700" actId="478"/>
        <pc:sldMasterMkLst>
          <pc:docMk/>
          <pc:sldMasterMk cId="742787141" sldId="2147483827"/>
        </pc:sldMasterMkLst>
      </pc:sldMasterChg>
      <pc:sldMasterChg chg="delSp mod">
        <pc:chgData name="Volker Rosenberger" userId="d473ebcf-8881-4a9c-9e6d-8206b85954aa" providerId="ADAL" clId="{5B072D81-014E-45C7-81FE-0B30B80DCAD6}" dt="2025-02-04T11:41:59.878" v="701" actId="478"/>
        <pc:sldMasterMkLst>
          <pc:docMk/>
          <pc:sldMasterMk cId="1945624899" sldId="2147483873"/>
        </pc:sldMasterMkLst>
      </pc:sldMasterChg>
    </pc:docChg>
  </pc:docChgLst>
  <pc:docChgLst>
    <pc:chgData name="samuel" userId="S::samuel_ideiasbrasileiras.com#ext#@dsm1234.onmicrosoft.com::b228c6c4-4840-4a59-ac7e-e7a31d31188c" providerId="AD" clId="Web-{9754C7F4-7573-113E-60E6-F765E478EB59}"/>
    <pc:docChg chg="modSld">
      <pc:chgData name="samuel" userId="S::samuel_ideiasbrasileiras.com#ext#@dsm1234.onmicrosoft.com::b228c6c4-4840-4a59-ac7e-e7a31d31188c" providerId="AD" clId="Web-{9754C7F4-7573-113E-60E6-F765E478EB59}" dt="2025-03-12T17:47:23.491" v="1" actId="1076"/>
      <pc:docMkLst>
        <pc:docMk/>
      </pc:docMkLst>
      <pc:sldChg chg="modSp">
        <pc:chgData name="samuel" userId="S::samuel_ideiasbrasileiras.com#ext#@dsm1234.onmicrosoft.com::b228c6c4-4840-4a59-ac7e-e7a31d31188c" providerId="AD" clId="Web-{9754C7F4-7573-113E-60E6-F765E478EB59}" dt="2025-03-12T17:47:23.491" v="1" actId="1076"/>
        <pc:sldMkLst>
          <pc:docMk/>
          <pc:sldMk cId="1341398631" sldId="258"/>
        </pc:sldMkLst>
        <pc:picChg chg="mod">
          <ac:chgData name="samuel" userId="S::samuel_ideiasbrasileiras.com#ext#@dsm1234.onmicrosoft.com::b228c6c4-4840-4a59-ac7e-e7a31d31188c" providerId="AD" clId="Web-{9754C7F4-7573-113E-60E6-F765E478EB59}" dt="2025-03-12T17:47:23.491" v="1" actId="1076"/>
          <ac:picMkLst>
            <pc:docMk/>
            <pc:sldMk cId="1341398631" sldId="258"/>
            <ac:picMk id="30" creationId="{93263963-CBE4-A10A-0041-576CBD622A79}"/>
          </ac:picMkLst>
        </pc:picChg>
      </pc:sldChg>
    </pc:docChg>
  </pc:docChgLst>
  <pc:docChgLst>
    <pc:chgData name="Marie-Sophie Meisinger" userId="286e1ad8-c636-4702-a91e-982a33a1b0e7" providerId="ADAL" clId="{C9BA2296-DBF1-4E5C-862D-EDEE70EC9901}"/>
    <pc:docChg chg="custSel modSld modMainMaster">
      <pc:chgData name="Marie-Sophie Meisinger" userId="286e1ad8-c636-4702-a91e-982a33a1b0e7" providerId="ADAL" clId="{C9BA2296-DBF1-4E5C-862D-EDEE70EC9901}" dt="2025-04-17T06:21:42.663" v="39" actId="14100"/>
      <pc:docMkLst>
        <pc:docMk/>
      </pc:docMkLst>
      <pc:sldChg chg="modSp">
        <pc:chgData name="Marie-Sophie Meisinger" userId="286e1ad8-c636-4702-a91e-982a33a1b0e7" providerId="ADAL" clId="{C9BA2296-DBF1-4E5C-862D-EDEE70EC9901}" dt="2025-04-17T06:16:25.179" v="2"/>
        <pc:sldMkLst>
          <pc:docMk/>
          <pc:sldMk cId="1341398631" sldId="258"/>
        </pc:sldMkLst>
        <pc:spChg chg="mod">
          <ac:chgData name="Marie-Sophie Meisinger" userId="286e1ad8-c636-4702-a91e-982a33a1b0e7" providerId="ADAL" clId="{C9BA2296-DBF1-4E5C-862D-EDEE70EC9901}" dt="2025-04-17T06:16:25.179" v="2"/>
          <ac:spMkLst>
            <pc:docMk/>
            <pc:sldMk cId="1341398631" sldId="258"/>
            <ac:spMk id="11" creationId="{51C1F20D-3552-9565-C3D5-0CF74014656E}"/>
          </ac:spMkLst>
        </pc:spChg>
        <pc:picChg chg="mod">
          <ac:chgData name="Marie-Sophie Meisinger" userId="286e1ad8-c636-4702-a91e-982a33a1b0e7" providerId="ADAL" clId="{C9BA2296-DBF1-4E5C-862D-EDEE70EC9901}" dt="2025-04-17T06:16:25.179" v="2"/>
          <ac:picMkLst>
            <pc:docMk/>
            <pc:sldMk cId="1341398631" sldId="258"/>
            <ac:picMk id="6" creationId="{CAD3D2C9-D02F-F91B-9B37-B3FF4E6A54B5}"/>
          </ac:picMkLst>
        </pc:picChg>
      </pc:sldChg>
      <pc:sldChg chg="modSp">
        <pc:chgData name="Marie-Sophie Meisinger" userId="286e1ad8-c636-4702-a91e-982a33a1b0e7" providerId="ADAL" clId="{C9BA2296-DBF1-4E5C-862D-EDEE70EC9901}" dt="2025-04-17T06:16:25.179" v="2"/>
        <pc:sldMkLst>
          <pc:docMk/>
          <pc:sldMk cId="2847871338" sldId="272"/>
        </pc:sldMkLst>
        <pc:spChg chg="mod">
          <ac:chgData name="Marie-Sophie Meisinger" userId="286e1ad8-c636-4702-a91e-982a33a1b0e7" providerId="ADAL" clId="{C9BA2296-DBF1-4E5C-862D-EDEE70EC9901}" dt="2025-04-17T06:16:25.179" v="2"/>
          <ac:spMkLst>
            <pc:docMk/>
            <pc:sldMk cId="2847871338" sldId="272"/>
            <ac:spMk id="4" creationId="{87798FC2-2011-D877-11F7-399B6157CE48}"/>
          </ac:spMkLst>
        </pc:spChg>
        <pc:spChg chg="mod">
          <ac:chgData name="Marie-Sophie Meisinger" userId="286e1ad8-c636-4702-a91e-982a33a1b0e7" providerId="ADAL" clId="{C9BA2296-DBF1-4E5C-862D-EDEE70EC9901}" dt="2025-04-17T06:16:25.179" v="2"/>
          <ac:spMkLst>
            <pc:docMk/>
            <pc:sldMk cId="2847871338" sldId="272"/>
            <ac:spMk id="5" creationId="{0AE6722A-CAF0-97F4-D8CA-BF770B645B19}"/>
          </ac:spMkLst>
        </pc:spChg>
      </pc:sldChg>
      <pc:sldChg chg="modSp">
        <pc:chgData name="Marie-Sophie Meisinger" userId="286e1ad8-c636-4702-a91e-982a33a1b0e7" providerId="ADAL" clId="{C9BA2296-DBF1-4E5C-862D-EDEE70EC9901}" dt="2025-04-17T06:16:25.179" v="2"/>
        <pc:sldMkLst>
          <pc:docMk/>
          <pc:sldMk cId="3498758553" sldId="338"/>
        </pc:sldMkLst>
        <pc:spChg chg="mod">
          <ac:chgData name="Marie-Sophie Meisinger" userId="286e1ad8-c636-4702-a91e-982a33a1b0e7" providerId="ADAL" clId="{C9BA2296-DBF1-4E5C-862D-EDEE70EC9901}" dt="2025-04-17T06:16:25.179" v="2"/>
          <ac:spMkLst>
            <pc:docMk/>
            <pc:sldMk cId="3498758553" sldId="338"/>
            <ac:spMk id="5" creationId="{A748B5A7-F71B-81EC-4518-A719AC16AD1E}"/>
          </ac:spMkLst>
        </pc:spChg>
        <pc:spChg chg="mod">
          <ac:chgData name="Marie-Sophie Meisinger" userId="286e1ad8-c636-4702-a91e-982a33a1b0e7" providerId="ADAL" clId="{C9BA2296-DBF1-4E5C-862D-EDEE70EC9901}" dt="2025-04-17T06:16:25.179" v="2"/>
          <ac:spMkLst>
            <pc:docMk/>
            <pc:sldMk cId="3498758553" sldId="338"/>
            <ac:spMk id="8" creationId="{FA527607-F08A-DC85-3968-67CCA8F950CE}"/>
          </ac:spMkLst>
        </pc:spChg>
      </pc:sldChg>
      <pc:sldChg chg="modSp">
        <pc:chgData name="Marie-Sophie Meisinger" userId="286e1ad8-c636-4702-a91e-982a33a1b0e7" providerId="ADAL" clId="{C9BA2296-DBF1-4E5C-862D-EDEE70EC9901}" dt="2025-04-17T06:16:25.179" v="2"/>
        <pc:sldMkLst>
          <pc:docMk/>
          <pc:sldMk cId="2039481760" sldId="2146845712"/>
        </pc:sldMkLst>
        <pc:spChg chg="mod">
          <ac:chgData name="Marie-Sophie Meisinger" userId="286e1ad8-c636-4702-a91e-982a33a1b0e7" providerId="ADAL" clId="{C9BA2296-DBF1-4E5C-862D-EDEE70EC9901}" dt="2025-04-17T06:16:25.179" v="2"/>
          <ac:spMkLst>
            <pc:docMk/>
            <pc:sldMk cId="2039481760" sldId="2146845712"/>
            <ac:spMk id="2" creationId="{FFAF791F-6B2D-69D2-F005-9EE443022B72}"/>
          </ac:spMkLst>
        </pc:spChg>
        <pc:spChg chg="mod">
          <ac:chgData name="Marie-Sophie Meisinger" userId="286e1ad8-c636-4702-a91e-982a33a1b0e7" providerId="ADAL" clId="{C9BA2296-DBF1-4E5C-862D-EDEE70EC9901}" dt="2025-04-17T06:16:25.179" v="2"/>
          <ac:spMkLst>
            <pc:docMk/>
            <pc:sldMk cId="2039481760" sldId="2146845712"/>
            <ac:spMk id="42" creationId="{6CB1118F-EECC-1473-B3D5-9935E7D42F74}"/>
          </ac:spMkLst>
        </pc:spChg>
        <pc:picChg chg="mod">
          <ac:chgData name="Marie-Sophie Meisinger" userId="286e1ad8-c636-4702-a91e-982a33a1b0e7" providerId="ADAL" clId="{C9BA2296-DBF1-4E5C-862D-EDEE70EC9901}" dt="2025-04-17T06:16:25.179" v="2"/>
          <ac:picMkLst>
            <pc:docMk/>
            <pc:sldMk cId="2039481760" sldId="2146845712"/>
            <ac:picMk id="13" creationId="{D008B3ED-AE24-5F4C-6EB9-CFC6F62C6AC7}"/>
          </ac:picMkLst>
        </pc:picChg>
      </pc:sldChg>
      <pc:sldChg chg="modSp">
        <pc:chgData name="Marie-Sophie Meisinger" userId="286e1ad8-c636-4702-a91e-982a33a1b0e7" providerId="ADAL" clId="{C9BA2296-DBF1-4E5C-862D-EDEE70EC9901}" dt="2025-04-17T06:16:25.179" v="2"/>
        <pc:sldMkLst>
          <pc:docMk/>
          <pc:sldMk cId="2661223253" sldId="2146845713"/>
        </pc:sldMkLst>
        <pc:spChg chg="mod">
          <ac:chgData name="Marie-Sophie Meisinger" userId="286e1ad8-c636-4702-a91e-982a33a1b0e7" providerId="ADAL" clId="{C9BA2296-DBF1-4E5C-862D-EDEE70EC9901}" dt="2025-04-17T06:16:25.179" v="2"/>
          <ac:spMkLst>
            <pc:docMk/>
            <pc:sldMk cId="2661223253" sldId="2146845713"/>
            <ac:spMk id="15" creationId="{6A529008-B4BD-F193-39EA-531C38A55B79}"/>
          </ac:spMkLst>
        </pc:spChg>
        <pc:spChg chg="mod">
          <ac:chgData name="Marie-Sophie Meisinger" userId="286e1ad8-c636-4702-a91e-982a33a1b0e7" providerId="ADAL" clId="{C9BA2296-DBF1-4E5C-862D-EDEE70EC9901}" dt="2025-04-17T06:16:25.179" v="2"/>
          <ac:spMkLst>
            <pc:docMk/>
            <pc:sldMk cId="2661223253" sldId="2146845713"/>
            <ac:spMk id="16" creationId="{7135CC47-6048-1086-389C-2E005492E141}"/>
          </ac:spMkLst>
        </pc:spChg>
        <pc:spChg chg="mod">
          <ac:chgData name="Marie-Sophie Meisinger" userId="286e1ad8-c636-4702-a91e-982a33a1b0e7" providerId="ADAL" clId="{C9BA2296-DBF1-4E5C-862D-EDEE70EC9901}" dt="2025-04-17T06:16:25.179" v="2"/>
          <ac:spMkLst>
            <pc:docMk/>
            <pc:sldMk cId="2661223253" sldId="2146845713"/>
            <ac:spMk id="22" creationId="{6187874C-FB80-1698-FA72-635AC92DB998}"/>
          </ac:spMkLst>
        </pc:spChg>
      </pc:sldChg>
      <pc:sldChg chg="addSp delSp modSp mod">
        <pc:chgData name="Marie-Sophie Meisinger" userId="286e1ad8-c636-4702-a91e-982a33a1b0e7" providerId="ADAL" clId="{C9BA2296-DBF1-4E5C-862D-EDEE70EC9901}" dt="2025-04-17T06:17:39.820" v="5"/>
        <pc:sldMkLst>
          <pc:docMk/>
          <pc:sldMk cId="3579522866" sldId="2146845733"/>
        </pc:sldMkLst>
        <pc:spChg chg="add del mod">
          <ac:chgData name="Marie-Sophie Meisinger" userId="286e1ad8-c636-4702-a91e-982a33a1b0e7" providerId="ADAL" clId="{C9BA2296-DBF1-4E5C-862D-EDEE70EC9901}" dt="2025-04-17T06:17:39.366" v="4" actId="478"/>
          <ac:spMkLst>
            <pc:docMk/>
            <pc:sldMk cId="3579522866" sldId="2146845733"/>
            <ac:spMk id="3" creationId="{FFD5550B-8764-B7B1-DF3D-3FDAFFE47289}"/>
          </ac:spMkLst>
        </pc:spChg>
        <pc:spChg chg="add mod">
          <ac:chgData name="Marie-Sophie Meisinger" userId="286e1ad8-c636-4702-a91e-982a33a1b0e7" providerId="ADAL" clId="{C9BA2296-DBF1-4E5C-862D-EDEE70EC9901}" dt="2025-04-17T06:17:39.820" v="5"/>
          <ac:spMkLst>
            <pc:docMk/>
            <pc:sldMk cId="3579522866" sldId="2146845733"/>
            <ac:spMk id="4" creationId="{DF6B9BC5-B604-2880-4B57-99058419DFB1}"/>
          </ac:spMkLst>
        </pc:spChg>
        <pc:spChg chg="del">
          <ac:chgData name="Marie-Sophie Meisinger" userId="286e1ad8-c636-4702-a91e-982a33a1b0e7" providerId="ADAL" clId="{C9BA2296-DBF1-4E5C-862D-EDEE70EC9901}" dt="2025-04-17T06:17:36.054" v="3" actId="478"/>
          <ac:spMkLst>
            <pc:docMk/>
            <pc:sldMk cId="3579522866" sldId="2146845733"/>
            <ac:spMk id="13" creationId="{7114AD86-C2F7-1945-8E2B-D4B4B80F1F9D}"/>
          </ac:spMkLst>
        </pc:spChg>
        <pc:spChg chg="mod">
          <ac:chgData name="Marie-Sophie Meisinger" userId="286e1ad8-c636-4702-a91e-982a33a1b0e7" providerId="ADAL" clId="{C9BA2296-DBF1-4E5C-862D-EDEE70EC9901}" dt="2025-04-17T06:16:25.179" v="2"/>
          <ac:spMkLst>
            <pc:docMk/>
            <pc:sldMk cId="3579522866" sldId="2146845733"/>
            <ac:spMk id="36" creationId="{12C2F6FE-21DF-27B0-2197-B0FA3AAFF9D0}"/>
          </ac:spMkLst>
        </pc:spChg>
        <pc:spChg chg="mod">
          <ac:chgData name="Marie-Sophie Meisinger" userId="286e1ad8-c636-4702-a91e-982a33a1b0e7" providerId="ADAL" clId="{C9BA2296-DBF1-4E5C-862D-EDEE70EC9901}" dt="2025-04-17T06:16:25.179" v="2"/>
          <ac:spMkLst>
            <pc:docMk/>
            <pc:sldMk cId="3579522866" sldId="2146845733"/>
            <ac:spMk id="77" creationId="{F9D22AA4-A4E3-4DA0-89DE-DED27D22F8C1}"/>
          </ac:spMkLst>
        </pc:spChg>
        <pc:picChg chg="mod">
          <ac:chgData name="Marie-Sophie Meisinger" userId="286e1ad8-c636-4702-a91e-982a33a1b0e7" providerId="ADAL" clId="{C9BA2296-DBF1-4E5C-862D-EDEE70EC9901}" dt="2025-04-17T06:16:25.179" v="2"/>
          <ac:picMkLst>
            <pc:docMk/>
            <pc:sldMk cId="3579522866" sldId="2146845733"/>
            <ac:picMk id="8" creationId="{389086F5-441C-BBEA-29D0-B6BB2B64DE26}"/>
          </ac:picMkLst>
        </pc:picChg>
      </pc:sldChg>
      <pc:sldChg chg="modSp">
        <pc:chgData name="Marie-Sophie Meisinger" userId="286e1ad8-c636-4702-a91e-982a33a1b0e7" providerId="ADAL" clId="{C9BA2296-DBF1-4E5C-862D-EDEE70EC9901}" dt="2025-04-17T06:16:25.179" v="2"/>
        <pc:sldMkLst>
          <pc:docMk/>
          <pc:sldMk cId="2907037391" sldId="2146845734"/>
        </pc:sldMkLst>
        <pc:spChg chg="mod">
          <ac:chgData name="Marie-Sophie Meisinger" userId="286e1ad8-c636-4702-a91e-982a33a1b0e7" providerId="ADAL" clId="{C9BA2296-DBF1-4E5C-862D-EDEE70EC9901}" dt="2025-04-17T06:16:25.179" v="2"/>
          <ac:spMkLst>
            <pc:docMk/>
            <pc:sldMk cId="2907037391" sldId="2146845734"/>
            <ac:spMk id="2" creationId="{1B51FD8D-6ACA-DA46-A145-97C238FB8AA7}"/>
          </ac:spMkLst>
        </pc:spChg>
        <pc:spChg chg="mod">
          <ac:chgData name="Marie-Sophie Meisinger" userId="286e1ad8-c636-4702-a91e-982a33a1b0e7" providerId="ADAL" clId="{C9BA2296-DBF1-4E5C-862D-EDEE70EC9901}" dt="2025-04-17T06:16:25.179" v="2"/>
          <ac:spMkLst>
            <pc:docMk/>
            <pc:sldMk cId="2907037391" sldId="2146845734"/>
            <ac:spMk id="3" creationId="{FB4D477C-2BC9-009E-32E8-102F2B704250}"/>
          </ac:spMkLst>
        </pc:spChg>
        <pc:spChg chg="mod">
          <ac:chgData name="Marie-Sophie Meisinger" userId="286e1ad8-c636-4702-a91e-982a33a1b0e7" providerId="ADAL" clId="{C9BA2296-DBF1-4E5C-862D-EDEE70EC9901}" dt="2025-04-17T06:16:25.179" v="2"/>
          <ac:spMkLst>
            <pc:docMk/>
            <pc:sldMk cId="2907037391" sldId="2146845734"/>
            <ac:spMk id="5" creationId="{989A0894-9FB1-21B8-7F37-B7179C6FDDC8}"/>
          </ac:spMkLst>
        </pc:spChg>
        <pc:spChg chg="mod">
          <ac:chgData name="Marie-Sophie Meisinger" userId="286e1ad8-c636-4702-a91e-982a33a1b0e7" providerId="ADAL" clId="{C9BA2296-DBF1-4E5C-862D-EDEE70EC9901}" dt="2025-04-17T06:16:25.179" v="2"/>
          <ac:spMkLst>
            <pc:docMk/>
            <pc:sldMk cId="2907037391" sldId="2146845734"/>
            <ac:spMk id="22" creationId="{B76074B5-AC9E-E55F-DE8C-2DA963A3B7E9}"/>
          </ac:spMkLst>
        </pc:spChg>
      </pc:sldChg>
      <pc:sldChg chg="modSp">
        <pc:chgData name="Marie-Sophie Meisinger" userId="286e1ad8-c636-4702-a91e-982a33a1b0e7" providerId="ADAL" clId="{C9BA2296-DBF1-4E5C-862D-EDEE70EC9901}" dt="2025-04-17T06:16:25.179" v="2"/>
        <pc:sldMkLst>
          <pc:docMk/>
          <pc:sldMk cId="1266294299" sldId="2146845754"/>
        </pc:sldMkLst>
        <pc:spChg chg="mod">
          <ac:chgData name="Marie-Sophie Meisinger" userId="286e1ad8-c636-4702-a91e-982a33a1b0e7" providerId="ADAL" clId="{C9BA2296-DBF1-4E5C-862D-EDEE70EC9901}" dt="2025-04-17T06:16:25.179" v="2"/>
          <ac:spMkLst>
            <pc:docMk/>
            <pc:sldMk cId="1266294299" sldId="2146845754"/>
            <ac:spMk id="2" creationId="{FF56ED7F-FF3B-74AC-A78A-98CFC11665C7}"/>
          </ac:spMkLst>
        </pc:spChg>
        <pc:spChg chg="mod">
          <ac:chgData name="Marie-Sophie Meisinger" userId="286e1ad8-c636-4702-a91e-982a33a1b0e7" providerId="ADAL" clId="{C9BA2296-DBF1-4E5C-862D-EDEE70EC9901}" dt="2025-04-17T06:16:25.179" v="2"/>
          <ac:spMkLst>
            <pc:docMk/>
            <pc:sldMk cId="1266294299" sldId="2146845754"/>
            <ac:spMk id="3" creationId="{44BC70B1-AEFC-E6E3-1845-9F1821511301}"/>
          </ac:spMkLst>
        </pc:spChg>
        <pc:spChg chg="mod">
          <ac:chgData name="Marie-Sophie Meisinger" userId="286e1ad8-c636-4702-a91e-982a33a1b0e7" providerId="ADAL" clId="{C9BA2296-DBF1-4E5C-862D-EDEE70EC9901}" dt="2025-04-17T06:16:25.179" v="2"/>
          <ac:spMkLst>
            <pc:docMk/>
            <pc:sldMk cId="1266294299" sldId="2146845754"/>
            <ac:spMk id="4" creationId="{9BF9DADA-B8F1-9A40-ABEA-5FD9EE5C0DAD}"/>
          </ac:spMkLst>
        </pc:spChg>
        <pc:picChg chg="mod">
          <ac:chgData name="Marie-Sophie Meisinger" userId="286e1ad8-c636-4702-a91e-982a33a1b0e7" providerId="ADAL" clId="{C9BA2296-DBF1-4E5C-862D-EDEE70EC9901}" dt="2025-04-17T06:16:25.179" v="2"/>
          <ac:picMkLst>
            <pc:docMk/>
            <pc:sldMk cId="1266294299" sldId="2146845754"/>
            <ac:picMk id="10" creationId="{0F365A1E-BC69-0285-083E-5CD5E061127B}"/>
          </ac:picMkLst>
        </pc:picChg>
      </pc:sldChg>
      <pc:sldChg chg="modSp">
        <pc:chgData name="Marie-Sophie Meisinger" userId="286e1ad8-c636-4702-a91e-982a33a1b0e7" providerId="ADAL" clId="{C9BA2296-DBF1-4E5C-862D-EDEE70EC9901}" dt="2025-04-17T06:16:25.179" v="2"/>
        <pc:sldMkLst>
          <pc:docMk/>
          <pc:sldMk cId="1836370103" sldId="2146845756"/>
        </pc:sldMkLst>
        <pc:spChg chg="mod">
          <ac:chgData name="Marie-Sophie Meisinger" userId="286e1ad8-c636-4702-a91e-982a33a1b0e7" providerId="ADAL" clId="{C9BA2296-DBF1-4E5C-862D-EDEE70EC9901}" dt="2025-04-17T06:16:25.179" v="2"/>
          <ac:spMkLst>
            <pc:docMk/>
            <pc:sldMk cId="1836370103" sldId="2146845756"/>
            <ac:spMk id="4" creationId="{9BF9DADA-B8F1-9A40-ABEA-5FD9EE5C0DAD}"/>
          </ac:spMkLst>
        </pc:spChg>
        <pc:picChg chg="mod">
          <ac:chgData name="Marie-Sophie Meisinger" userId="286e1ad8-c636-4702-a91e-982a33a1b0e7" providerId="ADAL" clId="{C9BA2296-DBF1-4E5C-862D-EDEE70EC9901}" dt="2025-04-17T06:16:25.179" v="2"/>
          <ac:picMkLst>
            <pc:docMk/>
            <pc:sldMk cId="1836370103" sldId="2146845756"/>
            <ac:picMk id="8" creationId="{2F643BCC-ECB7-87A2-3494-2E4A30B44AD6}"/>
          </ac:picMkLst>
        </pc:picChg>
      </pc:sldChg>
      <pc:sldChg chg="modSp mod">
        <pc:chgData name="Marie-Sophie Meisinger" userId="286e1ad8-c636-4702-a91e-982a33a1b0e7" providerId="ADAL" clId="{C9BA2296-DBF1-4E5C-862D-EDEE70EC9901}" dt="2025-04-17T06:21:42.663" v="39" actId="14100"/>
        <pc:sldMkLst>
          <pc:docMk/>
          <pc:sldMk cId="1963158745" sldId="2146845760"/>
        </pc:sldMkLst>
        <pc:spChg chg="mod">
          <ac:chgData name="Marie-Sophie Meisinger" userId="286e1ad8-c636-4702-a91e-982a33a1b0e7" providerId="ADAL" clId="{C9BA2296-DBF1-4E5C-862D-EDEE70EC9901}" dt="2025-04-17T06:16:25.179" v="2"/>
          <ac:spMkLst>
            <pc:docMk/>
            <pc:sldMk cId="1963158745" sldId="2146845760"/>
            <ac:spMk id="2" creationId="{DBB4CC47-1CE5-2FA9-9148-8E32982BAE4D}"/>
          </ac:spMkLst>
        </pc:spChg>
        <pc:spChg chg="mod">
          <ac:chgData name="Marie-Sophie Meisinger" userId="286e1ad8-c636-4702-a91e-982a33a1b0e7" providerId="ADAL" clId="{C9BA2296-DBF1-4E5C-862D-EDEE70EC9901}" dt="2025-04-17T06:16:25.179" v="2"/>
          <ac:spMkLst>
            <pc:docMk/>
            <pc:sldMk cId="1963158745" sldId="2146845760"/>
            <ac:spMk id="3" creationId="{ADE00610-4F2B-89D7-A8A3-C2DA847DF35B}"/>
          </ac:spMkLst>
        </pc:spChg>
        <pc:spChg chg="mod">
          <ac:chgData name="Marie-Sophie Meisinger" userId="286e1ad8-c636-4702-a91e-982a33a1b0e7" providerId="ADAL" clId="{C9BA2296-DBF1-4E5C-862D-EDEE70EC9901}" dt="2025-04-17T06:21:42.663" v="39" actId="14100"/>
          <ac:spMkLst>
            <pc:docMk/>
            <pc:sldMk cId="1963158745" sldId="2146845760"/>
            <ac:spMk id="7" creationId="{0CFB2C43-0DEB-32C5-5603-1AA85CDDF694}"/>
          </ac:spMkLst>
        </pc:spChg>
        <pc:spChg chg="mod">
          <ac:chgData name="Marie-Sophie Meisinger" userId="286e1ad8-c636-4702-a91e-982a33a1b0e7" providerId="ADAL" clId="{C9BA2296-DBF1-4E5C-862D-EDEE70EC9901}" dt="2025-04-17T06:21:20.861" v="32" actId="1076"/>
          <ac:spMkLst>
            <pc:docMk/>
            <pc:sldMk cId="1963158745" sldId="2146845760"/>
            <ac:spMk id="11" creationId="{DFB11609-E0FC-4198-8973-923A7EF2F2E8}"/>
          </ac:spMkLst>
        </pc:spChg>
        <pc:spChg chg="mod">
          <ac:chgData name="Marie-Sophie Meisinger" userId="286e1ad8-c636-4702-a91e-982a33a1b0e7" providerId="ADAL" clId="{C9BA2296-DBF1-4E5C-862D-EDEE70EC9901}" dt="2025-04-17T06:16:25.179" v="2"/>
          <ac:spMkLst>
            <pc:docMk/>
            <pc:sldMk cId="1963158745" sldId="2146845760"/>
            <ac:spMk id="36" creationId="{67050B41-1364-5257-3BB5-38D759148F64}"/>
          </ac:spMkLst>
        </pc:spChg>
        <pc:picChg chg="mod">
          <ac:chgData name="Marie-Sophie Meisinger" userId="286e1ad8-c636-4702-a91e-982a33a1b0e7" providerId="ADAL" clId="{C9BA2296-DBF1-4E5C-862D-EDEE70EC9901}" dt="2025-04-17T06:16:25.179" v="2"/>
          <ac:picMkLst>
            <pc:docMk/>
            <pc:sldMk cId="1963158745" sldId="2146845760"/>
            <ac:picMk id="8" creationId="{57F7C71A-5B05-7C64-159B-679CB744A319}"/>
          </ac:picMkLst>
        </pc:picChg>
      </pc:sldChg>
      <pc:sldChg chg="modSp">
        <pc:chgData name="Marie-Sophie Meisinger" userId="286e1ad8-c636-4702-a91e-982a33a1b0e7" providerId="ADAL" clId="{C9BA2296-DBF1-4E5C-862D-EDEE70EC9901}" dt="2025-04-17T06:16:25.179" v="2"/>
        <pc:sldMkLst>
          <pc:docMk/>
          <pc:sldMk cId="2682558680" sldId="2146845761"/>
        </pc:sldMkLst>
        <pc:spChg chg="mod">
          <ac:chgData name="Marie-Sophie Meisinger" userId="286e1ad8-c636-4702-a91e-982a33a1b0e7" providerId="ADAL" clId="{C9BA2296-DBF1-4E5C-862D-EDEE70EC9901}" dt="2025-04-17T06:16:25.179" v="2"/>
          <ac:spMkLst>
            <pc:docMk/>
            <pc:sldMk cId="2682558680" sldId="2146845761"/>
            <ac:spMk id="2" creationId="{FDDFA158-2F5F-C003-FE6C-E1A4CEF63D0B}"/>
          </ac:spMkLst>
        </pc:spChg>
        <pc:spChg chg="mod">
          <ac:chgData name="Marie-Sophie Meisinger" userId="286e1ad8-c636-4702-a91e-982a33a1b0e7" providerId="ADAL" clId="{C9BA2296-DBF1-4E5C-862D-EDEE70EC9901}" dt="2025-04-17T06:16:25.179" v="2"/>
          <ac:spMkLst>
            <pc:docMk/>
            <pc:sldMk cId="2682558680" sldId="2146845761"/>
            <ac:spMk id="3" creationId="{CF4F3C1D-71A4-7663-90AE-FAEAC535B4EE}"/>
          </ac:spMkLst>
        </pc:spChg>
        <pc:picChg chg="mod">
          <ac:chgData name="Marie-Sophie Meisinger" userId="286e1ad8-c636-4702-a91e-982a33a1b0e7" providerId="ADAL" clId="{C9BA2296-DBF1-4E5C-862D-EDEE70EC9901}" dt="2025-04-17T06:16:25.179" v="2"/>
          <ac:picMkLst>
            <pc:docMk/>
            <pc:sldMk cId="2682558680" sldId="2146845761"/>
            <ac:picMk id="47" creationId="{AED31C4F-5953-E20C-0E14-7A154F8552D5}"/>
          </ac:picMkLst>
        </pc:picChg>
      </pc:sldChg>
      <pc:sldChg chg="addSp delSp modSp mod">
        <pc:chgData name="Marie-Sophie Meisinger" userId="286e1ad8-c636-4702-a91e-982a33a1b0e7" providerId="ADAL" clId="{C9BA2296-DBF1-4E5C-862D-EDEE70EC9901}" dt="2025-04-17T06:18:46.443" v="10" actId="478"/>
        <pc:sldMkLst>
          <pc:docMk/>
          <pc:sldMk cId="1745319513" sldId="2146845762"/>
        </pc:sldMkLst>
        <pc:spChg chg="mod">
          <ac:chgData name="Marie-Sophie Meisinger" userId="286e1ad8-c636-4702-a91e-982a33a1b0e7" providerId="ADAL" clId="{C9BA2296-DBF1-4E5C-862D-EDEE70EC9901}" dt="2025-04-17T06:16:25.179" v="2"/>
          <ac:spMkLst>
            <pc:docMk/>
            <pc:sldMk cId="1745319513" sldId="2146845762"/>
            <ac:spMk id="3" creationId="{50745E39-1CE5-E630-654C-3F6F4C41A998}"/>
          </ac:spMkLst>
        </pc:spChg>
        <pc:spChg chg="add del mod">
          <ac:chgData name="Marie-Sophie Meisinger" userId="286e1ad8-c636-4702-a91e-982a33a1b0e7" providerId="ADAL" clId="{C9BA2296-DBF1-4E5C-862D-EDEE70EC9901}" dt="2025-04-17T06:18:46.443" v="10" actId="478"/>
          <ac:spMkLst>
            <pc:docMk/>
            <pc:sldMk cId="1745319513" sldId="2146845762"/>
            <ac:spMk id="5" creationId="{84F4885E-4738-CEA3-362E-5DB2D275D597}"/>
          </ac:spMkLst>
        </pc:spChg>
        <pc:spChg chg="mod">
          <ac:chgData name="Marie-Sophie Meisinger" userId="286e1ad8-c636-4702-a91e-982a33a1b0e7" providerId="ADAL" clId="{C9BA2296-DBF1-4E5C-862D-EDEE70EC9901}" dt="2025-04-17T06:18:26.804" v="7" actId="33524"/>
          <ac:spMkLst>
            <pc:docMk/>
            <pc:sldMk cId="1745319513" sldId="2146845762"/>
            <ac:spMk id="26" creationId="{D0D97012-8467-AD84-7823-AFD28ED1E4CD}"/>
          </ac:spMkLst>
        </pc:spChg>
        <pc:spChg chg="mod">
          <ac:chgData name="Marie-Sophie Meisinger" userId="286e1ad8-c636-4702-a91e-982a33a1b0e7" providerId="ADAL" clId="{C9BA2296-DBF1-4E5C-862D-EDEE70EC9901}" dt="2025-04-17T06:16:25.179" v="2"/>
          <ac:spMkLst>
            <pc:docMk/>
            <pc:sldMk cId="1745319513" sldId="2146845762"/>
            <ac:spMk id="33" creationId="{7AD9DE3B-3909-5198-1ECA-753FF58A8B6F}"/>
          </ac:spMkLst>
        </pc:spChg>
        <pc:picChg chg="add mod">
          <ac:chgData name="Marie-Sophie Meisinger" userId="286e1ad8-c636-4702-a91e-982a33a1b0e7" providerId="ADAL" clId="{C9BA2296-DBF1-4E5C-862D-EDEE70EC9901}" dt="2025-04-17T06:18:38.622" v="9"/>
          <ac:picMkLst>
            <pc:docMk/>
            <pc:sldMk cId="1745319513" sldId="2146845762"/>
            <ac:picMk id="6" creationId="{AEC3E570-AECE-B34F-3862-4FEAB2C7FF27}"/>
          </ac:picMkLst>
        </pc:picChg>
        <pc:picChg chg="del mod">
          <ac:chgData name="Marie-Sophie Meisinger" userId="286e1ad8-c636-4702-a91e-982a33a1b0e7" providerId="ADAL" clId="{C9BA2296-DBF1-4E5C-862D-EDEE70EC9901}" dt="2025-04-17T06:18:38.118" v="8" actId="478"/>
          <ac:picMkLst>
            <pc:docMk/>
            <pc:sldMk cId="1745319513" sldId="2146845762"/>
            <ac:picMk id="14" creationId="{C6ACF3D3-F045-7D04-E90A-815EC5ADFCF6}"/>
          </ac:picMkLst>
        </pc:picChg>
      </pc:sldChg>
      <pc:sldChg chg="modSp mod">
        <pc:chgData name="Marie-Sophie Meisinger" userId="286e1ad8-c636-4702-a91e-982a33a1b0e7" providerId="ADAL" clId="{C9BA2296-DBF1-4E5C-862D-EDEE70EC9901}" dt="2025-04-17T06:20:26.079" v="22" actId="1076"/>
        <pc:sldMkLst>
          <pc:docMk/>
          <pc:sldMk cId="918799933" sldId="2146845776"/>
        </pc:sldMkLst>
        <pc:spChg chg="mod">
          <ac:chgData name="Marie-Sophie Meisinger" userId="286e1ad8-c636-4702-a91e-982a33a1b0e7" providerId="ADAL" clId="{C9BA2296-DBF1-4E5C-862D-EDEE70EC9901}" dt="2025-04-17T06:16:25.179" v="2"/>
          <ac:spMkLst>
            <pc:docMk/>
            <pc:sldMk cId="918799933" sldId="2146845776"/>
            <ac:spMk id="2" creationId="{BADF6586-0FA6-A7B5-099F-ACC41E634B2C}"/>
          </ac:spMkLst>
        </pc:spChg>
        <pc:spChg chg="mod">
          <ac:chgData name="Marie-Sophie Meisinger" userId="286e1ad8-c636-4702-a91e-982a33a1b0e7" providerId="ADAL" clId="{C9BA2296-DBF1-4E5C-862D-EDEE70EC9901}" dt="2025-04-17T06:20:26.079" v="22" actId="1076"/>
          <ac:spMkLst>
            <pc:docMk/>
            <pc:sldMk cId="918799933" sldId="2146845776"/>
            <ac:spMk id="10" creationId="{10DB8BA5-A2E8-1771-F43A-28C73B9BF1A2}"/>
          </ac:spMkLst>
        </pc:spChg>
        <pc:spChg chg="mod">
          <ac:chgData name="Marie-Sophie Meisinger" userId="286e1ad8-c636-4702-a91e-982a33a1b0e7" providerId="ADAL" clId="{C9BA2296-DBF1-4E5C-862D-EDEE70EC9901}" dt="2025-04-17T06:16:25.179" v="2"/>
          <ac:spMkLst>
            <pc:docMk/>
            <pc:sldMk cId="918799933" sldId="2146845776"/>
            <ac:spMk id="13" creationId="{F9413240-F293-4B7C-8755-DACE08DA8A50}"/>
          </ac:spMkLst>
        </pc:spChg>
        <pc:spChg chg="mod">
          <ac:chgData name="Marie-Sophie Meisinger" userId="286e1ad8-c636-4702-a91e-982a33a1b0e7" providerId="ADAL" clId="{C9BA2296-DBF1-4E5C-862D-EDEE70EC9901}" dt="2025-04-17T06:16:25.179" v="2"/>
          <ac:spMkLst>
            <pc:docMk/>
            <pc:sldMk cId="918799933" sldId="2146845776"/>
            <ac:spMk id="15" creationId="{EDBF235B-6C26-9EBB-4C96-D6E4237D5B52}"/>
          </ac:spMkLst>
        </pc:spChg>
        <pc:graphicFrameChg chg="mod">
          <ac:chgData name="Marie-Sophie Meisinger" userId="286e1ad8-c636-4702-a91e-982a33a1b0e7" providerId="ADAL" clId="{C9BA2296-DBF1-4E5C-862D-EDEE70EC9901}" dt="2025-04-17T06:20:19.596" v="21" actId="1035"/>
          <ac:graphicFrameMkLst>
            <pc:docMk/>
            <pc:sldMk cId="918799933" sldId="2146845776"/>
            <ac:graphicFrameMk id="5" creationId="{ECBE9FA2-A784-2B99-427E-7E079DE4527E}"/>
          </ac:graphicFrameMkLst>
        </pc:graphicFrameChg>
      </pc:sldChg>
      <pc:sldChg chg="modSp">
        <pc:chgData name="Marie-Sophie Meisinger" userId="286e1ad8-c636-4702-a91e-982a33a1b0e7" providerId="ADAL" clId="{C9BA2296-DBF1-4E5C-862D-EDEE70EC9901}" dt="2025-04-17T06:16:25.179" v="2"/>
        <pc:sldMkLst>
          <pc:docMk/>
          <pc:sldMk cId="3599228264" sldId="2146845777"/>
        </pc:sldMkLst>
        <pc:spChg chg="mod">
          <ac:chgData name="Marie-Sophie Meisinger" userId="286e1ad8-c636-4702-a91e-982a33a1b0e7" providerId="ADAL" clId="{C9BA2296-DBF1-4E5C-862D-EDEE70EC9901}" dt="2025-04-17T06:16:25.179" v="2"/>
          <ac:spMkLst>
            <pc:docMk/>
            <pc:sldMk cId="3599228264" sldId="2146845777"/>
            <ac:spMk id="2" creationId="{9FB0B943-91DE-7333-DE8D-168C96C8136A}"/>
          </ac:spMkLst>
        </pc:spChg>
        <pc:spChg chg="mod">
          <ac:chgData name="Marie-Sophie Meisinger" userId="286e1ad8-c636-4702-a91e-982a33a1b0e7" providerId="ADAL" clId="{C9BA2296-DBF1-4E5C-862D-EDEE70EC9901}" dt="2025-04-17T06:16:25.179" v="2"/>
          <ac:spMkLst>
            <pc:docMk/>
            <pc:sldMk cId="3599228264" sldId="2146845777"/>
            <ac:spMk id="4" creationId="{9BF9DADA-B8F1-9A40-ABEA-5FD9EE5C0DAD}"/>
          </ac:spMkLst>
        </pc:spChg>
        <pc:spChg chg="mod">
          <ac:chgData name="Marie-Sophie Meisinger" userId="286e1ad8-c636-4702-a91e-982a33a1b0e7" providerId="ADAL" clId="{C9BA2296-DBF1-4E5C-862D-EDEE70EC9901}" dt="2025-04-17T06:16:25.179" v="2"/>
          <ac:spMkLst>
            <pc:docMk/>
            <pc:sldMk cId="3599228264" sldId="2146845777"/>
            <ac:spMk id="14" creationId="{44A9538F-5D44-4A48-B242-ABA2FFAF0B3A}"/>
          </ac:spMkLst>
        </pc:spChg>
        <pc:spChg chg="mod">
          <ac:chgData name="Marie-Sophie Meisinger" userId="286e1ad8-c636-4702-a91e-982a33a1b0e7" providerId="ADAL" clId="{C9BA2296-DBF1-4E5C-862D-EDEE70EC9901}" dt="2025-04-17T06:16:25.179" v="2"/>
          <ac:spMkLst>
            <pc:docMk/>
            <pc:sldMk cId="3599228264" sldId="2146845777"/>
            <ac:spMk id="17" creationId="{94C10924-829A-A71E-CCFA-860A66722539}"/>
          </ac:spMkLst>
        </pc:spChg>
      </pc:sldChg>
      <pc:sldChg chg="modSp">
        <pc:chgData name="Marie-Sophie Meisinger" userId="286e1ad8-c636-4702-a91e-982a33a1b0e7" providerId="ADAL" clId="{C9BA2296-DBF1-4E5C-862D-EDEE70EC9901}" dt="2025-04-17T06:16:25.179" v="2"/>
        <pc:sldMkLst>
          <pc:docMk/>
          <pc:sldMk cId="3225011507" sldId="2146845779"/>
        </pc:sldMkLst>
        <pc:spChg chg="mod">
          <ac:chgData name="Marie-Sophie Meisinger" userId="286e1ad8-c636-4702-a91e-982a33a1b0e7" providerId="ADAL" clId="{C9BA2296-DBF1-4E5C-862D-EDEE70EC9901}" dt="2025-04-17T06:16:25.179" v="2"/>
          <ac:spMkLst>
            <pc:docMk/>
            <pc:sldMk cId="3225011507" sldId="2146845779"/>
            <ac:spMk id="2" creationId="{B3519291-341E-F5B9-424B-A50EEDF05847}"/>
          </ac:spMkLst>
        </pc:spChg>
        <pc:spChg chg="mod">
          <ac:chgData name="Marie-Sophie Meisinger" userId="286e1ad8-c636-4702-a91e-982a33a1b0e7" providerId="ADAL" clId="{C9BA2296-DBF1-4E5C-862D-EDEE70EC9901}" dt="2025-04-17T06:16:25.179" v="2"/>
          <ac:spMkLst>
            <pc:docMk/>
            <pc:sldMk cId="3225011507" sldId="2146845779"/>
            <ac:spMk id="11" creationId="{62F302F4-7531-D0F4-D345-07AE2690E080}"/>
          </ac:spMkLst>
        </pc:spChg>
        <pc:picChg chg="mod">
          <ac:chgData name="Marie-Sophie Meisinger" userId="286e1ad8-c636-4702-a91e-982a33a1b0e7" providerId="ADAL" clId="{C9BA2296-DBF1-4E5C-862D-EDEE70EC9901}" dt="2025-04-17T06:16:25.179" v="2"/>
          <ac:picMkLst>
            <pc:docMk/>
            <pc:sldMk cId="3225011507" sldId="2146845779"/>
            <ac:picMk id="7" creationId="{6003DBC6-1AE6-76ED-6C71-CFBB7F3ABAD2}"/>
          </ac:picMkLst>
        </pc:picChg>
      </pc:sldChg>
      <pc:sldChg chg="modSp mod">
        <pc:chgData name="Marie-Sophie Meisinger" userId="286e1ad8-c636-4702-a91e-982a33a1b0e7" providerId="ADAL" clId="{C9BA2296-DBF1-4E5C-862D-EDEE70EC9901}" dt="2025-04-17T06:21:01.823" v="28" actId="1035"/>
        <pc:sldMkLst>
          <pc:docMk/>
          <pc:sldMk cId="547174886" sldId="2146845780"/>
        </pc:sldMkLst>
        <pc:spChg chg="mod">
          <ac:chgData name="Marie-Sophie Meisinger" userId="286e1ad8-c636-4702-a91e-982a33a1b0e7" providerId="ADAL" clId="{C9BA2296-DBF1-4E5C-862D-EDEE70EC9901}" dt="2025-04-17T06:16:25.179" v="2"/>
          <ac:spMkLst>
            <pc:docMk/>
            <pc:sldMk cId="547174886" sldId="2146845780"/>
            <ac:spMk id="2" creationId="{D6CF09F3-1DE3-EE7B-DC14-B52B07FA23C7}"/>
          </ac:spMkLst>
        </pc:spChg>
        <pc:spChg chg="mod">
          <ac:chgData name="Marie-Sophie Meisinger" userId="286e1ad8-c636-4702-a91e-982a33a1b0e7" providerId="ADAL" clId="{C9BA2296-DBF1-4E5C-862D-EDEE70EC9901}" dt="2025-04-17T06:16:25.179" v="2"/>
          <ac:spMkLst>
            <pc:docMk/>
            <pc:sldMk cId="547174886" sldId="2146845780"/>
            <ac:spMk id="4" creationId="{9BF9DADA-B8F1-9A40-ABEA-5FD9EE5C0DAD}"/>
          </ac:spMkLst>
        </pc:spChg>
        <pc:spChg chg="mod">
          <ac:chgData name="Marie-Sophie Meisinger" userId="286e1ad8-c636-4702-a91e-982a33a1b0e7" providerId="ADAL" clId="{C9BA2296-DBF1-4E5C-862D-EDEE70EC9901}" dt="2025-04-17T06:16:25.179" v="2"/>
          <ac:spMkLst>
            <pc:docMk/>
            <pc:sldMk cId="547174886" sldId="2146845780"/>
            <ac:spMk id="12" creationId="{617767AA-53DE-4FBB-90E3-E09227BF4A04}"/>
          </ac:spMkLst>
        </pc:spChg>
        <pc:spChg chg="mod">
          <ac:chgData name="Marie-Sophie Meisinger" userId="286e1ad8-c636-4702-a91e-982a33a1b0e7" providerId="ADAL" clId="{C9BA2296-DBF1-4E5C-862D-EDEE70EC9901}" dt="2025-04-17T06:21:01.823" v="28" actId="1035"/>
          <ac:spMkLst>
            <pc:docMk/>
            <pc:sldMk cId="547174886" sldId="2146845780"/>
            <ac:spMk id="16" creationId="{B977F3B0-ADEA-7C63-13DB-E72D872FFCFA}"/>
          </ac:spMkLst>
        </pc:spChg>
        <pc:graphicFrameChg chg="mod">
          <ac:chgData name="Marie-Sophie Meisinger" userId="286e1ad8-c636-4702-a91e-982a33a1b0e7" providerId="ADAL" clId="{C9BA2296-DBF1-4E5C-862D-EDEE70EC9901}" dt="2025-04-17T06:20:56.014" v="23" actId="1076"/>
          <ac:graphicFrameMkLst>
            <pc:docMk/>
            <pc:sldMk cId="547174886" sldId="2146845780"/>
            <ac:graphicFrameMk id="18" creationId="{C340BDFB-25A7-01D3-D513-5D012BF15012}"/>
          </ac:graphicFrameMkLst>
        </pc:graphicFrameChg>
      </pc:sldChg>
      <pc:sldChg chg="modSp mod">
        <pc:chgData name="Marie-Sophie Meisinger" userId="286e1ad8-c636-4702-a91e-982a33a1b0e7" providerId="ADAL" clId="{C9BA2296-DBF1-4E5C-862D-EDEE70EC9901}" dt="2025-04-17T06:17:54.888" v="6" actId="33524"/>
        <pc:sldMkLst>
          <pc:docMk/>
          <pc:sldMk cId="3750610962" sldId="2147482556"/>
        </pc:sldMkLst>
        <pc:spChg chg="mod">
          <ac:chgData name="Marie-Sophie Meisinger" userId="286e1ad8-c636-4702-a91e-982a33a1b0e7" providerId="ADAL" clId="{C9BA2296-DBF1-4E5C-862D-EDEE70EC9901}" dt="2025-04-17T06:16:25.179" v="2"/>
          <ac:spMkLst>
            <pc:docMk/>
            <pc:sldMk cId="3750610962" sldId="2147482556"/>
            <ac:spMk id="2" creationId="{1B51FD8D-6ACA-DA46-A145-97C238FB8AA7}"/>
          </ac:spMkLst>
        </pc:spChg>
        <pc:spChg chg="mod">
          <ac:chgData name="Marie-Sophie Meisinger" userId="286e1ad8-c636-4702-a91e-982a33a1b0e7" providerId="ADAL" clId="{C9BA2296-DBF1-4E5C-862D-EDEE70EC9901}" dt="2025-04-17T06:16:25.179" v="2"/>
          <ac:spMkLst>
            <pc:docMk/>
            <pc:sldMk cId="3750610962" sldId="2147482556"/>
            <ac:spMk id="77" creationId="{F9D22AA4-A4E3-4DA0-89DE-DED27D22F8C1}"/>
          </ac:spMkLst>
        </pc:spChg>
        <pc:spChg chg="mod">
          <ac:chgData name="Marie-Sophie Meisinger" userId="286e1ad8-c636-4702-a91e-982a33a1b0e7" providerId="ADAL" clId="{C9BA2296-DBF1-4E5C-862D-EDEE70EC9901}" dt="2025-04-17T06:17:54.888" v="6" actId="33524"/>
          <ac:spMkLst>
            <pc:docMk/>
            <pc:sldMk cId="3750610962" sldId="2147482556"/>
            <ac:spMk id="78" creationId="{F8DF372A-0FBE-488C-AD7B-2E51B91FF7D5}"/>
          </ac:spMkLst>
        </pc:spChg>
        <pc:picChg chg="mod">
          <ac:chgData name="Marie-Sophie Meisinger" userId="286e1ad8-c636-4702-a91e-982a33a1b0e7" providerId="ADAL" clId="{C9BA2296-DBF1-4E5C-862D-EDEE70EC9901}" dt="2025-04-17T06:16:25.179" v="2"/>
          <ac:picMkLst>
            <pc:docMk/>
            <pc:sldMk cId="3750610962" sldId="2147482556"/>
            <ac:picMk id="13" creationId="{E90E183A-65E3-9FFC-64AC-9BD71580AD97}"/>
          </ac:picMkLst>
        </pc:picChg>
      </pc:sldChg>
      <pc:sldChg chg="modSp">
        <pc:chgData name="Marie-Sophie Meisinger" userId="286e1ad8-c636-4702-a91e-982a33a1b0e7" providerId="ADAL" clId="{C9BA2296-DBF1-4E5C-862D-EDEE70EC9901}" dt="2025-04-17T06:16:25.179" v="2"/>
        <pc:sldMkLst>
          <pc:docMk/>
          <pc:sldMk cId="1875139635" sldId="2147482570"/>
        </pc:sldMkLst>
        <pc:spChg chg="mod">
          <ac:chgData name="Marie-Sophie Meisinger" userId="286e1ad8-c636-4702-a91e-982a33a1b0e7" providerId="ADAL" clId="{C9BA2296-DBF1-4E5C-862D-EDEE70EC9901}" dt="2025-04-17T06:16:25.179" v="2"/>
          <ac:spMkLst>
            <pc:docMk/>
            <pc:sldMk cId="1875139635" sldId="2147482570"/>
            <ac:spMk id="38" creationId="{4A9EFAE8-3987-3E5E-B7FC-83A7A3C0EB1C}"/>
          </ac:spMkLst>
        </pc:spChg>
      </pc:sldChg>
      <pc:sldChg chg="modSp mod">
        <pc:chgData name="Marie-Sophie Meisinger" userId="286e1ad8-c636-4702-a91e-982a33a1b0e7" providerId="ADAL" clId="{C9BA2296-DBF1-4E5C-862D-EDEE70EC9901}" dt="2025-04-17T06:19:35.859" v="15" actId="20577"/>
        <pc:sldMkLst>
          <pc:docMk/>
          <pc:sldMk cId="2046044964" sldId="2147482573"/>
        </pc:sldMkLst>
        <pc:spChg chg="mod">
          <ac:chgData name="Marie-Sophie Meisinger" userId="286e1ad8-c636-4702-a91e-982a33a1b0e7" providerId="ADAL" clId="{C9BA2296-DBF1-4E5C-862D-EDEE70EC9901}" dt="2025-04-17T06:19:35.859" v="15" actId="20577"/>
          <ac:spMkLst>
            <pc:docMk/>
            <pc:sldMk cId="2046044964" sldId="2147482573"/>
            <ac:spMk id="3" creationId="{BA18B8E2-65A8-70D3-ECB0-637B8A9992D1}"/>
          </ac:spMkLst>
        </pc:spChg>
        <pc:spChg chg="mod">
          <ac:chgData name="Marie-Sophie Meisinger" userId="286e1ad8-c636-4702-a91e-982a33a1b0e7" providerId="ADAL" clId="{C9BA2296-DBF1-4E5C-862D-EDEE70EC9901}" dt="2025-04-17T06:16:25.179" v="2"/>
          <ac:spMkLst>
            <pc:docMk/>
            <pc:sldMk cId="2046044964" sldId="2147482573"/>
            <ac:spMk id="5" creationId="{47F0056A-C02F-3C59-4ADA-F34ACAF96340}"/>
          </ac:spMkLst>
        </pc:spChg>
        <pc:spChg chg="mod">
          <ac:chgData name="Marie-Sophie Meisinger" userId="286e1ad8-c636-4702-a91e-982a33a1b0e7" providerId="ADAL" clId="{C9BA2296-DBF1-4E5C-862D-EDEE70EC9901}" dt="2025-04-17T06:16:25.179" v="2"/>
          <ac:spMkLst>
            <pc:docMk/>
            <pc:sldMk cId="2046044964" sldId="2147482573"/>
            <ac:spMk id="6" creationId="{A932F4F5-5550-06EA-C293-164240D36DF7}"/>
          </ac:spMkLst>
        </pc:spChg>
      </pc:sldChg>
      <pc:sldChg chg="modSp mod">
        <pc:chgData name="Marie-Sophie Meisinger" userId="286e1ad8-c636-4702-a91e-982a33a1b0e7" providerId="ADAL" clId="{C9BA2296-DBF1-4E5C-862D-EDEE70EC9901}" dt="2025-04-17T06:19:26.971" v="13" actId="20577"/>
        <pc:sldMkLst>
          <pc:docMk/>
          <pc:sldMk cId="3054961153" sldId="2147482574"/>
        </pc:sldMkLst>
        <pc:spChg chg="mod">
          <ac:chgData name="Marie-Sophie Meisinger" userId="286e1ad8-c636-4702-a91e-982a33a1b0e7" providerId="ADAL" clId="{C9BA2296-DBF1-4E5C-862D-EDEE70EC9901}" dt="2025-04-17T06:16:25.179" v="2"/>
          <ac:spMkLst>
            <pc:docMk/>
            <pc:sldMk cId="3054961153" sldId="2147482574"/>
            <ac:spMk id="2" creationId="{B768D605-C0D7-FE2D-7179-D6C7CBF317D4}"/>
          </ac:spMkLst>
        </pc:spChg>
        <pc:spChg chg="mod">
          <ac:chgData name="Marie-Sophie Meisinger" userId="286e1ad8-c636-4702-a91e-982a33a1b0e7" providerId="ADAL" clId="{C9BA2296-DBF1-4E5C-862D-EDEE70EC9901}" dt="2025-04-17T06:16:25.179" v="2"/>
          <ac:spMkLst>
            <pc:docMk/>
            <pc:sldMk cId="3054961153" sldId="2147482574"/>
            <ac:spMk id="3" creationId="{3B045CDC-13B9-CD57-8003-588D4497F362}"/>
          </ac:spMkLst>
        </pc:spChg>
        <pc:spChg chg="mod">
          <ac:chgData name="Marie-Sophie Meisinger" userId="286e1ad8-c636-4702-a91e-982a33a1b0e7" providerId="ADAL" clId="{C9BA2296-DBF1-4E5C-862D-EDEE70EC9901}" dt="2025-04-17T06:19:26.971" v="13" actId="20577"/>
          <ac:spMkLst>
            <pc:docMk/>
            <pc:sldMk cId="3054961153" sldId="2147482574"/>
            <ac:spMk id="15" creationId="{8C85D7CC-13AB-EB31-14E2-B22272847D15}"/>
          </ac:spMkLst>
        </pc:spChg>
      </pc:sldChg>
      <pc:sldChg chg="modSp">
        <pc:chgData name="Marie-Sophie Meisinger" userId="286e1ad8-c636-4702-a91e-982a33a1b0e7" providerId="ADAL" clId="{C9BA2296-DBF1-4E5C-862D-EDEE70EC9901}" dt="2025-04-17T06:16:25.179" v="2"/>
        <pc:sldMkLst>
          <pc:docMk/>
          <pc:sldMk cId="2328122081" sldId="2147482575"/>
        </pc:sldMkLst>
        <pc:spChg chg="mod">
          <ac:chgData name="Marie-Sophie Meisinger" userId="286e1ad8-c636-4702-a91e-982a33a1b0e7" providerId="ADAL" clId="{C9BA2296-DBF1-4E5C-862D-EDEE70EC9901}" dt="2025-04-17T06:16:25.179" v="2"/>
          <ac:spMkLst>
            <pc:docMk/>
            <pc:sldMk cId="2328122081" sldId="2147482575"/>
            <ac:spMk id="2" creationId="{F36F2D21-66EB-D05C-BD20-49735775D09A}"/>
          </ac:spMkLst>
        </pc:spChg>
        <pc:spChg chg="mod">
          <ac:chgData name="Marie-Sophie Meisinger" userId="286e1ad8-c636-4702-a91e-982a33a1b0e7" providerId="ADAL" clId="{C9BA2296-DBF1-4E5C-862D-EDEE70EC9901}" dt="2025-04-17T06:16:25.179" v="2"/>
          <ac:spMkLst>
            <pc:docMk/>
            <pc:sldMk cId="2328122081" sldId="2147482575"/>
            <ac:spMk id="3" creationId="{45FE626F-A4A3-8B0A-25FD-407810247F3C}"/>
          </ac:spMkLst>
        </pc:spChg>
      </pc:sldChg>
      <pc:sldChg chg="modSp">
        <pc:chgData name="Marie-Sophie Meisinger" userId="286e1ad8-c636-4702-a91e-982a33a1b0e7" providerId="ADAL" clId="{C9BA2296-DBF1-4E5C-862D-EDEE70EC9901}" dt="2025-04-17T06:16:25.179" v="2"/>
        <pc:sldMkLst>
          <pc:docMk/>
          <pc:sldMk cId="2845803070" sldId="2147482576"/>
        </pc:sldMkLst>
        <pc:spChg chg="mod">
          <ac:chgData name="Marie-Sophie Meisinger" userId="286e1ad8-c636-4702-a91e-982a33a1b0e7" providerId="ADAL" clId="{C9BA2296-DBF1-4E5C-862D-EDEE70EC9901}" dt="2025-04-17T06:16:25.179" v="2"/>
          <ac:spMkLst>
            <pc:docMk/>
            <pc:sldMk cId="2845803070" sldId="2147482576"/>
            <ac:spMk id="16" creationId="{F9FF728D-0309-91B1-E9E6-52B625A08FE1}"/>
          </ac:spMkLst>
        </pc:spChg>
        <pc:spChg chg="mod">
          <ac:chgData name="Marie-Sophie Meisinger" userId="286e1ad8-c636-4702-a91e-982a33a1b0e7" providerId="ADAL" clId="{C9BA2296-DBF1-4E5C-862D-EDEE70EC9901}" dt="2025-04-17T06:16:25.179" v="2"/>
          <ac:spMkLst>
            <pc:docMk/>
            <pc:sldMk cId="2845803070" sldId="2147482576"/>
            <ac:spMk id="17" creationId="{17AD9BFC-DB2F-70B7-11F8-E063CF982F98}"/>
          </ac:spMkLst>
        </pc:spChg>
      </pc:sldChg>
      <pc:sldMasterChg chg="modSldLayout">
        <pc:chgData name="Marie-Sophie Meisinger" userId="286e1ad8-c636-4702-a91e-982a33a1b0e7" providerId="ADAL" clId="{C9BA2296-DBF1-4E5C-862D-EDEE70EC9901}" dt="2025-04-17T06:16:25.179" v="2"/>
        <pc:sldMasterMkLst>
          <pc:docMk/>
          <pc:sldMasterMk cId="3113889454" sldId="2147483901"/>
        </pc:sldMasterMkLst>
        <pc:sldLayoutChg chg="delSp">
          <pc:chgData name="Marie-Sophie Meisinger" userId="286e1ad8-c636-4702-a91e-982a33a1b0e7" providerId="ADAL" clId="{C9BA2296-DBF1-4E5C-862D-EDEE70EC9901}" dt="2025-04-17T06:16:25.179" v="2"/>
          <pc:sldLayoutMkLst>
            <pc:docMk/>
            <pc:sldMasterMk cId="3113889454" sldId="2147483901"/>
            <pc:sldLayoutMk cId="3717115169" sldId="2147484028"/>
          </pc:sldLayoutMkLst>
          <pc:picChg chg="del">
            <ac:chgData name="Marie-Sophie Meisinger" userId="286e1ad8-c636-4702-a91e-982a33a1b0e7" providerId="ADAL" clId="{C9BA2296-DBF1-4E5C-862D-EDEE70EC9901}" dt="2025-04-17T06:16:25.179" v="2"/>
            <ac:picMkLst>
              <pc:docMk/>
              <pc:sldMasterMk cId="3113889454" sldId="2147483901"/>
              <pc:sldLayoutMk cId="3717115169" sldId="2147484028"/>
              <ac:picMk id="12" creationId="{BC93268C-744D-4D20-1957-9CB4DA77FEFE}"/>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582428\Downloads\Region%20vs%20Date%20Publish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a:t>Fermentation claim in skincare, 2020-2024</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tx>
            <c:strRef>
              <c:f>Fermentation!$S$6</c:f>
              <c:strCache>
                <c:ptCount val="1"/>
                <c:pt idx="0">
                  <c:v>2020</c:v>
                </c:pt>
              </c:strCache>
            </c:strRef>
          </c:tx>
          <c:spPr>
            <a:solidFill>
              <a:srgbClr val="89C7E8"/>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89C7E8"/>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Fermentation!$T$5:$V$5</c:f>
              <c:strCache>
                <c:ptCount val="3"/>
                <c:pt idx="0">
                  <c:v>Asia Pacific</c:v>
                </c:pt>
                <c:pt idx="1">
                  <c:v>Europe</c:v>
                </c:pt>
                <c:pt idx="2">
                  <c:v>North America</c:v>
                </c:pt>
              </c:strCache>
            </c:strRef>
          </c:cat>
          <c:val>
            <c:numRef>
              <c:f>Fermentation!$T$6:$V$6</c:f>
              <c:numCache>
                <c:formatCode>0%</c:formatCode>
                <c:ptCount val="3"/>
                <c:pt idx="0">
                  <c:v>0.10655289355650366</c:v>
                </c:pt>
                <c:pt idx="1">
                  <c:v>0.10084033613445378</c:v>
                </c:pt>
                <c:pt idx="2">
                  <c:v>0.12497722718163599</c:v>
                </c:pt>
              </c:numCache>
            </c:numRef>
          </c:val>
          <c:extLst>
            <c:ext xmlns:c16="http://schemas.microsoft.com/office/drawing/2014/chart" uri="{C3380CC4-5D6E-409C-BE32-E72D297353CC}">
              <c16:uniqueId val="{00000000-50F1-496E-99CC-A98A688F40D3}"/>
            </c:ext>
          </c:extLst>
        </c:ser>
        <c:ser>
          <c:idx val="1"/>
          <c:order val="1"/>
          <c:tx>
            <c:strRef>
              <c:f>Fermentation!$S$7</c:f>
              <c:strCache>
                <c:ptCount val="1"/>
                <c:pt idx="0">
                  <c:v>2021</c:v>
                </c:pt>
              </c:strCache>
            </c:strRef>
          </c:tx>
          <c:spPr>
            <a:solidFill>
              <a:srgbClr val="307297"/>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Fermentation!$T$5:$V$5</c:f>
              <c:strCache>
                <c:ptCount val="3"/>
                <c:pt idx="0">
                  <c:v>Asia Pacific</c:v>
                </c:pt>
                <c:pt idx="1">
                  <c:v>Europe</c:v>
                </c:pt>
                <c:pt idx="2">
                  <c:v>North America</c:v>
                </c:pt>
              </c:strCache>
            </c:strRef>
          </c:cat>
          <c:val>
            <c:numRef>
              <c:f>Fermentation!$T$7:$V$7</c:f>
              <c:numCache>
                <c:formatCode>0%</c:formatCode>
                <c:ptCount val="3"/>
                <c:pt idx="0">
                  <c:v>0.11202635914332784</c:v>
                </c:pt>
                <c:pt idx="1">
                  <c:v>0.12469792170130498</c:v>
                </c:pt>
                <c:pt idx="2">
                  <c:v>0.13507033248081843</c:v>
                </c:pt>
              </c:numCache>
            </c:numRef>
          </c:val>
          <c:extLst>
            <c:ext xmlns:c16="http://schemas.microsoft.com/office/drawing/2014/chart" uri="{C3380CC4-5D6E-409C-BE32-E72D297353CC}">
              <c16:uniqueId val="{00000001-50F1-496E-99CC-A98A688F40D3}"/>
            </c:ext>
          </c:extLst>
        </c:ser>
        <c:ser>
          <c:idx val="2"/>
          <c:order val="2"/>
          <c:tx>
            <c:strRef>
              <c:f>Fermentation!$S$8</c:f>
              <c:strCache>
                <c:ptCount val="1"/>
                <c:pt idx="0">
                  <c:v>2022</c:v>
                </c:pt>
              </c:strCache>
            </c:strRef>
          </c:tx>
          <c:spPr>
            <a:solidFill>
              <a:srgbClr val="C3E6E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Fermentation!$T$5:$V$5</c:f>
              <c:strCache>
                <c:ptCount val="3"/>
                <c:pt idx="0">
                  <c:v>Asia Pacific</c:v>
                </c:pt>
                <c:pt idx="1">
                  <c:v>Europe</c:v>
                </c:pt>
                <c:pt idx="2">
                  <c:v>North America</c:v>
                </c:pt>
              </c:strCache>
            </c:strRef>
          </c:cat>
          <c:val>
            <c:numRef>
              <c:f>Fermentation!$T$8:$V$8</c:f>
              <c:numCache>
                <c:formatCode>0%</c:formatCode>
                <c:ptCount val="3"/>
                <c:pt idx="0">
                  <c:v>0.11782899331537464</c:v>
                </c:pt>
                <c:pt idx="1">
                  <c:v>0.12621359223300971</c:v>
                </c:pt>
                <c:pt idx="2">
                  <c:v>0.13861875721114225</c:v>
                </c:pt>
              </c:numCache>
            </c:numRef>
          </c:val>
          <c:extLst>
            <c:ext xmlns:c16="http://schemas.microsoft.com/office/drawing/2014/chart" uri="{C3380CC4-5D6E-409C-BE32-E72D297353CC}">
              <c16:uniqueId val="{00000002-50F1-496E-99CC-A98A688F40D3}"/>
            </c:ext>
          </c:extLst>
        </c:ser>
        <c:ser>
          <c:idx val="3"/>
          <c:order val="3"/>
          <c:tx>
            <c:strRef>
              <c:f>Fermentation!$S$9</c:f>
              <c:strCache>
                <c:ptCount val="1"/>
                <c:pt idx="0">
                  <c:v>2023</c:v>
                </c:pt>
              </c:strCache>
            </c:strRef>
          </c:tx>
          <c:spPr>
            <a:solidFill>
              <a:srgbClr val="44B4A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Fermentation!$T$5:$V$5</c:f>
              <c:strCache>
                <c:ptCount val="3"/>
                <c:pt idx="0">
                  <c:v>Asia Pacific</c:v>
                </c:pt>
                <c:pt idx="1">
                  <c:v>Europe</c:v>
                </c:pt>
                <c:pt idx="2">
                  <c:v>North America</c:v>
                </c:pt>
              </c:strCache>
            </c:strRef>
          </c:cat>
          <c:val>
            <c:numRef>
              <c:f>Fermentation!$T$9:$V$9</c:f>
              <c:numCache>
                <c:formatCode>0%</c:formatCode>
                <c:ptCount val="3"/>
                <c:pt idx="0">
                  <c:v>0.15405679513184584</c:v>
                </c:pt>
                <c:pt idx="1">
                  <c:v>0.12443008022161944</c:v>
                </c:pt>
                <c:pt idx="2">
                  <c:v>0.15308601976348615</c:v>
                </c:pt>
              </c:numCache>
            </c:numRef>
          </c:val>
          <c:extLst>
            <c:ext xmlns:c16="http://schemas.microsoft.com/office/drawing/2014/chart" uri="{C3380CC4-5D6E-409C-BE32-E72D297353CC}">
              <c16:uniqueId val="{00000003-50F1-496E-99CC-A98A688F40D3}"/>
            </c:ext>
          </c:extLst>
        </c:ser>
        <c:ser>
          <c:idx val="4"/>
          <c:order val="4"/>
          <c:tx>
            <c:strRef>
              <c:f>Fermentation!$S$10</c:f>
              <c:strCache>
                <c:ptCount val="1"/>
                <c:pt idx="0">
                  <c:v>2024</c:v>
                </c:pt>
              </c:strCache>
            </c:strRef>
          </c:tx>
          <c:spPr>
            <a:solidFill>
              <a:srgbClr val="277E6E"/>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rgbClr val="277E6E"/>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Fermentation!$T$5:$V$5</c:f>
              <c:strCache>
                <c:ptCount val="3"/>
                <c:pt idx="0">
                  <c:v>Asia Pacific</c:v>
                </c:pt>
                <c:pt idx="1">
                  <c:v>Europe</c:v>
                </c:pt>
                <c:pt idx="2">
                  <c:v>North America</c:v>
                </c:pt>
              </c:strCache>
            </c:strRef>
          </c:cat>
          <c:val>
            <c:numRef>
              <c:f>Fermentation!$T$10:$V$10</c:f>
              <c:numCache>
                <c:formatCode>0%</c:formatCode>
                <c:ptCount val="3"/>
                <c:pt idx="0">
                  <c:v>0.16594192733903773</c:v>
                </c:pt>
                <c:pt idx="1">
                  <c:v>0.13453815261044177</c:v>
                </c:pt>
                <c:pt idx="2">
                  <c:v>0.16179557564992733</c:v>
                </c:pt>
              </c:numCache>
            </c:numRef>
          </c:val>
          <c:extLst>
            <c:ext xmlns:c16="http://schemas.microsoft.com/office/drawing/2014/chart" uri="{C3380CC4-5D6E-409C-BE32-E72D297353CC}">
              <c16:uniqueId val="{00000004-50F1-496E-99CC-A98A688F40D3}"/>
            </c:ext>
          </c:extLst>
        </c:ser>
        <c:dLbls>
          <c:dLblPos val="outEnd"/>
          <c:showLegendKey val="0"/>
          <c:showVal val="1"/>
          <c:showCatName val="0"/>
          <c:showSerName val="0"/>
          <c:showPercent val="0"/>
          <c:showBubbleSize val="0"/>
        </c:dLbls>
        <c:gapWidth val="219"/>
        <c:overlap val="-27"/>
        <c:axId val="855863560"/>
        <c:axId val="855863920"/>
      </c:barChart>
      <c:catAx>
        <c:axId val="85586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crossAx val="855863920"/>
        <c:crosses val="autoZero"/>
        <c:auto val="1"/>
        <c:lblAlgn val="ctr"/>
        <c:lblOffset val="100"/>
        <c:noMultiLvlLbl val="0"/>
      </c:catAx>
      <c:valAx>
        <c:axId val="855863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of launches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crossAx val="855863560"/>
        <c:crosses val="autoZero"/>
        <c:crossBetween val="between"/>
        <c:majorUnit val="5.000000000000001E-2"/>
        <c:min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1476494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4734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95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838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419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570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ira Sans" panose="020B05030500000200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875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898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ira Sans" panose="020B05030500000200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704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64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ira Sans" panose="020B05030500000200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236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806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5532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568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5514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314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064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870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392661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dirty="0"/>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67414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97E99AA4-2E8D-F4C4-EC6A-8C37D91DE908}"/>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3021741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4870"/>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211442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4178932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279151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7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01279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10">
            <a:extLst>
              <a:ext uri="{FF2B5EF4-FFF2-40B4-BE49-F238E27FC236}">
                <a16:creationId xmlns:a16="http://schemas.microsoft.com/office/drawing/2014/main" id="{74D959E8-B1D4-6D28-3D83-BC56F1375BE4}"/>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6F44D87B-E5E7-E476-2EA8-ABF427356054}"/>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229463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91122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85724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55319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8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56300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406739678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5260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9_Title and 2 Content 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2475A7-69A5-9912-1D6F-667B3E5A8A85}"/>
              </a:ext>
            </a:extLst>
          </p:cNvPr>
          <p:cNvSpPr>
            <a:spLocks noGrp="1"/>
          </p:cNvSpPr>
          <p:nvPr>
            <p:ph type="pic" sz="quarter" idx="24"/>
          </p:nvPr>
        </p:nvSpPr>
        <p:spPr>
          <a:xfrm>
            <a:off x="7337425" y="0"/>
            <a:ext cx="4854576" cy="6858000"/>
          </a:xfrm>
          <a:solidFill>
            <a:srgbClr val="994F00"/>
          </a:solidFill>
        </p:spPr>
        <p:txBody>
          <a:bodyPr/>
          <a:lstStyle/>
          <a:p>
            <a:r>
              <a:rPr lang="en-US"/>
              <a:t>Click icon to add picture</a:t>
            </a:r>
          </a:p>
        </p:txBody>
      </p:sp>
      <p:sp>
        <p:nvSpPr>
          <p:cNvPr id="7" name="Picture Placeholder 6">
            <a:extLst>
              <a:ext uri="{FF2B5EF4-FFF2-40B4-BE49-F238E27FC236}">
                <a16:creationId xmlns:a16="http://schemas.microsoft.com/office/drawing/2014/main" id="{1347DAB0-2627-3C50-651D-40E271343C81}"/>
              </a:ext>
            </a:extLst>
          </p:cNvPr>
          <p:cNvSpPr>
            <a:spLocks noGrp="1"/>
          </p:cNvSpPr>
          <p:nvPr>
            <p:ph type="pic" sz="quarter" idx="23" hasCustomPrompt="1"/>
          </p:nvPr>
        </p:nvSpPr>
        <p:spPr>
          <a:xfrm>
            <a:off x="7337425" y="0"/>
            <a:ext cx="4854575" cy="6858000"/>
          </a:xfrm>
          <a:blipFill>
            <a:blip r:embed="rId2" cstate="print">
              <a:extLst>
                <a:ext uri="{28A0092B-C50C-407E-A947-70E740481C1C}">
                  <a14:useLocalDpi xmlns:a14="http://schemas.microsoft.com/office/drawing/2010/main"/>
                </a:ext>
              </a:extLst>
            </a:blip>
            <a:srcRect/>
            <a:stretch>
              <a:fillRect/>
            </a:stretch>
          </a:blipFill>
        </p:spPr>
        <p:txBody>
          <a:bodyPr/>
          <a:lstStyle/>
          <a:p>
            <a:r>
              <a:rPr lang="en-US"/>
              <a:t> </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371711516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r>
              <a:rPr lang="en-US" dirty="0"/>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113889454"/>
      </p:ext>
    </p:extLst>
  </p:cSld>
  <p:clrMap bg1="lt1" tx1="dk1" bg2="lt2" tx2="dk2" accent1="accent1" accent2="accent2" accent3="accent3" accent4="accent4" accent5="accent5" accent6="accent6" hlink="hlink" folHlink="folHlink"/>
  <p:sldLayoutIdLst>
    <p:sldLayoutId id="2147483902" r:id="rId1"/>
    <p:sldLayoutId id="2147483941" r:id="rId2"/>
    <p:sldLayoutId id="2147483999" r:id="rId3"/>
    <p:sldLayoutId id="2147484000" r:id="rId4"/>
    <p:sldLayoutId id="2147484001" r:id="rId5"/>
    <p:sldLayoutId id="2147484002"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38.jpeg"/><Relationship Id="rId7" Type="http://schemas.openxmlformats.org/officeDocument/2006/relationships/image" Target="../media/image42.svg"/><Relationship Id="rId12"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748B5A7-F71B-81EC-4518-A719AC16AD1E}"/>
              </a:ext>
            </a:extLst>
          </p:cNvPr>
          <p:cNvSpPr>
            <a:spLocks noGrp="1"/>
          </p:cNvSpPr>
          <p:nvPr>
            <p:ph type="ctrTitle"/>
          </p:nvPr>
        </p:nvSpPr>
        <p:spPr/>
        <p:txBody>
          <a:bodyPr/>
          <a:lstStyle/>
          <a:p>
            <a:endParaRPr lang="fr-FR" dirty="0"/>
          </a:p>
        </p:txBody>
      </p:sp>
      <p:sp>
        <p:nvSpPr>
          <p:cNvPr id="8" name="Sous-titre 7">
            <a:extLst>
              <a:ext uri="{FF2B5EF4-FFF2-40B4-BE49-F238E27FC236}">
                <a16:creationId xmlns:a16="http://schemas.microsoft.com/office/drawing/2014/main" id="{FA527607-F08A-DC85-3968-67CCA8F950CE}"/>
              </a:ext>
            </a:extLst>
          </p:cNvPr>
          <p:cNvSpPr>
            <a:spLocks noGrp="1"/>
          </p:cNvSpPr>
          <p:nvPr>
            <p:ph type="subTitle" idx="1"/>
          </p:nvPr>
        </p:nvSpPr>
        <p:spPr/>
        <p:txBody>
          <a:bodyPr/>
          <a:lstStyle/>
          <a:p>
            <a:endParaRPr lang="fr-FR"/>
          </a:p>
        </p:txBody>
      </p:sp>
      <p:pic>
        <p:nvPicPr>
          <p:cNvPr id="4" name="Image 3" descr="Une image contenant texte, Visage humain, capture d’écran, personne&#10;&#10;Le contenu généré par l’IA peut être incorrect.">
            <a:extLst>
              <a:ext uri="{FF2B5EF4-FFF2-40B4-BE49-F238E27FC236}">
                <a16:creationId xmlns:a16="http://schemas.microsoft.com/office/drawing/2014/main" id="{074CB53D-3997-01A7-EF88-6B62EA5868E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84" y="0"/>
            <a:ext cx="12189631" cy="6858000"/>
          </a:xfrm>
          <a:prstGeom prst="rect">
            <a:avLst/>
          </a:prstGeom>
        </p:spPr>
      </p:pic>
      <p:sp>
        <p:nvSpPr>
          <p:cNvPr id="2" name="TextBox 1">
            <a:extLst>
              <a:ext uri="{FF2B5EF4-FFF2-40B4-BE49-F238E27FC236}">
                <a16:creationId xmlns:a16="http://schemas.microsoft.com/office/drawing/2014/main" id="{8030D1E8-440C-88B0-0D8F-00B25AF5321C}"/>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1">
            <a:extLst>
              <a:ext uri="{FF2B5EF4-FFF2-40B4-BE49-F238E27FC236}">
                <a16:creationId xmlns:a16="http://schemas.microsoft.com/office/drawing/2014/main" id="{F9D22AA4-A4E3-4DA0-89DE-DED27D22F8C1}"/>
              </a:ext>
            </a:extLst>
          </p:cNvPr>
          <p:cNvSpPr>
            <a:spLocks noGrp="1"/>
          </p:cNvSpPr>
          <p:nvPr>
            <p:ph type="title"/>
          </p:nvPr>
        </p:nvSpPr>
        <p:spPr/>
        <p:txBody>
          <a:bodyPr/>
          <a:lstStyle/>
          <a:p>
            <a:r>
              <a:rPr lang="en-US"/>
              <a:t>What is dull skin? </a:t>
            </a:r>
            <a:endParaRPr lang="en-GB"/>
          </a:p>
        </p:txBody>
      </p:sp>
      <p:sp>
        <p:nvSpPr>
          <p:cNvPr id="36" name="Slide Number Placeholder 7">
            <a:extLst>
              <a:ext uri="{FF2B5EF4-FFF2-40B4-BE49-F238E27FC236}">
                <a16:creationId xmlns:a16="http://schemas.microsoft.com/office/drawing/2014/main" id="{12C2F6FE-21DF-27B0-2197-B0FA3AAFF9D0}"/>
              </a:ext>
            </a:extLst>
          </p:cNvPr>
          <p:cNvSpPr>
            <a:spLocks noGrp="1"/>
          </p:cNvSpPr>
          <p:nvPr>
            <p:ph type="sldNum" sz="quarter" idx="10"/>
          </p:nvPr>
        </p:nvSpPr>
        <p:spPr/>
        <p:txBody>
          <a:bodyPr/>
          <a:lstStyle/>
          <a:p>
            <a:fld id="{5BA3E189-2F3A-42E5-B572-3520703B6186}" type="slidenum">
              <a:rPr lang="en-GB" smtClean="0"/>
              <a:pPr/>
              <a:t>2</a:t>
            </a:fld>
            <a:endParaRPr lang="en-GB"/>
          </a:p>
        </p:txBody>
      </p:sp>
      <p:pic>
        <p:nvPicPr>
          <p:cNvPr id="8" name="Picture Placeholder 7" descr="A person with her hand on her face&#10;&#10;Description automatically generated with low confidence">
            <a:extLst>
              <a:ext uri="{FF2B5EF4-FFF2-40B4-BE49-F238E27FC236}">
                <a16:creationId xmlns:a16="http://schemas.microsoft.com/office/drawing/2014/main" id="{389086F5-441C-BBEA-29D0-B6BB2B64DE26}"/>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p:pic>
      <p:sp>
        <p:nvSpPr>
          <p:cNvPr id="4" name="Text Placeholder 12">
            <a:extLst>
              <a:ext uri="{FF2B5EF4-FFF2-40B4-BE49-F238E27FC236}">
                <a16:creationId xmlns:a16="http://schemas.microsoft.com/office/drawing/2014/main" id="{DF6B9BC5-B604-2880-4B57-99058419DFB1}"/>
              </a:ext>
            </a:extLst>
          </p:cNvPr>
          <p:cNvSpPr txBox="1">
            <a:spLocks/>
          </p:cNvSpPr>
          <p:nvPr/>
        </p:nvSpPr>
        <p:spPr>
          <a:xfrm>
            <a:off x="302398" y="1342800"/>
            <a:ext cx="5581043"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If you’ve looked in the mirror and noticed that your complexion lacks radiance or glow, that could be a sign that you are experiencing dull skin. </a:t>
            </a:r>
          </a:p>
          <a:p>
            <a:endParaRPr lang="en-GB"/>
          </a:p>
          <a:p>
            <a:r>
              <a:rPr lang="en-GB"/>
              <a:t>Dull skin may appear dry, patchy, ashy, or lackluster. Additionally, dullness is often accompanied by an uneven skin texture. </a:t>
            </a:r>
          </a:p>
          <a:p>
            <a:endParaRPr lang="en-GB"/>
          </a:p>
          <a:p>
            <a:r>
              <a:rPr lang="en-GB"/>
              <a:t>Many factors - from your skincare routine (lack of moisturizer) to your age and even your lifestyle (inadequate sleep, lack of exercise, too much screen time ..) can contribute to dull skin.</a:t>
            </a:r>
            <a:endParaRPr lang="en-GB" dirty="0"/>
          </a:p>
        </p:txBody>
      </p:sp>
    </p:spTree>
    <p:extLst>
      <p:ext uri="{BB962C8B-B14F-4D97-AF65-F5344CB8AC3E}">
        <p14:creationId xmlns:p14="http://schemas.microsoft.com/office/powerpoint/2010/main" val="3579522866"/>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1">
            <a:extLst>
              <a:ext uri="{FF2B5EF4-FFF2-40B4-BE49-F238E27FC236}">
                <a16:creationId xmlns:a16="http://schemas.microsoft.com/office/drawing/2014/main" id="{F9D22AA4-A4E3-4DA0-89DE-DED27D22F8C1}"/>
              </a:ext>
            </a:extLst>
          </p:cNvPr>
          <p:cNvSpPr>
            <a:spLocks noGrp="1"/>
          </p:cNvSpPr>
          <p:nvPr>
            <p:ph type="title"/>
          </p:nvPr>
        </p:nvSpPr>
        <p:spPr/>
        <p:txBody>
          <a:bodyPr/>
          <a:lstStyle/>
          <a:p>
            <a:r>
              <a:rPr lang="en-US"/>
              <a:t>How can skin become dull?</a:t>
            </a:r>
            <a:endParaRPr lang="en-GB"/>
          </a:p>
        </p:txBody>
      </p:sp>
      <p:sp>
        <p:nvSpPr>
          <p:cNvPr id="2" name="Slide Number Placeholder 1">
            <a:extLst>
              <a:ext uri="{FF2B5EF4-FFF2-40B4-BE49-F238E27FC236}">
                <a16:creationId xmlns:a16="http://schemas.microsoft.com/office/drawing/2014/main" id="{1B51FD8D-6ACA-DA46-A145-97C238FB8AA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pic>
        <p:nvPicPr>
          <p:cNvPr id="13" name="Picture Placeholder 12">
            <a:extLst>
              <a:ext uri="{FF2B5EF4-FFF2-40B4-BE49-F238E27FC236}">
                <a16:creationId xmlns:a16="http://schemas.microsoft.com/office/drawing/2014/main" id="{E90E183A-65E3-9FFC-64AC-9BD71580AD97}"/>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8" name="Rectangle 77">
            <a:extLst>
              <a:ext uri="{FF2B5EF4-FFF2-40B4-BE49-F238E27FC236}">
                <a16:creationId xmlns:a16="http://schemas.microsoft.com/office/drawing/2014/main" id="{F8DF372A-0FBE-488C-AD7B-2E51B91FF7D5}"/>
              </a:ext>
            </a:extLst>
          </p:cNvPr>
          <p:cNvSpPr/>
          <p:nvPr/>
        </p:nvSpPr>
        <p:spPr>
          <a:xfrm>
            <a:off x="302400" y="1332735"/>
            <a:ext cx="3117129" cy="4390946"/>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Age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As we get older our </a:t>
            </a:r>
            <a:r>
              <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skin’s natural cell turnover rate slows down</a:t>
            </a: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which can cause a dull-looking skin tone.</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Dry skin</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When skin isn’t hydrated, fine lines can be more pronounced. The skin appears rough, and skin tone can appear dull.</a:t>
            </a:r>
          </a:p>
          <a:p>
            <a:pPr marL="0" marR="0" lvl="0" indent="0" algn="l" defTabSz="914400" rtl="0" eaLnBrk="1" fontAlgn="auto" latinLnBrk="0" hangingPunct="1">
              <a:lnSpc>
                <a:spcPct val="100000"/>
              </a:lnSpc>
              <a:spcBef>
                <a:spcPts val="1000"/>
              </a:spcBef>
              <a:spcAft>
                <a:spcPts val="5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Environmental factors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Dry weather, harsh winds, and sun exposure can potentially cause skin-dulling skin. </a:t>
            </a:r>
            <a:endPar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15" name="Rectangle 14">
            <a:extLst>
              <a:ext uri="{FF2B5EF4-FFF2-40B4-BE49-F238E27FC236}">
                <a16:creationId xmlns:a16="http://schemas.microsoft.com/office/drawing/2014/main" id="{46899DC1-28EF-BEB6-0A59-DBC994057774}"/>
              </a:ext>
            </a:extLst>
          </p:cNvPr>
          <p:cNvSpPr/>
          <p:nvPr/>
        </p:nvSpPr>
        <p:spPr>
          <a:xfrm>
            <a:off x="3971620" y="1332735"/>
            <a:ext cx="3117129" cy="364458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1000"/>
              </a:spcBef>
              <a:spcAft>
                <a:spcPts val="500"/>
              </a:spcAft>
              <a:buClrTx/>
              <a:buSzTx/>
              <a:buFontTx/>
              <a:buNone/>
              <a:tabLst/>
              <a:defRPr/>
            </a:pPr>
            <a:r>
              <a:rPr kumimoji="0" lang="en-US" sz="2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Pollution affect your skin</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The dirt in the air creates free radicals on the skin, damages collagen and stimulates pigment production, causing the complexion to look tired and drab.</a:t>
            </a:r>
          </a:p>
          <a:p>
            <a:pPr marL="0" marR="0" lvl="0" indent="0" algn="l" defTabSz="914400" rtl="0" eaLnBrk="1" fontAlgn="auto" latinLnBrk="0" hangingPunct="1">
              <a:lnSpc>
                <a:spcPct val="100000"/>
              </a:lnSpc>
              <a:spcBef>
                <a:spcPts val="1000"/>
              </a:spcBef>
              <a:spcAft>
                <a:spcPts val="500"/>
              </a:spcAft>
              <a:buClrTx/>
              <a:buSzTx/>
              <a:buFontTx/>
              <a:buNone/>
              <a:tabLst/>
              <a:defRPr/>
            </a:pPr>
            <a:r>
              <a:rPr kumimoji="0" lang="en-US" sz="2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Fatigue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It’s during sleep that our skin has an opportunity to renew and refresh itself. If you’re had a few too many sleepless nights your skin can appear less radiant. </a:t>
            </a:r>
          </a:p>
        </p:txBody>
      </p:sp>
    </p:spTree>
    <p:extLst>
      <p:ext uri="{BB962C8B-B14F-4D97-AF65-F5344CB8AC3E}">
        <p14:creationId xmlns:p14="http://schemas.microsoft.com/office/powerpoint/2010/main" val="3750610962"/>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0FD4C519-5F2D-4B20-A719-505F1A2606AB}"/>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26" name="Title 2">
            <a:extLst>
              <a:ext uri="{FF2B5EF4-FFF2-40B4-BE49-F238E27FC236}">
                <a16:creationId xmlns:a16="http://schemas.microsoft.com/office/drawing/2014/main" id="{DFDA14BA-BCEB-4DA2-985B-B52472E7516A}"/>
              </a:ext>
            </a:extLst>
          </p:cNvPr>
          <p:cNvSpPr txBox="1">
            <a:spLocks noGrp="1"/>
          </p:cNvSpPr>
          <p:nvPr>
            <p:ph type="title"/>
          </p:nvPr>
        </p:nvSpPr>
        <p:spPr>
          <a:xfrm>
            <a:off x="302401" y="302400"/>
            <a:ext cx="9713958" cy="345600"/>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a:defRPr/>
            </a:pPr>
            <a:r>
              <a:rPr lang="en-US" sz="2000" b="1">
                <a:solidFill>
                  <a:schemeClr val="tx1"/>
                </a:solidFill>
                <a:latin typeface="+mj-lt"/>
              </a:rPr>
              <a:t>What is cellular turnover? Why is it important for dull-looking skin?  </a:t>
            </a:r>
            <a:endParaRPr lang="en-GB" sz="2000" b="1">
              <a:solidFill>
                <a:schemeClr val="tx1"/>
              </a:solidFill>
              <a:latin typeface="+mj-lt"/>
            </a:endParaRPr>
          </a:p>
        </p:txBody>
      </p:sp>
      <p:pic>
        <p:nvPicPr>
          <p:cNvPr id="4" name="Picture 3">
            <a:extLst>
              <a:ext uri="{FF2B5EF4-FFF2-40B4-BE49-F238E27FC236}">
                <a16:creationId xmlns:a16="http://schemas.microsoft.com/office/drawing/2014/main" id="{E80C99D2-8A6E-58AE-F306-9C630C752F7E}"/>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4294306" y="1304235"/>
            <a:ext cx="3780027" cy="1631768"/>
          </a:xfrm>
          <a:prstGeom prst="rect">
            <a:avLst/>
          </a:prstGeom>
        </p:spPr>
      </p:pic>
      <p:sp>
        <p:nvSpPr>
          <p:cNvPr id="10" name="TextBox 9">
            <a:extLst>
              <a:ext uri="{FF2B5EF4-FFF2-40B4-BE49-F238E27FC236}">
                <a16:creationId xmlns:a16="http://schemas.microsoft.com/office/drawing/2014/main" id="{04A0FC97-6498-0CE6-CDA0-D51BFEC607E6}"/>
              </a:ext>
            </a:extLst>
          </p:cNvPr>
          <p:cNvSpPr txBox="1"/>
          <p:nvPr/>
        </p:nvSpPr>
        <p:spPr>
          <a:xfrm>
            <a:off x="4474320" y="3501538"/>
            <a:ext cx="3420000"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Our skin turnover every 20-60 days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When we’re young, dead skin is shed quickly, and replaced with new skin cells.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As we age, cell turnover slows, leaving dead skin cells on the surface of the skin for longer.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This leads to skin looking dull, uneven, and rough.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13" name="TextBox 12">
            <a:extLst>
              <a:ext uri="{FF2B5EF4-FFF2-40B4-BE49-F238E27FC236}">
                <a16:creationId xmlns:a16="http://schemas.microsoft.com/office/drawing/2014/main" id="{CFF66055-6253-6CEB-1CF0-6C5C6BCBF449}"/>
              </a:ext>
            </a:extLst>
          </p:cNvPr>
          <p:cNvSpPr txBox="1"/>
          <p:nvPr/>
        </p:nvSpPr>
        <p:spPr>
          <a:xfrm>
            <a:off x="4474321" y="2960067"/>
            <a:ext cx="3420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Skin cell turnover                                                               slows down with age</a:t>
            </a:r>
            <a:endParaRPr kumimoji="0" lang="en-CH"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5" name="TextBox 24">
            <a:extLst>
              <a:ext uri="{FF2B5EF4-FFF2-40B4-BE49-F238E27FC236}">
                <a16:creationId xmlns:a16="http://schemas.microsoft.com/office/drawing/2014/main" id="{628BCDFE-B1C3-F668-E2F2-86A088E4B2AD}"/>
              </a:ext>
            </a:extLst>
          </p:cNvPr>
          <p:cNvSpPr txBox="1"/>
          <p:nvPr/>
        </p:nvSpPr>
        <p:spPr>
          <a:xfrm>
            <a:off x="8552832" y="3501538"/>
            <a:ext cx="342000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basal cell layer contains cells called melanocytes.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Melanocytes produce the skin coloring or pigment known as melanin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Melanin pigments are lost with the dead cells during epidermal turnover.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If the turnover rate declines, Melanin will remain apparent on the skin for longer.</a:t>
            </a:r>
            <a:endParaRPr kumimoji="0" lang="en-CH"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8" name="TextBox 27">
            <a:extLst>
              <a:ext uri="{FF2B5EF4-FFF2-40B4-BE49-F238E27FC236}">
                <a16:creationId xmlns:a16="http://schemas.microsoft.com/office/drawing/2014/main" id="{BF7F2EAE-033D-6DD7-9452-291E8D44BC64}"/>
              </a:ext>
            </a:extLst>
          </p:cNvPr>
          <p:cNvSpPr txBox="1"/>
          <p:nvPr/>
        </p:nvSpPr>
        <p:spPr>
          <a:xfrm>
            <a:off x="395808" y="3501538"/>
            <a:ext cx="3420000"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Cellular turnover is the continuous process of shedding dead skin cells and subsequently replacing them with younger cells.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New skin cell are “born” in the deepest layer of the epidermis.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cell then travels up through the epidermis until it reaches the uppermost layer (stratum corneum) of the skin.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Once the cell reaches this layer, it matures — what we consider a “dead” skin cell.</a:t>
            </a:r>
          </a:p>
        </p:txBody>
      </p:sp>
      <p:sp>
        <p:nvSpPr>
          <p:cNvPr id="31" name="TextBox 30">
            <a:extLst>
              <a:ext uri="{FF2B5EF4-FFF2-40B4-BE49-F238E27FC236}">
                <a16:creationId xmlns:a16="http://schemas.microsoft.com/office/drawing/2014/main" id="{DF1997F6-2095-F619-9525-D39E32311067}"/>
              </a:ext>
            </a:extLst>
          </p:cNvPr>
          <p:cNvSpPr txBox="1"/>
          <p:nvPr/>
        </p:nvSpPr>
        <p:spPr>
          <a:xfrm>
            <a:off x="468001" y="2960067"/>
            <a:ext cx="334780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importance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of skin cell turnover </a:t>
            </a:r>
            <a:endParaRPr kumimoji="0" lang="en-CH"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64" name="TextBox 63">
            <a:extLst>
              <a:ext uri="{FF2B5EF4-FFF2-40B4-BE49-F238E27FC236}">
                <a16:creationId xmlns:a16="http://schemas.microsoft.com/office/drawing/2014/main" id="{F756104C-9571-78D6-B89F-6CBCB3123A46}"/>
              </a:ext>
            </a:extLst>
          </p:cNvPr>
          <p:cNvSpPr txBox="1"/>
          <p:nvPr/>
        </p:nvSpPr>
        <p:spPr>
          <a:xfrm>
            <a:off x="8552830" y="2960067"/>
            <a:ext cx="3420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Melanin pigments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are lost during skin cell turnover</a:t>
            </a:r>
            <a:endParaRPr kumimoji="0" lang="en-CH"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pic>
        <p:nvPicPr>
          <p:cNvPr id="1026" name="Picture 2" descr="skin cell turnover">
            <a:extLst>
              <a:ext uri="{FF2B5EF4-FFF2-40B4-BE49-F238E27FC236}">
                <a16:creationId xmlns:a16="http://schemas.microsoft.com/office/drawing/2014/main" id="{24AD8F4A-1103-A6CC-9028-5064C240DF3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4770" y="1012580"/>
            <a:ext cx="2354270" cy="19234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kin cell turnover">
            <a:extLst>
              <a:ext uri="{FF2B5EF4-FFF2-40B4-BE49-F238E27FC236}">
                <a16:creationId xmlns:a16="http://schemas.microsoft.com/office/drawing/2014/main" id="{03F0F34C-0DAA-D883-CB9F-4DD8CCCC76D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085695" y="1012580"/>
            <a:ext cx="2354270" cy="1923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04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0381459" cy="345600"/>
          </a:xfrm>
        </p:spPr>
        <p:txBody>
          <a:bodyPr>
            <a:noAutofit/>
          </a:bodyPr>
          <a:lstStyle/>
          <a:p>
            <a:r>
              <a:rPr lang="en-US"/>
              <a:t>OXY 229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a:t>ID Card</a:t>
            </a:r>
          </a:p>
        </p:txBody>
      </p:sp>
      <p:sp>
        <p:nvSpPr>
          <p:cNvPr id="6" name="Text Placeholder 5">
            <a:extLst>
              <a:ext uri="{FF2B5EF4-FFF2-40B4-BE49-F238E27FC236}">
                <a16:creationId xmlns:a16="http://schemas.microsoft.com/office/drawing/2014/main" id="{A0A97936-C3B3-2F74-C9A6-23281B1F6711}"/>
              </a:ext>
            </a:extLst>
          </p:cNvPr>
          <p:cNvSpPr>
            <a:spLocks noGrp="1"/>
          </p:cNvSpPr>
          <p:nvPr>
            <p:ph type="body" sz="quarter" idx="23"/>
          </p:nvPr>
        </p:nvSpPr>
        <p:spPr>
          <a:xfrm>
            <a:off x="572400" y="6438996"/>
            <a:ext cx="3528001" cy="116604"/>
          </a:xfrm>
        </p:spPr>
        <p:txBody>
          <a:bodyPr/>
          <a:lstStyle/>
          <a:p>
            <a:r>
              <a:rPr lang="en-GB" i="1"/>
              <a:t>*In vitro **In vivo</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52554" y="1868078"/>
            <a:ext cx="11600096" cy="1112500"/>
            <a:chOff x="0" y="2286165"/>
            <a:chExt cx="11889600" cy="1112500"/>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708343" cy="1092041"/>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Contains postbiotics from a specific yeast strain </a:t>
              </a: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obtained by fermentation and a sophisticated mixture of skin respiration facilitators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98% of natural origin (according to ISO 16128)</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endParaRPr>
            </a:p>
          </p:txBody>
        </p:sp>
      </p:grpSp>
      <p:sp>
        <p:nvSpPr>
          <p:cNvPr id="55" name="Rectangle 54">
            <a:extLst>
              <a:ext uri="{FF2B5EF4-FFF2-40B4-BE49-F238E27FC236}">
                <a16:creationId xmlns:a16="http://schemas.microsoft.com/office/drawing/2014/main" id="{7171883A-B39C-3CC0-7BB7-E00620DF26CE}"/>
              </a:ext>
            </a:extLst>
          </p:cNvPr>
          <p:cNvSpPr/>
          <p:nvPr/>
        </p:nvSpPr>
        <p:spPr>
          <a:xfrm>
            <a:off x="153358" y="3541573"/>
            <a:ext cx="11600096"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59" name="Rectangle 58">
            <a:extLst>
              <a:ext uri="{FF2B5EF4-FFF2-40B4-BE49-F238E27FC236}">
                <a16:creationId xmlns:a16="http://schemas.microsoft.com/office/drawing/2014/main" id="{E6D535CE-5DB7-1A50-4492-712D99B903A8}"/>
              </a:ext>
            </a:extLst>
          </p:cNvPr>
          <p:cNvSpPr/>
          <p:nvPr/>
        </p:nvSpPr>
        <p:spPr>
          <a:xfrm>
            <a:off x="152496" y="4906804"/>
            <a:ext cx="11597813"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165448" y="1113316"/>
            <a:ext cx="11593287" cy="632052"/>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343538"/>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Aqua, Glycerin, Caprylyl Glycol, 1,2-Hexanediol, Saccharomyces Lysate, Valine, Threonine, Glutamic acid, Glycine, Disodium Succinate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152496" y="2864719"/>
            <a:ext cx="11606239"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78774"/>
              <a:ext cx="2216371" cy="464230"/>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Form</a:t>
              </a:r>
              <a:r>
                <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l</a:t>
              </a: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iquid</a:t>
              </a:r>
              <a:endPar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Use level: 1–5%</a:t>
              </a:r>
            </a:p>
          </p:txBody>
        </p:sp>
        <p:sp>
          <p:nvSpPr>
            <p:cNvPr id="75" name="Rectangle 74">
              <a:extLst>
                <a:ext uri="{FF2B5EF4-FFF2-40B4-BE49-F238E27FC236}">
                  <a16:creationId xmlns:a16="http://schemas.microsoft.com/office/drawing/2014/main" id="{EF81DD97-D580-7802-40CA-0374840235E7}"/>
                </a:ext>
              </a:extLst>
            </p:cNvPr>
            <p:cNvSpPr/>
            <p:nvPr/>
          </p:nvSpPr>
          <p:spPr>
            <a:xfrm>
              <a:off x="5426664" y="3378774"/>
              <a:ext cx="2216371" cy="46423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Preservative: free</a:t>
              </a:r>
            </a:p>
          </p:txBody>
        </p:sp>
      </p:gr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6974" y="5036651"/>
            <a:ext cx="731737" cy="567096"/>
          </a:xfrm>
          <a:prstGeom prst="rect">
            <a:avLst/>
          </a:prstGeom>
          <a:noFill/>
        </p:spPr>
      </p:pic>
      <p:pic>
        <p:nvPicPr>
          <p:cNvPr id="13" name="Picture 12">
            <a:extLst>
              <a:ext uri="{FF2B5EF4-FFF2-40B4-BE49-F238E27FC236}">
                <a16:creationId xmlns:a16="http://schemas.microsoft.com/office/drawing/2014/main" id="{F349A256-E78D-8DDF-8664-05E276C47E5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21285" y="5036820"/>
            <a:ext cx="810041" cy="615631"/>
          </a:xfrm>
          <a:prstGeom prst="rect">
            <a:avLst/>
          </a:prstGeom>
          <a:noFill/>
        </p:spPr>
      </p:pic>
      <p:sp>
        <p:nvSpPr>
          <p:cNvPr id="2" name="Rectangle 1">
            <a:extLst>
              <a:ext uri="{FF2B5EF4-FFF2-40B4-BE49-F238E27FC236}">
                <a16:creationId xmlns:a16="http://schemas.microsoft.com/office/drawing/2014/main" id="{EA294919-6F59-EB0C-E629-8DBF5C307AA8}"/>
              </a:ext>
            </a:extLst>
          </p:cNvPr>
          <p:cNvSpPr/>
          <p:nvPr/>
        </p:nvSpPr>
        <p:spPr>
          <a:xfrm>
            <a:off x="8033735" y="2775695"/>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 readily biodegradable </a:t>
            </a:r>
          </a:p>
        </p:txBody>
      </p:sp>
      <p:pic>
        <p:nvPicPr>
          <p:cNvPr id="3" name="Picture 2"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53743" y="5013361"/>
            <a:ext cx="869475" cy="646582"/>
          </a:xfrm>
          <a:prstGeom prst="rect">
            <a:avLst/>
          </a:prstGeom>
        </p:spPr>
      </p:pic>
      <p:pic>
        <p:nvPicPr>
          <p:cNvPr id="4" name="Picture 3"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6179" y="4894131"/>
            <a:ext cx="909613" cy="909613"/>
          </a:xfrm>
          <a:prstGeom prst="rect">
            <a:avLst/>
          </a:prstGeom>
        </p:spPr>
      </p:pic>
      <p:pic>
        <p:nvPicPr>
          <p:cNvPr id="5"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60342" y="5000445"/>
            <a:ext cx="708113" cy="712404"/>
          </a:xfrm>
          <a:prstGeom prst="rect">
            <a:avLst/>
          </a:prstGeom>
        </p:spPr>
      </p:pic>
      <p:sp>
        <p:nvSpPr>
          <p:cNvPr id="7" name="TextBox 56">
            <a:extLst>
              <a:ext uri="{FF2B5EF4-FFF2-40B4-BE49-F238E27FC236}">
                <a16:creationId xmlns:a16="http://schemas.microsoft.com/office/drawing/2014/main" id="{4DDCAE23-390B-5704-969D-4E895B59FE33}"/>
              </a:ext>
            </a:extLst>
          </p:cNvPr>
          <p:cNvSpPr txBox="1"/>
          <p:nvPr/>
        </p:nvSpPr>
        <p:spPr>
          <a:xfrm>
            <a:off x="2460090" y="3562056"/>
            <a:ext cx="3987306" cy="1002273"/>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increase oxygen uptake to maintain healthy-looking skin glow*</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cell viability in the epidermis to revitalize skin*.</a:t>
            </a:r>
          </a:p>
        </p:txBody>
      </p:sp>
      <p:sp>
        <p:nvSpPr>
          <p:cNvPr id="8" name="TextBox 56">
            <a:extLst>
              <a:ext uri="{FF2B5EF4-FFF2-40B4-BE49-F238E27FC236}">
                <a16:creationId xmlns:a16="http://schemas.microsoft.com/office/drawing/2014/main" id="{A0C8574C-B08C-3917-5918-0492D4186DC6}"/>
              </a:ext>
            </a:extLst>
          </p:cNvPr>
          <p:cNvSpPr txBox="1"/>
          <p:nvPr/>
        </p:nvSpPr>
        <p:spPr>
          <a:xfrm>
            <a:off x="6455472" y="3562056"/>
            <a:ext cx="5303263"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Up to 25% increased cell turnover to revive dull-looking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modulate oily skin and rebalances bacteria potentially involved in facial redness**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Combined with NIACINAMIDE PC, OXY 229 CB ensures a lighter skin tone** </a:t>
            </a:r>
          </a:p>
        </p:txBody>
      </p:sp>
      <p:sp>
        <p:nvSpPr>
          <p:cNvPr id="9" name="Slide Number Placeholder 5">
            <a:extLst>
              <a:ext uri="{FF2B5EF4-FFF2-40B4-BE49-F238E27FC236}">
                <a16:creationId xmlns:a16="http://schemas.microsoft.com/office/drawing/2014/main" id="{6B7C4047-4DC0-8108-1C64-D075C5A52C21}"/>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87513963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9A0894-9FB1-21B8-7F37-B7179C6FDDC8}"/>
              </a:ext>
            </a:extLst>
          </p:cNvPr>
          <p:cNvSpPr>
            <a:spLocks noGrp="1"/>
          </p:cNvSpPr>
          <p:nvPr>
            <p:ph type="title"/>
          </p:nvPr>
        </p:nvSpPr>
        <p:spPr/>
        <p:txBody>
          <a:bodyPr lIns="0" tIns="0" rIns="0" bIns="0" anchor="t"/>
          <a:lstStyle/>
          <a:p>
            <a:r>
              <a:rPr lang="en-US"/>
              <a:t>Fermented Beauty trend</a:t>
            </a:r>
          </a:p>
        </p:txBody>
      </p:sp>
      <p:sp>
        <p:nvSpPr>
          <p:cNvPr id="2" name="Slide Number Placeholder 1">
            <a:extLst>
              <a:ext uri="{FF2B5EF4-FFF2-40B4-BE49-F238E27FC236}">
                <a16:creationId xmlns:a16="http://schemas.microsoft.com/office/drawing/2014/main" id="{1B51FD8D-6ACA-DA46-A145-97C238FB8AA7}"/>
              </a:ext>
            </a:extLst>
          </p:cNvPr>
          <p:cNvSpPr>
            <a:spLocks noGrp="1"/>
          </p:cNvSpPr>
          <p:nvPr>
            <p:ph type="sldNum" sz="quarter" idx="10"/>
          </p:nvPr>
        </p:nvSpPr>
        <p:spPr/>
        <p:txBody>
          <a:bodyPr/>
          <a:lstStyle/>
          <a:p>
            <a:pPr lvl="0"/>
            <a:fld id="{EC50C849-B97A-2B45-B78A-6D9C352F693C}" type="slidenum">
              <a:rPr lang="en-US" noProof="0" smtClean="0"/>
              <a:pPr lvl="0"/>
              <a:t>6</a:t>
            </a:fld>
            <a:endParaRPr lang="en-US" noProof="0"/>
          </a:p>
        </p:txBody>
      </p:sp>
      <p:sp>
        <p:nvSpPr>
          <p:cNvPr id="3" name="Text Placeholder 2">
            <a:extLst>
              <a:ext uri="{FF2B5EF4-FFF2-40B4-BE49-F238E27FC236}">
                <a16:creationId xmlns:a16="http://schemas.microsoft.com/office/drawing/2014/main" id="{FB4D477C-2BC9-009E-32E8-102F2B704250}"/>
              </a:ext>
            </a:extLst>
          </p:cNvPr>
          <p:cNvSpPr>
            <a:spLocks noGrp="1"/>
          </p:cNvSpPr>
          <p:nvPr>
            <p:ph type="body" idx="11"/>
          </p:nvPr>
        </p:nvSpPr>
        <p:spPr/>
        <p:txBody>
          <a:bodyPr/>
          <a:lstStyle/>
          <a:p>
            <a:r>
              <a:rPr lang="en-US"/>
              <a:t>Fermentation claims are popping up in beauty products everywhere</a:t>
            </a:r>
          </a:p>
        </p:txBody>
      </p:sp>
      <p:sp>
        <p:nvSpPr>
          <p:cNvPr id="22" name="Text Placeholder 21">
            <a:extLst>
              <a:ext uri="{FF2B5EF4-FFF2-40B4-BE49-F238E27FC236}">
                <a16:creationId xmlns:a16="http://schemas.microsoft.com/office/drawing/2014/main" id="{B76074B5-AC9E-E55F-DE8C-2DA963A3B7E9}"/>
              </a:ext>
            </a:extLst>
          </p:cNvPr>
          <p:cNvSpPr>
            <a:spLocks noGrp="1"/>
          </p:cNvSpPr>
          <p:nvPr>
            <p:ph type="body" sz="quarter" idx="14"/>
          </p:nvPr>
        </p:nvSpPr>
        <p:spPr/>
        <p:txBody>
          <a:bodyPr/>
          <a:lstStyle/>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US" sz="1600">
                <a:ea typeface="Fira Sans" panose="020B0503050000020004" pitchFamily="34" charset="0"/>
              </a:rPr>
              <a:t>When most people hear the word "fermentation," </a:t>
            </a:r>
            <a:br>
              <a:rPr lang="en-US" sz="1600">
                <a:ea typeface="Fira Sans" panose="020B0503050000020004" pitchFamily="34" charset="0"/>
              </a:rPr>
            </a:br>
            <a:r>
              <a:rPr lang="en-US" sz="1600">
                <a:ea typeface="Fira Sans" panose="020B0503050000020004" pitchFamily="34" charset="0"/>
              </a:rPr>
              <a:t>they think of processed foods and beverages. But fermentation isn’t just a cooking technique, it's also instrumental to the creation of beauty products.</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US" sz="1600">
                <a:ea typeface="Fira Sans" panose="020B0503050000020004" pitchFamily="34" charset="0"/>
              </a:rPr>
              <a:t>Fermentation is a natural process where microorganisms (like yeast or bacteria) break down an ingredient into a smaller molecular structure making it more concentrated </a:t>
            </a:r>
            <a:br>
              <a:rPr lang="en-US" sz="1600">
                <a:ea typeface="Fira Sans" panose="020B0503050000020004" pitchFamily="34" charset="0"/>
              </a:rPr>
            </a:br>
            <a:r>
              <a:rPr lang="en-US" sz="1600">
                <a:ea typeface="Fira Sans" panose="020B0503050000020004" pitchFamily="34" charset="0"/>
              </a:rPr>
              <a:t>and more easily absorbed by the skin. </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US" sz="1600">
                <a:ea typeface="Fira Sans" panose="020B0503050000020004" pitchFamily="34" charset="0"/>
              </a:rPr>
              <a:t>Fermented skincare refers to beauty products, which contain certain ingredients that have undergone the fermentation process.</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US" sz="1600">
                <a:ea typeface="Fira Sans" panose="020B0503050000020004" pitchFamily="34" charset="0"/>
              </a:rPr>
              <a:t>Over the last few years, fermentation claims have been increasing very rapidly in facial care, especially in Asia Pacific and North America. The driver of this growth can be linked to the increasing consumer interest in everything perceived as natural (Mintel Jan 2025).  </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endParaRPr lang="en-GB" sz="3200"/>
          </a:p>
        </p:txBody>
      </p:sp>
      <p:graphicFrame>
        <p:nvGraphicFramePr>
          <p:cNvPr id="4" name="Graphique 3">
            <a:extLst>
              <a:ext uri="{FF2B5EF4-FFF2-40B4-BE49-F238E27FC236}">
                <a16:creationId xmlns:a16="http://schemas.microsoft.com/office/drawing/2014/main" id="{91CD3DBA-5FFA-E84F-C039-378FD8941958}"/>
              </a:ext>
            </a:extLst>
          </p:cNvPr>
          <p:cNvGraphicFramePr>
            <a:graphicFrameLocks/>
          </p:cNvGraphicFramePr>
          <p:nvPr>
            <p:extLst>
              <p:ext uri="{D42A27DB-BD31-4B8C-83A1-F6EECF244321}">
                <p14:modId xmlns:p14="http://schemas.microsoft.com/office/powerpoint/2010/main" val="1785302878"/>
              </p:ext>
            </p:extLst>
          </p:nvPr>
        </p:nvGraphicFramePr>
        <p:xfrm>
          <a:off x="6642849" y="1731523"/>
          <a:ext cx="4743880" cy="30690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703739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3D46-A15A-D9EC-C5B6-2DCCB1D53988}"/>
              </a:ext>
            </a:extLst>
          </p:cNvPr>
          <p:cNvSpPr>
            <a:spLocks noGrp="1"/>
          </p:cNvSpPr>
          <p:nvPr>
            <p:ph type="title"/>
          </p:nvPr>
        </p:nvSpPr>
        <p:spPr>
          <a:xfrm>
            <a:off x="301624" y="301625"/>
            <a:ext cx="7632000" cy="303213"/>
          </a:xfrm>
        </p:spPr>
        <p:txBody>
          <a:bodyPr/>
          <a:lstStyle/>
          <a:p>
            <a:r>
              <a:rPr lang="en-US"/>
              <a:t>OXY 229 CB contains postbiotics from a specific yeast strain</a:t>
            </a:r>
          </a:p>
        </p:txBody>
      </p:sp>
      <p:sp>
        <p:nvSpPr>
          <p:cNvPr id="33" name="Slide Number Placeholder 7">
            <a:extLst>
              <a:ext uri="{FF2B5EF4-FFF2-40B4-BE49-F238E27FC236}">
                <a16:creationId xmlns:a16="http://schemas.microsoft.com/office/drawing/2014/main" id="{7AD9DE3B-3909-5198-1ECA-753FF58A8B6F}"/>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26" name="Text Placeholder 25">
            <a:extLst>
              <a:ext uri="{FF2B5EF4-FFF2-40B4-BE49-F238E27FC236}">
                <a16:creationId xmlns:a16="http://schemas.microsoft.com/office/drawing/2014/main" id="{D0D97012-8467-AD84-7823-AFD28ED1E4CD}"/>
              </a:ext>
            </a:extLst>
          </p:cNvPr>
          <p:cNvSpPr>
            <a:spLocks noGrp="1"/>
          </p:cNvSpPr>
          <p:nvPr>
            <p:ph type="body" sz="quarter" idx="12"/>
          </p:nvPr>
        </p:nvSpPr>
        <p:spPr>
          <a:xfrm>
            <a:off x="302400" y="1342800"/>
            <a:ext cx="6537671" cy="4351418"/>
          </a:xfrm>
        </p:spPr>
        <p:txBody>
          <a:bodyPr/>
          <a:lstStyle/>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The Saccharomyces lysate in OXY 229 CB is a postbiotic yeast obtained by fermentation. </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It is made from the extraordinary baker’s yeast strain VdH2:</a:t>
            </a:r>
            <a:endParaRPr lang="en-GB" sz="1600" b="0" dirty="0">
              <a:ea typeface="Fira Sans" panose="020B0503050000020004" pitchFamily="34" charset="0"/>
              <a:cs typeface="+mn-cs"/>
            </a:endParaRPr>
          </a:p>
          <a:p>
            <a:pPr marL="808100" lvl="2" indent="-363600" defTabSz="913554">
              <a:buClr>
                <a:srgbClr val="BD69D7"/>
              </a:buClr>
              <a:buFont typeface="Otypical Text Regular" panose="020B0503030300000000" pitchFamily="34" charset="0"/>
              <a:buChar char="●"/>
              <a:defRPr/>
            </a:pPr>
            <a:r>
              <a:rPr lang="en-US" sz="1600" b="0" dirty="0">
                <a:ea typeface="Fira Sans" panose="020B0503050000020004" pitchFamily="34" charset="0"/>
                <a:cs typeface="+mn-cs"/>
              </a:rPr>
              <a:t>Chosen for its ability to provide high energy, which causes bread to rise.</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The VdH2 yeast cells are cultured by aerobic fermentation.</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The resulting biomass undergoes a selective cell lysis. </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Subcellular fractionation is achieved, and the insoluble fragments are separated.</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The soluble fraction is purified and concentrated. </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The result is a yeast extract that is both low in color and odor.</a:t>
            </a:r>
          </a:p>
          <a:p>
            <a:pPr marL="363600" indent="-363600" defTabSz="913554" fontAlgn="auto">
              <a:lnSpc>
                <a:spcPct val="90000"/>
              </a:lnSpc>
              <a:spcBef>
                <a:spcPts val="500"/>
              </a:spcBef>
              <a:spcAft>
                <a:spcPts val="400"/>
              </a:spcAft>
              <a:buClr>
                <a:srgbClr val="58166D"/>
              </a:buClr>
              <a:buSzPct val="90000"/>
              <a:buFont typeface="Otypical Text Regular" panose="020B0503030300000000" pitchFamily="34" charset="0"/>
              <a:buChar char="●"/>
              <a:defRPr/>
            </a:pPr>
            <a:r>
              <a:rPr lang="en-US" sz="1600" b="0" dirty="0">
                <a:ea typeface="Fira Sans" panose="020B0503050000020004" pitchFamily="34" charset="0"/>
                <a:cs typeface="+mn-cs"/>
              </a:rPr>
              <a:t>Its by-products, known as postbiotics, awaken the skin’s natural power.</a:t>
            </a:r>
          </a:p>
          <a:p>
            <a:pPr marL="363600" indent="-363600">
              <a:lnSpc>
                <a:spcPct val="90000"/>
              </a:lnSpc>
              <a:spcBef>
                <a:spcPts val="500"/>
              </a:spcBef>
              <a:spcAft>
                <a:spcPts val="400"/>
              </a:spcAft>
              <a:buClr>
                <a:srgbClr val="58166D"/>
              </a:buClr>
              <a:buSzPct val="90000"/>
              <a:buFont typeface="Otypical Text Regular" panose="020B0503030300000000" pitchFamily="34" charset="0"/>
              <a:buChar char="●"/>
            </a:pPr>
            <a:endParaRPr lang="en-GB" dirty="0"/>
          </a:p>
        </p:txBody>
      </p:sp>
      <p:sp>
        <p:nvSpPr>
          <p:cNvPr id="3" name="Text Placeholder 2">
            <a:extLst>
              <a:ext uri="{FF2B5EF4-FFF2-40B4-BE49-F238E27FC236}">
                <a16:creationId xmlns:a16="http://schemas.microsoft.com/office/drawing/2014/main" id="{50745E39-1CE5-E630-654C-3F6F4C41A998}"/>
              </a:ext>
            </a:extLst>
          </p:cNvPr>
          <p:cNvSpPr>
            <a:spLocks noGrp="1"/>
          </p:cNvSpPr>
          <p:nvPr>
            <p:ph type="body" idx="11"/>
          </p:nvPr>
        </p:nvSpPr>
        <p:spPr/>
        <p:txBody>
          <a:bodyPr/>
          <a:lstStyle/>
          <a:p>
            <a:r>
              <a:rPr lang="en-US"/>
              <a:t>Obtained by fermentation</a:t>
            </a:r>
          </a:p>
        </p:txBody>
      </p:sp>
      <p:pic>
        <p:nvPicPr>
          <p:cNvPr id="6" name="Picture Placeholder 13" descr="A picture containing indoor, floor, tiled&#10;&#10;Description automatically generated">
            <a:extLst>
              <a:ext uri="{FF2B5EF4-FFF2-40B4-BE49-F238E27FC236}">
                <a16:creationId xmlns:a16="http://schemas.microsoft.com/office/drawing/2014/main" id="{AEC3E570-AECE-B34F-3862-4FEAB2C7FF2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33624" y="0"/>
            <a:ext cx="4258376" cy="6858000"/>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noFill/>
        </p:spPr>
      </p:pic>
    </p:spTree>
    <p:extLst>
      <p:ext uri="{BB962C8B-B14F-4D97-AF65-F5344CB8AC3E}">
        <p14:creationId xmlns:p14="http://schemas.microsoft.com/office/powerpoint/2010/main" val="1745319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5C02E84-CEC7-4098-BF95-72323B6284A0}"/>
              </a:ext>
            </a:extLst>
          </p:cNvPr>
          <p:cNvSpPr txBox="1">
            <a:spLocks/>
          </p:cNvSpPr>
          <p:nvPr/>
        </p:nvSpPr>
        <p:spPr>
          <a:xfrm>
            <a:off x="302400" y="1342800"/>
            <a:ext cx="6527935" cy="1442930"/>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0"/>
              </a:spcAft>
              <a:defRPr/>
            </a:pPr>
            <a:r>
              <a:rPr lang="en-GB" sz="1600">
                <a:solidFill>
                  <a:schemeClr val="accent3"/>
                </a:solidFill>
                <a:latin typeface="+mn-lt"/>
                <a:ea typeface="Fira Sans" panose="020B0503050000020004" pitchFamily="34" charset="0"/>
                <a:cs typeface="+mn-cs"/>
              </a:rPr>
              <a:t>Gives skin the energy it needs</a:t>
            </a:r>
          </a:p>
          <a:p>
            <a:pPr defTabSz="913554" fontAlgn="auto">
              <a:lnSpc>
                <a:spcPct val="100000"/>
              </a:lnSpc>
              <a:spcBef>
                <a:spcPts val="0"/>
              </a:spcBef>
              <a:spcAft>
                <a:spcPts val="0"/>
              </a:spcAft>
              <a:defRPr/>
            </a:pPr>
            <a:r>
              <a:rPr lang="en-US" sz="1600" b="0">
                <a:solidFill>
                  <a:schemeClr val="tx1"/>
                </a:solidFill>
                <a:latin typeface="+mn-lt"/>
                <a:ea typeface="Fira Sans" panose="020B0503050000020004" pitchFamily="34" charset="0"/>
                <a:cs typeface="+mn-cs"/>
              </a:rPr>
              <a:t>For OXY 229 CB the Saccharomyces lysate is blended with a sophisticated mixture of skin respiration facilitators such as threonine, valine, glycine, glutamic acid and disodium succinate all of which support the natural cellular revitalizing capacity to maintain a glowing complexion.</a:t>
            </a:r>
          </a:p>
        </p:txBody>
      </p:sp>
      <p:sp>
        <p:nvSpPr>
          <p:cNvPr id="2" name="Title 1">
            <a:extLst>
              <a:ext uri="{FF2B5EF4-FFF2-40B4-BE49-F238E27FC236}">
                <a16:creationId xmlns:a16="http://schemas.microsoft.com/office/drawing/2014/main" id="{FFAF791F-6B2D-69D2-F005-9EE443022B72}"/>
              </a:ext>
            </a:extLst>
          </p:cNvPr>
          <p:cNvSpPr>
            <a:spLocks noGrp="1"/>
          </p:cNvSpPr>
          <p:nvPr>
            <p:ph type="title"/>
          </p:nvPr>
        </p:nvSpPr>
        <p:spPr/>
        <p:txBody>
          <a:bodyPr/>
          <a:lstStyle/>
          <a:p>
            <a:r>
              <a:rPr lang="en-US"/>
              <a:t>OXY 229 CB contains a sophisticated mixture of respiration facilitators </a:t>
            </a:r>
            <a:br>
              <a:rPr lang="en-US"/>
            </a:br>
            <a:endParaRPr lang="en-US"/>
          </a:p>
        </p:txBody>
      </p:sp>
      <p:sp>
        <p:nvSpPr>
          <p:cNvPr id="42" name="Slide Number Placeholder 7">
            <a:extLst>
              <a:ext uri="{FF2B5EF4-FFF2-40B4-BE49-F238E27FC236}">
                <a16:creationId xmlns:a16="http://schemas.microsoft.com/office/drawing/2014/main" id="{6CB1118F-EECC-1473-B3D5-9935E7D42F74}"/>
              </a:ext>
            </a:extLst>
          </p:cNvPr>
          <p:cNvSpPr>
            <a:spLocks noGrp="1"/>
          </p:cNvSpPr>
          <p:nvPr>
            <p:ph type="sldNum" sz="quarter" idx="10"/>
          </p:nvPr>
        </p:nvSpPr>
        <p:spPr/>
        <p:txBody>
          <a:bodyPr/>
          <a:lstStyle/>
          <a:p>
            <a:fld id="{5BA3E189-2F3A-42E5-B572-3520703B6186}" type="slidenum">
              <a:rPr lang="en-GB" smtClean="0"/>
              <a:pPr/>
              <a:t>8</a:t>
            </a:fld>
            <a:endParaRPr lang="en-GB"/>
          </a:p>
        </p:txBody>
      </p:sp>
      <p:pic>
        <p:nvPicPr>
          <p:cNvPr id="13" name="Picture Placeholder 12">
            <a:extLst>
              <a:ext uri="{FF2B5EF4-FFF2-40B4-BE49-F238E27FC236}">
                <a16:creationId xmlns:a16="http://schemas.microsoft.com/office/drawing/2014/main" id="{D008B3ED-AE24-5F4C-6EB9-CFC6F62C6AC7}"/>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a:stretch/>
        </p:blipFill>
        <p:spPr/>
      </p:pic>
      <p:sp>
        <p:nvSpPr>
          <p:cNvPr id="4" name="Title 1">
            <a:extLst>
              <a:ext uri="{FF2B5EF4-FFF2-40B4-BE49-F238E27FC236}">
                <a16:creationId xmlns:a16="http://schemas.microsoft.com/office/drawing/2014/main" id="{A3EFADCE-0D45-4B4A-358B-60B71A4ED331}"/>
              </a:ext>
            </a:extLst>
          </p:cNvPr>
          <p:cNvSpPr txBox="1">
            <a:spLocks/>
          </p:cNvSpPr>
          <p:nvPr/>
        </p:nvSpPr>
        <p:spPr>
          <a:xfrm>
            <a:off x="3718662" y="5239910"/>
            <a:ext cx="2999099" cy="782094"/>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500"/>
              </a:spcAft>
              <a:defRPr/>
            </a:pPr>
            <a:r>
              <a:rPr lang="en-US" sz="1700">
                <a:solidFill>
                  <a:schemeClr val="accent3"/>
                </a:solidFill>
                <a:latin typeface="+mn-lt"/>
                <a:ea typeface="Fira Sans" panose="020B0503050000020004" pitchFamily="34" charset="0"/>
                <a:cs typeface="+mn-cs"/>
              </a:rPr>
              <a:t>Disodium succinate </a:t>
            </a:r>
          </a:p>
          <a:p>
            <a:pPr lvl="0" eaLnBrk="1" hangingPunct="1">
              <a:lnSpc>
                <a:spcPct val="100000"/>
              </a:lnSpc>
              <a:spcBef>
                <a:spcPts val="0"/>
              </a:spcBef>
              <a:spcAft>
                <a:spcPts val="500"/>
              </a:spcAft>
              <a:defRPr/>
            </a:pPr>
            <a:r>
              <a:rPr lang="en-US" sz="1500" b="0">
                <a:solidFill>
                  <a:schemeClr val="tx1"/>
                </a:solidFill>
                <a:latin typeface="+mn-lt"/>
                <a:ea typeface="Fira Sans" panose="020B0503050000020004" pitchFamily="34" charset="0"/>
                <a:cs typeface="+mn-cs"/>
              </a:rPr>
              <a:t>Helps skin respiration </a:t>
            </a:r>
          </a:p>
          <a:p>
            <a:pPr lvl="0" eaLnBrk="1" hangingPunct="1">
              <a:lnSpc>
                <a:spcPct val="100000"/>
              </a:lnSpc>
              <a:spcBef>
                <a:spcPts val="0"/>
              </a:spcBef>
              <a:spcAft>
                <a:spcPts val="500"/>
              </a:spcAft>
              <a:defRPr/>
            </a:pPr>
            <a:endParaRPr lang="en-US" sz="1500" b="0">
              <a:solidFill>
                <a:srgbClr val="7C807E"/>
              </a:solidFill>
              <a:latin typeface="+mn-lt"/>
              <a:ea typeface="Fira Sans" panose="020B0503050000020004" pitchFamily="34" charset="0"/>
              <a:cs typeface="+mn-cs"/>
            </a:endParaRPr>
          </a:p>
          <a:p>
            <a:pPr lvl="0" eaLnBrk="1" hangingPunct="1">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p:txBody>
      </p:sp>
      <p:sp>
        <p:nvSpPr>
          <p:cNvPr id="5" name="Title 1">
            <a:extLst>
              <a:ext uri="{FF2B5EF4-FFF2-40B4-BE49-F238E27FC236}">
                <a16:creationId xmlns:a16="http://schemas.microsoft.com/office/drawing/2014/main" id="{65AEC7C3-B687-DC5E-337C-0AA3F8AF9745}"/>
              </a:ext>
            </a:extLst>
          </p:cNvPr>
          <p:cNvSpPr txBox="1">
            <a:spLocks/>
          </p:cNvSpPr>
          <p:nvPr/>
        </p:nvSpPr>
        <p:spPr>
          <a:xfrm>
            <a:off x="3718662" y="2869669"/>
            <a:ext cx="2562733" cy="783995"/>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500"/>
              </a:spcAft>
              <a:defRPr/>
            </a:pPr>
            <a:r>
              <a:rPr lang="en-US" sz="1700">
                <a:solidFill>
                  <a:schemeClr val="accent3"/>
                </a:solidFill>
                <a:latin typeface="+mn-lt"/>
                <a:ea typeface="Fira Sans" panose="020B0503050000020004" pitchFamily="34" charset="0"/>
                <a:cs typeface="+mn-cs"/>
              </a:rPr>
              <a:t>Glycine – non-essential amino acid</a:t>
            </a:r>
          </a:p>
          <a:p>
            <a:pPr defTabSz="913554" fontAlgn="auto">
              <a:lnSpc>
                <a:spcPct val="100000"/>
              </a:lnSpc>
              <a:spcBef>
                <a:spcPts val="0"/>
              </a:spcBef>
              <a:spcAft>
                <a:spcPts val="500"/>
              </a:spcAft>
              <a:defRPr/>
            </a:pPr>
            <a:r>
              <a:rPr lang="en-US" sz="1500" b="0">
                <a:solidFill>
                  <a:schemeClr val="tx1"/>
                </a:solidFill>
                <a:latin typeface="+mn-lt"/>
                <a:ea typeface="Fira Sans" panose="020B0503050000020004" pitchFamily="34" charset="0"/>
                <a:cs typeface="+mn-cs"/>
              </a:rPr>
              <a:t>Improves mitochondrial </a:t>
            </a:r>
            <a:br>
              <a:rPr lang="en-US" sz="1500" b="0">
                <a:solidFill>
                  <a:schemeClr val="tx1"/>
                </a:solidFill>
                <a:latin typeface="+mn-lt"/>
                <a:ea typeface="Fira Sans" panose="020B0503050000020004" pitchFamily="34" charset="0"/>
                <a:cs typeface="+mn-cs"/>
              </a:rPr>
            </a:br>
            <a:r>
              <a:rPr lang="en-US" sz="1500" b="0">
                <a:solidFill>
                  <a:schemeClr val="tx1"/>
                </a:solidFill>
                <a:latin typeface="+mn-lt"/>
                <a:ea typeface="Fira Sans" panose="020B0503050000020004" pitchFamily="34" charset="0"/>
                <a:cs typeface="+mn-cs"/>
              </a:rPr>
              <a:t>health</a:t>
            </a: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a:solidFill>
                <a:srgbClr val="FFFFFF"/>
              </a:solidFill>
              <a:latin typeface="+mn-lt"/>
              <a:ea typeface="Fira Sans" panose="020B0503050000020004" pitchFamily="34" charset="0"/>
              <a:cs typeface="Arial"/>
            </a:endParaRPr>
          </a:p>
        </p:txBody>
      </p:sp>
      <p:sp>
        <p:nvSpPr>
          <p:cNvPr id="6" name="Title 1">
            <a:extLst>
              <a:ext uri="{FF2B5EF4-FFF2-40B4-BE49-F238E27FC236}">
                <a16:creationId xmlns:a16="http://schemas.microsoft.com/office/drawing/2014/main" id="{C2F5B9D3-0727-A3AC-5C93-31E5ECDD0A49}"/>
              </a:ext>
            </a:extLst>
          </p:cNvPr>
          <p:cNvSpPr txBox="1">
            <a:spLocks/>
          </p:cNvSpPr>
          <p:nvPr/>
        </p:nvSpPr>
        <p:spPr>
          <a:xfrm>
            <a:off x="312134" y="2869668"/>
            <a:ext cx="3044746" cy="226827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500"/>
              </a:spcAft>
              <a:defRPr/>
            </a:pPr>
            <a:r>
              <a:rPr lang="en-US" sz="1700">
                <a:solidFill>
                  <a:schemeClr val="accent3"/>
                </a:solidFill>
                <a:latin typeface="+mn-lt"/>
                <a:ea typeface="Fira Sans" panose="020B0503050000020004" pitchFamily="34" charset="0"/>
                <a:cs typeface="+mn-cs"/>
              </a:rPr>
              <a:t>Threonine –</a:t>
            </a:r>
            <a:br>
              <a:rPr lang="en-US" sz="1700">
                <a:solidFill>
                  <a:schemeClr val="accent3"/>
                </a:solidFill>
                <a:latin typeface="+mn-lt"/>
                <a:ea typeface="Fira Sans" panose="020B0503050000020004" pitchFamily="34" charset="0"/>
                <a:cs typeface="+mn-cs"/>
              </a:rPr>
            </a:br>
            <a:r>
              <a:rPr lang="en-US" sz="1700">
                <a:solidFill>
                  <a:schemeClr val="accent3"/>
                </a:solidFill>
                <a:latin typeface="+mn-lt"/>
                <a:ea typeface="Fira Sans" panose="020B0503050000020004" pitchFamily="34" charset="0"/>
                <a:cs typeface="+mn-cs"/>
              </a:rPr>
              <a:t>essential amino acid </a:t>
            </a:r>
          </a:p>
          <a:p>
            <a:pPr defTabSz="913554" fontAlgn="auto">
              <a:lnSpc>
                <a:spcPct val="100000"/>
              </a:lnSpc>
              <a:spcBef>
                <a:spcPts val="0"/>
              </a:spcBef>
              <a:spcAft>
                <a:spcPts val="500"/>
              </a:spcAft>
              <a:defRPr/>
            </a:pPr>
            <a:r>
              <a:rPr lang="en-US" sz="1500" b="0">
                <a:solidFill>
                  <a:schemeClr val="tx1"/>
                </a:solidFill>
                <a:latin typeface="+mn-lt"/>
                <a:ea typeface="Fira Sans" panose="020B0503050000020004" pitchFamily="34" charset="0"/>
                <a:cs typeface="+mn-cs"/>
              </a:rPr>
              <a:t>Plays a role in the process of skin energy production in the matrix of the mitochondria (known as the “powerhouses of the cell,” mitochondria produce the energy necessary for the cell's survival and functioning)</a:t>
            </a: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a:p>
            <a:pPr defTabSz="913554" fontAlgn="auto">
              <a:lnSpc>
                <a:spcPct val="100000"/>
              </a:lnSpc>
              <a:spcBef>
                <a:spcPts val="0"/>
              </a:spcBef>
              <a:spcAft>
                <a:spcPts val="500"/>
              </a:spcAft>
              <a:defRPr/>
            </a:pPr>
            <a:endParaRPr lang="en-US" sz="1500" b="0">
              <a:solidFill>
                <a:schemeClr val="tx1"/>
              </a:solidFill>
              <a:latin typeface="+mn-lt"/>
              <a:ea typeface="Fira Sans" panose="020B0503050000020004" pitchFamily="34" charset="0"/>
              <a:cs typeface="+mn-cs"/>
            </a:endParaRPr>
          </a:p>
        </p:txBody>
      </p:sp>
      <p:sp>
        <p:nvSpPr>
          <p:cNvPr id="7" name="Title 1">
            <a:extLst>
              <a:ext uri="{FF2B5EF4-FFF2-40B4-BE49-F238E27FC236}">
                <a16:creationId xmlns:a16="http://schemas.microsoft.com/office/drawing/2014/main" id="{02C84D9D-19BA-7B4B-3094-69FC47C2F1E4}"/>
              </a:ext>
            </a:extLst>
          </p:cNvPr>
          <p:cNvSpPr txBox="1">
            <a:spLocks/>
          </p:cNvSpPr>
          <p:nvPr/>
        </p:nvSpPr>
        <p:spPr>
          <a:xfrm>
            <a:off x="3718663" y="4057087"/>
            <a:ext cx="2716396" cy="1141572"/>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500"/>
              </a:spcAft>
              <a:defRPr/>
            </a:pPr>
            <a:r>
              <a:rPr lang="en-US" sz="1700">
                <a:solidFill>
                  <a:schemeClr val="accent3"/>
                </a:solidFill>
                <a:latin typeface="+mn-lt"/>
                <a:ea typeface="Fira Sans" panose="020B0503050000020004" pitchFamily="34" charset="0"/>
                <a:cs typeface="+mn-cs"/>
              </a:rPr>
              <a:t>Glutamic acid –</a:t>
            </a:r>
            <a:br>
              <a:rPr lang="en-US" sz="1700">
                <a:solidFill>
                  <a:schemeClr val="accent3"/>
                </a:solidFill>
                <a:latin typeface="+mn-lt"/>
                <a:ea typeface="Fira Sans" panose="020B0503050000020004" pitchFamily="34" charset="0"/>
                <a:cs typeface="+mn-cs"/>
              </a:rPr>
            </a:br>
            <a:r>
              <a:rPr lang="en-US" sz="1700">
                <a:solidFill>
                  <a:schemeClr val="accent3"/>
                </a:solidFill>
                <a:latin typeface="+mn-lt"/>
                <a:ea typeface="Fira Sans" panose="020B0503050000020004" pitchFamily="34" charset="0"/>
                <a:cs typeface="+mn-cs"/>
              </a:rPr>
              <a:t>non-essential amino acid</a:t>
            </a:r>
          </a:p>
          <a:p>
            <a:pPr defTabSz="913554" fontAlgn="auto">
              <a:lnSpc>
                <a:spcPct val="100000"/>
              </a:lnSpc>
              <a:spcBef>
                <a:spcPts val="0"/>
              </a:spcBef>
              <a:spcAft>
                <a:spcPts val="500"/>
              </a:spcAft>
              <a:defRPr/>
            </a:pPr>
            <a:r>
              <a:rPr lang="en-US" sz="1500" b="0">
                <a:solidFill>
                  <a:schemeClr val="tx1"/>
                </a:solidFill>
                <a:latin typeface="+mn-lt"/>
                <a:ea typeface="Fira Sans" panose="020B0503050000020004" pitchFamily="34" charset="0"/>
                <a:cs typeface="+mn-cs"/>
              </a:rPr>
              <a:t>Supports skin energy production</a:t>
            </a:r>
            <a:endParaRPr lang="en-US" sz="1500">
              <a:solidFill>
                <a:srgbClr val="FFFFFF"/>
              </a:solidFill>
              <a:latin typeface="+mn-lt"/>
              <a:ea typeface="Fira Sans" panose="020B0503050000020004" pitchFamily="34" charset="0"/>
              <a:cs typeface="Arial"/>
            </a:endParaRPr>
          </a:p>
        </p:txBody>
      </p:sp>
      <p:sp>
        <p:nvSpPr>
          <p:cNvPr id="8" name="Title 1">
            <a:extLst>
              <a:ext uri="{FF2B5EF4-FFF2-40B4-BE49-F238E27FC236}">
                <a16:creationId xmlns:a16="http://schemas.microsoft.com/office/drawing/2014/main" id="{06FB69CB-3141-928A-6689-97D2545143E9}"/>
              </a:ext>
            </a:extLst>
          </p:cNvPr>
          <p:cNvSpPr txBox="1">
            <a:spLocks/>
          </p:cNvSpPr>
          <p:nvPr/>
        </p:nvSpPr>
        <p:spPr>
          <a:xfrm>
            <a:off x="308128" y="5244289"/>
            <a:ext cx="3616320" cy="66440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defTabSz="913554" fontAlgn="auto">
              <a:lnSpc>
                <a:spcPct val="100000"/>
              </a:lnSpc>
              <a:spcBef>
                <a:spcPts val="0"/>
              </a:spcBef>
              <a:spcAft>
                <a:spcPts val="500"/>
              </a:spcAft>
              <a:defRPr/>
            </a:pPr>
            <a:r>
              <a:rPr lang="en-US" sz="1700">
                <a:solidFill>
                  <a:schemeClr val="accent3"/>
                </a:solidFill>
                <a:latin typeface="+mn-lt"/>
                <a:ea typeface="Fira Sans" panose="020B0503050000020004" pitchFamily="34" charset="0"/>
                <a:cs typeface="+mn-cs"/>
              </a:rPr>
              <a:t>Valine – essential amino acid </a:t>
            </a:r>
          </a:p>
          <a:p>
            <a:pPr defTabSz="913554" fontAlgn="auto">
              <a:lnSpc>
                <a:spcPct val="100000"/>
              </a:lnSpc>
              <a:spcBef>
                <a:spcPts val="0"/>
              </a:spcBef>
              <a:spcAft>
                <a:spcPts val="500"/>
              </a:spcAft>
              <a:defRPr/>
            </a:pPr>
            <a:r>
              <a:rPr lang="en-US" sz="1500" b="0">
                <a:solidFill>
                  <a:schemeClr val="tx1"/>
                </a:solidFill>
                <a:latin typeface="+mn-lt"/>
                <a:ea typeface="Fira Sans" panose="020B0503050000020004" pitchFamily="34" charset="0"/>
                <a:cs typeface="+mn-cs"/>
              </a:rPr>
              <a:t>Serves as an energy fuel</a:t>
            </a:r>
            <a:endParaRPr lang="en-US" sz="1500">
              <a:solidFill>
                <a:srgbClr val="FFFFFF"/>
              </a:solidFill>
              <a:latin typeface="+mn-lt"/>
              <a:ea typeface="Fira Sans" panose="020B0503050000020004" pitchFamily="34" charset="0"/>
              <a:cs typeface="Arial"/>
            </a:endParaRPr>
          </a:p>
        </p:txBody>
      </p:sp>
    </p:spTree>
    <p:extLst>
      <p:ext uri="{BB962C8B-B14F-4D97-AF65-F5344CB8AC3E}">
        <p14:creationId xmlns:p14="http://schemas.microsoft.com/office/powerpoint/2010/main" val="2039481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7F2E5094-C68E-4D22-8A7F-39D3C423B14F}"/>
              </a:ext>
            </a:extLst>
          </p:cNvPr>
          <p:cNvSpPr txBox="1">
            <a:spLocks/>
          </p:cNvSpPr>
          <p:nvPr/>
        </p:nvSpPr>
        <p:spPr>
          <a:xfrm>
            <a:off x="4730397" y="1350796"/>
            <a:ext cx="6083377" cy="4015575"/>
          </a:xfrm>
          <a:prstGeom prst="rect">
            <a:avLst/>
          </a:prstGeom>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US" sz="2100" b="1">
                <a:solidFill>
                  <a:srgbClr val="9138B0"/>
                </a:solidFill>
                <a:ea typeface="Fira Sans" panose="020B0503050000020004" pitchFamily="34" charset="0"/>
              </a:rPr>
              <a:t>A healthy glow is the essence of beauty</a:t>
            </a:r>
          </a:p>
          <a:p>
            <a:pPr marL="0" indent="0">
              <a:spcBef>
                <a:spcPts val="1200"/>
              </a:spcBef>
              <a:buNone/>
            </a:pPr>
            <a:r>
              <a:rPr lang="en-US" sz="1800">
                <a:ea typeface="Fira Sans" panose="020B0503050000020004" pitchFamily="34" charset="0"/>
              </a:rPr>
              <a:t>A healthy glow has a balanced energy metabolism that </a:t>
            </a:r>
            <a:br>
              <a:rPr lang="en-US" sz="1800">
                <a:ea typeface="Fira Sans" panose="020B0503050000020004" pitchFamily="34" charset="0"/>
              </a:rPr>
            </a:br>
            <a:r>
              <a:rPr lang="en-US" sz="1800">
                <a:ea typeface="Fira Sans" panose="020B0503050000020004" pitchFamily="34" charset="0"/>
              </a:rPr>
              <a:t>is responsible for the ability of cells to revitalize and to manage cell turnover. </a:t>
            </a:r>
          </a:p>
          <a:p>
            <a:pPr marL="0" indent="0">
              <a:spcBef>
                <a:spcPts val="1200"/>
              </a:spcBef>
              <a:buNone/>
            </a:pPr>
            <a:r>
              <a:rPr lang="en-US" sz="1800">
                <a:ea typeface="Fira Sans" panose="020B0503050000020004" pitchFamily="34" charset="0"/>
              </a:rPr>
              <a:t>Over time essential energy processes in the skin </a:t>
            </a:r>
            <a:br>
              <a:rPr lang="en-US" sz="1800">
                <a:ea typeface="Fira Sans" panose="020B0503050000020004" pitchFamily="34" charset="0"/>
              </a:rPr>
            </a:br>
            <a:r>
              <a:rPr lang="en-US" sz="1800">
                <a:ea typeface="Fira Sans" panose="020B0503050000020004" pitchFamily="34" charset="0"/>
              </a:rPr>
              <a:t>slow down; the skin looks tired and dull. Now the </a:t>
            </a:r>
            <a:br>
              <a:rPr lang="en-US" sz="1800">
                <a:ea typeface="Fira Sans" panose="020B0503050000020004" pitchFamily="34" charset="0"/>
              </a:rPr>
            </a:br>
            <a:r>
              <a:rPr lang="en-US" sz="1800">
                <a:ea typeface="Fira Sans" panose="020B0503050000020004" pitchFamily="34" charset="0"/>
              </a:rPr>
              <a:t>skin needs energy.</a:t>
            </a:r>
          </a:p>
          <a:p>
            <a:pPr marL="0" indent="0">
              <a:spcBef>
                <a:spcPts val="1200"/>
              </a:spcBef>
              <a:buNone/>
            </a:pPr>
            <a:r>
              <a:rPr lang="en-US" sz="1800">
                <a:ea typeface="Fira Sans" panose="020B0503050000020004" pitchFamily="34" charset="0"/>
              </a:rPr>
              <a:t>OXY 229 CB increases cells oxygen uptake for more energy and faster turnover to maintain a healthy-looking skin glow*.</a:t>
            </a:r>
          </a:p>
          <a:p>
            <a:pPr marL="0" indent="0">
              <a:spcBef>
                <a:spcPts val="1200"/>
              </a:spcBef>
              <a:buNone/>
            </a:pPr>
            <a:r>
              <a:rPr lang="en-US" sz="1800">
                <a:ea typeface="Fira Sans" panose="020B0503050000020004" pitchFamily="34" charset="0"/>
              </a:rPr>
              <a:t>The increase is potentially due to the stimulation of the citric acid cycle that plays a starring role in the process of skin energy production</a:t>
            </a:r>
            <a:r>
              <a:rPr lang="en-US" sz="1800" baseline="30000">
                <a:ea typeface="Fira Sans" panose="020B0503050000020004" pitchFamily="34" charset="0"/>
              </a:rPr>
              <a:t>1</a:t>
            </a:r>
            <a:r>
              <a:rPr lang="en-US" sz="1800">
                <a:ea typeface="Fira Sans" panose="020B0503050000020004" pitchFamily="34" charset="0"/>
              </a:rPr>
              <a:t>.  </a:t>
            </a:r>
          </a:p>
        </p:txBody>
      </p:sp>
      <p:sp>
        <p:nvSpPr>
          <p:cNvPr id="15" name="Title 14">
            <a:extLst>
              <a:ext uri="{FF2B5EF4-FFF2-40B4-BE49-F238E27FC236}">
                <a16:creationId xmlns:a16="http://schemas.microsoft.com/office/drawing/2014/main" id="{6A529008-B4BD-F193-39EA-531C38A55B79}"/>
              </a:ext>
            </a:extLst>
          </p:cNvPr>
          <p:cNvSpPr>
            <a:spLocks noGrp="1"/>
          </p:cNvSpPr>
          <p:nvPr>
            <p:ph type="title"/>
          </p:nvPr>
        </p:nvSpPr>
        <p:spPr/>
        <p:txBody>
          <a:bodyPr/>
          <a:lstStyle/>
          <a:p>
            <a:pPr lvl="0"/>
            <a:r>
              <a:rPr lang="en-US"/>
              <a:t>OXY 229 CB</a:t>
            </a:r>
          </a:p>
        </p:txBody>
      </p:sp>
      <p:sp>
        <p:nvSpPr>
          <p:cNvPr id="22" name="Slide Number Placeholder 7">
            <a:extLst>
              <a:ext uri="{FF2B5EF4-FFF2-40B4-BE49-F238E27FC236}">
                <a16:creationId xmlns:a16="http://schemas.microsoft.com/office/drawing/2014/main" id="{6187874C-FB80-1698-FA72-635AC92DB998}"/>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16" name="Text Placeholder 15">
            <a:extLst>
              <a:ext uri="{FF2B5EF4-FFF2-40B4-BE49-F238E27FC236}">
                <a16:creationId xmlns:a16="http://schemas.microsoft.com/office/drawing/2014/main" id="{7135CC47-6048-1086-389C-2E005492E141}"/>
              </a:ext>
            </a:extLst>
          </p:cNvPr>
          <p:cNvSpPr>
            <a:spLocks noGrp="1"/>
          </p:cNvSpPr>
          <p:nvPr>
            <p:ph type="body" idx="11"/>
          </p:nvPr>
        </p:nvSpPr>
        <p:spPr/>
        <p:txBody>
          <a:bodyPr/>
          <a:lstStyle/>
          <a:p>
            <a:r>
              <a:rPr lang="en-US"/>
              <a:t>The mode of action</a:t>
            </a:r>
          </a:p>
        </p:txBody>
      </p:sp>
      <p:sp>
        <p:nvSpPr>
          <p:cNvPr id="17" name="Text Placeholder 16">
            <a:extLst>
              <a:ext uri="{FF2B5EF4-FFF2-40B4-BE49-F238E27FC236}">
                <a16:creationId xmlns:a16="http://schemas.microsoft.com/office/drawing/2014/main" id="{1F2A8F94-6575-55D1-D217-8024390ACF71}"/>
              </a:ext>
            </a:extLst>
          </p:cNvPr>
          <p:cNvSpPr>
            <a:spLocks noGrp="1"/>
          </p:cNvSpPr>
          <p:nvPr>
            <p:ph type="body" sz="quarter" idx="23"/>
          </p:nvPr>
        </p:nvSpPr>
        <p:spPr>
          <a:xfrm>
            <a:off x="301625" y="6092825"/>
            <a:ext cx="3529013" cy="123111"/>
          </a:xfrm>
        </p:spPr>
        <p:txBody>
          <a:bodyPr wrap="square">
            <a:spAutoFit/>
          </a:bodyPr>
          <a:lstStyle/>
          <a:p>
            <a:r>
              <a:rPr lang="en-US"/>
              <a:t>* In vitro</a:t>
            </a:r>
          </a:p>
        </p:txBody>
      </p:sp>
      <p:sp>
        <p:nvSpPr>
          <p:cNvPr id="20" name="Text Placeholder 19">
            <a:extLst>
              <a:ext uri="{FF2B5EF4-FFF2-40B4-BE49-F238E27FC236}">
                <a16:creationId xmlns:a16="http://schemas.microsoft.com/office/drawing/2014/main" id="{0A2B3C2D-6D55-9703-FE94-CFC8F1855ADE}"/>
              </a:ext>
            </a:extLst>
          </p:cNvPr>
          <p:cNvSpPr>
            <a:spLocks noGrp="1"/>
          </p:cNvSpPr>
          <p:nvPr>
            <p:ph type="body" sz="quarter" idx="24"/>
          </p:nvPr>
        </p:nvSpPr>
        <p:spPr>
          <a:xfrm>
            <a:off x="302397" y="6214540"/>
            <a:ext cx="4428000" cy="121588"/>
          </a:xfrm>
        </p:spPr>
        <p:txBody>
          <a:bodyPr/>
          <a:lstStyle/>
          <a:p>
            <a:r>
              <a:rPr lang="en-US" sz="800" b="0" i="1" u="none" strike="noStrike" baseline="30000">
                <a:latin typeface="Fira Sans" panose="020B0503050000020004" pitchFamily="34" charset="0"/>
                <a:ea typeface="Fira Sans" panose="020B0503050000020004" pitchFamily="34" charset="0"/>
              </a:rPr>
              <a:t>1</a:t>
            </a:r>
            <a:r>
              <a:rPr lang="en-US" sz="800" i="1">
                <a:latin typeface="Fira Sans" panose="020B0503050000020004" pitchFamily="34" charset="0"/>
                <a:ea typeface="Fira Sans" panose="020B0503050000020004" pitchFamily="34" charset="0"/>
              </a:rPr>
              <a:t>R. </a:t>
            </a:r>
            <a:r>
              <a:rPr lang="en-US" sz="800" i="1" err="1">
                <a:latin typeface="Fira Sans" panose="020B0503050000020004" pitchFamily="34" charset="0"/>
                <a:ea typeface="Fira Sans" panose="020B0503050000020004" pitchFamily="34" charset="0"/>
              </a:rPr>
              <a:t>Schütz</a:t>
            </a:r>
            <a:r>
              <a:rPr lang="en-US" sz="800" i="1">
                <a:latin typeface="Fira Sans" panose="020B0503050000020004" pitchFamily="34" charset="0"/>
                <a:ea typeface="Fira Sans" panose="020B0503050000020004" pitchFamily="34" charset="0"/>
              </a:rPr>
              <a:t> et al. / Journal of Photochemistry &amp; Photobiology, B: Biology 159 (2016) 142–148</a:t>
            </a:r>
          </a:p>
          <a:p>
            <a:endParaRPr lang="en-GB"/>
          </a:p>
        </p:txBody>
      </p:sp>
      <p:pic>
        <p:nvPicPr>
          <p:cNvPr id="4" name="Picture 3" descr="Diagram&#10;&#10;Description automatically generated">
            <a:extLst>
              <a:ext uri="{FF2B5EF4-FFF2-40B4-BE49-F238E27FC236}">
                <a16:creationId xmlns:a16="http://schemas.microsoft.com/office/drawing/2014/main" id="{6055FE5F-C733-035E-7542-B3F4A16322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026" y="1695995"/>
            <a:ext cx="3610428" cy="3466010"/>
          </a:xfrm>
          <a:prstGeom prst="rect">
            <a:avLst/>
          </a:prstGeom>
        </p:spPr>
      </p:pic>
    </p:spTree>
    <p:extLst>
      <p:ext uri="{BB962C8B-B14F-4D97-AF65-F5344CB8AC3E}">
        <p14:creationId xmlns:p14="http://schemas.microsoft.com/office/powerpoint/2010/main" val="2661223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32E42A61-9AB0-4A26-BA53-FFA271EF1DD0}"/>
              </a:ext>
            </a:extLst>
          </p:cNvPr>
          <p:cNvSpPr txBox="1"/>
          <p:nvPr/>
        </p:nvSpPr>
        <p:spPr>
          <a:xfrm>
            <a:off x="302398" y="1337904"/>
            <a:ext cx="5097601" cy="261610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 high uptake of oxygen in skin cells is a sign of good metabolic activity and is very important to the natural revitalizing capacity of the skin.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The activity of OXY 229 CB was evaluated using the Gilson Respirometer, which measured oxygen uptake by a known quantity of a tissue homogenate. The oxygen consumption was determined one hour after the addition of the OXY 229 CB samples compared to untreated control.</a:t>
            </a:r>
          </a:p>
        </p:txBody>
      </p:sp>
      <p:sp>
        <p:nvSpPr>
          <p:cNvPr id="28" name="TextBox 27">
            <a:extLst>
              <a:ext uri="{FF2B5EF4-FFF2-40B4-BE49-F238E27FC236}">
                <a16:creationId xmlns:a16="http://schemas.microsoft.com/office/drawing/2014/main" id="{28000D83-6970-4E14-8C9E-748EE6EF18C0}"/>
              </a:ext>
            </a:extLst>
          </p:cNvPr>
          <p:cNvSpPr txBox="1"/>
          <p:nvPr/>
        </p:nvSpPr>
        <p:spPr>
          <a:xfrm>
            <a:off x="302398" y="5778816"/>
            <a:ext cx="1302249"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vitro</a:t>
            </a:r>
            <a:endParaRPr kumimoji="0" lang="en-CH" sz="1200" b="0" i="1"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5FE626F-A4A3-8B0A-25FD-407810247F3C}"/>
              </a:ext>
            </a:extLst>
          </p:cNvPr>
          <p:cNvSpPr>
            <a:spLocks noGrp="1"/>
          </p:cNvSpPr>
          <p:nvPr>
            <p:ph type="body" idx="11"/>
          </p:nvPr>
        </p:nvSpPr>
        <p:spPr/>
        <p:txBody>
          <a:bodyPr/>
          <a:lstStyle/>
          <a:p>
            <a:r>
              <a:rPr lang="en-US" err="1"/>
              <a:t>dsm-firmenich</a:t>
            </a:r>
            <a:r>
              <a:rPr lang="en-US"/>
              <a:t> in vitro study</a:t>
            </a:r>
          </a:p>
        </p:txBody>
      </p:sp>
      <p:sp>
        <p:nvSpPr>
          <p:cNvPr id="2" name="Title 1">
            <a:extLst>
              <a:ext uri="{FF2B5EF4-FFF2-40B4-BE49-F238E27FC236}">
                <a16:creationId xmlns:a16="http://schemas.microsoft.com/office/drawing/2014/main" id="{F36F2D21-66EB-D05C-BD20-49735775D09A}"/>
              </a:ext>
            </a:extLst>
          </p:cNvPr>
          <p:cNvSpPr>
            <a:spLocks noGrp="1"/>
          </p:cNvSpPr>
          <p:nvPr>
            <p:ph type="title"/>
          </p:nvPr>
        </p:nvSpPr>
        <p:spPr/>
        <p:txBody>
          <a:bodyPr/>
          <a:lstStyle/>
          <a:p>
            <a:r>
              <a:rPr lang="en-US"/>
              <a:t>OXY 229 CB enhances oxygen uptake </a:t>
            </a:r>
          </a:p>
        </p:txBody>
      </p:sp>
      <p:sp>
        <p:nvSpPr>
          <p:cNvPr id="7" name="Rounded Rectangle 6">
            <a:extLst>
              <a:ext uri="{FF2B5EF4-FFF2-40B4-BE49-F238E27FC236}">
                <a16:creationId xmlns:a16="http://schemas.microsoft.com/office/drawing/2014/main" id="{F4B36911-2545-CBFF-B8D2-584C69FDBE7B}"/>
              </a:ext>
            </a:extLst>
          </p:cNvPr>
          <p:cNvSpPr/>
          <p:nvPr/>
        </p:nvSpPr>
        <p:spPr>
          <a:xfrm>
            <a:off x="-1" y="4967330"/>
            <a:ext cx="5400000" cy="756045"/>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prstClr val="white"/>
                </a:solidFill>
                <a:effectLst/>
                <a:uLnTx/>
                <a:uFillTx/>
                <a:latin typeface="DM Sans"/>
                <a:ea typeface="+mn-ea"/>
                <a:cs typeface="+mn-cs"/>
              </a:rPr>
              <a:t>OXY 229 CB </a:t>
            </a:r>
            <a:r>
              <a:rPr kumimoji="0" lang="en-US" b="1" u="none" strike="noStrike" kern="1200" cap="none" spc="0" normalizeH="0" baseline="0" noProof="0">
                <a:ln>
                  <a:noFill/>
                </a:ln>
                <a:solidFill>
                  <a:prstClr val="white"/>
                </a:solidFill>
                <a:effectLst/>
                <a:uLnTx/>
                <a:uFillTx/>
                <a:latin typeface="DM Sans"/>
                <a:ea typeface="Fira Sans" panose="020B0503050000020004" pitchFamily="34" charset="0"/>
                <a:cs typeface="+mn-cs"/>
              </a:rPr>
              <a:t>enhances cells oxygen uptake by up to 750%*</a:t>
            </a:r>
            <a:endParaRPr kumimoji="0" lang="en-US" b="1" u="none" strike="noStrike" kern="1200" cap="none" spc="0" normalizeH="0" baseline="0" noProof="0">
              <a:ln>
                <a:noFill/>
              </a:ln>
              <a:solidFill>
                <a:prstClr val="white"/>
              </a:solidFill>
              <a:effectLst/>
              <a:uLnTx/>
              <a:uFillTx/>
              <a:latin typeface="DM Sans"/>
              <a:ea typeface="+mn-ea"/>
              <a:cs typeface="+mn-cs"/>
            </a:endParaRPr>
          </a:p>
        </p:txBody>
      </p:sp>
      <p:grpSp>
        <p:nvGrpSpPr>
          <p:cNvPr id="5" name="Groupe 4">
            <a:extLst>
              <a:ext uri="{FF2B5EF4-FFF2-40B4-BE49-F238E27FC236}">
                <a16:creationId xmlns:a16="http://schemas.microsoft.com/office/drawing/2014/main" id="{7911E83F-4737-D57C-A7F7-C996FDE1F484}"/>
              </a:ext>
            </a:extLst>
          </p:cNvPr>
          <p:cNvGrpSpPr/>
          <p:nvPr/>
        </p:nvGrpSpPr>
        <p:grpSpPr>
          <a:xfrm>
            <a:off x="5907211" y="1531369"/>
            <a:ext cx="5446629" cy="3813984"/>
            <a:chOff x="5907211" y="1531369"/>
            <a:chExt cx="5446629" cy="3813984"/>
          </a:xfrm>
        </p:grpSpPr>
        <p:pic>
          <p:nvPicPr>
            <p:cNvPr id="9" name="Picture 8">
              <a:extLst>
                <a:ext uri="{FF2B5EF4-FFF2-40B4-BE49-F238E27FC236}">
                  <a16:creationId xmlns:a16="http://schemas.microsoft.com/office/drawing/2014/main" id="{C083125F-A6D5-9603-FD7B-90B23B70A79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07211" y="1776500"/>
              <a:ext cx="5446629" cy="3568853"/>
            </a:xfrm>
            <a:prstGeom prst="rect">
              <a:avLst/>
            </a:prstGeom>
          </p:spPr>
        </p:pic>
        <p:sp>
          <p:nvSpPr>
            <p:cNvPr id="4" name="TextBox 3">
              <a:extLst>
                <a:ext uri="{FF2B5EF4-FFF2-40B4-BE49-F238E27FC236}">
                  <a16:creationId xmlns:a16="http://schemas.microsoft.com/office/drawing/2014/main" id="{42FB9A12-996A-4D7F-51CB-656C9EA7E95E}"/>
                </a:ext>
              </a:extLst>
            </p:cNvPr>
            <p:cNvSpPr txBox="1"/>
            <p:nvPr/>
          </p:nvSpPr>
          <p:spPr>
            <a:xfrm>
              <a:off x="6408420" y="1531369"/>
              <a:ext cx="4767619"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Oxygen uptake activity of OXY 229 CB</a:t>
              </a:r>
            </a:p>
          </p:txBody>
        </p:sp>
        <p:sp>
          <p:nvSpPr>
            <p:cNvPr id="11" name="Rectangle 10">
              <a:extLst>
                <a:ext uri="{FF2B5EF4-FFF2-40B4-BE49-F238E27FC236}">
                  <a16:creationId xmlns:a16="http://schemas.microsoft.com/office/drawing/2014/main" id="{C37E8FF9-C15F-7FD2-2C7E-92FC0FDF9AD2}"/>
                </a:ext>
              </a:extLst>
            </p:cNvPr>
            <p:cNvSpPr/>
            <p:nvPr/>
          </p:nvSpPr>
          <p:spPr>
            <a:xfrm>
              <a:off x="9864392" y="2174080"/>
              <a:ext cx="1051257" cy="2688415"/>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Rectangle 11">
              <a:extLst>
                <a:ext uri="{FF2B5EF4-FFF2-40B4-BE49-F238E27FC236}">
                  <a16:creationId xmlns:a16="http://schemas.microsoft.com/office/drawing/2014/main" id="{05CFAF1D-65DB-C8CD-8FF5-A5BA2F1AAA9D}"/>
                </a:ext>
              </a:extLst>
            </p:cNvPr>
            <p:cNvSpPr/>
            <p:nvPr/>
          </p:nvSpPr>
          <p:spPr>
            <a:xfrm>
              <a:off x="8401010" y="3019424"/>
              <a:ext cx="1054100" cy="184307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Rectangle 13">
              <a:extLst>
                <a:ext uri="{FF2B5EF4-FFF2-40B4-BE49-F238E27FC236}">
                  <a16:creationId xmlns:a16="http://schemas.microsoft.com/office/drawing/2014/main" id="{4504C746-3F5C-4E5B-263E-5A3EEA1A1D72}"/>
                </a:ext>
              </a:extLst>
            </p:cNvPr>
            <p:cNvSpPr/>
            <p:nvPr/>
          </p:nvSpPr>
          <p:spPr>
            <a:xfrm>
              <a:off x="6933327" y="3974306"/>
              <a:ext cx="1058400" cy="888189"/>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32812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32E42A61-9AB0-4A26-BA53-FFA271EF1DD0}"/>
              </a:ext>
            </a:extLst>
          </p:cNvPr>
          <p:cNvSpPr txBox="1"/>
          <p:nvPr/>
        </p:nvSpPr>
        <p:spPr>
          <a:xfrm>
            <a:off x="302397" y="1430512"/>
            <a:ext cx="5097601" cy="235449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Metabolic activity in cells must be high enough for them to carry out their normal functions and survive. The more active the cells, the healthier skin will be.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The influence of OXY 229 CB on the growth and survival of fibroblasts using the colorimetric MTT-tetrazolium </a:t>
            </a:r>
            <a:b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assay has been investigated. </a:t>
            </a:r>
          </a:p>
        </p:txBody>
      </p:sp>
      <p:sp>
        <p:nvSpPr>
          <p:cNvPr id="3" name="Text Placeholder 2">
            <a:extLst>
              <a:ext uri="{FF2B5EF4-FFF2-40B4-BE49-F238E27FC236}">
                <a16:creationId xmlns:a16="http://schemas.microsoft.com/office/drawing/2014/main" id="{3B045CDC-13B9-CD57-8003-588D4497F362}"/>
              </a:ext>
            </a:extLst>
          </p:cNvPr>
          <p:cNvSpPr>
            <a:spLocks noGrp="1"/>
          </p:cNvSpPr>
          <p:nvPr>
            <p:ph type="body" idx="11"/>
          </p:nvPr>
        </p:nvSpPr>
        <p:spPr/>
        <p:txBody>
          <a:bodyPr/>
          <a:lstStyle/>
          <a:p>
            <a:r>
              <a:rPr lang="en-US"/>
              <a:t>dsm-firmenich in vitro study</a:t>
            </a:r>
          </a:p>
        </p:txBody>
      </p:sp>
      <p:sp>
        <p:nvSpPr>
          <p:cNvPr id="2" name="Title 1">
            <a:extLst>
              <a:ext uri="{FF2B5EF4-FFF2-40B4-BE49-F238E27FC236}">
                <a16:creationId xmlns:a16="http://schemas.microsoft.com/office/drawing/2014/main" id="{B768D605-C0D7-FE2D-7179-D6C7CBF317D4}"/>
              </a:ext>
            </a:extLst>
          </p:cNvPr>
          <p:cNvSpPr>
            <a:spLocks noGrp="1"/>
          </p:cNvSpPr>
          <p:nvPr>
            <p:ph type="title"/>
          </p:nvPr>
        </p:nvSpPr>
        <p:spPr/>
        <p:txBody>
          <a:bodyPr/>
          <a:lstStyle/>
          <a:p>
            <a:r>
              <a:rPr lang="en-US"/>
              <a:t>OXY 229 CB induces cell viability </a:t>
            </a:r>
          </a:p>
        </p:txBody>
      </p:sp>
      <p:sp>
        <p:nvSpPr>
          <p:cNvPr id="6" name="TextBox 5">
            <a:extLst>
              <a:ext uri="{FF2B5EF4-FFF2-40B4-BE49-F238E27FC236}">
                <a16:creationId xmlns:a16="http://schemas.microsoft.com/office/drawing/2014/main" id="{6A479C65-488E-D510-F09A-7C8E5E1D98CE}"/>
              </a:ext>
            </a:extLst>
          </p:cNvPr>
          <p:cNvSpPr txBox="1"/>
          <p:nvPr/>
        </p:nvSpPr>
        <p:spPr>
          <a:xfrm>
            <a:off x="302398" y="5242822"/>
            <a:ext cx="1302249"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vitro</a:t>
            </a:r>
            <a:endParaRPr kumimoji="0" lang="en-CH" sz="1200" b="0" i="1" u="none" strike="noStrike" kern="1200" cap="none" spc="0" normalizeH="0" baseline="0" noProof="0">
              <a:ln>
                <a:noFill/>
              </a:ln>
              <a:solidFill>
                <a:prstClr val="black"/>
              </a:solidFill>
              <a:effectLst/>
              <a:uLnTx/>
              <a:uFillTx/>
              <a:latin typeface="DM Sans"/>
              <a:ea typeface="+mn-ea"/>
              <a:cs typeface="+mn-cs"/>
            </a:endParaRPr>
          </a:p>
        </p:txBody>
      </p:sp>
      <p:sp>
        <p:nvSpPr>
          <p:cNvPr id="9" name="Rounded Rectangle 8">
            <a:extLst>
              <a:ext uri="{FF2B5EF4-FFF2-40B4-BE49-F238E27FC236}">
                <a16:creationId xmlns:a16="http://schemas.microsoft.com/office/drawing/2014/main" id="{91E7E743-D40C-CF8E-74B4-27D0987EF48D}"/>
              </a:ext>
            </a:extLst>
          </p:cNvPr>
          <p:cNvSpPr/>
          <p:nvPr/>
        </p:nvSpPr>
        <p:spPr>
          <a:xfrm>
            <a:off x="-1" y="4458214"/>
            <a:ext cx="5400000" cy="756045"/>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u="none" strike="noStrike" kern="1200" cap="none" spc="0" normalizeH="0" baseline="0" noProof="0">
                <a:ln>
                  <a:noFill/>
                </a:ln>
                <a:solidFill>
                  <a:srgbClr val="FFFFFF"/>
                </a:solidFill>
                <a:effectLst/>
                <a:uLnTx/>
                <a:uFillTx/>
                <a:latin typeface="DM Sans"/>
                <a:ea typeface="+mn-ea"/>
                <a:cs typeface="+mn-cs"/>
              </a:rPr>
              <a:t>OXY 229 CB induces cell viability </a:t>
            </a:r>
            <a:r>
              <a:rPr lang="en-US" b="1">
                <a:solidFill>
                  <a:srgbClr val="FFFFFF"/>
                </a:solidFill>
                <a:latin typeface="DM Sans"/>
              </a:rPr>
              <a:t>                </a:t>
            </a:r>
            <a:r>
              <a:rPr kumimoji="0" lang="en-US" b="1" u="none" strike="noStrike" kern="1200" cap="none" spc="0" normalizeH="0" baseline="0" noProof="0">
                <a:ln>
                  <a:noFill/>
                </a:ln>
                <a:solidFill>
                  <a:srgbClr val="FFFFFF"/>
                </a:solidFill>
                <a:effectLst/>
                <a:uLnTx/>
                <a:uFillTx/>
                <a:latin typeface="DM Sans"/>
                <a:ea typeface="+mn-ea"/>
                <a:cs typeface="+mn-cs"/>
              </a:rPr>
              <a:t>by up to 10%*</a:t>
            </a:r>
          </a:p>
        </p:txBody>
      </p:sp>
      <p:grpSp>
        <p:nvGrpSpPr>
          <p:cNvPr id="8" name="Groupe 7">
            <a:extLst>
              <a:ext uri="{FF2B5EF4-FFF2-40B4-BE49-F238E27FC236}">
                <a16:creationId xmlns:a16="http://schemas.microsoft.com/office/drawing/2014/main" id="{E0C44A64-6E19-D9EF-A1FF-3E6C940DDE38}"/>
              </a:ext>
            </a:extLst>
          </p:cNvPr>
          <p:cNvGrpSpPr/>
          <p:nvPr/>
        </p:nvGrpSpPr>
        <p:grpSpPr>
          <a:xfrm>
            <a:off x="5962526" y="1482162"/>
            <a:ext cx="5732798" cy="3738513"/>
            <a:chOff x="5703214" y="1482162"/>
            <a:chExt cx="5732798" cy="3738513"/>
          </a:xfrm>
        </p:grpSpPr>
        <p:grpSp>
          <p:nvGrpSpPr>
            <p:cNvPr id="5" name="Groupe 4">
              <a:extLst>
                <a:ext uri="{FF2B5EF4-FFF2-40B4-BE49-F238E27FC236}">
                  <a16:creationId xmlns:a16="http://schemas.microsoft.com/office/drawing/2014/main" id="{F859D0A7-1370-8E24-BCE9-4F2E1EE1000B}"/>
                </a:ext>
              </a:extLst>
            </p:cNvPr>
            <p:cNvGrpSpPr/>
            <p:nvPr/>
          </p:nvGrpSpPr>
          <p:grpSpPr>
            <a:xfrm>
              <a:off x="5753972" y="1519686"/>
              <a:ext cx="5682040" cy="3700989"/>
              <a:chOff x="5753972" y="1519686"/>
              <a:chExt cx="5682040" cy="3700989"/>
            </a:xfrm>
          </p:grpSpPr>
          <p:pic>
            <p:nvPicPr>
              <p:cNvPr id="4" name="Picture 3">
                <a:extLst>
                  <a:ext uri="{FF2B5EF4-FFF2-40B4-BE49-F238E27FC236}">
                    <a16:creationId xmlns:a16="http://schemas.microsoft.com/office/drawing/2014/main" id="{969EEFB3-4BBC-D6CF-262C-DC950D693DB4}"/>
                  </a:ext>
                </a:extLst>
              </p:cNvPr>
              <p:cNvPicPr>
                <a:picLocks noChangeAspect="1"/>
              </p:cNvPicPr>
              <p:nvPr/>
            </p:nvPicPr>
            <p:blipFill>
              <a:blip r:embed="rId3"/>
              <a:stretch>
                <a:fillRect/>
              </a:stretch>
            </p:blipFill>
            <p:spPr>
              <a:xfrm>
                <a:off x="5753972" y="1519686"/>
                <a:ext cx="5682040" cy="3700989"/>
              </a:xfrm>
              <a:prstGeom prst="rect">
                <a:avLst/>
              </a:prstGeom>
            </p:spPr>
          </p:pic>
          <p:sp>
            <p:nvSpPr>
              <p:cNvPr id="10" name="Rectangle 9">
                <a:extLst>
                  <a:ext uri="{FF2B5EF4-FFF2-40B4-BE49-F238E27FC236}">
                    <a16:creationId xmlns:a16="http://schemas.microsoft.com/office/drawing/2014/main" id="{0BC3A9A6-5C48-CC91-E1D8-F5325DFE4920}"/>
                  </a:ext>
                </a:extLst>
              </p:cNvPr>
              <p:cNvSpPr/>
              <p:nvPr/>
            </p:nvSpPr>
            <p:spPr>
              <a:xfrm>
                <a:off x="10026181" y="2088355"/>
                <a:ext cx="714857" cy="2621197"/>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Rectangle 10">
                <a:extLst>
                  <a:ext uri="{FF2B5EF4-FFF2-40B4-BE49-F238E27FC236}">
                    <a16:creationId xmlns:a16="http://schemas.microsoft.com/office/drawing/2014/main" id="{129AF354-C1E1-BF71-589A-0CB7DB1869DD}"/>
                  </a:ext>
                </a:extLst>
              </p:cNvPr>
              <p:cNvSpPr/>
              <p:nvPr/>
            </p:nvSpPr>
            <p:spPr>
              <a:xfrm>
                <a:off x="8919327" y="3278981"/>
                <a:ext cx="724502" cy="1430572"/>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Rectangle 11">
                <a:extLst>
                  <a:ext uri="{FF2B5EF4-FFF2-40B4-BE49-F238E27FC236}">
                    <a16:creationId xmlns:a16="http://schemas.microsoft.com/office/drawing/2014/main" id="{B8E3A8CA-BD5D-F41A-990D-6528A1415B81}"/>
                  </a:ext>
                </a:extLst>
              </p:cNvPr>
              <p:cNvSpPr/>
              <p:nvPr/>
            </p:nvSpPr>
            <p:spPr>
              <a:xfrm>
                <a:off x="7822406" y="3509962"/>
                <a:ext cx="743793" cy="119959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15" name="TextBox 14">
              <a:extLst>
                <a:ext uri="{FF2B5EF4-FFF2-40B4-BE49-F238E27FC236}">
                  <a16:creationId xmlns:a16="http://schemas.microsoft.com/office/drawing/2014/main" id="{8C85D7CC-13AB-EB31-14E2-B22272847D15}"/>
                </a:ext>
              </a:extLst>
            </p:cNvPr>
            <p:cNvSpPr txBox="1"/>
            <p:nvPr/>
          </p:nvSpPr>
          <p:spPr>
            <a:xfrm>
              <a:off x="6511750" y="1482162"/>
              <a:ext cx="4166484" cy="30777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Effect of OXY-229 CB on cell viability</a:t>
              </a:r>
            </a:p>
          </p:txBody>
        </p:sp>
        <p:sp>
          <p:nvSpPr>
            <p:cNvPr id="16" name="TextBox 15">
              <a:extLst>
                <a:ext uri="{FF2B5EF4-FFF2-40B4-BE49-F238E27FC236}">
                  <a16:creationId xmlns:a16="http://schemas.microsoft.com/office/drawing/2014/main" id="{ED1AB0AD-FB7B-EAE5-1DED-60ABC03B917D}"/>
                </a:ext>
              </a:extLst>
            </p:cNvPr>
            <p:cNvSpPr txBox="1"/>
            <p:nvPr/>
          </p:nvSpPr>
          <p:spPr>
            <a:xfrm rot="16200000">
              <a:off x="4648278" y="3114097"/>
              <a:ext cx="2417650"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Cell Viability increase (%)</a:t>
              </a:r>
            </a:p>
          </p:txBody>
        </p:sp>
      </p:grpSp>
    </p:spTree>
    <p:extLst>
      <p:ext uri="{BB962C8B-B14F-4D97-AF65-F5344CB8AC3E}">
        <p14:creationId xmlns:p14="http://schemas.microsoft.com/office/powerpoint/2010/main" val="305496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5" name="Title 4">
            <a:extLst>
              <a:ext uri="{FF2B5EF4-FFF2-40B4-BE49-F238E27FC236}">
                <a16:creationId xmlns:a16="http://schemas.microsoft.com/office/drawing/2014/main" id="{47F0056A-C02F-3C59-4ADA-F34ACAF96340}"/>
              </a:ext>
            </a:extLst>
          </p:cNvPr>
          <p:cNvSpPr>
            <a:spLocks noGrp="1"/>
          </p:cNvSpPr>
          <p:nvPr>
            <p:ph type="title"/>
          </p:nvPr>
        </p:nvSpPr>
        <p:spPr/>
        <p:txBody>
          <a:bodyPr/>
          <a:lstStyle/>
          <a:p>
            <a:r>
              <a:rPr lang="en-US" dirty="0"/>
              <a:t>OXY 229 CB stimulates skin cell turnover </a:t>
            </a:r>
          </a:p>
        </p:txBody>
      </p:sp>
      <p:sp>
        <p:nvSpPr>
          <p:cNvPr id="6" name="Text Placeholder 5">
            <a:extLst>
              <a:ext uri="{FF2B5EF4-FFF2-40B4-BE49-F238E27FC236}">
                <a16:creationId xmlns:a16="http://schemas.microsoft.com/office/drawing/2014/main" id="{A932F4F5-5550-06EA-C293-164240D36DF7}"/>
              </a:ext>
            </a:extLst>
          </p:cNvPr>
          <p:cNvSpPr>
            <a:spLocks noGrp="1"/>
          </p:cNvSpPr>
          <p:nvPr>
            <p:ph type="body" idx="11"/>
          </p:nvPr>
        </p:nvSpPr>
        <p:spPr/>
        <p:txBody>
          <a:bodyPr/>
          <a:lstStyle/>
          <a:p>
            <a:r>
              <a:rPr lang="en-US"/>
              <a:t>dsm-firmenich in vivo study</a:t>
            </a:r>
          </a:p>
        </p:txBody>
      </p:sp>
      <p:sp>
        <p:nvSpPr>
          <p:cNvPr id="2" name="Rounded Rectangle 1">
            <a:extLst>
              <a:ext uri="{FF2B5EF4-FFF2-40B4-BE49-F238E27FC236}">
                <a16:creationId xmlns:a16="http://schemas.microsoft.com/office/drawing/2014/main" id="{97352E9B-3109-4CA4-4508-0C95498A0C38}"/>
              </a:ext>
            </a:extLst>
          </p:cNvPr>
          <p:cNvSpPr/>
          <p:nvPr/>
        </p:nvSpPr>
        <p:spPr>
          <a:xfrm>
            <a:off x="0" y="4569513"/>
            <a:ext cx="5400000" cy="1043887"/>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u="none" strike="noStrike" kern="1200" cap="none" spc="0" normalizeH="0" baseline="0" noProof="0">
                <a:ln>
                  <a:noFill/>
                </a:ln>
                <a:solidFill>
                  <a:prstClr val="white"/>
                </a:solidFill>
                <a:effectLst/>
                <a:uLnTx/>
                <a:uFillTx/>
                <a:latin typeface="DM Sans"/>
                <a:ea typeface="+mn-ea"/>
                <a:cs typeface="+mn-cs"/>
              </a:rPr>
              <a:t>OXY 229 CB dose-dependently stimulates skin cell turnover by up to 25%* to improve the look of tired and dull-looking skin.</a:t>
            </a:r>
          </a:p>
        </p:txBody>
      </p:sp>
      <p:sp>
        <p:nvSpPr>
          <p:cNvPr id="4" name="TextBox 3">
            <a:extLst>
              <a:ext uri="{FF2B5EF4-FFF2-40B4-BE49-F238E27FC236}">
                <a16:creationId xmlns:a16="http://schemas.microsoft.com/office/drawing/2014/main" id="{803C0D2A-8649-256E-5B2F-31D2E9033144}"/>
              </a:ext>
            </a:extLst>
          </p:cNvPr>
          <p:cNvSpPr txBox="1"/>
          <p:nvPr/>
        </p:nvSpPr>
        <p:spPr>
          <a:xfrm>
            <a:off x="302400" y="5693774"/>
            <a:ext cx="1302249"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vitro</a:t>
            </a:r>
            <a:endParaRPr kumimoji="0" lang="en-CH" sz="1200" b="0" i="1"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C1847C71-4541-4E44-A41B-6E871DCA69A0}"/>
              </a:ext>
            </a:extLst>
          </p:cNvPr>
          <p:cNvSpPr txBox="1"/>
          <p:nvPr/>
        </p:nvSpPr>
        <p:spPr>
          <a:xfrm>
            <a:off x="302401" y="1388214"/>
            <a:ext cx="5097600" cy="303159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Standard </a:t>
            </a:r>
            <a:r>
              <a:rPr kumimoji="0" lang="en-US" sz="17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dansyl</a:t>
            </a: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chloride method: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After pre-treatment with </a:t>
            </a:r>
            <a:r>
              <a:rPr kumimoji="0" lang="en-US" sz="17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dansyl</a:t>
            </a: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chloride patches, two test products containing 3% and 5% OXY 229 CB were applied twice daily to the volar forearms of 12 volunteers aged 30–55 years.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Fluorescent intensity was monitored throughout the study using black light. Differences in removal of the </a:t>
            </a:r>
            <a:r>
              <a:rPr kumimoji="0" lang="en-US" sz="17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dansyl</a:t>
            </a: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chloride stain were recorded. Endpoints (days required for cell renewal) were determined and % change in cell turnover rates calculated.</a:t>
            </a:r>
          </a:p>
        </p:txBody>
      </p:sp>
      <p:grpSp>
        <p:nvGrpSpPr>
          <p:cNvPr id="7" name="Groupe 6">
            <a:extLst>
              <a:ext uri="{FF2B5EF4-FFF2-40B4-BE49-F238E27FC236}">
                <a16:creationId xmlns:a16="http://schemas.microsoft.com/office/drawing/2014/main" id="{D9EF4FDA-589F-64CB-D19F-1D3C6F58F085}"/>
              </a:ext>
            </a:extLst>
          </p:cNvPr>
          <p:cNvGrpSpPr/>
          <p:nvPr/>
        </p:nvGrpSpPr>
        <p:grpSpPr>
          <a:xfrm>
            <a:off x="6423755" y="1636830"/>
            <a:ext cx="5312521" cy="3681046"/>
            <a:chOff x="6418145" y="1620000"/>
            <a:chExt cx="5312521" cy="3681046"/>
          </a:xfrm>
        </p:grpSpPr>
        <p:sp>
          <p:nvSpPr>
            <p:cNvPr id="3" name="TextBox 2">
              <a:extLst>
                <a:ext uri="{FF2B5EF4-FFF2-40B4-BE49-F238E27FC236}">
                  <a16:creationId xmlns:a16="http://schemas.microsoft.com/office/drawing/2014/main" id="{BA18B8E2-65A8-70D3-ECB0-637B8A9992D1}"/>
                </a:ext>
              </a:extLst>
            </p:cNvPr>
            <p:cNvSpPr txBox="1"/>
            <p:nvPr/>
          </p:nvSpPr>
          <p:spPr>
            <a:xfrm>
              <a:off x="6735338" y="1620000"/>
              <a:ext cx="4988660"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Effect of OXY-229 CB on Cell Turnover Rate </a:t>
              </a:r>
            </a:p>
          </p:txBody>
        </p:sp>
        <p:pic>
          <p:nvPicPr>
            <p:cNvPr id="14" name="Picture 13">
              <a:extLst>
                <a:ext uri="{FF2B5EF4-FFF2-40B4-BE49-F238E27FC236}">
                  <a16:creationId xmlns:a16="http://schemas.microsoft.com/office/drawing/2014/main" id="{3A15CA6E-64B4-4340-84C0-2C82D80EDB1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71"/>
            <a:stretch/>
          </p:blipFill>
          <p:spPr>
            <a:xfrm>
              <a:off x="6512312" y="2011959"/>
              <a:ext cx="5218354" cy="3289087"/>
            </a:xfrm>
            <a:prstGeom prst="rect">
              <a:avLst/>
            </a:prstGeom>
          </p:spPr>
        </p:pic>
        <p:sp>
          <p:nvSpPr>
            <p:cNvPr id="8" name="Rectangle 7">
              <a:extLst>
                <a:ext uri="{FF2B5EF4-FFF2-40B4-BE49-F238E27FC236}">
                  <a16:creationId xmlns:a16="http://schemas.microsoft.com/office/drawing/2014/main" id="{5074ACC9-5987-5D24-568D-1F59C551AAEC}"/>
                </a:ext>
              </a:extLst>
            </p:cNvPr>
            <p:cNvSpPr/>
            <p:nvPr/>
          </p:nvSpPr>
          <p:spPr>
            <a:xfrm>
              <a:off x="7426502" y="2251771"/>
              <a:ext cx="1066801" cy="2828562"/>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Rectangle 8">
              <a:extLst>
                <a:ext uri="{FF2B5EF4-FFF2-40B4-BE49-F238E27FC236}">
                  <a16:creationId xmlns:a16="http://schemas.microsoft.com/office/drawing/2014/main" id="{7A85B44C-27A7-9037-54DB-44B316CB8046}"/>
                </a:ext>
              </a:extLst>
            </p:cNvPr>
            <p:cNvSpPr/>
            <p:nvPr/>
          </p:nvSpPr>
          <p:spPr>
            <a:xfrm>
              <a:off x="8847432" y="3310422"/>
              <a:ext cx="1066800" cy="1769912"/>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Rectangle 9">
              <a:extLst>
                <a:ext uri="{FF2B5EF4-FFF2-40B4-BE49-F238E27FC236}">
                  <a16:creationId xmlns:a16="http://schemas.microsoft.com/office/drawing/2014/main" id="{8A54F757-BFB6-1318-324E-3394FF09C43D}"/>
                </a:ext>
              </a:extLst>
            </p:cNvPr>
            <p:cNvSpPr/>
            <p:nvPr/>
          </p:nvSpPr>
          <p:spPr>
            <a:xfrm>
              <a:off x="10270806" y="3833634"/>
              <a:ext cx="1066800" cy="1246699"/>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5448B63A-64F0-F7FC-C64F-B538F9A3E055}"/>
                </a:ext>
              </a:extLst>
            </p:cNvPr>
            <p:cNvSpPr txBox="1"/>
            <p:nvPr/>
          </p:nvSpPr>
          <p:spPr>
            <a:xfrm rot="16200000">
              <a:off x="5182070" y="3372599"/>
              <a:ext cx="2779928"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Days required for cell renewal</a:t>
              </a:r>
            </a:p>
          </p:txBody>
        </p:sp>
      </p:grpSp>
    </p:spTree>
    <p:extLst>
      <p:ext uri="{BB962C8B-B14F-4D97-AF65-F5344CB8AC3E}">
        <p14:creationId xmlns:p14="http://schemas.microsoft.com/office/powerpoint/2010/main" val="204604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60" name="Slide Number Placeholder 6">
            <a:extLst>
              <a:ext uri="{FF2B5EF4-FFF2-40B4-BE49-F238E27FC236}">
                <a16:creationId xmlns:a16="http://schemas.microsoft.com/office/drawing/2014/main" id="{F9EDB101-160C-4A80-AC9D-44F9EDDFFC39}"/>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62" name="Slide Number Placeholder 1">
            <a:extLst>
              <a:ext uri="{FF2B5EF4-FFF2-40B4-BE49-F238E27FC236}">
                <a16:creationId xmlns:a16="http://schemas.microsoft.com/office/drawing/2014/main" id="{2E621A0E-B03C-409A-B73D-1786A81B7731}"/>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srgbClr val="B2B2B2"/>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B2B2B2"/>
              </a:solidFill>
              <a:effectLst/>
              <a:uLnTx/>
              <a:uFillTx/>
              <a:latin typeface="DM Sans"/>
              <a:ea typeface="+mn-ea"/>
              <a:cs typeface="+mn-cs"/>
            </a:endParaRPr>
          </a:p>
        </p:txBody>
      </p:sp>
      <p:sp>
        <p:nvSpPr>
          <p:cNvPr id="63" name="Title 1">
            <a:extLst>
              <a:ext uri="{FF2B5EF4-FFF2-40B4-BE49-F238E27FC236}">
                <a16:creationId xmlns:a16="http://schemas.microsoft.com/office/drawing/2014/main" id="{6E9A6B6D-2B5E-4433-A6CC-5AB85DC88FC8}"/>
              </a:ext>
            </a:extLst>
          </p:cNvPr>
          <p:cNvSpPr txBox="1">
            <a:spLocks/>
          </p:cNvSpPr>
          <p:nvPr/>
        </p:nvSpPr>
        <p:spPr>
          <a:xfrm>
            <a:off x="302400" y="1620423"/>
            <a:ext cx="6897600" cy="2480592"/>
          </a:xfrm>
          <a:prstGeom prst="rect">
            <a:avLst/>
          </a:prstGeom>
        </p:spPr>
        <p:txBody>
          <a:bodyPr lIns="79127" tIns="39563" rIns="79127" bIns="39563" anchor="t"/>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1000"/>
              </a:spcAft>
              <a:buClrTx/>
              <a:buSzTx/>
              <a:buFontTx/>
              <a:buNone/>
              <a:tabLst/>
              <a:defRPr/>
            </a:pP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j-cs"/>
              </a:rPr>
              <a:t>OXY 229 CB (3%) in gelled water was applied twice daily onto the face of 6 Caucasian volunteers. Sebum level was measured with </a:t>
            </a:r>
            <a:r>
              <a:rPr kumimoji="0" lang="en-US" sz="1700" b="0" i="0" u="none" strike="noStrike" kern="1200" cap="none" spc="0" normalizeH="0" baseline="0" noProof="0" err="1">
                <a:ln>
                  <a:noFill/>
                </a:ln>
                <a:solidFill>
                  <a:prstClr val="black"/>
                </a:solidFill>
                <a:effectLst/>
                <a:uLnTx/>
                <a:uFillTx/>
                <a:latin typeface="DM Sans"/>
                <a:ea typeface="Fira Sans" panose="020B0503050000020004" pitchFamily="34" charset="0"/>
                <a:cs typeface="+mj-cs"/>
              </a:rPr>
              <a:t>Sebumeter</a:t>
            </a: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j-cs"/>
              </a:rPr>
              <a:t> SM 815 and microbiome profiling with focus on Corynebacterium </a:t>
            </a:r>
            <a:r>
              <a:rPr kumimoji="0" lang="en-US" sz="1700" b="0" i="0" u="none" strike="noStrike" kern="1200" cap="none" spc="0" normalizeH="0" baseline="0" noProof="0" err="1">
                <a:ln>
                  <a:noFill/>
                </a:ln>
                <a:solidFill>
                  <a:prstClr val="black"/>
                </a:solidFill>
                <a:effectLst/>
                <a:uLnTx/>
                <a:uFillTx/>
                <a:latin typeface="DM Sans"/>
                <a:ea typeface="Fira Sans" panose="020B0503050000020004" pitchFamily="34" charset="0"/>
                <a:cs typeface="+mj-cs"/>
              </a:rPr>
              <a:t>Kroppenstedtii</a:t>
            </a:r>
            <a:r>
              <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mj-cs"/>
              </a:rPr>
              <a:t> was measured by 16S rRNA gene sequence analysis, measuring time points: day 0, 7 days, 28 days</a:t>
            </a:r>
          </a:p>
          <a:p>
            <a:pPr marL="0" marR="0" lvl="0" indent="0" algn="l" defTabSz="913554" rtl="0" eaLnBrk="0" fontAlgn="auto" latinLnBrk="0" hangingPunct="0">
              <a:lnSpc>
                <a:spcPct val="100000"/>
              </a:lnSpc>
              <a:spcBef>
                <a:spcPts val="0"/>
              </a:spcBef>
              <a:spcAft>
                <a:spcPts val="600"/>
              </a:spcAft>
              <a:buClrTx/>
              <a:buSzTx/>
              <a:buFontTx/>
              <a:buNone/>
              <a:tabLst/>
              <a:defRPr/>
            </a:pPr>
            <a:r>
              <a:rPr kumimoji="0" lang="en-US" sz="1700" b="1" i="1" u="none" strike="noStrike" kern="1200" cap="none" spc="0" normalizeH="0" baseline="0" noProof="0">
                <a:ln>
                  <a:noFill/>
                </a:ln>
                <a:solidFill>
                  <a:srgbClr val="307297"/>
                </a:solidFill>
                <a:effectLst/>
                <a:uLnTx/>
                <a:uFillTx/>
                <a:latin typeface="DM Sans"/>
                <a:ea typeface="Fira Sans" panose="020B0503050000020004" pitchFamily="34" charset="0"/>
                <a:cs typeface="+mj-cs"/>
              </a:rPr>
              <a:t>Why Corynebacterium Kroppenstedtii</a:t>
            </a:r>
            <a:r>
              <a:rPr kumimoji="0" lang="en-US" sz="1700" b="1" i="1" u="none" strike="noStrike" kern="1200" cap="none" spc="0" normalizeH="0" baseline="30000" noProof="0">
                <a:ln>
                  <a:noFill/>
                </a:ln>
                <a:solidFill>
                  <a:srgbClr val="307297"/>
                </a:solidFill>
                <a:effectLst/>
                <a:uLnTx/>
                <a:uFillTx/>
                <a:latin typeface="DM Sans"/>
                <a:ea typeface="Fira Sans" panose="020B0503050000020004" pitchFamily="34" charset="0"/>
                <a:cs typeface="+mj-cs"/>
              </a:rPr>
              <a:t>1</a:t>
            </a:r>
            <a:r>
              <a:rPr kumimoji="0" lang="en-US" sz="1700" b="1" i="1" u="none" strike="noStrike" kern="1200" cap="none" spc="0" normalizeH="0" baseline="0" noProof="0">
                <a:ln>
                  <a:noFill/>
                </a:ln>
                <a:solidFill>
                  <a:srgbClr val="307297"/>
                </a:solidFill>
                <a:effectLst/>
                <a:uLnTx/>
                <a:uFillTx/>
                <a:latin typeface="DM Sans"/>
                <a:ea typeface="Fira Sans" panose="020B0503050000020004" pitchFamily="34" charset="0"/>
                <a:cs typeface="+mj-cs"/>
              </a:rPr>
              <a:t>: </a:t>
            </a:r>
          </a:p>
          <a:p>
            <a:pPr marL="0" marR="0" lvl="0" indent="0" algn="l" defTabSz="913554" rtl="0" eaLnBrk="0" fontAlgn="auto" latinLnBrk="0" hangingPunct="0">
              <a:lnSpc>
                <a:spcPct val="100000"/>
              </a:lnSpc>
              <a:spcBef>
                <a:spcPts val="0"/>
              </a:spcBef>
              <a:spcAft>
                <a:spcPts val="600"/>
              </a:spcAft>
              <a:buClrTx/>
              <a:buSzTx/>
              <a:buFontTx/>
              <a:buNone/>
              <a:tabLst/>
              <a:defRPr/>
            </a:pPr>
            <a:r>
              <a:rPr kumimoji="0" lang="en-US" sz="1700" b="0" i="1" u="none" strike="noStrike" kern="1200" cap="none" spc="0" normalizeH="0" baseline="0" noProof="0">
                <a:ln>
                  <a:noFill/>
                </a:ln>
                <a:solidFill>
                  <a:prstClr val="black"/>
                </a:solidFill>
                <a:effectLst/>
                <a:uLnTx/>
                <a:uFillTx/>
                <a:latin typeface="DM Sans"/>
                <a:ea typeface="Fira Sans" panose="020B0503050000020004" pitchFamily="34" charset="0"/>
                <a:cs typeface="+mj-cs"/>
              </a:rPr>
              <a:t>It is an opportunistic bacteria, associated with skin redness, inflammatory dermatoses and rosacea. Its relative abundance increases with age.</a:t>
            </a:r>
          </a:p>
          <a:p>
            <a:pPr marL="0" marR="0" lvl="0" indent="0" algn="l" defTabSz="913554" rtl="0" eaLnBrk="0" fontAlgn="auto" latinLnBrk="0" hangingPunct="0">
              <a:lnSpc>
                <a:spcPct val="100000"/>
              </a:lnSpc>
              <a:spcBef>
                <a:spcPts val="0"/>
              </a:spcBef>
              <a:spcAft>
                <a:spcPts val="1000"/>
              </a:spcAft>
              <a:buClrTx/>
              <a:buSzTx/>
              <a:buFontTx/>
              <a:buNone/>
              <a:tabLst/>
              <a:defRPr/>
            </a:pPr>
            <a:endParaRPr kumimoji="0" lang="de-CH" sz="1700" b="0" i="0" u="none" strike="noStrike" kern="1200" cap="none" spc="0" normalizeH="0" baseline="0" noProof="0">
              <a:ln>
                <a:noFill/>
              </a:ln>
              <a:solidFill>
                <a:prstClr val="black"/>
              </a:solidFill>
              <a:effectLst/>
              <a:uLnTx/>
              <a:uFillTx/>
              <a:latin typeface="DM Sans"/>
              <a:ea typeface="Fira Sans" panose="020B0503050000020004" pitchFamily="34" charset="0"/>
              <a:cs typeface="Arial"/>
            </a:endParaRPr>
          </a:p>
          <a:p>
            <a:pPr marL="0" marR="0" lvl="0" indent="0" algn="l" defTabSz="913554" rtl="0" eaLnBrk="0" fontAlgn="auto" latinLnBrk="0" hangingPunct="0">
              <a:lnSpc>
                <a:spcPct val="100000"/>
              </a:lnSpc>
              <a:spcBef>
                <a:spcPts val="0"/>
              </a:spcBef>
              <a:spcAft>
                <a:spcPts val="1000"/>
              </a:spcAft>
              <a:buClrTx/>
              <a:buSzTx/>
              <a:buFontTx/>
              <a:buNone/>
              <a:tabLst/>
              <a:defRPr/>
            </a:pPr>
            <a:endParaRPr kumimoji="0" lang="en-US" sz="1700" b="0" i="0" u="none" strike="noStrike" kern="1200" cap="none" spc="0" normalizeH="0" baseline="0" noProof="0">
              <a:ln>
                <a:noFill/>
              </a:ln>
              <a:solidFill>
                <a:prstClr val="black"/>
              </a:solidFill>
              <a:effectLst/>
              <a:uLnTx/>
              <a:uFillTx/>
              <a:latin typeface="DM Sans"/>
              <a:ea typeface="Fira Sans" panose="020B0503050000020004" pitchFamily="34" charset="0"/>
              <a:cs typeface="Arial"/>
            </a:endParaRPr>
          </a:p>
        </p:txBody>
      </p:sp>
      <p:sp>
        <p:nvSpPr>
          <p:cNvPr id="2" name="Title 1">
            <a:extLst>
              <a:ext uri="{FF2B5EF4-FFF2-40B4-BE49-F238E27FC236}">
                <a16:creationId xmlns:a16="http://schemas.microsoft.com/office/drawing/2014/main" id="{65B39F28-1430-00B2-CBCB-BDD5625D158A}"/>
              </a:ext>
            </a:extLst>
          </p:cNvPr>
          <p:cNvSpPr>
            <a:spLocks noGrp="1"/>
          </p:cNvSpPr>
          <p:nvPr>
            <p:ph type="title"/>
          </p:nvPr>
        </p:nvSpPr>
        <p:spPr>
          <a:xfrm>
            <a:off x="302400" y="302400"/>
            <a:ext cx="7742143" cy="493107"/>
          </a:xfrm>
        </p:spPr>
        <p:txBody>
          <a:bodyPr/>
          <a:lstStyle/>
          <a:p>
            <a:r>
              <a:rPr lang="en-US"/>
              <a:t>OXY 229 CB helps to modulate oily skin and rebalances bacteria potentially involved in facial redness</a:t>
            </a:r>
            <a:endParaRPr lang="en-US">
              <a:solidFill>
                <a:srgbClr val="FF0000"/>
              </a:solidFill>
            </a:endParaRPr>
          </a:p>
        </p:txBody>
      </p:sp>
      <p:sp>
        <p:nvSpPr>
          <p:cNvPr id="9" name="TextBox 8">
            <a:extLst>
              <a:ext uri="{FF2B5EF4-FFF2-40B4-BE49-F238E27FC236}">
                <a16:creationId xmlns:a16="http://schemas.microsoft.com/office/drawing/2014/main" id="{F3322D0B-48FB-E00E-7716-DC33BB1C0784}"/>
              </a:ext>
            </a:extLst>
          </p:cNvPr>
          <p:cNvSpPr txBox="1"/>
          <p:nvPr/>
        </p:nvSpPr>
        <p:spPr>
          <a:xfrm>
            <a:off x="302400" y="5748473"/>
            <a:ext cx="3203485"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a:t>
            </a:r>
            <a:r>
              <a:rPr kumimoji="0" lang="en-US" sz="1200" b="0" i="1"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a:t>
            </a: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K. Malik, The Cinco de Mayo study 2018</a:t>
            </a:r>
            <a:endParaRPr kumimoji="0" lang="en-CH" sz="1200" b="0" i="1" u="none" strike="noStrike" kern="1200" cap="none" spc="0" normalizeH="0" baseline="0" noProof="0">
              <a:ln>
                <a:noFill/>
              </a:ln>
              <a:solidFill>
                <a:prstClr val="black"/>
              </a:solidFill>
              <a:effectLst/>
              <a:uLnTx/>
              <a:uFillTx/>
              <a:latin typeface="DM Sans"/>
              <a:ea typeface="+mn-ea"/>
              <a:cs typeface="+mn-cs"/>
            </a:endParaRPr>
          </a:p>
        </p:txBody>
      </p:sp>
      <p:sp>
        <p:nvSpPr>
          <p:cNvPr id="4" name="Rounded Rectangle 3">
            <a:extLst>
              <a:ext uri="{FF2B5EF4-FFF2-40B4-BE49-F238E27FC236}">
                <a16:creationId xmlns:a16="http://schemas.microsoft.com/office/drawing/2014/main" id="{2930F733-AF07-4EFA-AF2F-F22B4BA78C5B}"/>
              </a:ext>
            </a:extLst>
          </p:cNvPr>
          <p:cNvSpPr/>
          <p:nvPr/>
        </p:nvSpPr>
        <p:spPr>
          <a:xfrm>
            <a:off x="0" y="4299857"/>
            <a:ext cx="7200000" cy="1327928"/>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u="none" strike="noStrike" kern="1200" cap="none" spc="0" normalizeH="0" baseline="0" noProof="0">
                <a:ln>
                  <a:noFill/>
                </a:ln>
                <a:solidFill>
                  <a:srgbClr val="FFFFFF"/>
                </a:solidFill>
                <a:effectLst/>
                <a:uLnTx/>
                <a:uFillTx/>
                <a:latin typeface="DM Sans"/>
                <a:ea typeface="+mn-ea"/>
                <a:cs typeface="+mn-cs"/>
              </a:rPr>
              <a:t>Helps to control oily skin and rebalances bacteria potentially involved in facial redness:</a:t>
            </a:r>
          </a:p>
          <a:p>
            <a:pPr marL="225425"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u="none" strike="noStrike" kern="1200" cap="none" spc="0" normalizeH="0" baseline="0" noProof="0">
                <a:ln>
                  <a:noFill/>
                </a:ln>
                <a:solidFill>
                  <a:srgbClr val="FFFFFF"/>
                </a:solidFill>
                <a:effectLst/>
                <a:uLnTx/>
                <a:uFillTx/>
                <a:latin typeface="DM Sans"/>
                <a:ea typeface="+mn-ea"/>
                <a:cs typeface="+mn-cs"/>
              </a:rPr>
              <a:t>Up to 7% sebum reduction                </a:t>
            </a:r>
          </a:p>
          <a:p>
            <a:pPr marL="225425"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u="none" strike="noStrike" kern="1200" cap="none" spc="0" normalizeH="0" baseline="0" noProof="0">
                <a:ln>
                  <a:noFill/>
                </a:ln>
                <a:solidFill>
                  <a:srgbClr val="FFFFFF"/>
                </a:solidFill>
                <a:effectLst/>
                <a:uLnTx/>
                <a:uFillTx/>
                <a:latin typeface="DM Sans"/>
                <a:ea typeface="+mn-ea"/>
                <a:cs typeface="+mn-cs"/>
              </a:rPr>
              <a:t>Up to 65% Corynebacterium </a:t>
            </a:r>
            <a:r>
              <a:rPr kumimoji="0" lang="en-US" sz="1800" b="1" u="none" strike="noStrike" kern="1200" cap="none" spc="0" normalizeH="0" baseline="0" noProof="0" err="1">
                <a:ln>
                  <a:noFill/>
                </a:ln>
                <a:solidFill>
                  <a:srgbClr val="FFFFFF"/>
                </a:solidFill>
                <a:effectLst/>
                <a:uLnTx/>
                <a:uFillTx/>
                <a:latin typeface="DM Sans"/>
                <a:ea typeface="+mn-ea"/>
                <a:cs typeface="+mn-cs"/>
              </a:rPr>
              <a:t>Kroppenstedtii</a:t>
            </a:r>
            <a:r>
              <a:rPr kumimoji="0" lang="en-US" sz="1800" b="1" u="none" strike="noStrike" kern="1200" cap="none" spc="0" normalizeH="0" baseline="0" noProof="0">
                <a:ln>
                  <a:noFill/>
                </a:ln>
                <a:solidFill>
                  <a:srgbClr val="FFFFFF"/>
                </a:solidFill>
                <a:effectLst/>
                <a:uLnTx/>
                <a:uFillTx/>
                <a:latin typeface="DM Sans"/>
                <a:ea typeface="+mn-ea"/>
                <a:cs typeface="+mn-cs"/>
              </a:rPr>
              <a:t> reduction</a:t>
            </a:r>
          </a:p>
        </p:txBody>
      </p:sp>
      <p:sp>
        <p:nvSpPr>
          <p:cNvPr id="16" name="TextBox 15">
            <a:extLst>
              <a:ext uri="{FF2B5EF4-FFF2-40B4-BE49-F238E27FC236}">
                <a16:creationId xmlns:a16="http://schemas.microsoft.com/office/drawing/2014/main" id="{7CB58927-D89E-4D3E-B6C8-65B52B734187}"/>
              </a:ext>
            </a:extLst>
          </p:cNvPr>
          <p:cNvSpPr txBox="1"/>
          <p:nvPr/>
        </p:nvSpPr>
        <p:spPr>
          <a:xfrm>
            <a:off x="302400" y="1325053"/>
            <a:ext cx="6093994"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700" b="1" i="1" u="none" strike="noStrike" kern="1200" cap="none" spc="0" normalizeH="0" baseline="0" noProof="0">
                <a:ln>
                  <a:noFill/>
                </a:ln>
                <a:solidFill>
                  <a:srgbClr val="307297"/>
                </a:solidFill>
                <a:effectLst/>
                <a:uLnTx/>
                <a:uFillTx/>
                <a:latin typeface="DM Sans"/>
                <a:ea typeface="Fira Sans" panose="020B0503050000020004" pitchFamily="34" charset="0"/>
                <a:cs typeface="+mn-cs"/>
              </a:rPr>
              <a:t>dsm-firmenich EPIBIOME BEAUTY™ in vivo study</a:t>
            </a:r>
          </a:p>
        </p:txBody>
      </p:sp>
      <p:sp>
        <p:nvSpPr>
          <p:cNvPr id="3" name="TextBox 5">
            <a:extLst>
              <a:ext uri="{FF2B5EF4-FFF2-40B4-BE49-F238E27FC236}">
                <a16:creationId xmlns:a16="http://schemas.microsoft.com/office/drawing/2014/main" id="{DC0A532A-118F-65B9-4C1A-0F6B3F72FD01}"/>
              </a:ext>
            </a:extLst>
          </p:cNvPr>
          <p:cNvSpPr txBox="1"/>
          <p:nvPr/>
        </p:nvSpPr>
        <p:spPr>
          <a:xfrm>
            <a:off x="302400" y="6022793"/>
            <a:ext cx="1302249"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v</a:t>
            </a:r>
            <a:r>
              <a:rPr lang="en-US" sz="1200" i="1">
                <a:solidFill>
                  <a:prstClr val="black"/>
                </a:solidFill>
                <a:latin typeface="DM Sans"/>
                <a:ea typeface="Fira Sans" panose="020B0503050000020004" pitchFamily="34" charset="0"/>
              </a:rPr>
              <a:t>iv</a:t>
            </a: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o</a:t>
            </a:r>
            <a:endParaRPr kumimoji="0" lang="en-CH" sz="1200" b="0" i="1" u="none" strike="noStrike" kern="1200" cap="none" spc="0" normalizeH="0" baseline="0" noProof="0">
              <a:ln>
                <a:noFill/>
              </a:ln>
              <a:solidFill>
                <a:prstClr val="black"/>
              </a:solidFill>
              <a:effectLst/>
              <a:uLnTx/>
              <a:uFillTx/>
              <a:latin typeface="DM Sans"/>
              <a:ea typeface="+mn-ea"/>
              <a:cs typeface="+mn-cs"/>
            </a:endParaRPr>
          </a:p>
        </p:txBody>
      </p:sp>
      <p:grpSp>
        <p:nvGrpSpPr>
          <p:cNvPr id="12" name="Groupe 11">
            <a:extLst>
              <a:ext uri="{FF2B5EF4-FFF2-40B4-BE49-F238E27FC236}">
                <a16:creationId xmlns:a16="http://schemas.microsoft.com/office/drawing/2014/main" id="{A261D353-362A-7C1F-09BB-E8BBFB6E054E}"/>
              </a:ext>
            </a:extLst>
          </p:cNvPr>
          <p:cNvGrpSpPr/>
          <p:nvPr/>
        </p:nvGrpSpPr>
        <p:grpSpPr>
          <a:xfrm>
            <a:off x="7909396" y="1153605"/>
            <a:ext cx="3332083" cy="2104766"/>
            <a:chOff x="7909396" y="1153605"/>
            <a:chExt cx="3332083" cy="2104766"/>
          </a:xfrm>
        </p:grpSpPr>
        <p:pic>
          <p:nvPicPr>
            <p:cNvPr id="14" name="Picture 13">
              <a:extLst>
                <a:ext uri="{FF2B5EF4-FFF2-40B4-BE49-F238E27FC236}">
                  <a16:creationId xmlns:a16="http://schemas.microsoft.com/office/drawing/2014/main" id="{29373B95-B974-4142-BACE-3A389AAD8625}"/>
                </a:ext>
              </a:extLst>
            </p:cNvPr>
            <p:cNvPicPr>
              <a:picLocks noChangeAspect="1"/>
            </p:cNvPicPr>
            <p:nvPr/>
          </p:nvPicPr>
          <p:blipFill>
            <a:blip r:embed="rId3"/>
            <a:srcRect/>
            <a:stretch/>
          </p:blipFill>
          <p:spPr>
            <a:xfrm>
              <a:off x="7909396" y="1153605"/>
              <a:ext cx="3332083" cy="2104766"/>
            </a:xfrm>
            <a:prstGeom prst="rect">
              <a:avLst/>
            </a:prstGeom>
          </p:spPr>
        </p:pic>
        <p:sp>
          <p:nvSpPr>
            <p:cNvPr id="5" name="Rectangle 4">
              <a:extLst>
                <a:ext uri="{FF2B5EF4-FFF2-40B4-BE49-F238E27FC236}">
                  <a16:creationId xmlns:a16="http://schemas.microsoft.com/office/drawing/2014/main" id="{840A0938-ECA5-6C1A-0546-DB2543864BE3}"/>
                </a:ext>
              </a:extLst>
            </p:cNvPr>
            <p:cNvSpPr/>
            <p:nvPr/>
          </p:nvSpPr>
          <p:spPr>
            <a:xfrm>
              <a:off x="10319238" y="2409825"/>
              <a:ext cx="662400" cy="524807"/>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Rectangle 6">
              <a:extLst>
                <a:ext uri="{FF2B5EF4-FFF2-40B4-BE49-F238E27FC236}">
                  <a16:creationId xmlns:a16="http://schemas.microsoft.com/office/drawing/2014/main" id="{06D3B2AC-44FD-E9A6-D39C-71D3EAFCD175}"/>
                </a:ext>
              </a:extLst>
            </p:cNvPr>
            <p:cNvSpPr/>
            <p:nvPr/>
          </p:nvSpPr>
          <p:spPr>
            <a:xfrm>
              <a:off x="9389269" y="2121694"/>
              <a:ext cx="676275" cy="812939"/>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1" name="Groupe 10">
            <a:extLst>
              <a:ext uri="{FF2B5EF4-FFF2-40B4-BE49-F238E27FC236}">
                <a16:creationId xmlns:a16="http://schemas.microsoft.com/office/drawing/2014/main" id="{0E300675-759C-8D55-AB96-5BE5EAEBC30F}"/>
              </a:ext>
            </a:extLst>
          </p:cNvPr>
          <p:cNvGrpSpPr/>
          <p:nvPr/>
        </p:nvGrpSpPr>
        <p:grpSpPr>
          <a:xfrm>
            <a:off x="7909396" y="3258371"/>
            <a:ext cx="3439160" cy="2283602"/>
            <a:chOff x="7909396" y="3258371"/>
            <a:chExt cx="3439160" cy="2283602"/>
          </a:xfrm>
        </p:grpSpPr>
        <p:pic>
          <p:nvPicPr>
            <p:cNvPr id="13" name="Picture 12" descr="A picture containing chart&#10;&#10;Description automatically generated">
              <a:extLst>
                <a:ext uri="{FF2B5EF4-FFF2-40B4-BE49-F238E27FC236}">
                  <a16:creationId xmlns:a16="http://schemas.microsoft.com/office/drawing/2014/main" id="{BBF84218-CE05-3FA5-A6C5-BAF36922A0A6}"/>
                </a:ext>
              </a:extLst>
            </p:cNvPr>
            <p:cNvPicPr>
              <a:picLocks noChangeAspect="1"/>
            </p:cNvPicPr>
            <p:nvPr/>
          </p:nvPicPr>
          <p:blipFill>
            <a:blip r:embed="rId4"/>
            <a:stretch>
              <a:fillRect/>
            </a:stretch>
          </p:blipFill>
          <p:spPr>
            <a:xfrm>
              <a:off x="7909396" y="3258371"/>
              <a:ext cx="3439160" cy="2283602"/>
            </a:xfrm>
            <a:prstGeom prst="rect">
              <a:avLst/>
            </a:prstGeom>
          </p:spPr>
        </p:pic>
        <p:sp>
          <p:nvSpPr>
            <p:cNvPr id="8" name="Rectangle 7">
              <a:extLst>
                <a:ext uri="{FF2B5EF4-FFF2-40B4-BE49-F238E27FC236}">
                  <a16:creationId xmlns:a16="http://schemas.microsoft.com/office/drawing/2014/main" id="{925F99B3-E1B0-3C2E-D5D4-5FAF45F6D756}"/>
                </a:ext>
              </a:extLst>
            </p:cNvPr>
            <p:cNvSpPr/>
            <p:nvPr/>
          </p:nvSpPr>
          <p:spPr>
            <a:xfrm>
              <a:off x="10338288" y="4674394"/>
              <a:ext cx="662400" cy="541099"/>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Rectangle 9">
              <a:extLst>
                <a:ext uri="{FF2B5EF4-FFF2-40B4-BE49-F238E27FC236}">
                  <a16:creationId xmlns:a16="http://schemas.microsoft.com/office/drawing/2014/main" id="{F125A486-4BDC-260F-9975-E5876A5045B7}"/>
                </a:ext>
              </a:extLst>
            </p:cNvPr>
            <p:cNvSpPr/>
            <p:nvPr/>
          </p:nvSpPr>
          <p:spPr>
            <a:xfrm>
              <a:off x="9425869" y="4686293"/>
              <a:ext cx="661106" cy="5292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909862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399" y="302400"/>
            <a:ext cx="5053372" cy="345415"/>
          </a:xfrm>
        </p:spPr>
        <p:txBody>
          <a:bodyPr/>
          <a:lstStyle/>
          <a:p>
            <a:r>
              <a:rPr lang="en-US"/>
              <a:t>DOUBLE ACTIVE</a:t>
            </a:r>
            <a:br>
              <a:rPr lang="en-US"/>
            </a:br>
            <a:r>
              <a:rPr lang="en-US"/>
              <a:t>OXY 229 CB plus NIACINAMIDE PC</a:t>
            </a:r>
            <a:br>
              <a:rPr lang="en-US"/>
            </a:br>
            <a:endParaRPr lang="en-US"/>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6" name="Picture Placeholder 5" descr="A couple of women posing for a photo&#10;&#10;Description automatically generated">
            <a:extLst>
              <a:ext uri="{FF2B5EF4-FFF2-40B4-BE49-F238E27FC236}">
                <a16:creationId xmlns:a16="http://schemas.microsoft.com/office/drawing/2014/main" id="{CAD3D2C9-D02F-F91B-9B37-B3FF4E6A54B5}"/>
              </a:ext>
            </a:extLst>
          </p:cNvPr>
          <p:cNvPicPr>
            <a:picLocks noGrp="1" noChangeAspect="1"/>
          </p:cNvPicPr>
          <p:nvPr>
            <p:ph type="pic" sz="quarter" idx="22"/>
          </p:nvPr>
        </p:nvPicPr>
        <p:blipFill rotWithShape="1">
          <a:blip r:embed="rId2" cstate="print">
            <a:extLst>
              <a:ext uri="{28A0092B-C50C-407E-A947-70E740481C1C}">
                <a14:useLocalDpi xmlns:a14="http://schemas.microsoft.com/office/drawing/2010/main"/>
              </a:ext>
            </a:extLst>
          </a:blip>
          <a:srcRect/>
          <a:stretch/>
        </p:blipFill>
        <p:spPr/>
      </p:pic>
      <p:sp>
        <p:nvSpPr>
          <p:cNvPr id="48" name="Text Placeholder 47">
            <a:extLst>
              <a:ext uri="{FF2B5EF4-FFF2-40B4-BE49-F238E27FC236}">
                <a16:creationId xmlns:a16="http://schemas.microsoft.com/office/drawing/2014/main" id="{FE59BEA3-69E1-0225-ECFA-49D548B18312}"/>
              </a:ext>
            </a:extLst>
          </p:cNvPr>
          <p:cNvSpPr>
            <a:spLocks noGrp="1"/>
          </p:cNvSpPr>
          <p:nvPr>
            <p:ph type="body" idx="11"/>
          </p:nvPr>
        </p:nvSpPr>
        <p:spPr>
          <a:xfrm>
            <a:off x="341708" y="1000302"/>
            <a:ext cx="5596464" cy="1699339"/>
          </a:xfrm>
        </p:spPr>
        <p:txBody>
          <a:bodyPr/>
          <a:lstStyle/>
          <a:p>
            <a:pPr marR="0" lvl="0" defTabSz="914400" eaLnBrk="1" fontAlgn="auto" latinLnBrk="0" hangingPunct="1">
              <a:lnSpc>
                <a:spcPct val="100000"/>
              </a:lnSpc>
              <a:spcBef>
                <a:spcPts val="0"/>
              </a:spcBef>
              <a:spcAft>
                <a:spcPts val="0"/>
              </a:spcAft>
              <a:buClrTx/>
              <a:buSzTx/>
              <a:tabLst/>
              <a:defRPr/>
            </a:pPr>
            <a:r>
              <a:rPr lang="en-US" sz="1400" b="1">
                <a:solidFill>
                  <a:prstClr val="black"/>
                </a:solidFill>
              </a:rPr>
              <a:t>2 different levels of action for a lighter skin tone </a:t>
            </a:r>
          </a:p>
          <a:p>
            <a:pPr marL="285750" indent="-285750">
              <a:buFont typeface="Arial" panose="020B0604020202020204" pitchFamily="34" charset="0"/>
              <a:buChar char="•"/>
              <a:defRPr/>
            </a:pPr>
            <a:r>
              <a:rPr lang="en-US" sz="1400">
                <a:solidFill>
                  <a:prstClr val="black"/>
                </a:solidFill>
              </a:rPr>
              <a:t>OXY 229 CB stimulates epidermal turnover and the removal of pigmented cells</a:t>
            </a:r>
            <a:endParaRPr lang="en-US" sz="1400" b="1" kern="0">
              <a:solidFill>
                <a:prstClr val="black"/>
              </a:solidFill>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a:ln>
                  <a:noFill/>
                </a:ln>
                <a:solidFill>
                  <a:prstClr val="black"/>
                </a:solidFill>
                <a:effectLst/>
                <a:uLnTx/>
                <a:uFillTx/>
              </a:rPr>
              <a:t>NIACINAMIDE PC inhibits melanosome transfer from melanocytes to surrounding keratinocytes</a:t>
            </a:r>
            <a:endParaRPr kumimoji="0" lang="en-US" sz="1400" i="0" u="none" strike="noStrike" kern="0" cap="none" spc="0" normalizeH="0" baseline="30000" noProof="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a:ln>
                <a:noFill/>
              </a:ln>
              <a:solidFill>
                <a:prstClr val="black"/>
              </a:solidFill>
              <a:effectLst/>
              <a:uLnTx/>
              <a:uFillTx/>
            </a:endParaRPr>
          </a:p>
          <a:p>
            <a:endParaRPr lang="en-US" sz="1400"/>
          </a:p>
          <a:p>
            <a:endParaRPr lang="en-US" sz="1400"/>
          </a:p>
        </p:txBody>
      </p:sp>
      <p:pic>
        <p:nvPicPr>
          <p:cNvPr id="30" name="Picture 29">
            <a:extLst>
              <a:ext uri="{FF2B5EF4-FFF2-40B4-BE49-F238E27FC236}">
                <a16:creationId xmlns:a16="http://schemas.microsoft.com/office/drawing/2014/main" id="{93263963-CBE4-A10A-0041-576CBD622A7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10029" y="2337454"/>
            <a:ext cx="3967510" cy="4015575"/>
          </a:xfrm>
          <a:prstGeom prst="rect">
            <a:avLst/>
          </a:prstGeom>
        </p:spPr>
      </p:pic>
      <p:sp>
        <p:nvSpPr>
          <p:cNvPr id="31" name="Rectangle 30">
            <a:extLst>
              <a:ext uri="{FF2B5EF4-FFF2-40B4-BE49-F238E27FC236}">
                <a16:creationId xmlns:a16="http://schemas.microsoft.com/office/drawing/2014/main" id="{2CB6046D-D8A7-209A-30D1-AB9744B93F0A}"/>
              </a:ext>
            </a:extLst>
          </p:cNvPr>
          <p:cNvSpPr/>
          <p:nvPr/>
        </p:nvSpPr>
        <p:spPr>
          <a:xfrm>
            <a:off x="1258414" y="2998156"/>
            <a:ext cx="1248002" cy="3099260"/>
          </a:xfrm>
          <a:prstGeom prst="rect">
            <a:avLst/>
          </a:prstGeom>
          <a:solidFill>
            <a:schemeClr val="bg1">
              <a:alpha val="60000"/>
            </a:schemeClr>
          </a:solidFill>
          <a:ln>
            <a:noFill/>
          </a:ln>
          <a:effectLst>
            <a:outerShdw blurRad="50800" dist="50800" dir="5400000" algn="ctr" rotWithShape="0">
              <a:schemeClr val="bg1">
                <a:lumMod val="9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pic>
        <p:nvPicPr>
          <p:cNvPr id="32" name="Picture 31" descr="Diagram&#10;&#10;Description automatically generated">
            <a:extLst>
              <a:ext uri="{FF2B5EF4-FFF2-40B4-BE49-F238E27FC236}">
                <a16:creationId xmlns:a16="http://schemas.microsoft.com/office/drawing/2014/main" id="{69D39C32-12CA-0965-5E18-1DBAE237BFC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1205941" y="4093245"/>
            <a:ext cx="1358498" cy="1132947"/>
          </a:xfrm>
          <a:prstGeom prst="rect">
            <a:avLst/>
          </a:prstGeom>
        </p:spPr>
      </p:pic>
      <p:sp>
        <p:nvSpPr>
          <p:cNvPr id="33" name="Arrow: Striped Right 32">
            <a:extLst>
              <a:ext uri="{FF2B5EF4-FFF2-40B4-BE49-F238E27FC236}">
                <a16:creationId xmlns:a16="http://schemas.microsoft.com/office/drawing/2014/main" id="{FF420197-9C15-84B9-AB44-ADB5F7BE0196}"/>
              </a:ext>
            </a:extLst>
          </p:cNvPr>
          <p:cNvSpPr/>
          <p:nvPr/>
        </p:nvSpPr>
        <p:spPr>
          <a:xfrm rot="16200000">
            <a:off x="-1147796" y="4057286"/>
            <a:ext cx="3889747" cy="626512"/>
          </a:xfrm>
          <a:prstGeom prst="strip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8C5DB965-E22A-EC46-6E76-F44056F1954F}"/>
              </a:ext>
            </a:extLst>
          </p:cNvPr>
          <p:cNvSpPr txBox="1"/>
          <p:nvPr/>
        </p:nvSpPr>
        <p:spPr>
          <a:xfrm rot="16200000">
            <a:off x="-24308" y="4160574"/>
            <a:ext cx="169933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50000"/>
                  </a:prstClr>
                </a:solidFill>
                <a:effectLst/>
                <a:uLnTx/>
                <a:uFillTx/>
                <a:latin typeface="DM Sans"/>
                <a:ea typeface="+mn-ea"/>
                <a:cs typeface="+mn-cs"/>
              </a:rPr>
              <a:t>Cell turnover </a:t>
            </a:r>
            <a:endParaRPr kumimoji="0" lang="en-CH" sz="1800" b="0"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4A99283C-1386-D859-B420-1C01ED2965CE}"/>
              </a:ext>
            </a:extLst>
          </p:cNvPr>
          <p:cNvSpPr txBox="1"/>
          <p:nvPr/>
        </p:nvSpPr>
        <p:spPr>
          <a:xfrm>
            <a:off x="3004416" y="4328743"/>
            <a:ext cx="1727325" cy="338554"/>
          </a:xfrm>
          <a:prstGeom prst="rect">
            <a:avLst/>
          </a:prstGeom>
          <a:solidFill>
            <a:schemeClr val="bg1">
              <a:lumMod val="95000"/>
              <a:alpha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lumMod val="50000"/>
                  </a:prstClr>
                </a:solidFill>
                <a:effectLst/>
                <a:uLnTx/>
                <a:uFillTx/>
                <a:latin typeface="DM Sans"/>
                <a:ea typeface="+mn-ea"/>
                <a:cs typeface="+mn-cs"/>
              </a:rPr>
              <a:t>NIACINAMIDE PC </a:t>
            </a:r>
            <a:endParaRPr kumimoji="0" lang="en-CH" sz="16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9CE1B444-850C-022B-F5CB-693B43B20A69}"/>
              </a:ext>
            </a:extLst>
          </p:cNvPr>
          <p:cNvSpPr txBox="1"/>
          <p:nvPr/>
        </p:nvSpPr>
        <p:spPr>
          <a:xfrm>
            <a:off x="3506792" y="4488950"/>
            <a:ext cx="38630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DM Sans"/>
                <a:ea typeface="+mn-ea"/>
                <a:cs typeface="+mn-cs"/>
              </a:rPr>
              <a:t>X</a:t>
            </a:r>
            <a:endParaRPr kumimoji="0" lang="en-CH" sz="2400" b="1" i="0" u="none" strike="noStrike" kern="1200" cap="none" spc="0" normalizeH="0" baseline="0" noProof="0">
              <a:ln>
                <a:noFill/>
              </a:ln>
              <a:solidFill>
                <a:srgbClr val="FF0000"/>
              </a:solidFill>
              <a:effectLst/>
              <a:uLnTx/>
              <a:uFillTx/>
              <a:latin typeface="DM Sans"/>
              <a:ea typeface="+mn-ea"/>
              <a:cs typeface="+mn-cs"/>
            </a:endParaRPr>
          </a:p>
        </p:txBody>
      </p:sp>
      <p:sp>
        <p:nvSpPr>
          <p:cNvPr id="37" name="Oval 36">
            <a:extLst>
              <a:ext uri="{FF2B5EF4-FFF2-40B4-BE49-F238E27FC236}">
                <a16:creationId xmlns:a16="http://schemas.microsoft.com/office/drawing/2014/main" id="{2E2F041E-2B93-F26F-69D6-8F6CD8103864}"/>
              </a:ext>
            </a:extLst>
          </p:cNvPr>
          <p:cNvSpPr/>
          <p:nvPr/>
        </p:nvSpPr>
        <p:spPr>
          <a:xfrm>
            <a:off x="2916782" y="2395371"/>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38" name="Oval 37">
            <a:extLst>
              <a:ext uri="{FF2B5EF4-FFF2-40B4-BE49-F238E27FC236}">
                <a16:creationId xmlns:a16="http://schemas.microsoft.com/office/drawing/2014/main" id="{82A25CB0-0D08-6F3C-5D90-384516983214}"/>
              </a:ext>
            </a:extLst>
          </p:cNvPr>
          <p:cNvSpPr/>
          <p:nvPr/>
        </p:nvSpPr>
        <p:spPr>
          <a:xfrm>
            <a:off x="2902840" y="2547771"/>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39" name="Oval 38">
            <a:extLst>
              <a:ext uri="{FF2B5EF4-FFF2-40B4-BE49-F238E27FC236}">
                <a16:creationId xmlns:a16="http://schemas.microsoft.com/office/drawing/2014/main" id="{FC12BC3B-F5BC-0345-4C95-AEBFA59526F6}"/>
              </a:ext>
            </a:extLst>
          </p:cNvPr>
          <p:cNvSpPr/>
          <p:nvPr/>
        </p:nvSpPr>
        <p:spPr>
          <a:xfrm>
            <a:off x="2500768" y="2425669"/>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0" name="Oval 39">
            <a:extLst>
              <a:ext uri="{FF2B5EF4-FFF2-40B4-BE49-F238E27FC236}">
                <a16:creationId xmlns:a16="http://schemas.microsoft.com/office/drawing/2014/main" id="{3D88553F-E8A8-19A1-54EE-AD180918FCA6}"/>
              </a:ext>
            </a:extLst>
          </p:cNvPr>
          <p:cNvSpPr/>
          <p:nvPr/>
        </p:nvSpPr>
        <p:spPr>
          <a:xfrm>
            <a:off x="3139940" y="2416809"/>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1" name="Oval 40">
            <a:extLst>
              <a:ext uri="{FF2B5EF4-FFF2-40B4-BE49-F238E27FC236}">
                <a16:creationId xmlns:a16="http://schemas.microsoft.com/office/drawing/2014/main" id="{E2A78DA9-AC48-BEF1-FD49-4B6C0AE5F25F}"/>
              </a:ext>
            </a:extLst>
          </p:cNvPr>
          <p:cNvSpPr/>
          <p:nvPr/>
        </p:nvSpPr>
        <p:spPr>
          <a:xfrm>
            <a:off x="2746647" y="2380809"/>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2" name="Oval 41">
            <a:extLst>
              <a:ext uri="{FF2B5EF4-FFF2-40B4-BE49-F238E27FC236}">
                <a16:creationId xmlns:a16="http://schemas.microsoft.com/office/drawing/2014/main" id="{83AD7F5F-DA5F-BF63-0345-24B128DA0AAE}"/>
              </a:ext>
            </a:extLst>
          </p:cNvPr>
          <p:cNvSpPr/>
          <p:nvPr/>
        </p:nvSpPr>
        <p:spPr>
          <a:xfrm>
            <a:off x="2813734" y="2464994"/>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3" name="Oval 42">
            <a:extLst>
              <a:ext uri="{FF2B5EF4-FFF2-40B4-BE49-F238E27FC236}">
                <a16:creationId xmlns:a16="http://schemas.microsoft.com/office/drawing/2014/main" id="{D6BB220D-C92A-9C4A-125A-FF61EBB1F456}"/>
              </a:ext>
            </a:extLst>
          </p:cNvPr>
          <p:cNvSpPr/>
          <p:nvPr/>
        </p:nvSpPr>
        <p:spPr>
          <a:xfrm>
            <a:off x="3036892" y="2496762"/>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4" name="Oval 43">
            <a:extLst>
              <a:ext uri="{FF2B5EF4-FFF2-40B4-BE49-F238E27FC236}">
                <a16:creationId xmlns:a16="http://schemas.microsoft.com/office/drawing/2014/main" id="{5ADDF3D9-8DF0-5006-012F-AF227713821F}"/>
              </a:ext>
            </a:extLst>
          </p:cNvPr>
          <p:cNvSpPr/>
          <p:nvPr/>
        </p:nvSpPr>
        <p:spPr>
          <a:xfrm>
            <a:off x="3150089" y="2499182"/>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5" name="Oval 44">
            <a:extLst>
              <a:ext uri="{FF2B5EF4-FFF2-40B4-BE49-F238E27FC236}">
                <a16:creationId xmlns:a16="http://schemas.microsoft.com/office/drawing/2014/main" id="{A05CC09E-546E-E23B-CA50-0FCABEF15CD5}"/>
              </a:ext>
            </a:extLst>
          </p:cNvPr>
          <p:cNvSpPr/>
          <p:nvPr/>
        </p:nvSpPr>
        <p:spPr>
          <a:xfrm>
            <a:off x="2656168" y="2518217"/>
            <a:ext cx="72000" cy="720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6" name="Oval 45">
            <a:extLst>
              <a:ext uri="{FF2B5EF4-FFF2-40B4-BE49-F238E27FC236}">
                <a16:creationId xmlns:a16="http://schemas.microsoft.com/office/drawing/2014/main" id="{F444B382-EADB-CDE8-2685-4876253E2E22}"/>
              </a:ext>
            </a:extLst>
          </p:cNvPr>
          <p:cNvSpPr/>
          <p:nvPr/>
        </p:nvSpPr>
        <p:spPr>
          <a:xfrm>
            <a:off x="3305493" y="2417964"/>
            <a:ext cx="72000" cy="72000"/>
          </a:xfrm>
          <a:prstGeom prst="ellipse">
            <a:avLst/>
          </a:prstGeom>
          <a:solidFill>
            <a:srgbClr val="8942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7" name="TextBox 46">
            <a:extLst>
              <a:ext uri="{FF2B5EF4-FFF2-40B4-BE49-F238E27FC236}">
                <a16:creationId xmlns:a16="http://schemas.microsoft.com/office/drawing/2014/main" id="{84E123E9-C2BF-9E68-F9F3-E1F8BB3F175D}"/>
              </a:ext>
            </a:extLst>
          </p:cNvPr>
          <p:cNvSpPr txBox="1"/>
          <p:nvPr/>
        </p:nvSpPr>
        <p:spPr>
          <a:xfrm>
            <a:off x="1237588" y="3654101"/>
            <a:ext cx="135849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lumMod val="50000"/>
                  </a:prstClr>
                </a:solidFill>
                <a:effectLst/>
                <a:uLnTx/>
                <a:uFillTx/>
                <a:latin typeface="DM Sans"/>
                <a:ea typeface="+mn-ea"/>
                <a:cs typeface="+mn-cs"/>
              </a:rPr>
              <a:t>OXY 229 CB</a:t>
            </a:r>
          </a:p>
        </p:txBody>
      </p:sp>
    </p:spTree>
    <p:extLst>
      <p:ext uri="{BB962C8B-B14F-4D97-AF65-F5344CB8AC3E}">
        <p14:creationId xmlns:p14="http://schemas.microsoft.com/office/powerpoint/2010/main" val="134139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98FC2-2011-D877-11F7-399B6157CE48}"/>
              </a:ext>
            </a:extLst>
          </p:cNvPr>
          <p:cNvSpPr>
            <a:spLocks noGrp="1"/>
          </p:cNvSpPr>
          <p:nvPr>
            <p:ph type="title"/>
          </p:nvPr>
        </p:nvSpPr>
        <p:spPr/>
        <p:txBody>
          <a:bodyPr/>
          <a:lstStyle/>
          <a:p>
            <a:r>
              <a:rPr lang="en-US"/>
              <a:t>DOUBLE ACTIVE</a:t>
            </a:r>
            <a:br>
              <a:rPr lang="en-US" b="0"/>
            </a:br>
            <a:br>
              <a:rPr lang="en-US" b="0"/>
            </a:br>
            <a:endParaRPr lang="en-US" b="0"/>
          </a:p>
        </p:txBody>
      </p:sp>
      <p:sp>
        <p:nvSpPr>
          <p:cNvPr id="5" name="Text Placeholder 4">
            <a:extLst>
              <a:ext uri="{FF2B5EF4-FFF2-40B4-BE49-F238E27FC236}">
                <a16:creationId xmlns:a16="http://schemas.microsoft.com/office/drawing/2014/main" id="{0AE6722A-CAF0-97F4-D8CA-BF770B645B19}"/>
              </a:ext>
            </a:extLst>
          </p:cNvPr>
          <p:cNvSpPr>
            <a:spLocks noGrp="1"/>
          </p:cNvSpPr>
          <p:nvPr>
            <p:ph type="body" idx="11"/>
          </p:nvPr>
        </p:nvSpPr>
        <p:spPr/>
        <p:txBody>
          <a:bodyPr/>
          <a:lstStyle/>
          <a:p>
            <a:r>
              <a:rPr lang="en-US"/>
              <a:t>OXY 229 CB plus NIACINAMIDE PC</a:t>
            </a:r>
          </a:p>
        </p:txBody>
      </p:sp>
      <p:sp>
        <p:nvSpPr>
          <p:cNvPr id="6" name="Rectangle: Rounded Corners 5">
            <a:extLst>
              <a:ext uri="{FF2B5EF4-FFF2-40B4-BE49-F238E27FC236}">
                <a16:creationId xmlns:a16="http://schemas.microsoft.com/office/drawing/2014/main" id="{8B434440-1D70-8510-7A39-B12BD5059251}"/>
              </a:ext>
            </a:extLst>
          </p:cNvPr>
          <p:cNvSpPr/>
          <p:nvPr/>
        </p:nvSpPr>
        <p:spPr>
          <a:xfrm>
            <a:off x="241144" y="1504949"/>
            <a:ext cx="3105150" cy="4305301"/>
          </a:xfrm>
          <a:prstGeom prst="roundRect">
            <a:avLst>
              <a:gd name="adj" fmla="val 0"/>
            </a:avLst>
          </a:prstGeom>
          <a:solidFill>
            <a:schemeClr val="accent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808080"/>
              </a:solidFill>
              <a:effectLst/>
              <a:uLnTx/>
              <a:uFillTx/>
              <a:latin typeface="Fira Sans"/>
              <a:ea typeface="+mn-ea"/>
              <a:cs typeface="+mn-cs"/>
            </a:endParaRPr>
          </a:p>
        </p:txBody>
      </p:sp>
      <p:graphicFrame>
        <p:nvGraphicFramePr>
          <p:cNvPr id="49" name="Table 48">
            <a:extLst>
              <a:ext uri="{FF2B5EF4-FFF2-40B4-BE49-F238E27FC236}">
                <a16:creationId xmlns:a16="http://schemas.microsoft.com/office/drawing/2014/main" id="{E6F04244-3F6D-2EB4-93D2-49D1758F373A}"/>
              </a:ext>
            </a:extLst>
          </p:cNvPr>
          <p:cNvGraphicFramePr>
            <a:graphicFrameLocks noGrp="1"/>
          </p:cNvGraphicFramePr>
          <p:nvPr/>
        </p:nvGraphicFramePr>
        <p:xfrm>
          <a:off x="3657599" y="1504949"/>
          <a:ext cx="8111719" cy="2447902"/>
        </p:xfrm>
        <a:graphic>
          <a:graphicData uri="http://schemas.openxmlformats.org/drawingml/2006/table">
            <a:tbl>
              <a:tblPr firstRow="1" bandRow="1">
                <a:tableStyleId>{5C22544A-7EE6-4342-B048-85BDC9FD1C3A}</a:tableStyleId>
              </a:tblPr>
              <a:tblGrid>
                <a:gridCol w="1484186">
                  <a:extLst>
                    <a:ext uri="{9D8B030D-6E8A-4147-A177-3AD203B41FA5}">
                      <a16:colId xmlns:a16="http://schemas.microsoft.com/office/drawing/2014/main" val="1072040399"/>
                    </a:ext>
                  </a:extLst>
                </a:gridCol>
                <a:gridCol w="953308">
                  <a:extLst>
                    <a:ext uri="{9D8B030D-6E8A-4147-A177-3AD203B41FA5}">
                      <a16:colId xmlns:a16="http://schemas.microsoft.com/office/drawing/2014/main" val="3756547701"/>
                    </a:ext>
                  </a:extLst>
                </a:gridCol>
                <a:gridCol w="1134845">
                  <a:extLst>
                    <a:ext uri="{9D8B030D-6E8A-4147-A177-3AD203B41FA5}">
                      <a16:colId xmlns:a16="http://schemas.microsoft.com/office/drawing/2014/main" val="554905694"/>
                    </a:ext>
                  </a:extLst>
                </a:gridCol>
                <a:gridCol w="1134845">
                  <a:extLst>
                    <a:ext uri="{9D8B030D-6E8A-4147-A177-3AD203B41FA5}">
                      <a16:colId xmlns:a16="http://schemas.microsoft.com/office/drawing/2014/main" val="2252022098"/>
                    </a:ext>
                  </a:extLst>
                </a:gridCol>
                <a:gridCol w="1134845">
                  <a:extLst>
                    <a:ext uri="{9D8B030D-6E8A-4147-A177-3AD203B41FA5}">
                      <a16:colId xmlns:a16="http://schemas.microsoft.com/office/drawing/2014/main" val="3492470577"/>
                    </a:ext>
                  </a:extLst>
                </a:gridCol>
                <a:gridCol w="1134845">
                  <a:extLst>
                    <a:ext uri="{9D8B030D-6E8A-4147-A177-3AD203B41FA5}">
                      <a16:colId xmlns:a16="http://schemas.microsoft.com/office/drawing/2014/main" val="1450926146"/>
                    </a:ext>
                  </a:extLst>
                </a:gridCol>
                <a:gridCol w="1134845">
                  <a:extLst>
                    <a:ext uri="{9D8B030D-6E8A-4147-A177-3AD203B41FA5}">
                      <a16:colId xmlns:a16="http://schemas.microsoft.com/office/drawing/2014/main" val="730821789"/>
                    </a:ext>
                  </a:extLst>
                </a:gridCol>
              </a:tblGrid>
              <a:tr h="538151">
                <a:tc>
                  <a:txBody>
                    <a:bodyPr/>
                    <a:lstStyle/>
                    <a:p>
                      <a:pPr algn="ctr"/>
                      <a:endParaRPr lang="en-CH"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200"/>
                        <a:t>4 Days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D0</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1</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2</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3</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3</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15975821"/>
                  </a:ext>
                </a:extLst>
              </a:tr>
              <a:tr h="384393">
                <a:tc>
                  <a:txBody>
                    <a:bodyPr/>
                    <a:lstStyle/>
                    <a:p>
                      <a:pPr algn="l"/>
                      <a:r>
                        <a:rPr lang="en-US" sz="1200"/>
                        <a:t>UV</a:t>
                      </a:r>
                    </a:p>
                    <a:p>
                      <a:pPr algn="l"/>
                      <a:r>
                        <a:rPr lang="en-US" sz="1200"/>
                        <a:t>stress</a:t>
                      </a:r>
                      <a:r>
                        <a:rPr lang="en-US" sz="1200" baseline="30000"/>
                        <a:t>1</a:t>
                      </a:r>
                      <a:endParaRPr lang="en-CH" sz="12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8742882"/>
                  </a:ext>
                </a:extLst>
              </a:tr>
              <a:tr h="384393">
                <a:tc>
                  <a:txBody>
                    <a:bodyPr/>
                    <a:lstStyle/>
                    <a:p>
                      <a:r>
                        <a:rPr lang="en-US" sz="1200"/>
                        <a:t>Product</a:t>
                      </a:r>
                    </a:p>
                    <a:p>
                      <a:r>
                        <a:rPr lang="en-US" sz="1200"/>
                        <a:t>application</a:t>
                      </a:r>
                      <a:r>
                        <a:rPr lang="en-US" sz="1200" baseline="30000"/>
                        <a:t>2</a:t>
                      </a:r>
                      <a:endParaRPr lang="en-CH"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1400919005"/>
                  </a:ext>
                </a:extLst>
              </a:tr>
              <a:tr h="538151">
                <a:tc>
                  <a:txBody>
                    <a:bodyPr/>
                    <a:lstStyle/>
                    <a:p>
                      <a:r>
                        <a:rPr lang="en-US" sz="1200"/>
                        <a:t>Skin ITA° measurement</a:t>
                      </a:r>
                      <a:r>
                        <a:rPr lang="en-US" sz="1200" baseline="30000"/>
                        <a:t>3</a:t>
                      </a:r>
                      <a:endParaRPr lang="en-US"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6435404"/>
                  </a:ext>
                </a:extLst>
              </a:tr>
              <a:tr h="438507">
                <a:tc>
                  <a:txBody>
                    <a:bodyPr/>
                    <a:lstStyle/>
                    <a:p>
                      <a:r>
                        <a:rPr lang="en-US" sz="1200"/>
                        <a:t>Melanin index (MI) measurement</a:t>
                      </a:r>
                      <a:r>
                        <a:rPr lang="en-US" sz="1200" baseline="30000"/>
                        <a:t>4</a:t>
                      </a:r>
                      <a:endParaRPr lang="en-US"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323714190"/>
                  </a:ext>
                </a:extLst>
              </a:tr>
            </a:tbl>
          </a:graphicData>
        </a:graphic>
      </p:graphicFrame>
      <p:sp>
        <p:nvSpPr>
          <p:cNvPr id="7" name="Slide Number Placeholder 5">
            <a:extLst>
              <a:ext uri="{FF2B5EF4-FFF2-40B4-BE49-F238E27FC236}">
                <a16:creationId xmlns:a16="http://schemas.microsoft.com/office/drawing/2014/main" id="{B1AED3FF-4371-B0B1-CFD9-365C76AD434D}"/>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 name="TextBox 1">
            <a:extLst>
              <a:ext uri="{FF2B5EF4-FFF2-40B4-BE49-F238E27FC236}">
                <a16:creationId xmlns:a16="http://schemas.microsoft.com/office/drawing/2014/main" id="{F46AEB6A-F356-4AEA-7CC6-D8B7E886F41B}"/>
              </a:ext>
            </a:extLst>
          </p:cNvPr>
          <p:cNvSpPr txBox="1"/>
          <p:nvPr/>
        </p:nvSpPr>
        <p:spPr>
          <a:xfrm>
            <a:off x="957414" y="1670647"/>
            <a:ext cx="2251552" cy="5539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DM Sans"/>
                <a:ea typeface="+mn-ea"/>
                <a:cs typeface="+mn-cs"/>
              </a:rPr>
              <a:t>Study design                              </a:t>
            </a:r>
            <a:r>
              <a:rPr kumimoji="0" lang="en-US" sz="1200" b="0" i="0" u="none" strike="noStrike" kern="1200" cap="none" spc="0" normalizeH="0" baseline="0" noProof="0">
                <a:ln>
                  <a:noFill/>
                </a:ln>
                <a:solidFill>
                  <a:prstClr val="white"/>
                </a:solidFill>
                <a:effectLst/>
                <a:uLnTx/>
                <a:uFillTx/>
                <a:latin typeface="DM Sans"/>
                <a:ea typeface="+mn-ea"/>
                <a:cs typeface="+mn-cs"/>
              </a:rPr>
              <a:t>according NMPA China</a:t>
            </a:r>
            <a:r>
              <a:rPr kumimoji="0" lang="en-US" sz="1200" b="0" i="0" u="none" strike="noStrike" kern="1200" cap="none" spc="0" normalizeH="0" baseline="30000" noProof="0">
                <a:ln>
                  <a:noFill/>
                </a:ln>
                <a:solidFill>
                  <a:prstClr val="white"/>
                </a:solidFill>
                <a:effectLst/>
                <a:uLnTx/>
                <a:uFillTx/>
                <a:latin typeface="DM Sans"/>
                <a:ea typeface="+mn-ea"/>
                <a:cs typeface="+mn-cs"/>
              </a:rPr>
              <a:t>5</a:t>
            </a:r>
            <a:r>
              <a:rPr kumimoji="0" lang="en-US" sz="1200" b="0" i="0" u="none" strike="noStrike" kern="1200" cap="none" spc="0" normalizeH="0" baseline="0" noProof="0">
                <a:ln>
                  <a:noFill/>
                </a:ln>
                <a:solidFill>
                  <a:prstClr val="white"/>
                </a:solidFill>
                <a:effectLst/>
                <a:uLnTx/>
                <a:uFillTx/>
                <a:latin typeface="DM Sans"/>
                <a:ea typeface="+mn-ea"/>
                <a:cs typeface="+mn-cs"/>
              </a:rPr>
              <a:t> skin whitening standard test (I)</a:t>
            </a:r>
            <a:endParaRPr kumimoji="0" lang="en-CH" sz="1200" b="0" i="0" u="none" strike="noStrike" kern="1200" cap="none" spc="0" normalizeH="0" baseline="0" noProof="0">
              <a:ln>
                <a:noFill/>
              </a:ln>
              <a:solidFill>
                <a:prstClr val="white"/>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C2C9BFCA-BBCB-774A-89EE-BA0B1B948624}"/>
              </a:ext>
            </a:extLst>
          </p:cNvPr>
          <p:cNvSpPr txBox="1"/>
          <p:nvPr/>
        </p:nvSpPr>
        <p:spPr>
          <a:xfrm>
            <a:off x="957414" y="2397315"/>
            <a:ext cx="2157745" cy="3077766"/>
          </a:xfrm>
          <a:prstGeom prst="rect">
            <a:avLst/>
          </a:prstGeom>
          <a:noFill/>
        </p:spPr>
        <p:txBody>
          <a:bodyPr wrap="square" lIns="0" tIns="0" rIns="0" bIns="0" rtlCol="0">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Single-blind, comparative (benchmark), randomized clinical study performed in China</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30 Chinese subjects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7 males and 23 females                              aged from 26 – 60 years old</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Test area: thigh</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Formulation with 7% Ascorbic acid</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Formulation with</a:t>
            </a:r>
            <a:b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b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3% Niacinamide PC                                        2% OXY 229 CB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Measuring time points: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white"/>
                </a:solidFill>
                <a:effectLst/>
                <a:uLnTx/>
                <a:uFillTx/>
                <a:latin typeface="DM Sans"/>
                <a:ea typeface="Fira Sans" panose="020B0503050000020004" pitchFamily="34" charset="0"/>
                <a:cs typeface="+mn-cs"/>
              </a:rPr>
              <a:t>D0, Week 1, Week 2, Week 3, Week 4</a:t>
            </a:r>
          </a:p>
        </p:txBody>
      </p:sp>
      <p:sp>
        <p:nvSpPr>
          <p:cNvPr id="3" name="TextBox 2">
            <a:extLst>
              <a:ext uri="{FF2B5EF4-FFF2-40B4-BE49-F238E27FC236}">
                <a16:creationId xmlns:a16="http://schemas.microsoft.com/office/drawing/2014/main" id="{AC7E8504-2906-684B-6CF5-BE472E1F31BC}"/>
              </a:ext>
            </a:extLst>
          </p:cNvPr>
          <p:cNvSpPr txBox="1"/>
          <p:nvPr/>
        </p:nvSpPr>
        <p:spPr>
          <a:xfrm>
            <a:off x="3657599" y="4162075"/>
            <a:ext cx="8111719" cy="165173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a:ea typeface="+mn-ea"/>
                <a:cs typeface="+mn-cs"/>
              </a:rPr>
              <a:t>1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Each test area was irradiated with a xenon arc lamp daylight simulator (with UVA+UVB wavelengths) at 0.75 times the MED dose once a day for 4 consecutive days.</a:t>
            </a: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a:ea typeface="+mn-ea"/>
                <a:cs typeface="+mn-cs"/>
              </a:rPr>
              <a:t>2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Product application: twice a day  </a:t>
            </a: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a:ea typeface="+mn-ea"/>
                <a:cs typeface="+mn-cs"/>
              </a:rPr>
              <a:t>3 </a:t>
            </a:r>
            <a:r>
              <a:rPr kumimoji="0" lang="en-GB"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ITA° (lightening) </a:t>
            </a:r>
            <a:r>
              <a:rPr kumimoji="0" lang="en-US" sz="1200" b="0" i="0" u="none" strike="noStrike" kern="1200" cap="none" spc="0" normalizeH="0" baseline="0" noProof="0">
                <a:ln>
                  <a:noFill/>
                </a:ln>
                <a:solidFill>
                  <a:prstClr val="black"/>
                </a:solidFill>
                <a:effectLst/>
                <a:uLnTx/>
                <a:uFillTx/>
                <a:latin typeface="DM Sans"/>
                <a:ea typeface="+mn-ea"/>
                <a:cs typeface="+mn-cs"/>
              </a:rPr>
              <a:t>characterizes human skin color by measuring skin L*a*b* data with a skin colorimeter</a:t>
            </a:r>
            <a:endParaRPr kumimoji="0" lang="en-GB"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altLang="en-US" sz="12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4 </a:t>
            </a:r>
            <a:r>
              <a:rPr kumimoji="0" lang="en-US"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Melanin index (MI) is an optical skin parameter related to the melanin content in the tissue. It can be measured by spectrophotometry (Melanin meter). </a:t>
            </a:r>
          </a:p>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5</a:t>
            </a:r>
            <a:r>
              <a:rPr kumimoji="0" lang="en-US" sz="1200" b="0" i="0" u="none" strike="noStrike" kern="1200" cap="none" spc="0" normalizeH="0" baseline="3000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NMPA (National Medical Products Administration) China</a:t>
            </a:r>
            <a:endParaRPr kumimoji="0" lang="en-CH"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pic>
        <p:nvPicPr>
          <p:cNvPr id="12" name="Graphic 11">
            <a:extLst>
              <a:ext uri="{FF2B5EF4-FFF2-40B4-BE49-F238E27FC236}">
                <a16:creationId xmlns:a16="http://schemas.microsoft.com/office/drawing/2014/main" id="{1C482883-8F35-8E38-2D64-1F825B6A7F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2430" y="4074494"/>
            <a:ext cx="509970" cy="509970"/>
          </a:xfrm>
          <a:prstGeom prst="rect">
            <a:avLst/>
          </a:prstGeom>
        </p:spPr>
      </p:pic>
      <p:pic>
        <p:nvPicPr>
          <p:cNvPr id="17" name="Graphic 16">
            <a:extLst>
              <a:ext uri="{FF2B5EF4-FFF2-40B4-BE49-F238E27FC236}">
                <a16:creationId xmlns:a16="http://schemas.microsoft.com/office/drawing/2014/main" id="{A578982E-2F08-3FCE-B112-211ECFECA9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2430" y="3123155"/>
            <a:ext cx="509970" cy="509970"/>
          </a:xfrm>
          <a:prstGeom prst="rect">
            <a:avLst/>
          </a:prstGeom>
        </p:spPr>
      </p:pic>
      <p:pic>
        <p:nvPicPr>
          <p:cNvPr id="19" name="Graphic 18">
            <a:extLst>
              <a:ext uri="{FF2B5EF4-FFF2-40B4-BE49-F238E27FC236}">
                <a16:creationId xmlns:a16="http://schemas.microsoft.com/office/drawing/2014/main" id="{4501BE8F-15D0-A835-C1BB-F7CDD7DF30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2430" y="2382953"/>
            <a:ext cx="509970" cy="509970"/>
          </a:xfrm>
          <a:prstGeom prst="rect">
            <a:avLst/>
          </a:prstGeom>
        </p:spPr>
      </p:pic>
      <p:sp>
        <p:nvSpPr>
          <p:cNvPr id="8" name="Text Placeholder 16">
            <a:extLst>
              <a:ext uri="{FF2B5EF4-FFF2-40B4-BE49-F238E27FC236}">
                <a16:creationId xmlns:a16="http://schemas.microsoft.com/office/drawing/2014/main" id="{E4D9A5BF-2AA6-4ADD-E06D-4FA0E6948ED6}"/>
              </a:ext>
            </a:extLst>
          </p:cNvPr>
          <p:cNvSpPr txBox="1">
            <a:spLocks/>
          </p:cNvSpPr>
          <p:nvPr/>
        </p:nvSpPr>
        <p:spPr>
          <a:xfrm>
            <a:off x="302399" y="6154291"/>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a:t>In vivo</a:t>
            </a:r>
          </a:p>
        </p:txBody>
      </p:sp>
    </p:spTree>
    <p:extLst>
      <p:ext uri="{BB962C8B-B14F-4D97-AF65-F5344CB8AC3E}">
        <p14:creationId xmlns:p14="http://schemas.microsoft.com/office/powerpoint/2010/main" val="284787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CED2E7DB-FC97-7A5F-C0C9-E1F9ECF43A48}"/>
              </a:ext>
            </a:extLst>
          </p:cNvPr>
          <p:cNvSpPr>
            <a:spLocks noGrp="1"/>
          </p:cNvSpPr>
          <p:nvPr>
            <p:ph type="body" sz="quarter" idx="12"/>
          </p:nvPr>
        </p:nvSpPr>
        <p:spPr>
          <a:xfrm>
            <a:off x="302400" y="1342800"/>
            <a:ext cx="4760138" cy="4297362"/>
          </a:xfrm>
        </p:spPr>
        <p:txBody>
          <a:bodyPr/>
          <a:lstStyle/>
          <a:p>
            <a:r>
              <a:rPr lang="en-US" sz="1600" b="1"/>
              <a:t>After 1 week</a:t>
            </a:r>
          </a:p>
          <a:p>
            <a:pPr marL="285750" indent="-285750">
              <a:buFont typeface="Arial" panose="020B0604020202020204" pitchFamily="34" charset="0"/>
              <a:buChar char="•"/>
            </a:pPr>
            <a:r>
              <a:rPr lang="en-US" sz="1600"/>
              <a:t>+13% lighter skin</a:t>
            </a:r>
          </a:p>
          <a:p>
            <a:pPr marL="285750" indent="-285750">
              <a:buFont typeface="Arial" panose="020B0604020202020204" pitchFamily="34" charset="0"/>
              <a:buChar char="•"/>
            </a:pPr>
            <a:r>
              <a:rPr lang="en-US" sz="1600"/>
              <a:t>-5% melanin</a:t>
            </a:r>
          </a:p>
          <a:p>
            <a:endParaRPr lang="en-US" sz="1600"/>
          </a:p>
          <a:p>
            <a:r>
              <a:rPr lang="en-US" sz="1600" b="1"/>
              <a:t>After 2 weeks</a:t>
            </a:r>
          </a:p>
          <a:p>
            <a:pPr marL="285750" indent="-285750">
              <a:buFont typeface="Arial" panose="020B0604020202020204" pitchFamily="34" charset="0"/>
              <a:buChar char="•"/>
            </a:pPr>
            <a:r>
              <a:rPr lang="en-US" sz="1600"/>
              <a:t>+19% visibly (ITA° &gt; 3) lighter skin </a:t>
            </a:r>
          </a:p>
          <a:p>
            <a:pPr marL="285750" indent="-285750">
              <a:buFont typeface="Arial" panose="020B0604020202020204" pitchFamily="34" charset="0"/>
              <a:buChar char="•"/>
            </a:pPr>
            <a:r>
              <a:rPr lang="en-US" sz="1600"/>
              <a:t>-7% melanin</a:t>
            </a:r>
          </a:p>
          <a:p>
            <a:endParaRPr lang="en-US" sz="1600"/>
          </a:p>
          <a:p>
            <a:r>
              <a:rPr lang="en-US" sz="1600" b="1"/>
              <a:t>After 4 weeks</a:t>
            </a:r>
          </a:p>
          <a:p>
            <a:pPr marL="285750" indent="-285750">
              <a:buFont typeface="Arial" panose="020B0604020202020204" pitchFamily="34" charset="0"/>
              <a:buChar char="•"/>
            </a:pPr>
            <a:r>
              <a:rPr lang="en-US" sz="1600"/>
              <a:t>+33% visibly (ITA° &gt; 3) lighter skin </a:t>
            </a:r>
          </a:p>
          <a:p>
            <a:pPr marL="285750" indent="-285750">
              <a:buFont typeface="Arial" panose="020B0604020202020204" pitchFamily="34" charset="0"/>
              <a:buChar char="•"/>
            </a:pPr>
            <a:r>
              <a:rPr lang="en-US" sz="1600"/>
              <a:t>-14% melanin</a:t>
            </a:r>
          </a:p>
          <a:p>
            <a:endParaRPr lang="en-US" sz="1600" b="1"/>
          </a:p>
          <a:p>
            <a:r>
              <a:rPr lang="en-US" sz="1600" b="1"/>
              <a:t>Similar to the benchmark 7% Ascorbic acid</a:t>
            </a:r>
          </a:p>
        </p:txBody>
      </p:sp>
      <p:sp>
        <p:nvSpPr>
          <p:cNvPr id="17" name="Text Placeholder 16">
            <a:extLst>
              <a:ext uri="{FF2B5EF4-FFF2-40B4-BE49-F238E27FC236}">
                <a16:creationId xmlns:a16="http://schemas.microsoft.com/office/drawing/2014/main" id="{17AD9BFC-DB2F-70B7-11F8-E063CF982F98}"/>
              </a:ext>
            </a:extLst>
          </p:cNvPr>
          <p:cNvSpPr>
            <a:spLocks noGrp="1"/>
          </p:cNvSpPr>
          <p:nvPr>
            <p:ph type="body" idx="11"/>
          </p:nvPr>
        </p:nvSpPr>
        <p:spPr/>
        <p:txBody>
          <a:bodyPr/>
          <a:lstStyle/>
          <a:p>
            <a:r>
              <a:rPr lang="en-GB"/>
              <a:t>Significant and visible lighter skin tone</a:t>
            </a:r>
            <a:endParaRPr lang="en-US"/>
          </a:p>
        </p:txBody>
      </p:sp>
      <p:sp>
        <p:nvSpPr>
          <p:cNvPr id="16" name="Title 15">
            <a:extLst>
              <a:ext uri="{FF2B5EF4-FFF2-40B4-BE49-F238E27FC236}">
                <a16:creationId xmlns:a16="http://schemas.microsoft.com/office/drawing/2014/main" id="{F9FF728D-0309-91B1-E9E6-52B625A08FE1}"/>
              </a:ext>
            </a:extLst>
          </p:cNvPr>
          <p:cNvSpPr>
            <a:spLocks noGrp="1"/>
          </p:cNvSpPr>
          <p:nvPr>
            <p:ph type="title"/>
          </p:nvPr>
        </p:nvSpPr>
        <p:spPr/>
        <p:txBody>
          <a:bodyPr/>
          <a:lstStyle/>
          <a:p>
            <a:r>
              <a:rPr lang="en-GB"/>
              <a:t>OXY 229 CB plus NIACINAMIDE PC</a:t>
            </a:r>
          </a:p>
        </p:txBody>
      </p:sp>
      <p:sp>
        <p:nvSpPr>
          <p:cNvPr id="3" name="Slide Number Placeholder 5">
            <a:extLst>
              <a:ext uri="{FF2B5EF4-FFF2-40B4-BE49-F238E27FC236}">
                <a16:creationId xmlns:a16="http://schemas.microsoft.com/office/drawing/2014/main" id="{E9B4B031-9CB3-6ADC-A210-0D4CA6750588}"/>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14" name="Groupe 13">
            <a:extLst>
              <a:ext uri="{FF2B5EF4-FFF2-40B4-BE49-F238E27FC236}">
                <a16:creationId xmlns:a16="http://schemas.microsoft.com/office/drawing/2014/main" id="{762BA825-3029-A60F-EBB8-4BD9BAD9858D}"/>
              </a:ext>
            </a:extLst>
          </p:cNvPr>
          <p:cNvGrpSpPr/>
          <p:nvPr/>
        </p:nvGrpSpPr>
        <p:grpSpPr>
          <a:xfrm>
            <a:off x="4760100" y="598678"/>
            <a:ext cx="6636125" cy="5628766"/>
            <a:chOff x="3481192" y="934352"/>
            <a:chExt cx="6636125" cy="5628766"/>
          </a:xfrm>
        </p:grpSpPr>
        <p:pic>
          <p:nvPicPr>
            <p:cNvPr id="2" name="Picture 1">
              <a:extLst>
                <a:ext uri="{FF2B5EF4-FFF2-40B4-BE49-F238E27FC236}">
                  <a16:creationId xmlns:a16="http://schemas.microsoft.com/office/drawing/2014/main" id="{DEEDF4F2-E6A5-D89F-8590-697CA30A7329}"/>
                </a:ext>
              </a:extLst>
            </p:cNvPr>
            <p:cNvPicPr>
              <a:picLocks noChangeAspect="1"/>
            </p:cNvPicPr>
            <p:nvPr/>
          </p:nvPicPr>
          <p:blipFill>
            <a:blip r:embed="rId2"/>
            <a:srcRect/>
            <a:stretch/>
          </p:blipFill>
          <p:spPr>
            <a:xfrm>
              <a:off x="4634233" y="1200969"/>
              <a:ext cx="4760138" cy="2326517"/>
            </a:xfrm>
            <a:prstGeom prst="rect">
              <a:avLst/>
            </a:prstGeom>
          </p:spPr>
        </p:pic>
        <p:sp>
          <p:nvSpPr>
            <p:cNvPr id="6" name="TextBox 5">
              <a:extLst>
                <a:ext uri="{FF2B5EF4-FFF2-40B4-BE49-F238E27FC236}">
                  <a16:creationId xmlns:a16="http://schemas.microsoft.com/office/drawing/2014/main" id="{2860E7F7-D2E0-68C9-9935-14310419DC09}"/>
                </a:ext>
              </a:extLst>
            </p:cNvPr>
            <p:cNvSpPr txBox="1"/>
            <p:nvPr/>
          </p:nvSpPr>
          <p:spPr>
            <a:xfrm>
              <a:off x="5168480" y="3575782"/>
              <a:ext cx="4948837"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mn-ea"/>
                  <a:cs typeface="+mn-cs"/>
                </a:rPr>
                <a:t>* P &lt; 0.05 compared to control    </a:t>
              </a:r>
              <a:r>
                <a:rPr kumimoji="0" lang="en-US" sz="800" b="0" i="0" u="none" strike="noStrike" kern="1200" cap="none" spc="0" normalizeH="0" baseline="0" noProof="0" err="1">
                  <a:ln>
                    <a:noFill/>
                  </a:ln>
                  <a:solidFill>
                    <a:srgbClr val="808080"/>
                  </a:solidFill>
                  <a:effectLst/>
                  <a:uLnTx/>
                  <a:uFillTx/>
                  <a:latin typeface="DM Sans"/>
                  <a:ea typeface="+mn-ea"/>
                  <a:cs typeface="+mn-cs"/>
                </a:rPr>
                <a:t>Δ</a:t>
              </a:r>
              <a:r>
                <a:rPr kumimoji="0" lang="en-US" sz="800" b="0" i="0" u="none" strike="noStrike" kern="1200" cap="none" spc="0" normalizeH="0" baseline="0" noProof="0">
                  <a:ln>
                    <a:noFill/>
                  </a:ln>
                  <a:solidFill>
                    <a:srgbClr val="808080"/>
                  </a:solidFill>
                  <a:effectLst/>
                  <a:uLnTx/>
                  <a:uFillTx/>
                  <a:latin typeface="DM Sans"/>
                  <a:ea typeface="+mn-ea"/>
                  <a:cs typeface="+mn-cs"/>
                </a:rPr>
                <a:t> ITA° of &gt;3 can be distinguished visually</a:t>
              </a:r>
            </a:p>
          </p:txBody>
        </p:sp>
        <p:sp>
          <p:nvSpPr>
            <p:cNvPr id="7" name="TextBox 6">
              <a:extLst>
                <a:ext uri="{FF2B5EF4-FFF2-40B4-BE49-F238E27FC236}">
                  <a16:creationId xmlns:a16="http://schemas.microsoft.com/office/drawing/2014/main" id="{883D88FC-55E8-D8CC-6889-C7778A9CD631}"/>
                </a:ext>
              </a:extLst>
            </p:cNvPr>
            <p:cNvSpPr txBox="1"/>
            <p:nvPr/>
          </p:nvSpPr>
          <p:spPr>
            <a:xfrm>
              <a:off x="3481192" y="934352"/>
              <a:ext cx="4596609"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Evolution of </a:t>
              </a:r>
              <a:r>
                <a:rPr kumimoji="0" lang="en-US" sz="1400" b="1" i="0" u="none" strike="noStrike" kern="1200" cap="none" spc="0" normalizeH="0" baseline="0" noProof="0" err="1">
                  <a:ln>
                    <a:noFill/>
                  </a:ln>
                  <a:solidFill>
                    <a:prstClr val="black"/>
                  </a:solidFill>
                  <a:effectLst/>
                  <a:uLnTx/>
                  <a:uFillTx/>
                  <a:latin typeface="DM Sans"/>
                  <a:ea typeface="+mn-ea"/>
                  <a:cs typeface="+mn-cs"/>
                </a:rPr>
                <a:t>ITA°changes</a:t>
              </a:r>
              <a:r>
                <a:rPr kumimoji="0" lang="en-US" sz="1400" b="1" i="0" u="none" strike="noStrike" kern="1200" cap="none" spc="0" normalizeH="0" baseline="0" noProof="0">
                  <a:ln>
                    <a:noFill/>
                  </a:ln>
                  <a:solidFill>
                    <a:prstClr val="black"/>
                  </a:solidFill>
                  <a:effectLst/>
                  <a:uLnTx/>
                  <a:uFillTx/>
                  <a:latin typeface="DM Sans"/>
                  <a:ea typeface="+mn-ea"/>
                  <a:cs typeface="+mn-cs"/>
                </a:rPr>
                <a:t> </a:t>
              </a:r>
            </a:p>
          </p:txBody>
        </p:sp>
        <p:pic>
          <p:nvPicPr>
            <p:cNvPr id="8" name="Picture 7">
              <a:extLst>
                <a:ext uri="{FF2B5EF4-FFF2-40B4-BE49-F238E27FC236}">
                  <a16:creationId xmlns:a16="http://schemas.microsoft.com/office/drawing/2014/main" id="{8D5B3414-635D-B2F3-9420-C34C6F38BF5D}"/>
                </a:ext>
              </a:extLst>
            </p:cNvPr>
            <p:cNvPicPr>
              <a:picLocks noChangeAspect="1"/>
            </p:cNvPicPr>
            <p:nvPr/>
          </p:nvPicPr>
          <p:blipFill>
            <a:blip r:embed="rId3"/>
            <a:srcRect/>
            <a:stretch/>
          </p:blipFill>
          <p:spPr>
            <a:xfrm>
              <a:off x="4634232" y="4069858"/>
              <a:ext cx="4760139" cy="2326518"/>
            </a:xfrm>
            <a:prstGeom prst="rect">
              <a:avLst/>
            </a:prstGeom>
          </p:spPr>
        </p:pic>
        <p:sp>
          <p:nvSpPr>
            <p:cNvPr id="9" name="TextBox 8">
              <a:extLst>
                <a:ext uri="{FF2B5EF4-FFF2-40B4-BE49-F238E27FC236}">
                  <a16:creationId xmlns:a16="http://schemas.microsoft.com/office/drawing/2014/main" id="{60F2913C-99BD-0892-47A2-570235D5C9A7}"/>
                </a:ext>
              </a:extLst>
            </p:cNvPr>
            <p:cNvSpPr txBox="1"/>
            <p:nvPr/>
          </p:nvSpPr>
          <p:spPr>
            <a:xfrm>
              <a:off x="5131200" y="6440007"/>
              <a:ext cx="2747581"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mn-ea"/>
                  <a:cs typeface="+mn-cs"/>
                </a:rPr>
                <a:t>* P &lt; 0.05 compared to control </a:t>
              </a:r>
            </a:p>
          </p:txBody>
        </p:sp>
        <p:sp>
          <p:nvSpPr>
            <p:cNvPr id="10" name="TextBox 9">
              <a:extLst>
                <a:ext uri="{FF2B5EF4-FFF2-40B4-BE49-F238E27FC236}">
                  <a16:creationId xmlns:a16="http://schemas.microsoft.com/office/drawing/2014/main" id="{0C7544D1-C6D1-45D1-73FB-C375BDF836F4}"/>
                </a:ext>
              </a:extLst>
            </p:cNvPr>
            <p:cNvSpPr txBox="1"/>
            <p:nvPr/>
          </p:nvSpPr>
          <p:spPr>
            <a:xfrm>
              <a:off x="4153447" y="3819619"/>
              <a:ext cx="4550686"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Evolution of Melanin Index (MI) changes </a:t>
              </a:r>
            </a:p>
          </p:txBody>
        </p:sp>
      </p:grpSp>
      <p:sp>
        <p:nvSpPr>
          <p:cNvPr id="13" name="Rounded Rectangle 8">
            <a:extLst>
              <a:ext uri="{FF2B5EF4-FFF2-40B4-BE49-F238E27FC236}">
                <a16:creationId xmlns:a16="http://schemas.microsoft.com/office/drawing/2014/main" id="{778DE76A-D8E0-443D-0FD7-91E8DDCB0C7F}"/>
              </a:ext>
            </a:extLst>
          </p:cNvPr>
          <p:cNvSpPr/>
          <p:nvPr/>
        </p:nvSpPr>
        <p:spPr>
          <a:xfrm>
            <a:off x="-1" y="5004844"/>
            <a:ext cx="5432355" cy="927452"/>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u="none" strike="noStrike" kern="1200" cap="none" spc="0" normalizeH="0" baseline="0" noProof="0">
                <a:ln>
                  <a:noFill/>
                </a:ln>
                <a:solidFill>
                  <a:srgbClr val="FFFFFF"/>
                </a:solidFill>
                <a:effectLst/>
                <a:uLnTx/>
                <a:uFillTx/>
                <a:latin typeface="DM Sans"/>
                <a:ea typeface="+mn-ea"/>
                <a:cs typeface="+mn-cs"/>
              </a:rPr>
              <a:t>The new power couple OXY 229 CB (2%) and NIACINAMIDE PC (3%) significantly ensures a lighter skin tone</a:t>
            </a:r>
          </a:p>
        </p:txBody>
      </p:sp>
      <p:sp>
        <p:nvSpPr>
          <p:cNvPr id="15" name="TextBox 13">
            <a:extLst>
              <a:ext uri="{FF2B5EF4-FFF2-40B4-BE49-F238E27FC236}">
                <a16:creationId xmlns:a16="http://schemas.microsoft.com/office/drawing/2014/main" id="{A1B67770-5D1D-BBC3-A350-7F5DA77B4C8E}"/>
              </a:ext>
            </a:extLst>
          </p:cNvPr>
          <p:cNvSpPr txBox="1"/>
          <p:nvPr/>
        </p:nvSpPr>
        <p:spPr>
          <a:xfrm>
            <a:off x="919163" y="6261788"/>
            <a:ext cx="341177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800" b="0" i="0" u="none" strike="noStrike" kern="1200" cap="none" spc="0" normalizeH="0" baseline="0" noProof="0">
                <a:ln>
                  <a:noFill/>
                </a:ln>
                <a:effectLst/>
                <a:uLnTx/>
                <a:uFillTx/>
                <a:latin typeface="+mj-lt"/>
                <a:ea typeface="+mn-ea"/>
                <a:cs typeface="+mn-cs"/>
              </a:rPr>
              <a:t>*Tested according National Medical Products Administration (NMPA) skin whitening standard test in China</a:t>
            </a:r>
          </a:p>
        </p:txBody>
      </p:sp>
    </p:spTree>
    <p:extLst>
      <p:ext uri="{BB962C8B-B14F-4D97-AF65-F5344CB8AC3E}">
        <p14:creationId xmlns:p14="http://schemas.microsoft.com/office/powerpoint/2010/main" val="2845803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Placeholder 46" descr="A close-up of a drop of water&#10;&#10;Description automatically generated">
            <a:extLst>
              <a:ext uri="{FF2B5EF4-FFF2-40B4-BE49-F238E27FC236}">
                <a16:creationId xmlns:a16="http://schemas.microsoft.com/office/drawing/2014/main" id="{AED31C4F-5953-E20C-0E14-7A154F8552D5}"/>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FDDFA158-2F5F-C003-FE6C-E1A4CEF63D0B}"/>
              </a:ext>
            </a:extLst>
          </p:cNvPr>
          <p:cNvSpPr>
            <a:spLocks noGrp="1"/>
          </p:cNvSpPr>
          <p:nvPr>
            <p:ph type="title"/>
          </p:nvPr>
        </p:nvSpPr>
        <p:spPr/>
        <p:txBody>
          <a:bodyPr/>
          <a:lstStyle/>
          <a:p>
            <a:r>
              <a:rPr lang="en-US"/>
              <a:t>OXY 229 CB: Easy-to-use</a:t>
            </a:r>
          </a:p>
        </p:txBody>
      </p:sp>
      <p:sp>
        <p:nvSpPr>
          <p:cNvPr id="3" name="Text Placeholder 2">
            <a:extLst>
              <a:ext uri="{FF2B5EF4-FFF2-40B4-BE49-F238E27FC236}">
                <a16:creationId xmlns:a16="http://schemas.microsoft.com/office/drawing/2014/main" id="{CF4F3C1D-71A4-7663-90AE-FAEAC535B4EE}"/>
              </a:ext>
            </a:extLst>
          </p:cNvPr>
          <p:cNvSpPr>
            <a:spLocks noGrp="1"/>
          </p:cNvSpPr>
          <p:nvPr>
            <p:ph type="body" idx="11"/>
          </p:nvPr>
        </p:nvSpPr>
        <p:spPr/>
        <p:txBody>
          <a:bodyPr/>
          <a:lstStyle/>
          <a:p>
            <a:r>
              <a:rPr lang="en-US"/>
              <a:t>Formulation guideline</a:t>
            </a:r>
          </a:p>
        </p:txBody>
      </p:sp>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oup 24">
            <a:extLst>
              <a:ext uri="{FF2B5EF4-FFF2-40B4-BE49-F238E27FC236}">
                <a16:creationId xmlns:a16="http://schemas.microsoft.com/office/drawing/2014/main" id="{33FD2A3D-2D0B-0CE7-1DFF-2272C625C4AE}"/>
              </a:ext>
            </a:extLst>
          </p:cNvPr>
          <p:cNvGrpSpPr/>
          <p:nvPr/>
        </p:nvGrpSpPr>
        <p:grpSpPr>
          <a:xfrm>
            <a:off x="302400" y="1264433"/>
            <a:ext cx="7494094" cy="723927"/>
            <a:chOff x="302400" y="1423896"/>
            <a:chExt cx="7494094" cy="723927"/>
          </a:xfrm>
        </p:grpSpPr>
        <p:sp>
          <p:nvSpPr>
            <p:cNvPr id="7" name="Rounded Rectangle 6">
              <a:extLst>
                <a:ext uri="{FF2B5EF4-FFF2-40B4-BE49-F238E27FC236}">
                  <a16:creationId xmlns:a16="http://schemas.microsoft.com/office/drawing/2014/main" id="{0C3EF035-FEA1-D5B2-6829-EAFB8198394E}"/>
                </a:ext>
              </a:extLst>
            </p:cNvPr>
            <p:cNvSpPr/>
            <p:nvPr/>
          </p:nvSpPr>
          <p:spPr>
            <a:xfrm>
              <a:off x="664364" y="1624439"/>
              <a:ext cx="7132130" cy="409043"/>
            </a:xfrm>
            <a:prstGeom prst="roundRect">
              <a:avLst>
                <a:gd name="adj" fmla="val 5000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Arial"/>
                </a:rPr>
                <a:t>Clear, aqueous solution, low in color and odor</a:t>
              </a:r>
            </a:p>
          </p:txBody>
        </p:sp>
        <p:grpSp>
          <p:nvGrpSpPr>
            <p:cNvPr id="35" name="Group 34">
              <a:extLst>
                <a:ext uri="{FF2B5EF4-FFF2-40B4-BE49-F238E27FC236}">
                  <a16:creationId xmlns:a16="http://schemas.microsoft.com/office/drawing/2014/main" id="{71C3FB90-4F7E-93C1-881E-2E7D4922DC73}"/>
                </a:ext>
              </a:extLst>
            </p:cNvPr>
            <p:cNvGrpSpPr/>
            <p:nvPr/>
          </p:nvGrpSpPr>
          <p:grpSpPr>
            <a:xfrm>
              <a:off x="302400" y="1423896"/>
              <a:ext cx="723927" cy="723927"/>
              <a:chOff x="5788152" y="597042"/>
              <a:chExt cx="916091" cy="916091"/>
            </a:xfrm>
          </p:grpSpPr>
          <p:sp>
            <p:nvSpPr>
              <p:cNvPr id="32" name="Oval 31">
                <a:extLst>
                  <a:ext uri="{FF2B5EF4-FFF2-40B4-BE49-F238E27FC236}">
                    <a16:creationId xmlns:a16="http://schemas.microsoft.com/office/drawing/2014/main" id="{43CF3F86-6C95-EE01-B9A7-4867FF0A7E13}"/>
                  </a:ext>
                </a:extLst>
              </p:cNvPr>
              <p:cNvSpPr/>
              <p:nvPr/>
            </p:nvSpPr>
            <p:spPr>
              <a:xfrm>
                <a:off x="5788152" y="597042"/>
                <a:ext cx="916091" cy="916091"/>
              </a:xfrm>
              <a:prstGeom prst="ellipse">
                <a:avLst/>
              </a:prstGeom>
              <a:solidFill>
                <a:schemeClr val="bg1"/>
              </a:solidFill>
              <a:ln w="38100">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pic>
            <p:nvPicPr>
              <p:cNvPr id="29" name="Graphic 28" descr="Test tubes with solid fill">
                <a:extLst>
                  <a:ext uri="{FF2B5EF4-FFF2-40B4-BE49-F238E27FC236}">
                    <a16:creationId xmlns:a16="http://schemas.microsoft.com/office/drawing/2014/main" id="{71B59056-1FA8-C626-D0AA-95B1190D05A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11814" y="721595"/>
                <a:ext cx="674017" cy="674017"/>
              </a:xfrm>
              <a:prstGeom prst="rect">
                <a:avLst/>
              </a:prstGeom>
            </p:spPr>
          </p:pic>
        </p:grpSp>
      </p:grpSp>
      <p:grpSp>
        <p:nvGrpSpPr>
          <p:cNvPr id="23" name="Group 22">
            <a:extLst>
              <a:ext uri="{FF2B5EF4-FFF2-40B4-BE49-F238E27FC236}">
                <a16:creationId xmlns:a16="http://schemas.microsoft.com/office/drawing/2014/main" id="{E9645AEB-57AA-20EA-C4AB-5E7596967F48}"/>
              </a:ext>
            </a:extLst>
          </p:cNvPr>
          <p:cNvGrpSpPr/>
          <p:nvPr/>
        </p:nvGrpSpPr>
        <p:grpSpPr>
          <a:xfrm>
            <a:off x="309541" y="3198715"/>
            <a:ext cx="7485204" cy="723927"/>
            <a:chOff x="309541" y="3248673"/>
            <a:chExt cx="7485204" cy="723927"/>
          </a:xfrm>
        </p:grpSpPr>
        <p:sp>
          <p:nvSpPr>
            <p:cNvPr id="9" name="Rounded Rectangle 8">
              <a:extLst>
                <a:ext uri="{FF2B5EF4-FFF2-40B4-BE49-F238E27FC236}">
                  <a16:creationId xmlns:a16="http://schemas.microsoft.com/office/drawing/2014/main" id="{4D1148DD-2635-3C11-B8B0-73607A5F64DA}"/>
                </a:ext>
              </a:extLst>
            </p:cNvPr>
            <p:cNvSpPr/>
            <p:nvPr/>
          </p:nvSpPr>
          <p:spPr>
            <a:xfrm>
              <a:off x="662425" y="3394126"/>
              <a:ext cx="7132320" cy="409043"/>
            </a:xfrm>
            <a:prstGeom prst="roundRect">
              <a:avLst>
                <a:gd name="adj" fmla="val 5000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Arial"/>
                </a:rPr>
                <a:t>Stable in a broad pH-range from 3-7.5</a:t>
              </a:r>
            </a:p>
          </p:txBody>
        </p:sp>
        <p:grpSp>
          <p:nvGrpSpPr>
            <p:cNvPr id="42" name="Group 41">
              <a:extLst>
                <a:ext uri="{FF2B5EF4-FFF2-40B4-BE49-F238E27FC236}">
                  <a16:creationId xmlns:a16="http://schemas.microsoft.com/office/drawing/2014/main" id="{3F6DC84F-FC69-8A28-B42A-983C7A40CF96}"/>
                </a:ext>
              </a:extLst>
            </p:cNvPr>
            <p:cNvGrpSpPr/>
            <p:nvPr/>
          </p:nvGrpSpPr>
          <p:grpSpPr>
            <a:xfrm>
              <a:off x="309541" y="3248673"/>
              <a:ext cx="723927" cy="723927"/>
              <a:chOff x="387568" y="3218489"/>
              <a:chExt cx="723927" cy="723927"/>
            </a:xfrm>
          </p:grpSpPr>
          <p:sp>
            <p:nvSpPr>
              <p:cNvPr id="37" name="Oval 36">
                <a:extLst>
                  <a:ext uri="{FF2B5EF4-FFF2-40B4-BE49-F238E27FC236}">
                    <a16:creationId xmlns:a16="http://schemas.microsoft.com/office/drawing/2014/main" id="{6FBC700A-3DA8-038E-9C5B-5540C518C23F}"/>
                  </a:ext>
                </a:extLst>
              </p:cNvPr>
              <p:cNvSpPr/>
              <p:nvPr/>
            </p:nvSpPr>
            <p:spPr>
              <a:xfrm>
                <a:off x="387568" y="3218489"/>
                <a:ext cx="723927" cy="723927"/>
              </a:xfrm>
              <a:prstGeom prst="ellipse">
                <a:avLst/>
              </a:prstGeom>
              <a:solidFill>
                <a:schemeClr val="bg1"/>
              </a:solidFill>
              <a:ln w="38100">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pic>
            <p:nvPicPr>
              <p:cNvPr id="16" name="Graphic 15" descr="Bullseye with solid fill">
                <a:extLst>
                  <a:ext uri="{FF2B5EF4-FFF2-40B4-BE49-F238E27FC236}">
                    <a16:creationId xmlns:a16="http://schemas.microsoft.com/office/drawing/2014/main" id="{5930B4C7-A75F-D243-3369-7610B4BB081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59674" y="3294009"/>
                <a:ext cx="579712" cy="579712"/>
              </a:xfrm>
              <a:prstGeom prst="rect">
                <a:avLst/>
              </a:prstGeom>
            </p:spPr>
          </p:pic>
        </p:grpSp>
      </p:grpSp>
      <p:grpSp>
        <p:nvGrpSpPr>
          <p:cNvPr id="24" name="Group 23">
            <a:extLst>
              <a:ext uri="{FF2B5EF4-FFF2-40B4-BE49-F238E27FC236}">
                <a16:creationId xmlns:a16="http://schemas.microsoft.com/office/drawing/2014/main" id="{8D775921-547D-4E00-C169-43E5746DDB89}"/>
              </a:ext>
            </a:extLst>
          </p:cNvPr>
          <p:cNvGrpSpPr/>
          <p:nvPr/>
        </p:nvGrpSpPr>
        <p:grpSpPr>
          <a:xfrm>
            <a:off x="309540" y="2231574"/>
            <a:ext cx="7485206" cy="723927"/>
            <a:chOff x="309540" y="2321188"/>
            <a:chExt cx="7485206" cy="723927"/>
          </a:xfrm>
        </p:grpSpPr>
        <p:sp>
          <p:nvSpPr>
            <p:cNvPr id="8" name="Rounded Rectangle 7">
              <a:extLst>
                <a:ext uri="{FF2B5EF4-FFF2-40B4-BE49-F238E27FC236}">
                  <a16:creationId xmlns:a16="http://schemas.microsoft.com/office/drawing/2014/main" id="{5AFFB95A-7B56-07A1-5659-4C22B3502FC9}"/>
                </a:ext>
              </a:extLst>
            </p:cNvPr>
            <p:cNvSpPr/>
            <p:nvPr/>
          </p:nvSpPr>
          <p:spPr>
            <a:xfrm>
              <a:off x="662426" y="2495312"/>
              <a:ext cx="7132320" cy="409043"/>
            </a:xfrm>
            <a:prstGeom prst="roundRect">
              <a:avLst>
                <a:gd name="adj" fmla="val 39919"/>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mn-ea"/>
                  <a:cs typeface="Arial"/>
                </a:rPr>
                <a:t>Soluble in water at all ratios</a:t>
              </a:r>
            </a:p>
          </p:txBody>
        </p:sp>
        <p:grpSp>
          <p:nvGrpSpPr>
            <p:cNvPr id="43" name="Group 42">
              <a:extLst>
                <a:ext uri="{FF2B5EF4-FFF2-40B4-BE49-F238E27FC236}">
                  <a16:creationId xmlns:a16="http://schemas.microsoft.com/office/drawing/2014/main" id="{1EEE09A0-7EEC-E1CC-9C66-D7EA9DCBD90B}"/>
                </a:ext>
              </a:extLst>
            </p:cNvPr>
            <p:cNvGrpSpPr/>
            <p:nvPr/>
          </p:nvGrpSpPr>
          <p:grpSpPr>
            <a:xfrm>
              <a:off x="309540" y="2321188"/>
              <a:ext cx="723927" cy="723927"/>
              <a:chOff x="387568" y="2396187"/>
              <a:chExt cx="723927" cy="723927"/>
            </a:xfrm>
          </p:grpSpPr>
          <p:sp>
            <p:nvSpPr>
              <p:cNvPr id="36" name="Oval 35">
                <a:extLst>
                  <a:ext uri="{FF2B5EF4-FFF2-40B4-BE49-F238E27FC236}">
                    <a16:creationId xmlns:a16="http://schemas.microsoft.com/office/drawing/2014/main" id="{F319D861-A9EE-D654-F11D-D495BCBB6E2A}"/>
                  </a:ext>
                </a:extLst>
              </p:cNvPr>
              <p:cNvSpPr/>
              <p:nvPr/>
            </p:nvSpPr>
            <p:spPr>
              <a:xfrm>
                <a:off x="387568" y="2396187"/>
                <a:ext cx="723927" cy="723927"/>
              </a:xfrm>
              <a:prstGeom prst="ellipse">
                <a:avLst/>
              </a:prstGeom>
              <a:solidFill>
                <a:schemeClr val="bg1"/>
              </a:solidFill>
              <a:ln w="38100">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pic>
            <p:nvPicPr>
              <p:cNvPr id="18" name="Graphic 17" descr="Water with solid fill">
                <a:extLst>
                  <a:ext uri="{FF2B5EF4-FFF2-40B4-BE49-F238E27FC236}">
                    <a16:creationId xmlns:a16="http://schemas.microsoft.com/office/drawing/2014/main" id="{19852A62-A454-D2CF-73FA-2D4181DBD1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6101" y="2435484"/>
                <a:ext cx="626859" cy="626859"/>
              </a:xfrm>
              <a:prstGeom prst="rect">
                <a:avLst/>
              </a:prstGeom>
            </p:spPr>
          </p:pic>
        </p:grpSp>
      </p:grpSp>
      <p:grpSp>
        <p:nvGrpSpPr>
          <p:cNvPr id="20" name="Group 19">
            <a:extLst>
              <a:ext uri="{FF2B5EF4-FFF2-40B4-BE49-F238E27FC236}">
                <a16:creationId xmlns:a16="http://schemas.microsoft.com/office/drawing/2014/main" id="{F3AD8F94-B03B-5B92-00BB-754F6AFD2AFF}"/>
              </a:ext>
            </a:extLst>
          </p:cNvPr>
          <p:cNvGrpSpPr/>
          <p:nvPr/>
        </p:nvGrpSpPr>
        <p:grpSpPr>
          <a:xfrm>
            <a:off x="309540" y="4165856"/>
            <a:ext cx="7485206" cy="729288"/>
            <a:chOff x="309540" y="4381342"/>
            <a:chExt cx="7485206" cy="729288"/>
          </a:xfrm>
        </p:grpSpPr>
        <p:sp>
          <p:nvSpPr>
            <p:cNvPr id="10" name="Rounded Rectangle 9">
              <a:extLst>
                <a:ext uri="{FF2B5EF4-FFF2-40B4-BE49-F238E27FC236}">
                  <a16:creationId xmlns:a16="http://schemas.microsoft.com/office/drawing/2014/main" id="{BCEE9880-4832-F145-4544-B85C823EFB5D}"/>
                </a:ext>
              </a:extLst>
            </p:cNvPr>
            <p:cNvSpPr/>
            <p:nvPr/>
          </p:nvSpPr>
          <p:spPr>
            <a:xfrm>
              <a:off x="662426" y="4386703"/>
              <a:ext cx="7132320" cy="723927"/>
            </a:xfrm>
            <a:prstGeom prst="roundRect">
              <a:avLst>
                <a:gd name="adj" fmla="val 5000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Arial"/>
                </a:rPr>
                <a:t>Can be processed either warm (&lt;80°C) or cold and is incorporated in the aqueous phase of a cosmetic formulation </a:t>
              </a: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41" name="Group 40">
              <a:extLst>
                <a:ext uri="{FF2B5EF4-FFF2-40B4-BE49-F238E27FC236}">
                  <a16:creationId xmlns:a16="http://schemas.microsoft.com/office/drawing/2014/main" id="{EC199F39-C817-CE7F-3A99-1E2463C2AF3C}"/>
                </a:ext>
              </a:extLst>
            </p:cNvPr>
            <p:cNvGrpSpPr/>
            <p:nvPr/>
          </p:nvGrpSpPr>
          <p:grpSpPr>
            <a:xfrm>
              <a:off x="309540" y="4381342"/>
              <a:ext cx="723927" cy="723927"/>
              <a:chOff x="387568" y="4271022"/>
              <a:chExt cx="723927" cy="723927"/>
            </a:xfrm>
          </p:grpSpPr>
          <p:sp>
            <p:nvSpPr>
              <p:cNvPr id="38" name="Oval 37">
                <a:extLst>
                  <a:ext uri="{FF2B5EF4-FFF2-40B4-BE49-F238E27FC236}">
                    <a16:creationId xmlns:a16="http://schemas.microsoft.com/office/drawing/2014/main" id="{79E69227-89A0-72CB-EFE6-FDA1B83D61F7}"/>
                  </a:ext>
                </a:extLst>
              </p:cNvPr>
              <p:cNvSpPr/>
              <p:nvPr/>
            </p:nvSpPr>
            <p:spPr>
              <a:xfrm>
                <a:off x="387568" y="4271022"/>
                <a:ext cx="723927" cy="723927"/>
              </a:xfrm>
              <a:prstGeom prst="ellipse">
                <a:avLst/>
              </a:prstGeom>
              <a:solidFill>
                <a:schemeClr val="bg1"/>
              </a:solidFill>
              <a:ln w="38100">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pic>
            <p:nvPicPr>
              <p:cNvPr id="21" name="Graphic 20" descr="Thermometer with solid fill">
                <a:extLst>
                  <a:ext uri="{FF2B5EF4-FFF2-40B4-BE49-F238E27FC236}">
                    <a16:creationId xmlns:a16="http://schemas.microsoft.com/office/drawing/2014/main" id="{8DCBF4BE-1FA7-F886-F8C9-C0551FF8A393}"/>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84784" y="4368172"/>
                <a:ext cx="529626" cy="529626"/>
              </a:xfrm>
              <a:prstGeom prst="rect">
                <a:avLst/>
              </a:prstGeom>
            </p:spPr>
          </p:pic>
        </p:grpSp>
      </p:grpSp>
      <p:grpSp>
        <p:nvGrpSpPr>
          <p:cNvPr id="22" name="Group 21">
            <a:extLst>
              <a:ext uri="{FF2B5EF4-FFF2-40B4-BE49-F238E27FC236}">
                <a16:creationId xmlns:a16="http://schemas.microsoft.com/office/drawing/2014/main" id="{0E6C53A7-52C9-FCB8-522E-712A8A3C9567}"/>
              </a:ext>
            </a:extLst>
          </p:cNvPr>
          <p:cNvGrpSpPr/>
          <p:nvPr/>
        </p:nvGrpSpPr>
        <p:grpSpPr>
          <a:xfrm>
            <a:off x="302400" y="5138358"/>
            <a:ext cx="7485204" cy="723927"/>
            <a:chOff x="302400" y="5297821"/>
            <a:chExt cx="7485204" cy="723927"/>
          </a:xfrm>
        </p:grpSpPr>
        <p:sp>
          <p:nvSpPr>
            <p:cNvPr id="11" name="Rounded Rectangle 10">
              <a:extLst>
                <a:ext uri="{FF2B5EF4-FFF2-40B4-BE49-F238E27FC236}">
                  <a16:creationId xmlns:a16="http://schemas.microsoft.com/office/drawing/2014/main" id="{9125CEED-22D8-8EB9-A40E-CC7A6625DE49}"/>
                </a:ext>
              </a:extLst>
            </p:cNvPr>
            <p:cNvSpPr/>
            <p:nvPr/>
          </p:nvSpPr>
          <p:spPr>
            <a:xfrm>
              <a:off x="655284" y="5486712"/>
              <a:ext cx="7132320" cy="409043"/>
            </a:xfrm>
            <a:prstGeom prst="roundRect">
              <a:avLst>
                <a:gd name="adj" fmla="val 5000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mn-ea"/>
                  <a:cs typeface="Arial"/>
                </a:rPr>
                <a:t>Recommended dosage: 1 to 5%</a:t>
              </a:r>
            </a:p>
          </p:txBody>
        </p:sp>
        <p:grpSp>
          <p:nvGrpSpPr>
            <p:cNvPr id="40" name="Group 39">
              <a:extLst>
                <a:ext uri="{FF2B5EF4-FFF2-40B4-BE49-F238E27FC236}">
                  <a16:creationId xmlns:a16="http://schemas.microsoft.com/office/drawing/2014/main" id="{BCF6C8E2-7825-4485-B0F9-BABC5008690B}"/>
                </a:ext>
              </a:extLst>
            </p:cNvPr>
            <p:cNvGrpSpPr/>
            <p:nvPr/>
          </p:nvGrpSpPr>
          <p:grpSpPr>
            <a:xfrm>
              <a:off x="302400" y="5297821"/>
              <a:ext cx="723927" cy="723927"/>
              <a:chOff x="387568" y="5279133"/>
              <a:chExt cx="723927" cy="723927"/>
            </a:xfrm>
          </p:grpSpPr>
          <p:sp>
            <p:nvSpPr>
              <p:cNvPr id="39" name="Oval 38">
                <a:extLst>
                  <a:ext uri="{FF2B5EF4-FFF2-40B4-BE49-F238E27FC236}">
                    <a16:creationId xmlns:a16="http://schemas.microsoft.com/office/drawing/2014/main" id="{19E2F881-59A2-7880-DD04-08B961E8651B}"/>
                  </a:ext>
                </a:extLst>
              </p:cNvPr>
              <p:cNvSpPr/>
              <p:nvPr/>
            </p:nvSpPr>
            <p:spPr>
              <a:xfrm>
                <a:off x="387568" y="5279133"/>
                <a:ext cx="723927" cy="723927"/>
              </a:xfrm>
              <a:prstGeom prst="ellipse">
                <a:avLst/>
              </a:prstGeom>
              <a:solidFill>
                <a:schemeClr val="bg1"/>
              </a:solidFill>
              <a:ln w="38100">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31" name="Graphic 30" descr="Eye dropper with solid fill">
                <a:extLst>
                  <a:ext uri="{FF2B5EF4-FFF2-40B4-BE49-F238E27FC236}">
                    <a16:creationId xmlns:a16="http://schemas.microsoft.com/office/drawing/2014/main" id="{F4A03E2E-B46D-B08E-5153-D6361BCEC1C9}"/>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86896" y="5372767"/>
                <a:ext cx="513532" cy="513532"/>
              </a:xfrm>
              <a:prstGeom prst="rect">
                <a:avLst/>
              </a:prstGeom>
            </p:spPr>
          </p:pic>
        </p:grpSp>
      </p:grpSp>
      <p:pic>
        <p:nvPicPr>
          <p:cNvPr id="28" name="Picture 27">
            <a:extLst>
              <a:ext uri="{FF2B5EF4-FFF2-40B4-BE49-F238E27FC236}">
                <a16:creationId xmlns:a16="http://schemas.microsoft.com/office/drawing/2014/main" id="{FE3DD12A-2408-9167-974E-5466DF4E263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68255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6ED7F-FF3B-74AC-A78A-98CFC11665C7}"/>
              </a:ext>
            </a:extLst>
          </p:cNvPr>
          <p:cNvSpPr>
            <a:spLocks noGrp="1"/>
          </p:cNvSpPr>
          <p:nvPr>
            <p:ph type="title"/>
          </p:nvPr>
        </p:nvSpPr>
        <p:spPr/>
        <p:txBody>
          <a:bodyPr/>
          <a:lstStyle/>
          <a:p>
            <a:r>
              <a:rPr lang="en-US"/>
              <a:t>Microbiome Care Whipped Cream</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lvl="0"/>
            <a:fld id="{EC50C849-B97A-2B45-B78A-6D9C352F693C}" type="slidenum">
              <a:rPr lang="en-US" noProof="0" dirty="0" smtClean="0"/>
              <a:pPr lvl="0"/>
              <a:t>18</a:t>
            </a:fld>
            <a:endParaRPr lang="en-US" noProof="0"/>
          </a:p>
        </p:txBody>
      </p:sp>
      <p:sp>
        <p:nvSpPr>
          <p:cNvPr id="23" name="Text Placeholder 22">
            <a:extLst>
              <a:ext uri="{FF2B5EF4-FFF2-40B4-BE49-F238E27FC236}">
                <a16:creationId xmlns:a16="http://schemas.microsoft.com/office/drawing/2014/main" id="{BDBCC4C1-0A6C-F1FA-53B4-BA7294F9D52A}"/>
              </a:ext>
            </a:extLst>
          </p:cNvPr>
          <p:cNvSpPr>
            <a:spLocks noGrp="1"/>
          </p:cNvSpPr>
          <p:nvPr>
            <p:ph type="body" sz="quarter" idx="12"/>
          </p:nvPr>
        </p:nvSpPr>
        <p:spPr>
          <a:xfrm>
            <a:off x="302400" y="1342800"/>
            <a:ext cx="6537671" cy="3584800"/>
          </a:xfrm>
        </p:spPr>
        <p:txBody>
          <a:bodyPr/>
          <a:lstStyle/>
          <a:p>
            <a:pPr marL="0" indent="0">
              <a:lnSpc>
                <a:spcPct val="100000"/>
              </a:lnSpc>
              <a:spcBef>
                <a:spcPts val="0"/>
              </a:spcBef>
              <a:spcAft>
                <a:spcPts val="1000"/>
              </a:spcAft>
              <a:buNone/>
              <a:defRPr/>
            </a:pPr>
            <a:r>
              <a:rPr kumimoji="0" lang="en-US" b="0" i="0" u="none" strike="noStrike" kern="1200" cap="none" spc="0" normalizeH="0" baseline="0" noProof="0">
                <a:ln>
                  <a:noFill/>
                </a:ln>
                <a:solidFill>
                  <a:schemeClr val="tx1"/>
                </a:solidFill>
                <a:effectLst/>
                <a:uLnTx/>
                <a:uFillTx/>
                <a:latin typeface="+mn-lt"/>
              </a:rPr>
              <a:t>A smooth</a:t>
            </a:r>
            <a:r>
              <a:rPr lang="en-US">
                <a:solidFill>
                  <a:schemeClr val="tx1"/>
                </a:solidFill>
                <a:latin typeface="+mn-lt"/>
              </a:rPr>
              <a:t>,</a:t>
            </a:r>
            <a:r>
              <a:rPr kumimoji="0" lang="en-US" b="0" i="0" u="none" strike="noStrike" kern="1200" cap="none" spc="0" normalizeH="0" baseline="0" noProof="0">
                <a:ln>
                  <a:noFill/>
                </a:ln>
                <a:solidFill>
                  <a:schemeClr val="tx1"/>
                </a:solidFill>
                <a:effectLst/>
                <a:uLnTx/>
                <a:uFillTx/>
                <a:latin typeface="+mn-lt"/>
              </a:rPr>
              <a:t> preservative-free whipped cream that nourishes your skin while leaving a silky, fresh after-feel.</a:t>
            </a:r>
            <a:r>
              <a:rPr lang="en-US">
                <a:solidFill>
                  <a:schemeClr val="tx1"/>
                </a:solidFill>
                <a:latin typeface="+mn-lt"/>
              </a:rPr>
              <a:t> </a:t>
            </a:r>
            <a:endParaRPr kumimoji="0" lang="en-US" b="0" i="0" u="none" strike="noStrike" kern="1200" cap="none" spc="0" normalizeH="0" baseline="0" noProof="0">
              <a:ln>
                <a:noFill/>
              </a:ln>
              <a:solidFill>
                <a:schemeClr val="tx1"/>
              </a:solidFill>
              <a:effectLst/>
              <a:uLnTx/>
              <a:uFillTx/>
              <a:latin typeface="+mn-lt"/>
              <a:ea typeface="+mn-ea"/>
              <a:cs typeface="+mn-cs"/>
            </a:endParaRPr>
          </a:p>
          <a:p>
            <a:pPr marL="0" indent="0">
              <a:lnSpc>
                <a:spcPct val="100000"/>
              </a:lnSpc>
              <a:spcAft>
                <a:spcPts val="1000"/>
              </a:spcAft>
              <a:buNone/>
              <a:defRPr/>
            </a:pPr>
            <a:r>
              <a:rPr lang="en-US" sz="2000" b="1">
                <a:latin typeface="+mn-lt"/>
              </a:rPr>
              <a:t>Enriched with</a:t>
            </a:r>
            <a:endParaRPr kumimoji="0" lang="en-US" sz="2000" b="1" i="0" u="none" strike="noStrike" kern="1200" cap="none" spc="0" normalizeH="0" baseline="0" noProof="0">
              <a:ln>
                <a:noFill/>
              </a:ln>
              <a:effectLst/>
              <a:uLnTx/>
              <a:uFillTx/>
              <a:latin typeface="+mn-lt"/>
              <a:ea typeface="+mn-ea"/>
              <a:cs typeface="+mn-cs"/>
            </a:endParaRPr>
          </a:p>
          <a:p>
            <a:pPr marL="363600" marR="0" lvl="0" indent="-363600" algn="l" defTabSz="914400" rtl="0" eaLnBrk="1" fontAlgn="auto" latinLnBrk="0" hangingPunct="1">
              <a:lnSpc>
                <a:spcPct val="90000"/>
              </a:lnSpc>
              <a:spcBef>
                <a:spcPts val="500"/>
              </a:spcBef>
              <a:spcAft>
                <a:spcPts val="400"/>
              </a:spcAft>
              <a:buClr>
                <a:schemeClr val="accent1"/>
              </a:buClr>
              <a:buSzPct val="90000"/>
              <a:buFont typeface="Otypical Text Regular" panose="020B0503030300000000" pitchFamily="34" charset="0"/>
              <a:buChar char="●"/>
              <a:tabLst/>
              <a:defRPr/>
            </a:pPr>
            <a:r>
              <a:rPr kumimoji="0" lang="en-US" b="1" i="0" u="none" strike="noStrike" kern="1200" cap="none" spc="0" normalizeH="0" baseline="0" noProof="0">
                <a:ln>
                  <a:noFill/>
                </a:ln>
                <a:solidFill>
                  <a:schemeClr val="accent1"/>
                </a:solidFill>
                <a:effectLst/>
                <a:uLnTx/>
                <a:uFillTx/>
                <a:latin typeface="+mn-lt"/>
                <a:ea typeface="+mn-ea"/>
                <a:cs typeface="+mn-cs"/>
              </a:rPr>
              <a:t>OXY 229 CB</a:t>
            </a:r>
            <a:r>
              <a:rPr kumimoji="0" lang="en-US" b="1" i="0" u="none" strike="noStrike" kern="1200" cap="none" spc="0" normalizeH="0" baseline="0" noProof="0">
                <a:ln>
                  <a:noFill/>
                </a:ln>
                <a:solidFill>
                  <a:srgbClr val="9138B0"/>
                </a:solidFill>
                <a:effectLst/>
                <a:uLnTx/>
                <a:uFillTx/>
                <a:latin typeface="+mn-lt"/>
                <a:ea typeface="+mn-ea"/>
                <a:cs typeface="+mn-cs"/>
              </a:rPr>
              <a:t> </a:t>
            </a:r>
            <a:r>
              <a:rPr kumimoji="0" lang="en-US" b="0" i="0" u="none" strike="noStrike" kern="1200" cap="none" spc="0" normalizeH="0" baseline="0" noProof="0">
                <a:ln>
                  <a:noFill/>
                </a:ln>
                <a:solidFill>
                  <a:schemeClr val="tx1"/>
                </a:solidFill>
                <a:effectLst/>
                <a:uLnTx/>
                <a:uFillTx/>
                <a:latin typeface="+mn-lt"/>
              </a:rPr>
              <a:t>It keeps your skin looking fresh and helps to control facial redness.</a:t>
            </a:r>
            <a:endParaRPr lang="en-US" b="0" i="0" u="none" strike="noStrike" kern="1200" cap="none" spc="0" normalizeH="0" baseline="0" noProof="0">
              <a:ln>
                <a:noFill/>
              </a:ln>
              <a:solidFill>
                <a:schemeClr val="tx1"/>
              </a:solidFill>
              <a:effectLst/>
              <a:uLnTx/>
              <a:uFillTx/>
              <a:latin typeface="+mn-lt"/>
            </a:endParaRPr>
          </a:p>
          <a:p>
            <a:endParaRPr lang="en-GB"/>
          </a:p>
        </p:txBody>
      </p:sp>
      <p:pic>
        <p:nvPicPr>
          <p:cNvPr id="10" name="Picture Placeholder 9">
            <a:extLst>
              <a:ext uri="{FF2B5EF4-FFF2-40B4-BE49-F238E27FC236}">
                <a16:creationId xmlns:a16="http://schemas.microsoft.com/office/drawing/2014/main" id="{0F365A1E-BC69-0285-083E-5CD5E061127B}"/>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44BC70B1-AEFC-E6E3-1845-9F1821511301}"/>
              </a:ext>
            </a:extLst>
          </p:cNvPr>
          <p:cNvSpPr>
            <a:spLocks noGrp="1"/>
          </p:cNvSpPr>
          <p:nvPr>
            <p:ph type="body" idx="11"/>
          </p:nvPr>
        </p:nvSpPr>
        <p:spPr/>
        <p:txBody>
          <a:bodyPr/>
          <a:lstStyle/>
          <a:p>
            <a:r>
              <a:rPr lang="en-US"/>
              <a:t>With OXY 229 CB</a:t>
            </a:r>
          </a:p>
        </p:txBody>
      </p:sp>
    </p:spTree>
    <p:extLst>
      <p:ext uri="{BB962C8B-B14F-4D97-AF65-F5344CB8AC3E}">
        <p14:creationId xmlns:p14="http://schemas.microsoft.com/office/powerpoint/2010/main" val="1266294299"/>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6586-0FA6-A7B5-099F-ACC41E634B2C}"/>
              </a:ext>
            </a:extLst>
          </p:cNvPr>
          <p:cNvSpPr>
            <a:spLocks noGrp="1"/>
          </p:cNvSpPr>
          <p:nvPr>
            <p:ph type="title"/>
          </p:nvPr>
        </p:nvSpPr>
        <p:spPr/>
        <p:txBody>
          <a:bodyPr/>
          <a:lstStyle/>
          <a:p>
            <a:r>
              <a:rPr lang="en-US" dirty="0"/>
              <a:t>Microbiome Care Whipped Cream</a:t>
            </a:r>
          </a:p>
        </p:txBody>
      </p:sp>
      <p:sp>
        <p:nvSpPr>
          <p:cNvPr id="15" name="Slide Number Placeholder 7">
            <a:extLst>
              <a:ext uri="{FF2B5EF4-FFF2-40B4-BE49-F238E27FC236}">
                <a16:creationId xmlns:a16="http://schemas.microsoft.com/office/drawing/2014/main" id="{EDBF235B-6C26-9EBB-4C96-D6E4237D5B52}"/>
              </a:ext>
            </a:extLst>
          </p:cNvPr>
          <p:cNvSpPr>
            <a:spLocks noGrp="1"/>
          </p:cNvSpPr>
          <p:nvPr>
            <p:ph type="sldNum" sz="quarter" idx="10"/>
          </p:nvPr>
        </p:nvSpPr>
        <p:spPr/>
        <p:txBody>
          <a:bodyPr/>
          <a:lstStyle/>
          <a:p>
            <a:fld id="{5BA3E189-2F3A-42E5-B572-3520703B6186}" type="slidenum">
              <a:rPr lang="en-GB" smtClean="0"/>
              <a:pPr/>
              <a:t>19</a:t>
            </a:fld>
            <a:endParaRPr lang="en-GB"/>
          </a:p>
        </p:txBody>
      </p:sp>
      <p:sp>
        <p:nvSpPr>
          <p:cNvPr id="13" name="Text Placeholder 4">
            <a:extLst>
              <a:ext uri="{FF2B5EF4-FFF2-40B4-BE49-F238E27FC236}">
                <a16:creationId xmlns:a16="http://schemas.microsoft.com/office/drawing/2014/main" id="{F9413240-F293-4B7C-8755-DACE08DA8A50}"/>
              </a:ext>
            </a:extLst>
          </p:cNvPr>
          <p:cNvSpPr>
            <a:spLocks noGrp="1"/>
          </p:cNvSpPr>
          <p:nvPr>
            <p:ph type="body" idx="11"/>
          </p:nvPr>
        </p:nvSpPr>
        <p:spPr/>
        <p:txBody>
          <a:bodyPr/>
          <a:lstStyle/>
          <a:p>
            <a:r>
              <a:rPr lang="en-US" dirty="0"/>
              <a:t>98.25% Natural Origin (ISO 16128)</a:t>
            </a:r>
          </a:p>
        </p:txBody>
      </p:sp>
      <p:sp>
        <p:nvSpPr>
          <p:cNvPr id="10" name="Text Placeholder 9">
            <a:extLst>
              <a:ext uri="{FF2B5EF4-FFF2-40B4-BE49-F238E27FC236}">
                <a16:creationId xmlns:a16="http://schemas.microsoft.com/office/drawing/2014/main" id="{10DB8BA5-A2E8-1771-F43A-28C73B9BF1A2}"/>
              </a:ext>
            </a:extLst>
          </p:cNvPr>
          <p:cNvSpPr>
            <a:spLocks noGrp="1"/>
          </p:cNvSpPr>
          <p:nvPr>
            <p:ph type="body" sz="quarter" idx="23"/>
          </p:nvPr>
        </p:nvSpPr>
        <p:spPr>
          <a:xfrm>
            <a:off x="302395" y="6194087"/>
            <a:ext cx="3528001" cy="116604"/>
          </a:xfrm>
        </p:spPr>
        <p:txBody>
          <a:bodyPr/>
          <a:lstStyle/>
          <a:p>
            <a:r>
              <a:rPr lang="en-GB" dirty="0"/>
              <a:t>SK-E-101657-1  See disclaimer Guide Formulations</a:t>
            </a:r>
          </a:p>
        </p:txBody>
      </p:sp>
      <p:graphicFrame>
        <p:nvGraphicFramePr>
          <p:cNvPr id="5" name="Table 3">
            <a:extLst>
              <a:ext uri="{FF2B5EF4-FFF2-40B4-BE49-F238E27FC236}">
                <a16:creationId xmlns:a16="http://schemas.microsoft.com/office/drawing/2014/main" id="{ECBE9FA2-A784-2B99-427E-7E079DE4527E}"/>
              </a:ext>
            </a:extLst>
          </p:cNvPr>
          <p:cNvGraphicFramePr>
            <a:graphicFrameLocks noGrp="1"/>
          </p:cNvGraphicFramePr>
          <p:nvPr>
            <p:extLst>
              <p:ext uri="{D42A27DB-BD31-4B8C-83A1-F6EECF244321}">
                <p14:modId xmlns:p14="http://schemas.microsoft.com/office/powerpoint/2010/main" val="3783712353"/>
              </p:ext>
            </p:extLst>
          </p:nvPr>
        </p:nvGraphicFramePr>
        <p:xfrm>
          <a:off x="302395" y="1285650"/>
          <a:ext cx="5658157" cy="4796424"/>
        </p:xfrm>
        <a:graphic>
          <a:graphicData uri="http://schemas.openxmlformats.org/drawingml/2006/table">
            <a:tbl>
              <a:tblPr firstRow="1" bandCol="1">
                <a:tableStyleId>{B301B821-A1FF-4177-AEE7-76D212191A09}</a:tableStyleId>
              </a:tblPr>
              <a:tblGrid>
                <a:gridCol w="293614">
                  <a:extLst>
                    <a:ext uri="{9D8B030D-6E8A-4147-A177-3AD203B41FA5}">
                      <a16:colId xmlns:a16="http://schemas.microsoft.com/office/drawing/2014/main" val="410724714"/>
                    </a:ext>
                  </a:extLst>
                </a:gridCol>
                <a:gridCol w="2799373">
                  <a:extLst>
                    <a:ext uri="{9D8B030D-6E8A-4147-A177-3AD203B41FA5}">
                      <a16:colId xmlns:a16="http://schemas.microsoft.com/office/drawing/2014/main" val="2543938352"/>
                    </a:ext>
                  </a:extLst>
                </a:gridCol>
                <a:gridCol w="658906">
                  <a:extLst>
                    <a:ext uri="{9D8B030D-6E8A-4147-A177-3AD203B41FA5}">
                      <a16:colId xmlns:a16="http://schemas.microsoft.com/office/drawing/2014/main" val="3218751916"/>
                    </a:ext>
                  </a:extLst>
                </a:gridCol>
                <a:gridCol w="1906264">
                  <a:extLst>
                    <a:ext uri="{9D8B030D-6E8A-4147-A177-3AD203B41FA5}">
                      <a16:colId xmlns:a16="http://schemas.microsoft.com/office/drawing/2014/main" val="1715705121"/>
                    </a:ext>
                  </a:extLst>
                </a:gridCol>
              </a:tblGrid>
              <a:tr h="263931">
                <a:tc>
                  <a:txBody>
                    <a:bodyPr/>
                    <a:lstStyle/>
                    <a:p>
                      <a:endParaRPr lang="en-US" sz="1200"/>
                    </a:p>
                  </a:txBody>
                  <a:tcPr marL="99062" marR="99062" marT="49531" marB="49531"/>
                </a:tc>
                <a:tc>
                  <a:txBody>
                    <a:bodyPr/>
                    <a:lstStyle/>
                    <a:p>
                      <a:r>
                        <a:rPr kumimoji="0" lang="en-US" sz="1200" b="1" u="none" strike="noStrike" kern="1200" cap="none" spc="0" normalizeH="0" baseline="0" noProof="0" dirty="0">
                          <a:ln>
                            <a:noFill/>
                          </a:ln>
                          <a:solidFill>
                            <a:srgbClr val="FFFFFF"/>
                          </a:solidFill>
                          <a:effectLst/>
                          <a:uLnTx/>
                          <a:uFillTx/>
                        </a:rPr>
                        <a:t>Ingredient</a:t>
                      </a:r>
                      <a:endParaRPr lang="en-US" sz="1200" dirty="0"/>
                    </a:p>
                  </a:txBody>
                  <a:tcPr marL="99062" marR="99062" marT="49531" marB="49531"/>
                </a:tc>
                <a:tc>
                  <a:txBody>
                    <a:bodyPr/>
                    <a:lstStyle/>
                    <a:p>
                      <a:r>
                        <a:rPr kumimoji="0" lang="en-US" sz="1050" b="1" u="none" strike="noStrike" kern="1200" cap="none" spc="0" normalizeH="0" baseline="0" noProof="0" dirty="0">
                          <a:ln>
                            <a:noFill/>
                          </a:ln>
                          <a:solidFill>
                            <a:srgbClr val="FFFFFF"/>
                          </a:solidFill>
                          <a:effectLst/>
                          <a:uLnTx/>
                          <a:uFillTx/>
                        </a:rPr>
                        <a:t>% w/w</a:t>
                      </a:r>
                      <a:endParaRPr lang="en-US" sz="1050" dirty="0"/>
                    </a:p>
                  </a:txBody>
                  <a:tcPr marL="99062" marR="99062" marT="49531" marB="49531"/>
                </a:tc>
                <a:tc>
                  <a:txBody>
                    <a:bodyPr/>
                    <a:lstStyle/>
                    <a:p>
                      <a:r>
                        <a:rPr kumimoji="0" lang="en-US" sz="1200" b="1" u="none" strike="noStrike" kern="1200" cap="none" spc="0" normalizeH="0" baseline="0" noProof="0" dirty="0">
                          <a:ln>
                            <a:noFill/>
                          </a:ln>
                          <a:solidFill>
                            <a:srgbClr val="FFFFFF"/>
                          </a:solidFill>
                          <a:effectLst/>
                          <a:uLnTx/>
                          <a:uFillTx/>
                        </a:rPr>
                        <a:t>Function</a:t>
                      </a:r>
                      <a:endParaRPr lang="en-US" sz="1200" dirty="0"/>
                    </a:p>
                  </a:txBody>
                  <a:tcPr marL="99062" marR="99062" marT="49531" marB="49531"/>
                </a:tc>
                <a:extLst>
                  <a:ext uri="{0D108BD9-81ED-4DB2-BD59-A6C34878D82A}">
                    <a16:rowId xmlns:a16="http://schemas.microsoft.com/office/drawing/2014/main" val="4174940396"/>
                  </a:ext>
                </a:extLst>
              </a:tr>
              <a:tr h="270891">
                <a:tc rowSpan="2">
                  <a:txBody>
                    <a:bodyPr/>
                    <a:lstStyle/>
                    <a:p>
                      <a:r>
                        <a:rPr kumimoji="0" lang="en-US" sz="1200" b="0" u="none" strike="noStrike" kern="1200" cap="none" spc="0" normalizeH="0" baseline="0" noProof="0" dirty="0">
                          <a:ln>
                            <a:noFill/>
                          </a:ln>
                          <a:solidFill>
                            <a:schemeClr val="tx1"/>
                          </a:solidFill>
                          <a:effectLst/>
                          <a:uLnTx/>
                          <a:uFillTx/>
                        </a:rPr>
                        <a:t>A</a:t>
                      </a:r>
                      <a:endParaRPr lang="en-US" sz="1200" b="0" dirty="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Aqua</a:t>
                      </a:r>
                      <a:endParaRPr lang="en-US" sz="1200" b="0" dirty="0">
                        <a:solidFill>
                          <a:schemeClr val="tx1"/>
                        </a:solidFill>
                      </a:endParaRP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75,70</a:t>
                      </a:r>
                      <a:endParaRPr lang="en-US" sz="1100" b="0" dirty="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Solvent</a:t>
                      </a:r>
                      <a:endParaRPr lang="en-US" sz="1200" b="0" dirty="0">
                        <a:solidFill>
                          <a:schemeClr val="tx1"/>
                        </a:solidFill>
                      </a:endParaRPr>
                    </a:p>
                  </a:txBody>
                  <a:tcPr marL="99062" marR="99062" marT="49531" marB="49531"/>
                </a:tc>
                <a:extLst>
                  <a:ext uri="{0D108BD9-81ED-4DB2-BD59-A6C34878D82A}">
                    <a16:rowId xmlns:a16="http://schemas.microsoft.com/office/drawing/2014/main" val="3965557154"/>
                  </a:ext>
                </a:extLst>
              </a:tr>
              <a:tr h="270891">
                <a:tc vMerge="1">
                  <a:txBody>
                    <a:bodyPr/>
                    <a:lstStyle/>
                    <a:p>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Caprylyl Glycol</a:t>
                      </a: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0,20</a:t>
                      </a:r>
                      <a:endParaRPr lang="en-US" sz="1100" b="0" dirty="0">
                        <a:solidFill>
                          <a:schemeClr val="tx1"/>
                        </a:solidFill>
                      </a:endParaRPr>
                    </a:p>
                  </a:txBody>
                  <a:tcPr marL="99062" marR="99062" marT="49531" marB="4953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mn-lt"/>
                        </a:rPr>
                        <a:t>Co-Preservative</a:t>
                      </a:r>
                      <a:endParaRPr lang="en-US" sz="1200" dirty="0">
                        <a:solidFill>
                          <a:schemeClr val="tx1"/>
                        </a:solidFill>
                        <a:effectLst/>
                        <a:latin typeface="+mn-lt"/>
                        <a:ea typeface="+mn-ea"/>
                        <a:cs typeface="Times New Roman" panose="02020603050405020304" pitchFamily="18" charset="0"/>
                      </a:endParaRPr>
                    </a:p>
                  </a:txBody>
                  <a:tcPr marL="99062" marR="99062" marT="49531" marB="49531"/>
                </a:tc>
                <a:extLst>
                  <a:ext uri="{0D108BD9-81ED-4DB2-BD59-A6C34878D82A}">
                    <a16:rowId xmlns:a16="http://schemas.microsoft.com/office/drawing/2014/main" val="3490865605"/>
                  </a:ext>
                </a:extLst>
              </a:tr>
              <a:tr h="270891">
                <a:tc rowSpan="4">
                  <a:txBody>
                    <a:bodyPr/>
                    <a:lstStyle/>
                    <a:p>
                      <a:r>
                        <a:rPr kumimoji="0" lang="en-US" sz="1200" b="0" u="none" strike="noStrike" kern="1200" cap="none" spc="0" normalizeH="0" baseline="0" noProof="0" dirty="0">
                          <a:ln>
                            <a:noFill/>
                          </a:ln>
                          <a:solidFill>
                            <a:schemeClr val="tx1"/>
                          </a:solidFill>
                          <a:effectLst/>
                          <a:uLnTx/>
                          <a:uFillTx/>
                        </a:rPr>
                        <a:t>B</a:t>
                      </a:r>
                      <a:endParaRPr lang="en-US" sz="1200" b="0" dirty="0">
                        <a:solidFill>
                          <a:schemeClr val="tx1"/>
                        </a:solidFill>
                      </a:endParaRPr>
                    </a:p>
                  </a:txBody>
                  <a:tcPr marL="99062" marR="99062" marT="49531" marB="49531">
                    <a:solidFill>
                      <a:srgbClr val="E9F0F6"/>
                    </a:solidFill>
                  </a:tcPr>
                </a:tc>
                <a:tc>
                  <a:txBody>
                    <a:bodyPr/>
                    <a:lstStyle/>
                    <a:p>
                      <a:pPr marL="0" marR="0" algn="l">
                        <a:spcBef>
                          <a:spcPts val="0"/>
                        </a:spcBef>
                        <a:spcAft>
                          <a:spcPts val="0"/>
                        </a:spcAft>
                      </a:pPr>
                      <a:r>
                        <a:rPr lang="en-US" sz="1200" dirty="0">
                          <a:solidFill>
                            <a:schemeClr val="tx1"/>
                          </a:solidFill>
                          <a:effectLst/>
                          <a:latin typeface="+mn-lt"/>
                        </a:rPr>
                        <a:t>Sodium Polyacrylate Starch</a:t>
                      </a: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1,00</a:t>
                      </a:r>
                      <a:endParaRPr lang="en-US" sz="1100" b="0" dirty="0">
                        <a:solidFill>
                          <a:schemeClr val="tx1"/>
                        </a:solidFill>
                      </a:endParaRPr>
                    </a:p>
                  </a:txBody>
                  <a:tcPr marL="99062" marR="99062" marT="49531" marB="49531"/>
                </a:tc>
                <a:tc>
                  <a:txBody>
                    <a:bodyPr/>
                    <a:lstStyle/>
                    <a:p>
                      <a:pPr marL="0" marR="0" algn="l">
                        <a:spcBef>
                          <a:spcPts val="0"/>
                        </a:spcBef>
                        <a:spcAft>
                          <a:spcPts val="0"/>
                        </a:spcAft>
                      </a:pPr>
                      <a:r>
                        <a:rPr lang="en-US" sz="1200" dirty="0">
                          <a:solidFill>
                            <a:schemeClr val="tx1"/>
                          </a:solidFill>
                          <a:effectLst/>
                          <a:latin typeface="+mn-lt"/>
                        </a:rPr>
                        <a:t>Rheology modifier</a:t>
                      </a: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txBody>
                  <a:tcPr marL="99062" marR="99062" marT="49531" marB="49531"/>
                </a:tc>
                <a:extLst>
                  <a:ext uri="{0D108BD9-81ED-4DB2-BD59-A6C34878D82A}">
                    <a16:rowId xmlns:a16="http://schemas.microsoft.com/office/drawing/2014/main" val="4121690741"/>
                  </a:ext>
                </a:extLst>
              </a:tr>
              <a:tr h="446603">
                <a:tc vMerge="1">
                  <a:txBody>
                    <a:bodyPr/>
                    <a:lstStyle/>
                    <a:p>
                      <a:endParaRPr lang="en-US" sz="1600" b="0">
                        <a:solidFill>
                          <a:schemeClr val="tx1"/>
                        </a:solidFill>
                      </a:endParaRPr>
                    </a:p>
                  </a:txBody>
                  <a:tcPr marL="99062" marR="99062" marT="49531" marB="49531"/>
                </a:tc>
                <a:tc>
                  <a:txBody>
                    <a:bodyPr/>
                    <a:lstStyle/>
                    <a:p>
                      <a:pPr marL="0" marR="0" algn="l">
                        <a:spcBef>
                          <a:spcPts val="0"/>
                        </a:spcBef>
                        <a:spcAft>
                          <a:spcPts val="0"/>
                        </a:spcAft>
                      </a:pPr>
                      <a:r>
                        <a:rPr lang="en-US" sz="1200" dirty="0" err="1">
                          <a:solidFill>
                            <a:schemeClr val="tx1"/>
                          </a:solidFill>
                          <a:effectLst/>
                          <a:latin typeface="+mn-lt"/>
                        </a:rPr>
                        <a:t>Pentylene</a:t>
                      </a:r>
                      <a:r>
                        <a:rPr lang="en-US" sz="1200" dirty="0">
                          <a:solidFill>
                            <a:schemeClr val="tx1"/>
                          </a:solidFill>
                          <a:effectLst/>
                          <a:latin typeface="+mn-lt"/>
                        </a:rPr>
                        <a:t> Glycol</a:t>
                      </a:r>
                      <a:endParaRPr lang="en-US" sz="1200" dirty="0">
                        <a:solidFill>
                          <a:schemeClr val="tx1"/>
                        </a:solidFill>
                        <a:effectLst/>
                        <a:latin typeface="+mn-lt"/>
                        <a:ea typeface="Times New Roman" panose="02020603050405020304" pitchFamily="18" charset="0"/>
                        <a:cs typeface="Times New Roman" panose="02020603050405020304" pitchFamily="18" charset="0"/>
                      </a:endParaRP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3,00</a:t>
                      </a:r>
                      <a:endParaRPr lang="en-US" sz="1100" b="0" dirty="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Humectant, Co-Preservative</a:t>
                      </a:r>
                    </a:p>
                  </a:txBody>
                  <a:tcPr marL="99062" marR="99062" marT="49531" marB="49531"/>
                </a:tc>
                <a:extLst>
                  <a:ext uri="{0D108BD9-81ED-4DB2-BD59-A6C34878D82A}">
                    <a16:rowId xmlns:a16="http://schemas.microsoft.com/office/drawing/2014/main" val="1416914171"/>
                  </a:ext>
                </a:extLst>
              </a:tr>
              <a:tr h="446603">
                <a:tc vMerge="1">
                  <a:txBody>
                    <a:bodyPr/>
                    <a:lstStyle/>
                    <a:p>
                      <a:endParaRPr lang="en-CH"/>
                    </a:p>
                  </a:txBody>
                  <a:tcPr/>
                </a:tc>
                <a:tc>
                  <a:txBody>
                    <a:bodyPr/>
                    <a:lstStyle/>
                    <a:p>
                      <a:r>
                        <a:rPr kumimoji="0" lang="en-US" sz="1100" b="0" u="none" strike="noStrike" kern="1200" cap="none" spc="0" normalizeH="0" baseline="0" noProof="0" dirty="0">
                          <a:ln>
                            <a:noFill/>
                          </a:ln>
                          <a:solidFill>
                            <a:schemeClr val="tx1"/>
                          </a:solidFill>
                          <a:effectLst/>
                          <a:uLnTx/>
                          <a:uFillTx/>
                        </a:rPr>
                        <a:t>Propanediol</a:t>
                      </a:r>
                    </a:p>
                  </a:txBody>
                  <a:tcPr marL="99062" marR="99062" marT="49531" marB="36000"/>
                </a:tc>
                <a:tc>
                  <a:txBody>
                    <a:bodyPr/>
                    <a:lstStyle/>
                    <a:p>
                      <a:r>
                        <a:rPr kumimoji="0" lang="en-US" sz="1100" b="0" u="none" strike="noStrike" kern="1200" cap="none" spc="0" normalizeH="0" baseline="0" noProof="0" dirty="0">
                          <a:ln>
                            <a:noFill/>
                          </a:ln>
                          <a:solidFill>
                            <a:schemeClr val="tx1"/>
                          </a:solidFill>
                          <a:effectLst/>
                          <a:uLnTx/>
                          <a:uFillTx/>
                        </a:rPr>
                        <a:t>7,00</a:t>
                      </a:r>
                      <a:endParaRPr lang="en-US" sz="1100" b="0" dirty="0">
                        <a:solidFill>
                          <a:schemeClr val="tx1"/>
                        </a:solidFill>
                      </a:endParaRPr>
                    </a:p>
                  </a:txBody>
                  <a:tcPr marL="99062" marR="99062" marT="49531" marB="36000"/>
                </a:tc>
                <a:tc>
                  <a:txBody>
                    <a:bodyPr/>
                    <a:lstStyle/>
                    <a:p>
                      <a:r>
                        <a:rPr kumimoji="0" lang="en-GB" sz="1100" b="0" u="none" strike="noStrike" kern="1200" cap="none" spc="0" normalizeH="0" baseline="0" noProof="0" dirty="0">
                          <a:ln>
                            <a:noFill/>
                          </a:ln>
                          <a:solidFill>
                            <a:schemeClr val="tx1"/>
                          </a:solidFill>
                          <a:effectLst/>
                          <a:uLnTx/>
                          <a:uFillTx/>
                        </a:rPr>
                        <a:t>Sensory, Hydration, Active carrier and Preservative booster</a:t>
                      </a:r>
                    </a:p>
                  </a:txBody>
                  <a:tcPr marL="99062" marR="99062" marT="49531" marB="36000"/>
                </a:tc>
                <a:extLst>
                  <a:ext uri="{0D108BD9-81ED-4DB2-BD59-A6C34878D82A}">
                    <a16:rowId xmlns:a16="http://schemas.microsoft.com/office/drawing/2014/main" val="3388165700"/>
                  </a:ext>
                </a:extLst>
              </a:tr>
              <a:tr h="270891">
                <a:tc vMerge="1">
                  <a:txBody>
                    <a:bodyPr/>
                    <a:lstStyle/>
                    <a:p>
                      <a:endParaRPr lang="en-US" sz="1600" b="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Xanthan Gum</a:t>
                      </a: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0,20</a:t>
                      </a:r>
                      <a:endParaRPr lang="en-US" sz="1100" b="0" dirty="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Rheology modifier</a:t>
                      </a:r>
                    </a:p>
                  </a:txBody>
                  <a:tcPr marL="99062" marR="99062" marT="49531" marB="49531"/>
                </a:tc>
                <a:extLst>
                  <a:ext uri="{0D108BD9-81ED-4DB2-BD59-A6C34878D82A}">
                    <a16:rowId xmlns:a16="http://schemas.microsoft.com/office/drawing/2014/main" val="1180087514"/>
                  </a:ext>
                </a:extLst>
              </a:tr>
              <a:tr h="270891">
                <a:tc>
                  <a:txBody>
                    <a:bodyPr/>
                    <a:lstStyle/>
                    <a:p>
                      <a:r>
                        <a:rPr kumimoji="0" lang="en-US" sz="1200" b="0" u="none" strike="noStrike" kern="1200" cap="none" spc="0" normalizeH="0" baseline="0" noProof="0" dirty="0">
                          <a:ln>
                            <a:noFill/>
                          </a:ln>
                          <a:solidFill>
                            <a:schemeClr val="tx1"/>
                          </a:solidFill>
                          <a:effectLst/>
                          <a:uLnTx/>
                          <a:uFillTx/>
                        </a:rPr>
                        <a:t>C</a:t>
                      </a:r>
                      <a:endParaRPr lang="en-US" sz="1200" b="0" dirty="0">
                        <a:solidFill>
                          <a:schemeClr val="tx1"/>
                        </a:solidFill>
                      </a:endParaRPr>
                    </a:p>
                  </a:txBody>
                  <a:tcPr marL="99062" marR="99062" marT="49531" marB="49531">
                    <a:solidFill>
                      <a:srgbClr val="E9F0F6"/>
                    </a:solidFill>
                  </a:tcPr>
                </a:tc>
                <a:tc>
                  <a:txBody>
                    <a:bodyPr/>
                    <a:lstStyle/>
                    <a:p>
                      <a:r>
                        <a:rPr lang="en-US" sz="1200" b="0" dirty="0" err="1">
                          <a:solidFill>
                            <a:schemeClr val="tx1"/>
                          </a:solidFill>
                        </a:rPr>
                        <a:t>Cetearyl</a:t>
                      </a:r>
                      <a:r>
                        <a:rPr lang="en-US" sz="1200" b="0" dirty="0">
                          <a:solidFill>
                            <a:schemeClr val="tx1"/>
                          </a:solidFill>
                        </a:rPr>
                        <a:t> </a:t>
                      </a:r>
                      <a:r>
                        <a:rPr lang="en-US" sz="1200" b="0" dirty="0" err="1">
                          <a:solidFill>
                            <a:schemeClr val="tx1"/>
                          </a:solidFill>
                        </a:rPr>
                        <a:t>Olivate</a:t>
                      </a:r>
                      <a:r>
                        <a:rPr lang="en-US" sz="1200" b="0" dirty="0">
                          <a:solidFill>
                            <a:schemeClr val="tx1"/>
                          </a:solidFill>
                        </a:rPr>
                        <a:t>, Sorbitan </a:t>
                      </a:r>
                      <a:r>
                        <a:rPr lang="en-US" sz="1200" b="0" dirty="0" err="1">
                          <a:solidFill>
                            <a:schemeClr val="tx1"/>
                          </a:solidFill>
                        </a:rPr>
                        <a:t>Olivate</a:t>
                      </a:r>
                      <a:endParaRPr lang="en-US" sz="1200" b="0" dirty="0">
                        <a:solidFill>
                          <a:schemeClr val="tx1"/>
                        </a:solidFill>
                      </a:endParaRPr>
                    </a:p>
                  </a:txBody>
                  <a:tcPr marL="99062" marR="99062" marT="49531" marB="49531">
                    <a:solidFill>
                      <a:srgbClr val="FFFFFF"/>
                    </a:solidFill>
                  </a:tcPr>
                </a:tc>
                <a:tc>
                  <a:txBody>
                    <a:bodyPr/>
                    <a:lstStyle/>
                    <a:p>
                      <a:r>
                        <a:rPr lang="en-US" sz="1100" b="0" dirty="0">
                          <a:solidFill>
                            <a:schemeClr val="tx1"/>
                          </a:solidFill>
                        </a:rPr>
                        <a:t>3,00</a:t>
                      </a:r>
                    </a:p>
                  </a:txBody>
                  <a:tcPr marL="99062" marR="99062" marT="49531" marB="49531">
                    <a:solidFill>
                      <a:srgbClr val="E9F0F6"/>
                    </a:solidFill>
                  </a:tcPr>
                </a:tc>
                <a:tc>
                  <a:txBody>
                    <a:bodyPr/>
                    <a:lstStyle/>
                    <a:p>
                      <a:r>
                        <a:rPr lang="en-US" sz="1200" dirty="0">
                          <a:solidFill>
                            <a:schemeClr val="tx1"/>
                          </a:solidFill>
                          <a:effectLst/>
                          <a:latin typeface="+mn-lt"/>
                        </a:rPr>
                        <a:t>Emulsifier</a:t>
                      </a:r>
                      <a:endParaRPr lang="en-US" sz="1200" b="0" dirty="0">
                        <a:solidFill>
                          <a:schemeClr val="tx1"/>
                        </a:solidFill>
                      </a:endParaRPr>
                    </a:p>
                  </a:txBody>
                  <a:tcPr marL="99062" marR="99062" marT="49531" marB="49531">
                    <a:solidFill>
                      <a:srgbClr val="FFFFFF"/>
                    </a:solidFill>
                  </a:tcPr>
                </a:tc>
                <a:extLst>
                  <a:ext uri="{0D108BD9-81ED-4DB2-BD59-A6C34878D82A}">
                    <a16:rowId xmlns:a16="http://schemas.microsoft.com/office/drawing/2014/main" val="363267692"/>
                  </a:ext>
                </a:extLst>
              </a:tr>
              <a:tr h="270891">
                <a:tc rowSpan="3">
                  <a:txBody>
                    <a:bodyPr/>
                    <a:lstStyle/>
                    <a:p>
                      <a:endParaRPr lang="en-US" sz="1200" b="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Caprylic/Capric Triglyceride</a:t>
                      </a: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4,00</a:t>
                      </a:r>
                      <a:endParaRPr lang="en-US" sz="1100" b="0" dirty="0">
                        <a:solidFill>
                          <a:schemeClr val="tx1"/>
                        </a:solidFill>
                      </a:endParaRPr>
                    </a:p>
                  </a:txBody>
                  <a:tcPr marL="99062" marR="99062" marT="49531" marB="49531"/>
                </a:tc>
                <a:tc>
                  <a:txBody>
                    <a:bodyPr/>
                    <a:lstStyle/>
                    <a:p>
                      <a:r>
                        <a:rPr lang="en-US" sz="1200" dirty="0">
                          <a:solidFill>
                            <a:schemeClr val="tx1"/>
                          </a:solidFill>
                          <a:effectLst/>
                          <a:latin typeface="+mn-lt"/>
                        </a:rPr>
                        <a:t>Emollient</a:t>
                      </a:r>
                      <a:endParaRPr lang="en-US" sz="1200" b="0" dirty="0">
                        <a:solidFill>
                          <a:schemeClr val="tx1"/>
                        </a:solidFill>
                      </a:endParaRPr>
                    </a:p>
                  </a:txBody>
                  <a:tcPr marL="99062" marR="99062" marT="49531" marB="49531"/>
                </a:tc>
                <a:extLst>
                  <a:ext uri="{0D108BD9-81ED-4DB2-BD59-A6C34878D82A}">
                    <a16:rowId xmlns:a16="http://schemas.microsoft.com/office/drawing/2014/main" val="2195615139"/>
                  </a:ext>
                </a:extLst>
              </a:tr>
              <a:tr h="270891">
                <a:tc vMerge="1">
                  <a:txBody>
                    <a:bodyPr/>
                    <a:lstStyle/>
                    <a:p>
                      <a:endParaRPr lang="en-US" sz="1600" b="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Coco-Caprylate</a:t>
                      </a: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2,00</a:t>
                      </a:r>
                      <a:endParaRPr lang="en-US" sz="1100" b="0" dirty="0">
                        <a:solidFill>
                          <a:schemeClr val="tx1"/>
                        </a:solidFill>
                      </a:endParaRPr>
                    </a:p>
                  </a:txBody>
                  <a:tcPr marL="99062" marR="99062" marT="49531" marB="49531"/>
                </a:tc>
                <a:tc>
                  <a:txBody>
                    <a:bodyPr/>
                    <a:lstStyle/>
                    <a:p>
                      <a:r>
                        <a:rPr lang="en-US" sz="1200" dirty="0">
                          <a:solidFill>
                            <a:schemeClr val="tx1"/>
                          </a:solidFill>
                          <a:effectLst/>
                          <a:latin typeface="+mn-lt"/>
                        </a:rPr>
                        <a:t>Emollient</a:t>
                      </a:r>
                      <a:endParaRPr lang="en-US" sz="1200" b="0" dirty="0">
                        <a:solidFill>
                          <a:schemeClr val="tx1"/>
                        </a:solidFill>
                      </a:endParaRPr>
                    </a:p>
                  </a:txBody>
                  <a:tcPr marL="99062" marR="99062" marT="49531" marB="49531"/>
                </a:tc>
                <a:extLst>
                  <a:ext uri="{0D108BD9-81ED-4DB2-BD59-A6C34878D82A}">
                    <a16:rowId xmlns:a16="http://schemas.microsoft.com/office/drawing/2014/main" val="386510505"/>
                  </a:ext>
                </a:extLst>
              </a:tr>
              <a:tr h="270891">
                <a:tc vMerge="1">
                  <a:txBody>
                    <a:bodyPr/>
                    <a:lstStyle/>
                    <a:p>
                      <a:endParaRPr lang="en-US" sz="1600" b="0">
                        <a:solidFill>
                          <a:schemeClr val="tx1"/>
                        </a:solidFill>
                      </a:endParaRPr>
                    </a:p>
                  </a:txBody>
                  <a:tcPr marL="99062" marR="99062" marT="49531" marB="49531"/>
                </a:tc>
                <a:tc>
                  <a:txBody>
                    <a:bodyPr/>
                    <a:lstStyle/>
                    <a:p>
                      <a:r>
                        <a:rPr kumimoji="0" lang="en-US" sz="1200" b="0" u="none" strike="noStrike" kern="1200" cap="none" spc="0" normalizeH="0" baseline="0" noProof="0" dirty="0">
                          <a:ln>
                            <a:noFill/>
                          </a:ln>
                          <a:solidFill>
                            <a:schemeClr val="tx1"/>
                          </a:solidFill>
                          <a:effectLst/>
                          <a:uLnTx/>
                          <a:uFillTx/>
                        </a:rPr>
                        <a:t>Stearic Acid, Palmitic Acid</a:t>
                      </a:r>
                    </a:p>
                  </a:txBody>
                  <a:tcPr marL="99062" marR="99062" marT="49531" marB="49531"/>
                </a:tc>
                <a:tc>
                  <a:txBody>
                    <a:bodyPr/>
                    <a:lstStyle/>
                    <a:p>
                      <a:r>
                        <a:rPr kumimoji="0" lang="en-US" sz="1100" b="0" u="none" strike="noStrike" kern="1200" cap="none" spc="0" normalizeH="0" baseline="0" noProof="0" dirty="0">
                          <a:ln>
                            <a:noFill/>
                          </a:ln>
                          <a:solidFill>
                            <a:schemeClr val="tx1"/>
                          </a:solidFill>
                          <a:effectLst/>
                          <a:uLnTx/>
                          <a:uFillTx/>
                        </a:rPr>
                        <a:t>0,70</a:t>
                      </a:r>
                      <a:endParaRPr lang="en-US" sz="1100" b="0" dirty="0">
                        <a:solidFill>
                          <a:schemeClr val="tx1"/>
                        </a:solidFill>
                      </a:endParaRPr>
                    </a:p>
                  </a:txBody>
                  <a:tcPr marL="99062" marR="99062" marT="49531" marB="49531"/>
                </a:tc>
                <a:tc>
                  <a:txBody>
                    <a:bodyPr/>
                    <a:lstStyle/>
                    <a:p>
                      <a:r>
                        <a:rPr lang="en-US" sz="1200" dirty="0">
                          <a:solidFill>
                            <a:schemeClr val="tx1"/>
                          </a:solidFill>
                          <a:effectLst/>
                          <a:latin typeface="+mn-lt"/>
                        </a:rPr>
                        <a:t>Co-emulsifier</a:t>
                      </a:r>
                      <a:endParaRPr lang="en-US" sz="1200" b="0" dirty="0">
                        <a:solidFill>
                          <a:schemeClr val="tx1"/>
                        </a:solidFill>
                      </a:endParaRPr>
                    </a:p>
                  </a:txBody>
                  <a:tcPr marL="99062" marR="99062" marT="49531" marB="49531"/>
                </a:tc>
                <a:extLst>
                  <a:ext uri="{0D108BD9-81ED-4DB2-BD59-A6C34878D82A}">
                    <a16:rowId xmlns:a16="http://schemas.microsoft.com/office/drawing/2014/main" val="1692199454"/>
                  </a:ext>
                </a:extLst>
              </a:tr>
              <a:tr h="257950">
                <a:tc rowSpan="2">
                  <a:txBody>
                    <a:bodyPr/>
                    <a:lstStyle/>
                    <a:p>
                      <a:r>
                        <a:rPr lang="en-US" sz="1200" b="0" dirty="0">
                          <a:solidFill>
                            <a:schemeClr val="tx1"/>
                          </a:solidFill>
                        </a:rPr>
                        <a:t>D</a:t>
                      </a:r>
                    </a:p>
                  </a:txBody>
                  <a:tcPr marL="99062" marR="99062" marT="49531" marB="49531"/>
                </a:tc>
                <a:tc>
                  <a:txBody>
                    <a:bodyPr/>
                    <a:lstStyle/>
                    <a:p>
                      <a:r>
                        <a:rPr lang="en-US" sz="1200" b="0" dirty="0">
                          <a:solidFill>
                            <a:schemeClr val="tx1"/>
                          </a:solidFill>
                        </a:rPr>
                        <a:t>Parfum</a:t>
                      </a:r>
                    </a:p>
                  </a:txBody>
                  <a:tcPr marL="99062" marR="99062" marT="49531" marB="36000"/>
                </a:tc>
                <a:tc>
                  <a:txBody>
                    <a:bodyPr/>
                    <a:lstStyle/>
                    <a:p>
                      <a:r>
                        <a:rPr lang="en-US" sz="1100" b="0" dirty="0">
                          <a:solidFill>
                            <a:schemeClr val="tx1"/>
                          </a:solidFill>
                        </a:rPr>
                        <a:t>0,20</a:t>
                      </a:r>
                    </a:p>
                  </a:txBody>
                  <a:tcPr marL="99062" marR="99062" marT="49531"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mn-lt"/>
                        </a:rPr>
                        <a:t>Provides olfactive identity</a:t>
                      </a:r>
                      <a:endParaRPr lang="en-US" sz="1100" dirty="0">
                        <a:solidFill>
                          <a:schemeClr val="tx1"/>
                        </a:solidFill>
                        <a:effectLst/>
                        <a:latin typeface="+mn-lt"/>
                        <a:ea typeface="Times New Roman" panose="02020603050405020304" pitchFamily="18" charset="0"/>
                        <a:cs typeface="Times New Roman" panose="02020603050405020304" pitchFamily="18" charset="0"/>
                      </a:endParaRPr>
                    </a:p>
                  </a:txBody>
                  <a:tcPr marL="99062" marR="99062" marT="49531" marB="36000"/>
                </a:tc>
                <a:extLst>
                  <a:ext uri="{0D108BD9-81ED-4DB2-BD59-A6C34878D82A}">
                    <a16:rowId xmlns:a16="http://schemas.microsoft.com/office/drawing/2014/main" val="2180488612"/>
                  </a:ext>
                </a:extLst>
              </a:tr>
              <a:tr h="900526">
                <a:tc vMerge="1">
                  <a:txBody>
                    <a:bodyPr/>
                    <a:lstStyle/>
                    <a:p>
                      <a:endParaRPr lang="en-US" sz="1600" b="0">
                        <a:solidFill>
                          <a:schemeClr val="tx1"/>
                        </a:solidFill>
                      </a:endParaRPr>
                    </a:p>
                  </a:txBody>
                  <a:tcPr marL="99062" marR="99062" marT="49531" marB="49531"/>
                </a:tc>
                <a:tc>
                  <a:txBody>
                    <a:bodyPr/>
                    <a:lstStyle/>
                    <a:p>
                      <a:r>
                        <a:rPr lang="en-US" sz="1100" b="0" dirty="0">
                          <a:solidFill>
                            <a:schemeClr val="bg1"/>
                          </a:solidFill>
                        </a:rPr>
                        <a:t>OXY 229 CB (Saccharomyces Lysate, Valine, Threonine, Glutamic Acid, Glycine, Glycerin, Aqua, Disodium Succinate, 1,2-Hexanediol, Caprylyl Glycol)</a:t>
                      </a:r>
                    </a:p>
                  </a:txBody>
                  <a:tcPr marL="99062" marR="99062" marT="49531" marB="49531">
                    <a:solidFill>
                      <a:schemeClr val="accent1"/>
                    </a:solidFill>
                  </a:tcPr>
                </a:tc>
                <a:tc>
                  <a:txBody>
                    <a:bodyPr/>
                    <a:lstStyle/>
                    <a:p>
                      <a:r>
                        <a:rPr lang="en-US" sz="1100" b="0" dirty="0">
                          <a:solidFill>
                            <a:schemeClr val="bg1"/>
                          </a:solidFill>
                        </a:rPr>
                        <a:t>3,00</a:t>
                      </a:r>
                    </a:p>
                  </a:txBody>
                  <a:tcPr marL="99062" marR="99062" marT="49531" marB="49531">
                    <a:solidFill>
                      <a:schemeClr val="accent1"/>
                    </a:solidFill>
                  </a:tcPr>
                </a:tc>
                <a:tc>
                  <a:txBody>
                    <a:bodyPr/>
                    <a:lstStyle/>
                    <a:p>
                      <a:r>
                        <a:rPr lang="en-US" sz="1200" b="0" dirty="0">
                          <a:solidFill>
                            <a:schemeClr val="bg1"/>
                          </a:solidFill>
                        </a:rPr>
                        <a:t>Active</a:t>
                      </a:r>
                    </a:p>
                  </a:txBody>
                  <a:tcPr marL="99062" marR="99062" marT="49531" marB="49531">
                    <a:solidFill>
                      <a:schemeClr val="accent1"/>
                    </a:solidFill>
                  </a:tcPr>
                </a:tc>
                <a:extLst>
                  <a:ext uri="{0D108BD9-81ED-4DB2-BD59-A6C34878D82A}">
                    <a16:rowId xmlns:a16="http://schemas.microsoft.com/office/drawing/2014/main" val="44721989"/>
                  </a:ext>
                </a:extLst>
              </a:tr>
            </a:tbl>
          </a:graphicData>
        </a:graphic>
      </p:graphicFrame>
      <p:sp>
        <p:nvSpPr>
          <p:cNvPr id="16" name="Rectangle 15">
            <a:extLst>
              <a:ext uri="{FF2B5EF4-FFF2-40B4-BE49-F238E27FC236}">
                <a16:creationId xmlns:a16="http://schemas.microsoft.com/office/drawing/2014/main" id="{DCA5B163-67D2-B46E-D36C-C53E6B619C4B}"/>
              </a:ext>
            </a:extLst>
          </p:cNvPr>
          <p:cNvSpPr/>
          <p:nvPr/>
        </p:nvSpPr>
        <p:spPr>
          <a:xfrm>
            <a:off x="6607163" y="1341437"/>
            <a:ext cx="5284800" cy="4622185"/>
          </a:xfrm>
          <a:prstGeom prst="rect">
            <a:avLst/>
          </a:prstGeom>
        </p:spPr>
        <p:txBody>
          <a:bodyPr vert="horz" lIns="0" tIns="0" rIns="0" bIns="0" rtlCol="0">
            <a:noAutofit/>
          </a:bodyPr>
          <a:lstStyle/>
          <a:p>
            <a:pPr>
              <a:lnSpc>
                <a:spcPct val="120000"/>
              </a:lnSpc>
            </a:pPr>
            <a:r>
              <a:rPr lang="en-GB" sz="1500" b="1" dirty="0">
                <a:solidFill>
                  <a:schemeClr val="tx1"/>
                </a:solidFill>
              </a:rPr>
              <a:t>Procedure</a:t>
            </a:r>
          </a:p>
          <a:p>
            <a:pPr>
              <a:lnSpc>
                <a:spcPct val="120000"/>
              </a:lnSpc>
            </a:pPr>
            <a:endParaRPr lang="en-GB" sz="1500">
              <a:solidFill>
                <a:schemeClr val="tx1"/>
              </a:solidFill>
            </a:endParaRPr>
          </a:p>
          <a:p>
            <a:pPr marL="342900" indent="-342900">
              <a:lnSpc>
                <a:spcPct val="120000"/>
              </a:lnSpc>
              <a:buFont typeface="+mj-lt"/>
              <a:buAutoNum type="arabicPeriod"/>
            </a:pPr>
            <a:r>
              <a:rPr lang="en-GB" sz="1500" dirty="0">
                <a:solidFill>
                  <a:schemeClr val="tx1"/>
                </a:solidFill>
              </a:rPr>
              <a:t>Mix Phase A and start heating it up to 80°C.</a:t>
            </a:r>
          </a:p>
          <a:p>
            <a:pPr marL="342900" indent="-342900">
              <a:lnSpc>
                <a:spcPct val="120000"/>
              </a:lnSpc>
              <a:buFont typeface="+mj-lt"/>
              <a:buAutoNum type="arabicPeriod"/>
            </a:pPr>
            <a:r>
              <a:rPr lang="en-GB" sz="1500" dirty="0">
                <a:solidFill>
                  <a:schemeClr val="tx1"/>
                </a:solidFill>
              </a:rPr>
              <a:t>Premix Sodium Polyacrylate Starch + Xanthan Gum into Glycols.</a:t>
            </a:r>
          </a:p>
          <a:p>
            <a:pPr marL="342900" indent="-342900">
              <a:lnSpc>
                <a:spcPct val="120000"/>
              </a:lnSpc>
              <a:buFont typeface="+mj-lt"/>
              <a:buAutoNum type="arabicPeriod"/>
            </a:pPr>
            <a:r>
              <a:rPr lang="en-GB" sz="1500" dirty="0">
                <a:solidFill>
                  <a:schemeClr val="tx1"/>
                </a:solidFill>
              </a:rPr>
              <a:t>When Phase A reach 60°C, add this premix under stirring and keep heating up to 80°C.</a:t>
            </a:r>
          </a:p>
          <a:p>
            <a:pPr marL="342900" indent="-342900">
              <a:lnSpc>
                <a:spcPct val="120000"/>
              </a:lnSpc>
              <a:buFont typeface="+mj-lt"/>
              <a:buAutoNum type="arabicPeriod"/>
            </a:pPr>
            <a:r>
              <a:rPr lang="en-GB" sz="1500" dirty="0">
                <a:solidFill>
                  <a:schemeClr val="tx1"/>
                </a:solidFill>
              </a:rPr>
              <a:t>Heat phase C up to 85°C, it will turn transparent. </a:t>
            </a:r>
          </a:p>
          <a:p>
            <a:pPr marL="342900" indent="-342900">
              <a:lnSpc>
                <a:spcPct val="120000"/>
              </a:lnSpc>
              <a:buFont typeface="+mj-lt"/>
              <a:buAutoNum type="arabicPeriod"/>
            </a:pPr>
            <a:r>
              <a:rPr lang="en-GB" sz="1500" dirty="0">
                <a:solidFill>
                  <a:schemeClr val="tx1"/>
                </a:solidFill>
              </a:rPr>
              <a:t>Add it into A+B under high stirring.</a:t>
            </a:r>
          </a:p>
          <a:p>
            <a:pPr marL="342900" indent="-342900">
              <a:lnSpc>
                <a:spcPct val="120000"/>
              </a:lnSpc>
              <a:buFont typeface="+mj-lt"/>
              <a:buAutoNum type="arabicPeriod"/>
            </a:pPr>
            <a:r>
              <a:rPr lang="en-GB" sz="1500" dirty="0">
                <a:solidFill>
                  <a:schemeClr val="tx1"/>
                </a:solidFill>
              </a:rPr>
              <a:t>Let cool down under slower stirring and add phase D below 40°C. </a:t>
            </a:r>
          </a:p>
          <a:p>
            <a:pPr marL="342900" indent="-342900">
              <a:lnSpc>
                <a:spcPct val="120000"/>
              </a:lnSpc>
              <a:buFont typeface="+mj-lt"/>
              <a:buAutoNum type="arabicPeriod"/>
            </a:pPr>
            <a:r>
              <a:rPr lang="en-GB" sz="1500" dirty="0">
                <a:solidFill>
                  <a:schemeClr val="tx1"/>
                </a:solidFill>
              </a:rPr>
              <a:t>Do not adjust the </a:t>
            </a:r>
            <a:r>
              <a:rPr lang="en-GB" sz="1500" dirty="0" err="1">
                <a:solidFill>
                  <a:schemeClr val="tx1"/>
                </a:solidFill>
              </a:rPr>
              <a:t>pH.</a:t>
            </a:r>
            <a:endParaRPr lang="en-GB" sz="1500">
              <a:solidFill>
                <a:schemeClr val="tx1"/>
              </a:solidFill>
            </a:endParaRPr>
          </a:p>
          <a:p>
            <a:pPr>
              <a:lnSpc>
                <a:spcPct val="120000"/>
              </a:lnSpc>
            </a:pPr>
            <a:endParaRPr lang="en-GB" sz="1500">
              <a:solidFill>
                <a:schemeClr val="tx1"/>
              </a:solidFill>
            </a:endParaRPr>
          </a:p>
          <a:p>
            <a:pPr>
              <a:lnSpc>
                <a:spcPct val="120000"/>
              </a:lnSpc>
            </a:pPr>
            <a:r>
              <a:rPr lang="en-GB" sz="1500" dirty="0">
                <a:solidFill>
                  <a:schemeClr val="tx1"/>
                </a:solidFill>
              </a:rPr>
              <a:t>pH: 	6.62</a:t>
            </a:r>
          </a:p>
          <a:p>
            <a:pPr>
              <a:lnSpc>
                <a:spcPct val="120000"/>
              </a:lnSpc>
            </a:pPr>
            <a:r>
              <a:rPr lang="en-GB" sz="1500" dirty="0">
                <a:solidFill>
                  <a:schemeClr val="tx1"/>
                </a:solidFill>
              </a:rPr>
              <a:t>Viscosity: 	25700 </a:t>
            </a:r>
            <a:r>
              <a:rPr lang="en-GB" sz="1500" dirty="0" err="1">
                <a:solidFill>
                  <a:schemeClr val="tx1"/>
                </a:solidFill>
              </a:rPr>
              <a:t>mPa.S</a:t>
            </a:r>
            <a:r>
              <a:rPr lang="en-GB" sz="1500" dirty="0">
                <a:solidFill>
                  <a:schemeClr val="tx1"/>
                </a:solidFill>
              </a:rPr>
              <a:t> </a:t>
            </a:r>
            <a:br>
              <a:rPr lang="en-GB" sz="1500">
                <a:solidFill>
                  <a:schemeClr val="tx1"/>
                </a:solidFill>
              </a:rPr>
            </a:br>
            <a:r>
              <a:rPr lang="en-GB" sz="1500" dirty="0">
                <a:solidFill>
                  <a:schemeClr val="tx1"/>
                </a:solidFill>
              </a:rPr>
              <a:t>(AR 550 plate 40 mm SST ST sheer rate 10/s 25°C)</a:t>
            </a:r>
          </a:p>
        </p:txBody>
      </p:sp>
    </p:spTree>
    <p:extLst>
      <p:ext uri="{BB962C8B-B14F-4D97-AF65-F5344CB8AC3E}">
        <p14:creationId xmlns:p14="http://schemas.microsoft.com/office/powerpoint/2010/main" val="91879993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51E7-FA7F-D957-1B8F-16EACD58D3FD}"/>
              </a:ext>
            </a:extLst>
          </p:cNvPr>
          <p:cNvSpPr>
            <a:spLocks noGrp="1"/>
          </p:cNvSpPr>
          <p:nvPr>
            <p:ph type="title"/>
          </p:nvPr>
        </p:nvSpPr>
        <p:spPr>
          <a:xfrm>
            <a:off x="301624" y="301625"/>
            <a:ext cx="7812000" cy="303213"/>
          </a:xfrm>
        </p:spPr>
        <p:txBody>
          <a:bodyPr/>
          <a:lstStyle/>
          <a:p>
            <a:r>
              <a:rPr lang="en-US"/>
              <a:t>Oxygen-Glow Day Cream</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lvl="0"/>
            <a:fld id="{EC50C849-B97A-2B45-B78A-6D9C352F693C}" type="slidenum">
              <a:rPr lang="en-US" noProof="0" smtClean="0"/>
              <a:pPr lvl="0"/>
              <a:t>20</a:t>
            </a:fld>
            <a:endParaRPr lang="en-US" noProof="0"/>
          </a:p>
        </p:txBody>
      </p:sp>
      <p:pic>
        <p:nvPicPr>
          <p:cNvPr id="8" name="Picture Placeholder 7">
            <a:extLst>
              <a:ext uri="{FF2B5EF4-FFF2-40B4-BE49-F238E27FC236}">
                <a16:creationId xmlns:a16="http://schemas.microsoft.com/office/drawing/2014/main" id="{2F643BCC-ECB7-87A2-3494-2E4A30B44AD6}"/>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4C3FDAD0-DB32-D80A-FA51-472FEE6D224A}"/>
              </a:ext>
            </a:extLst>
          </p:cNvPr>
          <p:cNvSpPr>
            <a:spLocks noGrp="1"/>
          </p:cNvSpPr>
          <p:nvPr>
            <p:ph type="body" idx="11"/>
          </p:nvPr>
        </p:nvSpPr>
        <p:spPr>
          <a:xfrm>
            <a:off x="301624" y="604838"/>
            <a:ext cx="5875892" cy="577191"/>
          </a:xfrm>
        </p:spPr>
        <p:txBody>
          <a:bodyPr anchor="t"/>
          <a:lstStyle/>
          <a:p>
            <a:r>
              <a:rPr lang="en-US"/>
              <a:t>With OXY 229 CB and NIACINAMIDE PC</a:t>
            </a:r>
            <a:endParaRPr lang="en-US" b="0"/>
          </a:p>
        </p:txBody>
      </p:sp>
      <p:sp>
        <p:nvSpPr>
          <p:cNvPr id="9" name="Text Placeholder 2">
            <a:extLst>
              <a:ext uri="{FF2B5EF4-FFF2-40B4-BE49-F238E27FC236}">
                <a16:creationId xmlns:a16="http://schemas.microsoft.com/office/drawing/2014/main" id="{D3FE943D-3BB1-47C2-8365-00D7393ED12E}"/>
              </a:ext>
            </a:extLst>
          </p:cNvPr>
          <p:cNvSpPr txBox="1">
            <a:spLocks/>
          </p:cNvSpPr>
          <p:nvPr/>
        </p:nvSpPr>
        <p:spPr>
          <a:xfrm>
            <a:off x="301624" y="1338260"/>
            <a:ext cx="6600981" cy="3728778"/>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This lightweight, quick absorbing day cream specially developed for Chinese skin effectively increases skin lightness</a:t>
            </a:r>
            <a:r>
              <a:rPr lang="en-US" sz="1800">
                <a:solidFill>
                  <a:schemeClr val="tx1"/>
                </a:solidFill>
                <a:latin typeface="+mn-lt"/>
              </a:rPr>
              <a:t> and </a:t>
            </a:r>
            <a:r>
              <a:rPr kumimoji="0" lang="en-US" sz="1800" b="0" i="0" u="none" strike="noStrike" kern="1200" cap="none" spc="0" normalizeH="0" baseline="0" noProof="0">
                <a:ln>
                  <a:noFill/>
                </a:ln>
                <a:solidFill>
                  <a:schemeClr val="tx1"/>
                </a:solidFill>
                <a:effectLst/>
                <a:uLnTx/>
                <a:uFillTx/>
                <a:latin typeface="+mn-lt"/>
                <a:ea typeface="+mn-ea"/>
                <a:cs typeface="+mn-cs"/>
              </a:rPr>
              <a:t>enhances cell activity to reveal a fresh, bouncy glow beneath. </a:t>
            </a:r>
          </a:p>
          <a:p>
            <a:pPr marL="0" marR="0" lvl="0" indent="0" algn="l" defTabSz="914400" rtl="0" eaLnBrk="1" fontAlgn="auto" latinLnBrk="0" hangingPunct="1">
              <a:lnSpc>
                <a:spcPct val="100000"/>
              </a:lnSpc>
              <a:spcAft>
                <a:spcPts val="1000"/>
              </a:spcAft>
              <a:buClr>
                <a:srgbClr val="808282"/>
              </a:buClr>
              <a:buSzTx/>
              <a:buFont typeface="Arial" panose="020B0604020202020204" pitchFamily="34" charset="0"/>
              <a:buNone/>
              <a:tabLst/>
              <a:defRPr/>
            </a:pPr>
            <a:r>
              <a:rPr kumimoji="0" lang="en-US" b="1" i="0" u="none" strike="noStrike" kern="1200" cap="none" spc="0" normalizeH="0" baseline="0" noProof="0">
                <a:ln>
                  <a:noFill/>
                </a:ln>
                <a:solidFill>
                  <a:schemeClr val="tx1"/>
                </a:solidFill>
                <a:effectLst/>
                <a:uLnTx/>
                <a:uFillTx/>
                <a:latin typeface="+mn-lt"/>
                <a:ea typeface="+mn-ea"/>
                <a:cs typeface="+mn-cs"/>
              </a:rPr>
              <a:t>Enriched with</a:t>
            </a:r>
          </a:p>
          <a:p>
            <a:pPr marL="363600" indent="-363600">
              <a:spcBef>
                <a:spcPts val="500"/>
              </a:spcBef>
              <a:spcAft>
                <a:spcPts val="400"/>
              </a:spcAft>
              <a:buClr>
                <a:schemeClr val="accent6"/>
              </a:buClr>
              <a:buSzPct val="90000"/>
              <a:buFont typeface="Otypical Text Regular" panose="020B0503030300000000" pitchFamily="34" charset="0"/>
              <a:buChar char="●"/>
              <a:defRPr/>
            </a:pPr>
            <a:r>
              <a:rPr kumimoji="0" lang="en-US" sz="1800" b="1" i="0" u="none" strike="noStrike" kern="1200" cap="none" spc="0" normalizeH="0" baseline="0" noProof="0">
                <a:ln>
                  <a:noFill/>
                </a:ln>
                <a:solidFill>
                  <a:schemeClr val="accent6"/>
                </a:solidFill>
                <a:effectLst/>
                <a:uLnTx/>
                <a:uFillTx/>
                <a:latin typeface="+mn-lt"/>
                <a:ea typeface="+mn-ea"/>
                <a:cs typeface="+mn-cs"/>
              </a:rPr>
              <a:t>OXY 229 CB </a:t>
            </a:r>
            <a:r>
              <a:rPr kumimoji="0" lang="en-US" sz="1800" b="0" i="0" u="none" strike="noStrike" kern="1200" cap="none" spc="0" normalizeH="0" baseline="0" noProof="0">
                <a:ln>
                  <a:noFill/>
                </a:ln>
                <a:solidFill>
                  <a:schemeClr val="tx1"/>
                </a:solidFill>
                <a:effectLst/>
                <a:uLnTx/>
                <a:uFillTx/>
                <a:latin typeface="+mn-lt"/>
              </a:rPr>
              <a:t>It functions as an energizing oxygen booster, enhances cell viability and cell turnover to revive the look of dull skin.</a:t>
            </a:r>
            <a:r>
              <a:rPr lang="en-US" sz="1800">
                <a:solidFill>
                  <a:schemeClr val="tx1"/>
                </a:solidFill>
                <a:latin typeface="+mn-lt"/>
              </a:rPr>
              <a:t> </a:t>
            </a:r>
            <a:endParaRPr lang="en-US" sz="1800" b="0" i="0" u="none" strike="noStrike" kern="1200" cap="none" spc="0" normalizeH="0" baseline="0" noProof="0">
              <a:ln>
                <a:noFill/>
              </a:ln>
              <a:solidFill>
                <a:schemeClr val="tx1"/>
              </a:solidFill>
              <a:effectLst/>
              <a:uLnTx/>
              <a:uFillTx/>
              <a:latin typeface="+mn-lt"/>
            </a:endParaRPr>
          </a:p>
          <a:p>
            <a:pPr marL="363600" indent="-363600">
              <a:spcBef>
                <a:spcPts val="500"/>
              </a:spcBef>
              <a:spcAft>
                <a:spcPts val="400"/>
              </a:spcAft>
              <a:buClr>
                <a:schemeClr val="accent6"/>
              </a:buClr>
              <a:buSzPct val="90000"/>
              <a:buFont typeface="Otypical Text Regular" panose="020B0503030300000000" pitchFamily="34" charset="0"/>
              <a:buChar char="●"/>
              <a:defRPr/>
            </a:pPr>
            <a:r>
              <a:rPr kumimoji="0" lang="en-US" sz="1800" b="1" i="0" u="none" strike="noStrike" kern="1200" cap="none" spc="0" normalizeH="0" baseline="0" noProof="0">
                <a:ln>
                  <a:noFill/>
                </a:ln>
                <a:solidFill>
                  <a:schemeClr val="accent6"/>
                </a:solidFill>
                <a:effectLst/>
                <a:uLnTx/>
                <a:uFillTx/>
                <a:latin typeface="+mn-lt"/>
                <a:ea typeface="+mn-ea"/>
                <a:cs typeface="+mn-cs"/>
              </a:rPr>
              <a:t>NIACINAMIDE PC</a:t>
            </a:r>
            <a:r>
              <a:rPr lang="en-US" sz="1800" b="1">
                <a:solidFill>
                  <a:schemeClr val="accent6"/>
                </a:solidFill>
                <a:latin typeface="+mn-lt"/>
              </a:rPr>
              <a:t> </a:t>
            </a:r>
            <a:r>
              <a:rPr kumimoji="0" lang="en-US" sz="1800" b="0" i="0" u="none" strike="noStrike" kern="1200" cap="none" spc="0" normalizeH="0" baseline="0" noProof="0">
                <a:ln>
                  <a:noFill/>
                </a:ln>
                <a:solidFill>
                  <a:schemeClr val="tx1"/>
                </a:solidFill>
                <a:effectLst/>
                <a:uLnTx/>
                <a:uFillTx/>
                <a:latin typeface="+mn-lt"/>
              </a:rPr>
              <a:t>Famous for visibly reducing enlarged pores and improving the appearance of dull, uneven skin tone. It prevents movement of melanin rising to skin surface and formation of blemish marks.</a:t>
            </a:r>
            <a:endParaRPr lang="en-US" sz="1800" b="0" i="0" u="none" strike="noStrike" kern="1200" cap="none" spc="0" normalizeH="0" baseline="0" noProof="0">
              <a:ln>
                <a:noFill/>
              </a:ln>
              <a:solidFill>
                <a:schemeClr val="tx1"/>
              </a:solidFill>
              <a:effectLst/>
              <a:uLnTx/>
              <a:uFillTx/>
              <a:latin typeface="+mn-lt"/>
            </a:endParaRPr>
          </a:p>
        </p:txBody>
      </p:sp>
    </p:spTree>
    <p:extLst>
      <p:ext uri="{BB962C8B-B14F-4D97-AF65-F5344CB8AC3E}">
        <p14:creationId xmlns:p14="http://schemas.microsoft.com/office/powerpoint/2010/main" val="1836370103"/>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B943-91DE-7333-DE8D-168C96C8136A}"/>
              </a:ext>
            </a:extLst>
          </p:cNvPr>
          <p:cNvSpPr>
            <a:spLocks noGrp="1"/>
          </p:cNvSpPr>
          <p:nvPr>
            <p:ph type="title"/>
          </p:nvPr>
        </p:nvSpPr>
        <p:spPr/>
        <p:txBody>
          <a:bodyPr/>
          <a:lstStyle/>
          <a:p>
            <a:r>
              <a:rPr lang="en-US"/>
              <a:t>Oxygen-Glow Day Cream</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lvl="0"/>
            <a:fld id="{EC50C849-B97A-2B45-B78A-6D9C352F693C}" type="slidenum">
              <a:rPr lang="en-US" noProof="0" smtClean="0"/>
              <a:pPr lvl="0"/>
              <a:t>21</a:t>
            </a:fld>
            <a:endParaRPr lang="en-US" noProof="0"/>
          </a:p>
        </p:txBody>
      </p:sp>
      <p:sp>
        <p:nvSpPr>
          <p:cNvPr id="14" name="Text Placeholder 4">
            <a:extLst>
              <a:ext uri="{FF2B5EF4-FFF2-40B4-BE49-F238E27FC236}">
                <a16:creationId xmlns:a16="http://schemas.microsoft.com/office/drawing/2014/main" id="{44A9538F-5D44-4A48-B242-ABA2FFAF0B3A}"/>
              </a:ext>
            </a:extLst>
          </p:cNvPr>
          <p:cNvSpPr>
            <a:spLocks noGrp="1"/>
          </p:cNvSpPr>
          <p:nvPr>
            <p:ph type="body" idx="11"/>
          </p:nvPr>
        </p:nvSpPr>
        <p:spPr/>
        <p:txBody>
          <a:bodyPr/>
          <a:lstStyle/>
          <a:p>
            <a:r>
              <a:rPr lang="en-US"/>
              <a:t>95.15% Natural Origin (ISO 16128)</a:t>
            </a:r>
          </a:p>
        </p:txBody>
      </p:sp>
      <p:sp>
        <p:nvSpPr>
          <p:cNvPr id="17" name="Text Placeholder 16">
            <a:extLst>
              <a:ext uri="{FF2B5EF4-FFF2-40B4-BE49-F238E27FC236}">
                <a16:creationId xmlns:a16="http://schemas.microsoft.com/office/drawing/2014/main" id="{94C10924-829A-A71E-CCFA-860A66722539}"/>
              </a:ext>
            </a:extLst>
          </p:cNvPr>
          <p:cNvSpPr>
            <a:spLocks noGrp="1"/>
          </p:cNvSpPr>
          <p:nvPr>
            <p:ph type="body" sz="quarter" idx="23"/>
          </p:nvPr>
        </p:nvSpPr>
        <p:spPr/>
        <p:txBody>
          <a:bodyPr/>
          <a:lstStyle/>
          <a:p>
            <a:r>
              <a:rPr lang="en-GB"/>
              <a:t>SK-E-102260-1   See disclaimer Guide Formulations</a:t>
            </a:r>
          </a:p>
        </p:txBody>
      </p:sp>
      <p:graphicFrame>
        <p:nvGraphicFramePr>
          <p:cNvPr id="19" name="Table 3">
            <a:extLst>
              <a:ext uri="{FF2B5EF4-FFF2-40B4-BE49-F238E27FC236}">
                <a16:creationId xmlns:a16="http://schemas.microsoft.com/office/drawing/2014/main" id="{469F3C33-5315-5B90-B1B8-D5B40B8ACA96}"/>
              </a:ext>
            </a:extLst>
          </p:cNvPr>
          <p:cNvGraphicFramePr>
            <a:graphicFrameLocks noGrp="1"/>
          </p:cNvGraphicFramePr>
          <p:nvPr>
            <p:extLst>
              <p:ext uri="{D42A27DB-BD31-4B8C-83A1-F6EECF244321}">
                <p14:modId xmlns:p14="http://schemas.microsoft.com/office/powerpoint/2010/main" val="3611059592"/>
              </p:ext>
            </p:extLst>
          </p:nvPr>
        </p:nvGraphicFramePr>
        <p:xfrm>
          <a:off x="301626" y="1342802"/>
          <a:ext cx="5627531" cy="4405286"/>
        </p:xfrm>
        <a:graphic>
          <a:graphicData uri="http://schemas.openxmlformats.org/drawingml/2006/table">
            <a:tbl>
              <a:tblPr firstRow="1" bandCol="1">
                <a:tableStyleId>{B301B821-A1FF-4177-AEE7-76D212191A09}</a:tableStyleId>
              </a:tblPr>
              <a:tblGrid>
                <a:gridCol w="223524">
                  <a:extLst>
                    <a:ext uri="{9D8B030D-6E8A-4147-A177-3AD203B41FA5}">
                      <a16:colId xmlns:a16="http://schemas.microsoft.com/office/drawing/2014/main" val="410724714"/>
                    </a:ext>
                  </a:extLst>
                </a:gridCol>
                <a:gridCol w="2779754">
                  <a:extLst>
                    <a:ext uri="{9D8B030D-6E8A-4147-A177-3AD203B41FA5}">
                      <a16:colId xmlns:a16="http://schemas.microsoft.com/office/drawing/2014/main" val="2543938352"/>
                    </a:ext>
                  </a:extLst>
                </a:gridCol>
                <a:gridCol w="659674">
                  <a:extLst>
                    <a:ext uri="{9D8B030D-6E8A-4147-A177-3AD203B41FA5}">
                      <a16:colId xmlns:a16="http://schemas.microsoft.com/office/drawing/2014/main" val="3218751916"/>
                    </a:ext>
                  </a:extLst>
                </a:gridCol>
                <a:gridCol w="1964579">
                  <a:extLst>
                    <a:ext uri="{9D8B030D-6E8A-4147-A177-3AD203B41FA5}">
                      <a16:colId xmlns:a16="http://schemas.microsoft.com/office/drawing/2014/main" val="1715705121"/>
                    </a:ext>
                  </a:extLst>
                </a:gridCol>
              </a:tblGrid>
              <a:tr h="260907">
                <a:tc>
                  <a:txBody>
                    <a:bodyPr/>
                    <a:lstStyle/>
                    <a:p>
                      <a:endParaRPr lang="en-US" sz="1100"/>
                    </a:p>
                  </a:txBody>
                  <a:tcPr marL="99062" marR="99062" marT="49531" marB="49531">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kumimoji="0" lang="en-US" sz="1100" b="1" u="none" strike="noStrike" kern="1200" cap="none" spc="0" normalizeH="0" baseline="0" noProof="0">
                          <a:ln>
                            <a:noFill/>
                          </a:ln>
                          <a:solidFill>
                            <a:srgbClr val="FFFFFF"/>
                          </a:solidFill>
                          <a:effectLst/>
                          <a:uLnTx/>
                          <a:uFillTx/>
                        </a:rPr>
                        <a:t>Ingredient</a:t>
                      </a:r>
                      <a:endParaRPr lang="en-US" sz="1100"/>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kumimoji="0" lang="en-US" sz="1100" b="1" u="none" strike="noStrike" kern="1200" cap="none" spc="0" normalizeH="0" baseline="0" noProof="0">
                          <a:ln>
                            <a:noFill/>
                          </a:ln>
                          <a:solidFill>
                            <a:srgbClr val="FFFFFF"/>
                          </a:solidFill>
                          <a:effectLst/>
                          <a:uLnTx/>
                          <a:uFillTx/>
                        </a:rPr>
                        <a:t>% w/w</a:t>
                      </a:r>
                      <a:endParaRPr lang="en-US" sz="1100"/>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kumimoji="0" lang="en-US" sz="1100" b="1" u="none" strike="noStrike" kern="1200" cap="none" spc="0" normalizeH="0" baseline="0" noProof="0">
                          <a:ln>
                            <a:noFill/>
                          </a:ln>
                          <a:solidFill>
                            <a:srgbClr val="FFFFFF"/>
                          </a:solidFill>
                          <a:effectLst/>
                          <a:uLnTx/>
                          <a:uFillTx/>
                        </a:rPr>
                        <a:t>Function</a:t>
                      </a:r>
                      <a:endParaRPr lang="en-US" sz="1100"/>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4174940396"/>
                  </a:ext>
                </a:extLst>
              </a:tr>
              <a:tr h="260907">
                <a:tc rowSpan="6">
                  <a:txBody>
                    <a:bodyPr/>
                    <a:lstStyle/>
                    <a:p>
                      <a:r>
                        <a:rPr kumimoji="0" lang="en-US" sz="1100" b="0" u="none" strike="noStrike" kern="1200" cap="none" spc="0" normalizeH="0" baseline="0" noProof="0">
                          <a:ln>
                            <a:noFill/>
                          </a:ln>
                          <a:solidFill>
                            <a:schemeClr val="tx1"/>
                          </a:solidFill>
                          <a:effectLst/>
                          <a:uLnTx/>
                          <a:uFillTx/>
                        </a:rPr>
                        <a:t>A</a:t>
                      </a:r>
                      <a:endParaRPr lang="en-US" sz="1100" b="0">
                        <a:solidFill>
                          <a:schemeClr val="tx1"/>
                        </a:solidFill>
                      </a:endParaRPr>
                    </a:p>
                  </a:txBody>
                  <a:tcPr marL="99062" marR="99062" marT="49531" marB="49531">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0F0F0"/>
                    </a:solidFill>
                  </a:tcPr>
                </a:tc>
                <a:tc>
                  <a:txBody>
                    <a:bodyPr/>
                    <a:lstStyle/>
                    <a:p>
                      <a:r>
                        <a:rPr kumimoji="0" lang="en-US" sz="1100" b="0" u="none" strike="noStrike" kern="1200" cap="none" spc="0" normalizeH="0" baseline="0" noProof="0">
                          <a:ln>
                            <a:noFill/>
                          </a:ln>
                          <a:solidFill>
                            <a:schemeClr val="tx1"/>
                          </a:solidFill>
                          <a:effectLst/>
                          <a:uLnTx/>
                          <a:uFillTx/>
                        </a:rPr>
                        <a:t>Aqua</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kumimoji="0" lang="en-US" sz="1100" b="0" u="none" strike="noStrike" kern="1200" cap="none" spc="0" normalizeH="0" baseline="0" noProof="0">
                          <a:ln>
                            <a:noFill/>
                          </a:ln>
                          <a:solidFill>
                            <a:schemeClr val="tx1"/>
                          </a:solidFill>
                          <a:effectLst/>
                          <a:uLnTx/>
                          <a:uFillTx/>
                        </a:rPr>
                        <a:t>82.62</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r>
                        <a:rPr kumimoji="0" lang="en-US" sz="1100" b="0" u="none" strike="noStrike" kern="1200" cap="none" spc="0" normalizeH="0" baseline="0" noProof="0">
                          <a:ln>
                            <a:noFill/>
                          </a:ln>
                          <a:solidFill>
                            <a:schemeClr val="tx1"/>
                          </a:solidFill>
                          <a:effectLst/>
                          <a:uLnTx/>
                          <a:uFillTx/>
                        </a:rPr>
                        <a:t>Solvent</a:t>
                      </a:r>
                      <a:endParaRPr lang="en-US" sz="1100" b="0">
                        <a:solidFill>
                          <a:schemeClr val="tx1"/>
                        </a:solidFill>
                      </a:endParaRP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965557154"/>
                  </a:ext>
                </a:extLst>
              </a:tr>
              <a:tr h="260907">
                <a:tc vMerge="1">
                  <a:txBody>
                    <a:bodyPr/>
                    <a:lstStyle/>
                    <a:p>
                      <a:endParaRPr lang="en-US" sz="12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solidFill>
                      <a:srgbClr val="E9F0F6"/>
                    </a:solidFill>
                  </a:tcPr>
                </a:tc>
                <a:tc>
                  <a:txBody>
                    <a:bodyPr/>
                    <a:lstStyle/>
                    <a:p>
                      <a:pPr marL="0" marR="0" algn="l">
                        <a:spcBef>
                          <a:spcPts val="0"/>
                        </a:spcBef>
                        <a:spcAft>
                          <a:spcPts val="0"/>
                        </a:spcAft>
                      </a:pPr>
                      <a:r>
                        <a:rPr lang="en-US" sz="1100">
                          <a:solidFill>
                            <a:schemeClr val="bg1"/>
                          </a:solidFill>
                          <a:effectLst/>
                          <a:latin typeface="+mn-lt"/>
                        </a:rPr>
                        <a:t>NIACINAMIDE PC</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kumimoji="0" lang="en-US" sz="1100" b="0" u="none" strike="noStrike" kern="1200" cap="none" spc="0" normalizeH="0" baseline="0" noProof="0">
                          <a:ln>
                            <a:noFill/>
                          </a:ln>
                          <a:solidFill>
                            <a:schemeClr val="bg1"/>
                          </a:solidFill>
                          <a:effectLst/>
                          <a:uLnTx/>
                          <a:uFillTx/>
                        </a:rPr>
                        <a:t>3,00</a:t>
                      </a:r>
                      <a:endParaRPr lang="en-US" sz="1100" b="0">
                        <a:solidFill>
                          <a:schemeClr val="bg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algn="l">
                        <a:spcBef>
                          <a:spcPts val="0"/>
                        </a:spcBef>
                        <a:spcAft>
                          <a:spcPts val="0"/>
                        </a:spcAft>
                      </a:pPr>
                      <a:r>
                        <a:rPr lang="en-US" sz="1100">
                          <a:solidFill>
                            <a:schemeClr val="bg1"/>
                          </a:solidFill>
                          <a:effectLst/>
                          <a:latin typeface="+mn-lt"/>
                        </a:rPr>
                        <a:t>Active</a:t>
                      </a: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4121690741"/>
                  </a:ext>
                </a:extLst>
              </a:tr>
              <a:tr h="411668">
                <a:tc vMerge="1">
                  <a:txBody>
                    <a:bodyPr/>
                    <a:lstStyle/>
                    <a:p>
                      <a:endParaRPr lang="en-US" sz="1600" b="0">
                        <a:solidFill>
                          <a:schemeClr val="tx1"/>
                        </a:solidFill>
                      </a:endParaRPr>
                    </a:p>
                  </a:txBody>
                  <a:tcPr marL="99062" marR="99062" marT="49531" marB="49531"/>
                </a:tc>
                <a:tc>
                  <a:txBody>
                    <a:bodyPr/>
                    <a:lstStyle/>
                    <a:p>
                      <a:pPr marL="0" marR="0" algn="l" defTabSz="914400" rtl="0" eaLnBrk="1" latinLnBrk="0" hangingPunct="1">
                        <a:spcBef>
                          <a:spcPts val="0"/>
                        </a:spcBef>
                        <a:spcAft>
                          <a:spcPts val="0"/>
                        </a:spcAft>
                      </a:pPr>
                      <a:r>
                        <a:rPr lang="en-US" sz="1100" kern="1200" noProof="0">
                          <a:solidFill>
                            <a:schemeClr val="tx1"/>
                          </a:solidFill>
                          <a:effectLst/>
                          <a:latin typeface="+mn-lt"/>
                          <a:ea typeface="+mn-ea"/>
                          <a:cs typeface="+mn-cs"/>
                        </a:rPr>
                        <a:t>Ammonium Acryloyldimethyltaurate/VP copolymer</a:t>
                      </a:r>
                    </a:p>
                  </a:txBody>
                  <a:tcPr marL="99062" marR="99062" marT="49531" marB="36000">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FFFFF"/>
                    </a:solidFill>
                  </a:tcPr>
                </a:tc>
                <a:tc>
                  <a:txBody>
                    <a:bodyPr/>
                    <a:lstStyle/>
                    <a:p>
                      <a:r>
                        <a:rPr kumimoji="0" lang="en-US" sz="1100" b="0" u="none" strike="noStrike" kern="1200" cap="none" spc="0" normalizeH="0" baseline="0" noProof="0">
                          <a:ln>
                            <a:noFill/>
                          </a:ln>
                          <a:solidFill>
                            <a:schemeClr val="tx1"/>
                          </a:solidFill>
                          <a:effectLst/>
                          <a:uLnTx/>
                          <a:uFillTx/>
                        </a:rPr>
                        <a:t>0,70</a:t>
                      </a:r>
                      <a:endParaRPr lang="en-US" sz="1100" b="0">
                        <a:solidFill>
                          <a:schemeClr val="tx1"/>
                        </a:solidFill>
                      </a:endParaRPr>
                    </a:p>
                  </a:txBody>
                  <a:tcPr marL="99062" marR="99062" marT="49531" marB="36000">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r>
                        <a:rPr kumimoji="0" lang="en-GB" sz="1100" b="0" u="none" strike="noStrike" kern="1200" cap="none" spc="0" normalizeH="0" baseline="0" noProof="0">
                          <a:ln>
                            <a:noFill/>
                          </a:ln>
                          <a:solidFill>
                            <a:schemeClr val="tx1"/>
                          </a:solidFill>
                          <a:effectLst/>
                          <a:uLnTx/>
                          <a:uFillTx/>
                        </a:rPr>
                        <a:t>Thickening agent </a:t>
                      </a:r>
                    </a:p>
                  </a:txBody>
                  <a:tcPr marL="99062" marR="99062" marT="49531" marB="3600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FFFFF"/>
                    </a:solidFill>
                  </a:tcPr>
                </a:tc>
                <a:extLst>
                  <a:ext uri="{0D108BD9-81ED-4DB2-BD59-A6C34878D82A}">
                    <a16:rowId xmlns:a16="http://schemas.microsoft.com/office/drawing/2014/main" val="1908587380"/>
                  </a:ext>
                </a:extLst>
              </a:tr>
              <a:tr h="411668">
                <a:tc vMerge="1">
                  <a:txBody>
                    <a:bodyPr/>
                    <a:lstStyle/>
                    <a:p>
                      <a:endParaRPr lang="en-CH"/>
                    </a:p>
                  </a:txBody>
                  <a:tcPr/>
                </a:tc>
                <a:tc>
                  <a:txBody>
                    <a:bodyPr/>
                    <a:lstStyle/>
                    <a:p>
                      <a:r>
                        <a:rPr kumimoji="0" lang="en-US" sz="1100" b="0" u="none" strike="noStrike" kern="1200" cap="none" spc="0" normalizeH="0" baseline="0" noProof="0">
                          <a:ln>
                            <a:noFill/>
                          </a:ln>
                          <a:solidFill>
                            <a:schemeClr val="tx1"/>
                          </a:solidFill>
                          <a:effectLst/>
                          <a:uLnTx/>
                          <a:uFillTx/>
                        </a:rPr>
                        <a:t>Propanediol</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FFFFF"/>
                    </a:solidFill>
                  </a:tcPr>
                </a:tc>
                <a:tc>
                  <a:txBody>
                    <a:bodyPr/>
                    <a:lstStyle/>
                    <a:p>
                      <a:r>
                        <a:rPr kumimoji="0" lang="en-US" sz="1100" b="0" u="none" strike="noStrike" kern="1200" cap="none" spc="0" normalizeH="0" baseline="0" noProof="0">
                          <a:ln>
                            <a:noFill/>
                          </a:ln>
                          <a:solidFill>
                            <a:schemeClr val="tx1"/>
                          </a:solidFill>
                          <a:effectLst/>
                          <a:uLnTx/>
                          <a:uFillTx/>
                        </a:rPr>
                        <a:t>5,00</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effectLst/>
                          <a:latin typeface="+mn-lt"/>
                        </a:rPr>
                        <a:t>Hydration, Sensory, Active carrier and Preservative booster</a:t>
                      </a: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FFFFF"/>
                    </a:solidFill>
                  </a:tcPr>
                </a:tc>
                <a:extLst>
                  <a:ext uri="{0D108BD9-81ED-4DB2-BD59-A6C34878D82A}">
                    <a16:rowId xmlns:a16="http://schemas.microsoft.com/office/drawing/2014/main" val="1173704773"/>
                  </a:ext>
                </a:extLst>
              </a:tr>
              <a:tr h="260907">
                <a:tc vMerge="1">
                  <a:txBody>
                    <a:bodyPr/>
                    <a:lstStyle/>
                    <a:p>
                      <a:endParaRPr lang="en-US" sz="1600" b="0">
                        <a:solidFill>
                          <a:schemeClr val="tx1"/>
                        </a:solidFill>
                      </a:endParaRPr>
                    </a:p>
                  </a:txBody>
                  <a:tcPr marL="99062" marR="99062" marT="49531" marB="49531">
                    <a:solidFill>
                      <a:srgbClr val="E9F0F6"/>
                    </a:solidFill>
                  </a:tcPr>
                </a:tc>
                <a:tc>
                  <a:txBody>
                    <a:bodyPr/>
                    <a:lstStyle/>
                    <a:p>
                      <a:pPr marL="0" marR="0" algn="l" defTabSz="914400" rtl="0" eaLnBrk="1" latinLnBrk="0" hangingPunct="1">
                        <a:spcBef>
                          <a:spcPts val="0"/>
                        </a:spcBef>
                        <a:spcAft>
                          <a:spcPts val="0"/>
                        </a:spcAft>
                      </a:pPr>
                      <a:r>
                        <a:rPr lang="en-US" sz="1100" kern="1200" noProof="0">
                          <a:solidFill>
                            <a:schemeClr val="tx1"/>
                          </a:solidFill>
                          <a:effectLst/>
                          <a:latin typeface="+mn-lt"/>
                          <a:ea typeface="+mn-ea"/>
                          <a:cs typeface="+mn-cs"/>
                        </a:rPr>
                        <a:t>Disodium EDTA</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kumimoji="0" lang="en-US" sz="1100" b="0" u="none" strike="noStrike" kern="1200" cap="none" spc="0" normalizeH="0" baseline="0" noProof="0">
                          <a:ln>
                            <a:noFill/>
                          </a:ln>
                          <a:solidFill>
                            <a:schemeClr val="tx1"/>
                          </a:solidFill>
                          <a:effectLst/>
                          <a:uLnTx/>
                          <a:uFillTx/>
                        </a:rPr>
                        <a:t>0.03</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r>
                        <a:rPr kumimoji="0" lang="en-US" sz="1100" b="0" u="none" strike="noStrike" kern="1200" cap="none" spc="0" normalizeH="0" baseline="0" noProof="0">
                          <a:ln>
                            <a:noFill/>
                          </a:ln>
                          <a:solidFill>
                            <a:schemeClr val="tx1"/>
                          </a:solidFill>
                          <a:effectLst/>
                          <a:uLnTx/>
                          <a:uFillTx/>
                        </a:rPr>
                        <a:t>Chelating agent</a:t>
                      </a: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16914171"/>
                  </a:ext>
                </a:extLst>
              </a:tr>
              <a:tr h="260907">
                <a:tc vMerge="1">
                  <a:txBody>
                    <a:bodyPr/>
                    <a:lstStyle/>
                    <a:p>
                      <a:endParaRPr lang="en-US" sz="16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a:ln>
                            <a:noFill/>
                          </a:ln>
                          <a:solidFill>
                            <a:schemeClr val="tx1"/>
                          </a:solidFill>
                          <a:effectLst/>
                          <a:uLnTx/>
                          <a:uFillTx/>
                        </a:rPr>
                        <a:t>Sodium Metabisulfite</a:t>
                      </a:r>
                      <a:endParaRPr lang="en-GB" sz="1100"/>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lang="en-US" sz="1100" b="0">
                          <a:solidFill>
                            <a:schemeClr val="tx1"/>
                          </a:solidFill>
                        </a:rPr>
                        <a:t>0.05</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a:ln>
                            <a:noFill/>
                          </a:ln>
                          <a:solidFill>
                            <a:schemeClr val="tx1"/>
                          </a:solidFill>
                          <a:effectLst/>
                          <a:uLnTx/>
                          <a:uFillTx/>
                        </a:rPr>
                        <a:t>Preservative</a:t>
                      </a:r>
                      <a:endParaRPr lang="en-GB" sz="1100"/>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8499993"/>
                  </a:ext>
                </a:extLst>
              </a:tr>
              <a:tr h="260907">
                <a:tc rowSpan="3">
                  <a:txBody>
                    <a:bodyPr/>
                    <a:lstStyle/>
                    <a:p>
                      <a:r>
                        <a:rPr lang="en-US" sz="1100" b="0">
                          <a:solidFill>
                            <a:schemeClr val="tx1"/>
                          </a:solidFill>
                        </a:rPr>
                        <a:t>B</a:t>
                      </a:r>
                    </a:p>
                  </a:txBody>
                  <a:tcPr marL="99062" marR="99062" marT="49531" marB="49531">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noProof="0" err="1">
                          <a:solidFill>
                            <a:schemeClr val="tx1"/>
                          </a:solidFill>
                          <a:effectLst/>
                          <a:latin typeface="+mn-lt"/>
                          <a:ea typeface="+mn-ea"/>
                          <a:cs typeface="+mn-cs"/>
                        </a:rPr>
                        <a:t>Cetearyl</a:t>
                      </a:r>
                      <a:r>
                        <a:rPr lang="en-US" sz="1100" kern="1200" noProof="0">
                          <a:solidFill>
                            <a:schemeClr val="tx1"/>
                          </a:solidFill>
                          <a:effectLst/>
                          <a:latin typeface="+mn-lt"/>
                          <a:ea typeface="+mn-ea"/>
                          <a:cs typeface="+mn-cs"/>
                        </a:rPr>
                        <a:t> Alcohol</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lang="en-GB" sz="1100"/>
                        <a:t>1,00</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effectLst/>
                          <a:latin typeface="+mn-lt"/>
                        </a:rPr>
                        <a:t>Co-emulsifier</a:t>
                      </a: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410091355"/>
                  </a:ext>
                </a:extLst>
              </a:tr>
              <a:tr h="260907">
                <a:tc vMerge="1">
                  <a:txBody>
                    <a:bodyPr/>
                    <a:lstStyle/>
                    <a:p>
                      <a:endParaRPr lang="en-US" sz="16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noProof="0">
                          <a:solidFill>
                            <a:schemeClr val="tx1"/>
                          </a:solidFill>
                          <a:effectLst/>
                          <a:latin typeface="+mn-lt"/>
                          <a:ea typeface="+mn-ea"/>
                          <a:cs typeface="+mn-cs"/>
                        </a:rPr>
                        <a:t>Caprylic/Capric Triglyceride</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a:ln>
                            <a:noFill/>
                          </a:ln>
                          <a:solidFill>
                            <a:schemeClr val="tx1"/>
                          </a:solidFill>
                          <a:effectLst/>
                          <a:uLnTx/>
                          <a:uFillTx/>
                        </a:rPr>
                        <a:t>4,00</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effectLst/>
                          <a:latin typeface="+mn-lt"/>
                        </a:rPr>
                        <a:t>Emollient</a:t>
                      </a:r>
                      <a:endParaRPr lang="en-US" sz="1100" b="0">
                        <a:solidFill>
                          <a:schemeClr val="tx1"/>
                        </a:solidFill>
                      </a:endParaRP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631699724"/>
                  </a:ext>
                </a:extLst>
              </a:tr>
              <a:tr h="260907">
                <a:tc vMerge="1">
                  <a:txBody>
                    <a:bodyPr/>
                    <a:lstStyle/>
                    <a:p>
                      <a:endParaRPr lang="en-US" sz="16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noProof="0">
                          <a:solidFill>
                            <a:schemeClr val="tx1"/>
                          </a:solidFill>
                          <a:effectLst/>
                          <a:latin typeface="+mn-lt"/>
                          <a:ea typeface="+mn-ea"/>
                          <a:cs typeface="+mn-cs"/>
                        </a:rPr>
                        <a:t>Glyceryl Stearate, PEG-100 Stearate</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a:ln>
                            <a:noFill/>
                          </a:ln>
                          <a:solidFill>
                            <a:schemeClr val="tx1"/>
                          </a:solidFill>
                          <a:effectLst/>
                          <a:uLnTx/>
                          <a:uFillTx/>
                        </a:rPr>
                        <a:t>1,00</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effectLst/>
                          <a:latin typeface="+mn-lt"/>
                        </a:rPr>
                        <a:t>Co-emulsifier</a:t>
                      </a: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53261815"/>
                  </a:ext>
                </a:extLst>
              </a:tr>
              <a:tr h="265830">
                <a:tc rowSpan="2">
                  <a:txBody>
                    <a:bodyPr/>
                    <a:lstStyle/>
                    <a:p>
                      <a:r>
                        <a:rPr lang="en-US" sz="1100" b="0">
                          <a:solidFill>
                            <a:schemeClr val="tx1"/>
                          </a:solidFill>
                        </a:rPr>
                        <a:t>C</a:t>
                      </a:r>
                    </a:p>
                  </a:txBody>
                  <a:tcPr marL="99062" marR="99062" marT="49531" marB="49531">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a:ln>
                            <a:noFill/>
                          </a:ln>
                          <a:solidFill>
                            <a:schemeClr val="tx1"/>
                          </a:solidFill>
                          <a:effectLst/>
                          <a:uLnTx/>
                          <a:uFillTx/>
                        </a:rPr>
                        <a:t>Phenoxyethanol, </a:t>
                      </a:r>
                      <a:r>
                        <a:rPr kumimoji="0" lang="en-US" sz="1100" b="0" u="none" strike="noStrike" kern="1200" cap="none" spc="0" normalizeH="0" baseline="0" noProof="0" err="1">
                          <a:ln>
                            <a:noFill/>
                          </a:ln>
                          <a:solidFill>
                            <a:schemeClr val="tx1"/>
                          </a:solidFill>
                          <a:effectLst/>
                          <a:uLnTx/>
                          <a:uFillTx/>
                        </a:rPr>
                        <a:t>Ethylhexylglycerin</a:t>
                      </a:r>
                      <a:endParaRPr kumimoji="0" lang="en-US" sz="1100" b="0" u="none" strike="noStrike" kern="1200" cap="none" spc="0" normalizeH="0" baseline="0" noProof="0">
                        <a:ln>
                          <a:noFill/>
                        </a:ln>
                        <a:solidFill>
                          <a:schemeClr val="tx1"/>
                        </a:solidFill>
                        <a:effectLst/>
                        <a:uLnTx/>
                        <a:uFillTx/>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kumimoji="0" lang="en-US" sz="1100" b="0" u="none" strike="noStrike" kern="1200" cap="none" spc="0" normalizeH="0" baseline="0" noProof="0">
                          <a:ln>
                            <a:noFill/>
                          </a:ln>
                          <a:solidFill>
                            <a:schemeClr val="tx1"/>
                          </a:solidFill>
                          <a:effectLst/>
                          <a:uLnTx/>
                          <a:uFillTx/>
                        </a:rPr>
                        <a:t>0,60</a:t>
                      </a:r>
                      <a:endParaRPr lang="en-US" sz="1100" b="0">
                        <a:solidFill>
                          <a:schemeClr val="tx1"/>
                        </a:solidFill>
                      </a:endParaRP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5D8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chemeClr val="tx1"/>
                          </a:solidFill>
                          <a:effectLst/>
                          <a:latin typeface="+mn-lt"/>
                        </a:rPr>
                        <a:t>Preservative</a:t>
                      </a:r>
                      <a:endParaRPr lang="en-US" sz="1100" b="0">
                        <a:solidFill>
                          <a:schemeClr val="tx1"/>
                        </a:solidFill>
                      </a:endParaRP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195615139"/>
                  </a:ext>
                </a:extLst>
              </a:tr>
              <a:tr h="982175">
                <a:tc vMerge="1">
                  <a:txBody>
                    <a:bodyPr/>
                    <a:lstStyle/>
                    <a:p>
                      <a:endParaRPr lang="en-US" sz="1600" b="0">
                        <a:solidFill>
                          <a:schemeClr val="tx1"/>
                        </a:solidFill>
                      </a:endParaRPr>
                    </a:p>
                  </a:txBody>
                  <a:tcPr marL="99062" marR="99062" marT="49531" marB="4953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bg1"/>
                          </a:solidFill>
                        </a:rPr>
                        <a:t>OXY 229 CB (Saccharomyces Lysate, Valine, Threonine, Glutamic Acid, Glycine, Glycerin, Aqua, Disodium Succinate, 1,2-Hexanediol, Caprylyl Glycol)</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lang="en-US" sz="1100" b="0">
                          <a:solidFill>
                            <a:schemeClr val="bg1"/>
                          </a:solidFill>
                        </a:rPr>
                        <a:t>2,00</a:t>
                      </a:r>
                    </a:p>
                  </a:txBody>
                  <a:tcPr marL="99062" marR="99062" marT="49531" marB="49531">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r>
                        <a:rPr lang="en-US" sz="1100">
                          <a:solidFill>
                            <a:schemeClr val="bg1"/>
                          </a:solidFill>
                          <a:effectLst/>
                          <a:latin typeface="+mn-lt"/>
                        </a:rPr>
                        <a:t>Active</a:t>
                      </a:r>
                    </a:p>
                  </a:txBody>
                  <a:tcPr marL="99062" marR="99062" marT="49531" marB="49531">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386510505"/>
                  </a:ext>
                </a:extLst>
              </a:tr>
            </a:tbl>
          </a:graphicData>
        </a:graphic>
      </p:graphicFrame>
      <p:sp>
        <p:nvSpPr>
          <p:cNvPr id="20" name="Rectangle 19">
            <a:extLst>
              <a:ext uri="{FF2B5EF4-FFF2-40B4-BE49-F238E27FC236}">
                <a16:creationId xmlns:a16="http://schemas.microsoft.com/office/drawing/2014/main" id="{7F29B244-3521-B81B-3616-CB85BDBE8F73}"/>
              </a:ext>
            </a:extLst>
          </p:cNvPr>
          <p:cNvSpPr/>
          <p:nvPr/>
        </p:nvSpPr>
        <p:spPr>
          <a:xfrm>
            <a:off x="6607163" y="1341437"/>
            <a:ext cx="5284800" cy="4622185"/>
          </a:xfrm>
          <a:prstGeom prst="rect">
            <a:avLst/>
          </a:prstGeom>
        </p:spPr>
        <p:txBody>
          <a:bodyPr vert="horz" lIns="0" tIns="0" rIns="0" bIns="0" rtlCol="0">
            <a:noAutofit/>
          </a:bodyPr>
          <a:lstStyle/>
          <a:p>
            <a:pPr marL="0" marR="0" lvl="0" indent="0" algn="l" defTabSz="914400" rtl="0" eaLnBrk="1" fontAlgn="t" latinLnBrk="0" hangingPunct="1">
              <a:lnSpc>
                <a:spcPct val="120000"/>
              </a:lnSpc>
              <a:spcBef>
                <a:spcPts val="0"/>
              </a:spcBef>
              <a:buClrTx/>
              <a:buSzTx/>
              <a:buFontTx/>
              <a:buNone/>
              <a:tabLst/>
              <a:defRPr/>
            </a:pPr>
            <a:r>
              <a:rPr kumimoji="0" lang="en-US" sz="1500" b="1" i="0" u="none" strike="noStrike" kern="1200" cap="none" spc="0" normalizeH="0" noProof="0">
                <a:ln>
                  <a:noFill/>
                </a:ln>
                <a:effectLst/>
                <a:uLnTx/>
                <a:uFillTx/>
                <a:ea typeface="Fira Sans" panose="020B0503050000020004" pitchFamily="34" charset="0"/>
                <a:cs typeface="+mn-cs"/>
              </a:rPr>
              <a:t>Procedure</a:t>
            </a:r>
          </a:p>
          <a:p>
            <a:pPr marL="0" marR="0" lvl="0" indent="0" algn="l" defTabSz="914400" rtl="0" eaLnBrk="1" fontAlgn="t" latinLnBrk="0" hangingPunct="1">
              <a:lnSpc>
                <a:spcPct val="100000"/>
              </a:lnSpc>
              <a:spcBef>
                <a:spcPts val="0"/>
              </a:spcBef>
              <a:spcAft>
                <a:spcPts val="500"/>
              </a:spcAft>
              <a:buClrTx/>
              <a:buSzTx/>
              <a:buFontTx/>
              <a:buNone/>
              <a:tabLst/>
              <a:defRPr/>
            </a:pPr>
            <a:endParaRPr kumimoji="0" lang="en-GB" sz="1500" b="0" i="0" u="none" strike="noStrike" kern="1200" cap="none" spc="0" normalizeH="0" noProof="0">
              <a:ln>
                <a:noFill/>
              </a:ln>
              <a:effectLst/>
              <a:uLnTx/>
              <a:uFillTx/>
              <a:ea typeface="Trebuchet MS" panose="020B0703020202090204" pitchFamily="34" charset="0"/>
              <a:cs typeface="Times New Roman" panose="02020603050405020304" pitchFamily="18" charset="0"/>
            </a:endParaRP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Mix all ingredients of phase A stirring until uniform and heat up to around 85°C.</a:t>
            </a:r>
            <a:endParaRPr kumimoji="0" lang="en-GB" sz="1500" b="0" i="0" u="none" strike="noStrike" kern="1200" cap="none" spc="0" normalizeH="0" noProof="0">
              <a:ln>
                <a:noFill/>
              </a:ln>
              <a:effectLst/>
              <a:uLnTx/>
              <a:uFillTx/>
              <a:ea typeface="+mn-ea"/>
              <a:cs typeface="+mn-cs"/>
            </a:endParaRP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Mix all ingredients of phase B stirring until uniform and heat up to around 85°C.</a:t>
            </a:r>
            <a:endParaRPr kumimoji="0" lang="en-GB" sz="1500" b="0" i="0" u="none" strike="noStrike" kern="1200" cap="none" spc="0" normalizeH="0" noProof="0">
              <a:ln>
                <a:noFill/>
              </a:ln>
              <a:effectLst/>
              <a:uLnTx/>
              <a:uFillTx/>
              <a:ea typeface="+mn-ea"/>
              <a:cs typeface="+mn-cs"/>
            </a:endParaRP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Add phase B into Phase A under homogenization with the speed of 5000 RPM for 5 min.</a:t>
            </a:r>
            <a:endParaRPr kumimoji="0" lang="en-GB" sz="1500" b="0" i="0" u="none" strike="noStrike" kern="1200" cap="none" spc="0" normalizeH="0" noProof="0">
              <a:ln>
                <a:noFill/>
              </a:ln>
              <a:effectLst/>
              <a:uLnTx/>
              <a:uFillTx/>
              <a:ea typeface="+mn-ea"/>
              <a:cs typeface="+mn-cs"/>
            </a:endParaRP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Cool down to 45°C.</a:t>
            </a: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Add each ingredient of Phase C under stirring.</a:t>
            </a:r>
            <a:endParaRPr kumimoji="0" lang="en-GB" sz="1500" b="0" i="0" u="none" strike="noStrike" kern="1200" cap="none" spc="0" normalizeH="0" noProof="0">
              <a:ln>
                <a:noFill/>
              </a:ln>
              <a:effectLst/>
              <a:uLnTx/>
              <a:uFillTx/>
              <a:ea typeface="+mn-ea"/>
              <a:cs typeface="+mn-cs"/>
            </a:endParaRPr>
          </a:p>
          <a:p>
            <a:pPr marL="342900" marR="0" lvl="0" indent="-342900" algn="l" defTabSz="914400" rtl="0" eaLnBrk="1" fontAlgn="t" latinLnBrk="0" hangingPunct="1">
              <a:lnSpc>
                <a:spcPct val="120000"/>
              </a:lnSpc>
              <a:spcBef>
                <a:spcPts val="0"/>
              </a:spcBef>
              <a:buClrTx/>
              <a:buSzTx/>
              <a:buFont typeface="+mj-lt"/>
              <a:buAutoNum type="arabicPeriod"/>
              <a:tabLst/>
              <a:defRPr/>
            </a:pPr>
            <a:r>
              <a:rPr kumimoji="0" lang="en-US" sz="1500" b="0" i="0" u="none" strike="noStrike" kern="1200" cap="none" spc="0" normalizeH="0" noProof="0">
                <a:ln>
                  <a:noFill/>
                </a:ln>
                <a:effectLst/>
                <a:uLnTx/>
                <a:uFillTx/>
                <a:ea typeface="Trebuchet MS" panose="020B0703020202090204" pitchFamily="34" charset="0"/>
                <a:cs typeface="Times New Roman" panose="02020603050405020304" pitchFamily="18" charset="0"/>
              </a:rPr>
              <a:t>Adjust pH to around 5.5.</a:t>
            </a: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endParaRPr kumimoji="0" lang="en-GB" sz="1500" b="0" i="0" u="none" strike="noStrike" kern="1200" cap="none" spc="0" normalizeH="0" noProof="0">
              <a:ln>
                <a:noFill/>
              </a:ln>
              <a:effectLst/>
              <a:uLnTx/>
              <a:uFillTx/>
              <a:ea typeface="+mn-ea"/>
              <a:cs typeface="+mn-cs"/>
            </a:endParaRPr>
          </a:p>
          <a:p>
            <a:pPr marL="0" marR="0" lvl="0" indent="0" algn="l" defTabSz="914400" rtl="0" eaLnBrk="1" fontAlgn="auto" latinLnBrk="0" hangingPunct="1">
              <a:lnSpc>
                <a:spcPct val="100000"/>
              </a:lnSpc>
              <a:spcBef>
                <a:spcPts val="500"/>
              </a:spcBef>
              <a:spcAft>
                <a:spcPts val="500"/>
              </a:spcAft>
              <a:buClrTx/>
              <a:buSzTx/>
              <a:buFontTx/>
              <a:buNone/>
              <a:tabLst>
                <a:tab pos="708025" algn="l"/>
              </a:tabLst>
              <a:defRPr/>
            </a:pPr>
            <a:r>
              <a:rPr kumimoji="0" lang="en-US" sz="1500" b="0" i="0" u="none" strike="noStrike" kern="1200" cap="none" spc="0" normalizeH="0" noProof="0">
                <a:ln>
                  <a:noFill/>
                </a:ln>
                <a:effectLst/>
                <a:uLnTx/>
                <a:uFillTx/>
                <a:ea typeface="Fira Sans Medium" panose="020B0603050000020004" pitchFamily="34" charset="0"/>
                <a:cs typeface="+mn-cs"/>
              </a:rPr>
              <a:t>pH: 	</a:t>
            </a:r>
            <a:r>
              <a:rPr kumimoji="0" lang="en-US" sz="1500" b="0" i="0" u="none" strike="noStrike" kern="1200" cap="none" spc="0" normalizeH="0" noProof="0">
                <a:ln>
                  <a:noFill/>
                </a:ln>
                <a:effectLst/>
                <a:uLnTx/>
                <a:uFillTx/>
                <a:ea typeface="Fira Sans" panose="020B0503050000020004" pitchFamily="34" charset="0"/>
                <a:cs typeface="+mn-cs"/>
              </a:rPr>
              <a:t>5.4</a:t>
            </a:r>
          </a:p>
          <a:p>
            <a:pPr marL="0" marR="0" lvl="0" indent="0" algn="l" defTabSz="914400" rtl="0" eaLnBrk="1" fontAlgn="auto" latinLnBrk="0" hangingPunct="1">
              <a:lnSpc>
                <a:spcPct val="100000"/>
              </a:lnSpc>
              <a:spcBef>
                <a:spcPts val="0"/>
              </a:spcBef>
              <a:spcAft>
                <a:spcPts val="500"/>
              </a:spcAft>
              <a:buClrTx/>
              <a:buSzTx/>
              <a:buFontTx/>
              <a:buNone/>
              <a:tabLst>
                <a:tab pos="708025" algn="l"/>
              </a:tabLst>
              <a:defRPr/>
            </a:pPr>
            <a:r>
              <a:rPr kumimoji="0" lang="en-US" sz="1500" b="0" i="0" u="none" strike="noStrike" kern="1200" cap="none" spc="0" normalizeH="0" noProof="0">
                <a:ln>
                  <a:noFill/>
                </a:ln>
                <a:effectLst/>
                <a:uLnTx/>
                <a:uFillTx/>
                <a:ea typeface="Fira Sans Medium" panose="020B0603050000020004" pitchFamily="34" charset="0"/>
                <a:cs typeface="+mn-cs"/>
              </a:rPr>
              <a:t>Viscosity: 	24076</a:t>
            </a:r>
            <a:r>
              <a:rPr kumimoji="0" lang="en-US" sz="1500" b="0" i="0" u="none" strike="noStrike" kern="1200" cap="none" spc="0" normalizeH="0" noProof="0">
                <a:ln>
                  <a:noFill/>
                </a:ln>
                <a:effectLst/>
                <a:uLnTx/>
                <a:uFillTx/>
                <a:ea typeface="Fira Sans" panose="020B0503050000020004" pitchFamily="34" charset="0"/>
                <a:cs typeface="+mn-cs"/>
              </a:rPr>
              <a:t> </a:t>
            </a:r>
            <a:r>
              <a:rPr kumimoji="0" lang="en-US" sz="1500" b="0" i="0" u="none" strike="noStrike" kern="1200" cap="none" spc="0" normalizeH="0" noProof="0" err="1">
                <a:ln>
                  <a:noFill/>
                </a:ln>
                <a:effectLst/>
                <a:uLnTx/>
                <a:uFillTx/>
                <a:ea typeface="Fira Sans" panose="020B0503050000020004" pitchFamily="34" charset="0"/>
                <a:cs typeface="+mn-cs"/>
              </a:rPr>
              <a:t>mPa.S</a:t>
            </a:r>
            <a:r>
              <a:rPr kumimoji="0" lang="en-US" sz="1500" b="0" i="0" u="none" strike="noStrike" kern="1200" cap="none" spc="0" normalizeH="0" noProof="0">
                <a:ln>
                  <a:noFill/>
                </a:ln>
                <a:effectLst/>
                <a:uLnTx/>
                <a:uFillTx/>
                <a:ea typeface="Fira Sans" panose="020B0503050000020004" pitchFamily="34" charset="0"/>
                <a:cs typeface="+mn-cs"/>
              </a:rPr>
              <a:t> </a:t>
            </a:r>
            <a:br>
              <a:rPr kumimoji="0" lang="en-US" sz="1500" b="0" i="0" u="none" strike="noStrike" kern="1200" cap="none" spc="0" normalizeH="0" noProof="0">
                <a:ln>
                  <a:noFill/>
                </a:ln>
                <a:effectLst/>
                <a:uLnTx/>
                <a:uFillTx/>
                <a:ea typeface="Fira Sans Medium" panose="020B0603050000020004" pitchFamily="34" charset="0"/>
                <a:cs typeface="+mn-cs"/>
              </a:rPr>
            </a:br>
            <a:r>
              <a:rPr kumimoji="0" lang="en-US" sz="1500" b="0" i="0" u="none" strike="noStrike" kern="1200" cap="none" spc="0" normalizeH="0" noProof="0">
                <a:ln>
                  <a:noFill/>
                </a:ln>
                <a:effectLst/>
                <a:uLnTx/>
                <a:uFillTx/>
                <a:ea typeface="Fira Sans" panose="020B0503050000020004" pitchFamily="34" charset="0"/>
                <a:cs typeface="+mn-cs"/>
              </a:rPr>
              <a:t>(spindle 04 / 12 rpm)</a:t>
            </a:r>
            <a:endParaRPr kumimoji="0" lang="en-CH" sz="1500" b="0" i="0" u="none" strike="noStrike" kern="1200" cap="none" spc="0" normalizeH="0" noProof="0">
              <a:ln>
                <a:noFill/>
              </a:ln>
              <a:effectLst/>
              <a:uLnTx/>
              <a:uFillTx/>
              <a:ea typeface="Fira Sans" panose="020B0503050000020004" pitchFamily="34" charset="0"/>
              <a:cs typeface="+mn-cs"/>
            </a:endParaRPr>
          </a:p>
        </p:txBody>
      </p:sp>
    </p:spTree>
    <p:extLst>
      <p:ext uri="{BB962C8B-B14F-4D97-AF65-F5344CB8AC3E}">
        <p14:creationId xmlns:p14="http://schemas.microsoft.com/office/powerpoint/2010/main" val="3599228264"/>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D3FE943D-3BB1-47C2-8365-00D7393ED12E}"/>
              </a:ext>
            </a:extLst>
          </p:cNvPr>
          <p:cNvSpPr txBox="1">
            <a:spLocks/>
          </p:cNvSpPr>
          <p:nvPr/>
        </p:nvSpPr>
        <p:spPr>
          <a:xfrm>
            <a:off x="302398" y="1342006"/>
            <a:ext cx="6537671" cy="4042645"/>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600" b="0" i="0" u="none" strike="noStrike" kern="1200" cap="none" spc="0" normalizeH="0" baseline="0" noProof="0">
                <a:ln>
                  <a:noFill/>
                </a:ln>
                <a:solidFill>
                  <a:schemeClr val="tx1"/>
                </a:solidFill>
                <a:effectLst/>
                <a:uLnTx/>
                <a:uFillTx/>
                <a:latin typeface="+mn-lt"/>
                <a:ea typeface="+mn-ea"/>
                <a:cs typeface="+mn-cs"/>
              </a:rPr>
              <a:t>The secret formula that helps you recover from lack of sleep. A cocktail of effective ingredients helps to reduce the appearance of puffiness and smooth away visible signs of tired skin so you wake up looking rested, with a revitalized complexion and smoother skin. </a:t>
            </a:r>
          </a:p>
          <a:p>
            <a:pPr marL="0" marR="0" lvl="0" indent="0" algn="l" defTabSz="914400" rtl="0" eaLnBrk="1" fontAlgn="auto" latinLnBrk="0" hangingPunct="1">
              <a:lnSpc>
                <a:spcPct val="100000"/>
              </a:lnSpc>
              <a:spcBef>
                <a:spcPts val="1000"/>
              </a:spcBef>
              <a:spcAft>
                <a:spcPts val="1000"/>
              </a:spcAft>
              <a:buClr>
                <a:srgbClr val="808282"/>
              </a:buClr>
              <a:buSzTx/>
              <a:buFont typeface="Arial" panose="020B0604020202020204" pitchFamily="34" charset="0"/>
              <a:buNone/>
              <a:tabLst/>
              <a:defRPr/>
            </a:pPr>
            <a:r>
              <a:rPr kumimoji="0" lang="en-US" sz="2000" b="1" i="0" u="none" strike="noStrike" kern="1200" cap="none" spc="0" normalizeH="0" baseline="0" noProof="0">
                <a:ln>
                  <a:noFill/>
                </a:ln>
                <a:solidFill>
                  <a:schemeClr val="tx1"/>
                </a:solidFill>
                <a:effectLst/>
                <a:uLnTx/>
                <a:uFillTx/>
                <a:latin typeface="+mn-lt"/>
                <a:ea typeface="+mn-ea"/>
                <a:cs typeface="+mn-cs"/>
              </a:rPr>
              <a:t>Enriched with</a:t>
            </a:r>
          </a:p>
          <a:p>
            <a:pPr marL="363600" marR="0" lvl="0" indent="-363600" algn="l" defTabSz="914400" rtl="0" eaLnBrk="1" fontAlgn="auto" latinLnBrk="0" hangingPunct="1">
              <a:spcBef>
                <a:spcPts val="500"/>
              </a:spcBef>
              <a:spcAft>
                <a:spcPts val="400"/>
              </a:spcAft>
              <a:buClr>
                <a:schemeClr val="accent3"/>
              </a:buClr>
              <a:buSzPct val="90000"/>
              <a:buFont typeface="Otypical Text Regular" panose="020B0503030300000000" pitchFamily="34" charset="0"/>
              <a:buChar char="●"/>
              <a:tabLst/>
              <a:defRPr/>
            </a:pPr>
            <a:r>
              <a:rPr kumimoji="0" lang="en-US" sz="1600" b="1" i="0" u="none" strike="noStrike" kern="1200" cap="none" spc="0" normalizeH="0" baseline="0" noProof="0">
                <a:ln>
                  <a:noFill/>
                </a:ln>
                <a:solidFill>
                  <a:schemeClr val="accent3"/>
                </a:solidFill>
                <a:effectLst/>
                <a:uLnTx/>
                <a:uFillTx/>
                <a:latin typeface="+mn-lt"/>
                <a:ea typeface="+mn-ea"/>
                <a:cs typeface="+mn-cs"/>
              </a:rPr>
              <a:t>OXY 229 CB </a:t>
            </a:r>
            <a:r>
              <a:rPr kumimoji="0" lang="en-US" sz="1600" b="0" i="0" u="none" strike="noStrike" kern="1200" cap="none" spc="0" normalizeH="0" baseline="0" noProof="0">
                <a:ln>
                  <a:noFill/>
                </a:ln>
                <a:solidFill>
                  <a:schemeClr val="tx1"/>
                </a:solidFill>
                <a:effectLst/>
                <a:uLnTx/>
                <a:uFillTx/>
                <a:latin typeface="+mn-lt"/>
                <a:ea typeface="+mn-ea"/>
                <a:cs typeface="+mn-cs"/>
              </a:rPr>
              <a:t>It revitalizes the skin during the night, stimulating cell regeneration in the epidermis to reveal bright and healthy-looking skin.</a:t>
            </a:r>
          </a:p>
          <a:p>
            <a:pPr marL="363600" marR="0" lvl="0" indent="-363600" algn="l" defTabSz="914400" rtl="0" eaLnBrk="1" fontAlgn="auto" latinLnBrk="0" hangingPunct="1">
              <a:spcBef>
                <a:spcPts val="500"/>
              </a:spcBef>
              <a:spcAft>
                <a:spcPts val="400"/>
              </a:spcAft>
              <a:buClr>
                <a:schemeClr val="accent3"/>
              </a:buClr>
              <a:buSzPct val="90000"/>
              <a:buFont typeface="Otypical Text Regular" panose="020B0503030300000000" pitchFamily="34" charset="0"/>
              <a:buChar char="●"/>
              <a:tabLst/>
              <a:defRPr/>
            </a:pPr>
            <a:r>
              <a:rPr kumimoji="0" lang="en-US" sz="1600" b="1" i="0" u="none" strike="noStrike" kern="1200" cap="none" spc="0" normalizeH="0" baseline="0" noProof="0">
                <a:ln>
                  <a:noFill/>
                </a:ln>
                <a:solidFill>
                  <a:schemeClr val="accent3"/>
                </a:solidFill>
                <a:effectLst/>
                <a:uLnTx/>
                <a:uFillTx/>
                <a:latin typeface="+mn-lt"/>
                <a:ea typeface="+mn-ea"/>
                <a:cs typeface="+mn-cs"/>
              </a:rPr>
              <a:t>STAY-C</a:t>
            </a:r>
            <a:r>
              <a:rPr kumimoji="0" lang="en-US" sz="1600" b="0" i="0" u="none" strike="noStrike" kern="1200" cap="none" spc="0" normalizeH="0" baseline="0" noProof="0">
                <a:ln>
                  <a:noFill/>
                </a:ln>
                <a:solidFill>
                  <a:schemeClr val="accent3"/>
                </a:solidFill>
                <a:effectLst/>
                <a:uLnTx/>
                <a:uFillTx/>
                <a:latin typeface="+mn-lt"/>
                <a:ea typeface="+mn-ea"/>
                <a:cs typeface="+mn-cs"/>
              </a:rPr>
              <a:t>® </a:t>
            </a:r>
            <a:r>
              <a:rPr kumimoji="0" lang="en-US" sz="1600" b="1" i="0" u="none" strike="noStrike" kern="1200" cap="none" spc="0" normalizeH="0" baseline="0" noProof="0">
                <a:ln>
                  <a:noFill/>
                </a:ln>
                <a:solidFill>
                  <a:schemeClr val="accent3"/>
                </a:solidFill>
                <a:effectLst/>
                <a:uLnTx/>
                <a:uFillTx/>
                <a:latin typeface="+mn-lt"/>
                <a:ea typeface="+mn-ea"/>
                <a:cs typeface="+mn-cs"/>
              </a:rPr>
              <a:t>50</a:t>
            </a:r>
            <a:r>
              <a:rPr kumimoji="0" lang="en-US" sz="1600" b="0" i="0" u="none" strike="noStrike" kern="1200" cap="none" spc="0" normalizeH="0" baseline="0" noProof="0">
                <a:ln>
                  <a:noFill/>
                </a:ln>
                <a:solidFill>
                  <a:schemeClr val="accent3"/>
                </a:solidFill>
                <a:effectLst/>
                <a:uLnTx/>
                <a:uFillTx/>
                <a:latin typeface="+mn-lt"/>
                <a:ea typeface="+mn-ea"/>
                <a:cs typeface="+mn-cs"/>
              </a:rPr>
              <a:t> </a:t>
            </a:r>
            <a:r>
              <a:rPr kumimoji="0" lang="en-US" sz="1600" b="0" i="0" u="none" strike="noStrike" kern="1200" cap="none" spc="0" normalizeH="0" baseline="0" noProof="0">
                <a:ln>
                  <a:noFill/>
                </a:ln>
                <a:solidFill>
                  <a:schemeClr val="tx1"/>
                </a:solidFill>
                <a:effectLst/>
                <a:uLnTx/>
                <a:uFillTx/>
                <a:latin typeface="+mn-lt"/>
                <a:ea typeface="+mn-ea"/>
                <a:cs typeface="+mn-cs"/>
              </a:rPr>
              <a:t>It functions as an antioxidant on and within skin, effective for brightening a dull skin tone and helps slow down wrinkles.</a:t>
            </a:r>
          </a:p>
          <a:p>
            <a:pPr marL="363600" marR="0" lvl="0" indent="-363600" algn="l" defTabSz="914400" rtl="0" eaLnBrk="1" fontAlgn="auto" latinLnBrk="0" hangingPunct="1">
              <a:spcBef>
                <a:spcPts val="500"/>
              </a:spcBef>
              <a:spcAft>
                <a:spcPts val="400"/>
              </a:spcAft>
              <a:buClr>
                <a:schemeClr val="accent3"/>
              </a:buClr>
              <a:buSzPct val="90000"/>
              <a:buFont typeface="Otypical Text Regular" panose="020B0503030300000000" pitchFamily="34" charset="0"/>
              <a:buChar char="●"/>
              <a:tabLst/>
              <a:defRPr/>
            </a:pPr>
            <a:r>
              <a:rPr kumimoji="0" lang="en-US" sz="1600" b="1" i="0" u="none" strike="noStrike" kern="1200" cap="none" spc="0" normalizeH="0" baseline="0" noProof="0">
                <a:ln>
                  <a:noFill/>
                </a:ln>
                <a:solidFill>
                  <a:schemeClr val="accent3"/>
                </a:solidFill>
                <a:effectLst/>
                <a:uLnTx/>
                <a:uFillTx/>
                <a:latin typeface="+mn-lt"/>
                <a:ea typeface="+mn-ea"/>
                <a:cs typeface="+mn-cs"/>
              </a:rPr>
              <a:t>Vitamin B12 0.1% WS </a:t>
            </a:r>
            <a:r>
              <a:rPr kumimoji="0" lang="en-US" sz="1600" b="0" i="0" u="none" strike="noStrike" kern="1200" cap="none" spc="0" normalizeH="0" baseline="0" noProof="0">
                <a:ln>
                  <a:noFill/>
                </a:ln>
                <a:solidFill>
                  <a:schemeClr val="tx1"/>
                </a:solidFill>
                <a:effectLst/>
                <a:uLnTx/>
                <a:uFillTx/>
                <a:latin typeface="+mn-lt"/>
                <a:ea typeface="+mn-ea"/>
                <a:cs typeface="+mn-cs"/>
              </a:rPr>
              <a:t>It plays an important part in speeding up cell recovery and regeneration. Skin looks more vibrant.</a:t>
            </a:r>
          </a:p>
          <a:p>
            <a:pPr marL="228600" marR="0" lvl="0" indent="-22860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Char char="•"/>
              <a:tabLst/>
              <a:defRPr/>
            </a:pPr>
            <a:endParaRPr kumimoji="0" lang="en-US" sz="1600" b="0" i="0" u="none" strike="noStrike" kern="1200" cap="none" spc="0" normalizeH="0" baseline="0" noProof="0">
              <a:ln>
                <a:noFill/>
              </a:ln>
              <a:solidFill>
                <a:srgbClr val="808282"/>
              </a:solidFill>
              <a:effectLst/>
              <a:uLnTx/>
              <a:uFillTx/>
              <a:latin typeface="+mn-lt"/>
              <a:ea typeface="+mn-ea"/>
              <a:cs typeface="+mn-cs"/>
            </a:endParaRPr>
          </a:p>
        </p:txBody>
      </p:sp>
      <p:sp>
        <p:nvSpPr>
          <p:cNvPr id="2" name="Title 1">
            <a:extLst>
              <a:ext uri="{FF2B5EF4-FFF2-40B4-BE49-F238E27FC236}">
                <a16:creationId xmlns:a16="http://schemas.microsoft.com/office/drawing/2014/main" id="{B3519291-341E-F5B9-424B-A50EEDF05847}"/>
              </a:ext>
            </a:extLst>
          </p:cNvPr>
          <p:cNvSpPr>
            <a:spLocks noGrp="1"/>
          </p:cNvSpPr>
          <p:nvPr>
            <p:ph type="title"/>
          </p:nvPr>
        </p:nvSpPr>
        <p:spPr/>
        <p:txBody>
          <a:bodyPr/>
          <a:lstStyle/>
          <a:p>
            <a:r>
              <a:rPr lang="en-US"/>
              <a:t>Midnight Secret Recovery Cream</a:t>
            </a:r>
          </a:p>
        </p:txBody>
      </p:sp>
      <p:sp>
        <p:nvSpPr>
          <p:cNvPr id="11" name="Slide Number Placeholder 7">
            <a:extLst>
              <a:ext uri="{FF2B5EF4-FFF2-40B4-BE49-F238E27FC236}">
                <a16:creationId xmlns:a16="http://schemas.microsoft.com/office/drawing/2014/main" id="{62F302F4-7531-D0F4-D345-07AE2690E080}"/>
              </a:ext>
            </a:extLst>
          </p:cNvPr>
          <p:cNvSpPr>
            <a:spLocks noGrp="1"/>
          </p:cNvSpPr>
          <p:nvPr>
            <p:ph type="sldNum" sz="quarter" idx="10"/>
          </p:nvPr>
        </p:nvSpPr>
        <p:spPr/>
        <p:txBody>
          <a:bodyPr/>
          <a:lstStyle/>
          <a:p>
            <a:fld id="{5BA3E189-2F3A-42E5-B572-3520703B6186}" type="slidenum">
              <a:rPr lang="en-GB" smtClean="0"/>
              <a:pPr/>
              <a:t>22</a:t>
            </a:fld>
            <a:endParaRPr lang="en-GB"/>
          </a:p>
        </p:txBody>
      </p:sp>
      <p:pic>
        <p:nvPicPr>
          <p:cNvPr id="7" name="Picture Placeholder 6">
            <a:extLst>
              <a:ext uri="{FF2B5EF4-FFF2-40B4-BE49-F238E27FC236}">
                <a16:creationId xmlns:a16="http://schemas.microsoft.com/office/drawing/2014/main" id="{6003DBC6-1AE6-76ED-6C71-CFBB7F3ABAD2}"/>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471D054A-6BBC-863A-17E8-85BAAB8ED2C0}"/>
              </a:ext>
            </a:extLst>
          </p:cNvPr>
          <p:cNvSpPr>
            <a:spLocks noGrp="1"/>
          </p:cNvSpPr>
          <p:nvPr>
            <p:ph type="body" idx="11"/>
          </p:nvPr>
        </p:nvSpPr>
        <p:spPr>
          <a:xfrm>
            <a:off x="302400" y="605611"/>
            <a:ext cx="6109033" cy="644069"/>
          </a:xfrm>
        </p:spPr>
        <p:txBody>
          <a:bodyPr anchor="t"/>
          <a:lstStyle/>
          <a:p>
            <a:r>
              <a:rPr lang="en-US"/>
              <a:t>With OXY 229 CB, STAY-C</a:t>
            </a:r>
            <a:r>
              <a:rPr lang="en-US" b="0"/>
              <a:t>®</a:t>
            </a:r>
            <a:r>
              <a:rPr lang="en-US"/>
              <a:t> 50, Vitamin B12 0,1% WS, </a:t>
            </a:r>
            <a:endParaRPr lang="en-US" b="0"/>
          </a:p>
        </p:txBody>
      </p:sp>
    </p:spTree>
    <p:extLst>
      <p:ext uri="{BB962C8B-B14F-4D97-AF65-F5344CB8AC3E}">
        <p14:creationId xmlns:p14="http://schemas.microsoft.com/office/powerpoint/2010/main" val="3225011507"/>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F09F3-1DE3-EE7B-DC14-B52B07FA23C7}"/>
              </a:ext>
            </a:extLst>
          </p:cNvPr>
          <p:cNvSpPr>
            <a:spLocks noGrp="1"/>
          </p:cNvSpPr>
          <p:nvPr>
            <p:ph type="title"/>
          </p:nvPr>
        </p:nvSpPr>
        <p:spPr/>
        <p:txBody>
          <a:bodyPr/>
          <a:lstStyle/>
          <a:p>
            <a:r>
              <a:rPr lang="en-US"/>
              <a:t>Midnight Secret Recovery Cream</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lvl="0"/>
            <a:fld id="{EC50C849-B97A-2B45-B78A-6D9C352F693C}" type="slidenum">
              <a:rPr lang="en-US" noProof="0" smtClean="0"/>
              <a:pPr lvl="0"/>
              <a:t>23</a:t>
            </a:fld>
            <a:endParaRPr lang="en-US" noProof="0"/>
          </a:p>
        </p:txBody>
      </p:sp>
      <p:sp>
        <p:nvSpPr>
          <p:cNvPr id="12" name="Text Placeholder 4">
            <a:extLst>
              <a:ext uri="{FF2B5EF4-FFF2-40B4-BE49-F238E27FC236}">
                <a16:creationId xmlns:a16="http://schemas.microsoft.com/office/drawing/2014/main" id="{617767AA-53DE-4FBB-90E3-E09227BF4A04}"/>
              </a:ext>
            </a:extLst>
          </p:cNvPr>
          <p:cNvSpPr>
            <a:spLocks noGrp="1"/>
          </p:cNvSpPr>
          <p:nvPr>
            <p:ph type="body" idx="11"/>
          </p:nvPr>
        </p:nvSpPr>
        <p:spPr/>
        <p:txBody>
          <a:bodyPr/>
          <a:lstStyle/>
          <a:p>
            <a:r>
              <a:rPr lang="en-US"/>
              <a:t>89.70% Natural Origin (ISO 16128)</a:t>
            </a:r>
          </a:p>
        </p:txBody>
      </p:sp>
      <p:sp>
        <p:nvSpPr>
          <p:cNvPr id="16" name="Text Placeholder 15">
            <a:extLst>
              <a:ext uri="{FF2B5EF4-FFF2-40B4-BE49-F238E27FC236}">
                <a16:creationId xmlns:a16="http://schemas.microsoft.com/office/drawing/2014/main" id="{B977F3B0-ADEA-7C63-13DB-E72D872FFCFA}"/>
              </a:ext>
            </a:extLst>
          </p:cNvPr>
          <p:cNvSpPr>
            <a:spLocks noGrp="1"/>
          </p:cNvSpPr>
          <p:nvPr>
            <p:ph type="body" sz="quarter" idx="23"/>
          </p:nvPr>
        </p:nvSpPr>
        <p:spPr>
          <a:xfrm>
            <a:off x="300037" y="6214289"/>
            <a:ext cx="3528001" cy="116604"/>
          </a:xfrm>
        </p:spPr>
        <p:txBody>
          <a:bodyPr/>
          <a:lstStyle/>
          <a:p>
            <a:r>
              <a:rPr lang="en-GB"/>
              <a:t>SK-A-101624-1   See disclaimer Guide Formulations</a:t>
            </a:r>
          </a:p>
        </p:txBody>
      </p:sp>
      <p:graphicFrame>
        <p:nvGraphicFramePr>
          <p:cNvPr id="18" name="Table 3">
            <a:extLst>
              <a:ext uri="{FF2B5EF4-FFF2-40B4-BE49-F238E27FC236}">
                <a16:creationId xmlns:a16="http://schemas.microsoft.com/office/drawing/2014/main" id="{C340BDFB-25A7-01D3-D513-5D012BF15012}"/>
              </a:ext>
            </a:extLst>
          </p:cNvPr>
          <p:cNvGraphicFramePr>
            <a:graphicFrameLocks noGrp="1"/>
          </p:cNvGraphicFramePr>
          <p:nvPr>
            <p:extLst>
              <p:ext uri="{D42A27DB-BD31-4B8C-83A1-F6EECF244321}">
                <p14:modId xmlns:p14="http://schemas.microsoft.com/office/powerpoint/2010/main" val="1445988429"/>
              </p:ext>
            </p:extLst>
          </p:nvPr>
        </p:nvGraphicFramePr>
        <p:xfrm>
          <a:off x="300037" y="1240438"/>
          <a:ext cx="5776524" cy="4824182"/>
        </p:xfrm>
        <a:graphic>
          <a:graphicData uri="http://schemas.openxmlformats.org/drawingml/2006/table">
            <a:tbl>
              <a:tblPr firstRow="1" bandCol="1">
                <a:tableStyleId>{B301B821-A1FF-4177-AEE7-76D212191A09}</a:tableStyleId>
              </a:tblPr>
              <a:tblGrid>
                <a:gridCol w="318623">
                  <a:extLst>
                    <a:ext uri="{9D8B030D-6E8A-4147-A177-3AD203B41FA5}">
                      <a16:colId xmlns:a16="http://schemas.microsoft.com/office/drawing/2014/main" val="410724714"/>
                    </a:ext>
                  </a:extLst>
                </a:gridCol>
                <a:gridCol w="2980030">
                  <a:extLst>
                    <a:ext uri="{9D8B030D-6E8A-4147-A177-3AD203B41FA5}">
                      <a16:colId xmlns:a16="http://schemas.microsoft.com/office/drawing/2014/main" val="2543938352"/>
                    </a:ext>
                  </a:extLst>
                </a:gridCol>
                <a:gridCol w="559166">
                  <a:extLst>
                    <a:ext uri="{9D8B030D-6E8A-4147-A177-3AD203B41FA5}">
                      <a16:colId xmlns:a16="http://schemas.microsoft.com/office/drawing/2014/main" val="3218751916"/>
                    </a:ext>
                  </a:extLst>
                </a:gridCol>
                <a:gridCol w="1918705">
                  <a:extLst>
                    <a:ext uri="{9D8B030D-6E8A-4147-A177-3AD203B41FA5}">
                      <a16:colId xmlns:a16="http://schemas.microsoft.com/office/drawing/2014/main" val="1715705121"/>
                    </a:ext>
                  </a:extLst>
                </a:gridCol>
              </a:tblGrid>
              <a:tr h="207585">
                <a:tc>
                  <a:txBody>
                    <a:bodyPr/>
                    <a:lstStyle/>
                    <a:p>
                      <a:endParaRPr lang="en-US" sz="800">
                        <a:solidFill>
                          <a:schemeClr val="tx1"/>
                        </a:solidFill>
                      </a:endParaRP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r>
                        <a:rPr kumimoji="0" lang="en-US" sz="800" b="1" u="none" strike="noStrike" kern="1200" cap="none" spc="0" normalizeH="0" baseline="0" noProof="0" dirty="0">
                          <a:ln>
                            <a:noFill/>
                          </a:ln>
                          <a:solidFill>
                            <a:schemeClr val="bg1"/>
                          </a:solidFill>
                          <a:effectLst/>
                          <a:uLnTx/>
                          <a:uFillTx/>
                        </a:rPr>
                        <a:t>Ingredient</a:t>
                      </a:r>
                      <a:endParaRPr lang="en-US" sz="800" dirty="0">
                        <a:solidFill>
                          <a:schemeClr val="bg1"/>
                        </a:solidFill>
                      </a:endParaRPr>
                    </a:p>
                  </a:txBody>
                  <a:tcPr marL="99062" marR="99062" marT="49531" marB="49531">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r>
                        <a:rPr kumimoji="0" lang="en-US" sz="800" b="1" u="none" strike="noStrike" kern="1200" cap="none" spc="0" normalizeH="0" baseline="0" noProof="0" dirty="0">
                          <a:ln>
                            <a:noFill/>
                          </a:ln>
                          <a:solidFill>
                            <a:schemeClr val="bg1"/>
                          </a:solidFill>
                          <a:effectLst/>
                          <a:uLnTx/>
                          <a:uFillTx/>
                        </a:rPr>
                        <a:t>% w/w</a:t>
                      </a:r>
                      <a:endParaRPr lang="en-US" sz="800" dirty="0">
                        <a:solidFill>
                          <a:schemeClr val="bg1"/>
                        </a:solidFill>
                      </a:endParaRPr>
                    </a:p>
                  </a:txBody>
                  <a:tcPr marL="99062" marR="99062" marT="49531" marB="49531">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r>
                        <a:rPr kumimoji="0" lang="en-US" sz="800" b="1" u="none" strike="noStrike" kern="1200" cap="none" spc="0" normalizeH="0" baseline="0" noProof="0" dirty="0">
                          <a:ln>
                            <a:noFill/>
                          </a:ln>
                          <a:solidFill>
                            <a:schemeClr val="bg1"/>
                          </a:solidFill>
                          <a:effectLst/>
                          <a:uLnTx/>
                          <a:uFillTx/>
                        </a:rPr>
                        <a:t>Function</a:t>
                      </a:r>
                      <a:endParaRPr lang="en-US" sz="800" dirty="0">
                        <a:solidFill>
                          <a:schemeClr val="bg1"/>
                        </a:solidFill>
                      </a:endParaRPr>
                    </a:p>
                  </a:txBody>
                  <a:tcPr marL="99062" marR="99062" marT="49531" marB="49531">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4174940396"/>
                  </a:ext>
                </a:extLst>
              </a:tr>
              <a:tr h="195691">
                <a:tc rowSpan="10">
                  <a:txBody>
                    <a:bodyPr/>
                    <a:lstStyle/>
                    <a:p>
                      <a:r>
                        <a:rPr kumimoji="0" lang="en-US" sz="800" b="0" u="none" strike="noStrike" kern="1200" cap="none" spc="0" normalizeH="0" baseline="0" noProof="0" dirty="0">
                          <a:ln>
                            <a:noFill/>
                          </a:ln>
                          <a:solidFill>
                            <a:schemeClr val="tx1"/>
                          </a:solidFill>
                          <a:effectLst/>
                          <a:uLnTx/>
                          <a:uFillTx/>
                        </a:rPr>
                        <a:t>A</a:t>
                      </a:r>
                      <a:endParaRPr lang="en-US" sz="800" b="0" dirty="0">
                        <a:solidFill>
                          <a:schemeClr val="tx1"/>
                        </a:solidFill>
                      </a:endParaRP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Aqua</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70.30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Solvent</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65557154"/>
                  </a:ext>
                </a:extLst>
              </a:tr>
              <a:tr h="195691">
                <a:tc vMerge="1">
                  <a:txBody>
                    <a:bodyPr/>
                    <a:lstStyle/>
                    <a:p>
                      <a:endParaRPr/>
                    </a:p>
                  </a:txBody>
                  <a:tcPr marL="99062" marR="99062" marT="49531" marB="49531"/>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Glycerin</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3.00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Humectant</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3490865605"/>
                  </a:ext>
                </a:extLst>
              </a:tr>
              <a:tr h="310220">
                <a:tc vMerge="1">
                  <a:txBody>
                    <a:bodyPr/>
                    <a:lstStyle/>
                    <a:p>
                      <a:endParaRPr lang="en-US" sz="12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tx1"/>
                          </a:solidFill>
                          <a:effectLst/>
                          <a:latin typeface="+mn-lt"/>
                          <a:ea typeface="+mn-ea"/>
                          <a:cs typeface="+mn-cs"/>
                        </a:rPr>
                        <a:t>Propanediol</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tx1"/>
                          </a:solidFill>
                          <a:effectLst/>
                          <a:latin typeface="+mn-lt"/>
                          <a:ea typeface="+mn-ea"/>
                          <a:cs typeface="+mn-cs"/>
                        </a:rPr>
                        <a:t>5,00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tx1"/>
                          </a:solidFill>
                          <a:effectLst/>
                          <a:latin typeface="+mn-lt"/>
                          <a:ea typeface="+mn-ea"/>
                          <a:cs typeface="+mn-cs"/>
                        </a:rPr>
                        <a:t>Sensory, Hydration, Active carrier and Preservative booster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4121690741"/>
                  </a:ext>
                </a:extLst>
              </a:tr>
              <a:tr h="195691">
                <a:tc vMerge="1">
                  <a:txBody>
                    <a:bodyPr/>
                    <a:lstStyle/>
                    <a:p>
                      <a:endParaRPr lang="en-US" sz="1600" b="0">
                        <a:solidFill>
                          <a:schemeClr val="tx1"/>
                        </a:solidFill>
                      </a:endParaRPr>
                    </a:p>
                  </a:txBody>
                  <a:tcPr marL="99062" marR="99062" marT="49531" marB="49531"/>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Xanthan Gum</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0.10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Rheology modifier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1908587380"/>
                  </a:ext>
                </a:extLst>
              </a:tr>
              <a:tr h="310220">
                <a:tc vMerge="1">
                  <a:txBody>
                    <a:bodyPr/>
                    <a:lstStyle/>
                    <a:p>
                      <a:endParaRPr lang="en-US" sz="1600" b="0">
                        <a:solidFill>
                          <a:schemeClr val="tx1"/>
                        </a:solidFill>
                      </a:endParaRPr>
                    </a:p>
                  </a:txBody>
                  <a:tcPr marL="99062" marR="99062" marT="49531" marB="49531">
                    <a:solidFill>
                      <a:srgbClr val="E9F0F6"/>
                    </a:solidFill>
                  </a:tcPr>
                </a:tc>
                <a:tc>
                  <a:txBody>
                    <a:bodyPr/>
                    <a:lstStyle/>
                    <a:p>
                      <a:pPr algn="l"/>
                      <a:r>
                        <a:rPr lang="en-US" sz="800" b="0" kern="1200" dirty="0">
                          <a:solidFill>
                            <a:schemeClr val="tx1"/>
                          </a:solidFill>
                          <a:effectLst/>
                          <a:latin typeface="+mn-lt"/>
                          <a:ea typeface="Fira Sans" panose="020B0503050000020004" pitchFamily="34" charset="0"/>
                          <a:cs typeface="+mn-cs"/>
                        </a:rPr>
                        <a:t>PEG-240/HDI Copolymer Bis-Decyltetradeceth-20 Ether, Butylene Glycol, Aqua </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b="0" kern="1200" dirty="0">
                          <a:solidFill>
                            <a:schemeClr val="tx1"/>
                          </a:solidFill>
                          <a:effectLst/>
                          <a:latin typeface="+mn-lt"/>
                          <a:ea typeface="Fira Sans" panose="020B0503050000020004" pitchFamily="34" charset="0"/>
                          <a:cs typeface="+mn-cs"/>
                        </a:rPr>
                        <a:t>3.00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dirty="0">
                          <a:solidFill>
                            <a:schemeClr val="tx1"/>
                          </a:solidFill>
                          <a:effectLst/>
                          <a:latin typeface="+mn-lt"/>
                          <a:ea typeface="Fira Sans" panose="020B0503050000020004" pitchFamily="34" charset="0"/>
                          <a:cs typeface="Times New Roman"/>
                        </a:rPr>
                        <a:t>Thickener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16914171"/>
                  </a:ext>
                </a:extLst>
              </a:tr>
              <a:tr h="195691">
                <a:tc vMerge="1">
                  <a:txBody>
                    <a:bodyPr/>
                    <a:lstStyle/>
                    <a:p>
                      <a:endParaRPr lang="en-US" sz="16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tx1"/>
                          </a:solidFill>
                          <a:effectLst/>
                          <a:latin typeface="+mn-lt"/>
                          <a:ea typeface="Fira Sans" panose="020B0503050000020004" pitchFamily="34" charset="0"/>
                          <a:cs typeface="+mn-cs"/>
                        </a:rPr>
                        <a:t>Hydrogenated Lecithin, C12-16 Alcohols, Palmitic Acid</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2.00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Emulsifier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8499993"/>
                  </a:ext>
                </a:extLst>
              </a:tr>
              <a:tr h="195691">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Squalane</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2.00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Emollient</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091355"/>
                  </a:ext>
                </a:extLst>
              </a:tr>
              <a:tr h="195691">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STAY-C® 50 (Sodium </a:t>
                      </a:r>
                      <a:r>
                        <a:rPr lang="en-US" sz="800" b="0" kern="1200" dirty="0" err="1">
                          <a:solidFill>
                            <a:schemeClr val="bg1"/>
                          </a:solidFill>
                          <a:effectLst/>
                          <a:latin typeface="+mn-lt"/>
                          <a:ea typeface="+mn-ea"/>
                          <a:cs typeface="+mn-cs"/>
                        </a:rPr>
                        <a:t>Ascorbyl</a:t>
                      </a:r>
                      <a:r>
                        <a:rPr lang="en-US" sz="800" b="0" kern="1200" dirty="0">
                          <a:solidFill>
                            <a:schemeClr val="bg1"/>
                          </a:solidFill>
                          <a:effectLst/>
                          <a:latin typeface="+mn-lt"/>
                          <a:ea typeface="+mn-ea"/>
                          <a:cs typeface="+mn-cs"/>
                        </a:rPr>
                        <a:t> Phosphate)</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3.00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Active</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2631699724"/>
                  </a:ext>
                </a:extLst>
              </a:tr>
              <a:tr h="195691">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Phenoxyethanol, </a:t>
                      </a:r>
                      <a:r>
                        <a:rPr lang="en-US" sz="800" dirty="0" err="1">
                          <a:solidFill>
                            <a:schemeClr val="tx1"/>
                          </a:solidFill>
                          <a:effectLst/>
                          <a:latin typeface="+mn-lt"/>
                          <a:ea typeface="Fira Sans" panose="020B0503050000020004" pitchFamily="34" charset="0"/>
                          <a:cs typeface="Times New Roman"/>
                        </a:rPr>
                        <a:t>Ethylhexylglycerin</a:t>
                      </a:r>
                      <a:endParaRPr lang="en-US" sz="800" dirty="0">
                        <a:solidFill>
                          <a:schemeClr val="tx1"/>
                        </a:solidFill>
                        <a:effectLst/>
                        <a:latin typeface="+mn-lt"/>
                        <a:ea typeface="Fira Sans" panose="020B0503050000020004" pitchFamily="34" charset="0"/>
                        <a:cs typeface="Times New Roman"/>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0.60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Preservative</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3261815"/>
                  </a:ext>
                </a:extLst>
              </a:tr>
              <a:tr h="310220">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algn="l">
                        <a:spcBef>
                          <a:spcPts val="0"/>
                        </a:spcBef>
                        <a:spcAft>
                          <a:spcPts val="0"/>
                        </a:spcAft>
                      </a:pPr>
                      <a:r>
                        <a:rPr lang="en-US" sz="800" b="0" kern="1200" dirty="0">
                          <a:solidFill>
                            <a:schemeClr val="bg1"/>
                          </a:solidFill>
                          <a:effectLst/>
                          <a:latin typeface="+mn-lt"/>
                          <a:ea typeface="+mn-ea"/>
                          <a:cs typeface="+mn-cs"/>
                        </a:rPr>
                        <a:t>Vitamin B12 0.1% WS (Cyanocobalamin, Citric Acid, Maltodextrin, Sodium Citrate)</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algn="l">
                        <a:spcBef>
                          <a:spcPts val="0"/>
                        </a:spcBef>
                        <a:spcAft>
                          <a:spcPts val="0"/>
                        </a:spcAft>
                      </a:pPr>
                      <a:r>
                        <a:rPr lang="en-US" sz="800" b="0" kern="1200" dirty="0">
                          <a:solidFill>
                            <a:schemeClr val="bg1"/>
                          </a:solidFill>
                          <a:effectLst/>
                          <a:latin typeface="+mn-lt"/>
                          <a:ea typeface="+mn-ea"/>
                          <a:cs typeface="+mn-cs"/>
                        </a:rPr>
                        <a:t>0,30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Active</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2355648873"/>
                  </a:ext>
                </a:extLst>
              </a:tr>
              <a:tr h="195691">
                <a:tc rowSpan="2">
                  <a:txBody>
                    <a:bodyPr/>
                    <a:lstStyle/>
                    <a:p>
                      <a:r>
                        <a:rPr lang="en-US" sz="800" b="0" dirty="0">
                          <a:solidFill>
                            <a:schemeClr val="tx1"/>
                          </a:solidFill>
                        </a:rPr>
                        <a:t>B</a:t>
                      </a: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E9F0F6"/>
                    </a:solidFill>
                  </a:tcPr>
                </a:tc>
                <a:tc>
                  <a:txBody>
                    <a:bodyPr/>
                    <a:lstStyle/>
                    <a:p>
                      <a:pPr marL="0" marR="0" algn="l">
                        <a:spcBef>
                          <a:spcPts val="0"/>
                        </a:spcBef>
                        <a:spcAft>
                          <a:spcPts val="0"/>
                        </a:spcAft>
                      </a:pPr>
                      <a:r>
                        <a:rPr lang="en-US" sz="800" dirty="0" err="1">
                          <a:solidFill>
                            <a:schemeClr val="tx1"/>
                          </a:solidFill>
                          <a:effectLst/>
                          <a:latin typeface="+mn-lt"/>
                          <a:ea typeface="Fira Sans" panose="020B0503050000020004" pitchFamily="34" charset="0"/>
                          <a:cs typeface="Times New Roman"/>
                        </a:rPr>
                        <a:t>Cetearyl</a:t>
                      </a:r>
                      <a:r>
                        <a:rPr lang="en-US" sz="800" dirty="0">
                          <a:solidFill>
                            <a:schemeClr val="tx1"/>
                          </a:solidFill>
                          <a:effectLst/>
                          <a:latin typeface="+mn-lt"/>
                          <a:ea typeface="Fira Sans" panose="020B0503050000020004" pitchFamily="34" charset="0"/>
                          <a:cs typeface="Times New Roman"/>
                        </a:rPr>
                        <a:t> Alcohol, </a:t>
                      </a:r>
                      <a:r>
                        <a:rPr lang="en-US" sz="800" dirty="0" err="1">
                          <a:solidFill>
                            <a:schemeClr val="tx1"/>
                          </a:solidFill>
                          <a:effectLst/>
                          <a:latin typeface="+mn-lt"/>
                          <a:ea typeface="Fira Sans" panose="020B0503050000020004" pitchFamily="34" charset="0"/>
                          <a:cs typeface="Times New Roman"/>
                        </a:rPr>
                        <a:t>Cetearyl</a:t>
                      </a:r>
                      <a:r>
                        <a:rPr lang="en-US" sz="800" dirty="0">
                          <a:solidFill>
                            <a:schemeClr val="tx1"/>
                          </a:solidFill>
                          <a:effectLst/>
                          <a:latin typeface="+mn-lt"/>
                          <a:ea typeface="Fira Sans" panose="020B0503050000020004" pitchFamily="34" charset="0"/>
                          <a:cs typeface="Times New Roman"/>
                        </a:rPr>
                        <a:t> Glucoside</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0.50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Emulsifier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63070989"/>
                  </a:ext>
                </a:extLst>
              </a:tr>
              <a:tr h="195691">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tx1"/>
                          </a:solidFill>
                          <a:effectLst/>
                          <a:latin typeface="+mn-lt"/>
                          <a:ea typeface="Fira Sans" panose="020B0503050000020004" pitchFamily="34" charset="0"/>
                          <a:cs typeface="+mn-cs"/>
                        </a:rPr>
                        <a:t>Polysorbate 20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b="0" dirty="0">
                          <a:solidFill>
                            <a:schemeClr val="tx1"/>
                          </a:solidFill>
                          <a:effectLst/>
                          <a:latin typeface="+mn-lt"/>
                          <a:ea typeface="Fira Sans" panose="020B0503050000020004" pitchFamily="34" charset="0"/>
                          <a:cs typeface="Times New Roman"/>
                        </a:rPr>
                        <a:t>0.50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dirty="0">
                          <a:solidFill>
                            <a:schemeClr val="tx1"/>
                          </a:solidFill>
                          <a:effectLst/>
                          <a:latin typeface="+mn-lt"/>
                          <a:ea typeface="Fira Sans" panose="020B0503050000020004" pitchFamily="34" charset="0"/>
                          <a:cs typeface="Times New Roman"/>
                        </a:rPr>
                        <a:t>Emulsifier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25493079"/>
                  </a:ext>
                </a:extLst>
              </a:tr>
              <a:tr h="195691">
                <a:tc rowSpan="3">
                  <a:txBody>
                    <a:bodyPr/>
                    <a:lstStyle/>
                    <a:p>
                      <a:r>
                        <a:rPr lang="en-US" sz="800" b="0" dirty="0">
                          <a:solidFill>
                            <a:schemeClr val="tx1"/>
                          </a:solidFill>
                        </a:rPr>
                        <a:t>C</a:t>
                      </a: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E9F0F6"/>
                    </a:solidFill>
                  </a:tcPr>
                </a:tc>
                <a:tc>
                  <a:txBody>
                    <a:bodyPr/>
                    <a:lstStyle/>
                    <a:p>
                      <a:pPr marL="0" marR="0" algn="l" defTabSz="914400" rtl="0" eaLnBrk="1" latinLnBrk="0" hangingPunct="1">
                        <a:spcBef>
                          <a:spcPts val="0"/>
                        </a:spcBef>
                        <a:spcAft>
                          <a:spcPts val="0"/>
                        </a:spcAft>
                      </a:pPr>
                      <a:r>
                        <a:rPr lang="en-US" sz="800" kern="1200" dirty="0">
                          <a:solidFill>
                            <a:schemeClr val="tx1"/>
                          </a:solidFill>
                          <a:effectLst/>
                          <a:latin typeface="+mn-lt"/>
                          <a:ea typeface="Fira Sans" panose="020B0503050000020004" pitchFamily="34" charset="0"/>
                          <a:cs typeface="Times New Roman"/>
                        </a:rPr>
                        <a:t>Dimethicone</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2.00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Emollient</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55047529"/>
                  </a:ext>
                </a:extLst>
              </a:tr>
              <a:tr h="195691">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algn="l" defTabSz="914400" rtl="0" eaLnBrk="1" latinLnBrk="0" hangingPunct="1">
                        <a:spcBef>
                          <a:spcPts val="0"/>
                        </a:spcBef>
                        <a:spcAft>
                          <a:spcPts val="0"/>
                        </a:spcAft>
                      </a:pPr>
                      <a:r>
                        <a:rPr lang="en-US" sz="800" kern="1200" dirty="0" err="1">
                          <a:solidFill>
                            <a:schemeClr val="tx1"/>
                          </a:solidFill>
                          <a:effectLst/>
                          <a:latin typeface="+mn-lt"/>
                          <a:ea typeface="Fira Sans" panose="020B0503050000020004" pitchFamily="34" charset="0"/>
                          <a:cs typeface="Times New Roman"/>
                        </a:rPr>
                        <a:t>Cyclopentasiloxane</a:t>
                      </a:r>
                      <a:r>
                        <a:rPr lang="en-US" sz="800" kern="1200" dirty="0">
                          <a:solidFill>
                            <a:schemeClr val="tx1"/>
                          </a:solidFill>
                          <a:effectLst/>
                          <a:latin typeface="+mn-lt"/>
                          <a:ea typeface="Fira Sans" panose="020B0503050000020004" pitchFamily="34" charset="0"/>
                          <a:cs typeface="Times New Roman"/>
                        </a:rPr>
                        <a:t>, </a:t>
                      </a:r>
                      <a:r>
                        <a:rPr lang="en-US" sz="800" kern="1200" dirty="0" err="1">
                          <a:solidFill>
                            <a:schemeClr val="tx1"/>
                          </a:solidFill>
                          <a:effectLst/>
                          <a:latin typeface="+mn-lt"/>
                          <a:ea typeface="Fira Sans" panose="020B0503050000020004" pitchFamily="34" charset="0"/>
                          <a:cs typeface="Times New Roman"/>
                        </a:rPr>
                        <a:t>Cyclohexasiloxane</a:t>
                      </a:r>
                      <a:endParaRPr lang="en-US" sz="800" kern="1200" dirty="0">
                        <a:solidFill>
                          <a:schemeClr val="tx1"/>
                        </a:solidFill>
                        <a:effectLst/>
                        <a:latin typeface="+mn-lt"/>
                        <a:ea typeface="Fira Sans" panose="020B0503050000020004" pitchFamily="34" charset="0"/>
                        <a:cs typeface="Times New Roman"/>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rPr>
                        <a:t>3,00</a:t>
                      </a:r>
                      <a:endParaRPr lang="en-US" sz="800" dirty="0">
                        <a:solidFill>
                          <a:schemeClr val="tx1"/>
                        </a:solidFill>
                        <a:effectLst/>
                        <a:latin typeface="+mn-lt"/>
                        <a:ea typeface="Fira Sans" panose="020B0503050000020004" pitchFamily="34" charset="0"/>
                        <a:cs typeface="Times New Roman" panose="02020603050405020304" pitchFamily="18" charset="0"/>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rPr>
                        <a:t>Emollient</a:t>
                      </a:r>
                      <a:endParaRPr lang="en-US" sz="800" dirty="0">
                        <a:solidFill>
                          <a:schemeClr val="tx1"/>
                        </a:solidFill>
                        <a:effectLst/>
                        <a:latin typeface="+mn-lt"/>
                        <a:ea typeface="Fira Sans" panose="020B0503050000020004" pitchFamily="34" charset="0"/>
                        <a:cs typeface="Times New Roman" panose="02020603050405020304" pitchFamily="18" charset="0"/>
                      </a:endParaRP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71545409"/>
                  </a:ext>
                </a:extLst>
              </a:tr>
              <a:tr h="310220">
                <a:tc vMerge="1">
                  <a:txBody>
                    <a:bodyPr/>
                    <a:lstStyle/>
                    <a:p>
                      <a:endParaRPr lang="en-US" sz="1100" b="0">
                        <a:solidFill>
                          <a:schemeClr val="tx1"/>
                        </a:solidFill>
                      </a:endParaRPr>
                    </a:p>
                  </a:txBody>
                  <a:tcPr marL="99062" marR="99062" marT="49531" marB="49531">
                    <a:solidFill>
                      <a:srgbClr val="E9F0F6"/>
                    </a:solidFill>
                  </a:tcPr>
                </a:tc>
                <a:tc>
                  <a:txBody>
                    <a:bodyPr/>
                    <a:lstStyle/>
                    <a:p>
                      <a:pPr marL="0" marR="0" algn="l">
                        <a:spcBef>
                          <a:spcPts val="0"/>
                        </a:spcBef>
                        <a:spcAft>
                          <a:spcPts val="0"/>
                        </a:spcAft>
                      </a:pPr>
                      <a:r>
                        <a:rPr lang="en-US" sz="800" b="0" kern="1200" dirty="0" err="1">
                          <a:solidFill>
                            <a:schemeClr val="tx1"/>
                          </a:solidFill>
                          <a:effectLst/>
                          <a:latin typeface="+mn-lt"/>
                          <a:ea typeface="Fira Sans" panose="020B0503050000020004" pitchFamily="34" charset="0"/>
                          <a:cs typeface="+mn-cs"/>
                        </a:rPr>
                        <a:t>Cyclopentasiloxane</a:t>
                      </a:r>
                      <a:r>
                        <a:rPr lang="en-US" sz="800" b="0" kern="1200" dirty="0">
                          <a:solidFill>
                            <a:schemeClr val="tx1"/>
                          </a:solidFill>
                          <a:effectLst/>
                          <a:latin typeface="+mn-lt"/>
                          <a:ea typeface="Fira Sans" panose="020B0503050000020004" pitchFamily="34" charset="0"/>
                          <a:cs typeface="+mn-cs"/>
                        </a:rPr>
                        <a:t>, </a:t>
                      </a:r>
                      <a:r>
                        <a:rPr lang="en-US" sz="800" b="0" kern="1200" dirty="0" err="1">
                          <a:solidFill>
                            <a:schemeClr val="tx1"/>
                          </a:solidFill>
                          <a:effectLst/>
                          <a:latin typeface="+mn-lt"/>
                          <a:ea typeface="Fira Sans" panose="020B0503050000020004" pitchFamily="34" charset="0"/>
                          <a:cs typeface="+mn-cs"/>
                        </a:rPr>
                        <a:t>Cyclohexasiloxane</a:t>
                      </a:r>
                      <a:r>
                        <a:rPr lang="en-US" sz="800" b="0" kern="1200" dirty="0">
                          <a:solidFill>
                            <a:schemeClr val="tx1"/>
                          </a:solidFill>
                          <a:effectLst/>
                          <a:latin typeface="+mn-lt"/>
                          <a:ea typeface="Fira Sans" panose="020B0503050000020004" pitchFamily="34" charset="0"/>
                          <a:cs typeface="+mn-cs"/>
                        </a:rPr>
                        <a:t>, Dimethicone/Vinyl Dimethicone </a:t>
                      </a:r>
                      <a:r>
                        <a:rPr lang="en-US" sz="800" b="0" kern="1200" dirty="0" err="1">
                          <a:solidFill>
                            <a:schemeClr val="tx1"/>
                          </a:solidFill>
                          <a:effectLst/>
                          <a:latin typeface="+mn-lt"/>
                          <a:ea typeface="Fira Sans" panose="020B0503050000020004" pitchFamily="34" charset="0"/>
                          <a:cs typeface="+mn-cs"/>
                        </a:rPr>
                        <a:t>Crosspolymer</a:t>
                      </a:r>
                      <a:endParaRPr lang="en-US" sz="800" b="0" kern="1200" dirty="0">
                        <a:solidFill>
                          <a:schemeClr val="tx1"/>
                        </a:solidFill>
                        <a:effectLst/>
                        <a:latin typeface="+mn-lt"/>
                        <a:ea typeface="Fira Sans" panose="020B0503050000020004" pitchFamily="34" charset="0"/>
                        <a:cs typeface="+mn-cs"/>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rPr>
                        <a:t>1,00</a:t>
                      </a:r>
                      <a:endParaRPr lang="en-US" sz="800" dirty="0">
                        <a:solidFill>
                          <a:schemeClr val="tx1"/>
                        </a:solidFill>
                        <a:effectLst/>
                        <a:latin typeface="+mn-lt"/>
                        <a:ea typeface="Fira Sans" panose="020B0503050000020004" pitchFamily="34" charset="0"/>
                        <a:cs typeface="Times New Roman" panose="02020603050405020304" pitchFamily="18" charset="0"/>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dirty="0">
                          <a:solidFill>
                            <a:schemeClr val="tx1"/>
                          </a:solidFill>
                          <a:effectLst/>
                          <a:latin typeface="+mn-lt"/>
                          <a:ea typeface="Fira Sans" panose="020B0503050000020004" pitchFamily="34" charset="0"/>
                          <a:cs typeface="Times New Roman"/>
                        </a:rPr>
                        <a:t>Rheology modifier Sensory enhancer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96079147"/>
                  </a:ext>
                </a:extLst>
              </a:tr>
              <a:tr h="310220">
                <a:tc rowSpan="2">
                  <a:txBody>
                    <a:bodyPr/>
                    <a:lstStyle/>
                    <a:p>
                      <a:r>
                        <a:rPr lang="en-US" sz="800" b="0" dirty="0">
                          <a:solidFill>
                            <a:schemeClr val="tx1"/>
                          </a:solidFill>
                        </a:rPr>
                        <a:t>D</a:t>
                      </a: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b="0" u="none" kern="1200" dirty="0">
                          <a:solidFill>
                            <a:schemeClr val="tx1"/>
                          </a:solidFill>
                          <a:effectLst/>
                          <a:latin typeface="+mn-lt"/>
                          <a:ea typeface="Fira Sans" panose="020B0503050000020004" pitchFamily="34" charset="0"/>
                          <a:cs typeface="+mn-cs"/>
                        </a:rPr>
                        <a:t>Hydroxyethyl Acrylate/Sodium </a:t>
                      </a:r>
                      <a:r>
                        <a:rPr lang="en-US" sz="800" b="0" u="none" kern="1200" dirty="0" err="1">
                          <a:solidFill>
                            <a:schemeClr val="tx1"/>
                          </a:solidFill>
                          <a:effectLst/>
                          <a:latin typeface="+mn-lt"/>
                          <a:ea typeface="Fira Sans" panose="020B0503050000020004" pitchFamily="34" charset="0"/>
                          <a:cs typeface="+mn-cs"/>
                        </a:rPr>
                        <a:t>Acryloyldimethyl</a:t>
                      </a:r>
                      <a:r>
                        <a:rPr lang="en-US" sz="800" b="0" u="none" kern="1200" dirty="0">
                          <a:solidFill>
                            <a:schemeClr val="tx1"/>
                          </a:solidFill>
                          <a:effectLst/>
                          <a:latin typeface="+mn-lt"/>
                          <a:ea typeface="Fira Sans" panose="020B0503050000020004" pitchFamily="34" charset="0"/>
                          <a:cs typeface="+mn-cs"/>
                        </a:rPr>
                        <a:t> </a:t>
                      </a:r>
                      <a:r>
                        <a:rPr lang="en-US" sz="800" b="0" u="none" kern="1200" dirty="0" err="1">
                          <a:solidFill>
                            <a:schemeClr val="tx1"/>
                          </a:solidFill>
                          <a:effectLst/>
                          <a:latin typeface="+mn-lt"/>
                          <a:ea typeface="Fira Sans" panose="020B0503050000020004" pitchFamily="34" charset="0"/>
                          <a:cs typeface="+mn-cs"/>
                        </a:rPr>
                        <a:t>Taurate</a:t>
                      </a:r>
                      <a:r>
                        <a:rPr lang="en-US" sz="800" b="0" u="none" kern="1200" dirty="0">
                          <a:solidFill>
                            <a:schemeClr val="tx1"/>
                          </a:solidFill>
                          <a:effectLst/>
                          <a:latin typeface="+mn-lt"/>
                          <a:ea typeface="Fira Sans" panose="020B0503050000020004" pitchFamily="34" charset="0"/>
                          <a:cs typeface="+mn-cs"/>
                        </a:rPr>
                        <a:t> Copolymer</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algn="l">
                        <a:spcBef>
                          <a:spcPts val="0"/>
                        </a:spcBef>
                        <a:spcAft>
                          <a:spcPts val="0"/>
                        </a:spcAft>
                      </a:pPr>
                      <a:r>
                        <a:rPr lang="en-US" sz="800" u="none" dirty="0">
                          <a:solidFill>
                            <a:schemeClr val="tx1"/>
                          </a:solidFill>
                          <a:effectLst/>
                          <a:latin typeface="+mn-lt"/>
                          <a:ea typeface="Fira Sans" panose="020B0503050000020004" pitchFamily="34" charset="0"/>
                        </a:rPr>
                        <a:t>0,50</a:t>
                      </a:r>
                      <a:endParaRPr lang="en-US" sz="800" u="none" dirty="0">
                        <a:solidFill>
                          <a:schemeClr val="tx1"/>
                        </a:solidFill>
                        <a:effectLst/>
                        <a:latin typeface="+mn-lt"/>
                        <a:ea typeface="Fira Sans" panose="020B0503050000020004" pitchFamily="34" charset="0"/>
                        <a:cs typeface="Times New Roman" panose="02020603050405020304" pitchFamily="18" charset="0"/>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u="none" dirty="0">
                          <a:solidFill>
                            <a:schemeClr val="tx1"/>
                          </a:solidFill>
                          <a:effectLst/>
                          <a:latin typeface="+mn-lt"/>
                          <a:ea typeface="Fira Sans" panose="020B0503050000020004" pitchFamily="34" charset="0"/>
                          <a:cs typeface="Times New Roman"/>
                        </a:rPr>
                        <a:t>Rheology modifier</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195615139"/>
                  </a:ext>
                </a:extLst>
              </a:tr>
              <a:tr h="195691">
                <a:tc vMerge="1">
                  <a:txBody>
                    <a:bodyPr/>
                    <a:lstStyle/>
                    <a:p>
                      <a:endParaRPr lang="en-US" sz="1600" b="0">
                        <a:solidFill>
                          <a:schemeClr val="tx1"/>
                        </a:solidFill>
                      </a:endParaRPr>
                    </a:p>
                  </a:txBody>
                  <a:tcPr marL="99062" marR="99062" marT="49531" marB="4953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solidFill>
                            <a:schemeClr val="tx1"/>
                          </a:solidFill>
                          <a:effectLst/>
                          <a:latin typeface="+mn-lt"/>
                          <a:ea typeface="Fira Sans" panose="020B0503050000020004" pitchFamily="34" charset="0"/>
                        </a:rPr>
                        <a:t>PVP </a:t>
                      </a:r>
                      <a:endParaRPr lang="en-US" sz="800" b="0" kern="1200" dirty="0">
                        <a:solidFill>
                          <a:schemeClr val="tx1"/>
                        </a:solidFill>
                        <a:effectLst/>
                        <a:latin typeface="+mn-lt"/>
                        <a:ea typeface="Fira Sans" panose="020B0503050000020004" pitchFamily="34" charset="0"/>
                        <a:cs typeface="+mn-cs"/>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dirty="0">
                          <a:solidFill>
                            <a:schemeClr val="tx1"/>
                          </a:solidFill>
                          <a:effectLst/>
                          <a:latin typeface="+mn-lt"/>
                          <a:ea typeface="Fira Sans" panose="020B0503050000020004" pitchFamily="34" charset="0"/>
                          <a:cs typeface="Times New Roman"/>
                        </a:rPr>
                        <a:t>0.20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tc>
                  <a:txBody>
                    <a:bodyPr/>
                    <a:lstStyle/>
                    <a:p>
                      <a:pPr marL="0" marR="0" algn="l">
                        <a:spcBef>
                          <a:spcPts val="0"/>
                        </a:spcBef>
                        <a:spcAft>
                          <a:spcPts val="0"/>
                        </a:spcAft>
                      </a:pPr>
                      <a:r>
                        <a:rPr lang="en-US" sz="800" b="0" dirty="0">
                          <a:solidFill>
                            <a:schemeClr val="tx1"/>
                          </a:solidFill>
                          <a:effectLst/>
                          <a:latin typeface="+mn-lt"/>
                          <a:ea typeface="Fira Sans" panose="020B0503050000020004" pitchFamily="34" charset="0"/>
                          <a:cs typeface="Times New Roman"/>
                        </a:rPr>
                        <a:t>Film forming</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rgbClr val="FFFFFF"/>
                    </a:solidFill>
                  </a:tcPr>
                </a:tc>
                <a:extLst>
                  <a:ext uri="{0D108BD9-81ED-4DB2-BD59-A6C34878D82A}">
                    <a16:rowId xmlns:a16="http://schemas.microsoft.com/office/drawing/2014/main" val="386510505"/>
                  </a:ext>
                </a:extLst>
              </a:tr>
              <a:tr h="424749">
                <a:tc>
                  <a:txBody>
                    <a:bodyPr/>
                    <a:lstStyle/>
                    <a:p>
                      <a:r>
                        <a:rPr lang="en-US" sz="800" b="0" dirty="0">
                          <a:solidFill>
                            <a:schemeClr val="tx1"/>
                          </a:solidFill>
                        </a:rPr>
                        <a:t>E</a:t>
                      </a:r>
                    </a:p>
                  </a:txBody>
                  <a:tcPr marL="99062" marR="99062" marT="49531" marB="49531">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OXY 229 CB (Saccharomyces Lysate, Valine, Threonine, Glutamic Acid, Glycine, Glycerin, Aqua, Disodium Succinate, </a:t>
                      </a:r>
                      <a:r>
                        <a:rPr lang="de-CH" sz="800" b="0" kern="1200" dirty="0">
                          <a:solidFill>
                            <a:schemeClr val="bg1"/>
                          </a:solidFill>
                          <a:effectLst/>
                          <a:latin typeface="+mn-lt"/>
                          <a:ea typeface="+mn-ea"/>
                          <a:cs typeface="+mn-cs"/>
                        </a:rPr>
                        <a:t>1,2-Hexanediol, </a:t>
                      </a:r>
                      <a:r>
                        <a:rPr lang="de-CH" sz="800" b="0" kern="1200" dirty="0" err="1">
                          <a:solidFill>
                            <a:schemeClr val="bg1"/>
                          </a:solidFill>
                          <a:effectLst/>
                          <a:latin typeface="+mn-lt"/>
                          <a:ea typeface="+mn-ea"/>
                          <a:cs typeface="+mn-cs"/>
                        </a:rPr>
                        <a:t>Caprylyl</a:t>
                      </a:r>
                      <a:r>
                        <a:rPr lang="de-CH" sz="800" b="0" kern="1200" dirty="0">
                          <a:solidFill>
                            <a:schemeClr val="bg1"/>
                          </a:solidFill>
                          <a:effectLst/>
                          <a:latin typeface="+mn-lt"/>
                          <a:ea typeface="+mn-ea"/>
                          <a:cs typeface="+mn-cs"/>
                        </a:rPr>
                        <a:t> </a:t>
                      </a:r>
                      <a:r>
                        <a:rPr lang="de-CH" sz="800" b="0" kern="1200" dirty="0" err="1">
                          <a:solidFill>
                            <a:schemeClr val="bg1"/>
                          </a:solidFill>
                          <a:effectLst/>
                          <a:latin typeface="+mn-lt"/>
                          <a:ea typeface="+mn-ea"/>
                          <a:cs typeface="+mn-cs"/>
                        </a:rPr>
                        <a:t>Glycol</a:t>
                      </a:r>
                      <a:r>
                        <a:rPr lang="de-CH" sz="800" b="0" kern="1200" dirty="0">
                          <a:solidFill>
                            <a:schemeClr val="bg1"/>
                          </a:solidFill>
                          <a:effectLst/>
                          <a:latin typeface="+mn-lt"/>
                          <a:ea typeface="+mn-ea"/>
                          <a:cs typeface="+mn-cs"/>
                        </a:rPr>
                        <a:t>)</a:t>
                      </a:r>
                      <a:endParaRPr lang="en-US" sz="800" b="0" kern="1200" dirty="0">
                        <a:solidFill>
                          <a:schemeClr val="bg1"/>
                        </a:solidFill>
                        <a:effectLst/>
                        <a:latin typeface="+mn-lt"/>
                        <a:ea typeface="+mn-ea"/>
                        <a:cs typeface="+mn-cs"/>
                      </a:endParaRP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3,00</a:t>
                      </a:r>
                    </a:p>
                  </a:txBody>
                  <a:tcPr marL="72000" marR="72000" marT="43200" marB="43200">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kern="1200" dirty="0">
                          <a:solidFill>
                            <a:schemeClr val="bg1"/>
                          </a:solidFill>
                          <a:effectLst/>
                          <a:latin typeface="+mn-lt"/>
                          <a:ea typeface="+mn-ea"/>
                          <a:cs typeface="+mn-cs"/>
                        </a:rPr>
                        <a:t>Active</a:t>
                      </a:r>
                    </a:p>
                  </a:txBody>
                  <a:tcPr marL="72000" marR="72000" marT="43200" marB="43200">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379035747"/>
                  </a:ext>
                </a:extLst>
              </a:tr>
            </a:tbl>
          </a:graphicData>
        </a:graphic>
      </p:graphicFrame>
      <p:sp>
        <p:nvSpPr>
          <p:cNvPr id="21" name="Rectangle 20">
            <a:extLst>
              <a:ext uri="{FF2B5EF4-FFF2-40B4-BE49-F238E27FC236}">
                <a16:creationId xmlns:a16="http://schemas.microsoft.com/office/drawing/2014/main" id="{5C6E7CE7-9805-8ECA-AD0B-5280445BB29F}"/>
              </a:ext>
            </a:extLst>
          </p:cNvPr>
          <p:cNvSpPr/>
          <p:nvPr/>
        </p:nvSpPr>
        <p:spPr>
          <a:xfrm>
            <a:off x="6607163" y="1341437"/>
            <a:ext cx="5284800" cy="4622185"/>
          </a:xfrm>
          <a:prstGeom prst="rect">
            <a:avLst/>
          </a:prstGeom>
        </p:spPr>
        <p:txBody>
          <a:bodyPr vert="horz" lIns="0" tIns="0" rIns="0" bIns="0" rtlCol="0">
            <a:noAutofit/>
          </a:bodyPr>
          <a:lstStyle/>
          <a:p>
            <a:pPr>
              <a:lnSpc>
                <a:spcPct val="120000"/>
              </a:lnSpc>
            </a:pPr>
            <a:r>
              <a:rPr lang="en-GB" sz="1400" b="1">
                <a:solidFill>
                  <a:schemeClr val="tx1"/>
                </a:solidFill>
              </a:rPr>
              <a:t>Procedure</a:t>
            </a:r>
          </a:p>
          <a:p>
            <a:pPr>
              <a:lnSpc>
                <a:spcPct val="120000"/>
              </a:lnSpc>
            </a:pPr>
            <a:endParaRPr lang="en-GB" sz="1400">
              <a:solidFill>
                <a:schemeClr val="tx1"/>
              </a:solidFill>
            </a:endParaRPr>
          </a:p>
          <a:p>
            <a:pPr marL="342900" indent="-342900">
              <a:lnSpc>
                <a:spcPct val="120000"/>
              </a:lnSpc>
              <a:buFont typeface="+mj-lt"/>
              <a:buAutoNum type="arabicPeriod"/>
            </a:pPr>
            <a:r>
              <a:rPr lang="en-GB" sz="1400">
                <a:solidFill>
                  <a:schemeClr val="tx1"/>
                </a:solidFill>
              </a:rPr>
              <a:t>Mix all ingredients of Phase A under stirring and heat up to 75°C.</a:t>
            </a:r>
          </a:p>
          <a:p>
            <a:pPr marL="342900" indent="-342900">
              <a:lnSpc>
                <a:spcPct val="120000"/>
              </a:lnSpc>
              <a:buFont typeface="+mj-lt"/>
              <a:buAutoNum type="arabicPeriod"/>
            </a:pPr>
            <a:r>
              <a:rPr lang="en-GB" sz="1400">
                <a:solidFill>
                  <a:schemeClr val="tx1"/>
                </a:solidFill>
              </a:rPr>
              <a:t>Mix all ingredients of Phase B under stirring and heat up to 75°C.</a:t>
            </a:r>
          </a:p>
          <a:p>
            <a:pPr marL="342900" indent="-342900">
              <a:lnSpc>
                <a:spcPct val="120000"/>
              </a:lnSpc>
              <a:buFont typeface="+mj-lt"/>
              <a:buAutoNum type="arabicPeriod"/>
            </a:pPr>
            <a:r>
              <a:rPr lang="en-GB" sz="1400">
                <a:solidFill>
                  <a:schemeClr val="tx1"/>
                </a:solidFill>
              </a:rPr>
              <a:t>Add phase B into Phase A under homogenization for 5 minutes.</a:t>
            </a:r>
          </a:p>
          <a:p>
            <a:pPr marL="342900" indent="-342900">
              <a:lnSpc>
                <a:spcPct val="120000"/>
              </a:lnSpc>
              <a:buFont typeface="+mj-lt"/>
              <a:buAutoNum type="arabicPeriod"/>
            </a:pPr>
            <a:r>
              <a:rPr lang="en-GB" sz="1400">
                <a:solidFill>
                  <a:schemeClr val="tx1"/>
                </a:solidFill>
              </a:rPr>
              <a:t>Mix all ingredients of Phase C, add it into Phase A+B under stirring for 2 minutes.</a:t>
            </a:r>
          </a:p>
          <a:p>
            <a:pPr marL="342900" indent="-342900">
              <a:lnSpc>
                <a:spcPct val="120000"/>
              </a:lnSpc>
              <a:buFont typeface="+mj-lt"/>
              <a:buAutoNum type="arabicPeriod"/>
            </a:pPr>
            <a:r>
              <a:rPr lang="en-GB" sz="1400">
                <a:solidFill>
                  <a:schemeClr val="tx1"/>
                </a:solidFill>
              </a:rPr>
              <a:t>Add each ingredient of Phase D under stirring for 2 minutes.</a:t>
            </a:r>
          </a:p>
          <a:p>
            <a:pPr marL="342900" indent="-342900">
              <a:lnSpc>
                <a:spcPct val="120000"/>
              </a:lnSpc>
              <a:buFont typeface="+mj-lt"/>
              <a:buAutoNum type="arabicPeriod"/>
            </a:pPr>
            <a:r>
              <a:rPr lang="en-GB" sz="1400">
                <a:solidFill>
                  <a:schemeClr val="tx1"/>
                </a:solidFill>
              </a:rPr>
              <a:t>Cool down under stirring to 40°C.</a:t>
            </a:r>
          </a:p>
          <a:p>
            <a:pPr marL="342900" indent="-342900">
              <a:lnSpc>
                <a:spcPct val="120000"/>
              </a:lnSpc>
              <a:buFont typeface="+mj-lt"/>
              <a:buAutoNum type="arabicPeriod"/>
            </a:pPr>
            <a:r>
              <a:rPr lang="en-GB" sz="1400">
                <a:solidFill>
                  <a:schemeClr val="tx1"/>
                </a:solidFill>
              </a:rPr>
              <a:t>Add each ingredient of Phase E one by one under stirring.</a:t>
            </a:r>
          </a:p>
          <a:p>
            <a:pPr marL="342900" indent="-342900">
              <a:lnSpc>
                <a:spcPct val="120000"/>
              </a:lnSpc>
              <a:buFont typeface="+mj-lt"/>
              <a:buAutoNum type="arabicPeriod"/>
            </a:pPr>
            <a:r>
              <a:rPr lang="en-GB" sz="1400">
                <a:solidFill>
                  <a:schemeClr val="tx1"/>
                </a:solidFill>
              </a:rPr>
              <a:t>Adjust pH value above 6.8.</a:t>
            </a:r>
          </a:p>
          <a:p>
            <a:pPr>
              <a:lnSpc>
                <a:spcPct val="120000"/>
              </a:lnSpc>
            </a:pPr>
            <a:endParaRPr lang="en-GB" sz="1400">
              <a:solidFill>
                <a:schemeClr val="tx1"/>
              </a:solidFill>
            </a:endParaRPr>
          </a:p>
          <a:p>
            <a:pPr>
              <a:lnSpc>
                <a:spcPct val="120000"/>
              </a:lnSpc>
            </a:pPr>
            <a:r>
              <a:rPr lang="en-GB" sz="1400">
                <a:solidFill>
                  <a:schemeClr val="tx1"/>
                </a:solidFill>
              </a:rPr>
              <a:t>pH: 	7.10</a:t>
            </a:r>
          </a:p>
          <a:p>
            <a:pPr>
              <a:lnSpc>
                <a:spcPct val="120000"/>
              </a:lnSpc>
            </a:pPr>
            <a:r>
              <a:rPr lang="en-GB" sz="1400">
                <a:solidFill>
                  <a:schemeClr val="tx1"/>
                </a:solidFill>
              </a:rPr>
              <a:t>Viscosity: 	20546 </a:t>
            </a:r>
            <a:r>
              <a:rPr lang="en-GB" sz="1400" err="1">
                <a:solidFill>
                  <a:schemeClr val="tx1"/>
                </a:solidFill>
              </a:rPr>
              <a:t>mPa.S</a:t>
            </a:r>
            <a:r>
              <a:rPr lang="en-GB" sz="1400">
                <a:solidFill>
                  <a:schemeClr val="tx1"/>
                </a:solidFill>
              </a:rPr>
              <a:t> </a:t>
            </a:r>
            <a:br>
              <a:rPr lang="en-GB" sz="1400">
                <a:solidFill>
                  <a:schemeClr val="tx1"/>
                </a:solidFill>
              </a:rPr>
            </a:br>
            <a:r>
              <a:rPr lang="en-GB" sz="1400">
                <a:solidFill>
                  <a:schemeClr val="tx1"/>
                </a:solidFill>
              </a:rPr>
              <a:t>(spindle RV04 / 12 rpm)</a:t>
            </a:r>
          </a:p>
        </p:txBody>
      </p:sp>
    </p:spTree>
    <p:extLst>
      <p:ext uri="{BB962C8B-B14F-4D97-AF65-F5344CB8AC3E}">
        <p14:creationId xmlns:p14="http://schemas.microsoft.com/office/powerpoint/2010/main" val="547174886"/>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CC47-1CE5-2FA9-9148-8E32982BAE4D}"/>
              </a:ext>
            </a:extLst>
          </p:cNvPr>
          <p:cNvSpPr>
            <a:spLocks noGrp="1"/>
          </p:cNvSpPr>
          <p:nvPr>
            <p:ph type="title"/>
          </p:nvPr>
        </p:nvSpPr>
        <p:spPr/>
        <p:txBody>
          <a:bodyPr/>
          <a:lstStyle/>
          <a:p>
            <a:r>
              <a:rPr lang="en-US"/>
              <a:t>OXY 229 CB</a:t>
            </a:r>
          </a:p>
        </p:txBody>
      </p:sp>
      <p:sp>
        <p:nvSpPr>
          <p:cNvPr id="36" name="Slide Number Placeholder 7">
            <a:extLst>
              <a:ext uri="{FF2B5EF4-FFF2-40B4-BE49-F238E27FC236}">
                <a16:creationId xmlns:a16="http://schemas.microsoft.com/office/drawing/2014/main" id="{67050B41-1364-5257-3BB5-38D759148F64}"/>
              </a:ext>
            </a:extLst>
          </p:cNvPr>
          <p:cNvSpPr>
            <a:spLocks noGrp="1"/>
          </p:cNvSpPr>
          <p:nvPr>
            <p:ph type="sldNum" sz="quarter" idx="10"/>
          </p:nvPr>
        </p:nvSpPr>
        <p:spPr/>
        <p:txBody>
          <a:bodyPr/>
          <a:lstStyle/>
          <a:p>
            <a:fld id="{5BA3E189-2F3A-42E5-B572-3520703B6186}" type="slidenum">
              <a:rPr lang="en-GB" dirty="0" smtClean="0"/>
              <a:pPr/>
              <a:t>24</a:t>
            </a:fld>
            <a:endParaRPr lang="en-GB"/>
          </a:p>
        </p:txBody>
      </p:sp>
      <p:sp>
        <p:nvSpPr>
          <p:cNvPr id="7" name="Text Placeholder 6">
            <a:extLst>
              <a:ext uri="{FF2B5EF4-FFF2-40B4-BE49-F238E27FC236}">
                <a16:creationId xmlns:a16="http://schemas.microsoft.com/office/drawing/2014/main" id="{0CFB2C43-0DEB-32C5-5603-1AA85CDDF694}"/>
              </a:ext>
            </a:extLst>
          </p:cNvPr>
          <p:cNvSpPr>
            <a:spLocks noGrp="1"/>
          </p:cNvSpPr>
          <p:nvPr>
            <p:ph type="body" sz="quarter" idx="12"/>
          </p:nvPr>
        </p:nvSpPr>
        <p:spPr>
          <a:xfrm>
            <a:off x="302400" y="5793600"/>
            <a:ext cx="6537671" cy="349728"/>
          </a:xfrm>
        </p:spPr>
        <p:txBody>
          <a:bodyPr/>
          <a:lstStyle/>
          <a:p>
            <a:r>
              <a:rPr lang="en-GB" sz="800" dirty="0"/>
              <a:t>* In vitro **In vivo</a:t>
            </a:r>
          </a:p>
        </p:txBody>
      </p:sp>
      <p:pic>
        <p:nvPicPr>
          <p:cNvPr id="8" name="Picture Placeholder 7">
            <a:extLst>
              <a:ext uri="{FF2B5EF4-FFF2-40B4-BE49-F238E27FC236}">
                <a16:creationId xmlns:a16="http://schemas.microsoft.com/office/drawing/2014/main" id="{57F7C71A-5B05-7C64-159B-679CB744A319}"/>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ADE00610-4F2B-89D7-A8A3-C2DA847DF35B}"/>
              </a:ext>
            </a:extLst>
          </p:cNvPr>
          <p:cNvSpPr>
            <a:spLocks noGrp="1"/>
          </p:cNvSpPr>
          <p:nvPr>
            <p:ph type="body" idx="11"/>
          </p:nvPr>
        </p:nvSpPr>
        <p:spPr/>
        <p:txBody>
          <a:bodyPr/>
          <a:lstStyle/>
          <a:p>
            <a:r>
              <a:rPr lang="en-US"/>
              <a:t>In a nutshell</a:t>
            </a:r>
          </a:p>
        </p:txBody>
      </p:sp>
      <p:sp>
        <p:nvSpPr>
          <p:cNvPr id="11" name="Text Placeholder 4">
            <a:extLst>
              <a:ext uri="{FF2B5EF4-FFF2-40B4-BE49-F238E27FC236}">
                <a16:creationId xmlns:a16="http://schemas.microsoft.com/office/drawing/2014/main" id="{DFB11609-E0FC-4198-8973-923A7EF2F2E8}"/>
              </a:ext>
            </a:extLst>
          </p:cNvPr>
          <p:cNvSpPr txBox="1">
            <a:spLocks/>
          </p:cNvSpPr>
          <p:nvPr/>
        </p:nvSpPr>
        <p:spPr>
          <a:xfrm>
            <a:off x="302400" y="1435943"/>
            <a:ext cx="6537671" cy="3572325"/>
          </a:xfrm>
          <a:prstGeom prst="rect">
            <a:avLst/>
          </a:prstGeom>
        </p:spPr>
        <p:txBody>
          <a:bodyPr wrap="square" lIns="0" tIns="0" rIns="0" bIns="0" anchor="t">
            <a:sp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ea typeface="Fira Sans" panose="020B0503050000020004" pitchFamily="34" charset="0"/>
              </a:rPr>
              <a:t>Contains postbiotics from a specific yeast strain obtained by fermentation and skin respiration facilitators to revive dull-looking skin.</a:t>
            </a: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ea typeface="Fira Sans" panose="020B0503050000020004" pitchFamily="34" charset="0"/>
              </a:rPr>
              <a:t>Helps to increase oxygen uptake to maintain healthy-looking skin glow*.</a:t>
            </a: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rPr>
              <a:t>Stimulates cell viability in the epidermis to revitalize skin*.</a:t>
            </a: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ea typeface="Fira Sans" panose="020B0503050000020004" pitchFamily="34" charset="0"/>
              </a:rPr>
              <a:t>Up to 25% increased cell turnover to improve the look of tired,  dull-looking skin**.</a:t>
            </a: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ea typeface="Fira Sans" panose="020B0503050000020004" pitchFamily="34" charset="0"/>
              </a:rPr>
              <a:t>Helps to modulate oily skin and rebalances bacteria   potentially involved in facial redness**. </a:t>
            </a:r>
          </a:p>
          <a:p>
            <a:pPr marL="363600" indent="-363600">
              <a:spcBef>
                <a:spcPts val="500"/>
              </a:spcBef>
              <a:spcAft>
                <a:spcPts val="400"/>
              </a:spcAft>
              <a:buClr>
                <a:srgbClr val="9138B0"/>
              </a:buClr>
              <a:buSzPct val="90000"/>
              <a:buFont typeface="Otypical Text Regular" panose="020B0503030300000000" pitchFamily="34" charset="0"/>
              <a:buChar char="●"/>
              <a:defRPr/>
            </a:pPr>
            <a:r>
              <a:rPr lang="en-US" sz="1800" i="0" dirty="0">
                <a:solidFill>
                  <a:schemeClr val="tx1"/>
                </a:solidFill>
                <a:latin typeface="+mn-lt"/>
                <a:ea typeface="Fira Sans" panose="020B0503050000020004" pitchFamily="34" charset="0"/>
              </a:rPr>
              <a:t>Combined with NIACINAMIDE PC, OXY 229 CB ensures a visible, lighter skin tone**.</a:t>
            </a:r>
          </a:p>
        </p:txBody>
      </p:sp>
    </p:spTree>
    <p:extLst>
      <p:ext uri="{BB962C8B-B14F-4D97-AF65-F5344CB8AC3E}">
        <p14:creationId xmlns:p14="http://schemas.microsoft.com/office/powerpoint/2010/main" val="1963158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781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4307"/>
      </p:ext>
    </p:extLst>
  </p:cSld>
  <p:clrMapOvr>
    <a:masterClrMapping/>
  </p:clrMapOvr>
</p:sld>
</file>

<file path=ppt/theme/theme1.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purl.org/dc/dcmitype/"/>
    <ds:schemaRef ds:uri="http://schemas.microsoft.com/office/2006/documentManagement/types"/>
    <ds:schemaRef ds:uri="http://purl.org/dc/elements/1.1/"/>
    <ds:schemaRef ds:uri="http://schemas.microsoft.com/office/2006/metadata/properties"/>
    <ds:schemaRef ds:uri="8a4562e5-d5b1-4d26-b0bf-7e79abe2fe6f"/>
    <ds:schemaRef ds:uri="5a2251cd-bd5e-462d-8f0e-b8d48ef43808"/>
    <ds:schemaRef ds:uri="http://purl.org/dc/terms/"/>
    <ds:schemaRef ds:uri="http://schemas.microsoft.com/office/infopath/2007/PartnerControls"/>
    <ds:schemaRef ds:uri="http://schemas.openxmlformats.org/package/2006/metadata/core-properties"/>
    <ds:schemaRef ds:uri="4e78ffb6-5573-4dae-972d-0246748d492f"/>
    <ds:schemaRef ds:uri="http://www.w3.org/XML/1998/namespace"/>
  </ds:schemaRefs>
</ds:datastoreItem>
</file>

<file path=customXml/itemProps2.xml><?xml version="1.0" encoding="utf-8"?>
<ds:datastoreItem xmlns:ds="http://schemas.openxmlformats.org/officeDocument/2006/customXml" ds:itemID="{174DB451-44CD-4149-B501-1346E0030B68}">
  <ds:schemaRefs>
    <ds:schemaRef ds:uri="Microsoft.SharePoint.Taxonomy.ContentTypeSync"/>
  </ds:schemaRefs>
</ds:datastoreItem>
</file>

<file path=customXml/itemProps3.xml><?xml version="1.0" encoding="utf-8"?>
<ds:datastoreItem xmlns:ds="http://schemas.openxmlformats.org/officeDocument/2006/customXml" ds:itemID="{2AE6A950-E56F-43D3-A860-65ECB6370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TotalTime>
  <Words>3325</Words>
  <Application>Microsoft Office PowerPoint</Application>
  <PresentationFormat>Widescreen</PresentationFormat>
  <Paragraphs>505</Paragraphs>
  <Slides>26</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DM Sans</vt:lpstr>
      <vt:lpstr>Wingdings</vt:lpstr>
      <vt:lpstr>Fira Sans</vt:lpstr>
      <vt:lpstr>Calibri</vt:lpstr>
      <vt:lpstr>Arial</vt:lpstr>
      <vt:lpstr>Otypical Text Regular</vt:lpstr>
      <vt:lpstr>Trebuchet MS</vt:lpstr>
      <vt:lpstr>DM Sans Bold</vt:lpstr>
      <vt:lpstr>Fira Sans Medium</vt:lpstr>
      <vt:lpstr>6_dsm-firmenich</vt:lpstr>
      <vt:lpstr>PowerPoint Presentation</vt:lpstr>
      <vt:lpstr>What is dull skin? </vt:lpstr>
      <vt:lpstr>How can skin become dull?</vt:lpstr>
      <vt:lpstr>What is cellular turnover? Why is it important for dull-looking skin?  </vt:lpstr>
      <vt:lpstr>OXY 229 CB</vt:lpstr>
      <vt:lpstr>Fermented Beauty trend</vt:lpstr>
      <vt:lpstr>OXY 229 CB contains postbiotics from a specific yeast strain</vt:lpstr>
      <vt:lpstr>OXY 229 CB contains a sophisticated mixture of respiration facilitators  </vt:lpstr>
      <vt:lpstr>OXY 229 CB</vt:lpstr>
      <vt:lpstr>OXY 229 CB enhances oxygen uptake </vt:lpstr>
      <vt:lpstr>OXY 229 CB induces cell viability </vt:lpstr>
      <vt:lpstr>OXY 229 CB stimulates skin cell turnover </vt:lpstr>
      <vt:lpstr>OXY 229 CB helps to modulate oily skin and rebalances bacteria potentially involved in facial redness</vt:lpstr>
      <vt:lpstr>DOUBLE ACTIVE OXY 229 CB plus NIACINAMIDE PC </vt:lpstr>
      <vt:lpstr>DOUBLE ACTIVE  </vt:lpstr>
      <vt:lpstr>OXY 229 CB plus NIACINAMIDE PC</vt:lpstr>
      <vt:lpstr>OXY 229 CB: Easy-to-use</vt:lpstr>
      <vt:lpstr>Microbiome Care Whipped Cream</vt:lpstr>
      <vt:lpstr>Microbiome Care Whipped Cream</vt:lpstr>
      <vt:lpstr>Oxygen-Glow Day Cream</vt:lpstr>
      <vt:lpstr>Oxygen-Glow Day Cream</vt:lpstr>
      <vt:lpstr>Midnight Secret Recovery Cream</vt:lpstr>
      <vt:lpstr>Midnight Secret Recovery Cream</vt:lpstr>
      <vt:lpstr>OXY 229 CB</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oxy_229_cb_master_presentation_2025-04</dc:title>
  <dc:creator>Karolina Strojny</dc:creator>
  <cp:lastModifiedBy>Marie-Sophie Meisinger</cp:lastModifiedBy>
  <cp:revision>9</cp:revision>
  <dcterms:created xsi:type="dcterms:W3CDTF">2023-03-31T07:21:36Z</dcterms:created>
  <dcterms:modified xsi:type="dcterms:W3CDTF">2025-04-17T06:23:43Z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2024-03-19T14:52:37Z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a3701ef4-f79e-4631-bb79-5924d7a0c620</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