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901" r:id="rId5"/>
  </p:sldMasterIdLst>
  <p:notesMasterIdLst>
    <p:notesMasterId r:id="rId14"/>
  </p:notesMasterIdLst>
  <p:sldIdLst>
    <p:sldId id="338" r:id="rId6"/>
    <p:sldId id="2147482570" r:id="rId7"/>
    <p:sldId id="2146845713" r:id="rId8"/>
    <p:sldId id="2147482575" r:id="rId9"/>
    <p:sldId id="2147482574" r:id="rId10"/>
    <p:sldId id="2147482576" r:id="rId11"/>
    <p:sldId id="2147482717" r:id="rId12"/>
    <p:sldId id="2147482716" r:id="rId13"/>
  </p:sldIdLst>
  <p:sldSz cx="12192000" cy="6858000"/>
  <p:notesSz cx="6858000" cy="9144000"/>
  <p:embeddedFontLst>
    <p:embeddedFont>
      <p:font typeface="DM Sans" pitchFamily="2" charset="0"/>
      <p:regular r:id="rId15"/>
      <p:bold r:id="rId16"/>
      <p:italic r:id="rId17"/>
      <p:boldItalic r:id="rId18"/>
    </p:embeddedFont>
    <p:embeddedFont>
      <p:font typeface="DM Sans Bold" pitchFamily="2" charset="0"/>
      <p:bold r:id="rId19"/>
    </p:embeddedFont>
    <p:embeddedFont>
      <p:font typeface="Fira Sans" panose="020B05030500000200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205"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60D4F2E-3B55-6ACA-DB62-D30F557E0157}" name="Mathieu Moulin" initials="MM" userId="S::Mathieu.Moulin@dsm.com::8a3c87ec-8a02-4479-8891-5886153d3357" providerId="AD"/>
  <p188:author id="{A468FB34-8D58-DBAC-1553-73D0F3A74F75}" name="Mathieu Moulin" initials="MM" userId="S::mathieu.moulin@dsm.com::8a3c87ec-8a02-4479-8891-5886153d3357" providerId="AD"/>
  <p188:author id="{542A6E39-DD7A-8601-CC50-F424820690EA}" name="Jina Kim" initials="JK" userId="S::jina.kim@dsm-firmenich.com::df75cc77-bc55-496a-b5a6-88d4d2579bac" providerId="AD"/>
  <p188:author id="{17FF70B6-10A3-2875-63ED-AAE370D1DFE8}" name="Karolina Strojny" initials="KS" userId="S::karolina.strojny@vim-group.com::76e827dd-946f-488b-88e6-4c70dcf5e094" providerId="AD"/>
  <p188:author id="{E556DBE7-CFDA-436D-32BF-1289BBF4F424}" name="Cristina Basilisco" initials="CB" userId="S::Cristina.Basilisco@dsm.com::535bdc43-e7bd-4b94-9430-0a23e39c215c" providerId="AD"/>
  <p188:author id="{891086EB-F312-C88D-D7BE-FDA09657E50C}" name="Remi de Vogel" initials="Rd" userId="S::remi.devogel@vim-group.com::5948360e-7b9c-4a22-9ada-df5e8b901c8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9F0F6"/>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734483-B07C-4737-9F91-16C5C6719179}" v="2" dt="2025-04-17T06:26:51.013"/>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73" autoAdjust="0"/>
  </p:normalViewPr>
  <p:slideViewPr>
    <p:cSldViewPr snapToGrid="0">
      <p:cViewPr varScale="1">
        <p:scale>
          <a:sx n="101" d="100"/>
          <a:sy n="101" d="100"/>
        </p:scale>
        <p:origin x="876" y="108"/>
      </p:cViewPr>
      <p:guideLst>
        <p:guide pos="3840"/>
        <p:guide orient="horz" pos="2205"/>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4.fntdata"/><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font" Target="fonts/font7.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3.fntdata"/><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font" Target="fonts/font1.fntdata"/><Relationship Id="rId23" Type="http://schemas.openxmlformats.org/officeDocument/2006/relationships/font" Target="fonts/font9.fntdata"/><Relationship Id="rId28"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font" Target="fonts/font5.fntdata"/><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C5734483-B07C-4737-9F91-16C5C6719179}"/>
    <pc:docChg chg="custSel delSld modSld delSection modSection">
      <pc:chgData name="Marie-Sophie Meisinger" userId="286e1ad8-c636-4702-a91e-982a33a1b0e7" providerId="ADAL" clId="{C5734483-B07C-4737-9F91-16C5C6719179}" dt="2025-04-17T06:27:52.841" v="39" actId="17853"/>
      <pc:docMkLst>
        <pc:docMk/>
      </pc:docMkLst>
      <pc:sldChg chg="del">
        <pc:chgData name="Marie-Sophie Meisinger" userId="286e1ad8-c636-4702-a91e-982a33a1b0e7" providerId="ADAL" clId="{C5734483-B07C-4737-9F91-16C5C6719179}" dt="2025-04-17T06:27:06.118" v="36" actId="47"/>
        <pc:sldMkLst>
          <pc:docMk/>
          <pc:sldMk cId="1341398631" sldId="258"/>
        </pc:sldMkLst>
      </pc:sldChg>
      <pc:sldChg chg="del">
        <pc:chgData name="Marie-Sophie Meisinger" userId="286e1ad8-c636-4702-a91e-982a33a1b0e7" providerId="ADAL" clId="{C5734483-B07C-4737-9F91-16C5C6719179}" dt="2025-04-17T06:27:06.118" v="36" actId="47"/>
        <pc:sldMkLst>
          <pc:docMk/>
          <pc:sldMk cId="2847871338" sldId="272"/>
        </pc:sldMkLst>
      </pc:sldChg>
      <pc:sldChg chg="del">
        <pc:chgData name="Marie-Sophie Meisinger" userId="286e1ad8-c636-4702-a91e-982a33a1b0e7" providerId="ADAL" clId="{C5734483-B07C-4737-9F91-16C5C6719179}" dt="2025-04-17T06:25:25.820" v="2" actId="47"/>
        <pc:sldMkLst>
          <pc:docMk/>
          <pc:sldMk cId="2039481760" sldId="2146845712"/>
        </pc:sldMkLst>
      </pc:sldChg>
      <pc:sldChg chg="del">
        <pc:chgData name="Marie-Sophie Meisinger" userId="286e1ad8-c636-4702-a91e-982a33a1b0e7" providerId="ADAL" clId="{C5734483-B07C-4737-9F91-16C5C6719179}" dt="2025-04-17T06:25:13.753" v="0" actId="47"/>
        <pc:sldMkLst>
          <pc:docMk/>
          <pc:sldMk cId="3579522866" sldId="2146845733"/>
        </pc:sldMkLst>
      </pc:sldChg>
      <pc:sldChg chg="del">
        <pc:chgData name="Marie-Sophie Meisinger" userId="286e1ad8-c636-4702-a91e-982a33a1b0e7" providerId="ADAL" clId="{C5734483-B07C-4737-9F91-16C5C6719179}" dt="2025-04-17T06:25:25.820" v="2" actId="47"/>
        <pc:sldMkLst>
          <pc:docMk/>
          <pc:sldMk cId="2907037391" sldId="2146845734"/>
        </pc:sldMkLst>
      </pc:sldChg>
      <pc:sldChg chg="del">
        <pc:chgData name="Marie-Sophie Meisinger" userId="286e1ad8-c636-4702-a91e-982a33a1b0e7" providerId="ADAL" clId="{C5734483-B07C-4737-9F91-16C5C6719179}" dt="2025-04-17T06:27:45.044" v="38" actId="47"/>
        <pc:sldMkLst>
          <pc:docMk/>
          <pc:sldMk cId="1266294299" sldId="2146845754"/>
        </pc:sldMkLst>
      </pc:sldChg>
      <pc:sldChg chg="del">
        <pc:chgData name="Marie-Sophie Meisinger" userId="286e1ad8-c636-4702-a91e-982a33a1b0e7" providerId="ADAL" clId="{C5734483-B07C-4737-9F91-16C5C6719179}" dt="2025-04-17T06:27:45.044" v="38" actId="47"/>
        <pc:sldMkLst>
          <pc:docMk/>
          <pc:sldMk cId="1836370103" sldId="2146845756"/>
        </pc:sldMkLst>
      </pc:sldChg>
      <pc:sldChg chg="del">
        <pc:chgData name="Marie-Sophie Meisinger" userId="286e1ad8-c636-4702-a91e-982a33a1b0e7" providerId="ADAL" clId="{C5734483-B07C-4737-9F91-16C5C6719179}" dt="2025-04-17T06:27:45.044" v="38" actId="47"/>
        <pc:sldMkLst>
          <pc:docMk/>
          <pc:sldMk cId="1963158745" sldId="2146845760"/>
        </pc:sldMkLst>
      </pc:sldChg>
      <pc:sldChg chg="del">
        <pc:chgData name="Marie-Sophie Meisinger" userId="286e1ad8-c636-4702-a91e-982a33a1b0e7" providerId="ADAL" clId="{C5734483-B07C-4737-9F91-16C5C6719179}" dt="2025-04-17T06:27:45.044" v="38" actId="47"/>
        <pc:sldMkLst>
          <pc:docMk/>
          <pc:sldMk cId="2682558680" sldId="2146845761"/>
        </pc:sldMkLst>
      </pc:sldChg>
      <pc:sldChg chg="del">
        <pc:chgData name="Marie-Sophie Meisinger" userId="286e1ad8-c636-4702-a91e-982a33a1b0e7" providerId="ADAL" clId="{C5734483-B07C-4737-9F91-16C5C6719179}" dt="2025-04-17T06:25:25.820" v="2" actId="47"/>
        <pc:sldMkLst>
          <pc:docMk/>
          <pc:sldMk cId="1745319513" sldId="2146845762"/>
        </pc:sldMkLst>
      </pc:sldChg>
      <pc:sldChg chg="del">
        <pc:chgData name="Marie-Sophie Meisinger" userId="286e1ad8-c636-4702-a91e-982a33a1b0e7" providerId="ADAL" clId="{C5734483-B07C-4737-9F91-16C5C6719179}" dt="2025-04-17T06:27:45.044" v="38" actId="47"/>
        <pc:sldMkLst>
          <pc:docMk/>
          <pc:sldMk cId="918799933" sldId="2146845776"/>
        </pc:sldMkLst>
      </pc:sldChg>
      <pc:sldChg chg="del">
        <pc:chgData name="Marie-Sophie Meisinger" userId="286e1ad8-c636-4702-a91e-982a33a1b0e7" providerId="ADAL" clId="{C5734483-B07C-4737-9F91-16C5C6719179}" dt="2025-04-17T06:27:45.044" v="38" actId="47"/>
        <pc:sldMkLst>
          <pc:docMk/>
          <pc:sldMk cId="3599228264" sldId="2146845777"/>
        </pc:sldMkLst>
      </pc:sldChg>
      <pc:sldChg chg="del">
        <pc:chgData name="Marie-Sophie Meisinger" userId="286e1ad8-c636-4702-a91e-982a33a1b0e7" providerId="ADAL" clId="{C5734483-B07C-4737-9F91-16C5C6719179}" dt="2025-04-17T06:27:45.044" v="38" actId="47"/>
        <pc:sldMkLst>
          <pc:docMk/>
          <pc:sldMk cId="3225011507" sldId="2146845779"/>
        </pc:sldMkLst>
      </pc:sldChg>
      <pc:sldChg chg="del">
        <pc:chgData name="Marie-Sophie Meisinger" userId="286e1ad8-c636-4702-a91e-982a33a1b0e7" providerId="ADAL" clId="{C5734483-B07C-4737-9F91-16C5C6719179}" dt="2025-04-17T06:27:45.044" v="38" actId="47"/>
        <pc:sldMkLst>
          <pc:docMk/>
          <pc:sldMk cId="547174886" sldId="2146845780"/>
        </pc:sldMkLst>
      </pc:sldChg>
      <pc:sldChg chg="del">
        <pc:chgData name="Marie-Sophie Meisinger" userId="286e1ad8-c636-4702-a91e-982a33a1b0e7" providerId="ADAL" clId="{C5734483-B07C-4737-9F91-16C5C6719179}" dt="2025-04-17T06:25:17.806" v="1" actId="47"/>
        <pc:sldMkLst>
          <pc:docMk/>
          <pc:sldMk cId="1980041708" sldId="2147482551"/>
        </pc:sldMkLst>
      </pc:sldChg>
      <pc:sldChg chg="del">
        <pc:chgData name="Marie-Sophie Meisinger" userId="286e1ad8-c636-4702-a91e-982a33a1b0e7" providerId="ADAL" clId="{C5734483-B07C-4737-9F91-16C5C6719179}" dt="2025-04-17T06:25:13.753" v="0" actId="47"/>
        <pc:sldMkLst>
          <pc:docMk/>
          <pc:sldMk cId="3750610962" sldId="2147482556"/>
        </pc:sldMkLst>
      </pc:sldChg>
      <pc:sldChg chg="del">
        <pc:chgData name="Marie-Sophie Meisinger" userId="286e1ad8-c636-4702-a91e-982a33a1b0e7" providerId="ADAL" clId="{C5734483-B07C-4737-9F91-16C5C6719179}" dt="2025-04-17T06:27:06.118" v="36" actId="47"/>
        <pc:sldMkLst>
          <pc:docMk/>
          <pc:sldMk cId="2909862292" sldId="2147482572"/>
        </pc:sldMkLst>
      </pc:sldChg>
      <pc:sldChg chg="del">
        <pc:chgData name="Marie-Sophie Meisinger" userId="286e1ad8-c636-4702-a91e-982a33a1b0e7" providerId="ADAL" clId="{C5734483-B07C-4737-9F91-16C5C6719179}" dt="2025-04-17T06:27:02.242" v="35" actId="47"/>
        <pc:sldMkLst>
          <pc:docMk/>
          <pc:sldMk cId="2046044964" sldId="2147482573"/>
        </pc:sldMkLst>
      </pc:sldChg>
      <pc:sldChg chg="addSp delSp modSp mod">
        <pc:chgData name="Marie-Sophie Meisinger" userId="286e1ad8-c636-4702-a91e-982a33a1b0e7" providerId="ADAL" clId="{C5734483-B07C-4737-9F91-16C5C6719179}" dt="2025-04-17T06:26:51.013" v="34"/>
        <pc:sldMkLst>
          <pc:docMk/>
          <pc:sldMk cId="3054961153" sldId="2147482574"/>
        </pc:sldMkLst>
        <pc:spChg chg="mod">
          <ac:chgData name="Marie-Sophie Meisinger" userId="286e1ad8-c636-4702-a91e-982a33a1b0e7" providerId="ADAL" clId="{C5734483-B07C-4737-9F91-16C5C6719179}" dt="2025-04-17T06:26:22.608" v="18" actId="6549"/>
          <ac:spMkLst>
            <pc:docMk/>
            <pc:sldMk cId="3054961153" sldId="2147482574"/>
            <ac:spMk id="2" creationId="{B768D605-C0D7-FE2D-7179-D6C7CBF317D4}"/>
          </ac:spMkLst>
        </pc:spChg>
        <pc:spChg chg="mod">
          <ac:chgData name="Marie-Sophie Meisinger" userId="286e1ad8-c636-4702-a91e-982a33a1b0e7" providerId="ADAL" clId="{C5734483-B07C-4737-9F91-16C5C6719179}" dt="2025-04-17T06:26:31.703" v="28" actId="114"/>
          <ac:spMkLst>
            <pc:docMk/>
            <pc:sldMk cId="3054961153" sldId="2147482574"/>
            <ac:spMk id="3" creationId="{3B045CDC-13B9-CD57-8003-588D4497F362}"/>
          </ac:spMkLst>
        </pc:spChg>
        <pc:spChg chg="del">
          <ac:chgData name="Marie-Sophie Meisinger" userId="286e1ad8-c636-4702-a91e-982a33a1b0e7" providerId="ADAL" clId="{C5734483-B07C-4737-9F91-16C5C6719179}" dt="2025-04-17T06:26:43.164" v="33" actId="478"/>
          <ac:spMkLst>
            <pc:docMk/>
            <pc:sldMk cId="3054961153" sldId="2147482574"/>
            <ac:spMk id="6" creationId="{6A479C65-488E-D510-F09A-7C8E5E1D98CE}"/>
          </ac:spMkLst>
        </pc:spChg>
        <pc:spChg chg="add mod">
          <ac:chgData name="Marie-Sophie Meisinger" userId="286e1ad8-c636-4702-a91e-982a33a1b0e7" providerId="ADAL" clId="{C5734483-B07C-4737-9F91-16C5C6719179}" dt="2025-04-17T06:26:51.013" v="34"/>
          <ac:spMkLst>
            <pc:docMk/>
            <pc:sldMk cId="3054961153" sldId="2147482574"/>
            <ac:spMk id="7" creationId="{892C1DB7-EC01-7CA3-5A82-B6A4DD14CDFC}"/>
          </ac:spMkLst>
        </pc:spChg>
        <pc:spChg chg="del">
          <ac:chgData name="Marie-Sophie Meisinger" userId="286e1ad8-c636-4702-a91e-982a33a1b0e7" providerId="ADAL" clId="{C5734483-B07C-4737-9F91-16C5C6719179}" dt="2025-04-17T06:26:40.354" v="31" actId="478"/>
          <ac:spMkLst>
            <pc:docMk/>
            <pc:sldMk cId="3054961153" sldId="2147482574"/>
            <ac:spMk id="9" creationId="{91E7E743-D40C-CF8E-74B4-27D0987EF48D}"/>
          </ac:spMkLst>
        </pc:spChg>
        <pc:spChg chg="del">
          <ac:chgData name="Marie-Sophie Meisinger" userId="286e1ad8-c636-4702-a91e-982a33a1b0e7" providerId="ADAL" clId="{C5734483-B07C-4737-9F91-16C5C6719179}" dt="2025-04-17T06:26:39.239" v="30" actId="478"/>
          <ac:spMkLst>
            <pc:docMk/>
            <pc:sldMk cId="3054961153" sldId="2147482574"/>
            <ac:spMk id="13" creationId="{32E42A61-9AB0-4A26-BA53-FFA271EF1DD0}"/>
          </ac:spMkLst>
        </pc:spChg>
        <pc:spChg chg="add mod">
          <ac:chgData name="Marie-Sophie Meisinger" userId="286e1ad8-c636-4702-a91e-982a33a1b0e7" providerId="ADAL" clId="{C5734483-B07C-4737-9F91-16C5C6719179}" dt="2025-04-17T06:26:51.013" v="34"/>
          <ac:spMkLst>
            <pc:docMk/>
            <pc:sldMk cId="3054961153" sldId="2147482574"/>
            <ac:spMk id="17" creationId="{01427424-95D6-06DD-2845-06E3F073FFF7}"/>
          </ac:spMkLst>
        </pc:spChg>
        <pc:spChg chg="add mod">
          <ac:chgData name="Marie-Sophie Meisinger" userId="286e1ad8-c636-4702-a91e-982a33a1b0e7" providerId="ADAL" clId="{C5734483-B07C-4737-9F91-16C5C6719179}" dt="2025-04-17T06:26:51.013" v="34"/>
          <ac:spMkLst>
            <pc:docMk/>
            <pc:sldMk cId="3054961153" sldId="2147482574"/>
            <ac:spMk id="18" creationId="{87E60A25-55DD-0242-8624-D94279FDD341}"/>
          </ac:spMkLst>
        </pc:spChg>
        <pc:grpChg chg="del">
          <ac:chgData name="Marie-Sophie Meisinger" userId="286e1ad8-c636-4702-a91e-982a33a1b0e7" providerId="ADAL" clId="{C5734483-B07C-4737-9F91-16C5C6719179}" dt="2025-04-17T06:26:41.641" v="32" actId="478"/>
          <ac:grpSpMkLst>
            <pc:docMk/>
            <pc:sldMk cId="3054961153" sldId="2147482574"/>
            <ac:grpSpMk id="8" creationId="{E0C44A64-6E19-D9EF-A1FF-3E6C940DDE38}"/>
          </ac:grpSpMkLst>
        </pc:grpChg>
        <pc:grpChg chg="add mod">
          <ac:chgData name="Marie-Sophie Meisinger" userId="286e1ad8-c636-4702-a91e-982a33a1b0e7" providerId="ADAL" clId="{C5734483-B07C-4737-9F91-16C5C6719179}" dt="2025-04-17T06:26:51.013" v="34"/>
          <ac:grpSpMkLst>
            <pc:docMk/>
            <pc:sldMk cId="3054961153" sldId="2147482574"/>
            <ac:grpSpMk id="19" creationId="{93826F36-BA9A-4DD1-CDEE-FC9B45F81226}"/>
          </ac:grpSpMkLst>
        </pc:grpChg>
        <pc:picChg chg="add mod">
          <ac:chgData name="Marie-Sophie Meisinger" userId="286e1ad8-c636-4702-a91e-982a33a1b0e7" providerId="ADAL" clId="{C5734483-B07C-4737-9F91-16C5C6719179}" dt="2025-04-17T06:26:51.013" v="34"/>
          <ac:picMkLst>
            <pc:docMk/>
            <pc:sldMk cId="3054961153" sldId="2147482574"/>
            <ac:picMk id="14" creationId="{1F17FE90-EB1C-63C9-7C9B-E6D36CD7439E}"/>
          </ac:picMkLst>
        </pc:picChg>
        <pc:picChg chg="mod">
          <ac:chgData name="Marie-Sophie Meisinger" userId="286e1ad8-c636-4702-a91e-982a33a1b0e7" providerId="ADAL" clId="{C5734483-B07C-4737-9F91-16C5C6719179}" dt="2025-04-17T06:26:51.013" v="34"/>
          <ac:picMkLst>
            <pc:docMk/>
            <pc:sldMk cId="3054961153" sldId="2147482574"/>
            <ac:picMk id="20" creationId="{DD771E98-C8C7-3E18-7F87-1F333A6694F9}"/>
          </ac:picMkLst>
        </pc:picChg>
        <pc:picChg chg="mod">
          <ac:chgData name="Marie-Sophie Meisinger" userId="286e1ad8-c636-4702-a91e-982a33a1b0e7" providerId="ADAL" clId="{C5734483-B07C-4737-9F91-16C5C6719179}" dt="2025-04-17T06:26:51.013" v="34"/>
          <ac:picMkLst>
            <pc:docMk/>
            <pc:sldMk cId="3054961153" sldId="2147482574"/>
            <ac:picMk id="21" creationId="{A53C0987-EF18-3F73-977C-B11C4A4C3B5C}"/>
          </ac:picMkLst>
        </pc:picChg>
      </pc:sldChg>
      <pc:sldChg chg="addSp delSp modSp mod">
        <pc:chgData name="Marie-Sophie Meisinger" userId="286e1ad8-c636-4702-a91e-982a33a1b0e7" providerId="ADAL" clId="{C5734483-B07C-4737-9F91-16C5C6719179}" dt="2025-04-17T06:26:35.394" v="29" actId="114"/>
        <pc:sldMkLst>
          <pc:docMk/>
          <pc:sldMk cId="2328122081" sldId="2147482575"/>
        </pc:sldMkLst>
        <pc:spChg chg="mod">
          <ac:chgData name="Marie-Sophie Meisinger" userId="286e1ad8-c636-4702-a91e-982a33a1b0e7" providerId="ADAL" clId="{C5734483-B07C-4737-9F91-16C5C6719179}" dt="2025-04-17T06:25:50.709" v="3" actId="6549"/>
          <ac:spMkLst>
            <pc:docMk/>
            <pc:sldMk cId="2328122081" sldId="2147482575"/>
            <ac:spMk id="2" creationId="{F36F2D21-66EB-D05C-BD20-49735775D09A}"/>
          </ac:spMkLst>
        </pc:spChg>
        <pc:spChg chg="mod">
          <ac:chgData name="Marie-Sophie Meisinger" userId="286e1ad8-c636-4702-a91e-982a33a1b0e7" providerId="ADAL" clId="{C5734483-B07C-4737-9F91-16C5C6719179}" dt="2025-04-17T06:26:35.394" v="29" actId="114"/>
          <ac:spMkLst>
            <pc:docMk/>
            <pc:sldMk cId="2328122081" sldId="2147482575"/>
            <ac:spMk id="3" creationId="{45FE626F-A4A3-8B0A-25FD-407810247F3C}"/>
          </ac:spMkLst>
        </pc:spChg>
        <pc:spChg chg="del">
          <ac:chgData name="Marie-Sophie Meisinger" userId="286e1ad8-c636-4702-a91e-982a33a1b0e7" providerId="ADAL" clId="{C5734483-B07C-4737-9F91-16C5C6719179}" dt="2025-04-17T06:26:02.086" v="14" actId="478"/>
          <ac:spMkLst>
            <pc:docMk/>
            <pc:sldMk cId="2328122081" sldId="2147482575"/>
            <ac:spMk id="7" creationId="{F4B36911-2545-CBFF-B8D2-584C69FDBE7B}"/>
          </ac:spMkLst>
        </pc:spChg>
        <pc:spChg chg="mod">
          <ac:chgData name="Marie-Sophie Meisinger" userId="286e1ad8-c636-4702-a91e-982a33a1b0e7" providerId="ADAL" clId="{C5734483-B07C-4737-9F91-16C5C6719179}" dt="2025-04-17T06:26:13.198" v="17"/>
          <ac:spMkLst>
            <pc:docMk/>
            <pc:sldMk cId="2328122081" sldId="2147482575"/>
            <ac:spMk id="8" creationId="{EBF90D7D-F455-3F09-36BB-1C407B2BBC36}"/>
          </ac:spMkLst>
        </pc:spChg>
        <pc:spChg chg="del">
          <ac:chgData name="Marie-Sophie Meisinger" userId="286e1ad8-c636-4702-a91e-982a33a1b0e7" providerId="ADAL" clId="{C5734483-B07C-4737-9F91-16C5C6719179}" dt="2025-04-17T06:25:59.887" v="13" actId="478"/>
          <ac:spMkLst>
            <pc:docMk/>
            <pc:sldMk cId="2328122081" sldId="2147482575"/>
            <ac:spMk id="13" creationId="{32E42A61-9AB0-4A26-BA53-FFA271EF1DD0}"/>
          </ac:spMkLst>
        </pc:spChg>
        <pc:spChg chg="mod">
          <ac:chgData name="Marie-Sophie Meisinger" userId="286e1ad8-c636-4702-a91e-982a33a1b0e7" providerId="ADAL" clId="{C5734483-B07C-4737-9F91-16C5C6719179}" dt="2025-04-17T06:26:13.198" v="17"/>
          <ac:spMkLst>
            <pc:docMk/>
            <pc:sldMk cId="2328122081" sldId="2147482575"/>
            <ac:spMk id="15" creationId="{FB7037B6-2B93-D8B9-4CF5-AABF9C519077}"/>
          </ac:spMkLst>
        </pc:spChg>
        <pc:spChg chg="mod">
          <ac:chgData name="Marie-Sophie Meisinger" userId="286e1ad8-c636-4702-a91e-982a33a1b0e7" providerId="ADAL" clId="{C5734483-B07C-4737-9F91-16C5C6719179}" dt="2025-04-17T06:26:13.198" v="17"/>
          <ac:spMkLst>
            <pc:docMk/>
            <pc:sldMk cId="2328122081" sldId="2147482575"/>
            <ac:spMk id="18" creationId="{0A8A62E1-1CFE-BAB7-C253-D618AB8C61B3}"/>
          </ac:spMkLst>
        </pc:spChg>
        <pc:spChg chg="mod">
          <ac:chgData name="Marie-Sophie Meisinger" userId="286e1ad8-c636-4702-a91e-982a33a1b0e7" providerId="ADAL" clId="{C5734483-B07C-4737-9F91-16C5C6719179}" dt="2025-04-17T06:26:13.198" v="17"/>
          <ac:spMkLst>
            <pc:docMk/>
            <pc:sldMk cId="2328122081" sldId="2147482575"/>
            <ac:spMk id="19" creationId="{32A77720-9610-C115-74AF-7066340D3CAE}"/>
          </ac:spMkLst>
        </pc:spChg>
        <pc:spChg chg="del">
          <ac:chgData name="Marie-Sophie Meisinger" userId="286e1ad8-c636-4702-a91e-982a33a1b0e7" providerId="ADAL" clId="{C5734483-B07C-4737-9F91-16C5C6719179}" dt="2025-04-17T06:26:03.986" v="15" actId="478"/>
          <ac:spMkLst>
            <pc:docMk/>
            <pc:sldMk cId="2328122081" sldId="2147482575"/>
            <ac:spMk id="28" creationId="{28000D83-6970-4E14-8C9E-748EE6EF18C0}"/>
          </ac:spMkLst>
        </pc:spChg>
        <pc:grpChg chg="del">
          <ac:chgData name="Marie-Sophie Meisinger" userId="286e1ad8-c636-4702-a91e-982a33a1b0e7" providerId="ADAL" clId="{C5734483-B07C-4737-9F91-16C5C6719179}" dt="2025-04-17T06:26:06.053" v="16" actId="478"/>
          <ac:grpSpMkLst>
            <pc:docMk/>
            <pc:sldMk cId="2328122081" sldId="2147482575"/>
            <ac:grpSpMk id="5" creationId="{7911E83F-4737-D57C-A7F7-C996FDE1F484}"/>
          </ac:grpSpMkLst>
        </pc:grpChg>
        <pc:grpChg chg="add mod">
          <ac:chgData name="Marie-Sophie Meisinger" userId="286e1ad8-c636-4702-a91e-982a33a1b0e7" providerId="ADAL" clId="{C5734483-B07C-4737-9F91-16C5C6719179}" dt="2025-04-17T06:26:13.198" v="17"/>
          <ac:grpSpMkLst>
            <pc:docMk/>
            <pc:sldMk cId="2328122081" sldId="2147482575"/>
            <ac:grpSpMk id="6" creationId="{149C4C58-334F-EF11-8EF5-D9356882D6E9}"/>
          </ac:grpSpMkLst>
        </pc:grpChg>
        <pc:grpChg chg="add mod">
          <ac:chgData name="Marie-Sophie Meisinger" userId="286e1ad8-c636-4702-a91e-982a33a1b0e7" providerId="ADAL" clId="{C5734483-B07C-4737-9F91-16C5C6719179}" dt="2025-04-17T06:26:13.198" v="17"/>
          <ac:grpSpMkLst>
            <pc:docMk/>
            <pc:sldMk cId="2328122081" sldId="2147482575"/>
            <ac:grpSpMk id="16" creationId="{93BC2C0D-19F5-45DE-96DA-906563FCCC2C}"/>
          </ac:grpSpMkLst>
        </pc:grpChg>
        <pc:grpChg chg="mod">
          <ac:chgData name="Marie-Sophie Meisinger" userId="286e1ad8-c636-4702-a91e-982a33a1b0e7" providerId="ADAL" clId="{C5734483-B07C-4737-9F91-16C5C6719179}" dt="2025-04-17T06:26:13.198" v="17"/>
          <ac:grpSpMkLst>
            <pc:docMk/>
            <pc:sldMk cId="2328122081" sldId="2147482575"/>
            <ac:grpSpMk id="17" creationId="{2BEF78CF-2E6F-4A4C-5C72-D7CDA1B14905}"/>
          </ac:grpSpMkLst>
        </pc:grpChg>
        <pc:picChg chg="mod">
          <ac:chgData name="Marie-Sophie Meisinger" userId="286e1ad8-c636-4702-a91e-982a33a1b0e7" providerId="ADAL" clId="{C5734483-B07C-4737-9F91-16C5C6719179}" dt="2025-04-17T06:26:13.198" v="17"/>
          <ac:picMkLst>
            <pc:docMk/>
            <pc:sldMk cId="2328122081" sldId="2147482575"/>
            <ac:picMk id="10" creationId="{C7654D44-B275-B9F1-8DBD-6772630EA644}"/>
          </ac:picMkLst>
        </pc:picChg>
        <pc:picChg chg="mod">
          <ac:chgData name="Marie-Sophie Meisinger" userId="286e1ad8-c636-4702-a91e-982a33a1b0e7" providerId="ADAL" clId="{C5734483-B07C-4737-9F91-16C5C6719179}" dt="2025-04-17T06:26:13.198" v="17"/>
          <ac:picMkLst>
            <pc:docMk/>
            <pc:sldMk cId="2328122081" sldId="2147482575"/>
            <ac:picMk id="20" creationId="{E3909DD6-1126-A5F0-757E-D9668D671DF1}"/>
          </ac:picMkLst>
        </pc:picChg>
      </pc:sldChg>
      <pc:sldChg chg="delSp mod">
        <pc:chgData name="Marie-Sophie Meisinger" userId="286e1ad8-c636-4702-a91e-982a33a1b0e7" providerId="ADAL" clId="{C5734483-B07C-4737-9F91-16C5C6719179}" dt="2025-04-17T06:27:35.833" v="37" actId="478"/>
        <pc:sldMkLst>
          <pc:docMk/>
          <pc:sldMk cId="2845803070" sldId="2147482576"/>
        </pc:sldMkLst>
        <pc:spChg chg="del">
          <ac:chgData name="Marie-Sophie Meisinger" userId="286e1ad8-c636-4702-a91e-982a33a1b0e7" providerId="ADAL" clId="{C5734483-B07C-4737-9F91-16C5C6719179}" dt="2025-04-17T06:27:35.833" v="37" actId="478"/>
          <ac:spMkLst>
            <pc:docMk/>
            <pc:sldMk cId="2845803070" sldId="2147482576"/>
            <ac:spMk id="15" creationId="{A1B67770-5D1D-BBC3-A350-7F5DA77B4C8E}"/>
          </ac:spMkLst>
        </pc:spChg>
      </pc:sldChg>
      <pc:sldMasterChg chg="delSldLayout">
        <pc:chgData name="Marie-Sophie Meisinger" userId="286e1ad8-c636-4702-a91e-982a33a1b0e7" providerId="ADAL" clId="{C5734483-B07C-4737-9F91-16C5C6719179}" dt="2025-04-17T06:27:45.044" v="38" actId="47"/>
        <pc:sldMasterMkLst>
          <pc:docMk/>
          <pc:sldMasterMk cId="3113889454" sldId="2147483901"/>
        </pc:sldMasterMkLst>
        <pc:sldLayoutChg chg="del">
          <pc:chgData name="Marie-Sophie Meisinger" userId="286e1ad8-c636-4702-a91e-982a33a1b0e7" providerId="ADAL" clId="{C5734483-B07C-4737-9F91-16C5C6719179}" dt="2025-04-17T06:27:06.118" v="36" actId="47"/>
          <pc:sldLayoutMkLst>
            <pc:docMk/>
            <pc:sldMasterMk cId="3113889454" sldId="2147483901"/>
            <pc:sldLayoutMk cId="2801279236" sldId="2147484020"/>
          </pc:sldLayoutMkLst>
        </pc:sldLayoutChg>
        <pc:sldLayoutChg chg="del">
          <pc:chgData name="Marie-Sophie Meisinger" userId="286e1ad8-c636-4702-a91e-982a33a1b0e7" providerId="ADAL" clId="{C5734483-B07C-4737-9F91-16C5C6719179}" dt="2025-04-17T06:25:13.753" v="0" actId="47"/>
          <pc:sldLayoutMkLst>
            <pc:docMk/>
            <pc:sldMasterMk cId="3113889454" sldId="2147483901"/>
            <pc:sldLayoutMk cId="2294633428" sldId="2147484021"/>
          </pc:sldLayoutMkLst>
        </pc:sldLayoutChg>
        <pc:sldLayoutChg chg="del">
          <pc:chgData name="Marie-Sophie Meisinger" userId="286e1ad8-c636-4702-a91e-982a33a1b0e7" providerId="ADAL" clId="{C5734483-B07C-4737-9F91-16C5C6719179}" dt="2025-04-17T06:25:17.806" v="1" actId="47"/>
          <pc:sldLayoutMkLst>
            <pc:docMk/>
            <pc:sldMasterMk cId="3113889454" sldId="2147483901"/>
            <pc:sldLayoutMk cId="91122280" sldId="2147484022"/>
          </pc:sldLayoutMkLst>
        </pc:sldLayoutChg>
        <pc:sldLayoutChg chg="del">
          <pc:chgData name="Marie-Sophie Meisinger" userId="286e1ad8-c636-4702-a91e-982a33a1b0e7" providerId="ADAL" clId="{C5734483-B07C-4737-9F91-16C5C6719179}" dt="2025-04-17T06:25:25.820" v="2" actId="47"/>
          <pc:sldLayoutMkLst>
            <pc:docMk/>
            <pc:sldMasterMk cId="3113889454" sldId="2147483901"/>
            <pc:sldLayoutMk cId="2555319514" sldId="2147484024"/>
          </pc:sldLayoutMkLst>
        </pc:sldLayoutChg>
        <pc:sldLayoutChg chg="del">
          <pc:chgData name="Marie-Sophie Meisinger" userId="286e1ad8-c636-4702-a91e-982a33a1b0e7" providerId="ADAL" clId="{C5734483-B07C-4737-9F91-16C5C6719179}" dt="2025-04-17T06:27:45.044" v="38" actId="47"/>
          <pc:sldLayoutMkLst>
            <pc:docMk/>
            <pc:sldMasterMk cId="3113889454" sldId="2147483901"/>
            <pc:sldLayoutMk cId="3556300161" sldId="2147484025"/>
          </pc:sldLayoutMkLst>
        </pc:sldLayoutChg>
        <pc:sldLayoutChg chg="del">
          <pc:chgData name="Marie-Sophie Meisinger" userId="286e1ad8-c636-4702-a91e-982a33a1b0e7" providerId="ADAL" clId="{C5734483-B07C-4737-9F91-16C5C6719179}" dt="2025-04-17T06:27:45.044" v="38" actId="47"/>
          <pc:sldLayoutMkLst>
            <pc:docMk/>
            <pc:sldMasterMk cId="3113889454" sldId="2147483901"/>
            <pc:sldLayoutMk cId="3717115169" sldId="214748402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17/04/2025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284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419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8570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a:solidFill>
                <a:srgbClr val="000000"/>
              </a:solidFill>
              <a:effectLst/>
              <a:latin typeface="Fira Sans" panose="020B0503050000020004"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4875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1392661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dirty="0"/>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967414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4429"/>
            <a:ext cx="12201766" cy="6858000"/>
          </a:xfrm>
          <a:prstGeom prst="rect">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97E99AA4-2E8D-F4C4-EC6A-8C37D91DE908}"/>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30217417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6_End Slide 4">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506AB3-F07E-F8DC-7A52-22DB6060FC64}"/>
              </a:ext>
            </a:extLst>
          </p:cNvPr>
          <p:cNvSpPr/>
          <p:nvPr userDrawn="1"/>
        </p:nvSpPr>
        <p:spPr>
          <a:xfrm>
            <a:off x="0" y="4429"/>
            <a:ext cx="12201766" cy="6858000"/>
          </a:xfrm>
          <a:prstGeom prst="rect">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noFill/>
              </a:ln>
            </a:endParaRPr>
          </a:p>
        </p:txBody>
      </p:sp>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schemeClr val="bg1"/>
                </a:solidFill>
                <a:effectLst/>
                <a:uLnTx/>
                <a:uFillTx/>
                <a:ea typeface="+mn-ea"/>
                <a:cs typeface="+mn-cs"/>
              </a:rPr>
              <a:t>dsm-firmenich has used diligent care to ensure that the information provided herein is accurate and </a:t>
            </a:r>
            <a:r>
              <a:rPr lang="en-GB" sz="1200" dirty="0">
                <a:solidFill>
                  <a:schemeClr val="bg1"/>
                </a:solidFill>
              </a:rPr>
              <a:t>up-to-date to the best of its knowledge. However</a:t>
            </a:r>
            <a:r>
              <a:rPr kumimoji="0" lang="en-GB" sz="1200" b="0" i="0" u="none" strike="noStrike" kern="0" cap="none" spc="0" normalizeH="0" baseline="0" noProof="0" dirty="0">
                <a:ln>
                  <a:noFill/>
                </a:ln>
                <a:solidFill>
                  <a:schemeClr val="bg1"/>
                </a:solidFill>
                <a:effectLst/>
                <a:uLnTx/>
                <a:uFillTx/>
                <a:ea typeface="+mn-ea"/>
                <a:cs typeface="+mn-cs"/>
              </a:rPr>
              <a:t>, dsm-firmenich makes no representation or warranty, either expressly or implied, of the accuracy, reliability, completeness, </a:t>
            </a:r>
            <a:r>
              <a:rPr lang="en-GB" sz="1200" dirty="0">
                <a:solidFill>
                  <a:schemeClr val="bg1"/>
                </a:solidFill>
              </a:rPr>
              <a:t>or suitability </a:t>
            </a:r>
            <a:r>
              <a:rPr kumimoji="0" lang="en-GB" sz="1200" b="0" i="0" u="none" strike="noStrike" kern="0" cap="none" spc="0" normalizeH="0" baseline="0" noProof="0" dirty="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dirty="0">
                <a:solidFill>
                  <a:schemeClr val="bg1"/>
                </a:solidFill>
              </a:rPr>
              <a:t>options</a:t>
            </a:r>
            <a:r>
              <a:rPr kumimoji="0" lang="en-GB" sz="1200" b="0" i="0" u="none" strike="noStrike" kern="0" cap="none" spc="0" normalizeH="0" baseline="0" noProof="0" dirty="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dirty="0">
                <a:solidFill>
                  <a:schemeClr val="bg1"/>
                </a:solidFill>
              </a:rPr>
              <a:t>direct or indirect </a:t>
            </a:r>
            <a:r>
              <a:rPr kumimoji="0" lang="en-GB" sz="1200" b="0" i="0" u="none" strike="noStrike" kern="0" cap="none" spc="0" normalizeH="0" baseline="0" noProof="0" dirty="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dirty="0">
                <a:solidFill>
                  <a:schemeClr val="bg1"/>
                </a:solidFill>
              </a:rPr>
              <a:t>the latest information</a:t>
            </a:r>
            <a:r>
              <a:rPr kumimoji="0" lang="en-GB" sz="1200" b="0" i="0" u="none" strike="noStrike" kern="0" cap="none" spc="0" normalizeH="0" baseline="0" noProof="0" dirty="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bg1"/>
                </a:solidFill>
              </a:rPr>
              <a:t>The information provided herein is provided for information purposes only and has been prepared by dsm-firmenich in accordance with its own methodology. </a:t>
            </a:r>
          </a:p>
          <a:p>
            <a:r>
              <a:rPr lang="en-US" sz="1200" dirty="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2025.</a:t>
            </a:r>
          </a:p>
          <a:p>
            <a:endParaRPr lang="en-US" sz="1200" dirty="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2300" b="1" dirty="0">
                <a:solidFill>
                  <a:schemeClr val="bg1"/>
                </a:solidFill>
              </a:rPr>
              <a:t>Disclaimer</a:t>
            </a:r>
            <a:endParaRPr kumimoji="0" lang="en-GB" sz="2300" b="1" i="0" u="none" strike="noStrike" kern="0" cap="none" spc="0" normalizeH="0" baseline="0" noProof="0" dirty="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584870"/>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schemeClr val="bg1"/>
                </a:solidFill>
              </a:rPr>
              <a:t>Copyright © DSM Nutritional Products Ltd 2025, 4002 Basel, Switzerland. </a:t>
            </a:r>
          </a:p>
          <a:p>
            <a:r>
              <a:rPr lang="en-US" sz="1200" dirty="0" err="1">
                <a:solidFill>
                  <a:schemeClr val="bg1"/>
                </a:solidFill>
              </a:rPr>
              <a:t>www.dsm-firmenich.com</a:t>
            </a:r>
            <a:r>
              <a:rPr lang="en-US" sz="1200" dirty="0">
                <a:solidFill>
                  <a:schemeClr val="bg1"/>
                </a:solidFill>
              </a:rPr>
              <a:t>. All rights reserved.</a:t>
            </a:r>
          </a:p>
        </p:txBody>
      </p:sp>
    </p:spTree>
    <p:extLst>
      <p:ext uri="{BB962C8B-B14F-4D97-AF65-F5344CB8AC3E}">
        <p14:creationId xmlns:p14="http://schemas.microsoft.com/office/powerpoint/2010/main" val="12114421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4429"/>
            <a:ext cx="12201766"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21" name="Graphic 20">
            <a:extLst>
              <a:ext uri="{FF2B5EF4-FFF2-40B4-BE49-F238E27FC236}">
                <a16:creationId xmlns:a16="http://schemas.microsoft.com/office/drawing/2014/main" id="{B7227432-CB2B-1503-F33E-0183242D9A6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41789326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7_End Slide 4">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506AB3-F07E-F8DC-7A52-22DB6060FC64}"/>
              </a:ext>
            </a:extLst>
          </p:cNvPr>
          <p:cNvSpPr/>
          <p:nvPr userDrawn="1"/>
        </p:nvSpPr>
        <p:spPr>
          <a:xfrm>
            <a:off x="0" y="4429"/>
            <a:ext cx="12201766"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noFill/>
              </a:ln>
            </a:endParaRPr>
          </a:p>
        </p:txBody>
      </p:sp>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schemeClr val="bg1"/>
                </a:solidFill>
                <a:effectLst/>
                <a:uLnTx/>
                <a:uFillTx/>
                <a:ea typeface="+mn-ea"/>
                <a:cs typeface="+mn-cs"/>
              </a:rPr>
              <a:t>dsm-firmenich has used diligent care to ensure that the information provided herein is accurate and </a:t>
            </a:r>
            <a:r>
              <a:rPr lang="en-GB" sz="1200" dirty="0">
                <a:solidFill>
                  <a:schemeClr val="bg1"/>
                </a:solidFill>
              </a:rPr>
              <a:t>up-to-date to the best of its knowledge. However</a:t>
            </a:r>
            <a:r>
              <a:rPr kumimoji="0" lang="en-GB" sz="1200" b="0" i="0" u="none" strike="noStrike" kern="0" cap="none" spc="0" normalizeH="0" baseline="0" noProof="0" dirty="0">
                <a:ln>
                  <a:noFill/>
                </a:ln>
                <a:solidFill>
                  <a:schemeClr val="bg1"/>
                </a:solidFill>
                <a:effectLst/>
                <a:uLnTx/>
                <a:uFillTx/>
                <a:ea typeface="+mn-ea"/>
                <a:cs typeface="+mn-cs"/>
              </a:rPr>
              <a:t>, dsm-firmenich makes no representation or warranty, either expressly or implied, of the accuracy, reliability, completeness, </a:t>
            </a:r>
            <a:r>
              <a:rPr lang="en-GB" sz="1200" dirty="0">
                <a:solidFill>
                  <a:schemeClr val="bg1"/>
                </a:solidFill>
              </a:rPr>
              <a:t>or suitability </a:t>
            </a:r>
            <a:r>
              <a:rPr kumimoji="0" lang="en-GB" sz="1200" b="0" i="0" u="none" strike="noStrike" kern="0" cap="none" spc="0" normalizeH="0" baseline="0" noProof="0" dirty="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dirty="0">
                <a:solidFill>
                  <a:schemeClr val="bg1"/>
                </a:solidFill>
              </a:rPr>
              <a:t>options</a:t>
            </a:r>
            <a:r>
              <a:rPr kumimoji="0" lang="en-GB" sz="1200" b="0" i="0" u="none" strike="noStrike" kern="0" cap="none" spc="0" normalizeH="0" baseline="0" noProof="0" dirty="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dirty="0">
                <a:solidFill>
                  <a:schemeClr val="bg1"/>
                </a:solidFill>
              </a:rPr>
              <a:t>direct or indirect </a:t>
            </a:r>
            <a:r>
              <a:rPr kumimoji="0" lang="en-GB" sz="1200" b="0" i="0" u="none" strike="noStrike" kern="0" cap="none" spc="0" normalizeH="0" baseline="0" noProof="0" dirty="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dirty="0">
                <a:solidFill>
                  <a:schemeClr val="bg1"/>
                </a:solidFill>
              </a:rPr>
              <a:t>the latest information</a:t>
            </a:r>
            <a:r>
              <a:rPr kumimoji="0" lang="en-GB" sz="1200" b="0" i="0" u="none" strike="noStrike" kern="0" cap="none" spc="0" normalizeH="0" baseline="0" noProof="0" dirty="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bg1"/>
                </a:solidFill>
              </a:rPr>
              <a:t>The information provided herein is provided for information purposes only and has been prepared by dsm-firmenich in accordance with its own methodology. </a:t>
            </a:r>
          </a:p>
          <a:p>
            <a:r>
              <a:rPr lang="en-US" sz="1200" dirty="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dirty="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dirty="0">
                <a:solidFill>
                  <a:schemeClr val="bg1"/>
                </a:solidFill>
              </a:rPr>
              <a:t>Disclaimer</a:t>
            </a:r>
            <a:endParaRPr kumimoji="0" lang="en-GB" sz="5700" b="1" i="0" u="none" strike="noStrike" kern="0" cap="none" spc="0" normalizeH="0" baseline="0" noProof="0" dirty="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schemeClr val="bg1"/>
                </a:solidFill>
              </a:rPr>
              <a:t>Copyright © DSM Nutritional Products Ltd 2024, 4002 Basel, Switzerland. </a:t>
            </a:r>
          </a:p>
          <a:p>
            <a:r>
              <a:rPr lang="en-US" sz="1200" dirty="0" err="1">
                <a:solidFill>
                  <a:schemeClr val="bg1"/>
                </a:solidFill>
              </a:rPr>
              <a:t>www.dsm-firmenich.com</a:t>
            </a:r>
            <a:r>
              <a:rPr lang="en-US" sz="1200" dirty="0">
                <a:solidFill>
                  <a:schemeClr val="bg1"/>
                </a:solidFill>
              </a:rPr>
              <a:t>. All rights reserved.</a:t>
            </a:r>
          </a:p>
        </p:txBody>
      </p:sp>
    </p:spTree>
    <p:extLst>
      <p:ext uri="{BB962C8B-B14F-4D97-AF65-F5344CB8AC3E}">
        <p14:creationId xmlns:p14="http://schemas.microsoft.com/office/powerpoint/2010/main" val="22791511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685724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1_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EC50C849-B97A-2B45-B78A-6D9C352F693C}" type="slidenum">
              <a:rPr lang="en-US" smtClean="0"/>
              <a:pPr/>
              <a:t>‹#›</a:t>
            </a:fld>
            <a:endParaRPr lang="en-US"/>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Fira Sans" panose="020B0503050000020004" pitchFamily="34" charset="0"/>
              </a:defRPr>
            </a:lvl1pPr>
            <a:lvl5pPr>
              <a:defRPr sz="800">
                <a:solidFill>
                  <a:schemeClr val="tx1"/>
                </a:solidFill>
                <a:latin typeface="Fira Sans" panose="020B0503050000020004" pitchFamily="34"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Fira Sans" panose="020B0503050000020004" pitchFamily="34" charset="0"/>
              </a:defRPr>
            </a:lvl1pPr>
            <a:lvl5pPr>
              <a:defRPr sz="800">
                <a:solidFill>
                  <a:schemeClr val="tx1"/>
                </a:solidFill>
                <a:latin typeface="Fira Sans" panose="020B0503050000020004" pitchFamily="34" charset="0"/>
              </a:defRPr>
            </a:lvl5pPr>
          </a:lstStyle>
          <a:p>
            <a:pPr lvl="0"/>
            <a:r>
              <a:rPr lang="fr-FR"/>
              <a:t>Source: xxx</a:t>
            </a:r>
          </a:p>
          <a:p>
            <a:pPr lvl="4"/>
            <a:endParaRPr lang="en-GB"/>
          </a:p>
        </p:txBody>
      </p:sp>
    </p:spTree>
    <p:extLst>
      <p:ext uri="{BB962C8B-B14F-4D97-AF65-F5344CB8AC3E}">
        <p14:creationId xmlns:p14="http://schemas.microsoft.com/office/powerpoint/2010/main" val="406739678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705260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r>
              <a:rPr lang="en-US" dirty="0"/>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8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3113889454"/>
      </p:ext>
    </p:extLst>
  </p:cSld>
  <p:clrMap bg1="lt1" tx1="dk1" bg2="lt2" tx2="dk2" accent1="accent1" accent2="accent2" accent3="accent3" accent4="accent4" accent5="accent5" accent6="accent6" hlink="hlink" folHlink="folHlink"/>
  <p:sldLayoutIdLst>
    <p:sldLayoutId id="2147483902" r:id="rId1"/>
    <p:sldLayoutId id="2147483941" r:id="rId2"/>
    <p:sldLayoutId id="2147483999" r:id="rId3"/>
    <p:sldLayoutId id="2147484000" r:id="rId4"/>
    <p:sldLayoutId id="2147484001" r:id="rId5"/>
    <p:sldLayoutId id="2147484002" r:id="rId6"/>
    <p:sldLayoutId id="2147484023" r:id="rId7"/>
    <p:sldLayoutId id="2147484026" r:id="rId8"/>
    <p:sldLayoutId id="2147484027" r:id="rId9"/>
  </p:sldLayoutIdLst>
  <p:hf hdr="0" ft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A748B5A7-F71B-81EC-4518-A719AC16AD1E}"/>
              </a:ext>
            </a:extLst>
          </p:cNvPr>
          <p:cNvSpPr>
            <a:spLocks noGrp="1"/>
          </p:cNvSpPr>
          <p:nvPr>
            <p:ph type="ctrTitle"/>
          </p:nvPr>
        </p:nvSpPr>
        <p:spPr/>
        <p:txBody>
          <a:bodyPr/>
          <a:lstStyle/>
          <a:p>
            <a:endParaRPr lang="fr-FR" dirty="0"/>
          </a:p>
        </p:txBody>
      </p:sp>
      <p:sp>
        <p:nvSpPr>
          <p:cNvPr id="8" name="Sous-titre 7">
            <a:extLst>
              <a:ext uri="{FF2B5EF4-FFF2-40B4-BE49-F238E27FC236}">
                <a16:creationId xmlns:a16="http://schemas.microsoft.com/office/drawing/2014/main" id="{FA527607-F08A-DC85-3968-67CCA8F950CE}"/>
              </a:ext>
            </a:extLst>
          </p:cNvPr>
          <p:cNvSpPr>
            <a:spLocks noGrp="1"/>
          </p:cNvSpPr>
          <p:nvPr>
            <p:ph type="subTitle" idx="1"/>
          </p:nvPr>
        </p:nvSpPr>
        <p:spPr/>
        <p:txBody>
          <a:bodyPr/>
          <a:lstStyle/>
          <a:p>
            <a:endParaRPr lang="fr-FR"/>
          </a:p>
        </p:txBody>
      </p:sp>
      <p:pic>
        <p:nvPicPr>
          <p:cNvPr id="4" name="Image 3" descr="Une image contenant texte, Visage humain, capture d’écran, personne&#10;&#10;Le contenu généré par l’IA peut être incorrect.">
            <a:extLst>
              <a:ext uri="{FF2B5EF4-FFF2-40B4-BE49-F238E27FC236}">
                <a16:creationId xmlns:a16="http://schemas.microsoft.com/office/drawing/2014/main" id="{074CB53D-3997-01A7-EF88-6B62EA5868E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84" y="0"/>
            <a:ext cx="12189631" cy="6858000"/>
          </a:xfrm>
          <a:prstGeom prst="rect">
            <a:avLst/>
          </a:prstGeom>
        </p:spPr>
      </p:pic>
      <p:sp>
        <p:nvSpPr>
          <p:cNvPr id="2" name="TextBox 1">
            <a:extLst>
              <a:ext uri="{FF2B5EF4-FFF2-40B4-BE49-F238E27FC236}">
                <a16:creationId xmlns:a16="http://schemas.microsoft.com/office/drawing/2014/main" id="{8030D1E8-440C-88B0-0D8F-00B25AF5321C}"/>
              </a:ext>
            </a:extLst>
          </p:cNvPr>
          <p:cNvSpPr txBox="1"/>
          <p:nvPr/>
        </p:nvSpPr>
        <p:spPr>
          <a:xfrm>
            <a:off x="206454" y="60196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April 2025</a:t>
            </a:r>
            <a:endParaRPr lang="en-CH" sz="1100" dirty="0">
              <a:solidFill>
                <a:schemeClr val="bg1"/>
              </a:solidFill>
            </a:endParaRPr>
          </a:p>
        </p:txBody>
      </p:sp>
    </p:spTree>
    <p:extLst>
      <p:ext uri="{BB962C8B-B14F-4D97-AF65-F5344CB8AC3E}">
        <p14:creationId xmlns:p14="http://schemas.microsoft.com/office/powerpoint/2010/main" val="3498758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a:xfrm>
            <a:off x="302400" y="302400"/>
            <a:ext cx="10381459" cy="345600"/>
          </a:xfrm>
        </p:spPr>
        <p:txBody>
          <a:bodyPr>
            <a:noAutofit/>
          </a:bodyPr>
          <a:lstStyle/>
          <a:p>
            <a:r>
              <a:rPr lang="en-US"/>
              <a:t>OXY 229 CB</a:t>
            </a:r>
            <a:endParaRPr lang="en-US" b="0">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b="0"/>
              <a:t>ID Card</a:t>
            </a:r>
          </a:p>
        </p:txBody>
      </p:sp>
      <p:sp>
        <p:nvSpPr>
          <p:cNvPr id="6" name="Text Placeholder 5">
            <a:extLst>
              <a:ext uri="{FF2B5EF4-FFF2-40B4-BE49-F238E27FC236}">
                <a16:creationId xmlns:a16="http://schemas.microsoft.com/office/drawing/2014/main" id="{A0A97936-C3B3-2F74-C9A6-23281B1F6711}"/>
              </a:ext>
            </a:extLst>
          </p:cNvPr>
          <p:cNvSpPr>
            <a:spLocks noGrp="1"/>
          </p:cNvSpPr>
          <p:nvPr>
            <p:ph type="body" sz="quarter" idx="23"/>
          </p:nvPr>
        </p:nvSpPr>
        <p:spPr>
          <a:xfrm>
            <a:off x="572400" y="6438996"/>
            <a:ext cx="3528001" cy="116604"/>
          </a:xfrm>
        </p:spPr>
        <p:txBody>
          <a:bodyPr/>
          <a:lstStyle/>
          <a:p>
            <a:r>
              <a:rPr lang="en-GB" i="1"/>
              <a:t>*In vitro **In vivo</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152554" y="1868078"/>
            <a:ext cx="11600096" cy="1112500"/>
            <a:chOff x="0" y="2286165"/>
            <a:chExt cx="11889600" cy="1112500"/>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708343" cy="1092041"/>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Contains postbiotics from a specific yeast strain </a:t>
              </a:r>
              <a:r>
                <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Fira Sans Regular"/>
                </a:rPr>
                <a:t>obtained by fermentation and a sophisticated mixture of skin respiration facilitators</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Fira Sans Regular"/>
                </a:rPr>
                <a:t>98% of natural origin (according to ISO 16128)</a:t>
              </a:r>
            </a:p>
            <a:p>
              <a:pPr marL="0" marR="0" lvl="0" indent="0" algn="l" defTabSz="914400" rtl="0" eaLnBrk="1" fontAlgn="auto" latinLnBrk="0" hangingPunct="1">
                <a:lnSpc>
                  <a:spcPct val="100000"/>
                </a:lnSpc>
                <a:spcBef>
                  <a:spcPts val="0"/>
                </a:spcBef>
                <a:spcAft>
                  <a:spcPts val="5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Fira Sans Regular"/>
              </a:endParaRPr>
            </a:p>
          </p:txBody>
        </p:sp>
      </p:grpSp>
      <p:sp>
        <p:nvSpPr>
          <p:cNvPr id="55" name="Rectangle 54">
            <a:extLst>
              <a:ext uri="{FF2B5EF4-FFF2-40B4-BE49-F238E27FC236}">
                <a16:creationId xmlns:a16="http://schemas.microsoft.com/office/drawing/2014/main" id="{7171883A-B39C-3CC0-7BB7-E00620DF26CE}"/>
              </a:ext>
            </a:extLst>
          </p:cNvPr>
          <p:cNvSpPr/>
          <p:nvPr/>
        </p:nvSpPr>
        <p:spPr>
          <a:xfrm>
            <a:off x="153358" y="3541573"/>
            <a:ext cx="11600096" cy="1266448"/>
          </a:xfrm>
          <a:prstGeom prst="rect">
            <a:avLst/>
          </a:prstGeom>
          <a:solidFill>
            <a:schemeClr val="bg2"/>
          </a:solid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BENEFITS:</a:t>
            </a:r>
          </a:p>
        </p:txBody>
      </p:sp>
      <p:sp>
        <p:nvSpPr>
          <p:cNvPr id="59" name="Rectangle 58">
            <a:extLst>
              <a:ext uri="{FF2B5EF4-FFF2-40B4-BE49-F238E27FC236}">
                <a16:creationId xmlns:a16="http://schemas.microsoft.com/office/drawing/2014/main" id="{E6D535CE-5DB7-1A50-4492-712D99B903A8}"/>
              </a:ext>
            </a:extLst>
          </p:cNvPr>
          <p:cNvSpPr/>
          <p:nvPr/>
        </p:nvSpPr>
        <p:spPr>
          <a:xfrm>
            <a:off x="152496" y="4906804"/>
            <a:ext cx="11597813" cy="867912"/>
          </a:xfrm>
          <a:prstGeom prst="rect">
            <a:avLst/>
          </a:prstGeom>
          <a:solidFill>
            <a:schemeClr val="bg2"/>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CERTIFICATION</a:t>
            </a:r>
            <a:endParaRPr kumimoji="0" lang="en-US" sz="1400" b="0" i="0" u="none" strike="noStrike" kern="0" cap="none" spc="0" normalizeH="0" baseline="0" noProof="0">
              <a:ln>
                <a:noFill/>
              </a:ln>
              <a:solidFill>
                <a:prstClr val="black"/>
              </a:solidFill>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165448" y="1113316"/>
            <a:ext cx="11593287" cy="632052"/>
            <a:chOff x="-25599" y="2558933"/>
            <a:chExt cx="11889600" cy="385200"/>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INCI NAME:</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8621667" cy="343538"/>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Aqua, Glycerin, Caprylyl Glycol, 1,2-Hexanediol, Saccharomyces Lysate, Valine, Threonine, Glutamic acid, Glycine, Disodium Succinate</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152496" y="2864719"/>
            <a:ext cx="11606239"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TECHNICAL:</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78774"/>
              <a:ext cx="2216371" cy="464230"/>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fr-FR" sz="1300" b="0" i="0" u="none" strike="noStrike" kern="1200" cap="none" spc="0" normalizeH="0" baseline="0" noProof="0" err="1">
                  <a:ln>
                    <a:noFill/>
                  </a:ln>
                  <a:solidFill>
                    <a:prstClr val="black"/>
                  </a:solidFill>
                  <a:effectLst/>
                  <a:uLnTx/>
                  <a:uFillTx/>
                  <a:latin typeface="DM Sans"/>
                  <a:ea typeface="Fira Sans" panose="020B0503050000020004" pitchFamily="34" charset="0"/>
                  <a:cs typeface="+mn-cs"/>
                </a:rPr>
                <a:t>Form</a:t>
              </a:r>
              <a:r>
                <a:rPr kumimoji="0" lang="fr-FR"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l</a:t>
              </a:r>
              <a:r>
                <a:rPr kumimoji="0" lang="fr-FR" sz="1300" b="0" i="0" u="none" strike="noStrike" kern="1200" cap="none" spc="0" normalizeH="0" baseline="0" noProof="0" err="1">
                  <a:ln>
                    <a:noFill/>
                  </a:ln>
                  <a:solidFill>
                    <a:prstClr val="black"/>
                  </a:solidFill>
                  <a:effectLst/>
                  <a:uLnTx/>
                  <a:uFillTx/>
                  <a:latin typeface="DM Sans"/>
                  <a:ea typeface="Fira Sans" panose="020B0503050000020004" pitchFamily="34" charset="0"/>
                  <a:cs typeface="+mn-cs"/>
                </a:rPr>
                <a:t>iquid</a:t>
              </a:r>
              <a:endParaRPr kumimoji="0" lang="fr-FR"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Use level: 1–5%</a:t>
              </a:r>
            </a:p>
          </p:txBody>
        </p:sp>
        <p:sp>
          <p:nvSpPr>
            <p:cNvPr id="75" name="Rectangle 74">
              <a:extLst>
                <a:ext uri="{FF2B5EF4-FFF2-40B4-BE49-F238E27FC236}">
                  <a16:creationId xmlns:a16="http://schemas.microsoft.com/office/drawing/2014/main" id="{EF81DD97-D580-7802-40CA-0374840235E7}"/>
                </a:ext>
              </a:extLst>
            </p:cNvPr>
            <p:cNvSpPr/>
            <p:nvPr/>
          </p:nvSpPr>
          <p:spPr>
            <a:xfrm>
              <a:off x="5426664" y="3378774"/>
              <a:ext cx="2216371" cy="464230"/>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pH of use: 3–7.5</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Preservative: free</a:t>
              </a:r>
            </a:p>
          </p:txBody>
        </p:sp>
      </p:grpSp>
      <p:pic>
        <p:nvPicPr>
          <p:cNvPr id="12" name="Picture 11" descr="A picture containing text, sign&#10;&#10;Description automatically generated">
            <a:extLst>
              <a:ext uri="{FF2B5EF4-FFF2-40B4-BE49-F238E27FC236}">
                <a16:creationId xmlns:a16="http://schemas.microsoft.com/office/drawing/2014/main" id="{D0992E1E-C60B-92AB-0C67-FAC13F74EE2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46974" y="5036651"/>
            <a:ext cx="731737" cy="567096"/>
          </a:xfrm>
          <a:prstGeom prst="rect">
            <a:avLst/>
          </a:prstGeom>
          <a:noFill/>
        </p:spPr>
      </p:pic>
      <p:pic>
        <p:nvPicPr>
          <p:cNvPr id="13" name="Picture 12">
            <a:extLst>
              <a:ext uri="{FF2B5EF4-FFF2-40B4-BE49-F238E27FC236}">
                <a16:creationId xmlns:a16="http://schemas.microsoft.com/office/drawing/2014/main" id="{F349A256-E78D-8DDF-8664-05E276C47E5B}"/>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621285" y="5036820"/>
            <a:ext cx="810041" cy="615631"/>
          </a:xfrm>
          <a:prstGeom prst="rect">
            <a:avLst/>
          </a:prstGeom>
          <a:noFill/>
        </p:spPr>
      </p:pic>
      <p:sp>
        <p:nvSpPr>
          <p:cNvPr id="2" name="Rectangle 1">
            <a:extLst>
              <a:ext uri="{FF2B5EF4-FFF2-40B4-BE49-F238E27FC236}">
                <a16:creationId xmlns:a16="http://schemas.microsoft.com/office/drawing/2014/main" id="{EA294919-6F59-EB0C-E629-8DBF5C307AA8}"/>
              </a:ext>
            </a:extLst>
          </p:cNvPr>
          <p:cNvSpPr/>
          <p:nvPr/>
        </p:nvSpPr>
        <p:spPr>
          <a:xfrm>
            <a:off x="8033735" y="2775695"/>
            <a:ext cx="4491733"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Solubility: water soluble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Biodegradability: readily biodegradable </a:t>
            </a:r>
          </a:p>
        </p:txBody>
      </p:sp>
      <p:pic>
        <p:nvPicPr>
          <p:cNvPr id="3" name="Picture 2" descr="Logo&#10;&#10;Description automatically generated">
            <a:extLst>
              <a:ext uri="{FF2B5EF4-FFF2-40B4-BE49-F238E27FC236}">
                <a16:creationId xmlns:a16="http://schemas.microsoft.com/office/drawing/2014/main" id="{5B714D5B-60D6-589D-5C8D-67F52016B51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53743" y="5013361"/>
            <a:ext cx="869475" cy="646582"/>
          </a:xfrm>
          <a:prstGeom prst="rect">
            <a:avLst/>
          </a:prstGeom>
        </p:spPr>
      </p:pic>
      <p:pic>
        <p:nvPicPr>
          <p:cNvPr id="4" name="Picture 3" descr="A green and white circle with text&#10;&#10;Description automatically generated">
            <a:extLst>
              <a:ext uri="{FF2B5EF4-FFF2-40B4-BE49-F238E27FC236}">
                <a16:creationId xmlns:a16="http://schemas.microsoft.com/office/drawing/2014/main" id="{FFD3665F-60DC-237B-78FE-E92F1E7217B9}"/>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356179" y="4894131"/>
            <a:ext cx="909613" cy="909613"/>
          </a:xfrm>
          <a:prstGeom prst="rect">
            <a:avLst/>
          </a:prstGeom>
        </p:spPr>
      </p:pic>
      <p:pic>
        <p:nvPicPr>
          <p:cNvPr id="5" name="Picture 36" descr="A picture containing bottle, photo, sign, sitting&#10;&#10;Description automatically generated">
            <a:extLst>
              <a:ext uri="{FF2B5EF4-FFF2-40B4-BE49-F238E27FC236}">
                <a16:creationId xmlns:a16="http://schemas.microsoft.com/office/drawing/2014/main" id="{5376795C-5D6B-17BB-A891-AA822344DE9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360342" y="5000445"/>
            <a:ext cx="708113" cy="712404"/>
          </a:xfrm>
          <a:prstGeom prst="rect">
            <a:avLst/>
          </a:prstGeom>
        </p:spPr>
      </p:pic>
      <p:sp>
        <p:nvSpPr>
          <p:cNvPr id="7" name="TextBox 56">
            <a:extLst>
              <a:ext uri="{FF2B5EF4-FFF2-40B4-BE49-F238E27FC236}">
                <a16:creationId xmlns:a16="http://schemas.microsoft.com/office/drawing/2014/main" id="{4DDCAE23-390B-5704-969D-4E895B59FE33}"/>
              </a:ext>
            </a:extLst>
          </p:cNvPr>
          <p:cNvSpPr txBox="1"/>
          <p:nvPr/>
        </p:nvSpPr>
        <p:spPr>
          <a:xfrm>
            <a:off x="2460090" y="3562056"/>
            <a:ext cx="3987306" cy="1002273"/>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Helps to increase oxygen uptake to maintain healthy-looking skin glow*</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Stimulates cell viability in the epidermis to revitalize skin*.</a:t>
            </a:r>
          </a:p>
        </p:txBody>
      </p:sp>
      <p:sp>
        <p:nvSpPr>
          <p:cNvPr id="8" name="TextBox 56">
            <a:extLst>
              <a:ext uri="{FF2B5EF4-FFF2-40B4-BE49-F238E27FC236}">
                <a16:creationId xmlns:a16="http://schemas.microsoft.com/office/drawing/2014/main" id="{A0C8574C-B08C-3917-5918-0492D4186DC6}"/>
              </a:ext>
            </a:extLst>
          </p:cNvPr>
          <p:cNvSpPr txBox="1"/>
          <p:nvPr/>
        </p:nvSpPr>
        <p:spPr>
          <a:xfrm>
            <a:off x="6455472" y="3562056"/>
            <a:ext cx="5303263" cy="1240800"/>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Up to 25% increased cell turnover to revive dull-looking skin**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Helps to modulate oily skin and rebalances bacteria potentially involved in facial redness**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Combined with NIACINAMIDE PC, OXY 229 CB ensures a lighter skin tone** </a:t>
            </a:r>
          </a:p>
        </p:txBody>
      </p:sp>
      <p:sp>
        <p:nvSpPr>
          <p:cNvPr id="9" name="Slide Number Placeholder 5">
            <a:extLst>
              <a:ext uri="{FF2B5EF4-FFF2-40B4-BE49-F238E27FC236}">
                <a16:creationId xmlns:a16="http://schemas.microsoft.com/office/drawing/2014/main" id="{6B7C4047-4DC0-8108-1C64-D075C5A52C21}"/>
              </a:ext>
            </a:extLst>
          </p:cNvPr>
          <p:cNvSpPr txBox="1">
            <a:spLocks/>
          </p:cNvSpPr>
          <p:nvPr/>
        </p:nvSpPr>
        <p:spPr>
          <a:xfrm>
            <a:off x="302400" y="6450806"/>
            <a:ext cx="540000" cy="109061"/>
          </a:xfrm>
          <a:prstGeom prst="rect">
            <a:avLst/>
          </a:prstGeom>
        </p:spPr>
        <p:txBody>
          <a:bodyPr vert="horz" lIns="0" tIns="0" rIns="0" bIns="0" rtlCol="0" anchor="ctr"/>
          <a:lstStyle>
            <a:defPPr>
              <a:defRPr lang="en-US"/>
            </a:defPPr>
            <a:lvl1pPr marL="0" algn="l" defTabSz="914400" rtl="0" eaLnBrk="1" latinLnBrk="0" hangingPunct="1">
              <a:defRPr sz="900" b="0" i="0" kern="1200">
                <a:solidFill>
                  <a:schemeClr val="tx1"/>
                </a:solidFill>
                <a:latin typeface="DM Sans"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GB" sz="9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1875139635"/>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7F2E5094-C68E-4D22-8A7F-39D3C423B14F}"/>
              </a:ext>
            </a:extLst>
          </p:cNvPr>
          <p:cNvSpPr txBox="1">
            <a:spLocks/>
          </p:cNvSpPr>
          <p:nvPr/>
        </p:nvSpPr>
        <p:spPr>
          <a:xfrm>
            <a:off x="4730397" y="1350796"/>
            <a:ext cx="6083377" cy="4015575"/>
          </a:xfrm>
          <a:prstGeom prst="rect">
            <a:avLst/>
          </a:prstGeom>
        </p:spPr>
        <p:txBody>
          <a:bodyPr lIns="0" tIns="0" rIns="0" bIns="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buNone/>
            </a:pPr>
            <a:r>
              <a:rPr lang="en-US" sz="2100" b="1">
                <a:solidFill>
                  <a:srgbClr val="9138B0"/>
                </a:solidFill>
                <a:ea typeface="Fira Sans" panose="020B0503050000020004" pitchFamily="34" charset="0"/>
              </a:rPr>
              <a:t>A healthy glow is the essence of beauty</a:t>
            </a:r>
          </a:p>
          <a:p>
            <a:pPr marL="0" indent="0">
              <a:spcBef>
                <a:spcPts val="1200"/>
              </a:spcBef>
              <a:buNone/>
            </a:pPr>
            <a:r>
              <a:rPr lang="en-US" sz="1800">
                <a:ea typeface="Fira Sans" panose="020B0503050000020004" pitchFamily="34" charset="0"/>
              </a:rPr>
              <a:t>A healthy glow has a balanced energy metabolism that </a:t>
            </a:r>
            <a:br>
              <a:rPr lang="en-US" sz="1800">
                <a:ea typeface="Fira Sans" panose="020B0503050000020004" pitchFamily="34" charset="0"/>
              </a:rPr>
            </a:br>
            <a:r>
              <a:rPr lang="en-US" sz="1800">
                <a:ea typeface="Fira Sans" panose="020B0503050000020004" pitchFamily="34" charset="0"/>
              </a:rPr>
              <a:t>is responsible for the ability of cells to revitalize and to manage cell turnover. </a:t>
            </a:r>
          </a:p>
          <a:p>
            <a:pPr marL="0" indent="0">
              <a:spcBef>
                <a:spcPts val="1200"/>
              </a:spcBef>
              <a:buNone/>
            </a:pPr>
            <a:r>
              <a:rPr lang="en-US" sz="1800">
                <a:ea typeface="Fira Sans" panose="020B0503050000020004" pitchFamily="34" charset="0"/>
              </a:rPr>
              <a:t>Over time essential energy processes in the skin </a:t>
            </a:r>
            <a:br>
              <a:rPr lang="en-US" sz="1800">
                <a:ea typeface="Fira Sans" panose="020B0503050000020004" pitchFamily="34" charset="0"/>
              </a:rPr>
            </a:br>
            <a:r>
              <a:rPr lang="en-US" sz="1800">
                <a:ea typeface="Fira Sans" panose="020B0503050000020004" pitchFamily="34" charset="0"/>
              </a:rPr>
              <a:t>slow down; the skin looks tired and dull. Now the </a:t>
            </a:r>
            <a:br>
              <a:rPr lang="en-US" sz="1800">
                <a:ea typeface="Fira Sans" panose="020B0503050000020004" pitchFamily="34" charset="0"/>
              </a:rPr>
            </a:br>
            <a:r>
              <a:rPr lang="en-US" sz="1800">
                <a:ea typeface="Fira Sans" panose="020B0503050000020004" pitchFamily="34" charset="0"/>
              </a:rPr>
              <a:t>skin needs energy.</a:t>
            </a:r>
          </a:p>
          <a:p>
            <a:pPr marL="0" indent="0">
              <a:spcBef>
                <a:spcPts val="1200"/>
              </a:spcBef>
              <a:buNone/>
            </a:pPr>
            <a:r>
              <a:rPr lang="en-US" sz="1800">
                <a:ea typeface="Fira Sans" panose="020B0503050000020004" pitchFamily="34" charset="0"/>
              </a:rPr>
              <a:t>OXY 229 CB increases cells oxygen uptake for more energy and faster turnover to maintain a healthy-looking skin glow*.</a:t>
            </a:r>
          </a:p>
          <a:p>
            <a:pPr marL="0" indent="0">
              <a:spcBef>
                <a:spcPts val="1200"/>
              </a:spcBef>
              <a:buNone/>
            </a:pPr>
            <a:r>
              <a:rPr lang="en-US" sz="1800">
                <a:ea typeface="Fira Sans" panose="020B0503050000020004" pitchFamily="34" charset="0"/>
              </a:rPr>
              <a:t>The increase is potentially due to the stimulation of the citric acid cycle that plays a starring role in the process of skin energy production</a:t>
            </a:r>
            <a:r>
              <a:rPr lang="en-US" sz="1800" baseline="30000">
                <a:ea typeface="Fira Sans" panose="020B0503050000020004" pitchFamily="34" charset="0"/>
              </a:rPr>
              <a:t>1</a:t>
            </a:r>
            <a:r>
              <a:rPr lang="en-US" sz="1800">
                <a:ea typeface="Fira Sans" panose="020B0503050000020004" pitchFamily="34" charset="0"/>
              </a:rPr>
              <a:t>.  </a:t>
            </a:r>
          </a:p>
        </p:txBody>
      </p:sp>
      <p:sp>
        <p:nvSpPr>
          <p:cNvPr id="15" name="Title 14">
            <a:extLst>
              <a:ext uri="{FF2B5EF4-FFF2-40B4-BE49-F238E27FC236}">
                <a16:creationId xmlns:a16="http://schemas.microsoft.com/office/drawing/2014/main" id="{6A529008-B4BD-F193-39EA-531C38A55B79}"/>
              </a:ext>
            </a:extLst>
          </p:cNvPr>
          <p:cNvSpPr>
            <a:spLocks noGrp="1"/>
          </p:cNvSpPr>
          <p:nvPr>
            <p:ph type="title"/>
          </p:nvPr>
        </p:nvSpPr>
        <p:spPr/>
        <p:txBody>
          <a:bodyPr/>
          <a:lstStyle/>
          <a:p>
            <a:pPr lvl="0"/>
            <a:r>
              <a:rPr lang="en-US"/>
              <a:t>OXY 229 CB</a:t>
            </a:r>
          </a:p>
        </p:txBody>
      </p:sp>
      <p:sp>
        <p:nvSpPr>
          <p:cNvPr id="22" name="Slide Number Placeholder 7">
            <a:extLst>
              <a:ext uri="{FF2B5EF4-FFF2-40B4-BE49-F238E27FC236}">
                <a16:creationId xmlns:a16="http://schemas.microsoft.com/office/drawing/2014/main" id="{6187874C-FB80-1698-FA72-635AC92DB998}"/>
              </a:ext>
            </a:extLst>
          </p:cNvPr>
          <p:cNvSpPr>
            <a:spLocks noGrp="1"/>
          </p:cNvSpPr>
          <p:nvPr>
            <p:ph type="sldNum" sz="quarter" idx="10"/>
          </p:nvPr>
        </p:nvSpPr>
        <p:spPr/>
        <p:txBody>
          <a:bodyPr/>
          <a:lstStyle/>
          <a:p>
            <a:fld id="{5BA3E189-2F3A-42E5-B572-3520703B6186}" type="slidenum">
              <a:rPr lang="en-GB" smtClean="0"/>
              <a:pPr/>
              <a:t>3</a:t>
            </a:fld>
            <a:endParaRPr lang="en-GB"/>
          </a:p>
        </p:txBody>
      </p:sp>
      <p:sp>
        <p:nvSpPr>
          <p:cNvPr id="16" name="Text Placeholder 15">
            <a:extLst>
              <a:ext uri="{FF2B5EF4-FFF2-40B4-BE49-F238E27FC236}">
                <a16:creationId xmlns:a16="http://schemas.microsoft.com/office/drawing/2014/main" id="{7135CC47-6048-1086-389C-2E005492E141}"/>
              </a:ext>
            </a:extLst>
          </p:cNvPr>
          <p:cNvSpPr>
            <a:spLocks noGrp="1"/>
          </p:cNvSpPr>
          <p:nvPr>
            <p:ph type="body" idx="11"/>
          </p:nvPr>
        </p:nvSpPr>
        <p:spPr/>
        <p:txBody>
          <a:bodyPr/>
          <a:lstStyle/>
          <a:p>
            <a:r>
              <a:rPr lang="en-US"/>
              <a:t>The mode of action</a:t>
            </a:r>
          </a:p>
        </p:txBody>
      </p:sp>
      <p:sp>
        <p:nvSpPr>
          <p:cNvPr id="17" name="Text Placeholder 16">
            <a:extLst>
              <a:ext uri="{FF2B5EF4-FFF2-40B4-BE49-F238E27FC236}">
                <a16:creationId xmlns:a16="http://schemas.microsoft.com/office/drawing/2014/main" id="{1F2A8F94-6575-55D1-D217-8024390ACF71}"/>
              </a:ext>
            </a:extLst>
          </p:cNvPr>
          <p:cNvSpPr>
            <a:spLocks noGrp="1"/>
          </p:cNvSpPr>
          <p:nvPr>
            <p:ph type="body" sz="quarter" idx="23"/>
          </p:nvPr>
        </p:nvSpPr>
        <p:spPr>
          <a:xfrm>
            <a:off x="301625" y="6092825"/>
            <a:ext cx="3529013" cy="123111"/>
          </a:xfrm>
        </p:spPr>
        <p:txBody>
          <a:bodyPr wrap="square">
            <a:spAutoFit/>
          </a:bodyPr>
          <a:lstStyle/>
          <a:p>
            <a:r>
              <a:rPr lang="en-US"/>
              <a:t>* In vitro</a:t>
            </a:r>
          </a:p>
        </p:txBody>
      </p:sp>
      <p:sp>
        <p:nvSpPr>
          <p:cNvPr id="20" name="Text Placeholder 19">
            <a:extLst>
              <a:ext uri="{FF2B5EF4-FFF2-40B4-BE49-F238E27FC236}">
                <a16:creationId xmlns:a16="http://schemas.microsoft.com/office/drawing/2014/main" id="{0A2B3C2D-6D55-9703-FE94-CFC8F1855ADE}"/>
              </a:ext>
            </a:extLst>
          </p:cNvPr>
          <p:cNvSpPr>
            <a:spLocks noGrp="1"/>
          </p:cNvSpPr>
          <p:nvPr>
            <p:ph type="body" sz="quarter" idx="24"/>
          </p:nvPr>
        </p:nvSpPr>
        <p:spPr>
          <a:xfrm>
            <a:off x="302397" y="6214540"/>
            <a:ext cx="4428000" cy="121588"/>
          </a:xfrm>
        </p:spPr>
        <p:txBody>
          <a:bodyPr/>
          <a:lstStyle/>
          <a:p>
            <a:r>
              <a:rPr lang="en-US" sz="800" b="0" i="1" u="none" strike="noStrike" baseline="30000">
                <a:latin typeface="Fira Sans" panose="020B0503050000020004" pitchFamily="34" charset="0"/>
                <a:ea typeface="Fira Sans" panose="020B0503050000020004" pitchFamily="34" charset="0"/>
              </a:rPr>
              <a:t>1</a:t>
            </a:r>
            <a:r>
              <a:rPr lang="en-US" sz="800" i="1">
                <a:latin typeface="Fira Sans" panose="020B0503050000020004" pitchFamily="34" charset="0"/>
                <a:ea typeface="Fira Sans" panose="020B0503050000020004" pitchFamily="34" charset="0"/>
              </a:rPr>
              <a:t>R. </a:t>
            </a:r>
            <a:r>
              <a:rPr lang="en-US" sz="800" i="1" err="1">
                <a:latin typeface="Fira Sans" panose="020B0503050000020004" pitchFamily="34" charset="0"/>
                <a:ea typeface="Fira Sans" panose="020B0503050000020004" pitchFamily="34" charset="0"/>
              </a:rPr>
              <a:t>Schütz</a:t>
            </a:r>
            <a:r>
              <a:rPr lang="en-US" sz="800" i="1">
                <a:latin typeface="Fira Sans" panose="020B0503050000020004" pitchFamily="34" charset="0"/>
                <a:ea typeface="Fira Sans" panose="020B0503050000020004" pitchFamily="34" charset="0"/>
              </a:rPr>
              <a:t> et al. / Journal of Photochemistry &amp; Photobiology, B: Biology 159 (2016) 142–148</a:t>
            </a:r>
          </a:p>
          <a:p>
            <a:endParaRPr lang="en-GB"/>
          </a:p>
        </p:txBody>
      </p:sp>
      <p:pic>
        <p:nvPicPr>
          <p:cNvPr id="4" name="Picture 3" descr="Diagram&#10;&#10;Description automatically generated">
            <a:extLst>
              <a:ext uri="{FF2B5EF4-FFF2-40B4-BE49-F238E27FC236}">
                <a16:creationId xmlns:a16="http://schemas.microsoft.com/office/drawing/2014/main" id="{6055FE5F-C733-035E-7542-B3F4A16322B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9026" y="1695995"/>
            <a:ext cx="3610428" cy="3466010"/>
          </a:xfrm>
          <a:prstGeom prst="rect">
            <a:avLst/>
          </a:prstGeom>
        </p:spPr>
      </p:pic>
    </p:spTree>
    <p:extLst>
      <p:ext uri="{BB962C8B-B14F-4D97-AF65-F5344CB8AC3E}">
        <p14:creationId xmlns:p14="http://schemas.microsoft.com/office/powerpoint/2010/main" val="2661223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Slide Number Placeholder 6">
            <a:extLst>
              <a:ext uri="{FF2B5EF4-FFF2-40B4-BE49-F238E27FC236}">
                <a16:creationId xmlns:a16="http://schemas.microsoft.com/office/drawing/2014/main" id="{1C14D7DE-13AA-4BCE-9555-5BA1BABB0372}"/>
              </a:ext>
            </a:extLst>
          </p:cNvPr>
          <p:cNvSpPr txBox="1">
            <a:spLocks/>
          </p:cNvSpPr>
          <p:nvPr/>
        </p:nvSpPr>
        <p:spPr>
          <a:xfrm>
            <a:off x="468000" y="6328147"/>
            <a:ext cx="451163" cy="184666"/>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2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DM Sans"/>
              <a:ea typeface="+mn-ea"/>
              <a:cs typeface="+mn-cs"/>
            </a:endParaRPr>
          </a:p>
        </p:txBody>
      </p:sp>
      <p:sp>
        <p:nvSpPr>
          <p:cNvPr id="3" name="Text Placeholder 2">
            <a:extLst>
              <a:ext uri="{FF2B5EF4-FFF2-40B4-BE49-F238E27FC236}">
                <a16:creationId xmlns:a16="http://schemas.microsoft.com/office/drawing/2014/main" id="{45FE626F-A4A3-8B0A-25FD-407810247F3C}"/>
              </a:ext>
            </a:extLst>
          </p:cNvPr>
          <p:cNvSpPr>
            <a:spLocks noGrp="1"/>
          </p:cNvSpPr>
          <p:nvPr>
            <p:ph type="body" idx="11"/>
          </p:nvPr>
        </p:nvSpPr>
        <p:spPr/>
        <p:txBody>
          <a:bodyPr/>
          <a:lstStyle/>
          <a:p>
            <a:r>
              <a:rPr lang="en-US" i="1" dirty="0"/>
              <a:t>In vitro</a:t>
            </a:r>
          </a:p>
        </p:txBody>
      </p:sp>
      <p:sp>
        <p:nvSpPr>
          <p:cNvPr id="2" name="Title 1">
            <a:extLst>
              <a:ext uri="{FF2B5EF4-FFF2-40B4-BE49-F238E27FC236}">
                <a16:creationId xmlns:a16="http://schemas.microsoft.com/office/drawing/2014/main" id="{F36F2D21-66EB-D05C-BD20-49735775D09A}"/>
              </a:ext>
            </a:extLst>
          </p:cNvPr>
          <p:cNvSpPr>
            <a:spLocks noGrp="1"/>
          </p:cNvSpPr>
          <p:nvPr>
            <p:ph type="title"/>
          </p:nvPr>
        </p:nvSpPr>
        <p:spPr/>
        <p:txBody>
          <a:bodyPr/>
          <a:lstStyle/>
          <a:p>
            <a:r>
              <a:rPr lang="en-US" dirty="0"/>
              <a:t>OXY 229 CB</a:t>
            </a:r>
          </a:p>
        </p:txBody>
      </p:sp>
      <p:grpSp>
        <p:nvGrpSpPr>
          <p:cNvPr id="6" name="Groupe 30">
            <a:extLst>
              <a:ext uri="{FF2B5EF4-FFF2-40B4-BE49-F238E27FC236}">
                <a16:creationId xmlns:a16="http://schemas.microsoft.com/office/drawing/2014/main" id="{149C4C58-334F-EF11-8EF5-D9356882D6E9}"/>
              </a:ext>
            </a:extLst>
          </p:cNvPr>
          <p:cNvGrpSpPr/>
          <p:nvPr/>
        </p:nvGrpSpPr>
        <p:grpSpPr>
          <a:xfrm>
            <a:off x="6425831" y="1392633"/>
            <a:ext cx="5400000" cy="4072733"/>
            <a:chOff x="6095999" y="1599760"/>
            <a:chExt cx="5400000" cy="4072733"/>
          </a:xfrm>
        </p:grpSpPr>
        <p:sp>
          <p:nvSpPr>
            <p:cNvPr id="8" name="TextBox 7">
              <a:extLst>
                <a:ext uri="{FF2B5EF4-FFF2-40B4-BE49-F238E27FC236}">
                  <a16:creationId xmlns:a16="http://schemas.microsoft.com/office/drawing/2014/main" id="{EBF90D7D-F455-3F09-36BB-1C407B2BBC36}"/>
                </a:ext>
              </a:extLst>
            </p:cNvPr>
            <p:cNvSpPr txBox="1"/>
            <p:nvPr/>
          </p:nvSpPr>
          <p:spPr>
            <a:xfrm>
              <a:off x="6095999" y="1599760"/>
              <a:ext cx="3423420" cy="2923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1">
                  <a:latin typeface="DM Sans" pitchFamily="2" charset="0"/>
                </a:rPr>
                <a:t>Cell viability study</a:t>
              </a:r>
            </a:p>
          </p:txBody>
        </p:sp>
        <p:pic>
          <p:nvPicPr>
            <p:cNvPr id="10" name="Image 25">
              <a:extLst>
                <a:ext uri="{FF2B5EF4-FFF2-40B4-BE49-F238E27FC236}">
                  <a16:creationId xmlns:a16="http://schemas.microsoft.com/office/drawing/2014/main" id="{C7654D44-B275-B9F1-8DBD-6772630EA644}"/>
                </a:ext>
              </a:extLst>
            </p:cNvPr>
            <p:cNvPicPr>
              <a:picLocks noChangeAspect="1"/>
            </p:cNvPicPr>
            <p:nvPr/>
          </p:nvPicPr>
          <p:blipFill>
            <a:blip r:embed="rId3"/>
            <a:stretch>
              <a:fillRect/>
            </a:stretch>
          </p:blipFill>
          <p:spPr>
            <a:xfrm>
              <a:off x="6095999" y="1991432"/>
              <a:ext cx="4140000" cy="2700000"/>
            </a:xfrm>
            <a:prstGeom prst="rect">
              <a:avLst/>
            </a:prstGeom>
          </p:spPr>
        </p:pic>
        <p:sp>
          <p:nvSpPr>
            <p:cNvPr id="15" name="Rounded Rectangle 8">
              <a:extLst>
                <a:ext uri="{FF2B5EF4-FFF2-40B4-BE49-F238E27FC236}">
                  <a16:creationId xmlns:a16="http://schemas.microsoft.com/office/drawing/2014/main" id="{FB7037B6-2B93-D8B9-4CF5-AABF9C519077}"/>
                </a:ext>
              </a:extLst>
            </p:cNvPr>
            <p:cNvSpPr/>
            <p:nvPr/>
          </p:nvSpPr>
          <p:spPr>
            <a:xfrm>
              <a:off x="6095999" y="4916448"/>
              <a:ext cx="5400000" cy="756045"/>
            </a:xfrm>
            <a:prstGeom prst="roundRect">
              <a:avLst>
                <a:gd name="adj" fmla="val 0"/>
              </a:avLst>
            </a:prstGeom>
            <a:solidFill>
              <a:srgbClr val="307297"/>
            </a:solidFill>
            <a:ln w="28575" cap="flat" cmpd="sng" algn="ctr">
              <a:noFill/>
              <a:prstDash val="solid"/>
              <a:miter lim="800000"/>
            </a:ln>
            <a:effectLst/>
          </p:spPr>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600"/>
                </a:spcBef>
                <a:spcAft>
                  <a:spcPts val="0"/>
                </a:spcAft>
                <a:buClrTx/>
                <a:buSzTx/>
                <a:buFontTx/>
                <a:buNone/>
                <a:tabLst/>
                <a:defRPr/>
              </a:pPr>
              <a:r>
                <a:rPr kumimoji="0" lang="en-US" sz="1600" b="1" i="0" u="none" strike="noStrike" kern="0" cap="none" spc="0" normalizeH="0" baseline="0" noProof="0">
                  <a:ln>
                    <a:noFill/>
                  </a:ln>
                  <a:solidFill>
                    <a:srgbClr val="FFFFFF"/>
                  </a:solidFill>
                  <a:effectLst/>
                  <a:uLnTx/>
                  <a:uFillTx/>
                  <a:latin typeface="DM Sans"/>
                  <a:ea typeface="+mn-ea"/>
                  <a:cs typeface="+mn-cs"/>
                </a:rPr>
                <a:t>OXY 229 CB induces cell viability by up to 10%*</a:t>
              </a:r>
            </a:p>
          </p:txBody>
        </p:sp>
      </p:grpSp>
      <p:grpSp>
        <p:nvGrpSpPr>
          <p:cNvPr id="16" name="Groupe 31">
            <a:extLst>
              <a:ext uri="{FF2B5EF4-FFF2-40B4-BE49-F238E27FC236}">
                <a16:creationId xmlns:a16="http://schemas.microsoft.com/office/drawing/2014/main" id="{93BC2C0D-19F5-45DE-96DA-906563FCCC2C}"/>
              </a:ext>
            </a:extLst>
          </p:cNvPr>
          <p:cNvGrpSpPr/>
          <p:nvPr/>
        </p:nvGrpSpPr>
        <p:grpSpPr>
          <a:xfrm>
            <a:off x="329832" y="1392633"/>
            <a:ext cx="5400000" cy="4072733"/>
            <a:chOff x="0" y="1599760"/>
            <a:chExt cx="5400000" cy="4072733"/>
          </a:xfrm>
        </p:grpSpPr>
        <p:grpSp>
          <p:nvGrpSpPr>
            <p:cNvPr id="17" name="Groupe 29">
              <a:extLst>
                <a:ext uri="{FF2B5EF4-FFF2-40B4-BE49-F238E27FC236}">
                  <a16:creationId xmlns:a16="http://schemas.microsoft.com/office/drawing/2014/main" id="{2BEF78CF-2E6F-4A4C-5C72-D7CDA1B14905}"/>
                </a:ext>
              </a:extLst>
            </p:cNvPr>
            <p:cNvGrpSpPr/>
            <p:nvPr/>
          </p:nvGrpSpPr>
          <p:grpSpPr>
            <a:xfrm>
              <a:off x="0" y="1599760"/>
              <a:ext cx="3801092" cy="3150239"/>
              <a:chOff x="302398" y="1599760"/>
              <a:chExt cx="3801092" cy="3150239"/>
            </a:xfrm>
          </p:grpSpPr>
          <p:sp>
            <p:nvSpPr>
              <p:cNvPr id="19" name="TextBox 18">
                <a:extLst>
                  <a:ext uri="{FF2B5EF4-FFF2-40B4-BE49-F238E27FC236}">
                    <a16:creationId xmlns:a16="http://schemas.microsoft.com/office/drawing/2014/main" id="{32A77720-9610-C115-74AF-7066340D3CAE}"/>
                  </a:ext>
                </a:extLst>
              </p:cNvPr>
              <p:cNvSpPr txBox="1"/>
              <p:nvPr/>
            </p:nvSpPr>
            <p:spPr>
              <a:xfrm>
                <a:off x="302398" y="1599760"/>
                <a:ext cx="3423420" cy="2923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1" dirty="0">
                    <a:latin typeface="DM Sans" pitchFamily="2" charset="0"/>
                  </a:rPr>
                  <a:t>Oxygen uptake study</a:t>
                </a:r>
              </a:p>
            </p:txBody>
          </p:sp>
          <p:pic>
            <p:nvPicPr>
              <p:cNvPr id="20" name="Image 16">
                <a:extLst>
                  <a:ext uri="{FF2B5EF4-FFF2-40B4-BE49-F238E27FC236}">
                    <a16:creationId xmlns:a16="http://schemas.microsoft.com/office/drawing/2014/main" id="{E3909DD6-1126-A5F0-757E-D9668D671DF1}"/>
                  </a:ext>
                </a:extLst>
              </p:cNvPr>
              <p:cNvPicPr>
                <a:picLocks noChangeAspect="1"/>
              </p:cNvPicPr>
              <p:nvPr/>
            </p:nvPicPr>
            <p:blipFill>
              <a:blip r:embed="rId4"/>
              <a:stretch>
                <a:fillRect/>
              </a:stretch>
            </p:blipFill>
            <p:spPr>
              <a:xfrm>
                <a:off x="302398" y="2050118"/>
                <a:ext cx="3801092" cy="2699881"/>
              </a:xfrm>
              <a:prstGeom prst="rect">
                <a:avLst/>
              </a:prstGeom>
            </p:spPr>
          </p:pic>
        </p:grpSp>
        <p:sp>
          <p:nvSpPr>
            <p:cNvPr id="18" name="Rounded Rectangle 6">
              <a:extLst>
                <a:ext uri="{FF2B5EF4-FFF2-40B4-BE49-F238E27FC236}">
                  <a16:creationId xmlns:a16="http://schemas.microsoft.com/office/drawing/2014/main" id="{0A8A62E1-1CFE-BAB7-C253-D618AB8C61B3}"/>
                </a:ext>
              </a:extLst>
            </p:cNvPr>
            <p:cNvSpPr/>
            <p:nvPr/>
          </p:nvSpPr>
          <p:spPr>
            <a:xfrm>
              <a:off x="0" y="4916448"/>
              <a:ext cx="5400000" cy="756045"/>
            </a:xfrm>
            <a:prstGeom prst="roundRect">
              <a:avLst>
                <a:gd name="adj" fmla="val 0"/>
              </a:avLst>
            </a:prstGeom>
            <a:solidFill>
              <a:srgbClr val="30729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u="none" strike="noStrike" kern="1200" cap="none" spc="0" normalizeH="0" baseline="0" noProof="0">
                  <a:ln>
                    <a:noFill/>
                  </a:ln>
                  <a:solidFill>
                    <a:prstClr val="white"/>
                  </a:solidFill>
                  <a:effectLst/>
                  <a:uLnTx/>
                  <a:uFillTx/>
                  <a:latin typeface="DM Sans"/>
                  <a:ea typeface="+mn-ea"/>
                  <a:cs typeface="+mn-cs"/>
                </a:rPr>
                <a:t>OXY 229 CB </a:t>
              </a:r>
              <a:r>
                <a:rPr kumimoji="0" lang="en-US" sz="1600" b="1" u="none" strike="noStrike" kern="1200" cap="none" spc="0" normalizeH="0" baseline="0" noProof="0">
                  <a:ln>
                    <a:noFill/>
                  </a:ln>
                  <a:solidFill>
                    <a:prstClr val="white"/>
                  </a:solidFill>
                  <a:effectLst/>
                  <a:uLnTx/>
                  <a:uFillTx/>
                  <a:latin typeface="DM Sans"/>
                  <a:ea typeface="Fira Sans" panose="020B0503050000020004" pitchFamily="34" charset="0"/>
                  <a:cs typeface="+mn-cs"/>
                </a:rPr>
                <a:t>enhances cells oxygen uptake </a:t>
              </a:r>
              <a:r>
                <a:rPr lang="en-US" sz="1600" b="1">
                  <a:solidFill>
                    <a:prstClr val="white"/>
                  </a:solidFill>
                  <a:latin typeface="DM Sans"/>
                  <a:ea typeface="Fira Sans" panose="020B0503050000020004" pitchFamily="34" charset="0"/>
                </a:rPr>
                <a:t>       </a:t>
              </a:r>
              <a:r>
                <a:rPr kumimoji="0" lang="en-US" sz="1600" b="1" u="none" strike="noStrike" kern="1200" cap="none" spc="0" normalizeH="0" baseline="0" noProof="0">
                  <a:ln>
                    <a:noFill/>
                  </a:ln>
                  <a:solidFill>
                    <a:prstClr val="white"/>
                  </a:solidFill>
                  <a:effectLst/>
                  <a:uLnTx/>
                  <a:uFillTx/>
                  <a:latin typeface="DM Sans"/>
                  <a:ea typeface="Fira Sans" panose="020B0503050000020004" pitchFamily="34" charset="0"/>
                  <a:cs typeface="+mn-cs"/>
                </a:rPr>
                <a:t>by up to 750%*</a:t>
              </a:r>
              <a:endParaRPr kumimoji="0" lang="en-US" sz="1600" b="1" u="none" strike="noStrike" kern="1200" cap="none" spc="0" normalizeH="0" baseline="0" noProof="0">
                <a:ln>
                  <a:noFill/>
                </a:ln>
                <a:solidFill>
                  <a:prstClr val="white"/>
                </a:solidFill>
                <a:effectLst/>
                <a:uLnTx/>
                <a:uFillTx/>
                <a:latin typeface="DM Sans"/>
                <a:ea typeface="+mn-ea"/>
                <a:cs typeface="+mn-cs"/>
              </a:endParaRPr>
            </a:p>
          </p:txBody>
        </p:sp>
      </p:grpSp>
    </p:spTree>
    <p:extLst>
      <p:ext uri="{BB962C8B-B14F-4D97-AF65-F5344CB8AC3E}">
        <p14:creationId xmlns:p14="http://schemas.microsoft.com/office/powerpoint/2010/main" val="2328122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Slide Number Placeholder 6">
            <a:extLst>
              <a:ext uri="{FF2B5EF4-FFF2-40B4-BE49-F238E27FC236}">
                <a16:creationId xmlns:a16="http://schemas.microsoft.com/office/drawing/2014/main" id="{1C14D7DE-13AA-4BCE-9555-5BA1BABB0372}"/>
              </a:ext>
            </a:extLst>
          </p:cNvPr>
          <p:cNvSpPr txBox="1">
            <a:spLocks/>
          </p:cNvSpPr>
          <p:nvPr/>
        </p:nvSpPr>
        <p:spPr>
          <a:xfrm>
            <a:off x="468000" y="6328147"/>
            <a:ext cx="451163" cy="184666"/>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2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DM Sans"/>
              <a:ea typeface="+mn-ea"/>
              <a:cs typeface="+mn-cs"/>
            </a:endParaRPr>
          </a:p>
        </p:txBody>
      </p:sp>
      <p:sp>
        <p:nvSpPr>
          <p:cNvPr id="3" name="Text Placeholder 2">
            <a:extLst>
              <a:ext uri="{FF2B5EF4-FFF2-40B4-BE49-F238E27FC236}">
                <a16:creationId xmlns:a16="http://schemas.microsoft.com/office/drawing/2014/main" id="{3B045CDC-13B9-CD57-8003-588D4497F362}"/>
              </a:ext>
            </a:extLst>
          </p:cNvPr>
          <p:cNvSpPr>
            <a:spLocks noGrp="1"/>
          </p:cNvSpPr>
          <p:nvPr>
            <p:ph type="body" idx="11"/>
          </p:nvPr>
        </p:nvSpPr>
        <p:spPr/>
        <p:txBody>
          <a:bodyPr/>
          <a:lstStyle/>
          <a:p>
            <a:r>
              <a:rPr lang="en-US" i="1" dirty="0"/>
              <a:t>In vivo</a:t>
            </a:r>
          </a:p>
        </p:txBody>
      </p:sp>
      <p:sp>
        <p:nvSpPr>
          <p:cNvPr id="2" name="Title 1">
            <a:extLst>
              <a:ext uri="{FF2B5EF4-FFF2-40B4-BE49-F238E27FC236}">
                <a16:creationId xmlns:a16="http://schemas.microsoft.com/office/drawing/2014/main" id="{B768D605-C0D7-FE2D-7179-D6C7CBF317D4}"/>
              </a:ext>
            </a:extLst>
          </p:cNvPr>
          <p:cNvSpPr>
            <a:spLocks noGrp="1"/>
          </p:cNvSpPr>
          <p:nvPr>
            <p:ph type="title"/>
          </p:nvPr>
        </p:nvSpPr>
        <p:spPr/>
        <p:txBody>
          <a:bodyPr/>
          <a:lstStyle/>
          <a:p>
            <a:r>
              <a:rPr lang="en-US" dirty="0"/>
              <a:t>OXY 229 CB</a:t>
            </a:r>
          </a:p>
        </p:txBody>
      </p:sp>
      <p:sp>
        <p:nvSpPr>
          <p:cNvPr id="7" name="TextBox 6">
            <a:extLst>
              <a:ext uri="{FF2B5EF4-FFF2-40B4-BE49-F238E27FC236}">
                <a16:creationId xmlns:a16="http://schemas.microsoft.com/office/drawing/2014/main" id="{892C1DB7-EC01-7CA3-5A82-B6A4DD14CDFC}"/>
              </a:ext>
            </a:extLst>
          </p:cNvPr>
          <p:cNvSpPr txBox="1"/>
          <p:nvPr/>
        </p:nvSpPr>
        <p:spPr>
          <a:xfrm>
            <a:off x="4906656" y="1426450"/>
            <a:ext cx="4131109" cy="2923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1" err="1">
                <a:latin typeface="DM Sans" pitchFamily="2" charset="0"/>
              </a:rPr>
              <a:t>Epibiome</a:t>
            </a:r>
            <a:r>
              <a:rPr lang="en-US" sz="1300" b="1">
                <a:latin typeface="DM Sans" pitchFamily="2" charset="0"/>
              </a:rPr>
              <a:t> beauty™ study</a:t>
            </a:r>
          </a:p>
        </p:txBody>
      </p:sp>
      <p:pic>
        <p:nvPicPr>
          <p:cNvPr id="14" name="Image 19">
            <a:extLst>
              <a:ext uri="{FF2B5EF4-FFF2-40B4-BE49-F238E27FC236}">
                <a16:creationId xmlns:a16="http://schemas.microsoft.com/office/drawing/2014/main" id="{1F17FE90-EB1C-63C9-7C9B-E6D36CD7439E}"/>
              </a:ext>
            </a:extLst>
          </p:cNvPr>
          <p:cNvPicPr>
            <a:picLocks noChangeAspect="1"/>
          </p:cNvPicPr>
          <p:nvPr/>
        </p:nvPicPr>
        <p:blipFill>
          <a:blip r:embed="rId3"/>
          <a:stretch>
            <a:fillRect/>
          </a:stretch>
        </p:blipFill>
        <p:spPr>
          <a:xfrm>
            <a:off x="115471" y="1740514"/>
            <a:ext cx="3845187" cy="2700000"/>
          </a:xfrm>
          <a:prstGeom prst="rect">
            <a:avLst/>
          </a:prstGeom>
        </p:spPr>
      </p:pic>
      <p:sp>
        <p:nvSpPr>
          <p:cNvPr id="17" name="Rounded Rectangle 1">
            <a:extLst>
              <a:ext uri="{FF2B5EF4-FFF2-40B4-BE49-F238E27FC236}">
                <a16:creationId xmlns:a16="http://schemas.microsoft.com/office/drawing/2014/main" id="{01427424-95D6-06DD-2845-06E3F073FFF7}"/>
              </a:ext>
            </a:extLst>
          </p:cNvPr>
          <p:cNvSpPr/>
          <p:nvPr/>
        </p:nvSpPr>
        <p:spPr>
          <a:xfrm>
            <a:off x="115471" y="4573343"/>
            <a:ext cx="4526280" cy="1062270"/>
          </a:xfrm>
          <a:prstGeom prst="roundRect">
            <a:avLst>
              <a:gd name="adj" fmla="val 0"/>
            </a:avLst>
          </a:prstGeom>
          <a:solidFill>
            <a:srgbClr val="30729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1" u="none" strike="noStrike" kern="1200" cap="none" spc="0" normalizeH="0" baseline="0" noProof="0">
                <a:ln>
                  <a:noFill/>
                </a:ln>
                <a:solidFill>
                  <a:prstClr val="white"/>
                </a:solidFill>
                <a:effectLst/>
                <a:uLnTx/>
                <a:uFillTx/>
                <a:latin typeface="DM Sans"/>
                <a:ea typeface="+mn-ea"/>
                <a:cs typeface="+mn-cs"/>
              </a:rPr>
              <a:t>OXY 229 CB dose-dependently stimulates skin cell turnover by up to 25%* to improve the look of tired and dull-looking skin.</a:t>
            </a:r>
          </a:p>
        </p:txBody>
      </p:sp>
      <p:sp>
        <p:nvSpPr>
          <p:cNvPr id="18" name="Rounded Rectangle 3">
            <a:extLst>
              <a:ext uri="{FF2B5EF4-FFF2-40B4-BE49-F238E27FC236}">
                <a16:creationId xmlns:a16="http://schemas.microsoft.com/office/drawing/2014/main" id="{87E60A25-55DD-0242-8624-D94279FDD341}"/>
              </a:ext>
            </a:extLst>
          </p:cNvPr>
          <p:cNvSpPr/>
          <p:nvPr/>
        </p:nvSpPr>
        <p:spPr>
          <a:xfrm>
            <a:off x="4906656" y="4573343"/>
            <a:ext cx="7200000" cy="1062270"/>
          </a:xfrm>
          <a:prstGeom prst="roundRect">
            <a:avLst>
              <a:gd name="adj" fmla="val 0"/>
            </a:avLst>
          </a:prstGeom>
          <a:solidFill>
            <a:srgbClr val="30729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1" u="none" strike="noStrike" kern="1200" cap="none" spc="0" normalizeH="0" baseline="0" noProof="0">
                <a:ln>
                  <a:noFill/>
                </a:ln>
                <a:solidFill>
                  <a:srgbClr val="FFFFFF"/>
                </a:solidFill>
                <a:effectLst/>
                <a:uLnTx/>
                <a:uFillTx/>
                <a:latin typeface="DM Sans"/>
                <a:ea typeface="+mn-ea"/>
                <a:cs typeface="+mn-cs"/>
              </a:rPr>
              <a:t>OXY 229 CB helps to control oily skin and rebalances bacteria potentially involved in facial redness:</a:t>
            </a:r>
          </a:p>
          <a:p>
            <a:pPr marL="225425" marR="0" lvl="0" indent="-225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u="none" strike="noStrike" kern="1200" cap="none" spc="0" normalizeH="0" baseline="0" noProof="0">
                <a:ln>
                  <a:noFill/>
                </a:ln>
                <a:solidFill>
                  <a:srgbClr val="FFFFFF"/>
                </a:solidFill>
                <a:effectLst/>
                <a:uLnTx/>
                <a:uFillTx/>
                <a:latin typeface="DM Sans"/>
                <a:ea typeface="+mn-ea"/>
                <a:cs typeface="+mn-cs"/>
              </a:rPr>
              <a:t>Up to 7% sebum reduction                </a:t>
            </a:r>
          </a:p>
          <a:p>
            <a:pPr marL="225425" marR="0" lvl="0" indent="-225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u="none" strike="noStrike" kern="1200" cap="none" spc="0" normalizeH="0" baseline="0" noProof="0">
                <a:ln>
                  <a:noFill/>
                </a:ln>
                <a:solidFill>
                  <a:srgbClr val="FFFFFF"/>
                </a:solidFill>
                <a:effectLst/>
                <a:uLnTx/>
                <a:uFillTx/>
                <a:latin typeface="DM Sans"/>
                <a:ea typeface="+mn-ea"/>
                <a:cs typeface="+mn-cs"/>
              </a:rPr>
              <a:t>Up to 65% Corynebacterium </a:t>
            </a:r>
            <a:r>
              <a:rPr kumimoji="0" lang="en-US" sz="1600" b="1" u="none" strike="noStrike" kern="1200" cap="none" spc="0" normalizeH="0" baseline="0" noProof="0" err="1">
                <a:ln>
                  <a:noFill/>
                </a:ln>
                <a:solidFill>
                  <a:srgbClr val="FFFFFF"/>
                </a:solidFill>
                <a:effectLst/>
                <a:uLnTx/>
                <a:uFillTx/>
                <a:latin typeface="DM Sans"/>
                <a:ea typeface="+mn-ea"/>
                <a:cs typeface="+mn-cs"/>
              </a:rPr>
              <a:t>Kroppenstedtii</a:t>
            </a:r>
            <a:r>
              <a:rPr kumimoji="0" lang="en-US" sz="1600" b="1" u="none" strike="noStrike" kern="1200" cap="none" spc="0" normalizeH="0" baseline="0" noProof="0">
                <a:ln>
                  <a:noFill/>
                </a:ln>
                <a:solidFill>
                  <a:srgbClr val="FFFFFF"/>
                </a:solidFill>
                <a:effectLst/>
                <a:uLnTx/>
                <a:uFillTx/>
                <a:latin typeface="DM Sans"/>
                <a:ea typeface="+mn-ea"/>
                <a:cs typeface="+mn-cs"/>
              </a:rPr>
              <a:t> reduction</a:t>
            </a:r>
          </a:p>
        </p:txBody>
      </p:sp>
      <p:grpSp>
        <p:nvGrpSpPr>
          <p:cNvPr id="19" name="Groupe 38">
            <a:extLst>
              <a:ext uri="{FF2B5EF4-FFF2-40B4-BE49-F238E27FC236}">
                <a16:creationId xmlns:a16="http://schemas.microsoft.com/office/drawing/2014/main" id="{93826F36-BA9A-4DD1-CDEE-FC9B45F81226}"/>
              </a:ext>
            </a:extLst>
          </p:cNvPr>
          <p:cNvGrpSpPr/>
          <p:nvPr/>
        </p:nvGrpSpPr>
        <p:grpSpPr>
          <a:xfrm>
            <a:off x="4906656" y="1950463"/>
            <a:ext cx="6779340" cy="2280102"/>
            <a:chOff x="4906656" y="1950463"/>
            <a:chExt cx="6779340" cy="2280102"/>
          </a:xfrm>
        </p:grpSpPr>
        <p:pic>
          <p:nvPicPr>
            <p:cNvPr id="20" name="Image 30">
              <a:extLst>
                <a:ext uri="{FF2B5EF4-FFF2-40B4-BE49-F238E27FC236}">
                  <a16:creationId xmlns:a16="http://schemas.microsoft.com/office/drawing/2014/main" id="{DD771E98-C8C7-3E18-7F87-1F333A6694F9}"/>
                </a:ext>
              </a:extLst>
            </p:cNvPr>
            <p:cNvPicPr>
              <a:picLocks noChangeAspect="1"/>
            </p:cNvPicPr>
            <p:nvPr/>
          </p:nvPicPr>
          <p:blipFill>
            <a:blip r:embed="rId4"/>
            <a:stretch>
              <a:fillRect/>
            </a:stretch>
          </p:blipFill>
          <p:spPr>
            <a:xfrm>
              <a:off x="8241457" y="1950463"/>
              <a:ext cx="3444539" cy="2280102"/>
            </a:xfrm>
            <a:prstGeom prst="rect">
              <a:avLst/>
            </a:prstGeom>
          </p:spPr>
        </p:pic>
        <p:pic>
          <p:nvPicPr>
            <p:cNvPr id="21" name="Image 37">
              <a:extLst>
                <a:ext uri="{FF2B5EF4-FFF2-40B4-BE49-F238E27FC236}">
                  <a16:creationId xmlns:a16="http://schemas.microsoft.com/office/drawing/2014/main" id="{A53C0987-EF18-3F73-977C-B11C4A4C3B5C}"/>
                </a:ext>
              </a:extLst>
            </p:cNvPr>
            <p:cNvPicPr>
              <a:picLocks noChangeAspect="1"/>
            </p:cNvPicPr>
            <p:nvPr/>
          </p:nvPicPr>
          <p:blipFill>
            <a:blip r:embed="rId5"/>
            <a:stretch>
              <a:fillRect/>
            </a:stretch>
          </p:blipFill>
          <p:spPr>
            <a:xfrm>
              <a:off x="4906656" y="2121166"/>
              <a:ext cx="3334801" cy="2109399"/>
            </a:xfrm>
            <a:prstGeom prst="rect">
              <a:avLst/>
            </a:prstGeom>
          </p:spPr>
        </p:pic>
      </p:grpSp>
    </p:spTree>
    <p:extLst>
      <p:ext uri="{BB962C8B-B14F-4D97-AF65-F5344CB8AC3E}">
        <p14:creationId xmlns:p14="http://schemas.microsoft.com/office/powerpoint/2010/main" val="3054961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28">
            <a:extLst>
              <a:ext uri="{FF2B5EF4-FFF2-40B4-BE49-F238E27FC236}">
                <a16:creationId xmlns:a16="http://schemas.microsoft.com/office/drawing/2014/main" id="{CED2E7DB-FC97-7A5F-C0C9-E1F9ECF43A48}"/>
              </a:ext>
            </a:extLst>
          </p:cNvPr>
          <p:cNvSpPr>
            <a:spLocks noGrp="1"/>
          </p:cNvSpPr>
          <p:nvPr>
            <p:ph type="body" sz="quarter" idx="12"/>
          </p:nvPr>
        </p:nvSpPr>
        <p:spPr>
          <a:xfrm>
            <a:off x="302400" y="1342800"/>
            <a:ext cx="4760138" cy="4297362"/>
          </a:xfrm>
        </p:spPr>
        <p:txBody>
          <a:bodyPr/>
          <a:lstStyle/>
          <a:p>
            <a:r>
              <a:rPr lang="en-US" sz="1600" b="1"/>
              <a:t>After 1 week</a:t>
            </a:r>
          </a:p>
          <a:p>
            <a:pPr marL="285750" indent="-285750">
              <a:buFont typeface="Arial" panose="020B0604020202020204" pitchFamily="34" charset="0"/>
              <a:buChar char="•"/>
            </a:pPr>
            <a:r>
              <a:rPr lang="en-US" sz="1600"/>
              <a:t>+13% lighter skin</a:t>
            </a:r>
          </a:p>
          <a:p>
            <a:pPr marL="285750" indent="-285750">
              <a:buFont typeface="Arial" panose="020B0604020202020204" pitchFamily="34" charset="0"/>
              <a:buChar char="•"/>
            </a:pPr>
            <a:r>
              <a:rPr lang="en-US" sz="1600"/>
              <a:t>-5% melanin</a:t>
            </a:r>
          </a:p>
          <a:p>
            <a:endParaRPr lang="en-US" sz="1600"/>
          </a:p>
          <a:p>
            <a:r>
              <a:rPr lang="en-US" sz="1600" b="1"/>
              <a:t>After 2 weeks</a:t>
            </a:r>
          </a:p>
          <a:p>
            <a:pPr marL="285750" indent="-285750">
              <a:buFont typeface="Arial" panose="020B0604020202020204" pitchFamily="34" charset="0"/>
              <a:buChar char="•"/>
            </a:pPr>
            <a:r>
              <a:rPr lang="en-US" sz="1600"/>
              <a:t>+19% visibly (ITA° &gt; 3) lighter skin </a:t>
            </a:r>
          </a:p>
          <a:p>
            <a:pPr marL="285750" indent="-285750">
              <a:buFont typeface="Arial" panose="020B0604020202020204" pitchFamily="34" charset="0"/>
              <a:buChar char="•"/>
            </a:pPr>
            <a:r>
              <a:rPr lang="en-US" sz="1600"/>
              <a:t>-7% melanin</a:t>
            </a:r>
          </a:p>
          <a:p>
            <a:endParaRPr lang="en-US" sz="1600"/>
          </a:p>
          <a:p>
            <a:r>
              <a:rPr lang="en-US" sz="1600" b="1"/>
              <a:t>After 4 weeks</a:t>
            </a:r>
          </a:p>
          <a:p>
            <a:pPr marL="285750" indent="-285750">
              <a:buFont typeface="Arial" panose="020B0604020202020204" pitchFamily="34" charset="0"/>
              <a:buChar char="•"/>
            </a:pPr>
            <a:r>
              <a:rPr lang="en-US" sz="1600"/>
              <a:t>+33% visibly (ITA° &gt; 3) lighter skin </a:t>
            </a:r>
          </a:p>
          <a:p>
            <a:pPr marL="285750" indent="-285750">
              <a:buFont typeface="Arial" panose="020B0604020202020204" pitchFamily="34" charset="0"/>
              <a:buChar char="•"/>
            </a:pPr>
            <a:r>
              <a:rPr lang="en-US" sz="1600"/>
              <a:t>-14% melanin</a:t>
            </a:r>
          </a:p>
          <a:p>
            <a:endParaRPr lang="en-US" sz="1600" b="1"/>
          </a:p>
          <a:p>
            <a:r>
              <a:rPr lang="en-US" sz="1600" b="1"/>
              <a:t>Similar to the benchmark 7% Ascorbic acid</a:t>
            </a:r>
          </a:p>
        </p:txBody>
      </p:sp>
      <p:sp>
        <p:nvSpPr>
          <p:cNvPr id="17" name="Text Placeholder 16">
            <a:extLst>
              <a:ext uri="{FF2B5EF4-FFF2-40B4-BE49-F238E27FC236}">
                <a16:creationId xmlns:a16="http://schemas.microsoft.com/office/drawing/2014/main" id="{17AD9BFC-DB2F-70B7-11F8-E063CF982F98}"/>
              </a:ext>
            </a:extLst>
          </p:cNvPr>
          <p:cNvSpPr>
            <a:spLocks noGrp="1"/>
          </p:cNvSpPr>
          <p:nvPr>
            <p:ph type="body" idx="11"/>
          </p:nvPr>
        </p:nvSpPr>
        <p:spPr/>
        <p:txBody>
          <a:bodyPr/>
          <a:lstStyle/>
          <a:p>
            <a:r>
              <a:rPr lang="en-GB"/>
              <a:t>Significant and visible lighter skin tone</a:t>
            </a:r>
            <a:endParaRPr lang="en-US"/>
          </a:p>
        </p:txBody>
      </p:sp>
      <p:sp>
        <p:nvSpPr>
          <p:cNvPr id="16" name="Title 15">
            <a:extLst>
              <a:ext uri="{FF2B5EF4-FFF2-40B4-BE49-F238E27FC236}">
                <a16:creationId xmlns:a16="http://schemas.microsoft.com/office/drawing/2014/main" id="{F9FF728D-0309-91B1-E9E6-52B625A08FE1}"/>
              </a:ext>
            </a:extLst>
          </p:cNvPr>
          <p:cNvSpPr>
            <a:spLocks noGrp="1"/>
          </p:cNvSpPr>
          <p:nvPr>
            <p:ph type="title"/>
          </p:nvPr>
        </p:nvSpPr>
        <p:spPr/>
        <p:txBody>
          <a:bodyPr/>
          <a:lstStyle/>
          <a:p>
            <a:r>
              <a:rPr lang="en-GB"/>
              <a:t>OXY 229 CB plus NIACINAMIDE PC</a:t>
            </a:r>
          </a:p>
        </p:txBody>
      </p:sp>
      <p:sp>
        <p:nvSpPr>
          <p:cNvPr id="3" name="Slide Number Placeholder 5">
            <a:extLst>
              <a:ext uri="{FF2B5EF4-FFF2-40B4-BE49-F238E27FC236}">
                <a16:creationId xmlns:a16="http://schemas.microsoft.com/office/drawing/2014/main" id="{E9B4B031-9CB3-6ADC-A210-0D4CA6750588}"/>
              </a:ext>
            </a:extLst>
          </p:cNvPr>
          <p:cNvSpPr txBox="1">
            <a:spLocks/>
          </p:cNvSpPr>
          <p:nvPr/>
        </p:nvSpPr>
        <p:spPr>
          <a:xfrm>
            <a:off x="302400" y="6450806"/>
            <a:ext cx="540000" cy="109061"/>
          </a:xfrm>
          <a:prstGeom prst="rect">
            <a:avLst/>
          </a:prstGeom>
        </p:spPr>
        <p:txBody>
          <a:bodyPr vert="horz" lIns="0" tIns="0" rIns="0" bIns="0" rtlCol="0" anchor="ctr"/>
          <a:lstStyle>
            <a:defPPr>
              <a:defRPr lang="en-US"/>
            </a:defPPr>
            <a:lvl1pPr marL="0" algn="l" defTabSz="914400" rtl="0" eaLnBrk="1" latinLnBrk="0" hangingPunct="1">
              <a:defRPr sz="900" b="0" i="0" kern="1200">
                <a:solidFill>
                  <a:schemeClr val="tx1"/>
                </a:solidFill>
                <a:latin typeface="DM Sans"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GB" sz="900" b="0" i="0" u="none" strike="noStrike" kern="1200" cap="none" spc="0" normalizeH="0" baseline="0" noProof="0">
              <a:ln>
                <a:noFill/>
              </a:ln>
              <a:solidFill>
                <a:prstClr val="black"/>
              </a:solidFill>
              <a:effectLst/>
              <a:uLnTx/>
              <a:uFillTx/>
              <a:latin typeface="DM Sans" pitchFamily="2" charset="77"/>
              <a:ea typeface="+mn-ea"/>
              <a:cs typeface="+mn-cs"/>
            </a:endParaRPr>
          </a:p>
        </p:txBody>
      </p:sp>
      <p:grpSp>
        <p:nvGrpSpPr>
          <p:cNvPr id="14" name="Groupe 13">
            <a:extLst>
              <a:ext uri="{FF2B5EF4-FFF2-40B4-BE49-F238E27FC236}">
                <a16:creationId xmlns:a16="http://schemas.microsoft.com/office/drawing/2014/main" id="{762BA825-3029-A60F-EBB8-4BD9BAD9858D}"/>
              </a:ext>
            </a:extLst>
          </p:cNvPr>
          <p:cNvGrpSpPr/>
          <p:nvPr/>
        </p:nvGrpSpPr>
        <p:grpSpPr>
          <a:xfrm>
            <a:off x="4760100" y="598678"/>
            <a:ext cx="6636125" cy="5628766"/>
            <a:chOff x="3481192" y="934352"/>
            <a:chExt cx="6636125" cy="5628766"/>
          </a:xfrm>
        </p:grpSpPr>
        <p:pic>
          <p:nvPicPr>
            <p:cNvPr id="2" name="Picture 1">
              <a:extLst>
                <a:ext uri="{FF2B5EF4-FFF2-40B4-BE49-F238E27FC236}">
                  <a16:creationId xmlns:a16="http://schemas.microsoft.com/office/drawing/2014/main" id="{DEEDF4F2-E6A5-D89F-8590-697CA30A7329}"/>
                </a:ext>
              </a:extLst>
            </p:cNvPr>
            <p:cNvPicPr>
              <a:picLocks noChangeAspect="1"/>
            </p:cNvPicPr>
            <p:nvPr/>
          </p:nvPicPr>
          <p:blipFill>
            <a:blip r:embed="rId2"/>
            <a:srcRect/>
            <a:stretch/>
          </p:blipFill>
          <p:spPr>
            <a:xfrm>
              <a:off x="4634233" y="1200969"/>
              <a:ext cx="4760138" cy="2326517"/>
            </a:xfrm>
            <a:prstGeom prst="rect">
              <a:avLst/>
            </a:prstGeom>
          </p:spPr>
        </p:pic>
        <p:sp>
          <p:nvSpPr>
            <p:cNvPr id="6" name="TextBox 5">
              <a:extLst>
                <a:ext uri="{FF2B5EF4-FFF2-40B4-BE49-F238E27FC236}">
                  <a16:creationId xmlns:a16="http://schemas.microsoft.com/office/drawing/2014/main" id="{2860E7F7-D2E0-68C9-9935-14310419DC09}"/>
                </a:ext>
              </a:extLst>
            </p:cNvPr>
            <p:cNvSpPr txBox="1"/>
            <p:nvPr/>
          </p:nvSpPr>
          <p:spPr>
            <a:xfrm>
              <a:off x="5168480" y="3575782"/>
              <a:ext cx="4948837" cy="12311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808080"/>
                  </a:solidFill>
                  <a:effectLst/>
                  <a:uLnTx/>
                  <a:uFillTx/>
                  <a:latin typeface="DM Sans"/>
                  <a:ea typeface="+mn-ea"/>
                  <a:cs typeface="+mn-cs"/>
                </a:rPr>
                <a:t>* P &lt; 0.05 compared to control    </a:t>
              </a:r>
              <a:r>
                <a:rPr kumimoji="0" lang="en-US" sz="800" b="0" i="0" u="none" strike="noStrike" kern="1200" cap="none" spc="0" normalizeH="0" baseline="0" noProof="0" err="1">
                  <a:ln>
                    <a:noFill/>
                  </a:ln>
                  <a:solidFill>
                    <a:srgbClr val="808080"/>
                  </a:solidFill>
                  <a:effectLst/>
                  <a:uLnTx/>
                  <a:uFillTx/>
                  <a:latin typeface="DM Sans"/>
                  <a:ea typeface="+mn-ea"/>
                  <a:cs typeface="+mn-cs"/>
                </a:rPr>
                <a:t>Δ</a:t>
              </a:r>
              <a:r>
                <a:rPr kumimoji="0" lang="en-US" sz="800" b="0" i="0" u="none" strike="noStrike" kern="1200" cap="none" spc="0" normalizeH="0" baseline="0" noProof="0">
                  <a:ln>
                    <a:noFill/>
                  </a:ln>
                  <a:solidFill>
                    <a:srgbClr val="808080"/>
                  </a:solidFill>
                  <a:effectLst/>
                  <a:uLnTx/>
                  <a:uFillTx/>
                  <a:latin typeface="DM Sans"/>
                  <a:ea typeface="+mn-ea"/>
                  <a:cs typeface="+mn-cs"/>
                </a:rPr>
                <a:t> ITA° of &gt;3 can be distinguished visually</a:t>
              </a:r>
            </a:p>
          </p:txBody>
        </p:sp>
        <p:sp>
          <p:nvSpPr>
            <p:cNvPr id="7" name="TextBox 6">
              <a:extLst>
                <a:ext uri="{FF2B5EF4-FFF2-40B4-BE49-F238E27FC236}">
                  <a16:creationId xmlns:a16="http://schemas.microsoft.com/office/drawing/2014/main" id="{883D88FC-55E8-D8CC-6889-C7778A9CD631}"/>
                </a:ext>
              </a:extLst>
            </p:cNvPr>
            <p:cNvSpPr txBox="1"/>
            <p:nvPr/>
          </p:nvSpPr>
          <p:spPr>
            <a:xfrm>
              <a:off x="3481192" y="934352"/>
              <a:ext cx="4596609" cy="215444"/>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Evolution of </a:t>
              </a:r>
              <a:r>
                <a:rPr kumimoji="0" lang="en-US" sz="1400" b="1" i="0" u="none" strike="noStrike" kern="1200" cap="none" spc="0" normalizeH="0" baseline="0" noProof="0" err="1">
                  <a:ln>
                    <a:noFill/>
                  </a:ln>
                  <a:solidFill>
                    <a:prstClr val="black"/>
                  </a:solidFill>
                  <a:effectLst/>
                  <a:uLnTx/>
                  <a:uFillTx/>
                  <a:latin typeface="DM Sans"/>
                  <a:ea typeface="+mn-ea"/>
                  <a:cs typeface="+mn-cs"/>
                </a:rPr>
                <a:t>ITA°changes</a:t>
              </a:r>
              <a:r>
                <a:rPr kumimoji="0" lang="en-US" sz="1400" b="1" i="0" u="none" strike="noStrike" kern="1200" cap="none" spc="0" normalizeH="0" baseline="0" noProof="0">
                  <a:ln>
                    <a:noFill/>
                  </a:ln>
                  <a:solidFill>
                    <a:prstClr val="black"/>
                  </a:solidFill>
                  <a:effectLst/>
                  <a:uLnTx/>
                  <a:uFillTx/>
                  <a:latin typeface="DM Sans"/>
                  <a:ea typeface="+mn-ea"/>
                  <a:cs typeface="+mn-cs"/>
                </a:rPr>
                <a:t> </a:t>
              </a:r>
            </a:p>
          </p:txBody>
        </p:sp>
        <p:pic>
          <p:nvPicPr>
            <p:cNvPr id="8" name="Picture 7">
              <a:extLst>
                <a:ext uri="{FF2B5EF4-FFF2-40B4-BE49-F238E27FC236}">
                  <a16:creationId xmlns:a16="http://schemas.microsoft.com/office/drawing/2014/main" id="{8D5B3414-635D-B2F3-9420-C34C6F38BF5D}"/>
                </a:ext>
              </a:extLst>
            </p:cNvPr>
            <p:cNvPicPr>
              <a:picLocks noChangeAspect="1"/>
            </p:cNvPicPr>
            <p:nvPr/>
          </p:nvPicPr>
          <p:blipFill>
            <a:blip r:embed="rId3"/>
            <a:srcRect/>
            <a:stretch/>
          </p:blipFill>
          <p:spPr>
            <a:xfrm>
              <a:off x="4634232" y="4069858"/>
              <a:ext cx="4760139" cy="2326518"/>
            </a:xfrm>
            <a:prstGeom prst="rect">
              <a:avLst/>
            </a:prstGeom>
          </p:spPr>
        </p:pic>
        <p:sp>
          <p:nvSpPr>
            <p:cNvPr id="9" name="TextBox 8">
              <a:extLst>
                <a:ext uri="{FF2B5EF4-FFF2-40B4-BE49-F238E27FC236}">
                  <a16:creationId xmlns:a16="http://schemas.microsoft.com/office/drawing/2014/main" id="{60F2913C-99BD-0892-47A2-570235D5C9A7}"/>
                </a:ext>
              </a:extLst>
            </p:cNvPr>
            <p:cNvSpPr txBox="1"/>
            <p:nvPr/>
          </p:nvSpPr>
          <p:spPr>
            <a:xfrm>
              <a:off x="5131200" y="6440007"/>
              <a:ext cx="2747581" cy="12311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808080"/>
                  </a:solidFill>
                  <a:effectLst/>
                  <a:uLnTx/>
                  <a:uFillTx/>
                  <a:latin typeface="DM Sans"/>
                  <a:ea typeface="+mn-ea"/>
                  <a:cs typeface="+mn-cs"/>
                </a:rPr>
                <a:t>* P &lt; 0.05 compared to control </a:t>
              </a:r>
            </a:p>
          </p:txBody>
        </p:sp>
        <p:sp>
          <p:nvSpPr>
            <p:cNvPr id="10" name="TextBox 9">
              <a:extLst>
                <a:ext uri="{FF2B5EF4-FFF2-40B4-BE49-F238E27FC236}">
                  <a16:creationId xmlns:a16="http://schemas.microsoft.com/office/drawing/2014/main" id="{0C7544D1-C6D1-45D1-73FB-C375BDF836F4}"/>
                </a:ext>
              </a:extLst>
            </p:cNvPr>
            <p:cNvSpPr txBox="1"/>
            <p:nvPr/>
          </p:nvSpPr>
          <p:spPr>
            <a:xfrm>
              <a:off x="4153447" y="3819619"/>
              <a:ext cx="4550686" cy="215444"/>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Evolution of Melanin Index (MI) changes </a:t>
              </a:r>
            </a:p>
          </p:txBody>
        </p:sp>
      </p:grpSp>
      <p:sp>
        <p:nvSpPr>
          <p:cNvPr id="13" name="Rounded Rectangle 8">
            <a:extLst>
              <a:ext uri="{FF2B5EF4-FFF2-40B4-BE49-F238E27FC236}">
                <a16:creationId xmlns:a16="http://schemas.microsoft.com/office/drawing/2014/main" id="{778DE76A-D8E0-443D-0FD7-91E8DDCB0C7F}"/>
              </a:ext>
            </a:extLst>
          </p:cNvPr>
          <p:cNvSpPr/>
          <p:nvPr/>
        </p:nvSpPr>
        <p:spPr>
          <a:xfrm>
            <a:off x="-1" y="5004844"/>
            <a:ext cx="5432355" cy="927452"/>
          </a:xfrm>
          <a:prstGeom prst="roundRect">
            <a:avLst>
              <a:gd name="adj" fmla="val 0"/>
            </a:avLst>
          </a:prstGeom>
          <a:solidFill>
            <a:srgbClr val="30729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b="1" u="none" strike="noStrike" kern="1200" cap="none" spc="0" normalizeH="0" baseline="0" noProof="0">
                <a:ln>
                  <a:noFill/>
                </a:ln>
                <a:solidFill>
                  <a:srgbClr val="FFFFFF"/>
                </a:solidFill>
                <a:effectLst/>
                <a:uLnTx/>
                <a:uFillTx/>
                <a:latin typeface="DM Sans"/>
                <a:ea typeface="+mn-ea"/>
                <a:cs typeface="+mn-cs"/>
              </a:rPr>
              <a:t>The new power couple OXY 229 CB (2%) and NIACINAMIDE PC (3%) significantly ensures a lighter skin tone</a:t>
            </a:r>
          </a:p>
        </p:txBody>
      </p:sp>
    </p:spTree>
    <p:extLst>
      <p:ext uri="{BB962C8B-B14F-4D97-AF65-F5344CB8AC3E}">
        <p14:creationId xmlns:p14="http://schemas.microsoft.com/office/powerpoint/2010/main" val="2845803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7781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06084307"/>
      </p:ext>
    </p:extLst>
  </p:cSld>
  <p:clrMapOvr>
    <a:masterClrMapping/>
  </p:clrMapOvr>
</p:sld>
</file>

<file path=ppt/theme/theme1.xml><?xml version="1.0" encoding="utf-8"?>
<a:theme xmlns:a="http://schemas.openxmlformats.org/drawingml/2006/main" name="6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lcf76f155ced4ddcb4097134ff3c332f xmlns="4e78ffb6-5573-4dae-972d-0246748d492f">
      <Terms xmlns="http://schemas.microsoft.com/office/infopath/2007/PartnerControls"/>
    </lcf76f155ced4ddcb4097134ff3c332f>
    <DSMClassification xmlns="5a2251cd-bd5e-462d-8f0e-b8d48ef43808" xsi:nil="true"/>
    <Marcom_x0020_Status xmlns="4e78ffb6-5573-4dae-972d-0246748d492f">ongoing</Marcom_x0020_Status>
    <Transfer_x0020_B_x0026_C_x0020_Connect xmlns="4e78ffb6-5573-4dae-972d-0246748d492f">no</Transfer_x0020_B_x0026_C_x0020_Connect>
    <Validation_x0020_Mkt xmlns="4e78ffb6-5573-4dae-972d-0246748d492f">no</Validation_x0020_Mkt>
    <Marcom_x0020_Support_x0020_Needed xmlns="4e78ffb6-5573-4dae-972d-0246748d492f">yes</Marcom_x0020_Support_x0020_Needed>
    <Content_x0020_Revision xmlns="4e78ffb6-5573-4dae-972d-0246748d492f">Finished</Content_x0020_Revision>
    <Assigned_x0020_to0 xmlns="4e78ffb6-5573-4dae-972d-0246748d492f">Hannah Rogers</Assigned_x0020_to0>
    <Est_x002e_Cost xmlns="4e78ffb6-5573-4dae-972d-0246748d492f" xsi:nil="true"/>
    <Notes xmlns="4e78ffb6-5573-4dae-972d-0246748d492f" xsi:nil="true"/>
  </documentManagement>
</p:properties>
</file>

<file path=customXml/itemProps1.xml><?xml version="1.0" encoding="utf-8"?>
<ds:datastoreItem xmlns:ds="http://schemas.openxmlformats.org/officeDocument/2006/customXml" ds:itemID="{174DB451-44CD-4149-B501-1346E0030B68}">
  <ds:schemaRefs>
    <ds:schemaRef ds:uri="Microsoft.SharePoint.Taxonomy.ContentTypeSync"/>
  </ds:schemaRefs>
</ds:datastoreItem>
</file>

<file path=customXml/itemProps2.xml><?xml version="1.0" encoding="utf-8"?>
<ds:datastoreItem xmlns:ds="http://schemas.openxmlformats.org/officeDocument/2006/customXml" ds:itemID="{2AE6A950-E56F-43D3-A860-65ECB63701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4.xml><?xml version="1.0" encoding="utf-8"?>
<ds:datastoreItem xmlns:ds="http://schemas.openxmlformats.org/officeDocument/2006/customXml" ds:itemID="{7D192AB7-E55D-4C62-9017-90AD644F626D}">
  <ds:schemaRefs>
    <ds:schemaRef ds:uri="http://schemas.microsoft.com/office/infopath/2007/PartnerControls"/>
    <ds:schemaRef ds:uri="http://purl.org/dc/elements/1.1/"/>
    <ds:schemaRef ds:uri="http://schemas.microsoft.com/office/2006/metadata/properties"/>
    <ds:schemaRef ds:uri="5a2251cd-bd5e-462d-8f0e-b8d48ef43808"/>
    <ds:schemaRef ds:uri="http://purl.org/dc/terms/"/>
    <ds:schemaRef ds:uri="http://purl.org/dc/dcmitype/"/>
    <ds:schemaRef ds:uri="http://schemas.microsoft.com/office/2006/documentManagement/types"/>
    <ds:schemaRef ds:uri="4e78ffb6-5573-4dae-972d-0246748d492f"/>
    <ds:schemaRef ds:uri="http://schemas.openxmlformats.org/package/2006/metadata/core-properties"/>
    <ds:schemaRef ds:uri="8a4562e5-d5b1-4d26-b0bf-7e79abe2fe6f"/>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12</TotalTime>
  <Words>532</Words>
  <Application>Microsoft Office PowerPoint</Application>
  <PresentationFormat>Widescreen</PresentationFormat>
  <Paragraphs>74</Paragraphs>
  <Slides>8</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Fira Sans</vt:lpstr>
      <vt:lpstr>Wingdings</vt:lpstr>
      <vt:lpstr>DM Sans Bold</vt:lpstr>
      <vt:lpstr>Calibri</vt:lpstr>
      <vt:lpstr>Arial</vt:lpstr>
      <vt:lpstr>DM Sans</vt:lpstr>
      <vt:lpstr>6_dsm-firmenich</vt:lpstr>
      <vt:lpstr>PowerPoint Presentation</vt:lpstr>
      <vt:lpstr>OXY 229 CB</vt:lpstr>
      <vt:lpstr>OXY 229 CB</vt:lpstr>
      <vt:lpstr>OXY 229 CB</vt:lpstr>
      <vt:lpstr>OXY 229 CB</vt:lpstr>
      <vt:lpstr>OXY 229 CB plus NIACINAMIDE PC</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oxy_229_cb_teaser_2025-04</dc:title>
  <dc:creator>Karolina Strojny</dc:creator>
  <cp:lastModifiedBy>Marie-Sophie Meisinger</cp:lastModifiedBy>
  <cp:revision>10</cp:revision>
  <dcterms:created xsi:type="dcterms:W3CDTF">2023-03-31T07:21:36Z</dcterms:created>
  <dcterms:modified xsi:type="dcterms:W3CDTF">2025-04-17T06:29:39Z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ediaServiceImageTags">
    <vt:lpwstr/>
  </property>
  <property fmtid="{D5CDD505-2E9C-101B-9397-08002B2CF9AE}" pid="4" name="MSIP_Label_279dc149-7c28-4bdf-88ba-07214dba9bb1_Enabled">
    <vt:lpwstr>true</vt:lpwstr>
  </property>
  <property fmtid="{D5CDD505-2E9C-101B-9397-08002B2CF9AE}" pid="5" name="MSIP_Label_279dc149-7c28-4bdf-88ba-07214dba9bb1_SetDate">
    <vt:lpwstr>2024-03-19T14:52:37Z</vt:lpwstr>
  </property>
  <property fmtid="{D5CDD505-2E9C-101B-9397-08002B2CF9AE}" pid="6" name="MSIP_Label_279dc149-7c28-4bdf-88ba-07214dba9bb1_Method">
    <vt:lpwstr>Privileged</vt:lpwstr>
  </property>
  <property fmtid="{D5CDD505-2E9C-101B-9397-08002B2CF9AE}" pid="7" name="MSIP_Label_279dc149-7c28-4bdf-88ba-07214dba9bb1_Name">
    <vt:lpwstr>279dc149-7c28-4bdf-88ba-07214dba9bb1</vt:lpwstr>
  </property>
  <property fmtid="{D5CDD505-2E9C-101B-9397-08002B2CF9AE}" pid="8" name="MSIP_Label_279dc149-7c28-4bdf-88ba-07214dba9bb1_SiteId">
    <vt:lpwstr>49618402-6ea3-441d-957d-7df8773fee54</vt:lpwstr>
  </property>
  <property fmtid="{D5CDD505-2E9C-101B-9397-08002B2CF9AE}" pid="9" name="MSIP_Label_279dc149-7c28-4bdf-88ba-07214dba9bb1_ActionId">
    <vt:lpwstr>a3701ef4-f79e-4631-bb79-5924d7a0c620</vt:lpwstr>
  </property>
  <property fmtid="{D5CDD505-2E9C-101B-9397-08002B2CF9AE}" pid="10" name="MSIP_Label_279dc149-7c28-4bdf-88ba-07214dba9bb1_ContentBits">
    <vt:lpwstr>1</vt:lpwstr>
  </property>
  <property fmtid="{D5CDD505-2E9C-101B-9397-08002B2CF9AE}" pid="11" name="ClassificationContentMarkingHeaderLocations">
    <vt:lpwstr>dsm-firmenich:7</vt:lpwstr>
  </property>
  <property fmtid="{D5CDD505-2E9C-101B-9397-08002B2CF9AE}" pid="12" name="ClassificationContentMarkingHeaderText">
    <vt:lpwstr>internal</vt:lpwstr>
  </property>
</Properties>
</file>