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svg" ContentType="image/svg+xml"/>
  <Default Extension="wdp" ContentType="image/vnd.ms-photo"/>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notesSlides/notesSlide8.xml" ContentType="application/vnd.openxmlformats-officedocument.presentationml.notesSlide+xml"/>
  <Override PartName="/ppt/charts/chart4.xml" ContentType="application/vnd.openxmlformats-officedocument.drawingml.chart+xml"/>
  <Override PartName="/ppt/notesSlides/notesSlide9.xml" ContentType="application/vnd.openxmlformats-officedocument.presentationml.notesSlide+xml"/>
  <Override PartName="/ppt/charts/chart5.xml" ContentType="application/vnd.openxmlformats-officedocument.drawingml.chart+xml"/>
  <Override PartName="/ppt/charts/chart6.xml" ContentType="application/vnd.openxmlformats-officedocument.drawingml.chart+xml"/>
  <Override PartName="/ppt/charts/chart7.xml" ContentType="application/vnd.openxmlformats-officedocument.drawingml.chart+xml"/>
  <Override PartName="/ppt/drawings/drawing1.xml" ContentType="application/vnd.openxmlformats-officedocument.drawingml.chartshapes+xml"/>
  <Override PartName="/ppt/charts/chart8.xml" ContentType="application/vnd.openxmlformats-officedocument.drawingml.chart+xml"/>
  <Override PartName="/ppt/charts/chart9.xml" ContentType="application/vnd.openxmlformats-officedocument.drawingml.chart+xml"/>
  <Override PartName="/ppt/drawings/drawing2.xml" ContentType="application/vnd.openxmlformats-officedocument.drawingml.chartshapes+xml"/>
  <Override PartName="/ppt/charts/chart10.xml" ContentType="application/vnd.openxmlformats-officedocument.drawingml.chart+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919" r:id="rId5"/>
  </p:sldMasterIdLst>
  <p:notesMasterIdLst>
    <p:notesMasterId r:id="rId34"/>
  </p:notesMasterIdLst>
  <p:sldIdLst>
    <p:sldId id="2134808086" r:id="rId6"/>
    <p:sldId id="2147482668" r:id="rId7"/>
    <p:sldId id="2147482723" r:id="rId8"/>
    <p:sldId id="2147482669" r:id="rId9"/>
    <p:sldId id="2147482667" r:id="rId10"/>
    <p:sldId id="2147482725" r:id="rId11"/>
    <p:sldId id="2147483209" r:id="rId12"/>
    <p:sldId id="2134808135" r:id="rId13"/>
    <p:sldId id="2134808120" r:id="rId14"/>
    <p:sldId id="2134808121" r:id="rId15"/>
    <p:sldId id="2134808122" r:id="rId16"/>
    <p:sldId id="2134808123" r:id="rId17"/>
    <p:sldId id="2134808124" r:id="rId18"/>
    <p:sldId id="406" r:id="rId19"/>
    <p:sldId id="2134808116" r:id="rId20"/>
    <p:sldId id="2134808117" r:id="rId21"/>
    <p:sldId id="2134808118" r:id="rId22"/>
    <p:sldId id="2147482572" r:id="rId23"/>
    <p:sldId id="398" r:id="rId24"/>
    <p:sldId id="2147472526" r:id="rId25"/>
    <p:sldId id="2134808115" r:id="rId26"/>
    <p:sldId id="2147472863" r:id="rId27"/>
    <p:sldId id="2147482718" r:id="rId28"/>
    <p:sldId id="2147482731" r:id="rId29"/>
    <p:sldId id="2147472642" r:id="rId30"/>
    <p:sldId id="2147482727" r:id="rId31"/>
    <p:sldId id="2147482728" r:id="rId32"/>
    <p:sldId id="2147482730" r:id="rId33"/>
  </p:sldIdLst>
  <p:sldSz cx="12192000" cy="6858000"/>
  <p:notesSz cx="6858000" cy="9144000"/>
  <p:embeddedFontLst>
    <p:embeddedFont>
      <p:font typeface="DM Sans" pitchFamily="2" charset="0"/>
      <p:regular r:id="rId35"/>
      <p:bold r:id="rId36"/>
      <p:italic r:id="rId37"/>
      <p:boldItalic r:id="rId38"/>
    </p:embeddedFont>
    <p:embeddedFont>
      <p:font typeface="DM Sans 14pt" panose="020B0604020202020204" charset="0"/>
      <p:regular r:id="rId39"/>
      <p:bold r:id="rId40"/>
      <p:italic r:id="rId41"/>
      <p:boldItalic r:id="rId42"/>
    </p:embeddedFont>
    <p:embeddedFont>
      <p:font typeface="DM Sans Bold" charset="0"/>
      <p:regular r:id="rId43"/>
      <p:bold r:id="rId44"/>
      <p:italic r:id="rId45"/>
      <p:boldItalic r:id="rId46"/>
    </p:embeddedFont>
    <p:embeddedFont>
      <p:font typeface="DM Sans Medium" pitchFamily="2" charset="0"/>
      <p:regular r:id="rId47"/>
      <p:italic r:id="rId48"/>
    </p:embeddedFont>
    <p:embeddedFont>
      <p:font typeface="Fira Sans" panose="020B0503050000020004" pitchFamily="34" charset="0"/>
      <p:regular r:id="rId49"/>
      <p:bold r:id="rId50"/>
      <p:italic r:id="rId51"/>
      <p:boldItalic r:id="rId52"/>
    </p:embeddedFont>
    <p:embeddedFont>
      <p:font typeface="Franklin Gothic Heavy" panose="020B0903020102020204" pitchFamily="34" charset="0"/>
      <p:regular r:id="rId53"/>
      <p:italic r:id="rId54"/>
    </p:embeddedFont>
    <p:embeddedFont>
      <p:font typeface="Lora" pitchFamily="2" charset="0"/>
      <p:regular r:id="rId55"/>
      <p:bold r:id="rId56"/>
      <p:italic r:id="rId57"/>
      <p:boldItalic r:id="rId58"/>
    </p:embeddedFont>
    <p:embeddedFont>
      <p:font typeface="Roboto" panose="02000000000000000000" pitchFamily="2" charset="0"/>
      <p:regular r:id="rId59"/>
      <p:bold r:id="rId60"/>
      <p:italic r:id="rId61"/>
      <p:boldItalic r:id="rId62"/>
    </p:embeddedFont>
    <p:embeddedFont>
      <p:font typeface="Trebuchet MS" panose="020B0603020202020204" pitchFamily="34" charset="0"/>
      <p:regular r:id="rId63"/>
      <p:bold r:id="rId64"/>
      <p:italic r:id="rId65"/>
      <p:boldItalic r:id="rId66"/>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Introduction" id="{F024B22D-41A8-430E-93B8-08E127F5CDAE}">
          <p14:sldIdLst>
            <p14:sldId id="2134808086"/>
            <p14:sldId id="2147482668"/>
            <p14:sldId id="2147482723"/>
            <p14:sldId id="2147482669"/>
          </p14:sldIdLst>
        </p14:section>
        <p14:section name="Product" id="{C5513A2A-E3F6-4718-B615-C104405A01F8}">
          <p14:sldIdLst>
            <p14:sldId id="2147482667"/>
            <p14:sldId id="2147482725"/>
            <p14:sldId id="2147483209"/>
          </p14:sldIdLst>
        </p14:section>
        <p14:section name="Efficacy data" id="{3681B7AD-9020-4F5C-AF0D-53E3B969DB1B}">
          <p14:sldIdLst>
            <p14:sldId id="2134808135"/>
            <p14:sldId id="2134808120"/>
            <p14:sldId id="2134808121"/>
            <p14:sldId id="2134808122"/>
            <p14:sldId id="2134808123"/>
            <p14:sldId id="2134808124"/>
            <p14:sldId id="406"/>
            <p14:sldId id="2134808116"/>
            <p14:sldId id="2134808117"/>
            <p14:sldId id="2134808118"/>
            <p14:sldId id="2147482572"/>
            <p14:sldId id="398"/>
          </p14:sldIdLst>
        </p14:section>
        <p14:section name="In a nutshell" id="{0739A156-988A-4D53-B4B6-5AD891975609}">
          <p14:sldIdLst>
            <p14:sldId id="2147472526"/>
            <p14:sldId id="2134808115"/>
            <p14:sldId id="2147472863"/>
            <p14:sldId id="2147482718"/>
            <p14:sldId id="2147482731"/>
            <p14:sldId id="2147472642"/>
            <p14:sldId id="2147482727"/>
            <p14:sldId id="2147482728"/>
            <p14:sldId id="2147482730"/>
          </p14:sldIdLst>
        </p14:section>
      </p14:sectionLst>
    </p:ext>
    <p:ext uri="{EFAFB233-063F-42B5-8137-9DF3F51BA10A}">
      <p15:sldGuideLst xmlns:p15="http://schemas.microsoft.com/office/powerpoint/2012/main">
        <p15:guide id="2" pos="3840" userDrawn="1">
          <p15:clr>
            <a:srgbClr val="A4A3A4"/>
          </p15:clr>
        </p15:guide>
        <p15:guide id="3" orient="horz" pos="2160">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17FF70B6-10A3-2875-63ED-AAE370D1DFE8}" name="Karolina Strojny" initials="KS" userId="S::karolina.strojny@vim-group.com::76e827dd-946f-488b-88e6-4c70dcf5e094" providerId="AD"/>
  <p188:author id="{664E4CB7-5796-5CB7-1559-FA88D93208F8}" name="Wieke Lenderink" initials="WL" userId="S::Wieke.Lenderink@vim-group.com::c5b53452-ac57-46b3-8f1a-7e90fa3e48ee"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89C7E8"/>
    <a:srgbClr val="48A2CF"/>
    <a:srgbClr val="307297"/>
    <a:srgbClr val="E5722A"/>
    <a:srgbClr val="0070BA"/>
    <a:srgbClr val="FFFFFF"/>
    <a:srgbClr val="737373"/>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BD311841-3353-49B6-8A32-C363FE4BBA29}" v="1" dt="2025-07-29T14:49:08.621"/>
  </p1510:revLst>
</p1510:revInfo>
</file>

<file path=ppt/tableStyles.xml><?xml version="1.0" encoding="utf-8"?>
<a:tblStyleLst xmlns:a="http://schemas.openxmlformats.org/drawingml/2006/main" def="{5C22544A-7EE6-4342-B048-85BDC9FD1C3A}">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77740" autoAdjust="0"/>
  </p:normalViewPr>
  <p:slideViewPr>
    <p:cSldViewPr snapToGrid="0">
      <p:cViewPr varScale="1">
        <p:scale>
          <a:sx n="120" d="100"/>
          <a:sy n="120" d="100"/>
        </p:scale>
        <p:origin x="3966" y="96"/>
      </p:cViewPr>
      <p:guideLst>
        <p:guide pos="3840"/>
        <p:guide orient="horz" pos="216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openxmlformats.org/officeDocument/2006/relationships/font" Target="fonts/font5.fntdata"/><Relationship Id="rId21" Type="http://schemas.openxmlformats.org/officeDocument/2006/relationships/slide" Target="slides/slide16.xml"/><Relationship Id="rId34" Type="http://schemas.openxmlformats.org/officeDocument/2006/relationships/notesMaster" Target="notesMasters/notesMaster1.xml"/><Relationship Id="rId42" Type="http://schemas.openxmlformats.org/officeDocument/2006/relationships/font" Target="fonts/font8.fntdata"/><Relationship Id="rId47" Type="http://schemas.openxmlformats.org/officeDocument/2006/relationships/font" Target="fonts/font13.fntdata"/><Relationship Id="rId50" Type="http://schemas.openxmlformats.org/officeDocument/2006/relationships/font" Target="fonts/font16.fntdata"/><Relationship Id="rId55" Type="http://schemas.openxmlformats.org/officeDocument/2006/relationships/font" Target="fonts/font21.fntdata"/><Relationship Id="rId63" Type="http://schemas.openxmlformats.org/officeDocument/2006/relationships/font" Target="fonts/font29.fntdata"/><Relationship Id="rId68" Type="http://schemas.openxmlformats.org/officeDocument/2006/relationships/viewProps" Target="viewProps.xml"/><Relationship Id="rId7" Type="http://schemas.openxmlformats.org/officeDocument/2006/relationships/slide" Target="slides/slide2.xml"/><Relationship Id="rId71" Type="http://schemas.microsoft.com/office/2016/11/relationships/changesInfo" Target="changesInfos/changesInfo1.xml"/><Relationship Id="rId2" Type="http://schemas.openxmlformats.org/officeDocument/2006/relationships/customXml" Target="../customXml/item2.xml"/><Relationship Id="rId16" Type="http://schemas.openxmlformats.org/officeDocument/2006/relationships/slide" Target="slides/slide11.xml"/><Relationship Id="rId29" Type="http://schemas.openxmlformats.org/officeDocument/2006/relationships/slide" Target="slides/slide24.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font" Target="fonts/font3.fntdata"/><Relationship Id="rId40" Type="http://schemas.openxmlformats.org/officeDocument/2006/relationships/font" Target="fonts/font6.fntdata"/><Relationship Id="rId45" Type="http://schemas.openxmlformats.org/officeDocument/2006/relationships/font" Target="fonts/font11.fntdata"/><Relationship Id="rId53" Type="http://schemas.openxmlformats.org/officeDocument/2006/relationships/font" Target="fonts/font19.fntdata"/><Relationship Id="rId58" Type="http://schemas.openxmlformats.org/officeDocument/2006/relationships/font" Target="fonts/font24.fntdata"/><Relationship Id="rId66" Type="http://schemas.openxmlformats.org/officeDocument/2006/relationships/font" Target="fonts/font32.fntdata"/><Relationship Id="rId5" Type="http://schemas.openxmlformats.org/officeDocument/2006/relationships/slideMaster" Target="slideMasters/slideMaster1.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font" Target="fonts/font2.fntdata"/><Relationship Id="rId49" Type="http://schemas.openxmlformats.org/officeDocument/2006/relationships/font" Target="fonts/font15.fntdata"/><Relationship Id="rId57" Type="http://schemas.openxmlformats.org/officeDocument/2006/relationships/font" Target="fonts/font23.fntdata"/><Relationship Id="rId61" Type="http://schemas.openxmlformats.org/officeDocument/2006/relationships/font" Target="fonts/font27.fntdata"/><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slide" Target="slides/slide26.xml"/><Relationship Id="rId44" Type="http://schemas.openxmlformats.org/officeDocument/2006/relationships/font" Target="fonts/font10.fntdata"/><Relationship Id="rId52" Type="http://schemas.openxmlformats.org/officeDocument/2006/relationships/font" Target="fonts/font18.fntdata"/><Relationship Id="rId60" Type="http://schemas.openxmlformats.org/officeDocument/2006/relationships/font" Target="fonts/font26.fntdata"/><Relationship Id="rId65" Type="http://schemas.openxmlformats.org/officeDocument/2006/relationships/font" Target="fonts/font31.fntdata"/><Relationship Id="rId73" Type="http://schemas.microsoft.com/office/2018/10/relationships/authors" Target="authors.xml"/><Relationship Id="rId4" Type="http://schemas.openxmlformats.org/officeDocument/2006/relationships/customXml" Target="../customXml/item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font" Target="fonts/font1.fntdata"/><Relationship Id="rId43" Type="http://schemas.openxmlformats.org/officeDocument/2006/relationships/font" Target="fonts/font9.fntdata"/><Relationship Id="rId48" Type="http://schemas.openxmlformats.org/officeDocument/2006/relationships/font" Target="fonts/font14.fntdata"/><Relationship Id="rId56" Type="http://schemas.openxmlformats.org/officeDocument/2006/relationships/font" Target="fonts/font22.fntdata"/><Relationship Id="rId64" Type="http://schemas.openxmlformats.org/officeDocument/2006/relationships/font" Target="fonts/font30.fntdata"/><Relationship Id="rId69" Type="http://schemas.openxmlformats.org/officeDocument/2006/relationships/theme" Target="theme/theme1.xml"/><Relationship Id="rId8" Type="http://schemas.openxmlformats.org/officeDocument/2006/relationships/slide" Target="slides/slide3.xml"/><Relationship Id="rId51" Type="http://schemas.openxmlformats.org/officeDocument/2006/relationships/font" Target="fonts/font17.fntdata"/><Relationship Id="rId72" Type="http://schemas.microsoft.com/office/2015/10/relationships/revisionInfo" Target="revisionInfo.xml"/><Relationship Id="rId3" Type="http://schemas.openxmlformats.org/officeDocument/2006/relationships/customXml" Target="../customXml/item3.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font" Target="fonts/font4.fntdata"/><Relationship Id="rId46" Type="http://schemas.openxmlformats.org/officeDocument/2006/relationships/font" Target="fonts/font12.fntdata"/><Relationship Id="rId59" Type="http://schemas.openxmlformats.org/officeDocument/2006/relationships/font" Target="fonts/font25.fntdata"/><Relationship Id="rId67" Type="http://schemas.openxmlformats.org/officeDocument/2006/relationships/presProps" Target="presProps.xml"/><Relationship Id="rId20" Type="http://schemas.openxmlformats.org/officeDocument/2006/relationships/slide" Target="slides/slide15.xml"/><Relationship Id="rId41" Type="http://schemas.openxmlformats.org/officeDocument/2006/relationships/font" Target="fonts/font7.fntdata"/><Relationship Id="rId54" Type="http://schemas.openxmlformats.org/officeDocument/2006/relationships/font" Target="fonts/font20.fntdata"/><Relationship Id="rId62" Type="http://schemas.openxmlformats.org/officeDocument/2006/relationships/font" Target="fonts/font28.fntdata"/><Relationship Id="rId70"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Marie-Sophie Meisinger" userId="286e1ad8-c636-4702-a91e-982a33a1b0e7" providerId="ADAL" clId="{BD311841-3353-49B6-8A32-C363FE4BBA29}"/>
    <pc:docChg chg="custSel modSld">
      <pc:chgData name="Marie-Sophie Meisinger" userId="286e1ad8-c636-4702-a91e-982a33a1b0e7" providerId="ADAL" clId="{BD311841-3353-49B6-8A32-C363FE4BBA29}" dt="2025-07-29T14:57:31.601" v="6" actId="313"/>
      <pc:docMkLst>
        <pc:docMk/>
      </pc:docMkLst>
      <pc:sldChg chg="modNotesTx">
        <pc:chgData name="Marie-Sophie Meisinger" userId="286e1ad8-c636-4702-a91e-982a33a1b0e7" providerId="ADAL" clId="{BD311841-3353-49B6-8A32-C363FE4BBA29}" dt="2025-07-29T14:57:31.601" v="6" actId="313"/>
        <pc:sldMkLst>
          <pc:docMk/>
          <pc:sldMk cId="3365349511" sldId="2134808116"/>
        </pc:sldMkLst>
      </pc:sldChg>
      <pc:sldChg chg="modNotesTx">
        <pc:chgData name="Marie-Sophie Meisinger" userId="286e1ad8-c636-4702-a91e-982a33a1b0e7" providerId="ADAL" clId="{BD311841-3353-49B6-8A32-C363FE4BBA29}" dt="2025-07-29T14:57:20.027" v="2" actId="20577"/>
        <pc:sldMkLst>
          <pc:docMk/>
          <pc:sldMk cId="113496012" sldId="2134808122"/>
        </pc:sldMkLst>
      </pc:sldChg>
    </pc:docChg>
  </pc:docChgLst>
  <pc:docChgLst>
    <pc:chgData name="Anastasia Biel" userId="4969d011-70ee-4a2f-96d4-7d7d40a4c8e7" providerId="ADAL" clId="{4E45ABBF-77E8-4C09-AAD5-C78D4B67C5C8}"/>
    <pc:docChg chg="undo custSel addSld delSld modSld modMainMaster modSection">
      <pc:chgData name="Anastasia Biel" userId="4969d011-70ee-4a2f-96d4-7d7d40a4c8e7" providerId="ADAL" clId="{4E45ABBF-77E8-4C09-AAD5-C78D4B67C5C8}" dt="2025-06-26T16:57:13.751" v="1421"/>
      <pc:docMkLst>
        <pc:docMk/>
      </pc:docMkLst>
      <pc:sldChg chg="addSp delSp modSp mod">
        <pc:chgData name="Anastasia Biel" userId="4969d011-70ee-4a2f-96d4-7d7d40a4c8e7" providerId="ADAL" clId="{4E45ABBF-77E8-4C09-AAD5-C78D4B67C5C8}" dt="2025-06-26T16:57:13.751" v="1421"/>
        <pc:sldMkLst>
          <pc:docMk/>
          <pc:sldMk cId="2337384817" sldId="398"/>
        </pc:sldMkLst>
        <pc:spChg chg="mod">
          <ac:chgData name="Anastasia Biel" userId="4969d011-70ee-4a2f-96d4-7d7d40a4c8e7" providerId="ADAL" clId="{4E45ABBF-77E8-4C09-AAD5-C78D4B67C5C8}" dt="2025-06-26T13:53:41.675" v="321" actId="14100"/>
          <ac:spMkLst>
            <pc:docMk/>
            <pc:sldMk cId="2337384817" sldId="398"/>
            <ac:spMk id="5" creationId="{21BEDA9A-EA91-5C9B-7846-8DB1BB3D906F}"/>
          </ac:spMkLst>
        </pc:spChg>
        <pc:spChg chg="add mod ord">
          <ac:chgData name="Anastasia Biel" userId="4969d011-70ee-4a2f-96d4-7d7d40a4c8e7" providerId="ADAL" clId="{4E45ABBF-77E8-4C09-AAD5-C78D4B67C5C8}" dt="2025-06-26T13:53:35.311" v="317" actId="167"/>
          <ac:spMkLst>
            <pc:docMk/>
            <pc:sldMk cId="2337384817" sldId="398"/>
            <ac:spMk id="6" creationId="{C06831DD-99AE-A8A2-108C-1338A21B8BEA}"/>
          </ac:spMkLst>
        </pc:spChg>
        <pc:spChg chg="mod">
          <ac:chgData name="Anastasia Biel" userId="4969d011-70ee-4a2f-96d4-7d7d40a4c8e7" providerId="ADAL" clId="{4E45ABBF-77E8-4C09-AAD5-C78D4B67C5C8}" dt="2025-06-26T13:54:04.967" v="328" actId="1076"/>
          <ac:spMkLst>
            <pc:docMk/>
            <pc:sldMk cId="2337384817" sldId="398"/>
            <ac:spMk id="7" creationId="{DAF429B5-CF11-4165-80C5-F5F0C9051C20}"/>
          </ac:spMkLst>
        </pc:spChg>
        <pc:spChg chg="mod">
          <ac:chgData name="Anastasia Biel" userId="4969d011-70ee-4a2f-96d4-7d7d40a4c8e7" providerId="ADAL" clId="{4E45ABBF-77E8-4C09-AAD5-C78D4B67C5C8}" dt="2025-06-26T13:54:12.108" v="331" actId="1076"/>
          <ac:spMkLst>
            <pc:docMk/>
            <pc:sldMk cId="2337384817" sldId="398"/>
            <ac:spMk id="8" creationId="{9E1C5181-DCD5-4E01-9CC9-BBB82ED439BC}"/>
          </ac:spMkLst>
        </pc:spChg>
        <pc:picChg chg="add mod">
          <ac:chgData name="Anastasia Biel" userId="4969d011-70ee-4a2f-96d4-7d7d40a4c8e7" providerId="ADAL" clId="{4E45ABBF-77E8-4C09-AAD5-C78D4B67C5C8}" dt="2025-06-26T13:30:02.845" v="20"/>
          <ac:picMkLst>
            <pc:docMk/>
            <pc:sldMk cId="2337384817" sldId="398"/>
            <ac:picMk id="4" creationId="{DE1300E0-8198-08F8-27E4-CDB300FFE76B}"/>
          </ac:picMkLst>
        </pc:picChg>
        <pc:picChg chg="add mod ord">
          <ac:chgData name="Anastasia Biel" userId="4969d011-70ee-4a2f-96d4-7d7d40a4c8e7" providerId="ADAL" clId="{4E45ABBF-77E8-4C09-AAD5-C78D4B67C5C8}" dt="2025-06-26T13:53:35.311" v="317" actId="167"/>
          <ac:picMkLst>
            <pc:docMk/>
            <pc:sldMk cId="2337384817" sldId="398"/>
            <ac:picMk id="11" creationId="{360FB9BA-BCC4-1D27-90A5-B211924EBDA6}"/>
          </ac:picMkLst>
        </pc:picChg>
        <pc:picChg chg="add mod">
          <ac:chgData name="Anastasia Biel" userId="4969d011-70ee-4a2f-96d4-7d7d40a4c8e7" providerId="ADAL" clId="{4E45ABBF-77E8-4C09-AAD5-C78D4B67C5C8}" dt="2025-06-26T16:57:13.751" v="1421"/>
          <ac:picMkLst>
            <pc:docMk/>
            <pc:sldMk cId="2337384817" sldId="398"/>
            <ac:picMk id="15" creationId="{2AFE155D-2E56-8D76-146E-DB76A9FA0E08}"/>
          </ac:picMkLst>
        </pc:picChg>
      </pc:sldChg>
      <pc:sldChg chg="addSp delSp modSp mod">
        <pc:chgData name="Anastasia Biel" userId="4969d011-70ee-4a2f-96d4-7d7d40a4c8e7" providerId="ADAL" clId="{4E45ABBF-77E8-4C09-AAD5-C78D4B67C5C8}" dt="2025-06-26T13:58:02.075" v="389" actId="1076"/>
        <pc:sldMkLst>
          <pc:docMk/>
          <pc:sldMk cId="3632363767" sldId="406"/>
        </pc:sldMkLst>
        <pc:spChg chg="mod">
          <ac:chgData name="Anastasia Biel" userId="4969d011-70ee-4a2f-96d4-7d7d40a4c8e7" providerId="ADAL" clId="{4E45ABBF-77E8-4C09-AAD5-C78D4B67C5C8}" dt="2025-06-26T13:57:29.007" v="377" actId="14100"/>
          <ac:spMkLst>
            <pc:docMk/>
            <pc:sldMk cId="3632363767" sldId="406"/>
            <ac:spMk id="4" creationId="{15ED96B4-3515-F217-C7C3-C86A2C44C442}"/>
          </ac:spMkLst>
        </pc:spChg>
        <pc:spChg chg="add mod ord">
          <ac:chgData name="Anastasia Biel" userId="4969d011-70ee-4a2f-96d4-7d7d40a4c8e7" providerId="ADAL" clId="{4E45ABBF-77E8-4C09-AAD5-C78D4B67C5C8}" dt="2025-06-26T13:57:36.935" v="379" actId="167"/>
          <ac:spMkLst>
            <pc:docMk/>
            <pc:sldMk cId="3632363767" sldId="406"/>
            <ac:spMk id="8" creationId="{9BAE6AEE-A0F7-3691-9B88-F9A3788458DE}"/>
          </ac:spMkLst>
        </pc:spChg>
        <pc:spChg chg="mod">
          <ac:chgData name="Anastasia Biel" userId="4969d011-70ee-4a2f-96d4-7d7d40a4c8e7" providerId="ADAL" clId="{4E45ABBF-77E8-4C09-AAD5-C78D4B67C5C8}" dt="2025-06-26T13:57:56.795" v="388" actId="1076"/>
          <ac:spMkLst>
            <pc:docMk/>
            <pc:sldMk cId="3632363767" sldId="406"/>
            <ac:spMk id="20" creationId="{DE7F413E-FC6E-485D-8875-6190111DB4E8}"/>
          </ac:spMkLst>
        </pc:spChg>
        <pc:spChg chg="mod">
          <ac:chgData name="Anastasia Biel" userId="4969d011-70ee-4a2f-96d4-7d7d40a4c8e7" providerId="ADAL" clId="{4E45ABBF-77E8-4C09-AAD5-C78D4B67C5C8}" dt="2025-06-26T13:57:48.454" v="385" actId="1076"/>
          <ac:spMkLst>
            <pc:docMk/>
            <pc:sldMk cId="3632363767" sldId="406"/>
            <ac:spMk id="22" creationId="{052B7CF0-FC84-4C6A-9050-1E9E824420A9}"/>
          </ac:spMkLst>
        </pc:spChg>
        <pc:spChg chg="mod">
          <ac:chgData name="Anastasia Biel" userId="4969d011-70ee-4a2f-96d4-7d7d40a4c8e7" providerId="ADAL" clId="{4E45ABBF-77E8-4C09-AAD5-C78D4B67C5C8}" dt="2025-06-26T13:57:05.684" v="371" actId="207"/>
          <ac:spMkLst>
            <pc:docMk/>
            <pc:sldMk cId="3632363767" sldId="406"/>
            <ac:spMk id="30" creationId="{6998E4A9-EFDF-41DE-28E5-0515171F9F48}"/>
          </ac:spMkLst>
        </pc:spChg>
        <pc:picChg chg="add mod">
          <ac:chgData name="Anastasia Biel" userId="4969d011-70ee-4a2f-96d4-7d7d40a4c8e7" providerId="ADAL" clId="{4E45ABBF-77E8-4C09-AAD5-C78D4B67C5C8}" dt="2025-06-26T13:30:43.109" v="34" actId="14826"/>
          <ac:picMkLst>
            <pc:docMk/>
            <pc:sldMk cId="3632363767" sldId="406"/>
            <ac:picMk id="7" creationId="{F2ACEBE7-93C9-799F-24FA-68F18E9741B9}"/>
          </ac:picMkLst>
        </pc:picChg>
        <pc:picChg chg="add mod ord">
          <ac:chgData name="Anastasia Biel" userId="4969d011-70ee-4a2f-96d4-7d7d40a4c8e7" providerId="ADAL" clId="{4E45ABBF-77E8-4C09-AAD5-C78D4B67C5C8}" dt="2025-06-26T13:57:36.935" v="379" actId="167"/>
          <ac:picMkLst>
            <pc:docMk/>
            <pc:sldMk cId="3632363767" sldId="406"/>
            <ac:picMk id="9" creationId="{7B03913D-35EF-D3A1-5CBB-00B61D9E6B1B}"/>
          </ac:picMkLst>
        </pc:picChg>
      </pc:sldChg>
      <pc:sldChg chg="modSp mod">
        <pc:chgData name="Anastasia Biel" userId="4969d011-70ee-4a2f-96d4-7d7d40a4c8e7" providerId="ADAL" clId="{4E45ABBF-77E8-4C09-AAD5-C78D4B67C5C8}" dt="2025-06-26T13:27:02.798" v="2" actId="20577"/>
        <pc:sldMkLst>
          <pc:docMk/>
          <pc:sldMk cId="3478085034" sldId="2134808086"/>
        </pc:sldMkLst>
        <pc:spChg chg="mod">
          <ac:chgData name="Anastasia Biel" userId="4969d011-70ee-4a2f-96d4-7d7d40a4c8e7" providerId="ADAL" clId="{4E45ABBF-77E8-4C09-AAD5-C78D4B67C5C8}" dt="2025-06-26T13:27:02.798" v="2" actId="20577"/>
          <ac:spMkLst>
            <pc:docMk/>
            <pc:sldMk cId="3478085034" sldId="2134808086"/>
            <ac:spMk id="2" creationId="{F4A76698-24F9-B0FB-0F05-CCAD55523077}"/>
          </ac:spMkLst>
        </pc:spChg>
      </pc:sldChg>
      <pc:sldChg chg="addSp delSp modSp add mod">
        <pc:chgData name="Anastasia Biel" userId="4969d011-70ee-4a2f-96d4-7d7d40a4c8e7" providerId="ADAL" clId="{4E45ABBF-77E8-4C09-AAD5-C78D4B67C5C8}" dt="2025-06-26T14:22:36.116" v="683"/>
        <pc:sldMkLst>
          <pc:docMk/>
          <pc:sldMk cId="1632090369" sldId="2134808115"/>
        </pc:sldMkLst>
        <pc:spChg chg="add mod">
          <ac:chgData name="Anastasia Biel" userId="4969d011-70ee-4a2f-96d4-7d7d40a4c8e7" providerId="ADAL" clId="{4E45ABBF-77E8-4C09-AAD5-C78D4B67C5C8}" dt="2025-06-26T13:28:58.944" v="15" actId="12"/>
          <ac:spMkLst>
            <pc:docMk/>
            <pc:sldMk cId="1632090369" sldId="2134808115"/>
            <ac:spMk id="9" creationId="{72A91123-ACD2-D712-C6DD-A59939C49A62}"/>
          </ac:spMkLst>
        </pc:spChg>
        <pc:spChg chg="add mod">
          <ac:chgData name="Anastasia Biel" userId="4969d011-70ee-4a2f-96d4-7d7d40a4c8e7" providerId="ADAL" clId="{4E45ABBF-77E8-4C09-AAD5-C78D4B67C5C8}" dt="2025-06-26T14:22:36.116" v="683"/>
          <ac:spMkLst>
            <pc:docMk/>
            <pc:sldMk cId="1632090369" sldId="2134808115"/>
            <ac:spMk id="10" creationId="{FA0D8194-84BF-6FCB-6EC5-3394329F43CF}"/>
          </ac:spMkLst>
        </pc:spChg>
      </pc:sldChg>
      <pc:sldChg chg="addSp delSp modSp mod">
        <pc:chgData name="Anastasia Biel" userId="4969d011-70ee-4a2f-96d4-7d7d40a4c8e7" providerId="ADAL" clId="{4E45ABBF-77E8-4C09-AAD5-C78D4B67C5C8}" dt="2025-06-26T15:58:00.188" v="849" actId="1076"/>
        <pc:sldMkLst>
          <pc:docMk/>
          <pc:sldMk cId="3365349511" sldId="2134808116"/>
        </pc:sldMkLst>
        <pc:spChg chg="add mod">
          <ac:chgData name="Anastasia Biel" userId="4969d011-70ee-4a2f-96d4-7d7d40a4c8e7" providerId="ADAL" clId="{4E45ABBF-77E8-4C09-AAD5-C78D4B67C5C8}" dt="2025-06-26T14:22:16.559" v="677" actId="207"/>
          <ac:spMkLst>
            <pc:docMk/>
            <pc:sldMk cId="3365349511" sldId="2134808116"/>
            <ac:spMk id="7" creationId="{8B0C737D-0CE1-BEB8-4984-E01693EBE58E}"/>
          </ac:spMkLst>
        </pc:spChg>
        <pc:spChg chg="add mod">
          <ac:chgData name="Anastasia Biel" userId="4969d011-70ee-4a2f-96d4-7d7d40a4c8e7" providerId="ADAL" clId="{4E45ABBF-77E8-4C09-AAD5-C78D4B67C5C8}" dt="2025-06-26T15:53:02.482" v="832"/>
          <ac:spMkLst>
            <pc:docMk/>
            <pc:sldMk cId="3365349511" sldId="2134808116"/>
            <ac:spMk id="10" creationId="{24C57D6B-DFFE-30A3-C1C8-994D42188DC1}"/>
          </ac:spMkLst>
        </pc:spChg>
        <pc:spChg chg="mod">
          <ac:chgData name="Anastasia Biel" userId="4969d011-70ee-4a2f-96d4-7d7d40a4c8e7" providerId="ADAL" clId="{4E45ABBF-77E8-4C09-AAD5-C78D4B67C5C8}" dt="2025-06-26T13:56:45.310" v="368" actId="20577"/>
          <ac:spMkLst>
            <pc:docMk/>
            <pc:sldMk cId="3365349511" sldId="2134808116"/>
            <ac:spMk id="16" creationId="{B3CE53E0-7308-17DE-72CA-F315AC919D75}"/>
          </ac:spMkLst>
        </pc:spChg>
        <pc:spChg chg="mod">
          <ac:chgData name="Anastasia Biel" userId="4969d011-70ee-4a2f-96d4-7d7d40a4c8e7" providerId="ADAL" clId="{4E45ABBF-77E8-4C09-AAD5-C78D4B67C5C8}" dt="2025-06-26T13:56:53.008" v="369" actId="12"/>
          <ac:spMkLst>
            <pc:docMk/>
            <pc:sldMk cId="3365349511" sldId="2134808116"/>
            <ac:spMk id="17" creationId="{03FA654C-CBD4-3B4D-FEE0-E4783D5B3CAD}"/>
          </ac:spMkLst>
        </pc:spChg>
        <pc:spChg chg="mod">
          <ac:chgData name="Anastasia Biel" userId="4969d011-70ee-4a2f-96d4-7d7d40a4c8e7" providerId="ADAL" clId="{4E45ABBF-77E8-4C09-AAD5-C78D4B67C5C8}" dt="2025-06-26T13:56:41.533" v="366" actId="207"/>
          <ac:spMkLst>
            <pc:docMk/>
            <pc:sldMk cId="3365349511" sldId="2134808116"/>
            <ac:spMk id="42" creationId="{560D78C8-87CD-D44B-C367-423E454FF813}"/>
          </ac:spMkLst>
        </pc:spChg>
        <pc:picChg chg="add mod">
          <ac:chgData name="Anastasia Biel" userId="4969d011-70ee-4a2f-96d4-7d7d40a4c8e7" providerId="ADAL" clId="{4E45ABBF-77E8-4C09-AAD5-C78D4B67C5C8}" dt="2025-06-26T13:30:28.179" v="31"/>
          <ac:picMkLst>
            <pc:docMk/>
            <pc:sldMk cId="3365349511" sldId="2134808116"/>
            <ac:picMk id="5" creationId="{8D7B83CD-1411-25F5-185B-94E2525C8C0F}"/>
          </ac:picMkLst>
        </pc:picChg>
        <pc:picChg chg="add mod modCrop">
          <ac:chgData name="Anastasia Biel" userId="4969d011-70ee-4a2f-96d4-7d7d40a4c8e7" providerId="ADAL" clId="{4E45ABBF-77E8-4C09-AAD5-C78D4B67C5C8}" dt="2025-06-26T15:58:00.188" v="849" actId="1076"/>
          <ac:picMkLst>
            <pc:docMk/>
            <pc:sldMk cId="3365349511" sldId="2134808116"/>
            <ac:picMk id="13" creationId="{21CE335C-DC62-24D3-1EDA-067476378D5E}"/>
          </ac:picMkLst>
        </pc:picChg>
      </pc:sldChg>
      <pc:sldChg chg="addSp delSp modSp mod">
        <pc:chgData name="Anastasia Biel" userId="4969d011-70ee-4a2f-96d4-7d7d40a4c8e7" providerId="ADAL" clId="{4E45ABBF-77E8-4C09-AAD5-C78D4B67C5C8}" dt="2025-06-26T15:59:07.299" v="850"/>
        <pc:sldMkLst>
          <pc:docMk/>
          <pc:sldMk cId="4107014050" sldId="2134808117"/>
        </pc:sldMkLst>
        <pc:spChg chg="mod">
          <ac:chgData name="Anastasia Biel" userId="4969d011-70ee-4a2f-96d4-7d7d40a4c8e7" providerId="ADAL" clId="{4E45ABBF-77E8-4C09-AAD5-C78D4B67C5C8}" dt="2025-06-26T13:56:14.022" v="359" actId="12"/>
          <ac:spMkLst>
            <pc:docMk/>
            <pc:sldMk cId="4107014050" sldId="2134808117"/>
            <ac:spMk id="5" creationId="{C0A5A21C-A3A7-42A9-924D-B247FE7C5E77}"/>
          </ac:spMkLst>
        </pc:spChg>
        <pc:spChg chg="mod">
          <ac:chgData name="Anastasia Biel" userId="4969d011-70ee-4a2f-96d4-7d7d40a4c8e7" providerId="ADAL" clId="{4E45ABBF-77E8-4C09-AAD5-C78D4B67C5C8}" dt="2025-06-26T13:56:27.537" v="364" actId="14100"/>
          <ac:spMkLst>
            <pc:docMk/>
            <pc:sldMk cId="4107014050" sldId="2134808117"/>
            <ac:spMk id="10" creationId="{D3F11E2F-9798-9F5C-DF46-00465207DBB0}"/>
          </ac:spMkLst>
        </pc:spChg>
        <pc:spChg chg="mod">
          <ac:chgData name="Anastasia Biel" userId="4969d011-70ee-4a2f-96d4-7d7d40a4c8e7" providerId="ADAL" clId="{4E45ABBF-77E8-4C09-AAD5-C78D4B67C5C8}" dt="2025-06-26T15:43:02.246" v="792" actId="1076"/>
          <ac:spMkLst>
            <pc:docMk/>
            <pc:sldMk cId="4107014050" sldId="2134808117"/>
            <ac:spMk id="12" creationId="{CD4BED76-084C-4255-9851-62CDF43D845C}"/>
          </ac:spMkLst>
        </pc:spChg>
        <pc:picChg chg="add mod">
          <ac:chgData name="Anastasia Biel" userId="4969d011-70ee-4a2f-96d4-7d7d40a4c8e7" providerId="ADAL" clId="{4E45ABBF-77E8-4C09-AAD5-C78D4B67C5C8}" dt="2025-06-26T13:30:18.235" v="26"/>
          <ac:picMkLst>
            <pc:docMk/>
            <pc:sldMk cId="4107014050" sldId="2134808117"/>
            <ac:picMk id="6" creationId="{8ACE8483-1FF8-1A89-046B-B742D29206F3}"/>
          </ac:picMkLst>
        </pc:picChg>
        <pc:picChg chg="add mod">
          <ac:chgData name="Anastasia Biel" userId="4969d011-70ee-4a2f-96d4-7d7d40a4c8e7" providerId="ADAL" clId="{4E45ABBF-77E8-4C09-AAD5-C78D4B67C5C8}" dt="2025-06-26T15:59:07.299" v="850"/>
          <ac:picMkLst>
            <pc:docMk/>
            <pc:sldMk cId="4107014050" sldId="2134808117"/>
            <ac:picMk id="8" creationId="{8A67EB29-8B23-7B30-25BF-A08BA315347B}"/>
          </ac:picMkLst>
        </pc:picChg>
      </pc:sldChg>
      <pc:sldChg chg="addSp delSp modSp mod">
        <pc:chgData name="Anastasia Biel" userId="4969d011-70ee-4a2f-96d4-7d7d40a4c8e7" providerId="ADAL" clId="{4E45ABBF-77E8-4C09-AAD5-C78D4B67C5C8}" dt="2025-06-26T14:00:40.025" v="425" actId="1076"/>
        <pc:sldMkLst>
          <pc:docMk/>
          <pc:sldMk cId="3979459923" sldId="2134808118"/>
        </pc:sldMkLst>
        <pc:spChg chg="add mod ord">
          <ac:chgData name="Anastasia Biel" userId="4969d011-70ee-4a2f-96d4-7d7d40a4c8e7" providerId="ADAL" clId="{4E45ABBF-77E8-4C09-AAD5-C78D4B67C5C8}" dt="2025-06-26T13:55:28.043" v="348" actId="167"/>
          <ac:spMkLst>
            <pc:docMk/>
            <pc:sldMk cId="3979459923" sldId="2134808118"/>
            <ac:spMk id="27" creationId="{99EE6F2A-7FC0-61F7-280A-2C04DCDE5F8D}"/>
          </ac:spMkLst>
        </pc:spChg>
        <pc:spChg chg="mod">
          <ac:chgData name="Anastasia Biel" userId="4969d011-70ee-4a2f-96d4-7d7d40a4c8e7" providerId="ADAL" clId="{4E45ABBF-77E8-4C09-AAD5-C78D4B67C5C8}" dt="2025-06-26T14:00:40.025" v="425" actId="1076"/>
          <ac:spMkLst>
            <pc:docMk/>
            <pc:sldMk cId="3979459923" sldId="2134808118"/>
            <ac:spMk id="31" creationId="{F190D457-FCB2-493F-AD15-BF6576D3ABC2}"/>
          </ac:spMkLst>
        </pc:spChg>
        <pc:spChg chg="mod">
          <ac:chgData name="Anastasia Biel" userId="4969d011-70ee-4a2f-96d4-7d7d40a4c8e7" providerId="ADAL" clId="{4E45ABBF-77E8-4C09-AAD5-C78D4B67C5C8}" dt="2025-06-26T13:55:40.540" v="350" actId="207"/>
          <ac:spMkLst>
            <pc:docMk/>
            <pc:sldMk cId="3979459923" sldId="2134808118"/>
            <ac:spMk id="51" creationId="{EB5AA869-19F4-E080-03A7-75C878A08D80}"/>
          </ac:spMkLst>
        </pc:spChg>
        <pc:picChg chg="add mod">
          <ac:chgData name="Anastasia Biel" userId="4969d011-70ee-4a2f-96d4-7d7d40a4c8e7" providerId="ADAL" clId="{4E45ABBF-77E8-4C09-AAD5-C78D4B67C5C8}" dt="2025-06-26T13:30:13.334" v="24"/>
          <ac:picMkLst>
            <pc:docMk/>
            <pc:sldMk cId="3979459923" sldId="2134808118"/>
            <ac:picMk id="10" creationId="{68E09078-2343-DF6E-C0B9-AD74CF01A69E}"/>
          </ac:picMkLst>
        </pc:picChg>
      </pc:sldChg>
      <pc:sldChg chg="addSp delSp modSp mod">
        <pc:chgData name="Anastasia Biel" userId="4969d011-70ee-4a2f-96d4-7d7d40a4c8e7" providerId="ADAL" clId="{4E45ABBF-77E8-4C09-AAD5-C78D4B67C5C8}" dt="2025-06-26T16:18:36.508" v="978"/>
        <pc:sldMkLst>
          <pc:docMk/>
          <pc:sldMk cId="710147803" sldId="2134808120"/>
        </pc:sldMkLst>
        <pc:spChg chg="mod">
          <ac:chgData name="Anastasia Biel" userId="4969d011-70ee-4a2f-96d4-7d7d40a4c8e7" providerId="ADAL" clId="{4E45ABBF-77E8-4C09-AAD5-C78D4B67C5C8}" dt="2025-06-26T14:02:48.877" v="456" actId="207"/>
          <ac:spMkLst>
            <pc:docMk/>
            <pc:sldMk cId="710147803" sldId="2134808120"/>
            <ac:spMk id="5" creationId="{BB4F7C61-FE8A-56F3-C162-2A01519DD26D}"/>
          </ac:spMkLst>
        </pc:spChg>
        <pc:spChg chg="mod">
          <ac:chgData name="Anastasia Biel" userId="4969d011-70ee-4a2f-96d4-7d7d40a4c8e7" providerId="ADAL" clId="{4E45ABBF-77E8-4C09-AAD5-C78D4B67C5C8}" dt="2025-06-26T14:03:03.532" v="458" actId="12"/>
          <ac:spMkLst>
            <pc:docMk/>
            <pc:sldMk cId="710147803" sldId="2134808120"/>
            <ac:spMk id="11" creationId="{5054C854-C0CF-4338-8FC7-E42865B1ABD5}"/>
          </ac:spMkLst>
        </pc:spChg>
        <pc:spChg chg="mod">
          <ac:chgData name="Anastasia Biel" userId="4969d011-70ee-4a2f-96d4-7d7d40a4c8e7" providerId="ADAL" clId="{4E45ABBF-77E8-4C09-AAD5-C78D4B67C5C8}" dt="2025-06-26T14:03:17.159" v="461" actId="207"/>
          <ac:spMkLst>
            <pc:docMk/>
            <pc:sldMk cId="710147803" sldId="2134808120"/>
            <ac:spMk id="12" creationId="{F4B0AD8D-E697-4341-B503-4ADD4AD23B41}"/>
          </ac:spMkLst>
        </pc:spChg>
        <pc:spChg chg="mod">
          <ac:chgData name="Anastasia Biel" userId="4969d011-70ee-4a2f-96d4-7d7d40a4c8e7" providerId="ADAL" clId="{4E45ABBF-77E8-4C09-AAD5-C78D4B67C5C8}" dt="2025-06-26T14:02:55.682" v="457" actId="12"/>
          <ac:spMkLst>
            <pc:docMk/>
            <pc:sldMk cId="710147803" sldId="2134808120"/>
            <ac:spMk id="13" creationId="{8DAFC63E-CFFC-4858-B322-74A80AAC432C}"/>
          </ac:spMkLst>
        </pc:spChg>
        <pc:spChg chg="add mod">
          <ac:chgData name="Anastasia Biel" userId="4969d011-70ee-4a2f-96d4-7d7d40a4c8e7" providerId="ADAL" clId="{4E45ABBF-77E8-4C09-AAD5-C78D4B67C5C8}" dt="2025-06-26T16:13:44.054" v="938" actId="1036"/>
          <ac:spMkLst>
            <pc:docMk/>
            <pc:sldMk cId="710147803" sldId="2134808120"/>
            <ac:spMk id="15" creationId="{443B02AE-EB76-AFCE-E19C-E1D08110C6B1}"/>
          </ac:spMkLst>
        </pc:spChg>
        <pc:spChg chg="add mod">
          <ac:chgData name="Anastasia Biel" userId="4969d011-70ee-4a2f-96d4-7d7d40a4c8e7" providerId="ADAL" clId="{4E45ABBF-77E8-4C09-AAD5-C78D4B67C5C8}" dt="2025-06-26T16:14:07.116" v="948" actId="1038"/>
          <ac:spMkLst>
            <pc:docMk/>
            <pc:sldMk cId="710147803" sldId="2134808120"/>
            <ac:spMk id="16" creationId="{11BD33EF-E049-6996-1846-08EF0655809A}"/>
          </ac:spMkLst>
        </pc:spChg>
        <pc:spChg chg="mod">
          <ac:chgData name="Anastasia Biel" userId="4969d011-70ee-4a2f-96d4-7d7d40a4c8e7" providerId="ADAL" clId="{4E45ABBF-77E8-4C09-AAD5-C78D4B67C5C8}" dt="2025-06-26T14:02:44.184" v="454" actId="207"/>
          <ac:spMkLst>
            <pc:docMk/>
            <pc:sldMk cId="710147803" sldId="2134808120"/>
            <ac:spMk id="33" creationId="{1B9F6CBD-626C-1298-5202-CA276ACDD2A1}"/>
          </ac:spMkLst>
        </pc:spChg>
        <pc:graphicFrameChg chg="add mod">
          <ac:chgData name="Anastasia Biel" userId="4969d011-70ee-4a2f-96d4-7d7d40a4c8e7" providerId="ADAL" clId="{4E45ABBF-77E8-4C09-AAD5-C78D4B67C5C8}" dt="2025-06-26T16:18:36.508" v="978"/>
          <ac:graphicFrameMkLst>
            <pc:docMk/>
            <pc:sldMk cId="710147803" sldId="2134808120"/>
            <ac:graphicFrameMk id="14" creationId="{D4CD3165-C4B1-9B75-049D-E9ABEB3A4BBC}"/>
          </ac:graphicFrameMkLst>
        </pc:graphicFrameChg>
        <pc:picChg chg="add mod">
          <ac:chgData name="Anastasia Biel" userId="4969d011-70ee-4a2f-96d4-7d7d40a4c8e7" providerId="ADAL" clId="{4E45ABBF-77E8-4C09-AAD5-C78D4B67C5C8}" dt="2025-06-26T13:31:19.128" v="46"/>
          <ac:picMkLst>
            <pc:docMk/>
            <pc:sldMk cId="710147803" sldId="2134808120"/>
            <ac:picMk id="8" creationId="{41081862-7BA2-D492-2277-D3201CED29B3}"/>
          </ac:picMkLst>
        </pc:picChg>
      </pc:sldChg>
      <pc:sldChg chg="addSp delSp modSp mod">
        <pc:chgData name="Anastasia Biel" userId="4969d011-70ee-4a2f-96d4-7d7d40a4c8e7" providerId="ADAL" clId="{4E45ABBF-77E8-4C09-AAD5-C78D4B67C5C8}" dt="2025-06-26T16:35:26.116" v="1249" actId="1582"/>
        <pc:sldMkLst>
          <pc:docMk/>
          <pc:sldMk cId="3839084584" sldId="2134808121"/>
        </pc:sldMkLst>
        <pc:spChg chg="mod">
          <ac:chgData name="Anastasia Biel" userId="4969d011-70ee-4a2f-96d4-7d7d40a4c8e7" providerId="ADAL" clId="{4E45ABBF-77E8-4C09-AAD5-C78D4B67C5C8}" dt="2025-06-26T14:02:11.674" v="449" actId="113"/>
          <ac:spMkLst>
            <pc:docMk/>
            <pc:sldMk cId="3839084584" sldId="2134808121"/>
            <ac:spMk id="4" creationId="{1331EF37-7493-444D-30D1-6DB22BF4641B}"/>
          </ac:spMkLst>
        </pc:spChg>
        <pc:spChg chg="add mod">
          <ac:chgData name="Anastasia Biel" userId="4969d011-70ee-4a2f-96d4-7d7d40a4c8e7" providerId="ADAL" clId="{4E45ABBF-77E8-4C09-AAD5-C78D4B67C5C8}" dt="2025-06-26T16:23:51.901" v="1082" actId="1035"/>
          <ac:spMkLst>
            <pc:docMk/>
            <pc:sldMk cId="3839084584" sldId="2134808121"/>
            <ac:spMk id="8" creationId="{9AA3449A-CC96-6092-E69A-C86DDAFD888D}"/>
          </ac:spMkLst>
        </pc:spChg>
        <pc:spChg chg="add mod">
          <ac:chgData name="Anastasia Biel" userId="4969d011-70ee-4a2f-96d4-7d7d40a4c8e7" providerId="ADAL" clId="{4E45ABBF-77E8-4C09-AAD5-C78D4B67C5C8}" dt="2025-06-26T16:23:51.901" v="1082" actId="1035"/>
          <ac:spMkLst>
            <pc:docMk/>
            <pc:sldMk cId="3839084584" sldId="2134808121"/>
            <ac:spMk id="10" creationId="{446D7871-8764-267F-00F5-EA84548EF8FB}"/>
          </ac:spMkLst>
        </pc:spChg>
        <pc:spChg chg="add mod">
          <ac:chgData name="Anastasia Biel" userId="4969d011-70ee-4a2f-96d4-7d7d40a4c8e7" providerId="ADAL" clId="{4E45ABBF-77E8-4C09-AAD5-C78D4B67C5C8}" dt="2025-06-26T16:23:51.901" v="1082" actId="1035"/>
          <ac:spMkLst>
            <pc:docMk/>
            <pc:sldMk cId="3839084584" sldId="2134808121"/>
            <ac:spMk id="11" creationId="{174CC80C-7BB7-76F4-3968-14CCCE758210}"/>
          </ac:spMkLst>
        </pc:spChg>
        <pc:spChg chg="mod">
          <ac:chgData name="Anastasia Biel" userId="4969d011-70ee-4a2f-96d4-7d7d40a4c8e7" providerId="ADAL" clId="{4E45ABBF-77E8-4C09-AAD5-C78D4B67C5C8}" dt="2025-06-26T14:02:27.522" v="452" actId="207"/>
          <ac:spMkLst>
            <pc:docMk/>
            <pc:sldMk cId="3839084584" sldId="2134808121"/>
            <ac:spMk id="36" creationId="{B94C5B63-DCB2-8215-E8B2-0284D29BFF7B}"/>
          </ac:spMkLst>
        </pc:spChg>
        <pc:spChg chg="mod">
          <ac:chgData name="Anastasia Biel" userId="4969d011-70ee-4a2f-96d4-7d7d40a4c8e7" providerId="ADAL" clId="{4E45ABBF-77E8-4C09-AAD5-C78D4B67C5C8}" dt="2025-06-26T14:02:21.385" v="450" actId="12"/>
          <ac:spMkLst>
            <pc:docMk/>
            <pc:sldMk cId="3839084584" sldId="2134808121"/>
            <ac:spMk id="53" creationId="{9CB381E2-13A4-4EBC-9993-120B756AC257}"/>
          </ac:spMkLst>
        </pc:spChg>
        <pc:graphicFrameChg chg="add mod">
          <ac:chgData name="Anastasia Biel" userId="4969d011-70ee-4a2f-96d4-7d7d40a4c8e7" providerId="ADAL" clId="{4E45ABBF-77E8-4C09-AAD5-C78D4B67C5C8}" dt="2025-06-26T16:35:26.116" v="1249" actId="1582"/>
          <ac:graphicFrameMkLst>
            <pc:docMk/>
            <pc:sldMk cId="3839084584" sldId="2134808121"/>
            <ac:graphicFrameMk id="7" creationId="{44D4ACE3-FD45-BBD7-40F5-FF47945BB076}"/>
          </ac:graphicFrameMkLst>
        </pc:graphicFrameChg>
        <pc:picChg chg="add mod">
          <ac:chgData name="Anastasia Biel" userId="4969d011-70ee-4a2f-96d4-7d7d40a4c8e7" providerId="ADAL" clId="{4E45ABBF-77E8-4C09-AAD5-C78D4B67C5C8}" dt="2025-06-26T13:31:12.213" v="43"/>
          <ac:picMkLst>
            <pc:docMk/>
            <pc:sldMk cId="3839084584" sldId="2134808121"/>
            <ac:picMk id="6" creationId="{D1908C14-D074-184E-2586-492D738538AB}"/>
          </ac:picMkLst>
        </pc:picChg>
      </pc:sldChg>
      <pc:sldChg chg="addSp delSp modSp mod">
        <pc:chgData name="Anastasia Biel" userId="4969d011-70ee-4a2f-96d4-7d7d40a4c8e7" providerId="ADAL" clId="{4E45ABBF-77E8-4C09-AAD5-C78D4B67C5C8}" dt="2025-06-26T16:42:02.203" v="1386" actId="14100"/>
        <pc:sldMkLst>
          <pc:docMk/>
          <pc:sldMk cId="113496012" sldId="2134808122"/>
        </pc:sldMkLst>
        <pc:spChg chg="mod">
          <ac:chgData name="Anastasia Biel" userId="4969d011-70ee-4a2f-96d4-7d7d40a4c8e7" providerId="ADAL" clId="{4E45ABBF-77E8-4C09-AAD5-C78D4B67C5C8}" dt="2025-06-26T14:02:02.020" v="447" actId="113"/>
          <ac:spMkLst>
            <pc:docMk/>
            <pc:sldMk cId="113496012" sldId="2134808122"/>
            <ac:spMk id="5" creationId="{54992CD5-870F-C489-D1B3-CF333B6548A2}"/>
          </ac:spMkLst>
        </pc:spChg>
        <pc:spChg chg="mod">
          <ac:chgData name="Anastasia Biel" userId="4969d011-70ee-4a2f-96d4-7d7d40a4c8e7" providerId="ADAL" clId="{4E45ABBF-77E8-4C09-AAD5-C78D4B67C5C8}" dt="2025-06-26T16:28:19.797" v="1161" actId="1076"/>
          <ac:spMkLst>
            <pc:docMk/>
            <pc:sldMk cId="113496012" sldId="2134808122"/>
            <ac:spMk id="6" creationId="{C9286109-6EB9-4839-B000-F631770991A4}"/>
          </ac:spMkLst>
        </pc:spChg>
        <pc:spChg chg="mod">
          <ac:chgData name="Anastasia Biel" userId="4969d011-70ee-4a2f-96d4-7d7d40a4c8e7" providerId="ADAL" clId="{4E45ABBF-77E8-4C09-AAD5-C78D4B67C5C8}" dt="2025-06-26T16:37:20.493" v="1280" actId="1076"/>
          <ac:spMkLst>
            <pc:docMk/>
            <pc:sldMk cId="113496012" sldId="2134808122"/>
            <ac:spMk id="7" creationId="{E7F47593-5D3B-4C8E-BD41-89F02C980AC1}"/>
          </ac:spMkLst>
        </pc:spChg>
        <pc:spChg chg="mod">
          <ac:chgData name="Anastasia Biel" userId="4969d011-70ee-4a2f-96d4-7d7d40a4c8e7" providerId="ADAL" clId="{4E45ABBF-77E8-4C09-AAD5-C78D4B67C5C8}" dt="2025-06-26T16:37:24.992" v="1282" actId="1076"/>
          <ac:spMkLst>
            <pc:docMk/>
            <pc:sldMk cId="113496012" sldId="2134808122"/>
            <ac:spMk id="9" creationId="{6C75988D-703D-47A3-8497-DC8DF21CDD40}"/>
          </ac:spMkLst>
        </pc:spChg>
        <pc:spChg chg="add mod">
          <ac:chgData name="Anastasia Biel" userId="4969d011-70ee-4a2f-96d4-7d7d40a4c8e7" providerId="ADAL" clId="{4E45ABBF-77E8-4C09-AAD5-C78D4B67C5C8}" dt="2025-06-26T16:30:19.532" v="1216" actId="1035"/>
          <ac:spMkLst>
            <pc:docMk/>
            <pc:sldMk cId="113496012" sldId="2134808122"/>
            <ac:spMk id="16" creationId="{BF8C298E-CC70-D37F-1A49-0D9E69ED18E6}"/>
          </ac:spMkLst>
        </pc:spChg>
        <pc:spChg chg="mod">
          <ac:chgData name="Anastasia Biel" userId="4969d011-70ee-4a2f-96d4-7d7d40a4c8e7" providerId="ADAL" clId="{4E45ABBF-77E8-4C09-AAD5-C78D4B67C5C8}" dt="2025-06-26T16:28:13.353" v="1160" actId="1076"/>
          <ac:spMkLst>
            <pc:docMk/>
            <pc:sldMk cId="113496012" sldId="2134808122"/>
            <ac:spMk id="17" creationId="{6589B626-0C1F-33FB-59B6-FF162F477D8A}"/>
          </ac:spMkLst>
        </pc:spChg>
        <pc:spChg chg="add mod">
          <ac:chgData name="Anastasia Biel" userId="4969d011-70ee-4a2f-96d4-7d7d40a4c8e7" providerId="ADAL" clId="{4E45ABBF-77E8-4C09-AAD5-C78D4B67C5C8}" dt="2025-06-26T16:41:13.211" v="1377" actId="20577"/>
          <ac:spMkLst>
            <pc:docMk/>
            <pc:sldMk cId="113496012" sldId="2134808122"/>
            <ac:spMk id="18" creationId="{840032BB-998B-CAF5-021C-2C8DAD95C3D5}"/>
          </ac:spMkLst>
        </pc:spChg>
        <pc:spChg chg="add mod">
          <ac:chgData name="Anastasia Biel" userId="4969d011-70ee-4a2f-96d4-7d7d40a4c8e7" providerId="ADAL" clId="{4E45ABBF-77E8-4C09-AAD5-C78D4B67C5C8}" dt="2025-06-26T16:36:20.279" v="1259" actId="1037"/>
          <ac:spMkLst>
            <pc:docMk/>
            <pc:sldMk cId="113496012" sldId="2134808122"/>
            <ac:spMk id="20" creationId="{11F6ECA8-419C-4247-DBE2-6BCFED7CEFBD}"/>
          </ac:spMkLst>
        </pc:spChg>
        <pc:spChg chg="add mod">
          <ac:chgData name="Anastasia Biel" userId="4969d011-70ee-4a2f-96d4-7d7d40a4c8e7" providerId="ADAL" clId="{4E45ABBF-77E8-4C09-AAD5-C78D4B67C5C8}" dt="2025-06-26T16:36:32.699" v="1264" actId="1037"/>
          <ac:spMkLst>
            <pc:docMk/>
            <pc:sldMk cId="113496012" sldId="2134808122"/>
            <ac:spMk id="21" creationId="{398EF4B9-E958-15F3-4E93-78A7AE37AF9A}"/>
          </ac:spMkLst>
        </pc:spChg>
        <pc:spChg chg="add mod">
          <ac:chgData name="Anastasia Biel" userId="4969d011-70ee-4a2f-96d4-7d7d40a4c8e7" providerId="ADAL" clId="{4E45ABBF-77E8-4C09-AAD5-C78D4B67C5C8}" dt="2025-06-26T16:36:38.955" v="1267" actId="1038"/>
          <ac:spMkLst>
            <pc:docMk/>
            <pc:sldMk cId="113496012" sldId="2134808122"/>
            <ac:spMk id="22" creationId="{C94B8337-6964-2B0B-8D3F-55C939FFE6DC}"/>
          </ac:spMkLst>
        </pc:spChg>
        <pc:spChg chg="add mod">
          <ac:chgData name="Anastasia Biel" userId="4969d011-70ee-4a2f-96d4-7d7d40a4c8e7" providerId="ADAL" clId="{4E45ABBF-77E8-4C09-AAD5-C78D4B67C5C8}" dt="2025-06-26T16:36:50.995" v="1273" actId="1036"/>
          <ac:spMkLst>
            <pc:docMk/>
            <pc:sldMk cId="113496012" sldId="2134808122"/>
            <ac:spMk id="23" creationId="{CDE167B5-FD5D-8901-E5B2-61356F47978B}"/>
          </ac:spMkLst>
        </pc:spChg>
        <pc:spChg chg="add mod">
          <ac:chgData name="Anastasia Biel" userId="4969d011-70ee-4a2f-96d4-7d7d40a4c8e7" providerId="ADAL" clId="{4E45ABBF-77E8-4C09-AAD5-C78D4B67C5C8}" dt="2025-06-26T16:39:37.425" v="1351" actId="20577"/>
          <ac:spMkLst>
            <pc:docMk/>
            <pc:sldMk cId="113496012" sldId="2134808122"/>
            <ac:spMk id="26" creationId="{6D8EA96B-981D-B4F1-DF9B-5DDB592C0286}"/>
          </ac:spMkLst>
        </pc:spChg>
        <pc:spChg chg="add mod">
          <ac:chgData name="Anastasia Biel" userId="4969d011-70ee-4a2f-96d4-7d7d40a4c8e7" providerId="ADAL" clId="{4E45ABBF-77E8-4C09-AAD5-C78D4B67C5C8}" dt="2025-06-26T16:40:08.996" v="1357" actId="1076"/>
          <ac:spMkLst>
            <pc:docMk/>
            <pc:sldMk cId="113496012" sldId="2134808122"/>
            <ac:spMk id="29" creationId="{AEFB15D4-2905-144C-B340-464FADF71EDD}"/>
          </ac:spMkLst>
        </pc:spChg>
        <pc:spChg chg="add mod">
          <ac:chgData name="Anastasia Biel" userId="4969d011-70ee-4a2f-96d4-7d7d40a4c8e7" providerId="ADAL" clId="{4E45ABBF-77E8-4C09-AAD5-C78D4B67C5C8}" dt="2025-06-26T16:40:39.957" v="1366" actId="1037"/>
          <ac:spMkLst>
            <pc:docMk/>
            <pc:sldMk cId="113496012" sldId="2134808122"/>
            <ac:spMk id="30" creationId="{3417FE41-5358-23DC-3C82-A5BA73FC3771}"/>
          </ac:spMkLst>
        </pc:spChg>
        <pc:spChg chg="add mod ord">
          <ac:chgData name="Anastasia Biel" userId="4969d011-70ee-4a2f-96d4-7d7d40a4c8e7" providerId="ADAL" clId="{4E45ABBF-77E8-4C09-AAD5-C78D4B67C5C8}" dt="2025-06-26T16:42:02.203" v="1386" actId="14100"/>
          <ac:spMkLst>
            <pc:docMk/>
            <pc:sldMk cId="113496012" sldId="2134808122"/>
            <ac:spMk id="31" creationId="{5BACA9D5-B076-FB13-5437-EEB600D72590}"/>
          </ac:spMkLst>
        </pc:spChg>
        <pc:spChg chg="mod">
          <ac:chgData name="Anastasia Biel" userId="4969d011-70ee-4a2f-96d4-7d7d40a4c8e7" providerId="ADAL" clId="{4E45ABBF-77E8-4C09-AAD5-C78D4B67C5C8}" dt="2025-06-26T14:01:23.070" v="431" actId="207"/>
          <ac:spMkLst>
            <pc:docMk/>
            <pc:sldMk cId="113496012" sldId="2134808122"/>
            <ac:spMk id="41" creationId="{AE9ACD48-4FBB-8AD9-E9AB-D8A519AF5626}"/>
          </ac:spMkLst>
        </pc:spChg>
        <pc:graphicFrameChg chg="add mod">
          <ac:chgData name="Anastasia Biel" userId="4969d011-70ee-4a2f-96d4-7d7d40a4c8e7" providerId="ADAL" clId="{4E45ABBF-77E8-4C09-AAD5-C78D4B67C5C8}" dt="2025-06-26T16:34:52.818" v="1247" actId="1582"/>
          <ac:graphicFrameMkLst>
            <pc:docMk/>
            <pc:sldMk cId="113496012" sldId="2134808122"/>
            <ac:graphicFrameMk id="15" creationId="{557FEB56-4803-FC31-526E-739BEF5DABD0}"/>
          </ac:graphicFrameMkLst>
        </pc:graphicFrameChg>
        <pc:graphicFrameChg chg="add mod">
          <ac:chgData name="Anastasia Biel" userId="4969d011-70ee-4a2f-96d4-7d7d40a4c8e7" providerId="ADAL" clId="{4E45ABBF-77E8-4C09-AAD5-C78D4B67C5C8}" dt="2025-06-26T16:38:02.253" v="1302" actId="20577"/>
          <ac:graphicFrameMkLst>
            <pc:docMk/>
            <pc:sldMk cId="113496012" sldId="2134808122"/>
            <ac:graphicFrameMk id="24" creationId="{92554BEC-8380-1961-4681-AEFE855CF64C}"/>
          </ac:graphicFrameMkLst>
        </pc:graphicFrameChg>
        <pc:picChg chg="add mod">
          <ac:chgData name="Anastasia Biel" userId="4969d011-70ee-4a2f-96d4-7d7d40a4c8e7" providerId="ADAL" clId="{4E45ABBF-77E8-4C09-AAD5-C78D4B67C5C8}" dt="2025-06-26T13:31:04.816" v="41"/>
          <ac:picMkLst>
            <pc:docMk/>
            <pc:sldMk cId="113496012" sldId="2134808122"/>
            <ac:picMk id="10" creationId="{5EB49506-7C5B-A36D-14CD-A4CD9A1DD8E0}"/>
          </ac:picMkLst>
        </pc:picChg>
        <pc:cxnChg chg="add mod">
          <ac:chgData name="Anastasia Biel" userId="4969d011-70ee-4a2f-96d4-7d7d40a4c8e7" providerId="ADAL" clId="{4E45ABBF-77E8-4C09-AAD5-C78D4B67C5C8}" dt="2025-06-26T14:01:37.056" v="436" actId="14100"/>
          <ac:cxnSpMkLst>
            <pc:docMk/>
            <pc:sldMk cId="113496012" sldId="2134808122"/>
            <ac:cxnSpMk id="12" creationId="{651BB24C-9E33-C019-D773-8FD1096D656D}"/>
          </ac:cxnSpMkLst>
        </pc:cxnChg>
        <pc:cxnChg chg="add mod">
          <ac:chgData name="Anastasia Biel" userId="4969d011-70ee-4a2f-96d4-7d7d40a4c8e7" providerId="ADAL" clId="{4E45ABBF-77E8-4C09-AAD5-C78D4B67C5C8}" dt="2025-06-26T16:39:45.964" v="1353" actId="14100"/>
          <ac:cxnSpMkLst>
            <pc:docMk/>
            <pc:sldMk cId="113496012" sldId="2134808122"/>
            <ac:cxnSpMk id="19" creationId="{9977C28E-C6F6-DBC3-36F0-E238204CA191}"/>
          </ac:cxnSpMkLst>
        </pc:cxnChg>
        <pc:cxnChg chg="add mod">
          <ac:chgData name="Anastasia Biel" userId="4969d011-70ee-4a2f-96d4-7d7d40a4c8e7" providerId="ADAL" clId="{4E45ABBF-77E8-4C09-AAD5-C78D4B67C5C8}" dt="2025-06-26T16:39:44.038" v="1352" actId="14100"/>
          <ac:cxnSpMkLst>
            <pc:docMk/>
            <pc:sldMk cId="113496012" sldId="2134808122"/>
            <ac:cxnSpMk id="25" creationId="{7CA24A3C-8865-8584-73EA-7B2C0B83F95B}"/>
          </ac:cxnSpMkLst>
        </pc:cxnChg>
      </pc:sldChg>
      <pc:sldChg chg="addSp delSp modSp mod">
        <pc:chgData name="Anastasia Biel" userId="4969d011-70ee-4a2f-96d4-7d7d40a4c8e7" providerId="ADAL" clId="{4E45ABBF-77E8-4C09-AAD5-C78D4B67C5C8}" dt="2025-06-26T16:42:25.733" v="1392" actId="255"/>
        <pc:sldMkLst>
          <pc:docMk/>
          <pc:sldMk cId="283141689" sldId="2134808123"/>
        </pc:sldMkLst>
        <pc:spChg chg="mod">
          <ac:chgData name="Anastasia Biel" userId="4969d011-70ee-4a2f-96d4-7d7d40a4c8e7" providerId="ADAL" clId="{4E45ABBF-77E8-4C09-AAD5-C78D4B67C5C8}" dt="2025-06-26T14:01:56.713" v="445" actId="207"/>
          <ac:spMkLst>
            <pc:docMk/>
            <pc:sldMk cId="283141689" sldId="2134808123"/>
            <ac:spMk id="4" creationId="{5AEA8458-8AD3-0AC3-99A2-D76B3A52DE95}"/>
          </ac:spMkLst>
        </pc:spChg>
        <pc:spChg chg="add mod ord">
          <ac:chgData name="Anastasia Biel" userId="4969d011-70ee-4a2f-96d4-7d7d40a4c8e7" providerId="ADAL" clId="{4E45ABBF-77E8-4C09-AAD5-C78D4B67C5C8}" dt="2025-06-26T16:42:07.222" v="1388" actId="167"/>
          <ac:spMkLst>
            <pc:docMk/>
            <pc:sldMk cId="283141689" sldId="2134808123"/>
            <ac:spMk id="12" creationId="{45DD3226-7F12-172B-3520-06E7D45F3D1D}"/>
          </ac:spMkLst>
        </pc:spChg>
        <pc:spChg chg="mod">
          <ac:chgData name="Anastasia Biel" userId="4969d011-70ee-4a2f-96d4-7d7d40a4c8e7" providerId="ADAL" clId="{4E45ABBF-77E8-4C09-AAD5-C78D4B67C5C8}" dt="2025-06-26T14:01:10.080" v="429" actId="207"/>
          <ac:spMkLst>
            <pc:docMk/>
            <pc:sldMk cId="283141689" sldId="2134808123"/>
            <ac:spMk id="22" creationId="{18132E44-8D9D-AC40-885E-C4CB4F4E84FB}"/>
          </ac:spMkLst>
        </pc:spChg>
        <pc:spChg chg="mod">
          <ac:chgData name="Anastasia Biel" userId="4969d011-70ee-4a2f-96d4-7d7d40a4c8e7" providerId="ADAL" clId="{4E45ABBF-77E8-4C09-AAD5-C78D4B67C5C8}" dt="2025-06-26T16:42:21.139" v="1391" actId="255"/>
          <ac:spMkLst>
            <pc:docMk/>
            <pc:sldMk cId="283141689" sldId="2134808123"/>
            <ac:spMk id="23" creationId="{2D3FC1C6-83BE-413C-B7A5-03E92279B168}"/>
          </ac:spMkLst>
        </pc:spChg>
        <pc:spChg chg="mod">
          <ac:chgData name="Anastasia Biel" userId="4969d011-70ee-4a2f-96d4-7d7d40a4c8e7" providerId="ADAL" clId="{4E45ABBF-77E8-4C09-AAD5-C78D4B67C5C8}" dt="2025-06-26T16:42:25.733" v="1392" actId="255"/>
          <ac:spMkLst>
            <pc:docMk/>
            <pc:sldMk cId="283141689" sldId="2134808123"/>
            <ac:spMk id="24" creationId="{C8B43576-0772-4037-A440-DC1E545AE422}"/>
          </ac:spMkLst>
        </pc:spChg>
        <pc:picChg chg="add mod">
          <ac:chgData name="Anastasia Biel" userId="4969d011-70ee-4a2f-96d4-7d7d40a4c8e7" providerId="ADAL" clId="{4E45ABBF-77E8-4C09-AAD5-C78D4B67C5C8}" dt="2025-06-26T13:30:58.161" v="39" actId="14826"/>
          <ac:picMkLst>
            <pc:docMk/>
            <pc:sldMk cId="283141689" sldId="2134808123"/>
            <ac:picMk id="8" creationId="{A90C4917-2679-264C-FD12-1AD947F7FA6E}"/>
          </ac:picMkLst>
        </pc:picChg>
        <pc:cxnChg chg="add mod">
          <ac:chgData name="Anastasia Biel" userId="4969d011-70ee-4a2f-96d4-7d7d40a4c8e7" providerId="ADAL" clId="{4E45ABBF-77E8-4C09-AAD5-C78D4B67C5C8}" dt="2025-06-26T14:01:51.744" v="443"/>
          <ac:cxnSpMkLst>
            <pc:docMk/>
            <pc:sldMk cId="283141689" sldId="2134808123"/>
            <ac:cxnSpMk id="11" creationId="{3A438457-9532-A027-B264-BF6CFE2574AE}"/>
          </ac:cxnSpMkLst>
        </pc:cxnChg>
      </pc:sldChg>
      <pc:sldChg chg="addSp delSp modSp mod">
        <pc:chgData name="Anastasia Biel" userId="4969d011-70ee-4a2f-96d4-7d7d40a4c8e7" providerId="ADAL" clId="{4E45ABBF-77E8-4C09-AAD5-C78D4B67C5C8}" dt="2025-06-26T16:42:40.312" v="1394" actId="255"/>
        <pc:sldMkLst>
          <pc:docMk/>
          <pc:sldMk cId="2290131205" sldId="2134808124"/>
        </pc:sldMkLst>
        <pc:spChg chg="mod">
          <ac:chgData name="Anastasia Biel" userId="4969d011-70ee-4a2f-96d4-7d7d40a4c8e7" providerId="ADAL" clId="{4E45ABBF-77E8-4C09-AAD5-C78D4B67C5C8}" dt="2025-06-26T13:58:17.707" v="393" actId="207"/>
          <ac:spMkLst>
            <pc:docMk/>
            <pc:sldMk cId="2290131205" sldId="2134808124"/>
            <ac:spMk id="4" creationId="{C9768B9C-8DBA-3383-22BA-717961E6D492}"/>
          </ac:spMkLst>
        </pc:spChg>
        <pc:spChg chg="add mod">
          <ac:chgData name="Anastasia Biel" userId="4969d011-70ee-4a2f-96d4-7d7d40a4c8e7" providerId="ADAL" clId="{4E45ABBF-77E8-4C09-AAD5-C78D4B67C5C8}" dt="2025-06-26T14:00:12.485" v="420" actId="1076"/>
          <ac:spMkLst>
            <pc:docMk/>
            <pc:sldMk cId="2290131205" sldId="2134808124"/>
            <ac:spMk id="8" creationId="{C63ED551-71E2-B59C-3B95-EE868FEC619D}"/>
          </ac:spMkLst>
        </pc:spChg>
        <pc:spChg chg="add mod">
          <ac:chgData name="Anastasia Biel" userId="4969d011-70ee-4a2f-96d4-7d7d40a4c8e7" providerId="ADAL" clId="{4E45ABBF-77E8-4C09-AAD5-C78D4B67C5C8}" dt="2025-06-26T14:00:12.485" v="420" actId="1076"/>
          <ac:spMkLst>
            <pc:docMk/>
            <pc:sldMk cId="2290131205" sldId="2134808124"/>
            <ac:spMk id="9" creationId="{1155AAFB-5065-B09A-E69D-3614650F186F}"/>
          </ac:spMkLst>
        </pc:spChg>
        <pc:spChg chg="add mod ord">
          <ac:chgData name="Anastasia Biel" userId="4969d011-70ee-4a2f-96d4-7d7d40a4c8e7" providerId="ADAL" clId="{4E45ABBF-77E8-4C09-AAD5-C78D4B67C5C8}" dt="2025-06-26T16:42:13.418" v="1390" actId="167"/>
          <ac:spMkLst>
            <pc:docMk/>
            <pc:sldMk cId="2290131205" sldId="2134808124"/>
            <ac:spMk id="15" creationId="{1CB30A5E-A0FF-DF5D-AEE5-A0421DAF617D}"/>
          </ac:spMkLst>
        </pc:spChg>
        <pc:spChg chg="mod">
          <ac:chgData name="Anastasia Biel" userId="4969d011-70ee-4a2f-96d4-7d7d40a4c8e7" providerId="ADAL" clId="{4E45ABBF-77E8-4C09-AAD5-C78D4B67C5C8}" dt="2025-06-26T13:58:14.304" v="391" actId="207"/>
          <ac:spMkLst>
            <pc:docMk/>
            <pc:sldMk cId="2290131205" sldId="2134808124"/>
            <ac:spMk id="27" creationId="{1EF5AFF6-E263-0566-C252-4AFDF30EFE0C}"/>
          </ac:spMkLst>
        </pc:spChg>
        <pc:spChg chg="mod">
          <ac:chgData name="Anastasia Biel" userId="4969d011-70ee-4a2f-96d4-7d7d40a4c8e7" providerId="ADAL" clId="{4E45ABBF-77E8-4C09-AAD5-C78D4B67C5C8}" dt="2025-06-26T16:42:33.021" v="1393" actId="255"/>
          <ac:spMkLst>
            <pc:docMk/>
            <pc:sldMk cId="2290131205" sldId="2134808124"/>
            <ac:spMk id="33" creationId="{07BDA500-7DDD-47D4-A09D-7BFD30F33CA4}"/>
          </ac:spMkLst>
        </pc:spChg>
        <pc:spChg chg="mod">
          <ac:chgData name="Anastasia Biel" userId="4969d011-70ee-4a2f-96d4-7d7d40a4c8e7" providerId="ADAL" clId="{4E45ABBF-77E8-4C09-AAD5-C78D4B67C5C8}" dt="2025-06-26T16:42:40.312" v="1394" actId="255"/>
          <ac:spMkLst>
            <pc:docMk/>
            <pc:sldMk cId="2290131205" sldId="2134808124"/>
            <ac:spMk id="34" creationId="{DDF170E8-DA67-4B59-BBDE-987B24D786C2}"/>
          </ac:spMkLst>
        </pc:spChg>
        <pc:spChg chg="mod">
          <ac:chgData name="Anastasia Biel" userId="4969d011-70ee-4a2f-96d4-7d7d40a4c8e7" providerId="ADAL" clId="{4E45ABBF-77E8-4C09-AAD5-C78D4B67C5C8}" dt="2025-06-26T14:00:04.767" v="417" actId="207"/>
          <ac:spMkLst>
            <pc:docMk/>
            <pc:sldMk cId="2290131205" sldId="2134808124"/>
            <ac:spMk id="35" creationId="{18E7DFBF-C6AD-46EF-B36B-46453453DA05}"/>
          </ac:spMkLst>
        </pc:spChg>
        <pc:spChg chg="mod">
          <ac:chgData name="Anastasia Biel" userId="4969d011-70ee-4a2f-96d4-7d7d40a4c8e7" providerId="ADAL" clId="{4E45ABBF-77E8-4C09-AAD5-C78D4B67C5C8}" dt="2025-06-26T14:00:01.323" v="416" actId="207"/>
          <ac:spMkLst>
            <pc:docMk/>
            <pc:sldMk cId="2290131205" sldId="2134808124"/>
            <ac:spMk id="36" creationId="{3AEFEE5A-3E51-4B4F-9C53-04CFA7F6EF3F}"/>
          </ac:spMkLst>
        </pc:spChg>
        <pc:picChg chg="add mod">
          <ac:chgData name="Anastasia Biel" userId="4969d011-70ee-4a2f-96d4-7d7d40a4c8e7" providerId="ADAL" clId="{4E45ABBF-77E8-4C09-AAD5-C78D4B67C5C8}" dt="2025-06-26T13:30:49.205" v="36"/>
          <ac:picMkLst>
            <pc:docMk/>
            <pc:sldMk cId="2290131205" sldId="2134808124"/>
            <ac:picMk id="7" creationId="{5A316C0C-8A64-453D-8307-E96C4D12DBF5}"/>
          </ac:picMkLst>
        </pc:picChg>
        <pc:cxnChg chg="add mod">
          <ac:chgData name="Anastasia Biel" userId="4969d011-70ee-4a2f-96d4-7d7d40a4c8e7" providerId="ADAL" clId="{4E45ABBF-77E8-4C09-AAD5-C78D4B67C5C8}" dt="2025-06-26T14:01:49.054" v="441" actId="1076"/>
          <ac:cxnSpMkLst>
            <pc:docMk/>
            <pc:sldMk cId="2290131205" sldId="2134808124"/>
            <ac:cxnSpMk id="14" creationId="{A42FA7C5-F702-36BE-B64E-8BA4874581B8}"/>
          </ac:cxnSpMkLst>
        </pc:cxnChg>
      </pc:sldChg>
      <pc:sldChg chg="addSp delSp modSp mod">
        <pc:chgData name="Anastasia Biel" userId="4969d011-70ee-4a2f-96d4-7d7d40a4c8e7" providerId="ADAL" clId="{4E45ABBF-77E8-4C09-AAD5-C78D4B67C5C8}" dt="2025-06-26T15:34:55" v="784" actId="1076"/>
        <pc:sldMkLst>
          <pc:docMk/>
          <pc:sldMk cId="2434822258" sldId="2134808135"/>
        </pc:sldMkLst>
        <pc:spChg chg="mod">
          <ac:chgData name="Anastasia Biel" userId="4969d011-70ee-4a2f-96d4-7d7d40a4c8e7" providerId="ADAL" clId="{4E45ABBF-77E8-4C09-AAD5-C78D4B67C5C8}" dt="2025-06-26T15:34:23.470" v="774" actId="14100"/>
          <ac:spMkLst>
            <pc:docMk/>
            <pc:sldMk cId="2434822258" sldId="2134808135"/>
            <ac:spMk id="5" creationId="{D8CE2C90-E531-4CB1-B29E-8D7CBAF9CFD4}"/>
          </ac:spMkLst>
        </pc:spChg>
        <pc:spChg chg="mod">
          <ac:chgData name="Anastasia Biel" userId="4969d011-70ee-4a2f-96d4-7d7d40a4c8e7" providerId="ADAL" clId="{4E45ABBF-77E8-4C09-AAD5-C78D4B67C5C8}" dt="2025-06-26T14:15:48" v="598" actId="207"/>
          <ac:spMkLst>
            <pc:docMk/>
            <pc:sldMk cId="2434822258" sldId="2134808135"/>
            <ac:spMk id="7" creationId="{E4CE3D91-1177-4D29-ADD3-DFD00E74D029}"/>
          </ac:spMkLst>
        </pc:spChg>
        <pc:spChg chg="add mod ord">
          <ac:chgData name="Anastasia Biel" userId="4969d011-70ee-4a2f-96d4-7d7d40a4c8e7" providerId="ADAL" clId="{4E45ABBF-77E8-4C09-AAD5-C78D4B67C5C8}" dt="2025-06-26T15:34:25.100" v="775" actId="14100"/>
          <ac:spMkLst>
            <pc:docMk/>
            <pc:sldMk cId="2434822258" sldId="2134808135"/>
            <ac:spMk id="9" creationId="{65B4B150-B17B-3051-E65F-2A0DBD033FB6}"/>
          </ac:spMkLst>
        </pc:spChg>
        <pc:picChg chg="add mod modCrop">
          <ac:chgData name="Anastasia Biel" userId="4969d011-70ee-4a2f-96d4-7d7d40a4c8e7" providerId="ADAL" clId="{4E45ABBF-77E8-4C09-AAD5-C78D4B67C5C8}" dt="2025-06-26T15:34:55" v="784" actId="1076"/>
          <ac:picMkLst>
            <pc:docMk/>
            <pc:sldMk cId="2434822258" sldId="2134808135"/>
            <ac:picMk id="8" creationId="{6FC8776A-8DA3-C9A1-583F-4F758363E299}"/>
          </ac:picMkLst>
        </pc:picChg>
        <pc:picChg chg="add mod ord">
          <ac:chgData name="Anastasia Biel" userId="4969d011-70ee-4a2f-96d4-7d7d40a4c8e7" providerId="ADAL" clId="{4E45ABBF-77E8-4C09-AAD5-C78D4B67C5C8}" dt="2025-06-26T15:34:17.502" v="772" actId="167"/>
          <ac:picMkLst>
            <pc:docMk/>
            <pc:sldMk cId="2434822258" sldId="2134808135"/>
            <ac:picMk id="10" creationId="{0717948A-D261-2FAE-DCE6-46D27A9B1E15}"/>
          </ac:picMkLst>
        </pc:picChg>
      </pc:sldChg>
      <pc:sldChg chg="del">
        <pc:chgData name="Anastasia Biel" userId="4969d011-70ee-4a2f-96d4-7d7d40a4c8e7" providerId="ADAL" clId="{4E45ABBF-77E8-4C09-AAD5-C78D4B67C5C8}" dt="2025-06-26T13:29:02.062" v="16" actId="47"/>
        <pc:sldMkLst>
          <pc:docMk/>
          <pc:sldMk cId="698931315" sldId="2134808184"/>
        </pc:sldMkLst>
      </pc:sldChg>
      <pc:sldChg chg="addSp delSp modSp mod">
        <pc:chgData name="Anastasia Biel" userId="4969d011-70ee-4a2f-96d4-7d7d40a4c8e7" providerId="ADAL" clId="{4E45ABBF-77E8-4C09-AAD5-C78D4B67C5C8}" dt="2025-06-26T14:22:31.642" v="681"/>
        <pc:sldMkLst>
          <pc:docMk/>
          <pc:sldMk cId="2892781974" sldId="2147472526"/>
        </pc:sldMkLst>
        <pc:spChg chg="add mod">
          <ac:chgData name="Anastasia Biel" userId="4969d011-70ee-4a2f-96d4-7d7d40a4c8e7" providerId="ADAL" clId="{4E45ABBF-77E8-4C09-AAD5-C78D4B67C5C8}" dt="2025-06-26T14:22:25.874" v="679" actId="207"/>
          <ac:spMkLst>
            <pc:docMk/>
            <pc:sldMk cId="2892781974" sldId="2147472526"/>
            <ac:spMk id="3" creationId="{0AEBD553-8D9A-02E9-5580-403D2A6ABF84}"/>
          </ac:spMkLst>
        </pc:spChg>
        <pc:spChg chg="add mod">
          <ac:chgData name="Anastasia Biel" userId="4969d011-70ee-4a2f-96d4-7d7d40a4c8e7" providerId="ADAL" clId="{4E45ABBF-77E8-4C09-AAD5-C78D4B67C5C8}" dt="2025-06-26T14:22:31.642" v="681"/>
          <ac:spMkLst>
            <pc:docMk/>
            <pc:sldMk cId="2892781974" sldId="2147472526"/>
            <ac:spMk id="6" creationId="{823A8BDF-F889-1694-6052-E0E80EC4EA69}"/>
          </ac:spMkLst>
        </pc:spChg>
        <pc:spChg chg="mod">
          <ac:chgData name="Anastasia Biel" userId="4969d011-70ee-4a2f-96d4-7d7d40a4c8e7" providerId="ADAL" clId="{4E45ABBF-77E8-4C09-AAD5-C78D4B67C5C8}" dt="2025-06-26T13:29:17.858" v="18" actId="12"/>
          <ac:spMkLst>
            <pc:docMk/>
            <pc:sldMk cId="2892781974" sldId="2147472526"/>
            <ac:spMk id="7" creationId="{27DA23AA-78AC-E443-949D-72E977ACF854}"/>
          </ac:spMkLst>
        </pc:spChg>
      </pc:sldChg>
      <pc:sldChg chg="addSp delSp modSp mod">
        <pc:chgData name="Anastasia Biel" userId="4969d011-70ee-4a2f-96d4-7d7d40a4c8e7" providerId="ADAL" clId="{4E45ABBF-77E8-4C09-AAD5-C78D4B67C5C8}" dt="2025-06-26T14:22:42.872" v="685"/>
        <pc:sldMkLst>
          <pc:docMk/>
          <pc:sldMk cId="2026071475" sldId="2147472642"/>
        </pc:sldMkLst>
        <pc:spChg chg="mod">
          <ac:chgData name="Anastasia Biel" userId="4969d011-70ee-4a2f-96d4-7d7d40a4c8e7" providerId="ADAL" clId="{4E45ABBF-77E8-4C09-AAD5-C78D4B67C5C8}" dt="2025-06-26T13:47:47.377" v="279" actId="207"/>
          <ac:spMkLst>
            <pc:docMk/>
            <pc:sldMk cId="2026071475" sldId="2147472642"/>
            <ac:spMk id="5" creationId="{7E42C7B8-08A6-6250-0E79-105B42C3FF83}"/>
          </ac:spMkLst>
        </pc:spChg>
        <pc:spChg chg="mod">
          <ac:chgData name="Anastasia Biel" userId="4969d011-70ee-4a2f-96d4-7d7d40a4c8e7" providerId="ADAL" clId="{4E45ABBF-77E8-4C09-AAD5-C78D4B67C5C8}" dt="2025-06-26T13:47:42.911" v="278" actId="207"/>
          <ac:spMkLst>
            <pc:docMk/>
            <pc:sldMk cId="2026071475" sldId="2147472642"/>
            <ac:spMk id="6" creationId="{C0F5F139-F5EE-A74C-0DD8-242D1B2DAAA9}"/>
          </ac:spMkLst>
        </pc:spChg>
        <pc:spChg chg="add mod">
          <ac:chgData name="Anastasia Biel" userId="4969d011-70ee-4a2f-96d4-7d7d40a4c8e7" providerId="ADAL" clId="{4E45ABBF-77E8-4C09-AAD5-C78D4B67C5C8}" dt="2025-06-26T13:35:46.288" v="102" actId="207"/>
          <ac:spMkLst>
            <pc:docMk/>
            <pc:sldMk cId="2026071475" sldId="2147472642"/>
            <ac:spMk id="8" creationId="{7C658643-7A41-9FC0-8793-30CCC70D64F5}"/>
          </ac:spMkLst>
        </pc:spChg>
        <pc:spChg chg="add mod">
          <ac:chgData name="Anastasia Biel" userId="4969d011-70ee-4a2f-96d4-7d7d40a4c8e7" providerId="ADAL" clId="{4E45ABBF-77E8-4C09-AAD5-C78D4B67C5C8}" dt="2025-06-26T13:35:57.627" v="117" actId="20577"/>
          <ac:spMkLst>
            <pc:docMk/>
            <pc:sldMk cId="2026071475" sldId="2147472642"/>
            <ac:spMk id="9" creationId="{98D2FA4E-D78B-16C7-1EE7-B77E037135B6}"/>
          </ac:spMkLst>
        </pc:spChg>
        <pc:spChg chg="add mod">
          <ac:chgData name="Anastasia Biel" userId="4969d011-70ee-4a2f-96d4-7d7d40a4c8e7" providerId="ADAL" clId="{4E45ABBF-77E8-4C09-AAD5-C78D4B67C5C8}" dt="2025-06-26T13:36:35.504" v="126" actId="14100"/>
          <ac:spMkLst>
            <pc:docMk/>
            <pc:sldMk cId="2026071475" sldId="2147472642"/>
            <ac:spMk id="10" creationId="{3F55F4A0-118B-5E78-954D-02A97F3541E8}"/>
          </ac:spMkLst>
        </pc:spChg>
        <pc:spChg chg="add mod">
          <ac:chgData name="Anastasia Biel" userId="4969d011-70ee-4a2f-96d4-7d7d40a4c8e7" providerId="ADAL" clId="{4E45ABBF-77E8-4C09-AAD5-C78D4B67C5C8}" dt="2025-06-26T14:22:42.872" v="685"/>
          <ac:spMkLst>
            <pc:docMk/>
            <pc:sldMk cId="2026071475" sldId="2147472642"/>
            <ac:spMk id="11" creationId="{96485CC9-706A-B39D-8070-E5FE2E9B8BA8}"/>
          </ac:spMkLst>
        </pc:spChg>
        <pc:spChg chg="mod">
          <ac:chgData name="Anastasia Biel" userId="4969d011-70ee-4a2f-96d4-7d7d40a4c8e7" providerId="ADAL" clId="{4E45ABBF-77E8-4C09-AAD5-C78D4B67C5C8}" dt="2025-06-26T13:47:36.239" v="277" actId="207"/>
          <ac:spMkLst>
            <pc:docMk/>
            <pc:sldMk cId="2026071475" sldId="2147472642"/>
            <ac:spMk id="14" creationId="{5064A660-C6D3-5798-519F-4406331185FD}"/>
          </ac:spMkLst>
        </pc:spChg>
        <pc:picChg chg="add mod">
          <ac:chgData name="Anastasia Biel" userId="4969d011-70ee-4a2f-96d4-7d7d40a4c8e7" providerId="ADAL" clId="{4E45ABBF-77E8-4C09-AAD5-C78D4B67C5C8}" dt="2025-06-26T13:34:47.545" v="84"/>
          <ac:picMkLst>
            <pc:docMk/>
            <pc:sldMk cId="2026071475" sldId="2147472642"/>
            <ac:picMk id="2" creationId="{3D70913C-2823-E436-59AF-13B0EC757EF0}"/>
          </ac:picMkLst>
        </pc:picChg>
        <pc:picChg chg="mod">
          <ac:chgData name="Anastasia Biel" userId="4969d011-70ee-4a2f-96d4-7d7d40a4c8e7" providerId="ADAL" clId="{4E45ABBF-77E8-4C09-AAD5-C78D4B67C5C8}" dt="2025-06-26T13:47:56.318" v="280" actId="1367"/>
          <ac:picMkLst>
            <pc:docMk/>
            <pc:sldMk cId="2026071475" sldId="2147472642"/>
            <ac:picMk id="13" creationId="{39614A85-8FE1-39E3-52BA-BD7FFA1DD736}"/>
          </ac:picMkLst>
        </pc:picChg>
      </pc:sldChg>
      <pc:sldChg chg="add">
        <pc:chgData name="Anastasia Biel" userId="4969d011-70ee-4a2f-96d4-7d7d40a4c8e7" providerId="ADAL" clId="{4E45ABBF-77E8-4C09-AAD5-C78D4B67C5C8}" dt="2025-06-26T13:28:15.718" v="5"/>
        <pc:sldMkLst>
          <pc:docMk/>
          <pc:sldMk cId="690762756" sldId="2147472863"/>
        </pc:sldMkLst>
      </pc:sldChg>
      <pc:sldChg chg="addSp delSp modSp mod">
        <pc:chgData name="Anastasia Biel" userId="4969d011-70ee-4a2f-96d4-7d7d40a4c8e7" providerId="ADAL" clId="{4E45ABBF-77E8-4C09-AAD5-C78D4B67C5C8}" dt="2025-06-26T13:55:16.862" v="346" actId="14100"/>
        <pc:sldMkLst>
          <pc:docMk/>
          <pc:sldMk cId="2042987720" sldId="2147482572"/>
        </pc:sldMkLst>
        <pc:spChg chg="mod">
          <ac:chgData name="Anastasia Biel" userId="4969d011-70ee-4a2f-96d4-7d7d40a4c8e7" providerId="ADAL" clId="{4E45ABBF-77E8-4C09-AAD5-C78D4B67C5C8}" dt="2025-06-26T13:54:38.922" v="335" actId="207"/>
          <ac:spMkLst>
            <pc:docMk/>
            <pc:sldMk cId="2042987720" sldId="2147482572"/>
            <ac:spMk id="5" creationId="{85755F99-F328-A650-9247-7706AE443694}"/>
          </ac:spMkLst>
        </pc:spChg>
        <pc:spChg chg="add mod ord">
          <ac:chgData name="Anastasia Biel" userId="4969d011-70ee-4a2f-96d4-7d7d40a4c8e7" providerId="ADAL" clId="{4E45ABBF-77E8-4C09-AAD5-C78D4B67C5C8}" dt="2025-06-26T13:55:16.862" v="346" actId="14100"/>
          <ac:spMkLst>
            <pc:docMk/>
            <pc:sldMk cId="2042987720" sldId="2147482572"/>
            <ac:spMk id="9" creationId="{E22982D3-5905-93F8-5126-5805F5E26FDD}"/>
          </ac:spMkLst>
        </pc:spChg>
        <pc:spChg chg="mod">
          <ac:chgData name="Anastasia Biel" userId="4969d011-70ee-4a2f-96d4-7d7d40a4c8e7" providerId="ADAL" clId="{4E45ABBF-77E8-4C09-AAD5-C78D4B67C5C8}" dt="2025-06-26T13:55:12.986" v="345" actId="1076"/>
          <ac:spMkLst>
            <pc:docMk/>
            <pc:sldMk cId="2042987720" sldId="2147482572"/>
            <ac:spMk id="31" creationId="{F190D457-FCB2-493F-AD15-BF6576D3ABC2}"/>
          </ac:spMkLst>
        </pc:spChg>
        <pc:spChg chg="mod">
          <ac:chgData name="Anastasia Biel" userId="4969d011-70ee-4a2f-96d4-7d7d40a4c8e7" providerId="ADAL" clId="{4E45ABBF-77E8-4C09-AAD5-C78D4B67C5C8}" dt="2025-06-26T13:54:28.923" v="333" actId="207"/>
          <ac:spMkLst>
            <pc:docMk/>
            <pc:sldMk cId="2042987720" sldId="2147482572"/>
            <ac:spMk id="51" creationId="{EB5AA869-19F4-E080-03A7-75C878A08D80}"/>
          </ac:spMkLst>
        </pc:spChg>
        <pc:picChg chg="add mod">
          <ac:chgData name="Anastasia Biel" userId="4969d011-70ee-4a2f-96d4-7d7d40a4c8e7" providerId="ADAL" clId="{4E45ABBF-77E8-4C09-AAD5-C78D4B67C5C8}" dt="2025-06-26T13:30:09.555" v="22"/>
          <ac:picMkLst>
            <pc:docMk/>
            <pc:sldMk cId="2042987720" sldId="2147482572"/>
            <ac:picMk id="8" creationId="{A3B58041-A774-6E9E-D54A-E21A6D2576E5}"/>
          </ac:picMkLst>
        </pc:picChg>
      </pc:sldChg>
      <pc:sldChg chg="del">
        <pc:chgData name="Anastasia Biel" userId="4969d011-70ee-4a2f-96d4-7d7d40a4c8e7" providerId="ADAL" clId="{4E45ABBF-77E8-4C09-AAD5-C78D4B67C5C8}" dt="2025-06-26T13:27:58.752" v="4" actId="47"/>
        <pc:sldMkLst>
          <pc:docMk/>
          <pc:sldMk cId="3819467459" sldId="2147482666"/>
        </pc:sldMkLst>
      </pc:sldChg>
      <pc:sldChg chg="addSp modSp mod setBg">
        <pc:chgData name="Anastasia Biel" userId="4969d011-70ee-4a2f-96d4-7d7d40a4c8e7" providerId="ADAL" clId="{4E45ABBF-77E8-4C09-AAD5-C78D4B67C5C8}" dt="2025-06-26T14:22:00.301" v="674" actId="34136"/>
        <pc:sldMkLst>
          <pc:docMk/>
          <pc:sldMk cId="832955887" sldId="2147482667"/>
        </pc:sldMkLst>
        <pc:spChg chg="mod">
          <ac:chgData name="Anastasia Biel" userId="4969d011-70ee-4a2f-96d4-7d7d40a4c8e7" providerId="ADAL" clId="{4E45ABBF-77E8-4C09-AAD5-C78D4B67C5C8}" dt="2025-06-26T14:14:55.713" v="588" actId="207"/>
          <ac:spMkLst>
            <pc:docMk/>
            <pc:sldMk cId="832955887" sldId="2147482667"/>
            <ac:spMk id="2" creationId="{EDC1CC46-6DDE-F2E7-5D71-70D01AC3070D}"/>
          </ac:spMkLst>
        </pc:spChg>
        <pc:spChg chg="add mod">
          <ac:chgData name="Anastasia Biel" userId="4969d011-70ee-4a2f-96d4-7d7d40a4c8e7" providerId="ADAL" clId="{4E45ABBF-77E8-4C09-AAD5-C78D4B67C5C8}" dt="2025-06-26T14:15:17.905" v="590"/>
          <ac:spMkLst>
            <pc:docMk/>
            <pc:sldMk cId="832955887" sldId="2147482667"/>
            <ac:spMk id="3" creationId="{84396054-A3B8-21CC-8352-7EC4BAC5C728}"/>
          </ac:spMkLst>
        </pc:spChg>
        <pc:spChg chg="add mod">
          <ac:chgData name="Anastasia Biel" userId="4969d011-70ee-4a2f-96d4-7d7d40a4c8e7" providerId="ADAL" clId="{4E45ABBF-77E8-4C09-AAD5-C78D4B67C5C8}" dt="2025-06-26T14:22:00.301" v="674" actId="34136"/>
          <ac:spMkLst>
            <pc:docMk/>
            <pc:sldMk cId="832955887" sldId="2147482667"/>
            <ac:spMk id="6" creationId="{9297845D-99B6-1DA2-CDC1-46080D64E731}"/>
          </ac:spMkLst>
        </pc:spChg>
        <pc:spChg chg="add mod ord">
          <ac:chgData name="Anastasia Biel" userId="4969d011-70ee-4a2f-96d4-7d7d40a4c8e7" providerId="ADAL" clId="{4E45ABBF-77E8-4C09-AAD5-C78D4B67C5C8}" dt="2025-06-26T14:21:44.555" v="671" actId="14100"/>
          <ac:spMkLst>
            <pc:docMk/>
            <pc:sldMk cId="832955887" sldId="2147482667"/>
            <ac:spMk id="7" creationId="{9AD95513-CF2B-7D35-C876-87E0A1BFD4BA}"/>
          </ac:spMkLst>
        </pc:spChg>
        <pc:spChg chg="mod">
          <ac:chgData name="Anastasia Biel" userId="4969d011-70ee-4a2f-96d4-7d7d40a4c8e7" providerId="ADAL" clId="{4E45ABBF-77E8-4C09-AAD5-C78D4B67C5C8}" dt="2025-06-26T14:14:59.431" v="589" actId="207"/>
          <ac:spMkLst>
            <pc:docMk/>
            <pc:sldMk cId="832955887" sldId="2147482667"/>
            <ac:spMk id="11" creationId="{9EA4ADA9-B1A6-0208-7409-B211B8358BEC}"/>
          </ac:spMkLst>
        </pc:spChg>
        <pc:spChg chg="mod">
          <ac:chgData name="Anastasia Biel" userId="4969d011-70ee-4a2f-96d4-7d7d40a4c8e7" providerId="ADAL" clId="{4E45ABBF-77E8-4C09-AAD5-C78D4B67C5C8}" dt="2025-06-26T14:14:52.808" v="587" actId="12"/>
          <ac:spMkLst>
            <pc:docMk/>
            <pc:sldMk cId="832955887" sldId="2147482667"/>
            <ac:spMk id="25" creationId="{81DBA0EE-A868-3DD3-6B4E-FDE58FE01D1C}"/>
          </ac:spMkLst>
        </pc:spChg>
        <pc:spChg chg="mod">
          <ac:chgData name="Anastasia Biel" userId="4969d011-70ee-4a2f-96d4-7d7d40a4c8e7" providerId="ADAL" clId="{4E45ABBF-77E8-4C09-AAD5-C78D4B67C5C8}" dt="2025-06-26T14:14:26.494" v="583" actId="207"/>
          <ac:spMkLst>
            <pc:docMk/>
            <pc:sldMk cId="832955887" sldId="2147482667"/>
            <ac:spMk id="28" creationId="{E837D927-CAF6-B393-4585-6456AEC16999}"/>
          </ac:spMkLst>
        </pc:spChg>
        <pc:spChg chg="mod">
          <ac:chgData name="Anastasia Biel" userId="4969d011-70ee-4a2f-96d4-7d7d40a4c8e7" providerId="ADAL" clId="{4E45ABBF-77E8-4C09-AAD5-C78D4B67C5C8}" dt="2025-06-26T14:14:28.245" v="584" actId="207"/>
          <ac:spMkLst>
            <pc:docMk/>
            <pc:sldMk cId="832955887" sldId="2147482667"/>
            <ac:spMk id="38" creationId="{4A9EFAE8-3987-3E5E-B7FC-83A7A3C0EB1C}"/>
          </ac:spMkLst>
        </pc:spChg>
        <pc:spChg chg="mod">
          <ac:chgData name="Anastasia Biel" userId="4969d011-70ee-4a2f-96d4-7d7d40a4c8e7" providerId="ADAL" clId="{4E45ABBF-77E8-4C09-AAD5-C78D4B67C5C8}" dt="2025-06-26T14:15:26.062" v="592" actId="207"/>
          <ac:spMkLst>
            <pc:docMk/>
            <pc:sldMk cId="832955887" sldId="2147482667"/>
            <ac:spMk id="49" creationId="{A4D4DB38-D371-60CF-A69E-F939E2EF69FC}"/>
          </ac:spMkLst>
        </pc:spChg>
        <pc:spChg chg="mod">
          <ac:chgData name="Anastasia Biel" userId="4969d011-70ee-4a2f-96d4-7d7d40a4c8e7" providerId="ADAL" clId="{4E45ABBF-77E8-4C09-AAD5-C78D4B67C5C8}" dt="2025-06-26T14:14:33.438" v="585" actId="12"/>
          <ac:spMkLst>
            <pc:docMk/>
            <pc:sldMk cId="832955887" sldId="2147482667"/>
            <ac:spMk id="50" creationId="{C1104EB4-4252-A452-90EC-1AE6B98FD183}"/>
          </ac:spMkLst>
        </pc:spChg>
        <pc:spChg chg="mod">
          <ac:chgData name="Anastasia Biel" userId="4969d011-70ee-4a2f-96d4-7d7d40a4c8e7" providerId="ADAL" clId="{4E45ABBF-77E8-4C09-AAD5-C78D4B67C5C8}" dt="2025-06-26T14:15:33.938" v="596" actId="207"/>
          <ac:spMkLst>
            <pc:docMk/>
            <pc:sldMk cId="832955887" sldId="2147482667"/>
            <ac:spMk id="55" creationId="{7171883A-B39C-3CC0-7BB7-E00620DF26CE}"/>
          </ac:spMkLst>
        </pc:spChg>
        <pc:spChg chg="mod">
          <ac:chgData name="Anastasia Biel" userId="4969d011-70ee-4a2f-96d4-7d7d40a4c8e7" providerId="ADAL" clId="{4E45ABBF-77E8-4C09-AAD5-C78D4B67C5C8}" dt="2025-06-26T14:15:30.565" v="595" actId="207"/>
          <ac:spMkLst>
            <pc:docMk/>
            <pc:sldMk cId="832955887" sldId="2147482667"/>
            <ac:spMk id="57" creationId="{8C2EBC94-E144-149B-0528-1F8625C84124}"/>
          </ac:spMkLst>
        </pc:spChg>
        <pc:spChg chg="mod">
          <ac:chgData name="Anastasia Biel" userId="4969d011-70ee-4a2f-96d4-7d7d40a4c8e7" providerId="ADAL" clId="{4E45ABBF-77E8-4C09-AAD5-C78D4B67C5C8}" dt="2025-06-26T14:15:36.688" v="597" actId="207"/>
          <ac:spMkLst>
            <pc:docMk/>
            <pc:sldMk cId="832955887" sldId="2147482667"/>
            <ac:spMk id="59" creationId="{E6D535CE-5DB7-1A50-4492-712D99B903A8}"/>
          </ac:spMkLst>
        </pc:spChg>
        <pc:spChg chg="mod">
          <ac:chgData name="Anastasia Biel" userId="4969d011-70ee-4a2f-96d4-7d7d40a4c8e7" providerId="ADAL" clId="{4E45ABBF-77E8-4C09-AAD5-C78D4B67C5C8}" dt="2025-06-26T14:15:23.398" v="591" actId="207"/>
          <ac:spMkLst>
            <pc:docMk/>
            <pc:sldMk cId="832955887" sldId="2147482667"/>
            <ac:spMk id="70" creationId="{B4D8039B-1DD0-0B71-4A0E-7C994216684E}"/>
          </ac:spMkLst>
        </pc:spChg>
        <pc:spChg chg="mod">
          <ac:chgData name="Anastasia Biel" userId="4969d011-70ee-4a2f-96d4-7d7d40a4c8e7" providerId="ADAL" clId="{4E45ABBF-77E8-4C09-AAD5-C78D4B67C5C8}" dt="2025-06-26T14:15:23.398" v="591" actId="207"/>
          <ac:spMkLst>
            <pc:docMk/>
            <pc:sldMk cId="832955887" sldId="2147482667"/>
            <ac:spMk id="71" creationId="{805DBA86-E136-A9E8-B272-82071A89DD83}"/>
          </ac:spMkLst>
        </pc:spChg>
        <pc:spChg chg="mod">
          <ac:chgData name="Anastasia Biel" userId="4969d011-70ee-4a2f-96d4-7d7d40a4c8e7" providerId="ADAL" clId="{4E45ABBF-77E8-4C09-AAD5-C78D4B67C5C8}" dt="2025-06-26T14:15:27.732" v="593" actId="207"/>
          <ac:spMkLst>
            <pc:docMk/>
            <pc:sldMk cId="832955887" sldId="2147482667"/>
            <ac:spMk id="73" creationId="{DC1BB80F-2BD9-1E09-E998-96CD77629201}"/>
          </ac:spMkLst>
        </pc:spChg>
        <pc:grpChg chg="mod">
          <ac:chgData name="Anastasia Biel" userId="4969d011-70ee-4a2f-96d4-7d7d40a4c8e7" providerId="ADAL" clId="{4E45ABBF-77E8-4C09-AAD5-C78D4B67C5C8}" dt="2025-06-26T14:15:30.565" v="595" actId="207"/>
          <ac:grpSpMkLst>
            <pc:docMk/>
            <pc:sldMk cId="832955887" sldId="2147482667"/>
            <ac:grpSpMk id="54" creationId="{2C7BF1B2-8A11-838B-E468-EB72B75F978B}"/>
          </ac:grpSpMkLst>
        </pc:grpChg>
        <pc:grpChg chg="mod">
          <ac:chgData name="Anastasia Biel" userId="4969d011-70ee-4a2f-96d4-7d7d40a4c8e7" providerId="ADAL" clId="{4E45ABBF-77E8-4C09-AAD5-C78D4B67C5C8}" dt="2025-06-26T14:15:23.398" v="591" actId="207"/>
          <ac:grpSpMkLst>
            <pc:docMk/>
            <pc:sldMk cId="832955887" sldId="2147482667"/>
            <ac:grpSpMk id="69" creationId="{958A8BB9-D1BF-EE77-829F-9B8163288C30}"/>
          </ac:grpSpMkLst>
        </pc:grpChg>
        <pc:picChg chg="add mod">
          <ac:chgData name="Anastasia Biel" userId="4969d011-70ee-4a2f-96d4-7d7d40a4c8e7" providerId="ADAL" clId="{4E45ABBF-77E8-4C09-AAD5-C78D4B67C5C8}" dt="2025-06-26T14:15:17.905" v="590"/>
          <ac:picMkLst>
            <pc:docMk/>
            <pc:sldMk cId="832955887" sldId="2147482667"/>
            <ac:picMk id="5" creationId="{F39E55D0-D6FC-D8F9-1AF1-C0E84C7ACA7B}"/>
          </ac:picMkLst>
        </pc:picChg>
      </pc:sldChg>
      <pc:sldChg chg="addSp delSp modSp mod">
        <pc:chgData name="Anastasia Biel" userId="4969d011-70ee-4a2f-96d4-7d7d40a4c8e7" providerId="ADAL" clId="{4E45ABBF-77E8-4C09-AAD5-C78D4B67C5C8}" dt="2025-06-26T15:19:45.473" v="759" actId="732"/>
        <pc:sldMkLst>
          <pc:docMk/>
          <pc:sldMk cId="2068506367" sldId="2147482668"/>
        </pc:sldMkLst>
        <pc:spChg chg="add mod ord">
          <ac:chgData name="Anastasia Biel" userId="4969d011-70ee-4a2f-96d4-7d7d40a4c8e7" providerId="ADAL" clId="{4E45ABBF-77E8-4C09-AAD5-C78D4B67C5C8}" dt="2025-06-26T15:11:18.189" v="723" actId="14100"/>
          <ac:spMkLst>
            <pc:docMk/>
            <pc:sldMk cId="2068506367" sldId="2147482668"/>
            <ac:spMk id="8" creationId="{8E7081FF-8B65-E063-78CE-98A955A5C54D}"/>
          </ac:spMkLst>
        </pc:spChg>
        <pc:spChg chg="mod">
          <ac:chgData name="Anastasia Biel" userId="4969d011-70ee-4a2f-96d4-7d7d40a4c8e7" providerId="ADAL" clId="{4E45ABBF-77E8-4C09-AAD5-C78D4B67C5C8}" dt="2025-06-26T15:19:26.080" v="756" actId="1076"/>
          <ac:spMkLst>
            <pc:docMk/>
            <pc:sldMk cId="2068506367" sldId="2147482668"/>
            <ac:spMk id="12" creationId="{9D1766E3-63D2-4831-890F-F809CF44E691}"/>
          </ac:spMkLst>
        </pc:spChg>
        <pc:spChg chg="mod">
          <ac:chgData name="Anastasia Biel" userId="4969d011-70ee-4a2f-96d4-7d7d40a4c8e7" providerId="ADAL" clId="{4E45ABBF-77E8-4C09-AAD5-C78D4B67C5C8}" dt="2025-06-26T15:19:31.946" v="757" actId="404"/>
          <ac:spMkLst>
            <pc:docMk/>
            <pc:sldMk cId="2068506367" sldId="2147482668"/>
            <ac:spMk id="13" creationId="{5A16CD2A-5739-D56E-8523-1CFF66329AF8}"/>
          </ac:spMkLst>
        </pc:spChg>
        <pc:spChg chg="mod">
          <ac:chgData name="Anastasia Biel" userId="4969d011-70ee-4a2f-96d4-7d7d40a4c8e7" providerId="ADAL" clId="{4E45ABBF-77E8-4C09-AAD5-C78D4B67C5C8}" dt="2025-06-26T15:19:26.080" v="756" actId="1076"/>
          <ac:spMkLst>
            <pc:docMk/>
            <pc:sldMk cId="2068506367" sldId="2147482668"/>
            <ac:spMk id="14" creationId="{D1C420DC-2DE1-46F1-B508-7FF9E8151024}"/>
          </ac:spMkLst>
        </pc:spChg>
        <pc:spChg chg="mod">
          <ac:chgData name="Anastasia Biel" userId="4969d011-70ee-4a2f-96d4-7d7d40a4c8e7" providerId="ADAL" clId="{4E45ABBF-77E8-4C09-AAD5-C78D4B67C5C8}" dt="2025-06-26T15:19:26.080" v="756" actId="1076"/>
          <ac:spMkLst>
            <pc:docMk/>
            <pc:sldMk cId="2068506367" sldId="2147482668"/>
            <ac:spMk id="15" creationId="{965E7E0D-8C7F-49DA-99FE-B52FB15D287D}"/>
          </ac:spMkLst>
        </pc:spChg>
        <pc:spChg chg="mod">
          <ac:chgData name="Anastasia Biel" userId="4969d011-70ee-4a2f-96d4-7d7d40a4c8e7" providerId="ADAL" clId="{4E45ABBF-77E8-4C09-AAD5-C78D4B67C5C8}" dt="2025-06-26T15:19:26.080" v="756" actId="1076"/>
          <ac:spMkLst>
            <pc:docMk/>
            <pc:sldMk cId="2068506367" sldId="2147482668"/>
            <ac:spMk id="16" creationId="{63F593AF-1AAC-4486-BED3-2B9A277B72A1}"/>
          </ac:spMkLst>
        </pc:spChg>
        <pc:spChg chg="mod">
          <ac:chgData name="Anastasia Biel" userId="4969d011-70ee-4a2f-96d4-7d7d40a4c8e7" providerId="ADAL" clId="{4E45ABBF-77E8-4C09-AAD5-C78D4B67C5C8}" dt="2025-06-26T15:19:31.946" v="757" actId="404"/>
          <ac:spMkLst>
            <pc:docMk/>
            <pc:sldMk cId="2068506367" sldId="2147482668"/>
            <ac:spMk id="20" creationId="{11FA7F56-1A41-67FE-9F69-87B149EA1AE1}"/>
          </ac:spMkLst>
        </pc:spChg>
        <pc:spChg chg="mod">
          <ac:chgData name="Anastasia Biel" userId="4969d011-70ee-4a2f-96d4-7d7d40a4c8e7" providerId="ADAL" clId="{4E45ABBF-77E8-4C09-AAD5-C78D4B67C5C8}" dt="2025-06-26T15:19:31.946" v="757" actId="404"/>
          <ac:spMkLst>
            <pc:docMk/>
            <pc:sldMk cId="2068506367" sldId="2147482668"/>
            <ac:spMk id="21" creationId="{70AB75D7-010B-CEA6-88F4-9AEF28753DD0}"/>
          </ac:spMkLst>
        </pc:spChg>
        <pc:spChg chg="mod">
          <ac:chgData name="Anastasia Biel" userId="4969d011-70ee-4a2f-96d4-7d7d40a4c8e7" providerId="ADAL" clId="{4E45ABBF-77E8-4C09-AAD5-C78D4B67C5C8}" dt="2025-06-26T15:19:26.080" v="756" actId="1076"/>
          <ac:spMkLst>
            <pc:docMk/>
            <pc:sldMk cId="2068506367" sldId="2147482668"/>
            <ac:spMk id="26" creationId="{B02091B7-0F07-8621-31FB-809A959CF058}"/>
          </ac:spMkLst>
        </pc:spChg>
        <pc:spChg chg="mod">
          <ac:chgData name="Anastasia Biel" userId="4969d011-70ee-4a2f-96d4-7d7d40a4c8e7" providerId="ADAL" clId="{4E45ABBF-77E8-4C09-AAD5-C78D4B67C5C8}" dt="2025-06-26T15:19:26.080" v="756" actId="1076"/>
          <ac:spMkLst>
            <pc:docMk/>
            <pc:sldMk cId="2068506367" sldId="2147482668"/>
            <ac:spMk id="27" creationId="{47457C62-8607-9AE0-644B-DE732EEF3299}"/>
          </ac:spMkLst>
        </pc:spChg>
        <pc:spChg chg="mod">
          <ac:chgData name="Anastasia Biel" userId="4969d011-70ee-4a2f-96d4-7d7d40a4c8e7" providerId="ADAL" clId="{4E45ABBF-77E8-4C09-AAD5-C78D4B67C5C8}" dt="2025-06-26T15:19:26.080" v="756" actId="1076"/>
          <ac:spMkLst>
            <pc:docMk/>
            <pc:sldMk cId="2068506367" sldId="2147482668"/>
            <ac:spMk id="28" creationId="{1517A4E8-CB2C-9E06-7099-F0C7FFB56D4E}"/>
          </ac:spMkLst>
        </pc:spChg>
        <pc:spChg chg="mod">
          <ac:chgData name="Anastasia Biel" userId="4969d011-70ee-4a2f-96d4-7d7d40a4c8e7" providerId="ADAL" clId="{4E45ABBF-77E8-4C09-AAD5-C78D4B67C5C8}" dt="2025-06-26T15:19:26.080" v="756" actId="1076"/>
          <ac:spMkLst>
            <pc:docMk/>
            <pc:sldMk cId="2068506367" sldId="2147482668"/>
            <ac:spMk id="48" creationId="{8ABB8DD7-AAD0-46E1-9DF1-427B2A326C23}"/>
          </ac:spMkLst>
        </pc:spChg>
        <pc:picChg chg="add mod ord">
          <ac:chgData name="Anastasia Biel" userId="4969d011-70ee-4a2f-96d4-7d7d40a4c8e7" providerId="ADAL" clId="{4E45ABBF-77E8-4C09-AAD5-C78D4B67C5C8}" dt="2025-06-26T15:11:07.375" v="721" actId="167"/>
          <ac:picMkLst>
            <pc:docMk/>
            <pc:sldMk cId="2068506367" sldId="2147482668"/>
            <ac:picMk id="9" creationId="{2A981C2A-FFD0-5D52-C0FA-91A3D477A3EC}"/>
          </ac:picMkLst>
        </pc:picChg>
        <pc:picChg chg="add mod modCrop">
          <ac:chgData name="Anastasia Biel" userId="4969d011-70ee-4a2f-96d4-7d7d40a4c8e7" providerId="ADAL" clId="{4E45ABBF-77E8-4C09-AAD5-C78D4B67C5C8}" dt="2025-06-26T15:19:45.473" v="759" actId="732"/>
          <ac:picMkLst>
            <pc:docMk/>
            <pc:sldMk cId="2068506367" sldId="2147482668"/>
            <ac:picMk id="19" creationId="{F4640C61-200B-DA53-2F10-0DE97B81F8ED}"/>
          </ac:picMkLst>
        </pc:picChg>
        <pc:picChg chg="add mod modCrop">
          <ac:chgData name="Anastasia Biel" userId="4969d011-70ee-4a2f-96d4-7d7d40a4c8e7" providerId="ADAL" clId="{4E45ABBF-77E8-4C09-AAD5-C78D4B67C5C8}" dt="2025-06-26T15:19:09.827" v="754" actId="1076"/>
          <ac:picMkLst>
            <pc:docMk/>
            <pc:sldMk cId="2068506367" sldId="2147482668"/>
            <ac:picMk id="29" creationId="{72552172-EB9E-F773-5C41-83D13BF4582C}"/>
          </ac:picMkLst>
        </pc:picChg>
        <pc:picChg chg="mod">
          <ac:chgData name="Anastasia Biel" userId="4969d011-70ee-4a2f-96d4-7d7d40a4c8e7" providerId="ADAL" clId="{4E45ABBF-77E8-4C09-AAD5-C78D4B67C5C8}" dt="2025-06-26T15:10:20.727" v="710" actId="208"/>
          <ac:picMkLst>
            <pc:docMk/>
            <pc:sldMk cId="2068506367" sldId="2147482668"/>
            <ac:picMk id="37" creationId="{EC95F1DD-79B6-1F22-E7AB-ACE47F22CB1D}"/>
          </ac:picMkLst>
        </pc:picChg>
        <pc:picChg chg="mod">
          <ac:chgData name="Anastasia Biel" userId="4969d011-70ee-4a2f-96d4-7d7d40a4c8e7" providerId="ADAL" clId="{4E45ABBF-77E8-4C09-AAD5-C78D4B67C5C8}" dt="2025-06-26T15:10:20.727" v="710" actId="208"/>
          <ac:picMkLst>
            <pc:docMk/>
            <pc:sldMk cId="2068506367" sldId="2147482668"/>
            <ac:picMk id="39" creationId="{586BD95B-17D5-C04C-E0F1-00E700F9914C}"/>
          </ac:picMkLst>
        </pc:picChg>
        <pc:picChg chg="mod">
          <ac:chgData name="Anastasia Biel" userId="4969d011-70ee-4a2f-96d4-7d7d40a4c8e7" providerId="ADAL" clId="{4E45ABBF-77E8-4C09-AAD5-C78D4B67C5C8}" dt="2025-06-26T15:10:20.727" v="710" actId="208"/>
          <ac:picMkLst>
            <pc:docMk/>
            <pc:sldMk cId="2068506367" sldId="2147482668"/>
            <ac:picMk id="41" creationId="{9AE2AD3A-D51B-E066-2190-5B5484624C5B}"/>
          </ac:picMkLst>
        </pc:picChg>
      </pc:sldChg>
      <pc:sldChg chg="addSp delSp modSp mod">
        <pc:chgData name="Anastasia Biel" userId="4969d011-70ee-4a2f-96d4-7d7d40a4c8e7" providerId="ADAL" clId="{4E45ABBF-77E8-4C09-AAD5-C78D4B67C5C8}" dt="2025-06-26T15:52:14.706" v="826" actId="14100"/>
        <pc:sldMkLst>
          <pc:docMk/>
          <pc:sldMk cId="3605132305" sldId="2147482669"/>
        </pc:sldMkLst>
        <pc:spChg chg="mod">
          <ac:chgData name="Anastasia Biel" userId="4969d011-70ee-4a2f-96d4-7d7d40a4c8e7" providerId="ADAL" clId="{4E45ABBF-77E8-4C09-AAD5-C78D4B67C5C8}" dt="2025-06-26T15:52:14.706" v="826" actId="14100"/>
          <ac:spMkLst>
            <pc:docMk/>
            <pc:sldMk cId="3605132305" sldId="2147482669"/>
            <ac:spMk id="4" creationId="{BF10877F-C065-EB42-9097-5C36A27ED09B}"/>
          </ac:spMkLst>
        </pc:spChg>
        <pc:spChg chg="add mod">
          <ac:chgData name="Anastasia Biel" userId="4969d011-70ee-4a2f-96d4-7d7d40a4c8e7" providerId="ADAL" clId="{4E45ABBF-77E8-4C09-AAD5-C78D4B67C5C8}" dt="2025-06-26T15:51:20.042" v="812"/>
          <ac:spMkLst>
            <pc:docMk/>
            <pc:sldMk cId="3605132305" sldId="2147482669"/>
            <ac:spMk id="7" creationId="{8802E336-0E13-FD9F-1159-C90D07A350E7}"/>
          </ac:spMkLst>
        </pc:spChg>
        <pc:spChg chg="mod">
          <ac:chgData name="Anastasia Biel" userId="4969d011-70ee-4a2f-96d4-7d7d40a4c8e7" providerId="ADAL" clId="{4E45ABBF-77E8-4C09-AAD5-C78D4B67C5C8}" dt="2025-06-26T15:51:03.731" v="806" actId="14100"/>
          <ac:spMkLst>
            <pc:docMk/>
            <pc:sldMk cId="3605132305" sldId="2147482669"/>
            <ac:spMk id="16" creationId="{F7D2F010-7CA2-4C0B-8D3F-5263373C3007}"/>
          </ac:spMkLst>
        </pc:spChg>
        <pc:spChg chg="mod">
          <ac:chgData name="Anastasia Biel" userId="4969d011-70ee-4a2f-96d4-7d7d40a4c8e7" providerId="ADAL" clId="{4E45ABBF-77E8-4C09-AAD5-C78D4B67C5C8}" dt="2025-06-26T15:51:06.945" v="807" actId="14100"/>
          <ac:spMkLst>
            <pc:docMk/>
            <pc:sldMk cId="3605132305" sldId="2147482669"/>
            <ac:spMk id="19" creationId="{51DDB5F1-409A-D1F1-7A81-451B5E30BB53}"/>
          </ac:spMkLst>
        </pc:spChg>
        <pc:picChg chg="add mod">
          <ac:chgData name="Anastasia Biel" userId="4969d011-70ee-4a2f-96d4-7d7d40a4c8e7" providerId="ADAL" clId="{4E45ABBF-77E8-4C09-AAD5-C78D4B67C5C8}" dt="2025-06-26T15:51:20.042" v="812"/>
          <ac:picMkLst>
            <pc:docMk/>
            <pc:sldMk cId="3605132305" sldId="2147482669"/>
            <ac:picMk id="8" creationId="{24B144C6-B0E9-9CF4-E767-0EDEE5A1B915}"/>
          </ac:picMkLst>
        </pc:picChg>
        <pc:picChg chg="add mod modCrop">
          <ac:chgData name="Anastasia Biel" userId="4969d011-70ee-4a2f-96d4-7d7d40a4c8e7" providerId="ADAL" clId="{4E45ABBF-77E8-4C09-AAD5-C78D4B67C5C8}" dt="2025-06-26T15:51:47.773" v="823" actId="1076"/>
          <ac:picMkLst>
            <pc:docMk/>
            <pc:sldMk cId="3605132305" sldId="2147482669"/>
            <ac:picMk id="11" creationId="{53324A81-22BD-3FB1-1369-CEEA63D51011}"/>
          </ac:picMkLst>
        </pc:picChg>
      </pc:sldChg>
      <pc:sldChg chg="del">
        <pc:chgData name="Anastasia Biel" userId="4969d011-70ee-4a2f-96d4-7d7d40a4c8e7" providerId="ADAL" clId="{4E45ABBF-77E8-4C09-AAD5-C78D4B67C5C8}" dt="2025-06-26T13:28:16.863" v="6" actId="47"/>
        <pc:sldMkLst>
          <pc:docMk/>
          <pc:sldMk cId="3486091042" sldId="2147482719"/>
        </pc:sldMkLst>
      </pc:sldChg>
      <pc:sldChg chg="addSp delSp modSp mod">
        <pc:chgData name="Anastasia Biel" userId="4969d011-70ee-4a2f-96d4-7d7d40a4c8e7" providerId="ADAL" clId="{4E45ABBF-77E8-4C09-AAD5-C78D4B67C5C8}" dt="2025-06-26T16:46:35.753" v="1399" actId="1035"/>
        <pc:sldMkLst>
          <pc:docMk/>
          <pc:sldMk cId="1502623034" sldId="2147482723"/>
        </pc:sldMkLst>
        <pc:spChg chg="add mod ord">
          <ac:chgData name="Anastasia Biel" userId="4969d011-70ee-4a2f-96d4-7d7d40a4c8e7" providerId="ADAL" clId="{4E45ABBF-77E8-4C09-AAD5-C78D4B67C5C8}" dt="2025-06-26T14:18:55.365" v="635" actId="14100"/>
          <ac:spMkLst>
            <pc:docMk/>
            <pc:sldMk cId="1502623034" sldId="2147482723"/>
            <ac:spMk id="2" creationId="{E553EE2D-248C-0F88-969B-1CAADB3E0CEE}"/>
          </ac:spMkLst>
        </pc:spChg>
        <pc:spChg chg="mod">
          <ac:chgData name="Anastasia Biel" userId="4969d011-70ee-4a2f-96d4-7d7d40a4c8e7" providerId="ADAL" clId="{4E45ABBF-77E8-4C09-AAD5-C78D4B67C5C8}" dt="2025-06-26T16:46:35.753" v="1399" actId="1035"/>
          <ac:spMkLst>
            <pc:docMk/>
            <pc:sldMk cId="1502623034" sldId="2147482723"/>
            <ac:spMk id="19" creationId="{649F0919-E2B0-0CF8-57BD-FD6BD388CC80}"/>
          </ac:spMkLst>
        </pc:spChg>
        <pc:spChg chg="mod">
          <ac:chgData name="Anastasia Biel" userId="4969d011-70ee-4a2f-96d4-7d7d40a4c8e7" providerId="ADAL" clId="{4E45ABBF-77E8-4C09-AAD5-C78D4B67C5C8}" dt="2025-06-26T14:13:49.121" v="578" actId="207"/>
          <ac:spMkLst>
            <pc:docMk/>
            <pc:sldMk cId="1502623034" sldId="2147482723"/>
            <ac:spMk id="23" creationId="{D45FCD04-C790-CAC5-6A09-24A301ED6119}"/>
          </ac:spMkLst>
        </pc:spChg>
        <pc:spChg chg="mod">
          <ac:chgData name="Anastasia Biel" userId="4969d011-70ee-4a2f-96d4-7d7d40a4c8e7" providerId="ADAL" clId="{4E45ABBF-77E8-4C09-AAD5-C78D4B67C5C8}" dt="2025-06-26T14:18:52.904" v="634" actId="1076"/>
          <ac:spMkLst>
            <pc:docMk/>
            <pc:sldMk cId="1502623034" sldId="2147482723"/>
            <ac:spMk id="38" creationId="{12388827-368D-03C0-2CFB-305607A270DD}"/>
          </ac:spMkLst>
        </pc:spChg>
        <pc:spChg chg="mod">
          <ac:chgData name="Anastasia Biel" userId="4969d011-70ee-4a2f-96d4-7d7d40a4c8e7" providerId="ADAL" clId="{4E45ABBF-77E8-4C09-AAD5-C78D4B67C5C8}" dt="2025-06-26T14:18:52.904" v="634" actId="1076"/>
          <ac:spMkLst>
            <pc:docMk/>
            <pc:sldMk cId="1502623034" sldId="2147482723"/>
            <ac:spMk id="40" creationId="{3AED4215-B9F0-AE8A-9AF5-59EE041548D4}"/>
          </ac:spMkLst>
        </pc:spChg>
        <pc:spChg chg="mod">
          <ac:chgData name="Anastasia Biel" userId="4969d011-70ee-4a2f-96d4-7d7d40a4c8e7" providerId="ADAL" clId="{4E45ABBF-77E8-4C09-AAD5-C78D4B67C5C8}" dt="2025-06-26T14:19:39.084" v="660" actId="20577"/>
          <ac:spMkLst>
            <pc:docMk/>
            <pc:sldMk cId="1502623034" sldId="2147482723"/>
            <ac:spMk id="41" creationId="{0A6C95B3-820F-D69F-E9F4-218ABA0BC039}"/>
          </ac:spMkLst>
        </pc:spChg>
        <pc:spChg chg="mod">
          <ac:chgData name="Anastasia Biel" userId="4969d011-70ee-4a2f-96d4-7d7d40a4c8e7" providerId="ADAL" clId="{4E45ABBF-77E8-4C09-AAD5-C78D4B67C5C8}" dt="2025-06-26T14:18:52.904" v="634" actId="1076"/>
          <ac:spMkLst>
            <pc:docMk/>
            <pc:sldMk cId="1502623034" sldId="2147482723"/>
            <ac:spMk id="42" creationId="{E551C248-BE8E-4F0D-0E08-23DFCF0B36ED}"/>
          </ac:spMkLst>
        </pc:spChg>
        <pc:spChg chg="mod">
          <ac:chgData name="Anastasia Biel" userId="4969d011-70ee-4a2f-96d4-7d7d40a4c8e7" providerId="ADAL" clId="{4E45ABBF-77E8-4C09-AAD5-C78D4B67C5C8}" dt="2025-06-26T14:17:08.694" v="607" actId="207"/>
          <ac:spMkLst>
            <pc:docMk/>
            <pc:sldMk cId="1502623034" sldId="2147482723"/>
            <ac:spMk id="48" creationId="{6D28AF55-6A7A-FE34-C9D2-2CBD452FA873}"/>
          </ac:spMkLst>
        </pc:spChg>
        <pc:spChg chg="mod">
          <ac:chgData name="Anastasia Biel" userId="4969d011-70ee-4a2f-96d4-7d7d40a4c8e7" providerId="ADAL" clId="{4E45ABBF-77E8-4C09-AAD5-C78D4B67C5C8}" dt="2025-06-26T14:17:10.644" v="608" actId="207"/>
          <ac:spMkLst>
            <pc:docMk/>
            <pc:sldMk cId="1502623034" sldId="2147482723"/>
            <ac:spMk id="55" creationId="{D837CB91-BBD0-E4C8-5DB6-F3336D04AF4E}"/>
          </ac:spMkLst>
        </pc:spChg>
        <pc:spChg chg="mod">
          <ac:chgData name="Anastasia Biel" userId="4969d011-70ee-4a2f-96d4-7d7d40a4c8e7" providerId="ADAL" clId="{4E45ABBF-77E8-4C09-AAD5-C78D4B67C5C8}" dt="2025-06-26T14:19:23.764" v="646" actId="113"/>
          <ac:spMkLst>
            <pc:docMk/>
            <pc:sldMk cId="1502623034" sldId="2147482723"/>
            <ac:spMk id="56" creationId="{F9185118-29BE-DDE9-FB9B-6DB8B573EA99}"/>
          </ac:spMkLst>
        </pc:spChg>
        <pc:grpChg chg="mod">
          <ac:chgData name="Anastasia Biel" userId="4969d011-70ee-4a2f-96d4-7d7d40a4c8e7" providerId="ADAL" clId="{4E45ABBF-77E8-4C09-AAD5-C78D4B67C5C8}" dt="2025-06-26T14:17:46.042" v="622" actId="1076"/>
          <ac:grpSpMkLst>
            <pc:docMk/>
            <pc:sldMk cId="1502623034" sldId="2147482723"/>
            <ac:grpSpMk id="44" creationId="{A664680A-A9A8-1CE3-1249-C9D46EBDC9F4}"/>
          </ac:grpSpMkLst>
        </pc:grpChg>
        <pc:grpChg chg="mod">
          <ac:chgData name="Anastasia Biel" userId="4969d011-70ee-4a2f-96d4-7d7d40a4c8e7" providerId="ADAL" clId="{4E45ABBF-77E8-4C09-AAD5-C78D4B67C5C8}" dt="2025-06-26T14:17:46.042" v="622" actId="1076"/>
          <ac:grpSpMkLst>
            <pc:docMk/>
            <pc:sldMk cId="1502623034" sldId="2147482723"/>
            <ac:grpSpMk id="51" creationId="{A4FC0E21-FE05-27A3-BEB0-1C2084899662}"/>
          </ac:grpSpMkLst>
        </pc:grpChg>
        <pc:graphicFrameChg chg="mod">
          <ac:chgData name="Anastasia Biel" userId="4969d011-70ee-4a2f-96d4-7d7d40a4c8e7" providerId="ADAL" clId="{4E45ABBF-77E8-4C09-AAD5-C78D4B67C5C8}" dt="2025-06-26T14:16:59.720" v="605" actId="207"/>
          <ac:graphicFrameMkLst>
            <pc:docMk/>
            <pc:sldMk cId="1502623034" sldId="2147482723"/>
            <ac:graphicFrameMk id="47" creationId="{75946CFD-4F56-07ED-977C-9CE95E916656}"/>
          </ac:graphicFrameMkLst>
        </pc:graphicFrameChg>
        <pc:graphicFrameChg chg="mod">
          <ac:chgData name="Anastasia Biel" userId="4969d011-70ee-4a2f-96d4-7d7d40a4c8e7" providerId="ADAL" clId="{4E45ABBF-77E8-4C09-AAD5-C78D4B67C5C8}" dt="2025-06-26T14:17:05.924" v="606" actId="207"/>
          <ac:graphicFrameMkLst>
            <pc:docMk/>
            <pc:sldMk cId="1502623034" sldId="2147482723"/>
            <ac:graphicFrameMk id="54" creationId="{BE3C6089-23BE-2700-92B0-1D0CB0D8D76D}"/>
          </ac:graphicFrameMkLst>
        </pc:graphicFrameChg>
        <pc:picChg chg="mod modCrop">
          <ac:chgData name="Anastasia Biel" userId="4969d011-70ee-4a2f-96d4-7d7d40a4c8e7" providerId="ADAL" clId="{4E45ABBF-77E8-4C09-AAD5-C78D4B67C5C8}" dt="2025-06-26T14:19:17.174" v="644" actId="1076"/>
          <ac:picMkLst>
            <pc:docMk/>
            <pc:sldMk cId="1502623034" sldId="2147482723"/>
            <ac:picMk id="58" creationId="{45CDA495-E2BD-DAA8-D362-509694E8F9C6}"/>
          </ac:picMkLst>
        </pc:picChg>
        <pc:picChg chg="mod">
          <ac:chgData name="Anastasia Biel" userId="4969d011-70ee-4a2f-96d4-7d7d40a4c8e7" providerId="ADAL" clId="{4E45ABBF-77E8-4C09-AAD5-C78D4B67C5C8}" dt="2025-06-26T14:19:17.174" v="644" actId="1076"/>
          <ac:picMkLst>
            <pc:docMk/>
            <pc:sldMk cId="1502623034" sldId="2147482723"/>
            <ac:picMk id="59" creationId="{A886289B-3941-DE48-D73D-E265963FED4B}"/>
          </ac:picMkLst>
        </pc:picChg>
      </pc:sldChg>
      <pc:sldChg chg="addSp modSp mod">
        <pc:chgData name="Anastasia Biel" userId="4969d011-70ee-4a2f-96d4-7d7d40a4c8e7" providerId="ADAL" clId="{4E45ABBF-77E8-4C09-AAD5-C78D4B67C5C8}" dt="2025-06-26T15:52:34.027" v="831" actId="1036"/>
        <pc:sldMkLst>
          <pc:docMk/>
          <pc:sldMk cId="2600820417" sldId="2147482725"/>
        </pc:sldMkLst>
        <pc:spChg chg="add mod">
          <ac:chgData name="Anastasia Biel" userId="4969d011-70ee-4a2f-96d4-7d7d40a4c8e7" providerId="ADAL" clId="{4E45ABBF-77E8-4C09-AAD5-C78D4B67C5C8}" dt="2025-06-26T14:22:02.726" v="675"/>
          <ac:spMkLst>
            <pc:docMk/>
            <pc:sldMk cId="2600820417" sldId="2147482725"/>
            <ac:spMk id="5" creationId="{C3274014-BC0B-AAAE-EF77-7F99E338ADAE}"/>
          </ac:spMkLst>
        </pc:spChg>
        <pc:spChg chg="add mod">
          <ac:chgData name="Anastasia Biel" userId="4969d011-70ee-4a2f-96d4-7d7d40a4c8e7" providerId="ADAL" clId="{4E45ABBF-77E8-4C09-AAD5-C78D4B67C5C8}" dt="2025-06-26T15:52:34.027" v="831" actId="1036"/>
          <ac:spMkLst>
            <pc:docMk/>
            <pc:sldMk cId="2600820417" sldId="2147482725"/>
            <ac:spMk id="6" creationId="{48070CBA-CBA3-ADE0-8C4F-3F52C3FE7920}"/>
          </ac:spMkLst>
        </pc:spChg>
        <pc:spChg chg="mod">
          <ac:chgData name="Anastasia Biel" userId="4969d011-70ee-4a2f-96d4-7d7d40a4c8e7" providerId="ADAL" clId="{4E45ABBF-77E8-4C09-AAD5-C78D4B67C5C8}" dt="2025-06-26T13:32:08.029" v="67" actId="207"/>
          <ac:spMkLst>
            <pc:docMk/>
            <pc:sldMk cId="2600820417" sldId="2147482725"/>
            <ac:spMk id="10" creationId="{CC983E30-2C7A-5D2B-7765-9CDB87E29956}"/>
          </ac:spMkLst>
        </pc:spChg>
        <pc:spChg chg="mod">
          <ac:chgData name="Anastasia Biel" userId="4969d011-70ee-4a2f-96d4-7d7d40a4c8e7" providerId="ADAL" clId="{4E45ABBF-77E8-4C09-AAD5-C78D4B67C5C8}" dt="2025-06-26T13:32:04.816" v="66" actId="207"/>
          <ac:spMkLst>
            <pc:docMk/>
            <pc:sldMk cId="2600820417" sldId="2147482725"/>
            <ac:spMk id="11" creationId="{3F94ACEF-1D29-02F0-2C32-0A1A6689B526}"/>
          </ac:spMkLst>
        </pc:spChg>
        <pc:spChg chg="mod">
          <ac:chgData name="Anastasia Biel" userId="4969d011-70ee-4a2f-96d4-7d7d40a4c8e7" providerId="ADAL" clId="{4E45ABBF-77E8-4C09-AAD5-C78D4B67C5C8}" dt="2025-06-26T13:32:04.816" v="66" actId="207"/>
          <ac:spMkLst>
            <pc:docMk/>
            <pc:sldMk cId="2600820417" sldId="2147482725"/>
            <ac:spMk id="12" creationId="{47DA5151-4BBA-B2ED-9FD0-3A47BF59DD1D}"/>
          </ac:spMkLst>
        </pc:spChg>
        <pc:spChg chg="mod">
          <ac:chgData name="Anastasia Biel" userId="4969d011-70ee-4a2f-96d4-7d7d40a4c8e7" providerId="ADAL" clId="{4E45ABBF-77E8-4C09-AAD5-C78D4B67C5C8}" dt="2025-06-26T13:32:04.816" v="66" actId="207"/>
          <ac:spMkLst>
            <pc:docMk/>
            <pc:sldMk cId="2600820417" sldId="2147482725"/>
            <ac:spMk id="13" creationId="{726B2411-0A9E-232C-FCE9-B6089AFD0479}"/>
          </ac:spMkLst>
        </pc:spChg>
        <pc:picChg chg="mod">
          <ac:chgData name="Anastasia Biel" userId="4969d011-70ee-4a2f-96d4-7d7d40a4c8e7" providerId="ADAL" clId="{4E45ABBF-77E8-4C09-AAD5-C78D4B67C5C8}" dt="2025-06-26T15:52:27.200" v="829" actId="1076"/>
          <ac:picMkLst>
            <pc:docMk/>
            <pc:sldMk cId="2600820417" sldId="2147482725"/>
            <ac:picMk id="2" creationId="{8287B230-99AB-017A-B3A4-C751C6121401}"/>
          </ac:picMkLst>
        </pc:picChg>
      </pc:sldChg>
      <pc:sldChg chg="del">
        <pc:chgData name="Anastasia Biel" userId="4969d011-70ee-4a2f-96d4-7d7d40a4c8e7" providerId="ADAL" clId="{4E45ABBF-77E8-4C09-AAD5-C78D4B67C5C8}" dt="2025-06-26T14:13:15.514" v="575" actId="47"/>
        <pc:sldMkLst>
          <pc:docMk/>
          <pc:sldMk cId="1491726381" sldId="2147482726"/>
        </pc:sldMkLst>
      </pc:sldChg>
      <pc:sldChg chg="addSp delSp modSp mod">
        <pc:chgData name="Anastasia Biel" userId="4969d011-70ee-4a2f-96d4-7d7d40a4c8e7" providerId="ADAL" clId="{4E45ABBF-77E8-4C09-AAD5-C78D4B67C5C8}" dt="2025-06-26T14:22:45.348" v="687"/>
        <pc:sldMkLst>
          <pc:docMk/>
          <pc:sldMk cId="1759746429" sldId="2147482727"/>
        </pc:sldMkLst>
        <pc:spChg chg="add mod">
          <ac:chgData name="Anastasia Biel" userId="4969d011-70ee-4a2f-96d4-7d7d40a4c8e7" providerId="ADAL" clId="{4E45ABBF-77E8-4C09-AAD5-C78D4B67C5C8}" dt="2025-06-26T13:38:03.222" v="175" actId="1038"/>
          <ac:spMkLst>
            <pc:docMk/>
            <pc:sldMk cId="1759746429" sldId="2147482727"/>
            <ac:spMk id="5" creationId="{2DADDF17-2992-0822-7EB8-C6842CDF2967}"/>
          </ac:spMkLst>
        </pc:spChg>
        <pc:spChg chg="add mod">
          <ac:chgData name="Anastasia Biel" userId="4969d011-70ee-4a2f-96d4-7d7d40a4c8e7" providerId="ADAL" clId="{4E45ABBF-77E8-4C09-AAD5-C78D4B67C5C8}" dt="2025-06-26T13:38:58.103" v="230" actId="14100"/>
          <ac:spMkLst>
            <pc:docMk/>
            <pc:sldMk cId="1759746429" sldId="2147482727"/>
            <ac:spMk id="6" creationId="{C2400BFD-3AD7-1434-3298-BFF297163AC1}"/>
          </ac:spMkLst>
        </pc:spChg>
        <pc:spChg chg="mod">
          <ac:chgData name="Anastasia Biel" userId="4969d011-70ee-4a2f-96d4-7d7d40a4c8e7" providerId="ADAL" clId="{4E45ABBF-77E8-4C09-AAD5-C78D4B67C5C8}" dt="2025-06-26T13:48:14.568" v="282" actId="207"/>
          <ac:spMkLst>
            <pc:docMk/>
            <pc:sldMk cId="1759746429" sldId="2147482727"/>
            <ac:spMk id="10" creationId="{69F2D4E0-DD56-D768-EE0A-56742CCCA124}"/>
          </ac:spMkLst>
        </pc:spChg>
        <pc:spChg chg="add mod">
          <ac:chgData name="Anastasia Biel" userId="4969d011-70ee-4a2f-96d4-7d7d40a4c8e7" providerId="ADAL" clId="{4E45ABBF-77E8-4C09-AAD5-C78D4B67C5C8}" dt="2025-06-26T14:22:45.348" v="687"/>
          <ac:spMkLst>
            <pc:docMk/>
            <pc:sldMk cId="1759746429" sldId="2147482727"/>
            <ac:spMk id="15" creationId="{8D06C1F4-47BA-CA85-C8C3-8CCFD40212BC}"/>
          </ac:spMkLst>
        </pc:spChg>
        <pc:picChg chg="add mod">
          <ac:chgData name="Anastasia Biel" userId="4969d011-70ee-4a2f-96d4-7d7d40a4c8e7" providerId="ADAL" clId="{4E45ABBF-77E8-4C09-AAD5-C78D4B67C5C8}" dt="2025-06-26T13:34:34.458" v="82" actId="14826"/>
          <ac:picMkLst>
            <pc:docMk/>
            <pc:sldMk cId="1759746429" sldId="2147482727"/>
            <ac:picMk id="2" creationId="{2BCFE9BD-F8CC-61DD-418D-25B9106BCE37}"/>
          </ac:picMkLst>
        </pc:picChg>
        <pc:picChg chg="add mod modCrop">
          <ac:chgData name="Anastasia Biel" userId="4969d011-70ee-4a2f-96d4-7d7d40a4c8e7" providerId="ADAL" clId="{4E45ABBF-77E8-4C09-AAD5-C78D4B67C5C8}" dt="2025-06-26T13:50:21.022" v="299" actId="1076"/>
          <ac:picMkLst>
            <pc:docMk/>
            <pc:sldMk cId="1759746429" sldId="2147482727"/>
            <ac:picMk id="14" creationId="{9CEEC8D6-000F-1C67-8515-6F964F1D7D4E}"/>
          </ac:picMkLst>
        </pc:picChg>
      </pc:sldChg>
      <pc:sldChg chg="addSp delSp modSp mod">
        <pc:chgData name="Anastasia Biel" userId="4969d011-70ee-4a2f-96d4-7d7d40a4c8e7" providerId="ADAL" clId="{4E45ABBF-77E8-4C09-AAD5-C78D4B67C5C8}" dt="2025-06-26T14:22:49.576" v="689"/>
        <pc:sldMkLst>
          <pc:docMk/>
          <pc:sldMk cId="76802381" sldId="2147482728"/>
        </pc:sldMkLst>
        <pc:spChg chg="mod">
          <ac:chgData name="Anastasia Biel" userId="4969d011-70ee-4a2f-96d4-7d7d40a4c8e7" providerId="ADAL" clId="{4E45ABBF-77E8-4C09-AAD5-C78D4B67C5C8}" dt="2025-06-26T13:47:24.008" v="275" actId="12"/>
          <ac:spMkLst>
            <pc:docMk/>
            <pc:sldMk cId="76802381" sldId="2147482728"/>
            <ac:spMk id="9" creationId="{A0F2A0D7-B8AC-AAFC-C2D2-E0A70BB94F98}"/>
          </ac:spMkLst>
        </pc:spChg>
        <pc:spChg chg="mod">
          <ac:chgData name="Anastasia Biel" userId="4969d011-70ee-4a2f-96d4-7d7d40a4c8e7" providerId="ADAL" clId="{4E45ABBF-77E8-4C09-AAD5-C78D4B67C5C8}" dt="2025-06-26T13:47:11.022" v="271" actId="1076"/>
          <ac:spMkLst>
            <pc:docMk/>
            <pc:sldMk cId="76802381" sldId="2147482728"/>
            <ac:spMk id="11" creationId="{012C9CAE-DB74-7913-5A6B-B06F9E5B7AB2}"/>
          </ac:spMkLst>
        </pc:spChg>
        <pc:spChg chg="add mod">
          <ac:chgData name="Anastasia Biel" userId="4969d011-70ee-4a2f-96d4-7d7d40a4c8e7" providerId="ADAL" clId="{4E45ABBF-77E8-4C09-AAD5-C78D4B67C5C8}" dt="2025-06-26T14:22:49.576" v="689"/>
          <ac:spMkLst>
            <pc:docMk/>
            <pc:sldMk cId="76802381" sldId="2147482728"/>
            <ac:spMk id="14" creationId="{F72209AC-0C6A-22DB-4F82-731CA3FBC1E4}"/>
          </ac:spMkLst>
        </pc:spChg>
        <pc:picChg chg="add mod">
          <ac:chgData name="Anastasia Biel" userId="4969d011-70ee-4a2f-96d4-7d7d40a4c8e7" providerId="ADAL" clId="{4E45ABBF-77E8-4C09-AAD5-C78D4B67C5C8}" dt="2025-06-26T13:34:24.952" v="79"/>
          <ac:picMkLst>
            <pc:docMk/>
            <pc:sldMk cId="76802381" sldId="2147482728"/>
            <ac:picMk id="2" creationId="{A599296D-40E8-54F1-E185-4047241AD100}"/>
          </ac:picMkLst>
        </pc:picChg>
        <pc:picChg chg="add mod modCrop">
          <ac:chgData name="Anastasia Biel" userId="4969d011-70ee-4a2f-96d4-7d7d40a4c8e7" providerId="ADAL" clId="{4E45ABBF-77E8-4C09-AAD5-C78D4B67C5C8}" dt="2025-06-26T13:47:11.022" v="271" actId="1076"/>
          <ac:picMkLst>
            <pc:docMk/>
            <pc:sldMk cId="76802381" sldId="2147482728"/>
            <ac:picMk id="13" creationId="{AC9EBBD1-0AB5-FAFC-8A9E-819A49A897A5}"/>
          </ac:picMkLst>
        </pc:picChg>
      </pc:sldChg>
      <pc:sldChg chg="addSp modSp mod">
        <pc:chgData name="Anastasia Biel" userId="4969d011-70ee-4a2f-96d4-7d7d40a4c8e7" providerId="ADAL" clId="{4E45ABBF-77E8-4C09-AAD5-C78D4B67C5C8}" dt="2025-06-26T14:23:06.637" v="691" actId="34135"/>
        <pc:sldMkLst>
          <pc:docMk/>
          <pc:sldMk cId="3912194694" sldId="2147482730"/>
        </pc:sldMkLst>
        <pc:spChg chg="add mod">
          <ac:chgData name="Anastasia Biel" userId="4969d011-70ee-4a2f-96d4-7d7d40a4c8e7" providerId="ADAL" clId="{4E45ABBF-77E8-4C09-AAD5-C78D4B67C5C8}" dt="2025-06-26T14:23:06.637" v="691" actId="34135"/>
          <ac:spMkLst>
            <pc:docMk/>
            <pc:sldMk cId="3912194694" sldId="2147482730"/>
            <ac:spMk id="4" creationId="{5204F546-FB18-9A6D-3C09-1196359D640A}"/>
          </ac:spMkLst>
        </pc:spChg>
        <pc:spChg chg="mod">
          <ac:chgData name="Anastasia Biel" userId="4969d011-70ee-4a2f-96d4-7d7d40a4c8e7" providerId="ADAL" clId="{4E45ABBF-77E8-4C09-AAD5-C78D4B67C5C8}" dt="2025-06-26T13:34:11.350" v="77" actId="207"/>
          <ac:spMkLst>
            <pc:docMk/>
            <pc:sldMk cId="3912194694" sldId="2147482730"/>
            <ac:spMk id="16" creationId="{B3CE53E0-7308-17DE-72CA-F315AC919D75}"/>
          </ac:spMkLst>
        </pc:spChg>
        <pc:spChg chg="mod">
          <ac:chgData name="Anastasia Biel" userId="4969d011-70ee-4a2f-96d4-7d7d40a4c8e7" providerId="ADAL" clId="{4E45ABBF-77E8-4C09-AAD5-C78D4B67C5C8}" dt="2025-06-26T13:50:29.647" v="300" actId="207"/>
          <ac:spMkLst>
            <pc:docMk/>
            <pc:sldMk cId="3912194694" sldId="2147482730"/>
            <ac:spMk id="18" creationId="{018AEFAE-E90B-1BDF-3995-B5A47410DD93}"/>
          </ac:spMkLst>
        </pc:spChg>
        <pc:spChg chg="mod">
          <ac:chgData name="Anastasia Biel" userId="4969d011-70ee-4a2f-96d4-7d7d40a4c8e7" providerId="ADAL" clId="{4E45ABBF-77E8-4C09-AAD5-C78D4B67C5C8}" dt="2025-06-26T13:50:51.203" v="306" actId="1076"/>
          <ac:spMkLst>
            <pc:docMk/>
            <pc:sldMk cId="3912194694" sldId="2147482730"/>
            <ac:spMk id="19" creationId="{4E74280E-C852-568A-3B03-86C5A3F7C4F7}"/>
          </ac:spMkLst>
        </pc:spChg>
        <pc:spChg chg="mod">
          <ac:chgData name="Anastasia Biel" userId="4969d011-70ee-4a2f-96d4-7d7d40a4c8e7" providerId="ADAL" clId="{4E45ABBF-77E8-4C09-AAD5-C78D4B67C5C8}" dt="2025-06-26T13:50:41.701" v="303" actId="207"/>
          <ac:spMkLst>
            <pc:docMk/>
            <pc:sldMk cId="3912194694" sldId="2147482730"/>
            <ac:spMk id="20" creationId="{2A51EC71-85A8-57CD-51F2-5F81F6AAB9C4}"/>
          </ac:spMkLst>
        </pc:spChg>
      </pc:sldChg>
      <pc:sldChg chg="add">
        <pc:chgData name="Anastasia Biel" userId="4969d011-70ee-4a2f-96d4-7d7d40a4c8e7" providerId="ADAL" clId="{4E45ABBF-77E8-4C09-AAD5-C78D4B67C5C8}" dt="2025-06-26T13:27:57.404" v="3"/>
        <pc:sldMkLst>
          <pc:docMk/>
          <pc:sldMk cId="2201317530" sldId="2147482731"/>
        </pc:sldMkLst>
      </pc:sldChg>
      <pc:sldChg chg="addSp delSp modSp add mod">
        <pc:chgData name="Anastasia Biel" userId="4969d011-70ee-4a2f-96d4-7d7d40a4c8e7" providerId="ADAL" clId="{4E45ABBF-77E8-4C09-AAD5-C78D4B67C5C8}" dt="2025-06-26T16:44:02.323" v="1398" actId="122"/>
        <pc:sldMkLst>
          <pc:docMk/>
          <pc:sldMk cId="2242316946" sldId="2147483209"/>
        </pc:sldMkLst>
        <pc:spChg chg="add del mod">
          <ac:chgData name="Anastasia Biel" userId="4969d011-70ee-4a2f-96d4-7d7d40a4c8e7" providerId="ADAL" clId="{4E45ABBF-77E8-4C09-AAD5-C78D4B67C5C8}" dt="2025-06-26T16:43:58.889" v="1396" actId="122"/>
          <ac:spMkLst>
            <pc:docMk/>
            <pc:sldMk cId="2242316946" sldId="2147483209"/>
            <ac:spMk id="4" creationId="{B0A0B489-4A68-471E-D4CC-900A79596FA8}"/>
          </ac:spMkLst>
        </pc:spChg>
        <pc:spChg chg="add mod">
          <ac:chgData name="Anastasia Biel" userId="4969d011-70ee-4a2f-96d4-7d7d40a4c8e7" providerId="ADAL" clId="{4E45ABBF-77E8-4C09-AAD5-C78D4B67C5C8}" dt="2025-06-26T16:44:00.480" v="1397" actId="122"/>
          <ac:spMkLst>
            <pc:docMk/>
            <pc:sldMk cId="2242316946" sldId="2147483209"/>
            <ac:spMk id="5" creationId="{05329522-E8EC-3805-089F-55BEA740D40F}"/>
          </ac:spMkLst>
        </pc:spChg>
        <pc:spChg chg="add mod">
          <ac:chgData name="Anastasia Biel" userId="4969d011-70ee-4a2f-96d4-7d7d40a4c8e7" providerId="ADAL" clId="{4E45ABBF-77E8-4C09-AAD5-C78D4B67C5C8}" dt="2025-06-26T16:43:57.337" v="1395" actId="122"/>
          <ac:spMkLst>
            <pc:docMk/>
            <pc:sldMk cId="2242316946" sldId="2147483209"/>
            <ac:spMk id="6" creationId="{3F9035AC-1860-348C-A9B8-0436FEDF4F82}"/>
          </ac:spMkLst>
        </pc:spChg>
        <pc:spChg chg="add mod">
          <ac:chgData name="Anastasia Biel" userId="4969d011-70ee-4a2f-96d4-7d7d40a4c8e7" providerId="ADAL" clId="{4E45ABBF-77E8-4C09-AAD5-C78D4B67C5C8}" dt="2025-06-26T16:44:02.323" v="1398" actId="122"/>
          <ac:spMkLst>
            <pc:docMk/>
            <pc:sldMk cId="2242316946" sldId="2147483209"/>
            <ac:spMk id="7" creationId="{855D6823-E131-3BCF-ACEA-5E4BFAD3EF2C}"/>
          </ac:spMkLst>
        </pc:spChg>
        <pc:spChg chg="mod">
          <ac:chgData name="Anastasia Biel" userId="4969d011-70ee-4a2f-96d4-7d7d40a4c8e7" providerId="ADAL" clId="{4E45ABBF-77E8-4C09-AAD5-C78D4B67C5C8}" dt="2025-06-26T14:05:06.669" v="471"/>
          <ac:spMkLst>
            <pc:docMk/>
            <pc:sldMk cId="2242316946" sldId="2147483209"/>
            <ac:spMk id="8" creationId="{566E84B1-0637-D384-E302-4E6A4D618812}"/>
          </ac:spMkLst>
        </pc:spChg>
        <pc:spChg chg="mod">
          <ac:chgData name="Anastasia Biel" userId="4969d011-70ee-4a2f-96d4-7d7d40a4c8e7" providerId="ADAL" clId="{4E45ABBF-77E8-4C09-AAD5-C78D4B67C5C8}" dt="2025-06-26T14:05:11.523" v="472"/>
          <ac:spMkLst>
            <pc:docMk/>
            <pc:sldMk cId="2242316946" sldId="2147483209"/>
            <ac:spMk id="12" creationId="{B28919D5-FA8C-B12F-1373-0F7F6A2AD271}"/>
          </ac:spMkLst>
        </pc:spChg>
        <pc:spChg chg="mod">
          <ac:chgData name="Anastasia Biel" userId="4969d011-70ee-4a2f-96d4-7d7d40a4c8e7" providerId="ADAL" clId="{4E45ABBF-77E8-4C09-AAD5-C78D4B67C5C8}" dt="2025-06-26T14:07:59.374" v="544" actId="20577"/>
          <ac:spMkLst>
            <pc:docMk/>
            <pc:sldMk cId="2242316946" sldId="2147483209"/>
            <ac:spMk id="13" creationId="{7FBC288D-ADC7-6350-CE09-E54FF26A0F83}"/>
          </ac:spMkLst>
        </pc:spChg>
        <pc:spChg chg="add mod">
          <ac:chgData name="Anastasia Biel" userId="4969d011-70ee-4a2f-96d4-7d7d40a4c8e7" providerId="ADAL" clId="{4E45ABBF-77E8-4C09-AAD5-C78D4B67C5C8}" dt="2025-06-26T14:08:33.526" v="573" actId="207"/>
          <ac:spMkLst>
            <pc:docMk/>
            <pc:sldMk cId="2242316946" sldId="2147483209"/>
            <ac:spMk id="16" creationId="{29E03FEC-E14F-1880-CF43-597D73C7A9A1}"/>
          </ac:spMkLst>
        </pc:spChg>
        <pc:cxnChg chg="add mod">
          <ac:chgData name="Anastasia Biel" userId="4969d011-70ee-4a2f-96d4-7d7d40a4c8e7" providerId="ADAL" clId="{4E45ABBF-77E8-4C09-AAD5-C78D4B67C5C8}" dt="2025-06-26T14:08:16.777" v="569" actId="12789"/>
          <ac:cxnSpMkLst>
            <pc:docMk/>
            <pc:sldMk cId="2242316946" sldId="2147483209"/>
            <ac:cxnSpMk id="9" creationId="{98EB5D37-15B8-5D71-F3E0-752D11D83C17}"/>
          </ac:cxnSpMkLst>
        </pc:cxnChg>
        <pc:cxnChg chg="mod">
          <ac:chgData name="Anastasia Biel" userId="4969d011-70ee-4a2f-96d4-7d7d40a4c8e7" providerId="ADAL" clId="{4E45ABBF-77E8-4C09-AAD5-C78D4B67C5C8}" dt="2025-06-26T14:07:51.837" v="541" actId="1037"/>
          <ac:cxnSpMkLst>
            <pc:docMk/>
            <pc:sldMk cId="2242316946" sldId="2147483209"/>
            <ac:cxnSpMk id="15" creationId="{6B2F735D-31A4-8F8F-D186-3BE2BCBDB418}"/>
          </ac:cxnSpMkLst>
        </pc:cxnChg>
        <pc:cxnChg chg="mod">
          <ac:chgData name="Anastasia Biel" userId="4969d011-70ee-4a2f-96d4-7d7d40a4c8e7" providerId="ADAL" clId="{4E45ABBF-77E8-4C09-AAD5-C78D4B67C5C8}" dt="2025-06-26T14:07:51.837" v="541" actId="1037"/>
          <ac:cxnSpMkLst>
            <pc:docMk/>
            <pc:sldMk cId="2242316946" sldId="2147483209"/>
            <ac:cxnSpMk id="18" creationId="{CEB18B3A-C40A-DC99-9AEB-31688D8D0CFF}"/>
          </ac:cxnSpMkLst>
        </pc:cxnChg>
        <pc:cxnChg chg="mod">
          <ac:chgData name="Anastasia Biel" userId="4969d011-70ee-4a2f-96d4-7d7d40a4c8e7" providerId="ADAL" clId="{4E45ABBF-77E8-4C09-AAD5-C78D4B67C5C8}" dt="2025-06-26T14:07:51.837" v="541" actId="1037"/>
          <ac:cxnSpMkLst>
            <pc:docMk/>
            <pc:sldMk cId="2242316946" sldId="2147483209"/>
            <ac:cxnSpMk id="19" creationId="{EB0CA2FD-F013-41A9-D32E-C5D8F407C05E}"/>
          </ac:cxnSpMkLst>
        </pc:cxnChg>
      </pc:sldChg>
      <pc:sldMasterChg chg="addSp modSp delSldLayout">
        <pc:chgData name="Anastasia Biel" userId="4969d011-70ee-4a2f-96d4-7d7d40a4c8e7" providerId="ADAL" clId="{4E45ABBF-77E8-4C09-AAD5-C78D4B67C5C8}" dt="2025-06-26T14:21:03.080" v="661"/>
        <pc:sldMasterMkLst>
          <pc:docMk/>
          <pc:sldMasterMk cId="3759020585" sldId="2147483919"/>
        </pc:sldMasterMkLst>
        <pc:spChg chg="add mod">
          <ac:chgData name="Anastasia Biel" userId="4969d011-70ee-4a2f-96d4-7d7d40a4c8e7" providerId="ADAL" clId="{4E45ABBF-77E8-4C09-AAD5-C78D4B67C5C8}" dt="2025-06-26T14:21:03.080" v="661"/>
          <ac:spMkLst>
            <pc:docMk/>
            <pc:sldMasterMk cId="3759020585" sldId="2147483919"/>
            <ac:spMk id="4" creationId="{FC27C694-75C7-47DF-8F03-629980896AF2}"/>
          </ac:spMkLst>
        </pc:spChg>
        <pc:sldLayoutChg chg="del">
          <pc:chgData name="Anastasia Biel" userId="4969d011-70ee-4a2f-96d4-7d7d40a4c8e7" providerId="ADAL" clId="{4E45ABBF-77E8-4C09-AAD5-C78D4B67C5C8}" dt="2025-06-26T13:29:02.062" v="16" actId="47"/>
          <pc:sldLayoutMkLst>
            <pc:docMk/>
            <pc:sldMasterMk cId="3759020585" sldId="2147483919"/>
            <pc:sldLayoutMk cId="1655425701" sldId="2147484033"/>
          </pc:sldLayoutMkLst>
        </pc:sldLayoutChg>
        <pc:sldLayoutChg chg="del">
          <pc:chgData name="Anastasia Biel" userId="4969d011-70ee-4a2f-96d4-7d7d40a4c8e7" providerId="ADAL" clId="{4E45ABBF-77E8-4C09-AAD5-C78D4B67C5C8}" dt="2025-06-26T13:27:58.752" v="4" actId="47"/>
          <pc:sldLayoutMkLst>
            <pc:docMk/>
            <pc:sldMasterMk cId="3759020585" sldId="2147483919"/>
            <pc:sldLayoutMk cId="375341896" sldId="2147484034"/>
          </pc:sldLayoutMkLst>
        </pc:sldLayoutChg>
      </pc:sldMasterChg>
    </pc:docChg>
  </pc:docChgLst>
  <pc:docChgLst>
    <pc:chgData name="Anastasia Biel" userId="S::anastasia.biel@dsm-firmenich.com::4969d011-70ee-4a2f-96d4-7d7d40a4c8e7" providerId="AD" clId="Web-{5C1D31D0-11FA-4507-EC51-92B6141A01FF}"/>
    <pc:docChg chg="modSld">
      <pc:chgData name="Anastasia Biel" userId="S::anastasia.biel@dsm-firmenich.com::4969d011-70ee-4a2f-96d4-7d7d40a4c8e7" providerId="AD" clId="Web-{5C1D31D0-11FA-4507-EC51-92B6141A01FF}" dt="2025-06-30T07:47:38.380" v="18" actId="1076"/>
      <pc:docMkLst>
        <pc:docMk/>
      </pc:docMkLst>
      <pc:sldChg chg="modSp">
        <pc:chgData name="Anastasia Biel" userId="S::anastasia.biel@dsm-firmenich.com::4969d011-70ee-4a2f-96d4-7d7d40a4c8e7" providerId="AD" clId="Web-{5C1D31D0-11FA-4507-EC51-92B6141A01FF}" dt="2025-06-30T07:47:38.380" v="18" actId="1076"/>
        <pc:sldMkLst>
          <pc:docMk/>
          <pc:sldMk cId="283141689" sldId="2134808123"/>
        </pc:sldMkLst>
        <pc:spChg chg="mod">
          <ac:chgData name="Anastasia Biel" userId="S::anastasia.biel@dsm-firmenich.com::4969d011-70ee-4a2f-96d4-7d7d40a4c8e7" providerId="AD" clId="Web-{5C1D31D0-11FA-4507-EC51-92B6141A01FF}" dt="2025-06-30T07:47:28.755" v="14" actId="1076"/>
          <ac:spMkLst>
            <pc:docMk/>
            <pc:sldMk cId="283141689" sldId="2134808123"/>
            <ac:spMk id="9" creationId="{2B7ED081-9C21-849D-B187-1F8A3151C7E2}"/>
          </ac:spMkLst>
        </pc:spChg>
        <pc:spChg chg="mod">
          <ac:chgData name="Anastasia Biel" userId="S::anastasia.biel@dsm-firmenich.com::4969d011-70ee-4a2f-96d4-7d7d40a4c8e7" providerId="AD" clId="Web-{5C1D31D0-11FA-4507-EC51-92B6141A01FF}" dt="2025-06-30T07:47:35.614" v="17" actId="20577"/>
          <ac:spMkLst>
            <pc:docMk/>
            <pc:sldMk cId="283141689" sldId="2134808123"/>
            <ac:spMk id="25" creationId="{09EC616C-1A5B-45B7-B22B-216F802F8CFD}"/>
          </ac:spMkLst>
        </pc:spChg>
        <pc:graphicFrameChg chg="mod">
          <ac:chgData name="Anastasia Biel" userId="S::anastasia.biel@dsm-firmenich.com::4969d011-70ee-4a2f-96d4-7d7d40a4c8e7" providerId="AD" clId="Web-{5C1D31D0-11FA-4507-EC51-92B6141A01FF}" dt="2025-06-30T07:47:28.723" v="13" actId="1076"/>
          <ac:graphicFrameMkLst>
            <pc:docMk/>
            <pc:sldMk cId="283141689" sldId="2134808123"/>
            <ac:graphicFrameMk id="7" creationId="{91C44C2F-356B-D9B9-19F7-E46F9DD347C7}"/>
          </ac:graphicFrameMkLst>
        </pc:graphicFrameChg>
      </pc:sldChg>
    </pc:docChg>
  </pc:docChgLst>
  <pc:docChgLst>
    <pc:chgData name="Anastasia Biel" userId="S::anastasia.biel@dsm-firmenich.com::4969d011-70ee-4a2f-96d4-7d7d40a4c8e7" providerId="AD" clId="Web-{DD5C099F-23D2-1477-8356-0BDD18D4C9C3}"/>
    <pc:docChg chg="modSld">
      <pc:chgData name="Anastasia Biel" userId="S::anastasia.biel@dsm-firmenich.com::4969d011-70ee-4a2f-96d4-7d7d40a4c8e7" providerId="AD" clId="Web-{DD5C099F-23D2-1477-8356-0BDD18D4C9C3}" dt="2025-06-30T12:50:55.922" v="1" actId="20577"/>
      <pc:docMkLst>
        <pc:docMk/>
      </pc:docMkLst>
      <pc:sldChg chg="modSp">
        <pc:chgData name="Anastasia Biel" userId="S::anastasia.biel@dsm-firmenich.com::4969d011-70ee-4a2f-96d4-7d7d40a4c8e7" providerId="AD" clId="Web-{DD5C099F-23D2-1477-8356-0BDD18D4C9C3}" dt="2025-06-30T12:50:55.922" v="1" actId="20577"/>
        <pc:sldMkLst>
          <pc:docMk/>
          <pc:sldMk cId="3478085034" sldId="2134808086"/>
        </pc:sldMkLst>
        <pc:spChg chg="mod">
          <ac:chgData name="Anastasia Biel" userId="S::anastasia.biel@dsm-firmenich.com::4969d011-70ee-4a2f-96d4-7d7d40a4c8e7" providerId="AD" clId="Web-{DD5C099F-23D2-1477-8356-0BDD18D4C9C3}" dt="2025-06-30T12:50:55.922" v="1" actId="20577"/>
          <ac:spMkLst>
            <pc:docMk/>
            <pc:sldMk cId="3478085034" sldId="2134808086"/>
            <ac:spMk id="2" creationId="{F4A76698-24F9-B0FB-0F05-CCAD55523077}"/>
          </ac:spMkLst>
        </pc:spChg>
      </pc:sldChg>
    </pc:docChg>
  </pc:docChgLst>
  <pc:docChgLst>
    <pc:chgData name="Anastasia Biel" userId="4969d011-70ee-4a2f-96d4-7d7d40a4c8e7" providerId="ADAL" clId="{289FDD61-32EB-4895-A2EF-4A36B4830219}"/>
    <pc:docChg chg="undo custSel modSld">
      <pc:chgData name="Anastasia Biel" userId="4969d011-70ee-4a2f-96d4-7d7d40a4c8e7" providerId="ADAL" clId="{289FDD61-32EB-4895-A2EF-4A36B4830219}" dt="2025-06-30T12:54:32.408" v="684" actId="1076"/>
      <pc:docMkLst>
        <pc:docMk/>
      </pc:docMkLst>
      <pc:sldChg chg="addSp delSp modSp mod">
        <pc:chgData name="Anastasia Biel" userId="4969d011-70ee-4a2f-96d4-7d7d40a4c8e7" providerId="ADAL" clId="{289FDD61-32EB-4895-A2EF-4A36B4830219}" dt="2025-06-30T08:35:17.109" v="517" actId="478"/>
        <pc:sldMkLst>
          <pc:docMk/>
          <pc:sldMk cId="3632363767" sldId="406"/>
        </pc:sldMkLst>
        <pc:spChg chg="add mod">
          <ac:chgData name="Anastasia Biel" userId="4969d011-70ee-4a2f-96d4-7d7d40a4c8e7" providerId="ADAL" clId="{289FDD61-32EB-4895-A2EF-4A36B4830219}" dt="2025-06-30T08:26:12.865" v="458" actId="1076"/>
          <ac:spMkLst>
            <pc:docMk/>
            <pc:sldMk cId="3632363767" sldId="406"/>
            <ac:spMk id="15" creationId="{F83DF485-A4D1-AB17-59BD-0224EC75261F}"/>
          </ac:spMkLst>
        </pc:spChg>
        <pc:spChg chg="add mod">
          <ac:chgData name="Anastasia Biel" userId="4969d011-70ee-4a2f-96d4-7d7d40a4c8e7" providerId="ADAL" clId="{289FDD61-32EB-4895-A2EF-4A36B4830219}" dt="2025-06-30T08:26:44.200" v="469" actId="1037"/>
          <ac:spMkLst>
            <pc:docMk/>
            <pc:sldMk cId="3632363767" sldId="406"/>
            <ac:spMk id="16" creationId="{E71D81E4-4859-7DE2-52D1-1EED23F4F2B2}"/>
          </ac:spMkLst>
        </pc:spChg>
        <pc:spChg chg="add mod">
          <ac:chgData name="Anastasia Biel" userId="4969d011-70ee-4a2f-96d4-7d7d40a4c8e7" providerId="ADAL" clId="{289FDD61-32EB-4895-A2EF-4A36B4830219}" dt="2025-06-30T08:27:55.628" v="478" actId="1076"/>
          <ac:spMkLst>
            <pc:docMk/>
            <pc:sldMk cId="3632363767" sldId="406"/>
            <ac:spMk id="17" creationId="{33ECA727-CC43-FAE1-A811-0885C906029E}"/>
          </ac:spMkLst>
        </pc:spChg>
        <pc:spChg chg="add mod">
          <ac:chgData name="Anastasia Biel" userId="4969d011-70ee-4a2f-96d4-7d7d40a4c8e7" providerId="ADAL" clId="{289FDD61-32EB-4895-A2EF-4A36B4830219}" dt="2025-06-30T08:28:02.517" v="481" actId="1076"/>
          <ac:spMkLst>
            <pc:docMk/>
            <pc:sldMk cId="3632363767" sldId="406"/>
            <ac:spMk id="18" creationId="{BD90BA0B-14F0-B560-41D6-73D7D8811F5D}"/>
          </ac:spMkLst>
        </pc:spChg>
        <pc:spChg chg="add mod">
          <ac:chgData name="Anastasia Biel" userId="4969d011-70ee-4a2f-96d4-7d7d40a4c8e7" providerId="ADAL" clId="{289FDD61-32EB-4895-A2EF-4A36B4830219}" dt="2025-06-30T08:28:12.937" v="484" actId="14100"/>
          <ac:spMkLst>
            <pc:docMk/>
            <pc:sldMk cId="3632363767" sldId="406"/>
            <ac:spMk id="19" creationId="{BBBB1EB4-CB32-27DB-870D-AC00BC9A138D}"/>
          </ac:spMkLst>
        </pc:spChg>
        <pc:spChg chg="add mod">
          <ac:chgData name="Anastasia Biel" userId="4969d011-70ee-4a2f-96d4-7d7d40a4c8e7" providerId="ADAL" clId="{289FDD61-32EB-4895-A2EF-4A36B4830219}" dt="2025-06-30T08:29:04.789" v="495" actId="1037"/>
          <ac:spMkLst>
            <pc:docMk/>
            <pc:sldMk cId="3632363767" sldId="406"/>
            <ac:spMk id="21" creationId="{83412C84-D24E-5F01-872B-0DEABC15E8CD}"/>
          </ac:spMkLst>
        </pc:spChg>
        <pc:spChg chg="add mod">
          <ac:chgData name="Anastasia Biel" userId="4969d011-70ee-4a2f-96d4-7d7d40a4c8e7" providerId="ADAL" clId="{289FDD61-32EB-4895-A2EF-4A36B4830219}" dt="2025-06-30T08:29:11.333" v="499" actId="20577"/>
          <ac:spMkLst>
            <pc:docMk/>
            <pc:sldMk cId="3632363767" sldId="406"/>
            <ac:spMk id="23" creationId="{4150E63C-60E2-FD14-BEEB-B5CE3A586EFF}"/>
          </ac:spMkLst>
        </pc:spChg>
        <pc:spChg chg="add mod">
          <ac:chgData name="Anastasia Biel" userId="4969d011-70ee-4a2f-96d4-7d7d40a4c8e7" providerId="ADAL" clId="{289FDD61-32EB-4895-A2EF-4A36B4830219}" dt="2025-06-30T08:29:21.728" v="505" actId="20577"/>
          <ac:spMkLst>
            <pc:docMk/>
            <pc:sldMk cId="3632363767" sldId="406"/>
            <ac:spMk id="24" creationId="{436F1EBC-0431-F5DD-FFEE-00C4F2A771C9}"/>
          </ac:spMkLst>
        </pc:spChg>
        <pc:spChg chg="add mod">
          <ac:chgData name="Anastasia Biel" userId="4969d011-70ee-4a2f-96d4-7d7d40a4c8e7" providerId="ADAL" clId="{289FDD61-32EB-4895-A2EF-4A36B4830219}" dt="2025-06-30T08:34:50.680" v="514" actId="20577"/>
          <ac:spMkLst>
            <pc:docMk/>
            <pc:sldMk cId="3632363767" sldId="406"/>
            <ac:spMk id="25" creationId="{07098537-E43C-378D-BCB4-4B92D9AB1B3E}"/>
          </ac:spMkLst>
        </pc:spChg>
        <pc:graphicFrameChg chg="add mod">
          <ac:chgData name="Anastasia Biel" userId="4969d011-70ee-4a2f-96d4-7d7d40a4c8e7" providerId="ADAL" clId="{289FDD61-32EB-4895-A2EF-4A36B4830219}" dt="2025-06-30T08:27:58.522" v="479"/>
          <ac:graphicFrameMkLst>
            <pc:docMk/>
            <pc:sldMk cId="3632363767" sldId="406"/>
            <ac:graphicFrameMk id="5" creationId="{3E24CD90-3BB4-7225-679C-229AD8964ACE}"/>
          </ac:graphicFrameMkLst>
        </pc:graphicFrameChg>
        <pc:cxnChg chg="add mod">
          <ac:chgData name="Anastasia Biel" userId="4969d011-70ee-4a2f-96d4-7d7d40a4c8e7" providerId="ADAL" clId="{289FDD61-32EB-4895-A2EF-4A36B4830219}" dt="2025-06-30T06:51:37.491" v="92" actId="1036"/>
          <ac:cxnSpMkLst>
            <pc:docMk/>
            <pc:sldMk cId="3632363767" sldId="406"/>
            <ac:cxnSpMk id="10" creationId="{7C40A5ED-224B-DDAD-D0D2-A3CB62335B7A}"/>
          </ac:cxnSpMkLst>
        </pc:cxnChg>
        <pc:cxnChg chg="add mod">
          <ac:chgData name="Anastasia Biel" userId="4969d011-70ee-4a2f-96d4-7d7d40a4c8e7" providerId="ADAL" clId="{289FDD61-32EB-4895-A2EF-4A36B4830219}" dt="2025-06-30T08:25:31.685" v="451" actId="14100"/>
          <ac:cxnSpMkLst>
            <pc:docMk/>
            <pc:sldMk cId="3632363767" sldId="406"/>
            <ac:cxnSpMk id="28" creationId="{E12E4A32-2338-80E6-F183-E954B5FA8287}"/>
          </ac:cxnSpMkLst>
        </pc:cxnChg>
        <pc:cxnChg chg="add mod">
          <ac:chgData name="Anastasia Biel" userId="4969d011-70ee-4a2f-96d4-7d7d40a4c8e7" providerId="ADAL" clId="{289FDD61-32EB-4895-A2EF-4A36B4830219}" dt="2025-06-30T08:25:28.112" v="450" actId="1076"/>
          <ac:cxnSpMkLst>
            <pc:docMk/>
            <pc:sldMk cId="3632363767" sldId="406"/>
            <ac:cxnSpMk id="29" creationId="{02ABAC1A-02EE-EE90-4AAE-F06148FC4A3A}"/>
          </ac:cxnSpMkLst>
        </pc:cxnChg>
      </pc:sldChg>
      <pc:sldChg chg="modSp mod">
        <pc:chgData name="Anastasia Biel" userId="4969d011-70ee-4a2f-96d4-7d7d40a4c8e7" providerId="ADAL" clId="{289FDD61-32EB-4895-A2EF-4A36B4830219}" dt="2025-06-30T12:53:53.076" v="677" actId="1035"/>
        <pc:sldMkLst>
          <pc:docMk/>
          <pc:sldMk cId="3839084584" sldId="2134808121"/>
        </pc:sldMkLst>
        <pc:spChg chg="mod">
          <ac:chgData name="Anastasia Biel" userId="4969d011-70ee-4a2f-96d4-7d7d40a4c8e7" providerId="ADAL" clId="{289FDD61-32EB-4895-A2EF-4A36B4830219}" dt="2025-06-30T12:53:53.076" v="677" actId="1035"/>
          <ac:spMkLst>
            <pc:docMk/>
            <pc:sldMk cId="3839084584" sldId="2134808121"/>
            <ac:spMk id="32" creationId="{BF2259F9-0535-9DF6-D1CA-8BB6A64142F5}"/>
          </ac:spMkLst>
        </pc:spChg>
      </pc:sldChg>
      <pc:sldChg chg="modSp mod">
        <pc:chgData name="Anastasia Biel" userId="4969d011-70ee-4a2f-96d4-7d7d40a4c8e7" providerId="ADAL" clId="{289FDD61-32EB-4895-A2EF-4A36B4830219}" dt="2025-06-30T08:43:52.526" v="646" actId="404"/>
        <pc:sldMkLst>
          <pc:docMk/>
          <pc:sldMk cId="113496012" sldId="2134808122"/>
        </pc:sldMkLst>
        <pc:spChg chg="mod">
          <ac:chgData name="Anastasia Biel" userId="4969d011-70ee-4a2f-96d4-7d7d40a4c8e7" providerId="ADAL" clId="{289FDD61-32EB-4895-A2EF-4A36B4830219}" dt="2025-06-30T08:43:52.526" v="646" actId="404"/>
          <ac:spMkLst>
            <pc:docMk/>
            <pc:sldMk cId="113496012" sldId="2134808122"/>
            <ac:spMk id="26" creationId="{6D8EA96B-981D-B4F1-DF9B-5DDB592C0286}"/>
          </ac:spMkLst>
        </pc:spChg>
      </pc:sldChg>
      <pc:sldChg chg="addSp delSp modSp mod">
        <pc:chgData name="Anastasia Biel" userId="4969d011-70ee-4a2f-96d4-7d7d40a4c8e7" providerId="ADAL" clId="{289FDD61-32EB-4895-A2EF-4A36B4830219}" dt="2025-06-30T09:15:08.636" v="672" actId="20577"/>
        <pc:sldMkLst>
          <pc:docMk/>
          <pc:sldMk cId="283141689" sldId="2134808123"/>
        </pc:sldMkLst>
        <pc:spChg chg="add mod">
          <ac:chgData name="Anastasia Biel" userId="4969d011-70ee-4a2f-96d4-7d7d40a4c8e7" providerId="ADAL" clId="{289FDD61-32EB-4895-A2EF-4A36B4830219}" dt="2025-06-30T06:56:17.907" v="187" actId="1076"/>
          <ac:spMkLst>
            <pc:docMk/>
            <pc:sldMk cId="283141689" sldId="2134808123"/>
            <ac:spMk id="9" creationId="{2B7ED081-9C21-849D-B187-1F8A3151C7E2}"/>
          </ac:spMkLst>
        </pc:spChg>
        <pc:spChg chg="mod">
          <ac:chgData name="Anastasia Biel" userId="4969d011-70ee-4a2f-96d4-7d7d40a4c8e7" providerId="ADAL" clId="{289FDD61-32EB-4895-A2EF-4A36B4830219}" dt="2025-06-30T08:38:29.826" v="560" actId="1076"/>
          <ac:spMkLst>
            <pc:docMk/>
            <pc:sldMk cId="283141689" sldId="2134808123"/>
            <ac:spMk id="12" creationId="{45DD3226-7F12-172B-3520-06E7D45F3D1D}"/>
          </ac:spMkLst>
        </pc:spChg>
        <pc:spChg chg="mod">
          <ac:chgData name="Anastasia Biel" userId="4969d011-70ee-4a2f-96d4-7d7d40a4c8e7" providerId="ADAL" clId="{289FDD61-32EB-4895-A2EF-4A36B4830219}" dt="2025-06-30T09:14:31.702" v="665" actId="1076"/>
          <ac:spMkLst>
            <pc:docMk/>
            <pc:sldMk cId="283141689" sldId="2134808123"/>
            <ac:spMk id="25" creationId="{09EC616C-1A5B-45B7-B22B-216F802F8CFD}"/>
          </ac:spMkLst>
        </pc:spChg>
        <pc:spChg chg="add mod">
          <ac:chgData name="Anastasia Biel" userId="4969d011-70ee-4a2f-96d4-7d7d40a4c8e7" providerId="ADAL" clId="{289FDD61-32EB-4895-A2EF-4A36B4830219}" dt="2025-06-30T08:41:27.508" v="626" actId="1038"/>
          <ac:spMkLst>
            <pc:docMk/>
            <pc:sldMk cId="283141689" sldId="2134808123"/>
            <ac:spMk id="27" creationId="{B75DF387-3BA4-4021-F4BC-CB8EF59D481D}"/>
          </ac:spMkLst>
        </pc:spChg>
        <pc:spChg chg="add mod">
          <ac:chgData name="Anastasia Biel" userId="4969d011-70ee-4a2f-96d4-7d7d40a4c8e7" providerId="ADAL" clId="{289FDD61-32EB-4895-A2EF-4A36B4830219}" dt="2025-06-30T08:43:29.411" v="644" actId="1076"/>
          <ac:spMkLst>
            <pc:docMk/>
            <pc:sldMk cId="283141689" sldId="2134808123"/>
            <ac:spMk id="28" creationId="{0FD506B6-F029-0B67-7D27-4C3BD56D4222}"/>
          </ac:spMkLst>
        </pc:spChg>
        <pc:spChg chg="add mod">
          <ac:chgData name="Anastasia Biel" userId="4969d011-70ee-4a2f-96d4-7d7d40a4c8e7" providerId="ADAL" clId="{289FDD61-32EB-4895-A2EF-4A36B4830219}" dt="2025-06-30T08:41:52.801" v="637" actId="1037"/>
          <ac:spMkLst>
            <pc:docMk/>
            <pc:sldMk cId="283141689" sldId="2134808123"/>
            <ac:spMk id="32" creationId="{A89F223B-4FC8-59B4-C16C-A63E765CB43D}"/>
          </ac:spMkLst>
        </pc:spChg>
        <pc:spChg chg="add mod">
          <ac:chgData name="Anastasia Biel" userId="4969d011-70ee-4a2f-96d4-7d7d40a4c8e7" providerId="ADAL" clId="{289FDD61-32EB-4895-A2EF-4A36B4830219}" dt="2025-06-30T08:40:53.681" v="618" actId="20577"/>
          <ac:spMkLst>
            <pc:docMk/>
            <pc:sldMk cId="283141689" sldId="2134808123"/>
            <ac:spMk id="33" creationId="{497527B6-A706-D18D-7616-CA7ACA7AE157}"/>
          </ac:spMkLst>
        </pc:spChg>
        <pc:spChg chg="add mod">
          <ac:chgData name="Anastasia Biel" userId="4969d011-70ee-4a2f-96d4-7d7d40a4c8e7" providerId="ADAL" clId="{289FDD61-32EB-4895-A2EF-4A36B4830219}" dt="2025-06-30T08:41:46.092" v="630" actId="1036"/>
          <ac:spMkLst>
            <pc:docMk/>
            <pc:sldMk cId="283141689" sldId="2134808123"/>
            <ac:spMk id="34" creationId="{8E40621D-1A4A-8A9D-6264-C207E3A42E42}"/>
          </ac:spMkLst>
        </pc:spChg>
        <pc:spChg chg="add mod">
          <ac:chgData name="Anastasia Biel" userId="4969d011-70ee-4a2f-96d4-7d7d40a4c8e7" providerId="ADAL" clId="{289FDD61-32EB-4895-A2EF-4A36B4830219}" dt="2025-06-30T08:40:49.303" v="612" actId="20577"/>
          <ac:spMkLst>
            <pc:docMk/>
            <pc:sldMk cId="283141689" sldId="2134808123"/>
            <ac:spMk id="35" creationId="{9D92CBB9-1B8F-E55A-0D19-5954AE9B92F3}"/>
          </ac:spMkLst>
        </pc:spChg>
        <pc:spChg chg="add mod">
          <ac:chgData name="Anastasia Biel" userId="4969d011-70ee-4a2f-96d4-7d7d40a4c8e7" providerId="ADAL" clId="{289FDD61-32EB-4895-A2EF-4A36B4830219}" dt="2025-06-30T08:41:46.092" v="630" actId="1036"/>
          <ac:spMkLst>
            <pc:docMk/>
            <pc:sldMk cId="283141689" sldId="2134808123"/>
            <ac:spMk id="37" creationId="{96626C53-58DD-98F8-9AD3-26FDE023F370}"/>
          </ac:spMkLst>
        </pc:spChg>
        <pc:spChg chg="add mod">
          <ac:chgData name="Anastasia Biel" userId="4969d011-70ee-4a2f-96d4-7d7d40a4c8e7" providerId="ADAL" clId="{289FDD61-32EB-4895-A2EF-4A36B4830219}" dt="2025-06-30T08:41:08.673" v="623" actId="20577"/>
          <ac:spMkLst>
            <pc:docMk/>
            <pc:sldMk cId="283141689" sldId="2134808123"/>
            <ac:spMk id="38" creationId="{16341B08-ABCF-EF6F-88C9-C4A4C1A4C9C7}"/>
          </ac:spMkLst>
        </pc:spChg>
        <pc:spChg chg="add mod">
          <ac:chgData name="Anastasia Biel" userId="4969d011-70ee-4a2f-96d4-7d7d40a4c8e7" providerId="ADAL" clId="{289FDD61-32EB-4895-A2EF-4A36B4830219}" dt="2025-06-30T09:15:08.636" v="672" actId="20577"/>
          <ac:spMkLst>
            <pc:docMk/>
            <pc:sldMk cId="283141689" sldId="2134808123"/>
            <ac:spMk id="41" creationId="{8FCD96EE-E1D9-6265-342E-A727031B315A}"/>
          </ac:spMkLst>
        </pc:spChg>
        <pc:graphicFrameChg chg="add mod">
          <ac:chgData name="Anastasia Biel" userId="4969d011-70ee-4a2f-96d4-7d7d40a4c8e7" providerId="ADAL" clId="{289FDD61-32EB-4895-A2EF-4A36B4830219}" dt="2025-06-30T08:40:21.552" v="604"/>
          <ac:graphicFrameMkLst>
            <pc:docMk/>
            <pc:sldMk cId="283141689" sldId="2134808123"/>
            <ac:graphicFrameMk id="7" creationId="{91C44C2F-356B-D9B9-19F7-E46F9DD347C7}"/>
          </ac:graphicFrameMkLst>
        </pc:graphicFrameChg>
        <pc:picChg chg="add mod modCrop">
          <ac:chgData name="Anastasia Biel" userId="4969d011-70ee-4a2f-96d4-7d7d40a4c8e7" providerId="ADAL" clId="{289FDD61-32EB-4895-A2EF-4A36B4830219}" dt="2025-06-30T09:14:50.054" v="667" actId="732"/>
          <ac:picMkLst>
            <pc:docMk/>
            <pc:sldMk cId="283141689" sldId="2134808123"/>
            <ac:picMk id="40" creationId="{2308F72F-173F-D968-6FDB-E0AC90B16C1C}"/>
          </ac:picMkLst>
        </pc:picChg>
        <pc:cxnChg chg="add mod">
          <ac:chgData name="Anastasia Biel" userId="4969d011-70ee-4a2f-96d4-7d7d40a4c8e7" providerId="ADAL" clId="{289FDD61-32EB-4895-A2EF-4A36B4830219}" dt="2025-06-30T08:37:58.037" v="550" actId="1038"/>
          <ac:cxnSpMkLst>
            <pc:docMk/>
            <pc:sldMk cId="283141689" sldId="2134808123"/>
            <ac:cxnSpMk id="14" creationId="{AF8E95CE-3B44-984F-BF87-33A3DE1548E0}"/>
          </ac:cxnSpMkLst>
        </pc:cxnChg>
        <pc:cxnChg chg="add mod">
          <ac:chgData name="Anastasia Biel" userId="4969d011-70ee-4a2f-96d4-7d7d40a4c8e7" providerId="ADAL" clId="{289FDD61-32EB-4895-A2EF-4A36B4830219}" dt="2025-06-30T08:37:58.037" v="550" actId="1038"/>
          <ac:cxnSpMkLst>
            <pc:docMk/>
            <pc:sldMk cId="283141689" sldId="2134808123"/>
            <ac:cxnSpMk id="15" creationId="{5AEFF5C3-8E22-6F06-487F-759BE94755B6}"/>
          </ac:cxnSpMkLst>
        </pc:cxnChg>
        <pc:cxnChg chg="add mod">
          <ac:chgData name="Anastasia Biel" userId="4969d011-70ee-4a2f-96d4-7d7d40a4c8e7" providerId="ADAL" clId="{289FDD61-32EB-4895-A2EF-4A36B4830219}" dt="2025-06-30T08:38:14.413" v="556" actId="1037"/>
          <ac:cxnSpMkLst>
            <pc:docMk/>
            <pc:sldMk cId="283141689" sldId="2134808123"/>
            <ac:cxnSpMk id="17" creationId="{D52280F0-3938-24C8-22D2-2CD9A596420C}"/>
          </ac:cxnSpMkLst>
        </pc:cxnChg>
        <pc:cxnChg chg="add mod">
          <ac:chgData name="Anastasia Biel" userId="4969d011-70ee-4a2f-96d4-7d7d40a4c8e7" providerId="ADAL" clId="{289FDD61-32EB-4895-A2EF-4A36B4830219}" dt="2025-06-30T08:38:14.413" v="556" actId="1037"/>
          <ac:cxnSpMkLst>
            <pc:docMk/>
            <pc:sldMk cId="283141689" sldId="2134808123"/>
            <ac:cxnSpMk id="18" creationId="{BBC1A784-7567-C01B-5636-5845230A22CC}"/>
          </ac:cxnSpMkLst>
        </pc:cxnChg>
        <pc:cxnChg chg="add mod">
          <ac:chgData name="Anastasia Biel" userId="4969d011-70ee-4a2f-96d4-7d7d40a4c8e7" providerId="ADAL" clId="{289FDD61-32EB-4895-A2EF-4A36B4830219}" dt="2025-06-30T08:37:29.521" v="547" actId="14100"/>
          <ac:cxnSpMkLst>
            <pc:docMk/>
            <pc:sldMk cId="283141689" sldId="2134808123"/>
            <ac:cxnSpMk id="20" creationId="{B3F875B7-B5E3-1E14-18FF-28C288553CE8}"/>
          </ac:cxnSpMkLst>
        </pc:cxnChg>
        <pc:cxnChg chg="add mod">
          <ac:chgData name="Anastasia Biel" userId="4969d011-70ee-4a2f-96d4-7d7d40a4c8e7" providerId="ADAL" clId="{289FDD61-32EB-4895-A2EF-4A36B4830219}" dt="2025-06-30T08:37:26.278" v="546" actId="1076"/>
          <ac:cxnSpMkLst>
            <pc:docMk/>
            <pc:sldMk cId="283141689" sldId="2134808123"/>
            <ac:cxnSpMk id="21" creationId="{AFEE1914-F87F-88B5-E7B8-F4FDB58D1315}"/>
          </ac:cxnSpMkLst>
        </pc:cxnChg>
        <pc:cxnChg chg="add mod">
          <ac:chgData name="Anastasia Biel" userId="4969d011-70ee-4a2f-96d4-7d7d40a4c8e7" providerId="ADAL" clId="{289FDD61-32EB-4895-A2EF-4A36B4830219}" dt="2025-06-30T08:39:44.055" v="593" actId="1076"/>
          <ac:cxnSpMkLst>
            <pc:docMk/>
            <pc:sldMk cId="283141689" sldId="2134808123"/>
            <ac:cxnSpMk id="29" creationId="{3BD31CB7-614D-D2BD-7268-555AA86DAEE5}"/>
          </ac:cxnSpMkLst>
        </pc:cxnChg>
      </pc:sldChg>
      <pc:sldChg chg="addSp delSp modSp mod">
        <pc:chgData name="Anastasia Biel" userId="4969d011-70ee-4a2f-96d4-7d7d40a4c8e7" providerId="ADAL" clId="{289FDD61-32EB-4895-A2EF-4A36B4830219}" dt="2025-06-30T08:25:52.207" v="453" actId="20577"/>
        <pc:sldMkLst>
          <pc:docMk/>
          <pc:sldMk cId="2290131205" sldId="2134808124"/>
        </pc:sldMkLst>
        <pc:spChg chg="add mod">
          <ac:chgData name="Anastasia Biel" userId="4969d011-70ee-4a2f-96d4-7d7d40a4c8e7" providerId="ADAL" clId="{289FDD61-32EB-4895-A2EF-4A36B4830219}" dt="2025-06-30T07:52:46.522" v="250" actId="14100"/>
          <ac:spMkLst>
            <pc:docMk/>
            <pc:sldMk cId="2290131205" sldId="2134808124"/>
            <ac:spMk id="10" creationId="{F9FA9F87-9399-EB9B-16D6-0FA75E91EFD2}"/>
          </ac:spMkLst>
        </pc:spChg>
        <pc:spChg chg="add mod">
          <ac:chgData name="Anastasia Biel" userId="4969d011-70ee-4a2f-96d4-7d7d40a4c8e7" providerId="ADAL" clId="{289FDD61-32EB-4895-A2EF-4A36B4830219}" dt="2025-06-30T08:02:35.129" v="278" actId="1076"/>
          <ac:spMkLst>
            <pc:docMk/>
            <pc:sldMk cId="2290131205" sldId="2134808124"/>
            <ac:spMk id="16" creationId="{5EE3AC04-6426-1CF2-D51F-E3A664335C79}"/>
          </ac:spMkLst>
        </pc:spChg>
        <pc:spChg chg="add mod">
          <ac:chgData name="Anastasia Biel" userId="4969d011-70ee-4a2f-96d4-7d7d40a4c8e7" providerId="ADAL" clId="{289FDD61-32EB-4895-A2EF-4A36B4830219}" dt="2025-06-30T08:17:38.452" v="350" actId="1076"/>
          <ac:spMkLst>
            <pc:docMk/>
            <pc:sldMk cId="2290131205" sldId="2134808124"/>
            <ac:spMk id="17" creationId="{BC532EF9-ED38-DEC5-BBA6-10973F29A4F5}"/>
          </ac:spMkLst>
        </pc:spChg>
        <pc:spChg chg="add mod">
          <ac:chgData name="Anastasia Biel" userId="4969d011-70ee-4a2f-96d4-7d7d40a4c8e7" providerId="ADAL" clId="{289FDD61-32EB-4895-A2EF-4A36B4830219}" dt="2025-06-30T08:25:52.207" v="453" actId="20577"/>
          <ac:spMkLst>
            <pc:docMk/>
            <pc:sldMk cId="2290131205" sldId="2134808124"/>
            <ac:spMk id="25" creationId="{33A1400A-4CB7-F864-825B-534239E644AC}"/>
          </ac:spMkLst>
        </pc:spChg>
        <pc:graphicFrameChg chg="add mod">
          <ac:chgData name="Anastasia Biel" userId="4969d011-70ee-4a2f-96d4-7d7d40a4c8e7" providerId="ADAL" clId="{289FDD61-32EB-4895-A2EF-4A36B4830219}" dt="2025-06-30T08:21:24.454" v="396"/>
          <ac:graphicFrameMkLst>
            <pc:docMk/>
            <pc:sldMk cId="2290131205" sldId="2134808124"/>
            <ac:graphicFrameMk id="5" creationId="{6F86BC0D-A919-559E-7497-9E9F4CBB9F2C}"/>
          </ac:graphicFrameMkLst>
        </pc:graphicFrameChg>
        <pc:graphicFrameChg chg="add mod">
          <ac:chgData name="Anastasia Biel" userId="4969d011-70ee-4a2f-96d4-7d7d40a4c8e7" providerId="ADAL" clId="{289FDD61-32EB-4895-A2EF-4A36B4830219}" dt="2025-06-30T08:19:03.760" v="357"/>
          <ac:graphicFrameMkLst>
            <pc:docMk/>
            <pc:sldMk cId="2290131205" sldId="2134808124"/>
            <ac:graphicFrameMk id="13" creationId="{623810B3-368A-41BF-28D3-D6D0C662A867}"/>
          </ac:graphicFrameMkLst>
        </pc:graphicFrameChg>
        <pc:cxnChg chg="mod">
          <ac:chgData name="Anastasia Biel" userId="4969d011-70ee-4a2f-96d4-7d7d40a4c8e7" providerId="ADAL" clId="{289FDD61-32EB-4895-A2EF-4A36B4830219}" dt="2025-06-30T08:13:33.615" v="329" actId="1076"/>
          <ac:cxnSpMkLst>
            <pc:docMk/>
            <pc:sldMk cId="2290131205" sldId="2134808124"/>
            <ac:cxnSpMk id="14" creationId="{A42FA7C5-F702-36BE-B64E-8BA4874581B8}"/>
          </ac:cxnSpMkLst>
        </pc:cxnChg>
        <pc:cxnChg chg="add mod">
          <ac:chgData name="Anastasia Biel" userId="4969d011-70ee-4a2f-96d4-7d7d40a4c8e7" providerId="ADAL" clId="{289FDD61-32EB-4895-A2EF-4A36B4830219}" dt="2025-06-30T08:14:19.681" v="338" actId="1037"/>
          <ac:cxnSpMkLst>
            <pc:docMk/>
            <pc:sldMk cId="2290131205" sldId="2134808124"/>
            <ac:cxnSpMk id="22" creationId="{CD2AB5EA-DF31-2636-4EDE-7571F7CD497C}"/>
          </ac:cxnSpMkLst>
        </pc:cxnChg>
        <pc:cxnChg chg="add mod">
          <ac:chgData name="Anastasia Biel" userId="4969d011-70ee-4a2f-96d4-7d7d40a4c8e7" providerId="ADAL" clId="{289FDD61-32EB-4895-A2EF-4A36B4830219}" dt="2025-06-30T08:20:19.743" v="377" actId="14100"/>
          <ac:cxnSpMkLst>
            <pc:docMk/>
            <pc:sldMk cId="2290131205" sldId="2134808124"/>
            <ac:cxnSpMk id="37" creationId="{4007CE31-D045-5179-B0EA-B5C2FA964387}"/>
          </ac:cxnSpMkLst>
        </pc:cxnChg>
        <pc:cxnChg chg="add mod">
          <ac:chgData name="Anastasia Biel" userId="4969d011-70ee-4a2f-96d4-7d7d40a4c8e7" providerId="ADAL" clId="{289FDD61-32EB-4895-A2EF-4A36B4830219}" dt="2025-06-30T08:20:16.580" v="376" actId="1076"/>
          <ac:cxnSpMkLst>
            <pc:docMk/>
            <pc:sldMk cId="2290131205" sldId="2134808124"/>
            <ac:cxnSpMk id="38" creationId="{885EA25B-1E6C-3A4E-68FE-376B877D0976}"/>
          </ac:cxnSpMkLst>
        </pc:cxnChg>
        <pc:cxnChg chg="add mod">
          <ac:chgData name="Anastasia Biel" userId="4969d011-70ee-4a2f-96d4-7d7d40a4c8e7" providerId="ADAL" clId="{289FDD61-32EB-4895-A2EF-4A36B4830219}" dt="2025-06-30T08:21:49.942" v="403" actId="1076"/>
          <ac:cxnSpMkLst>
            <pc:docMk/>
            <pc:sldMk cId="2290131205" sldId="2134808124"/>
            <ac:cxnSpMk id="40" creationId="{478A5BAE-94AC-7B68-3C40-98ACA87B44EB}"/>
          </ac:cxnSpMkLst>
        </pc:cxnChg>
        <pc:cxnChg chg="add mod">
          <ac:chgData name="Anastasia Biel" userId="4969d011-70ee-4a2f-96d4-7d7d40a4c8e7" providerId="ADAL" clId="{289FDD61-32EB-4895-A2EF-4A36B4830219}" dt="2025-06-30T08:21:49.942" v="403" actId="1076"/>
          <ac:cxnSpMkLst>
            <pc:docMk/>
            <pc:sldMk cId="2290131205" sldId="2134808124"/>
            <ac:cxnSpMk id="41" creationId="{9C296AD3-08DD-C108-1678-53B4D73BD4F3}"/>
          </ac:cxnSpMkLst>
        </pc:cxnChg>
        <pc:cxnChg chg="add mod">
          <ac:chgData name="Anastasia Biel" userId="4969d011-70ee-4a2f-96d4-7d7d40a4c8e7" providerId="ADAL" clId="{289FDD61-32EB-4895-A2EF-4A36B4830219}" dt="2025-06-30T08:21:38.751" v="399" actId="14100"/>
          <ac:cxnSpMkLst>
            <pc:docMk/>
            <pc:sldMk cId="2290131205" sldId="2134808124"/>
            <ac:cxnSpMk id="43" creationId="{6288BAA9-0F17-5D58-00BB-2C4AA89162FF}"/>
          </ac:cxnSpMkLst>
        </pc:cxnChg>
        <pc:cxnChg chg="add mod">
          <ac:chgData name="Anastasia Biel" userId="4969d011-70ee-4a2f-96d4-7d7d40a4c8e7" providerId="ADAL" clId="{289FDD61-32EB-4895-A2EF-4A36B4830219}" dt="2025-06-30T08:20:40.968" v="382" actId="1076"/>
          <ac:cxnSpMkLst>
            <pc:docMk/>
            <pc:sldMk cId="2290131205" sldId="2134808124"/>
            <ac:cxnSpMk id="44" creationId="{532F166E-4ABB-C872-6B55-B8FC8CA288E6}"/>
          </ac:cxnSpMkLst>
        </pc:cxnChg>
        <pc:cxnChg chg="add mod">
          <ac:chgData name="Anastasia Biel" userId="4969d011-70ee-4a2f-96d4-7d7d40a4c8e7" providerId="ADAL" clId="{289FDD61-32EB-4895-A2EF-4A36B4830219}" dt="2025-06-30T08:21:42.439" v="400" actId="14100"/>
          <ac:cxnSpMkLst>
            <pc:docMk/>
            <pc:sldMk cId="2290131205" sldId="2134808124"/>
            <ac:cxnSpMk id="46" creationId="{B76425EE-3725-85DE-DC47-B527C48D6FCE}"/>
          </ac:cxnSpMkLst>
        </pc:cxnChg>
        <pc:cxnChg chg="add mod">
          <ac:chgData name="Anastasia Biel" userId="4969d011-70ee-4a2f-96d4-7d7d40a4c8e7" providerId="ADAL" clId="{289FDD61-32EB-4895-A2EF-4A36B4830219}" dt="2025-06-30T08:20:49.064" v="385" actId="1076"/>
          <ac:cxnSpMkLst>
            <pc:docMk/>
            <pc:sldMk cId="2290131205" sldId="2134808124"/>
            <ac:cxnSpMk id="47" creationId="{7E322773-0DC6-87F3-639F-1ADC8BC41C68}"/>
          </ac:cxnSpMkLst>
        </pc:cxnChg>
        <pc:cxnChg chg="add mod">
          <ac:chgData name="Anastasia Biel" userId="4969d011-70ee-4a2f-96d4-7d7d40a4c8e7" providerId="ADAL" clId="{289FDD61-32EB-4895-A2EF-4A36B4830219}" dt="2025-06-30T08:21:16.716" v="394" actId="1036"/>
          <ac:cxnSpMkLst>
            <pc:docMk/>
            <pc:sldMk cId="2290131205" sldId="2134808124"/>
            <ac:cxnSpMk id="49" creationId="{478D3C6A-D66B-69BE-3D93-A0DC26E82681}"/>
          </ac:cxnSpMkLst>
        </pc:cxnChg>
      </pc:sldChg>
      <pc:sldChg chg="modSp mod">
        <pc:chgData name="Anastasia Biel" userId="4969d011-70ee-4a2f-96d4-7d7d40a4c8e7" providerId="ADAL" clId="{289FDD61-32EB-4895-A2EF-4A36B4830219}" dt="2025-06-30T12:53:31.108" v="674" actId="14100"/>
        <pc:sldMkLst>
          <pc:docMk/>
          <pc:sldMk cId="832955887" sldId="2147482667"/>
        </pc:sldMkLst>
        <pc:spChg chg="mod">
          <ac:chgData name="Anastasia Biel" userId="4969d011-70ee-4a2f-96d4-7d7d40a4c8e7" providerId="ADAL" clId="{289FDD61-32EB-4895-A2EF-4A36B4830219}" dt="2025-06-30T12:53:18.291" v="673" actId="14100"/>
          <ac:spMkLst>
            <pc:docMk/>
            <pc:sldMk cId="832955887" sldId="2147482667"/>
            <ac:spMk id="49" creationId="{A4D4DB38-D371-60CF-A69E-F939E2EF69FC}"/>
          </ac:spMkLst>
        </pc:spChg>
        <pc:spChg chg="mod">
          <ac:chgData name="Anastasia Biel" userId="4969d011-70ee-4a2f-96d4-7d7d40a4c8e7" providerId="ADAL" clId="{289FDD61-32EB-4895-A2EF-4A36B4830219}" dt="2025-06-30T12:53:31.108" v="674" actId="14100"/>
          <ac:spMkLst>
            <pc:docMk/>
            <pc:sldMk cId="832955887" sldId="2147482667"/>
            <ac:spMk id="73" creationId="{DC1BB80F-2BD9-1E09-E998-96CD77629201}"/>
          </ac:spMkLst>
        </pc:spChg>
      </pc:sldChg>
      <pc:sldChg chg="modSp mod">
        <pc:chgData name="Anastasia Biel" userId="4969d011-70ee-4a2f-96d4-7d7d40a4c8e7" providerId="ADAL" clId="{289FDD61-32EB-4895-A2EF-4A36B4830219}" dt="2025-06-30T12:54:32.408" v="684" actId="1076"/>
        <pc:sldMkLst>
          <pc:docMk/>
          <pc:sldMk cId="76802381" sldId="2147482728"/>
        </pc:sldMkLst>
        <pc:spChg chg="mod">
          <ac:chgData name="Anastasia Biel" userId="4969d011-70ee-4a2f-96d4-7d7d40a4c8e7" providerId="ADAL" clId="{289FDD61-32EB-4895-A2EF-4A36B4830219}" dt="2025-06-30T12:54:32.408" v="684" actId="1076"/>
          <ac:spMkLst>
            <pc:docMk/>
            <pc:sldMk cId="76802381" sldId="2147482728"/>
            <ac:spMk id="11" creationId="{012C9CAE-DB74-7913-5A6B-B06F9E5B7AB2}"/>
          </ac:spMkLst>
        </pc:spChg>
      </pc:sldChg>
    </pc:docChg>
  </pc:docChgLst>
</pc:chgInfo>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1" Type="http://schemas.openxmlformats.org/officeDocument/2006/relationships/package" Target="../embeddings/Microsoft_Excel_Worksheet3.xlsx"/></Relationships>
</file>

<file path=ppt/charts/_rels/chart5.xml.rels><?xml version="1.0" encoding="UTF-8" standalone="yes"?>
<Relationships xmlns="http://schemas.openxmlformats.org/package/2006/relationships"><Relationship Id="rId1" Type="http://schemas.openxmlformats.org/officeDocument/2006/relationships/package" Target="../embeddings/Microsoft_Excel_Worksheet4.xlsx"/></Relationships>
</file>

<file path=ppt/charts/_rels/chart6.xml.rels><?xml version="1.0" encoding="UTF-8" standalone="yes"?>
<Relationships xmlns="http://schemas.openxmlformats.org/package/2006/relationships"><Relationship Id="rId1" Type="http://schemas.openxmlformats.org/officeDocument/2006/relationships/package" Target="../embeddings/Microsoft_Excel_Worksheet5.xlsx"/></Relationships>
</file>

<file path=ppt/charts/_rels/chart7.xml.rels><?xml version="1.0" encoding="UTF-8" standalone="yes"?>
<Relationships xmlns="http://schemas.openxmlformats.org/package/2006/relationships"><Relationship Id="rId2" Type="http://schemas.openxmlformats.org/officeDocument/2006/relationships/chartUserShapes" Target="../drawings/drawing1.xml"/><Relationship Id="rId1" Type="http://schemas.openxmlformats.org/officeDocument/2006/relationships/package" Target="../embeddings/Microsoft_Excel_Worksheet6.xlsx"/></Relationships>
</file>

<file path=ppt/charts/_rels/chart8.xml.rels><?xml version="1.0" encoding="UTF-8" standalone="yes"?>
<Relationships xmlns="http://schemas.openxmlformats.org/package/2006/relationships"><Relationship Id="rId1" Type="http://schemas.openxmlformats.org/officeDocument/2006/relationships/package" Target="../embeddings/Microsoft_Excel_Worksheet7.xlsx"/></Relationships>
</file>

<file path=ppt/charts/_rels/chart9.xml.rels><?xml version="1.0" encoding="UTF-8" standalone="yes"?>
<Relationships xmlns="http://schemas.openxmlformats.org/package/2006/relationships"><Relationship Id="rId2" Type="http://schemas.openxmlformats.org/officeDocument/2006/relationships/chartUserShapes" Target="../drawings/drawing2.xml"/><Relationship Id="rId1" Type="http://schemas.openxmlformats.org/officeDocument/2006/relationships/package" Target="../embeddings/Microsoft_Excel_Worksheet8.xlsx"/></Relationships>
</file>

<file path=ppt/charts/_rels/chart10.xml.rels><?xml version="1.0" encoding="UTF-8" standalone="yes"?>
<Relationships xmlns="http://schemas.openxmlformats.org/package/2006/relationships"><Relationship Id="rId1" Type="http://schemas.openxmlformats.org/officeDocument/2006/relationships/package" Target="../embeddings/Microsoft_Excel_Worksheet9.xlsx"/></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tx>
            <c:strRef>
              <c:f>Sheet1!$B$1</c:f>
              <c:strCache>
                <c:ptCount val="1"/>
                <c:pt idx="0">
                  <c:v>Series 1</c:v>
                </c:pt>
              </c:strCache>
            </c:strRef>
          </c:tx>
          <c:spPr>
            <a:solidFill>
              <a:srgbClr val="44B4A1"/>
            </a:solidFill>
          </c:spPr>
          <c:dPt>
            <c:idx val="0"/>
            <c:bubble3D val="0"/>
            <c:spPr>
              <a:solidFill>
                <a:srgbClr val="277E6E"/>
              </a:solidFill>
              <a:ln>
                <a:noFill/>
              </a:ln>
              <a:effectLst/>
            </c:spPr>
            <c:extLst>
              <c:ext xmlns:c16="http://schemas.microsoft.com/office/drawing/2014/chart" uri="{C3380CC4-5D6E-409C-BE32-E72D297353CC}">
                <c16:uniqueId val="{00000001-3075-4DEB-8518-9488CB9D4E78}"/>
              </c:ext>
            </c:extLst>
          </c:dPt>
          <c:dPt>
            <c:idx val="1"/>
            <c:bubble3D val="0"/>
            <c:spPr>
              <a:solidFill>
                <a:srgbClr val="44B4A1"/>
              </a:solidFill>
              <a:ln>
                <a:noFill/>
              </a:ln>
              <a:effectLst/>
            </c:spPr>
            <c:extLst>
              <c:ext xmlns:c16="http://schemas.microsoft.com/office/drawing/2014/chart" uri="{C3380CC4-5D6E-409C-BE32-E72D297353CC}">
                <c16:uniqueId val="{00000003-3075-4DEB-8518-9488CB9D4E78}"/>
              </c:ext>
            </c:extLst>
          </c:dPt>
          <c:cat>
            <c:strRef>
              <c:f>Sheet1!$A$2:$A$3</c:f>
              <c:strCache>
                <c:ptCount val="2"/>
                <c:pt idx="0">
                  <c:v>Category 1</c:v>
                </c:pt>
                <c:pt idx="1">
                  <c:v>Category 2</c:v>
                </c:pt>
              </c:strCache>
            </c:strRef>
          </c:cat>
          <c:val>
            <c:numRef>
              <c:f>Sheet1!$B$2:$B$3</c:f>
              <c:numCache>
                <c:formatCode>General</c:formatCode>
                <c:ptCount val="2"/>
                <c:pt idx="0">
                  <c:v>22</c:v>
                </c:pt>
                <c:pt idx="1">
                  <c:v>78</c:v>
                </c:pt>
              </c:numCache>
            </c:numRef>
          </c:val>
          <c:extLst>
            <c:ext xmlns:c16="http://schemas.microsoft.com/office/drawing/2014/chart" uri="{C3380CC4-5D6E-409C-BE32-E72D297353CC}">
              <c16:uniqueId val="{00000004-3075-4DEB-8518-9488CB9D4E78}"/>
            </c:ext>
          </c:extLst>
        </c:ser>
        <c:ser>
          <c:idx val="1"/>
          <c:order val="1"/>
          <c:tx>
            <c:strRef>
              <c:f>Sheet1!$C$1</c:f>
              <c:strCache>
                <c:ptCount val="1"/>
                <c:pt idx="0">
                  <c:v>Series 2</c:v>
                </c:pt>
              </c:strCache>
            </c:strRef>
          </c:tx>
          <c:dPt>
            <c:idx val="0"/>
            <c:bubble3D val="0"/>
            <c:spPr>
              <a:solidFill>
                <a:schemeClr val="accent1"/>
              </a:solidFill>
              <a:ln>
                <a:noFill/>
              </a:ln>
              <a:effectLst/>
            </c:spPr>
            <c:extLst>
              <c:ext xmlns:c16="http://schemas.microsoft.com/office/drawing/2014/chart" uri="{C3380CC4-5D6E-409C-BE32-E72D297353CC}">
                <c16:uniqueId val="{00000006-3075-4DEB-8518-9488CB9D4E78}"/>
              </c:ext>
            </c:extLst>
          </c:dPt>
          <c:dPt>
            <c:idx val="1"/>
            <c:bubble3D val="0"/>
            <c:spPr>
              <a:solidFill>
                <a:schemeClr val="accent2"/>
              </a:solidFill>
              <a:ln>
                <a:noFill/>
              </a:ln>
              <a:effectLst/>
            </c:spPr>
            <c:extLst>
              <c:ext xmlns:c16="http://schemas.microsoft.com/office/drawing/2014/chart" uri="{C3380CC4-5D6E-409C-BE32-E72D297353CC}">
                <c16:uniqueId val="{00000008-3075-4DEB-8518-9488CB9D4E78}"/>
              </c:ext>
            </c:extLst>
          </c:dPt>
          <c:cat>
            <c:strRef>
              <c:f>Sheet1!$A$2:$A$3</c:f>
              <c:strCache>
                <c:ptCount val="2"/>
                <c:pt idx="0">
                  <c:v>Category 1</c:v>
                </c:pt>
                <c:pt idx="1">
                  <c:v>Category 2</c:v>
                </c:pt>
              </c:strCache>
            </c:strRef>
          </c:cat>
          <c:val>
            <c:numRef>
              <c:f>Sheet1!$C$2:$C$3</c:f>
              <c:numCache>
                <c:formatCode>General</c:formatCode>
                <c:ptCount val="2"/>
              </c:numCache>
            </c:numRef>
          </c:val>
          <c:extLst>
            <c:ext xmlns:c16="http://schemas.microsoft.com/office/drawing/2014/chart" uri="{C3380CC4-5D6E-409C-BE32-E72D297353CC}">
              <c16:uniqueId val="{00000009-3075-4DEB-8518-9488CB9D4E78}"/>
            </c:ext>
          </c:extLst>
        </c:ser>
        <c:dLbls>
          <c:showLegendKey val="0"/>
          <c:showVal val="0"/>
          <c:showCatName val="0"/>
          <c:showSerName val="0"/>
          <c:showPercent val="0"/>
          <c:showBubbleSize val="0"/>
          <c:showLeaderLines val="1"/>
        </c:dLbls>
        <c:firstSliceAng val="0"/>
      </c:pie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CH"/>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tx>
            <c:strRef>
              <c:f>Sheet1!$B$1</c:f>
              <c:strCache>
                <c:ptCount val="1"/>
                <c:pt idx="0">
                  <c:v>Series 1</c:v>
                </c:pt>
              </c:strCache>
            </c:strRef>
          </c:tx>
          <c:spPr>
            <a:solidFill>
              <a:srgbClr val="44B4A1"/>
            </a:solidFill>
          </c:spPr>
          <c:dPt>
            <c:idx val="0"/>
            <c:bubble3D val="0"/>
            <c:spPr>
              <a:solidFill>
                <a:srgbClr val="277E6E"/>
              </a:solidFill>
              <a:ln>
                <a:noFill/>
              </a:ln>
              <a:effectLst/>
            </c:spPr>
            <c:extLst>
              <c:ext xmlns:c16="http://schemas.microsoft.com/office/drawing/2014/chart" uri="{C3380CC4-5D6E-409C-BE32-E72D297353CC}">
                <c16:uniqueId val="{00000001-8FA4-4763-AE99-4AEC60605449}"/>
              </c:ext>
            </c:extLst>
          </c:dPt>
          <c:dPt>
            <c:idx val="1"/>
            <c:bubble3D val="0"/>
            <c:spPr>
              <a:solidFill>
                <a:srgbClr val="44B4A1"/>
              </a:solidFill>
              <a:ln>
                <a:noFill/>
              </a:ln>
              <a:effectLst/>
            </c:spPr>
            <c:extLst>
              <c:ext xmlns:c16="http://schemas.microsoft.com/office/drawing/2014/chart" uri="{C3380CC4-5D6E-409C-BE32-E72D297353CC}">
                <c16:uniqueId val="{00000003-8FA4-4763-AE99-4AEC60605449}"/>
              </c:ext>
            </c:extLst>
          </c:dPt>
          <c:cat>
            <c:strRef>
              <c:f>Sheet1!$A$2:$A$3</c:f>
              <c:strCache>
                <c:ptCount val="2"/>
                <c:pt idx="0">
                  <c:v>Category 1</c:v>
                </c:pt>
                <c:pt idx="1">
                  <c:v>Category 2</c:v>
                </c:pt>
              </c:strCache>
            </c:strRef>
          </c:cat>
          <c:val>
            <c:numRef>
              <c:f>Sheet1!$B$2:$B$3</c:f>
              <c:numCache>
                <c:formatCode>General</c:formatCode>
                <c:ptCount val="2"/>
                <c:pt idx="0">
                  <c:v>17</c:v>
                </c:pt>
                <c:pt idx="1">
                  <c:v>83</c:v>
                </c:pt>
              </c:numCache>
            </c:numRef>
          </c:val>
          <c:extLst>
            <c:ext xmlns:c16="http://schemas.microsoft.com/office/drawing/2014/chart" uri="{C3380CC4-5D6E-409C-BE32-E72D297353CC}">
              <c16:uniqueId val="{00000004-8FA4-4763-AE99-4AEC60605449}"/>
            </c:ext>
          </c:extLst>
        </c:ser>
        <c:ser>
          <c:idx val="1"/>
          <c:order val="1"/>
          <c:tx>
            <c:strRef>
              <c:f>Sheet1!$C$1</c:f>
              <c:strCache>
                <c:ptCount val="1"/>
                <c:pt idx="0">
                  <c:v>Series 2</c:v>
                </c:pt>
              </c:strCache>
            </c:strRef>
          </c:tx>
          <c:dPt>
            <c:idx val="0"/>
            <c:bubble3D val="0"/>
            <c:spPr>
              <a:solidFill>
                <a:schemeClr val="accent1"/>
              </a:solidFill>
              <a:ln>
                <a:noFill/>
              </a:ln>
              <a:effectLst/>
            </c:spPr>
            <c:extLst>
              <c:ext xmlns:c16="http://schemas.microsoft.com/office/drawing/2014/chart" uri="{C3380CC4-5D6E-409C-BE32-E72D297353CC}">
                <c16:uniqueId val="{00000006-8FA4-4763-AE99-4AEC60605449}"/>
              </c:ext>
            </c:extLst>
          </c:dPt>
          <c:dPt>
            <c:idx val="1"/>
            <c:bubble3D val="0"/>
            <c:spPr>
              <a:solidFill>
                <a:schemeClr val="accent2"/>
              </a:solidFill>
              <a:ln>
                <a:noFill/>
              </a:ln>
              <a:effectLst/>
            </c:spPr>
            <c:extLst>
              <c:ext xmlns:c16="http://schemas.microsoft.com/office/drawing/2014/chart" uri="{C3380CC4-5D6E-409C-BE32-E72D297353CC}">
                <c16:uniqueId val="{00000008-8FA4-4763-AE99-4AEC60605449}"/>
              </c:ext>
            </c:extLst>
          </c:dPt>
          <c:cat>
            <c:strRef>
              <c:f>Sheet1!$A$2:$A$3</c:f>
              <c:strCache>
                <c:ptCount val="2"/>
                <c:pt idx="0">
                  <c:v>Category 1</c:v>
                </c:pt>
                <c:pt idx="1">
                  <c:v>Category 2</c:v>
                </c:pt>
              </c:strCache>
            </c:strRef>
          </c:cat>
          <c:val>
            <c:numRef>
              <c:f>Sheet1!$C$2:$C$3</c:f>
              <c:numCache>
                <c:formatCode>General</c:formatCode>
                <c:ptCount val="2"/>
              </c:numCache>
            </c:numRef>
          </c:val>
          <c:extLst>
            <c:ext xmlns:c16="http://schemas.microsoft.com/office/drawing/2014/chart" uri="{C3380CC4-5D6E-409C-BE32-E72D297353CC}">
              <c16:uniqueId val="{00000009-8FA4-4763-AE99-4AEC60605449}"/>
            </c:ext>
          </c:extLst>
        </c:ser>
        <c:dLbls>
          <c:showLegendKey val="0"/>
          <c:showVal val="0"/>
          <c:showCatName val="0"/>
          <c:showSerName val="0"/>
          <c:showPercent val="0"/>
          <c:showBubbleSize val="0"/>
          <c:showLeaderLines val="1"/>
        </c:dLbls>
        <c:firstSliceAng val="0"/>
      </c:pie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CH"/>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 </c:v>
                </c:pt>
              </c:strCache>
            </c:strRef>
          </c:tx>
          <c:spPr>
            <a:solidFill>
              <a:srgbClr val="277E6E"/>
            </a:solidFill>
            <a:ln>
              <a:noFill/>
            </a:ln>
            <a:effectLst/>
          </c:spPr>
          <c:invertIfNegative val="0"/>
          <c:dPt>
            <c:idx val="0"/>
            <c:invertIfNegative val="0"/>
            <c:bubble3D val="0"/>
            <c:spPr>
              <a:solidFill>
                <a:srgbClr val="084337"/>
              </a:solidFill>
              <a:ln>
                <a:noFill/>
              </a:ln>
              <a:effectLst/>
            </c:spPr>
            <c:extLst>
              <c:ext xmlns:c16="http://schemas.microsoft.com/office/drawing/2014/chart" uri="{C3380CC4-5D6E-409C-BE32-E72D297353CC}">
                <c16:uniqueId val="{00000001-D9FF-44B0-820F-7A68ACF7DFB7}"/>
              </c:ext>
            </c:extLst>
          </c:dPt>
          <c:dPt>
            <c:idx val="1"/>
            <c:invertIfNegative val="0"/>
            <c:bubble3D val="0"/>
            <c:spPr>
              <a:solidFill>
                <a:srgbClr val="084337"/>
              </a:solidFill>
              <a:ln>
                <a:noFill/>
              </a:ln>
              <a:effectLst/>
            </c:spPr>
            <c:extLst>
              <c:ext xmlns:c16="http://schemas.microsoft.com/office/drawing/2014/chart" uri="{C3380CC4-5D6E-409C-BE32-E72D297353CC}">
                <c16:uniqueId val="{00000003-D9FF-44B0-820F-7A68ACF7DFB7}"/>
              </c:ext>
            </c:extLst>
          </c:dPt>
          <c:dPt>
            <c:idx val="2"/>
            <c:invertIfNegative val="0"/>
            <c:bubble3D val="0"/>
            <c:spPr>
              <a:solidFill>
                <a:srgbClr val="277E6E"/>
              </a:solidFill>
              <a:ln>
                <a:noFill/>
              </a:ln>
              <a:effectLst/>
            </c:spPr>
            <c:extLst>
              <c:ext xmlns:c16="http://schemas.microsoft.com/office/drawing/2014/chart" uri="{C3380CC4-5D6E-409C-BE32-E72D297353CC}">
                <c16:uniqueId val="{00000005-D9FF-44B0-820F-7A68ACF7DFB7}"/>
              </c:ext>
            </c:extLst>
          </c:dPt>
          <c:dPt>
            <c:idx val="3"/>
            <c:invertIfNegative val="0"/>
            <c:bubble3D val="0"/>
            <c:spPr>
              <a:solidFill>
                <a:srgbClr val="44B4A1"/>
              </a:solidFill>
              <a:ln>
                <a:noFill/>
              </a:ln>
              <a:effectLst/>
            </c:spPr>
            <c:extLst>
              <c:ext xmlns:c16="http://schemas.microsoft.com/office/drawing/2014/chart" uri="{C3380CC4-5D6E-409C-BE32-E72D297353CC}">
                <c16:uniqueId val="{00000007-D9FF-44B0-820F-7A68ACF7DFB7}"/>
              </c:ext>
            </c:extLst>
          </c:dPt>
          <c:dLbls>
            <c:dLbl>
              <c:idx val="0"/>
              <c:delete val="1"/>
              <c:extLst>
                <c:ext xmlns:c15="http://schemas.microsoft.com/office/drawing/2012/chart" uri="{CE6537A1-D6FC-4f65-9D91-7224C49458BB}"/>
                <c:ext xmlns:c16="http://schemas.microsoft.com/office/drawing/2014/chart" uri="{C3380CC4-5D6E-409C-BE32-E72D297353CC}">
                  <c16:uniqueId val="{00000001-D9FF-44B0-820F-7A68ACF7DFB7}"/>
                </c:ext>
              </c:extLst>
            </c:dLbl>
            <c:dLbl>
              <c:idx val="1"/>
              <c:delete val="1"/>
              <c:extLst>
                <c:ext xmlns:c15="http://schemas.microsoft.com/office/drawing/2012/chart" uri="{CE6537A1-D6FC-4f65-9D91-7224C49458BB}"/>
                <c:ext xmlns:c16="http://schemas.microsoft.com/office/drawing/2014/chart" uri="{C3380CC4-5D6E-409C-BE32-E72D297353CC}">
                  <c16:uniqueId val="{00000003-D9FF-44B0-820F-7A68ACF7DFB7}"/>
                </c:ext>
              </c:extLst>
            </c:dLbl>
            <c:dLbl>
              <c:idx val="2"/>
              <c:tx>
                <c:rich>
                  <a:bodyPr/>
                  <a:lstStyle/>
                  <a:p>
                    <a:r>
                      <a:rPr lang="en-US"/>
                      <a:t>-32%</a:t>
                    </a:r>
                  </a:p>
                </c:rich>
              </c:tx>
              <c:dLblPos val="inEnd"/>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5-D9FF-44B0-820F-7A68ACF7DFB7}"/>
                </c:ext>
              </c:extLst>
            </c:dLbl>
            <c:dLbl>
              <c:idx val="3"/>
              <c:tx>
                <c:rich>
                  <a:bodyPr/>
                  <a:lstStyle/>
                  <a:p>
                    <a:r>
                      <a:rPr lang="en-US"/>
                      <a:t>-35%</a:t>
                    </a:r>
                  </a:p>
                </c:rich>
              </c:tx>
              <c:dLblPos val="inEnd"/>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7-D9FF-44B0-820F-7A68ACF7DFB7}"/>
                </c:ext>
              </c:extLst>
            </c:dLbl>
            <c:spPr>
              <a:noFill/>
              <a:ln>
                <a:noFill/>
              </a:ln>
              <a:effectLst/>
            </c:spPr>
            <c:txPr>
              <a:bodyPr rot="0" spcFirstLastPara="1" vertOverflow="ellipsis" vert="horz" wrap="square" lIns="38100" tIns="19050" rIns="38100" bIns="19050" anchor="ctr" anchorCtr="1">
                <a:spAutoFit/>
              </a:bodyPr>
              <a:lstStyle/>
              <a:p>
                <a:pPr>
                  <a:defRPr sz="1000" b="1" i="0" u="none" strike="noStrike" kern="1200" baseline="0">
                    <a:solidFill>
                      <a:schemeClr val="bg1"/>
                    </a:solidFill>
                    <a:latin typeface="+mn-lt"/>
                    <a:ea typeface="+mn-ea"/>
                    <a:cs typeface="+mn-cs"/>
                  </a:defRPr>
                </a:pPr>
                <a:endParaRPr lang="en-US"/>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errBars>
            <c:errBarType val="plus"/>
            <c:errValType val="cust"/>
            <c:noEndCap val="0"/>
            <c:plus>
              <c:numLit>
                <c:formatCode>General</c:formatCode>
                <c:ptCount val="1"/>
                <c:pt idx="0">
                  <c:v>0.2</c:v>
                </c:pt>
              </c:numLit>
            </c:plus>
            <c:minus>
              <c:numLit>
                <c:formatCode>General</c:formatCode>
                <c:ptCount val="1"/>
                <c:pt idx="0">
                  <c:v>1</c:v>
                </c:pt>
              </c:numLit>
            </c:minus>
            <c:spPr>
              <a:noFill/>
              <a:ln w="12700" cap="flat" cmpd="sng" algn="ctr">
                <a:solidFill>
                  <a:schemeClr val="tx1"/>
                </a:solidFill>
                <a:round/>
              </a:ln>
              <a:effectLst/>
            </c:spPr>
          </c:errBars>
          <c:cat>
            <c:strRef>
              <c:f>Sheet1!$A$2:$A$5</c:f>
              <c:strCache>
                <c:ptCount val="4"/>
                <c:pt idx="0">
                  <c:v>Non-irradiated</c:v>
                </c:pt>
                <c:pt idx="1">
                  <c:v>Irradiated</c:v>
                </c:pt>
                <c:pt idx="2">
                  <c:v>1.0</c:v>
                </c:pt>
                <c:pt idx="3">
                  <c:v>3.0</c:v>
                </c:pt>
              </c:strCache>
            </c:strRef>
          </c:cat>
          <c:val>
            <c:numRef>
              <c:f>Sheet1!$B$2:$B$5</c:f>
              <c:numCache>
                <c:formatCode>0.0</c:formatCode>
                <c:ptCount val="4"/>
                <c:pt idx="0">
                  <c:v>0.2</c:v>
                </c:pt>
                <c:pt idx="1">
                  <c:v>4</c:v>
                </c:pt>
                <c:pt idx="2">
                  <c:v>2.72</c:v>
                </c:pt>
                <c:pt idx="3">
                  <c:v>2.6</c:v>
                </c:pt>
              </c:numCache>
            </c:numRef>
          </c:val>
          <c:extLst>
            <c:ext xmlns:c16="http://schemas.microsoft.com/office/drawing/2014/chart" uri="{C3380CC4-5D6E-409C-BE32-E72D297353CC}">
              <c16:uniqueId val="{00000006-D9FF-44B0-820F-7A68ACF7DFB7}"/>
            </c:ext>
          </c:extLst>
        </c:ser>
        <c:dLbls>
          <c:showLegendKey val="0"/>
          <c:showVal val="0"/>
          <c:showCatName val="0"/>
          <c:showSerName val="0"/>
          <c:showPercent val="0"/>
          <c:showBubbleSize val="0"/>
        </c:dLbls>
        <c:gapWidth val="49"/>
        <c:overlap val="-75"/>
        <c:axId val="1129410976"/>
        <c:axId val="1129411336"/>
      </c:barChart>
      <c:catAx>
        <c:axId val="1129410976"/>
        <c:scaling>
          <c:orientation val="minMax"/>
        </c:scaling>
        <c:delete val="0"/>
        <c:axPos val="b"/>
        <c:title>
          <c:tx>
            <c:rich>
              <a:bodyPr rot="0" spcFirstLastPara="1" vertOverflow="ellipsis" vert="horz" wrap="square" anchor="ctr" anchorCtr="1"/>
              <a:lstStyle/>
              <a:p>
                <a:pPr>
                  <a:defRPr sz="1330" b="0" i="0" u="none" strike="noStrike" kern="1200" baseline="0">
                    <a:solidFill>
                      <a:schemeClr val="tx1">
                        <a:lumMod val="65000"/>
                        <a:lumOff val="35000"/>
                      </a:schemeClr>
                    </a:solidFill>
                    <a:latin typeface="+mn-lt"/>
                    <a:ea typeface="+mn-ea"/>
                    <a:cs typeface="+mn-cs"/>
                  </a:defRPr>
                </a:pPr>
                <a:r>
                  <a:rPr lang="en-US" sz="1200" b="1" i="0" u="none" strike="noStrike" kern="1200" baseline="0">
                    <a:solidFill>
                      <a:schemeClr val="tx1"/>
                    </a:solidFill>
                    <a:latin typeface="DM Sans" pitchFamily="2" charset="0"/>
                  </a:rPr>
                  <a:t>PEPHA®-AGE CB (%) </a:t>
                </a:r>
                <a:endParaRPr lang="en-US" sz="1600" b="1">
                  <a:solidFill>
                    <a:schemeClr val="tx1"/>
                  </a:solidFill>
                  <a:latin typeface="DM Sans" pitchFamily="2" charset="0"/>
                </a:endParaRPr>
              </a:p>
            </c:rich>
          </c:tx>
          <c:layout>
            <c:manualLayout>
              <c:xMode val="edge"/>
              <c:yMode val="edge"/>
              <c:x val="0.34893477245373222"/>
              <c:y val="0.90317490471944295"/>
            </c:manualLayout>
          </c:layout>
          <c:overlay val="0"/>
          <c:spPr>
            <a:noFill/>
            <a:ln>
              <a:noFill/>
            </a:ln>
            <a:effectLst/>
          </c:spPr>
          <c:txPr>
            <a:bodyPr rot="0" spcFirstLastPara="1" vertOverflow="ellipsis" vert="horz" wrap="square" anchor="ctr" anchorCtr="1"/>
            <a:lstStyle/>
            <a:p>
              <a:pPr>
                <a:defRPr sz="1330" b="0" i="0" u="none" strike="noStrike" kern="1200" baseline="0">
                  <a:solidFill>
                    <a:schemeClr val="tx1">
                      <a:lumMod val="65000"/>
                      <a:lumOff val="35000"/>
                    </a:schemeClr>
                  </a:solidFill>
                  <a:latin typeface="+mn-lt"/>
                  <a:ea typeface="+mn-ea"/>
                  <a:cs typeface="+mn-cs"/>
                </a:defRPr>
              </a:pPr>
              <a:endParaRPr lang="en-US"/>
            </a:p>
          </c:txPr>
        </c:title>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000" b="0" i="0" u="none" strike="noStrike" kern="1200" baseline="0">
                <a:solidFill>
                  <a:schemeClr val="tx1"/>
                </a:solidFill>
                <a:latin typeface="+mn-lt"/>
                <a:ea typeface="+mn-ea"/>
                <a:cs typeface="+mn-cs"/>
              </a:defRPr>
            </a:pPr>
            <a:endParaRPr lang="en-US"/>
          </a:p>
        </c:txPr>
        <c:crossAx val="1129411336"/>
        <c:crosses val="autoZero"/>
        <c:auto val="1"/>
        <c:lblAlgn val="ctr"/>
        <c:lblOffset val="100"/>
        <c:noMultiLvlLbl val="0"/>
      </c:catAx>
      <c:valAx>
        <c:axId val="1129411336"/>
        <c:scaling>
          <c:orientation val="minMax"/>
          <c:max val="4.5"/>
          <c:min val="0"/>
        </c:scaling>
        <c:delete val="0"/>
        <c:axPos val="l"/>
        <c:majorGridlines>
          <c:spPr>
            <a:ln w="9525" cap="flat" cmpd="sng" algn="ctr">
              <a:solidFill>
                <a:schemeClr val="tx1">
                  <a:lumMod val="50000"/>
                  <a:lumOff val="50000"/>
                </a:schemeClr>
              </a:solidFill>
              <a:round/>
            </a:ln>
            <a:effectLst/>
          </c:spPr>
        </c:majorGridlines>
        <c:title>
          <c:tx>
            <c:rich>
              <a:bodyPr rot="-5400000" spcFirstLastPara="1" vertOverflow="ellipsis" vert="horz" wrap="square" anchor="ctr" anchorCtr="1"/>
              <a:lstStyle/>
              <a:p>
                <a:pPr>
                  <a:defRPr sz="1330" b="0" i="0" u="none" strike="noStrike" kern="1200" baseline="0">
                    <a:solidFill>
                      <a:schemeClr val="tx1">
                        <a:lumMod val="65000"/>
                        <a:lumOff val="35000"/>
                      </a:schemeClr>
                    </a:solidFill>
                    <a:latin typeface="+mn-lt"/>
                    <a:ea typeface="+mn-ea"/>
                    <a:cs typeface="+mn-cs"/>
                  </a:defRPr>
                </a:pPr>
                <a:r>
                  <a:rPr lang="en-US" sz="1200" b="1" i="0">
                    <a:solidFill>
                      <a:schemeClr val="tx1"/>
                    </a:solidFill>
                  </a:rPr>
                  <a:t>ROS score</a:t>
                </a:r>
              </a:p>
            </c:rich>
          </c:tx>
          <c:layout>
            <c:manualLayout>
              <c:xMode val="edge"/>
              <c:yMode val="edge"/>
              <c:x val="2.9374306725278338E-3"/>
              <c:y val="0.33440892020319091"/>
            </c:manualLayout>
          </c:layout>
          <c:overlay val="0"/>
          <c:spPr>
            <a:noFill/>
            <a:ln>
              <a:noFill/>
            </a:ln>
            <a:effectLst/>
          </c:spPr>
          <c:txPr>
            <a:bodyPr rot="-5400000" spcFirstLastPara="1" vertOverflow="ellipsis" vert="horz" wrap="square" anchor="ctr" anchorCtr="1"/>
            <a:lstStyle/>
            <a:p>
              <a:pPr>
                <a:defRPr sz="1330" b="0" i="0" u="none" strike="noStrike" kern="1200" baseline="0">
                  <a:solidFill>
                    <a:schemeClr val="tx1">
                      <a:lumMod val="65000"/>
                      <a:lumOff val="35000"/>
                    </a:schemeClr>
                  </a:solidFill>
                  <a:latin typeface="+mn-lt"/>
                  <a:ea typeface="+mn-ea"/>
                  <a:cs typeface="+mn-cs"/>
                </a:defRPr>
              </a:pPr>
              <a:endParaRPr lang="en-US"/>
            </a:p>
          </c:txPr>
        </c:title>
        <c:numFmt formatCode="0.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129410976"/>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1"/>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1"/>
        <c:ser>
          <c:idx val="0"/>
          <c:order val="0"/>
          <c:tx>
            <c:strRef>
              <c:f>Sheet1!$B$1</c:f>
              <c:strCache>
                <c:ptCount val="1"/>
                <c:pt idx="0">
                  <c:v>Carbonylated Protein Units</c:v>
                </c:pt>
              </c:strCache>
            </c:strRef>
          </c:tx>
          <c:invertIfNegative val="1"/>
          <c:dPt>
            <c:idx val="0"/>
            <c:invertIfNegative val="1"/>
            <c:bubble3D val="0"/>
            <c:spPr>
              <a:solidFill>
                <a:srgbClr val="084337"/>
              </a:solidFill>
            </c:spPr>
            <c:extLst>
              <c:ext xmlns:c16="http://schemas.microsoft.com/office/drawing/2014/chart" uri="{C3380CC4-5D6E-409C-BE32-E72D297353CC}">
                <c16:uniqueId val="{00000004-FC11-4A39-B34F-17D6873ED5DC}"/>
              </c:ext>
            </c:extLst>
          </c:dPt>
          <c:dPt>
            <c:idx val="1"/>
            <c:invertIfNegative val="1"/>
            <c:bubble3D val="0"/>
            <c:spPr>
              <a:solidFill>
                <a:srgbClr val="084337"/>
              </a:solidFill>
            </c:spPr>
            <c:extLst>
              <c:ext xmlns:c16="http://schemas.microsoft.com/office/drawing/2014/chart" uri="{C3380CC4-5D6E-409C-BE32-E72D297353CC}">
                <c16:uniqueId val="{00000003-FC11-4A39-B34F-17D6873ED5DC}"/>
              </c:ext>
            </c:extLst>
          </c:dPt>
          <c:dPt>
            <c:idx val="2"/>
            <c:invertIfNegative val="1"/>
            <c:bubble3D val="0"/>
            <c:spPr>
              <a:solidFill>
                <a:srgbClr val="277E6E"/>
              </a:solidFill>
            </c:spPr>
            <c:extLst>
              <c:ext xmlns:c16="http://schemas.microsoft.com/office/drawing/2014/chart" uri="{C3380CC4-5D6E-409C-BE32-E72D297353CC}">
                <c16:uniqueId val="{00000001-FC11-4A39-B34F-17D6873ED5DC}"/>
              </c:ext>
            </c:extLst>
          </c:dPt>
          <c:dPt>
            <c:idx val="3"/>
            <c:invertIfNegative val="1"/>
            <c:bubble3D val="0"/>
            <c:spPr>
              <a:solidFill>
                <a:srgbClr val="44B4A1"/>
              </a:solidFill>
            </c:spPr>
            <c:extLst>
              <c:ext xmlns:c16="http://schemas.microsoft.com/office/drawing/2014/chart" uri="{C3380CC4-5D6E-409C-BE32-E72D297353CC}">
                <c16:uniqueId val="{00000002-FC11-4A39-B34F-17D6873ED5DC}"/>
              </c:ext>
            </c:extLst>
          </c:dPt>
          <c:dLbls>
            <c:dLbl>
              <c:idx val="0"/>
              <c:tx>
                <c:rich>
                  <a:bodyPr/>
                  <a:lstStyle/>
                  <a:p>
                    <a:r>
                      <a:rPr lang="en-US"/>
                      <a:t>-70%</a:t>
                    </a:r>
                  </a:p>
                </c:rich>
              </c:tx>
              <c:dLblPos val="inEnd"/>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4-FC11-4A39-B34F-17D6873ED5DC}"/>
                </c:ext>
              </c:extLst>
            </c:dLbl>
            <c:dLbl>
              <c:idx val="1"/>
              <c:delete val="1"/>
              <c:extLst>
                <c:ext xmlns:c15="http://schemas.microsoft.com/office/drawing/2012/chart" uri="{CE6537A1-D6FC-4f65-9D91-7224C49458BB}"/>
                <c:ext xmlns:c16="http://schemas.microsoft.com/office/drawing/2014/chart" uri="{C3380CC4-5D6E-409C-BE32-E72D297353CC}">
                  <c16:uniqueId val="{00000003-FC11-4A39-B34F-17D6873ED5DC}"/>
                </c:ext>
              </c:extLst>
            </c:dLbl>
            <c:dLbl>
              <c:idx val="2"/>
              <c:tx>
                <c:rich>
                  <a:bodyPr/>
                  <a:lstStyle/>
                  <a:p>
                    <a:r>
                      <a:rPr lang="en-US"/>
                      <a:t>-61%</a:t>
                    </a:r>
                  </a:p>
                </c:rich>
              </c:tx>
              <c:dLblPos val="inEnd"/>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1-FC11-4A39-B34F-17D6873ED5DC}"/>
                </c:ext>
              </c:extLst>
            </c:dLbl>
            <c:dLbl>
              <c:idx val="3"/>
              <c:tx>
                <c:rich>
                  <a:bodyPr/>
                  <a:lstStyle/>
                  <a:p>
                    <a:r>
                      <a:rPr lang="en-US"/>
                      <a:t>-59%</a:t>
                    </a:r>
                  </a:p>
                </c:rich>
              </c:tx>
              <c:dLblPos val="inEnd"/>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2-FC11-4A39-B34F-17D6873ED5DC}"/>
                </c:ext>
              </c:extLst>
            </c:dLbl>
            <c:spPr>
              <a:noFill/>
              <a:ln>
                <a:noFill/>
              </a:ln>
              <a:effectLst/>
            </c:spPr>
            <c:txPr>
              <a:bodyPr wrap="square" lIns="38100" tIns="19050" rIns="38100" bIns="19050" anchor="ctr">
                <a:spAutoFit/>
              </a:bodyPr>
              <a:lstStyle/>
              <a:p>
                <a:pPr>
                  <a:defRPr sz="1050" b="1">
                    <a:solidFill>
                      <a:schemeClr val="bg1"/>
                    </a:solidFill>
                  </a:defRPr>
                </a:pPr>
                <a:endParaRPr lang="en-US"/>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errBars>
            <c:errBarType val="plus"/>
            <c:errValType val="fixedVal"/>
            <c:noEndCap val="0"/>
            <c:val val="0.1"/>
            <c:spPr>
              <a:ln w="12700"/>
            </c:spPr>
          </c:errBars>
          <c:cat>
            <c:strRef>
              <c:f>Sheet1!$A$2:$A$5</c:f>
              <c:strCache>
                <c:ptCount val="4"/>
                <c:pt idx="0">
                  <c:v>Non-Irradiated</c:v>
                </c:pt>
                <c:pt idx="1">
                  <c:v>Irradiated</c:v>
                </c:pt>
                <c:pt idx="2">
                  <c:v>1.0</c:v>
                </c:pt>
                <c:pt idx="3">
                  <c:v>3.0</c:v>
                </c:pt>
              </c:strCache>
            </c:strRef>
          </c:cat>
          <c:val>
            <c:numRef>
              <c:f>Sheet1!$B$2:$B$5</c:f>
              <c:numCache>
                <c:formatCode>General</c:formatCode>
                <c:ptCount val="4"/>
                <c:pt idx="0">
                  <c:v>0.3</c:v>
                </c:pt>
                <c:pt idx="1">
                  <c:v>1</c:v>
                </c:pt>
                <c:pt idx="2">
                  <c:v>0.39</c:v>
                </c:pt>
                <c:pt idx="3">
                  <c:v>0.41</c:v>
                </c:pt>
              </c:numCache>
            </c:numRef>
          </c:val>
          <c:extLst>
            <c:ext xmlns:c16="http://schemas.microsoft.com/office/drawing/2014/chart" uri="{C3380CC4-5D6E-409C-BE32-E72D297353CC}">
              <c16:uniqueId val="{00000000-FC11-4A39-B34F-17D6873ED5DC}"/>
            </c:ext>
          </c:extLst>
        </c:ser>
        <c:dLbls>
          <c:showLegendKey val="0"/>
          <c:showVal val="0"/>
          <c:showCatName val="0"/>
          <c:showSerName val="0"/>
          <c:showPercent val="0"/>
          <c:showBubbleSize val="0"/>
        </c:dLbls>
        <c:gapWidth val="50"/>
        <c:axId val="-2068027336"/>
        <c:axId val="-2113994440"/>
      </c:barChart>
      <c:catAx>
        <c:axId val="-2068027336"/>
        <c:scaling>
          <c:orientation val="minMax"/>
        </c:scaling>
        <c:delete val="0"/>
        <c:axPos val="b"/>
        <c:title>
          <c:tx>
            <c:rich>
              <a:bodyPr/>
              <a:lstStyle/>
              <a:p>
                <a:pPr>
                  <a:defRPr/>
                </a:pPr>
                <a:r>
                  <a:rPr lang="en-US" sz="1200" b="1" i="0" u="none" strike="noStrike" kern="1200" baseline="0">
                    <a:solidFill>
                      <a:schemeClr val="tx1"/>
                    </a:solidFill>
                    <a:latin typeface="DM Sans" pitchFamily="2" charset="0"/>
                  </a:rPr>
                  <a:t>PEPHA®-AGE CB (%) </a:t>
                </a:r>
                <a:endParaRPr lang="en-US" sz="1600" b="1" i="0" u="none" strike="noStrike" kern="1200" baseline="0">
                  <a:solidFill>
                    <a:schemeClr val="tx1"/>
                  </a:solidFill>
                  <a:latin typeface="DM Sans" pitchFamily="2" charset="0"/>
                </a:endParaRPr>
              </a:p>
            </c:rich>
          </c:tx>
          <c:layout>
            <c:manualLayout>
              <c:xMode val="edge"/>
              <c:yMode val="edge"/>
              <c:x val="0.37987541789965845"/>
              <c:y val="0.9104751566702447"/>
            </c:manualLayout>
          </c:layout>
          <c:overlay val="0"/>
        </c:title>
        <c:numFmt formatCode="General" sourceLinked="0"/>
        <c:majorTickMark val="out"/>
        <c:minorTickMark val="none"/>
        <c:tickLblPos val="nextTo"/>
        <c:txPr>
          <a:bodyPr/>
          <a:lstStyle/>
          <a:p>
            <a:pPr>
              <a:defRPr sz="1000"/>
            </a:pPr>
            <a:endParaRPr lang="en-US"/>
          </a:p>
        </c:txPr>
        <c:crossAx val="-2113994440"/>
        <c:crosses val="autoZero"/>
        <c:auto val="1"/>
        <c:lblAlgn val="ctr"/>
        <c:lblOffset val="100"/>
        <c:noMultiLvlLbl val="0"/>
      </c:catAx>
      <c:valAx>
        <c:axId val="-2113994440"/>
        <c:scaling>
          <c:orientation val="minMax"/>
          <c:max val="1"/>
        </c:scaling>
        <c:delete val="0"/>
        <c:axPos val="l"/>
        <c:majorGridlines>
          <c:spPr>
            <a:ln>
              <a:solidFill>
                <a:schemeClr val="bg2">
                  <a:lumMod val="75000"/>
                </a:schemeClr>
              </a:solidFill>
            </a:ln>
          </c:spPr>
        </c:majorGridlines>
        <c:title>
          <c:tx>
            <c:rich>
              <a:bodyPr/>
              <a:lstStyle/>
              <a:p>
                <a:pPr>
                  <a:defRPr/>
                </a:pPr>
                <a:r>
                  <a:rPr lang="en-US" sz="1200"/>
                  <a:t>Carbonylated Protein Units</a:t>
                </a:r>
              </a:p>
            </c:rich>
          </c:tx>
          <c:overlay val="0"/>
        </c:title>
        <c:numFmt formatCode="General" sourceLinked="1"/>
        <c:majorTickMark val="out"/>
        <c:minorTickMark val="none"/>
        <c:tickLblPos val="nextTo"/>
        <c:spPr>
          <a:ln>
            <a:noFill/>
          </a:ln>
        </c:spPr>
        <c:txPr>
          <a:bodyPr/>
          <a:lstStyle/>
          <a:p>
            <a:pPr>
              <a:defRPr sz="900">
                <a:solidFill>
                  <a:schemeClr val="bg2">
                    <a:lumMod val="50000"/>
                  </a:schemeClr>
                </a:solidFill>
              </a:defRPr>
            </a:pPr>
            <a:endParaRPr lang="en-US"/>
          </a:p>
        </c:txPr>
        <c:crossAx val="-2068027336"/>
        <c:crosses val="autoZero"/>
        <c:crossBetween val="between"/>
        <c:majorUnit val="0.2"/>
      </c:valAx>
    </c:plotArea>
    <c:plotVisOnly val="1"/>
    <c:dispBlanksAs val="gap"/>
    <c:showDLblsOverMax val="1"/>
  </c:chart>
  <c:txPr>
    <a:bodyPr/>
    <a:lstStyle/>
    <a:p>
      <a:pPr>
        <a:defRPr sz="1800"/>
      </a:pPr>
      <a:endParaRPr lang="en-US"/>
    </a:p>
  </c:txPr>
  <c:externalData r:id="rId1">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1"/>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1"/>
        <c:ser>
          <c:idx val="0"/>
          <c:order val="0"/>
          <c:tx>
            <c:strRef>
              <c:f>Sheet1!$B$1</c:f>
              <c:strCache>
                <c:ptCount val="1"/>
                <c:pt idx="0">
                  <c:v>Cell Viability (%)</c:v>
                </c:pt>
              </c:strCache>
            </c:strRef>
          </c:tx>
          <c:spPr>
            <a:solidFill>
              <a:srgbClr val="084337"/>
            </a:solidFill>
          </c:spPr>
          <c:invertIfNegative val="1"/>
          <c:dPt>
            <c:idx val="0"/>
            <c:invertIfNegative val="1"/>
            <c:bubble3D val="0"/>
            <c:spPr>
              <a:solidFill>
                <a:srgbClr val="277E6E"/>
              </a:solidFill>
            </c:spPr>
            <c:extLst>
              <c:ext xmlns:c16="http://schemas.microsoft.com/office/drawing/2014/chart" uri="{C3380CC4-5D6E-409C-BE32-E72D297353CC}">
                <c16:uniqueId val="{00000001-3D0C-4F26-B4BB-DC11AD3F95DD}"/>
              </c:ext>
            </c:extLst>
          </c:dPt>
          <c:dLbls>
            <c:spPr>
              <a:noFill/>
              <a:ln>
                <a:noFill/>
              </a:ln>
              <a:effectLst/>
            </c:spPr>
            <c:txPr>
              <a:bodyPr wrap="square" lIns="38100" tIns="19050" rIns="38100" bIns="19050" anchor="ctr">
                <a:spAutoFit/>
              </a:bodyPr>
              <a:lstStyle/>
              <a:p>
                <a:pPr>
                  <a:defRPr sz="900" b="1">
                    <a:solidFill>
                      <a:schemeClr val="bg1"/>
                    </a:solidFill>
                  </a:defRPr>
                </a:pPr>
                <a:endParaRPr lang="en-US"/>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errBars>
            <c:errBarType val="plus"/>
            <c:errValType val="percentage"/>
            <c:noEndCap val="0"/>
            <c:val val="5"/>
            <c:spPr>
              <a:ln w="12700"/>
            </c:spPr>
          </c:errBars>
          <c:cat>
            <c:strRef>
              <c:f>Sheet1!$A$2:$A$6</c:f>
              <c:strCache>
                <c:ptCount val="5"/>
                <c:pt idx="0">
                  <c:v>Control</c:v>
                </c:pt>
                <c:pt idx="1">
                  <c:v>0.000001</c:v>
                </c:pt>
                <c:pt idx="2">
                  <c:v>0.00001</c:v>
                </c:pt>
                <c:pt idx="3">
                  <c:v>0.0001</c:v>
                </c:pt>
                <c:pt idx="4">
                  <c:v>0.001</c:v>
                </c:pt>
              </c:strCache>
            </c:strRef>
          </c:cat>
          <c:val>
            <c:numRef>
              <c:f>Sheet1!$B$2:$B$6</c:f>
              <c:numCache>
                <c:formatCode>General</c:formatCode>
                <c:ptCount val="5"/>
                <c:pt idx="0">
                  <c:v>100</c:v>
                </c:pt>
                <c:pt idx="1">
                  <c:v>109</c:v>
                </c:pt>
                <c:pt idx="2">
                  <c:v>120</c:v>
                </c:pt>
                <c:pt idx="3">
                  <c:v>122</c:v>
                </c:pt>
                <c:pt idx="4">
                  <c:v>127</c:v>
                </c:pt>
              </c:numCache>
            </c:numRef>
          </c:val>
          <c:extLst>
            <c:ext xmlns:c14="http://schemas.microsoft.com/office/drawing/2007/8/2/chart" uri="{6F2FDCE9-48DA-4B69-8628-5D25D57E5C99}">
              <c14:invertSolidFillFmt>
                <c14:spPr xmlns:c14="http://schemas.microsoft.com/office/drawing/2007/8/2/chart">
                  <a:solidFill>
                    <a:srgbClr val="FFFFFF"/>
                  </a:solidFill>
                </c14:spPr>
              </c14:invertSolidFillFmt>
            </c:ext>
            <c:ext xmlns:c16="http://schemas.microsoft.com/office/drawing/2014/chart" uri="{C3380CC4-5D6E-409C-BE32-E72D297353CC}">
              <c16:uniqueId val="{00000000-3D0C-4F26-B4BB-DC11AD3F95DD}"/>
            </c:ext>
          </c:extLst>
        </c:ser>
        <c:dLbls>
          <c:dLblPos val="inEnd"/>
          <c:showLegendKey val="0"/>
          <c:showVal val="1"/>
          <c:showCatName val="0"/>
          <c:showSerName val="0"/>
          <c:showPercent val="0"/>
          <c:showBubbleSize val="0"/>
        </c:dLbls>
        <c:gapWidth val="60"/>
        <c:overlap val="-10"/>
        <c:axId val="-2068027336"/>
        <c:axId val="-2113994440"/>
      </c:barChart>
      <c:catAx>
        <c:axId val="-2068027336"/>
        <c:scaling>
          <c:orientation val="minMax"/>
        </c:scaling>
        <c:delete val="0"/>
        <c:axPos val="b"/>
        <c:numFmt formatCode="General" sourceLinked="0"/>
        <c:majorTickMark val="out"/>
        <c:minorTickMark val="none"/>
        <c:tickLblPos val="nextTo"/>
        <c:txPr>
          <a:bodyPr/>
          <a:lstStyle/>
          <a:p>
            <a:pPr>
              <a:defRPr sz="1000"/>
            </a:pPr>
            <a:endParaRPr lang="en-US"/>
          </a:p>
        </c:txPr>
        <c:crossAx val="-2113994440"/>
        <c:crosses val="autoZero"/>
        <c:auto val="1"/>
        <c:lblAlgn val="ctr"/>
        <c:lblOffset val="100"/>
        <c:noMultiLvlLbl val="0"/>
      </c:catAx>
      <c:valAx>
        <c:axId val="-2113994440"/>
        <c:scaling>
          <c:orientation val="minMax"/>
          <c:max val="150"/>
          <c:min val="50"/>
        </c:scaling>
        <c:delete val="0"/>
        <c:axPos val="l"/>
        <c:majorGridlines/>
        <c:title>
          <c:tx>
            <c:rich>
              <a:bodyPr/>
              <a:lstStyle/>
              <a:p>
                <a:pPr>
                  <a:defRPr sz="1200"/>
                </a:pPr>
                <a:r>
                  <a:rPr lang="en-US" sz="1200"/>
                  <a:t>Cell Viability (%)</a:t>
                </a:r>
              </a:p>
            </c:rich>
          </c:tx>
          <c:overlay val="0"/>
        </c:title>
        <c:numFmt formatCode="General" sourceLinked="1"/>
        <c:majorTickMark val="out"/>
        <c:minorTickMark val="none"/>
        <c:tickLblPos val="nextTo"/>
        <c:spPr>
          <a:ln>
            <a:noFill/>
          </a:ln>
        </c:spPr>
        <c:txPr>
          <a:bodyPr/>
          <a:lstStyle/>
          <a:p>
            <a:pPr>
              <a:defRPr sz="900">
                <a:solidFill>
                  <a:schemeClr val="tx1">
                    <a:lumMod val="65000"/>
                    <a:lumOff val="35000"/>
                  </a:schemeClr>
                </a:solidFill>
              </a:defRPr>
            </a:pPr>
            <a:endParaRPr lang="en-US"/>
          </a:p>
        </c:txPr>
        <c:crossAx val="-2068027336"/>
        <c:crosses val="autoZero"/>
        <c:crossBetween val="between"/>
        <c:majorUnit val="25"/>
      </c:valAx>
    </c:plotArea>
    <c:plotVisOnly val="1"/>
    <c:dispBlanksAs val="gap"/>
    <c:showDLblsOverMax val="1"/>
  </c:chart>
  <c:txPr>
    <a:bodyPr/>
    <a:lstStyle/>
    <a:p>
      <a:pPr>
        <a:defRPr sz="1800"/>
      </a:pPr>
      <a:endParaRPr lang="en-US"/>
    </a:p>
  </c:txPr>
  <c:externalData r:id="rId1">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1"/>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1"/>
        <c:ser>
          <c:idx val="0"/>
          <c:order val="0"/>
          <c:tx>
            <c:strRef>
              <c:f>Sheet1!$B$1</c:f>
              <c:strCache>
                <c:ptCount val="1"/>
                <c:pt idx="0">
                  <c:v>Cell Viability (%)</c:v>
                </c:pt>
              </c:strCache>
            </c:strRef>
          </c:tx>
          <c:spPr>
            <a:solidFill>
              <a:srgbClr val="084337"/>
            </a:solidFill>
          </c:spPr>
          <c:invertIfNegative val="1"/>
          <c:dPt>
            <c:idx val="0"/>
            <c:invertIfNegative val="1"/>
            <c:bubble3D val="0"/>
            <c:spPr>
              <a:solidFill>
                <a:srgbClr val="277E6E"/>
              </a:solidFill>
            </c:spPr>
            <c:extLst>
              <c:ext xmlns:c16="http://schemas.microsoft.com/office/drawing/2014/chart" uri="{C3380CC4-5D6E-409C-BE32-E72D297353CC}">
                <c16:uniqueId val="{00000001-28B9-4984-A527-515F15474CA7}"/>
              </c:ext>
            </c:extLst>
          </c:dPt>
          <c:dLbls>
            <c:spPr>
              <a:noFill/>
              <a:ln>
                <a:noFill/>
              </a:ln>
              <a:effectLst/>
            </c:spPr>
            <c:txPr>
              <a:bodyPr wrap="square" lIns="38100" tIns="19050" rIns="38100" bIns="19050" anchor="ctr">
                <a:spAutoFit/>
              </a:bodyPr>
              <a:lstStyle/>
              <a:p>
                <a:pPr>
                  <a:defRPr sz="900" b="1">
                    <a:solidFill>
                      <a:schemeClr val="bg1"/>
                    </a:solidFill>
                  </a:defRPr>
                </a:pPr>
                <a:endParaRPr lang="en-US"/>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errBars>
            <c:errBarType val="plus"/>
            <c:errValType val="percentage"/>
            <c:noEndCap val="0"/>
            <c:val val="5"/>
            <c:spPr>
              <a:ln w="12700"/>
            </c:spPr>
          </c:errBars>
          <c:cat>
            <c:strRef>
              <c:f>Sheet1!$A$2:$A$6</c:f>
              <c:strCache>
                <c:ptCount val="5"/>
                <c:pt idx="0">
                  <c:v>Control</c:v>
                </c:pt>
                <c:pt idx="1">
                  <c:v>0.000001</c:v>
                </c:pt>
                <c:pt idx="2">
                  <c:v>0.00001</c:v>
                </c:pt>
                <c:pt idx="3">
                  <c:v>0.0001</c:v>
                </c:pt>
                <c:pt idx="4">
                  <c:v>0.001</c:v>
                </c:pt>
              </c:strCache>
            </c:strRef>
          </c:cat>
          <c:val>
            <c:numRef>
              <c:f>Sheet1!$B$2:$B$6</c:f>
              <c:numCache>
                <c:formatCode>General</c:formatCode>
                <c:ptCount val="5"/>
                <c:pt idx="0">
                  <c:v>100</c:v>
                </c:pt>
                <c:pt idx="1">
                  <c:v>110</c:v>
                </c:pt>
                <c:pt idx="2">
                  <c:v>123</c:v>
                </c:pt>
                <c:pt idx="3">
                  <c:v>129</c:v>
                </c:pt>
                <c:pt idx="4">
                  <c:v>134</c:v>
                </c:pt>
              </c:numCache>
            </c:numRef>
          </c:val>
          <c:extLst>
            <c:ext xmlns:c14="http://schemas.microsoft.com/office/drawing/2007/8/2/chart" uri="{6F2FDCE9-48DA-4B69-8628-5D25D57E5C99}">
              <c14:invertSolidFillFmt>
                <c14:spPr xmlns:c14="http://schemas.microsoft.com/office/drawing/2007/8/2/chart">
                  <a:solidFill>
                    <a:srgbClr val="FFFFFF"/>
                  </a:solidFill>
                </c14:spPr>
              </c14:invertSolidFillFmt>
            </c:ext>
            <c:ext xmlns:c16="http://schemas.microsoft.com/office/drawing/2014/chart" uri="{C3380CC4-5D6E-409C-BE32-E72D297353CC}">
              <c16:uniqueId val="{00000002-28B9-4984-A527-515F15474CA7}"/>
            </c:ext>
          </c:extLst>
        </c:ser>
        <c:dLbls>
          <c:dLblPos val="inEnd"/>
          <c:showLegendKey val="0"/>
          <c:showVal val="1"/>
          <c:showCatName val="0"/>
          <c:showSerName val="0"/>
          <c:showPercent val="0"/>
          <c:showBubbleSize val="0"/>
        </c:dLbls>
        <c:gapWidth val="60"/>
        <c:overlap val="-10"/>
        <c:axId val="-2068027336"/>
        <c:axId val="-2113994440"/>
      </c:barChart>
      <c:catAx>
        <c:axId val="-2068027336"/>
        <c:scaling>
          <c:orientation val="minMax"/>
        </c:scaling>
        <c:delete val="0"/>
        <c:axPos val="b"/>
        <c:numFmt formatCode="General" sourceLinked="0"/>
        <c:majorTickMark val="out"/>
        <c:minorTickMark val="none"/>
        <c:tickLblPos val="nextTo"/>
        <c:txPr>
          <a:bodyPr/>
          <a:lstStyle/>
          <a:p>
            <a:pPr>
              <a:defRPr sz="1000"/>
            </a:pPr>
            <a:endParaRPr lang="en-US"/>
          </a:p>
        </c:txPr>
        <c:crossAx val="-2113994440"/>
        <c:crosses val="autoZero"/>
        <c:auto val="1"/>
        <c:lblAlgn val="ctr"/>
        <c:lblOffset val="100"/>
        <c:noMultiLvlLbl val="0"/>
      </c:catAx>
      <c:valAx>
        <c:axId val="-2113994440"/>
        <c:scaling>
          <c:orientation val="minMax"/>
          <c:max val="150"/>
          <c:min val="50"/>
        </c:scaling>
        <c:delete val="0"/>
        <c:axPos val="l"/>
        <c:majorGridlines/>
        <c:title>
          <c:tx>
            <c:rich>
              <a:bodyPr/>
              <a:lstStyle/>
              <a:p>
                <a:pPr>
                  <a:defRPr sz="1200"/>
                </a:pPr>
                <a:r>
                  <a:rPr lang="en-US" sz="1200"/>
                  <a:t>Total Collagen (%)</a:t>
                </a:r>
              </a:p>
            </c:rich>
          </c:tx>
          <c:overlay val="0"/>
        </c:title>
        <c:numFmt formatCode="General" sourceLinked="1"/>
        <c:majorTickMark val="out"/>
        <c:minorTickMark val="none"/>
        <c:tickLblPos val="nextTo"/>
        <c:spPr>
          <a:ln>
            <a:noFill/>
          </a:ln>
        </c:spPr>
        <c:txPr>
          <a:bodyPr/>
          <a:lstStyle/>
          <a:p>
            <a:pPr>
              <a:defRPr sz="900">
                <a:solidFill>
                  <a:schemeClr val="tx1">
                    <a:lumMod val="65000"/>
                    <a:lumOff val="35000"/>
                  </a:schemeClr>
                </a:solidFill>
              </a:defRPr>
            </a:pPr>
            <a:endParaRPr lang="en-US"/>
          </a:p>
        </c:txPr>
        <c:crossAx val="-2068027336"/>
        <c:crosses val="autoZero"/>
        <c:crossBetween val="between"/>
        <c:majorUnit val="25"/>
      </c:valAx>
    </c:plotArea>
    <c:plotVisOnly val="1"/>
    <c:dispBlanksAs val="gap"/>
    <c:showDLblsOverMax val="1"/>
  </c:chart>
  <c:txPr>
    <a:bodyPr/>
    <a:lstStyle/>
    <a:p>
      <a:pPr>
        <a:defRPr sz="1800"/>
      </a:pPr>
      <a:endParaRPr lang="en-US"/>
    </a:p>
  </c:txPr>
  <c:externalData r:id="rId1">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1"/>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8445683156184234"/>
          <c:y val="7.2122619811572558E-2"/>
          <c:w val="0.81554316843815766"/>
          <c:h val="0.71523632935617787"/>
        </c:manualLayout>
      </c:layout>
      <c:barChart>
        <c:barDir val="col"/>
        <c:grouping val="clustered"/>
        <c:varyColors val="1"/>
        <c:ser>
          <c:idx val="0"/>
          <c:order val="0"/>
          <c:tx>
            <c:strRef>
              <c:f>Sheet1!$B$1</c:f>
              <c:strCache>
                <c:ptCount val="1"/>
                <c:pt idx="0">
                  <c:v>Cell Viability (%)</c:v>
                </c:pt>
              </c:strCache>
            </c:strRef>
          </c:tx>
          <c:spPr>
            <a:solidFill>
              <a:srgbClr val="084337"/>
            </a:solidFill>
          </c:spPr>
          <c:invertIfNegative val="1"/>
          <c:dPt>
            <c:idx val="0"/>
            <c:invertIfNegative val="1"/>
            <c:bubble3D val="0"/>
            <c:spPr>
              <a:solidFill>
                <a:srgbClr val="277E6E"/>
              </a:solidFill>
            </c:spPr>
            <c:extLst>
              <c:ext xmlns:c16="http://schemas.microsoft.com/office/drawing/2014/chart" uri="{C3380CC4-5D6E-409C-BE32-E72D297353CC}">
                <c16:uniqueId val="{00000001-415A-46AC-A8B5-2E47754E2997}"/>
              </c:ext>
            </c:extLst>
          </c:dPt>
          <c:dLbls>
            <c:spPr>
              <a:noFill/>
              <a:ln>
                <a:noFill/>
              </a:ln>
              <a:effectLst/>
            </c:spPr>
            <c:txPr>
              <a:bodyPr wrap="square" lIns="38100" tIns="19050" rIns="38100" bIns="19050" anchor="ctr">
                <a:spAutoFit/>
              </a:bodyPr>
              <a:lstStyle/>
              <a:p>
                <a:pPr>
                  <a:defRPr sz="900" b="1">
                    <a:solidFill>
                      <a:schemeClr val="bg1"/>
                    </a:solidFill>
                  </a:defRPr>
                </a:pPr>
                <a:endParaRPr lang="en-US"/>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Sheet1!$A$2:$A$6</c:f>
              <c:strCache>
                <c:ptCount val="5"/>
                <c:pt idx="0">
                  <c:v>Vehicle control</c:v>
                </c:pt>
                <c:pt idx="1">
                  <c:v>0.05 Retinoic acid</c:v>
                </c:pt>
                <c:pt idx="2">
                  <c:v>0.01</c:v>
                </c:pt>
                <c:pt idx="3">
                  <c:v>0.1</c:v>
                </c:pt>
                <c:pt idx="4">
                  <c:v>1</c:v>
                </c:pt>
              </c:strCache>
            </c:strRef>
          </c:cat>
          <c:val>
            <c:numRef>
              <c:f>Sheet1!$B$2:$B$6</c:f>
              <c:numCache>
                <c:formatCode>General</c:formatCode>
                <c:ptCount val="5"/>
                <c:pt idx="0">
                  <c:v>100</c:v>
                </c:pt>
                <c:pt idx="1">
                  <c:v>144</c:v>
                </c:pt>
                <c:pt idx="2">
                  <c:v>110</c:v>
                </c:pt>
                <c:pt idx="3">
                  <c:v>121</c:v>
                </c:pt>
                <c:pt idx="4">
                  <c:v>129</c:v>
                </c:pt>
              </c:numCache>
            </c:numRef>
          </c:val>
          <c:extLst>
            <c:ext xmlns:c14="http://schemas.microsoft.com/office/drawing/2007/8/2/chart" uri="{6F2FDCE9-48DA-4B69-8628-5D25D57E5C99}">
              <c14:invertSolidFillFmt>
                <c14:spPr xmlns:c14="http://schemas.microsoft.com/office/drawing/2007/8/2/chart">
                  <a:solidFill>
                    <a:srgbClr val="FFFFFF"/>
                  </a:solidFill>
                </c14:spPr>
              </c14:invertSolidFillFmt>
            </c:ext>
            <c:ext xmlns:c16="http://schemas.microsoft.com/office/drawing/2014/chart" uri="{C3380CC4-5D6E-409C-BE32-E72D297353CC}">
              <c16:uniqueId val="{00000002-415A-46AC-A8B5-2E47754E2997}"/>
            </c:ext>
          </c:extLst>
        </c:ser>
        <c:dLbls>
          <c:dLblPos val="inEnd"/>
          <c:showLegendKey val="0"/>
          <c:showVal val="1"/>
          <c:showCatName val="0"/>
          <c:showSerName val="0"/>
          <c:showPercent val="0"/>
          <c:showBubbleSize val="0"/>
        </c:dLbls>
        <c:gapWidth val="60"/>
        <c:overlap val="-10"/>
        <c:axId val="-2068027336"/>
        <c:axId val="-2113994440"/>
      </c:barChart>
      <c:catAx>
        <c:axId val="-2068027336"/>
        <c:scaling>
          <c:orientation val="minMax"/>
        </c:scaling>
        <c:delete val="0"/>
        <c:axPos val="b"/>
        <c:numFmt formatCode="General" sourceLinked="0"/>
        <c:majorTickMark val="out"/>
        <c:minorTickMark val="none"/>
        <c:tickLblPos val="nextTo"/>
        <c:txPr>
          <a:bodyPr/>
          <a:lstStyle/>
          <a:p>
            <a:pPr>
              <a:defRPr sz="1000"/>
            </a:pPr>
            <a:endParaRPr lang="en-US"/>
          </a:p>
        </c:txPr>
        <c:crossAx val="-2113994440"/>
        <c:crosses val="autoZero"/>
        <c:auto val="1"/>
        <c:lblAlgn val="ctr"/>
        <c:lblOffset val="100"/>
        <c:noMultiLvlLbl val="0"/>
      </c:catAx>
      <c:valAx>
        <c:axId val="-2113994440"/>
        <c:scaling>
          <c:orientation val="minMax"/>
          <c:max val="150"/>
          <c:min val="50"/>
        </c:scaling>
        <c:delete val="0"/>
        <c:axPos val="l"/>
        <c:majorGridlines/>
        <c:title>
          <c:tx>
            <c:rich>
              <a:bodyPr/>
              <a:lstStyle/>
              <a:p>
                <a:pPr>
                  <a:defRPr sz="1200"/>
                </a:pPr>
                <a:r>
                  <a:rPr lang="en-US" sz="1200"/>
                  <a:t>Collagen III (% vs control)</a:t>
                </a:r>
              </a:p>
            </c:rich>
          </c:tx>
          <c:overlay val="0"/>
        </c:title>
        <c:numFmt formatCode="General" sourceLinked="1"/>
        <c:majorTickMark val="out"/>
        <c:minorTickMark val="none"/>
        <c:tickLblPos val="nextTo"/>
        <c:spPr>
          <a:ln>
            <a:noFill/>
          </a:ln>
        </c:spPr>
        <c:txPr>
          <a:bodyPr/>
          <a:lstStyle/>
          <a:p>
            <a:pPr>
              <a:defRPr sz="900">
                <a:solidFill>
                  <a:schemeClr val="tx1">
                    <a:lumMod val="65000"/>
                    <a:lumOff val="35000"/>
                  </a:schemeClr>
                </a:solidFill>
              </a:defRPr>
            </a:pPr>
            <a:endParaRPr lang="en-US"/>
          </a:p>
        </c:txPr>
        <c:crossAx val="-2068027336"/>
        <c:crosses val="autoZero"/>
        <c:crossBetween val="between"/>
        <c:majorUnit val="25"/>
      </c:valAx>
    </c:plotArea>
    <c:plotVisOnly val="1"/>
    <c:dispBlanksAs val="gap"/>
    <c:showDLblsOverMax val="1"/>
  </c:chart>
  <c:txPr>
    <a:bodyPr/>
    <a:lstStyle/>
    <a:p>
      <a:pPr>
        <a:defRPr sz="1800"/>
      </a:pPr>
      <a:endParaRPr lang="en-US"/>
    </a:p>
  </c:txPr>
  <c:externalData r:id="rId1">
    <c:autoUpdate val="0"/>
  </c:externalData>
  <c:userShapes r:id="rId2"/>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1"/>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8445683156184237"/>
          <c:y val="7.2122619811572558E-2"/>
          <c:w val="0.81554316843815766"/>
          <c:h val="0.71523632935617787"/>
        </c:manualLayout>
      </c:layout>
      <c:barChart>
        <c:barDir val="col"/>
        <c:grouping val="clustered"/>
        <c:varyColors val="1"/>
        <c:ser>
          <c:idx val="0"/>
          <c:order val="0"/>
          <c:tx>
            <c:strRef>
              <c:f>Sheet1!$B$1</c:f>
              <c:strCache>
                <c:ptCount val="1"/>
                <c:pt idx="0">
                  <c:v>Cell Viability (%)</c:v>
                </c:pt>
              </c:strCache>
            </c:strRef>
          </c:tx>
          <c:spPr>
            <a:solidFill>
              <a:srgbClr val="084337"/>
            </a:solidFill>
          </c:spPr>
          <c:invertIfNegative val="1"/>
          <c:dPt>
            <c:idx val="0"/>
            <c:invertIfNegative val="1"/>
            <c:bubble3D val="0"/>
            <c:spPr>
              <a:solidFill>
                <a:srgbClr val="277E6E"/>
              </a:solidFill>
            </c:spPr>
            <c:extLst>
              <c:ext xmlns:c16="http://schemas.microsoft.com/office/drawing/2014/chart" uri="{C3380CC4-5D6E-409C-BE32-E72D297353CC}">
                <c16:uniqueId val="{00000001-3129-417D-82EF-1B5D17FDAAF4}"/>
              </c:ext>
            </c:extLst>
          </c:dPt>
          <c:dLbls>
            <c:dLbl>
              <c:idx val="4"/>
              <c:layout>
                <c:manualLayout>
                  <c:x val="0"/>
                  <c:y val="7.4907886967683718E-2"/>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3129-417D-82EF-1B5D17FDAAF4}"/>
                </c:ext>
              </c:extLst>
            </c:dLbl>
            <c:spPr>
              <a:noFill/>
              <a:ln>
                <a:noFill/>
              </a:ln>
              <a:effectLst/>
            </c:spPr>
            <c:txPr>
              <a:bodyPr wrap="square" lIns="38100" tIns="19050" rIns="38100" bIns="19050" anchor="ctr">
                <a:spAutoFit/>
              </a:bodyPr>
              <a:lstStyle/>
              <a:p>
                <a:pPr>
                  <a:defRPr sz="900" b="1">
                    <a:solidFill>
                      <a:schemeClr val="bg1"/>
                    </a:solidFill>
                  </a:defRPr>
                </a:pPr>
                <a:endParaRPr lang="en-US"/>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Sheet1!$A$2:$A$6</c:f>
              <c:strCache>
                <c:ptCount val="5"/>
                <c:pt idx="0">
                  <c:v>Contol</c:v>
                </c:pt>
                <c:pt idx="1">
                  <c:v>0.000001</c:v>
                </c:pt>
                <c:pt idx="2">
                  <c:v>0.00001</c:v>
                </c:pt>
                <c:pt idx="3">
                  <c:v>0.0001</c:v>
                </c:pt>
                <c:pt idx="4">
                  <c:v>0.001</c:v>
                </c:pt>
              </c:strCache>
            </c:strRef>
          </c:cat>
          <c:val>
            <c:numRef>
              <c:f>Sheet1!$B$2:$B$6</c:f>
              <c:numCache>
                <c:formatCode>General</c:formatCode>
                <c:ptCount val="5"/>
                <c:pt idx="0">
                  <c:v>100</c:v>
                </c:pt>
                <c:pt idx="1">
                  <c:v>149</c:v>
                </c:pt>
                <c:pt idx="2">
                  <c:v>156</c:v>
                </c:pt>
                <c:pt idx="3">
                  <c:v>150</c:v>
                </c:pt>
                <c:pt idx="4">
                  <c:v>133</c:v>
                </c:pt>
              </c:numCache>
            </c:numRef>
          </c:val>
          <c:extLst>
            <c:ext xmlns:c14="http://schemas.microsoft.com/office/drawing/2007/8/2/chart" uri="{6F2FDCE9-48DA-4B69-8628-5D25D57E5C99}">
              <c14:invertSolidFillFmt>
                <c14:spPr xmlns:c14="http://schemas.microsoft.com/office/drawing/2007/8/2/chart">
                  <a:solidFill>
                    <a:srgbClr val="FFFFFF"/>
                  </a:solidFill>
                </c14:spPr>
              </c14:invertSolidFillFmt>
            </c:ext>
            <c:ext xmlns:c16="http://schemas.microsoft.com/office/drawing/2014/chart" uri="{C3380CC4-5D6E-409C-BE32-E72D297353CC}">
              <c16:uniqueId val="{00000002-3129-417D-82EF-1B5D17FDAAF4}"/>
            </c:ext>
          </c:extLst>
        </c:ser>
        <c:dLbls>
          <c:dLblPos val="inEnd"/>
          <c:showLegendKey val="0"/>
          <c:showVal val="1"/>
          <c:showCatName val="0"/>
          <c:showSerName val="0"/>
          <c:showPercent val="0"/>
          <c:showBubbleSize val="0"/>
        </c:dLbls>
        <c:gapWidth val="40"/>
        <c:overlap val="-10"/>
        <c:axId val="-2068027336"/>
        <c:axId val="-2113994440"/>
      </c:barChart>
      <c:catAx>
        <c:axId val="-2068027336"/>
        <c:scaling>
          <c:orientation val="minMax"/>
        </c:scaling>
        <c:delete val="0"/>
        <c:axPos val="b"/>
        <c:numFmt formatCode="General" sourceLinked="0"/>
        <c:majorTickMark val="out"/>
        <c:minorTickMark val="none"/>
        <c:tickLblPos val="nextTo"/>
        <c:txPr>
          <a:bodyPr/>
          <a:lstStyle/>
          <a:p>
            <a:pPr>
              <a:defRPr sz="1000"/>
            </a:pPr>
            <a:endParaRPr lang="en-US"/>
          </a:p>
        </c:txPr>
        <c:crossAx val="-2113994440"/>
        <c:crosses val="autoZero"/>
        <c:auto val="1"/>
        <c:lblAlgn val="ctr"/>
        <c:lblOffset val="100"/>
        <c:noMultiLvlLbl val="0"/>
      </c:catAx>
      <c:valAx>
        <c:axId val="-2113994440"/>
        <c:scaling>
          <c:orientation val="minMax"/>
          <c:max val="450"/>
          <c:min val="0"/>
        </c:scaling>
        <c:delete val="0"/>
        <c:axPos val="l"/>
        <c:majorGridlines/>
        <c:title>
          <c:tx>
            <c:rich>
              <a:bodyPr/>
              <a:lstStyle/>
              <a:p>
                <a:pPr>
                  <a:defRPr sz="1200"/>
                </a:pPr>
                <a:r>
                  <a:rPr lang="en-US" sz="1200"/>
                  <a:t>Cell Viability (%)</a:t>
                </a:r>
              </a:p>
            </c:rich>
          </c:tx>
          <c:layout>
            <c:manualLayout>
              <c:xMode val="edge"/>
              <c:yMode val="edge"/>
              <c:x val="5.22976104850955E-2"/>
              <c:y val="0.19968063024947608"/>
            </c:manualLayout>
          </c:layout>
          <c:overlay val="0"/>
        </c:title>
        <c:numFmt formatCode="General" sourceLinked="1"/>
        <c:majorTickMark val="out"/>
        <c:minorTickMark val="none"/>
        <c:tickLblPos val="nextTo"/>
        <c:spPr>
          <a:ln>
            <a:noFill/>
          </a:ln>
        </c:spPr>
        <c:txPr>
          <a:bodyPr/>
          <a:lstStyle/>
          <a:p>
            <a:pPr>
              <a:defRPr sz="900">
                <a:solidFill>
                  <a:schemeClr val="tx1">
                    <a:lumMod val="65000"/>
                    <a:lumOff val="35000"/>
                  </a:schemeClr>
                </a:solidFill>
              </a:defRPr>
            </a:pPr>
            <a:endParaRPr lang="en-US"/>
          </a:p>
        </c:txPr>
        <c:crossAx val="-2068027336"/>
        <c:crosses val="autoZero"/>
        <c:crossBetween val="between"/>
        <c:majorUnit val="50"/>
      </c:valAx>
    </c:plotArea>
    <c:plotVisOnly val="1"/>
    <c:dispBlanksAs val="gap"/>
    <c:showDLblsOverMax val="1"/>
  </c:chart>
  <c:txPr>
    <a:bodyPr/>
    <a:lstStyle/>
    <a:p>
      <a:pPr>
        <a:defRPr sz="1800"/>
      </a:pPr>
      <a:endParaRPr lang="en-US"/>
    </a:p>
  </c:txPr>
  <c:externalData r:id="rId1">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1"/>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8445683156184237"/>
          <c:y val="7.2122619811572558E-2"/>
          <c:w val="0.81554316843815766"/>
          <c:h val="0.71523632935617787"/>
        </c:manualLayout>
      </c:layout>
      <c:barChart>
        <c:barDir val="col"/>
        <c:grouping val="clustered"/>
        <c:varyColors val="1"/>
        <c:ser>
          <c:idx val="0"/>
          <c:order val="0"/>
          <c:tx>
            <c:strRef>
              <c:f>Sheet1!$B$1</c:f>
              <c:strCache>
                <c:ptCount val="1"/>
                <c:pt idx="0">
                  <c:v>Cell Viability (%)</c:v>
                </c:pt>
              </c:strCache>
            </c:strRef>
          </c:tx>
          <c:spPr>
            <a:solidFill>
              <a:srgbClr val="084337"/>
            </a:solidFill>
          </c:spPr>
          <c:invertIfNegative val="1"/>
          <c:dPt>
            <c:idx val="0"/>
            <c:invertIfNegative val="1"/>
            <c:bubble3D val="0"/>
            <c:spPr>
              <a:solidFill>
                <a:srgbClr val="277E6E"/>
              </a:solidFill>
            </c:spPr>
            <c:extLst>
              <c:ext xmlns:c16="http://schemas.microsoft.com/office/drawing/2014/chart" uri="{C3380CC4-5D6E-409C-BE32-E72D297353CC}">
                <c16:uniqueId val="{00000001-30EB-4213-9060-57538B932419}"/>
              </c:ext>
            </c:extLst>
          </c:dPt>
          <c:dLbls>
            <c:spPr>
              <a:noFill/>
              <a:ln>
                <a:noFill/>
              </a:ln>
              <a:effectLst/>
            </c:spPr>
            <c:txPr>
              <a:bodyPr wrap="square" lIns="38100" tIns="19050" rIns="38100" bIns="19050" anchor="ctr">
                <a:spAutoFit/>
              </a:bodyPr>
              <a:lstStyle/>
              <a:p>
                <a:pPr>
                  <a:defRPr sz="900" b="1">
                    <a:solidFill>
                      <a:schemeClr val="bg1"/>
                    </a:solidFill>
                  </a:defRPr>
                </a:pPr>
                <a:endParaRPr lang="en-US"/>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Sheet1!$A$2:$A$6</c:f>
              <c:strCache>
                <c:ptCount val="5"/>
                <c:pt idx="0">
                  <c:v>Contol</c:v>
                </c:pt>
                <c:pt idx="1">
                  <c:v>0.000001</c:v>
                </c:pt>
                <c:pt idx="2">
                  <c:v>0.00001</c:v>
                </c:pt>
                <c:pt idx="3">
                  <c:v>0.0001</c:v>
                </c:pt>
                <c:pt idx="4">
                  <c:v>0.001</c:v>
                </c:pt>
              </c:strCache>
            </c:strRef>
          </c:cat>
          <c:val>
            <c:numRef>
              <c:f>Sheet1!$B$2:$B$6</c:f>
              <c:numCache>
                <c:formatCode>General</c:formatCode>
                <c:ptCount val="5"/>
                <c:pt idx="0">
                  <c:v>100</c:v>
                </c:pt>
                <c:pt idx="1">
                  <c:v>268</c:v>
                </c:pt>
                <c:pt idx="2">
                  <c:v>270</c:v>
                </c:pt>
                <c:pt idx="3">
                  <c:v>297</c:v>
                </c:pt>
                <c:pt idx="4">
                  <c:v>304</c:v>
                </c:pt>
              </c:numCache>
            </c:numRef>
          </c:val>
          <c:extLst>
            <c:ext xmlns:c14="http://schemas.microsoft.com/office/drawing/2007/8/2/chart" uri="{6F2FDCE9-48DA-4B69-8628-5D25D57E5C99}">
              <c14:invertSolidFillFmt>
                <c14:spPr xmlns:c14="http://schemas.microsoft.com/office/drawing/2007/8/2/chart">
                  <a:solidFill>
                    <a:srgbClr val="FFFFFF"/>
                  </a:solidFill>
                </c14:spPr>
              </c14:invertSolidFillFmt>
            </c:ext>
            <c:ext xmlns:c16="http://schemas.microsoft.com/office/drawing/2014/chart" uri="{C3380CC4-5D6E-409C-BE32-E72D297353CC}">
              <c16:uniqueId val="{00000002-30EB-4213-9060-57538B932419}"/>
            </c:ext>
          </c:extLst>
        </c:ser>
        <c:dLbls>
          <c:dLblPos val="inEnd"/>
          <c:showLegendKey val="0"/>
          <c:showVal val="1"/>
          <c:showCatName val="0"/>
          <c:showSerName val="0"/>
          <c:showPercent val="0"/>
          <c:showBubbleSize val="0"/>
        </c:dLbls>
        <c:gapWidth val="40"/>
        <c:overlap val="-10"/>
        <c:axId val="-2068027336"/>
        <c:axId val="-2113994440"/>
      </c:barChart>
      <c:catAx>
        <c:axId val="-2068027336"/>
        <c:scaling>
          <c:orientation val="minMax"/>
        </c:scaling>
        <c:delete val="0"/>
        <c:axPos val="b"/>
        <c:numFmt formatCode="General" sourceLinked="0"/>
        <c:majorTickMark val="out"/>
        <c:minorTickMark val="none"/>
        <c:tickLblPos val="nextTo"/>
        <c:txPr>
          <a:bodyPr/>
          <a:lstStyle/>
          <a:p>
            <a:pPr>
              <a:defRPr sz="1000"/>
            </a:pPr>
            <a:endParaRPr lang="en-US"/>
          </a:p>
        </c:txPr>
        <c:crossAx val="-2113994440"/>
        <c:crosses val="autoZero"/>
        <c:auto val="1"/>
        <c:lblAlgn val="ctr"/>
        <c:lblOffset val="100"/>
        <c:noMultiLvlLbl val="0"/>
      </c:catAx>
      <c:valAx>
        <c:axId val="-2113994440"/>
        <c:scaling>
          <c:orientation val="minMax"/>
          <c:max val="450"/>
          <c:min val="0"/>
        </c:scaling>
        <c:delete val="0"/>
        <c:axPos val="l"/>
        <c:majorGridlines/>
        <c:title>
          <c:tx>
            <c:rich>
              <a:bodyPr/>
              <a:lstStyle/>
              <a:p>
                <a:pPr>
                  <a:defRPr sz="1200"/>
                </a:pPr>
                <a:r>
                  <a:rPr lang="en-US" sz="1200"/>
                  <a:t>Cell Viability (%)</a:t>
                </a:r>
              </a:p>
            </c:rich>
          </c:tx>
          <c:layout>
            <c:manualLayout>
              <c:xMode val="edge"/>
              <c:yMode val="edge"/>
              <c:x val="5.22976104850955E-2"/>
              <c:y val="0.19968063024947608"/>
            </c:manualLayout>
          </c:layout>
          <c:overlay val="0"/>
        </c:title>
        <c:numFmt formatCode="General" sourceLinked="1"/>
        <c:majorTickMark val="out"/>
        <c:minorTickMark val="none"/>
        <c:tickLblPos val="nextTo"/>
        <c:spPr>
          <a:ln>
            <a:noFill/>
          </a:ln>
        </c:spPr>
        <c:txPr>
          <a:bodyPr/>
          <a:lstStyle/>
          <a:p>
            <a:pPr>
              <a:defRPr sz="900">
                <a:solidFill>
                  <a:schemeClr val="tx1">
                    <a:lumMod val="65000"/>
                    <a:lumOff val="35000"/>
                  </a:schemeClr>
                </a:solidFill>
              </a:defRPr>
            </a:pPr>
            <a:endParaRPr lang="en-US"/>
          </a:p>
        </c:txPr>
        <c:crossAx val="-2068027336"/>
        <c:crosses val="autoZero"/>
        <c:crossBetween val="between"/>
        <c:majorUnit val="50"/>
      </c:valAx>
    </c:plotArea>
    <c:plotVisOnly val="1"/>
    <c:dispBlanksAs val="gap"/>
    <c:showDLblsOverMax val="1"/>
  </c:chart>
  <c:txPr>
    <a:bodyPr/>
    <a:lstStyle/>
    <a:p>
      <a:pPr>
        <a:defRPr sz="1800"/>
      </a:pPr>
      <a:endParaRPr lang="en-US"/>
    </a:p>
  </c:txPr>
  <c:externalData r:id="rId1">
    <c:autoUpdate val="0"/>
  </c:externalData>
  <c:userShapes r:id="rId2"/>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1"/>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1"/>
        <c:ser>
          <c:idx val="0"/>
          <c:order val="0"/>
          <c:tx>
            <c:strRef>
              <c:f>Sheet1!$B$1</c:f>
              <c:strCache>
                <c:ptCount val="1"/>
                <c:pt idx="0">
                  <c:v>Cell Viability (%)</c:v>
                </c:pt>
              </c:strCache>
            </c:strRef>
          </c:tx>
          <c:spPr>
            <a:solidFill>
              <a:srgbClr val="084337"/>
            </a:solidFill>
          </c:spPr>
          <c:invertIfNegative val="1"/>
          <c:dPt>
            <c:idx val="0"/>
            <c:invertIfNegative val="1"/>
            <c:bubble3D val="0"/>
            <c:spPr>
              <a:solidFill>
                <a:srgbClr val="277E6E"/>
              </a:solidFill>
            </c:spPr>
            <c:extLst>
              <c:ext xmlns:c16="http://schemas.microsoft.com/office/drawing/2014/chart" uri="{C3380CC4-5D6E-409C-BE32-E72D297353CC}">
                <c16:uniqueId val="{00000001-DE9A-44D2-9329-71035A6D9579}"/>
              </c:ext>
            </c:extLst>
          </c:dPt>
          <c:dPt>
            <c:idx val="1"/>
            <c:invertIfNegative val="1"/>
            <c:bubble3D val="0"/>
            <c:spPr>
              <a:solidFill>
                <a:srgbClr val="277E6E"/>
              </a:solidFill>
            </c:spPr>
            <c:extLst>
              <c:ext xmlns:c16="http://schemas.microsoft.com/office/drawing/2014/chart" uri="{C3380CC4-5D6E-409C-BE32-E72D297353CC}">
                <c16:uniqueId val="{00000003-DE9A-44D2-9329-71035A6D9579}"/>
              </c:ext>
            </c:extLst>
          </c:dPt>
          <c:dPt>
            <c:idx val="3"/>
            <c:invertIfNegative val="1"/>
            <c:bubble3D val="0"/>
            <c:spPr>
              <a:solidFill>
                <a:srgbClr val="44B4A1"/>
              </a:solidFill>
            </c:spPr>
            <c:extLst>
              <c:ext xmlns:c16="http://schemas.microsoft.com/office/drawing/2014/chart" uri="{C3380CC4-5D6E-409C-BE32-E72D297353CC}">
                <c16:uniqueId val="{00000004-DE9A-44D2-9329-71035A6D9579}"/>
              </c:ext>
            </c:extLst>
          </c:dPt>
          <c:dPt>
            <c:idx val="4"/>
            <c:invertIfNegative val="1"/>
            <c:bubble3D val="0"/>
            <c:spPr>
              <a:solidFill>
                <a:srgbClr val="44B4A1"/>
              </a:solidFill>
            </c:spPr>
            <c:extLst>
              <c:ext xmlns:c16="http://schemas.microsoft.com/office/drawing/2014/chart" uri="{C3380CC4-5D6E-409C-BE32-E72D297353CC}">
                <c16:uniqueId val="{00000006-DE9A-44D2-9329-71035A6D9579}"/>
              </c:ext>
            </c:extLst>
          </c:dPt>
          <c:dLbls>
            <c:spPr>
              <a:noFill/>
              <a:ln>
                <a:noFill/>
              </a:ln>
              <a:effectLst/>
            </c:spPr>
            <c:txPr>
              <a:bodyPr wrap="square" lIns="38100" tIns="19050" rIns="38100" bIns="19050" anchor="ctr">
                <a:spAutoFit/>
              </a:bodyPr>
              <a:lstStyle/>
              <a:p>
                <a:pPr>
                  <a:defRPr sz="900" b="1">
                    <a:solidFill>
                      <a:schemeClr val="bg1"/>
                    </a:solidFill>
                  </a:defRPr>
                </a:pPr>
                <a:endParaRPr lang="en-US"/>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errBars>
            <c:errBarType val="plus"/>
            <c:errValType val="percentage"/>
            <c:noEndCap val="0"/>
            <c:val val="10"/>
            <c:spPr>
              <a:ln w="12700"/>
            </c:spPr>
          </c:errBars>
          <c:cat>
            <c:strRef>
              <c:f>Sheet1!$A$2:$A$6</c:f>
              <c:strCache>
                <c:ptCount val="5"/>
                <c:pt idx="0">
                  <c:v>Control (no UV)</c:v>
                </c:pt>
                <c:pt idx="1">
                  <c:v>Vehicle (DMSO)</c:v>
                </c:pt>
                <c:pt idx="2">
                  <c:v>Sun cream (SPF 50+)</c:v>
                </c:pt>
                <c:pt idx="3">
                  <c:v>0.1  Scenedesmus dry extract</c:v>
                </c:pt>
                <c:pt idx="4">
                  <c:v>1 Scenedesmus dry extract</c:v>
                </c:pt>
              </c:strCache>
            </c:strRef>
          </c:cat>
          <c:val>
            <c:numRef>
              <c:f>Sheet1!$B$2:$B$6</c:f>
              <c:numCache>
                <c:formatCode>0.0</c:formatCode>
                <c:ptCount val="5"/>
                <c:pt idx="0">
                  <c:v>29.6</c:v>
                </c:pt>
                <c:pt idx="1">
                  <c:v>100</c:v>
                </c:pt>
                <c:pt idx="2">
                  <c:v>79</c:v>
                </c:pt>
                <c:pt idx="3">
                  <c:v>75.3</c:v>
                </c:pt>
                <c:pt idx="4">
                  <c:v>63</c:v>
                </c:pt>
              </c:numCache>
            </c:numRef>
          </c:val>
          <c:extLst>
            <c:ext xmlns:c14="http://schemas.microsoft.com/office/drawing/2007/8/2/chart" uri="{6F2FDCE9-48DA-4B69-8628-5D25D57E5C99}">
              <c14:invertSolidFillFmt>
                <c14:spPr xmlns:c14="http://schemas.microsoft.com/office/drawing/2007/8/2/chart">
                  <a:solidFill>
                    <a:srgbClr val="FFFFFF"/>
                  </a:solidFill>
                </c14:spPr>
              </c14:invertSolidFillFmt>
            </c:ext>
            <c:ext xmlns:c16="http://schemas.microsoft.com/office/drawing/2014/chart" uri="{C3380CC4-5D6E-409C-BE32-E72D297353CC}">
              <c16:uniqueId val="{00000002-DE9A-44D2-9329-71035A6D9579}"/>
            </c:ext>
          </c:extLst>
        </c:ser>
        <c:dLbls>
          <c:dLblPos val="inEnd"/>
          <c:showLegendKey val="0"/>
          <c:showVal val="1"/>
          <c:showCatName val="0"/>
          <c:showSerName val="0"/>
          <c:showPercent val="0"/>
          <c:showBubbleSize val="0"/>
        </c:dLbls>
        <c:gapWidth val="60"/>
        <c:overlap val="-10"/>
        <c:axId val="-2068027336"/>
        <c:axId val="-2113994440"/>
      </c:barChart>
      <c:catAx>
        <c:axId val="-2068027336"/>
        <c:scaling>
          <c:orientation val="minMax"/>
        </c:scaling>
        <c:delete val="0"/>
        <c:axPos val="b"/>
        <c:numFmt formatCode="General" sourceLinked="0"/>
        <c:majorTickMark val="out"/>
        <c:minorTickMark val="none"/>
        <c:tickLblPos val="nextTo"/>
        <c:txPr>
          <a:bodyPr/>
          <a:lstStyle/>
          <a:p>
            <a:pPr>
              <a:defRPr sz="900"/>
            </a:pPr>
            <a:endParaRPr lang="en-US"/>
          </a:p>
        </c:txPr>
        <c:crossAx val="-2113994440"/>
        <c:crosses val="autoZero"/>
        <c:auto val="1"/>
        <c:lblAlgn val="ctr"/>
        <c:lblOffset val="100"/>
        <c:noMultiLvlLbl val="0"/>
      </c:catAx>
      <c:valAx>
        <c:axId val="-2113994440"/>
        <c:scaling>
          <c:orientation val="minMax"/>
          <c:max val="100"/>
          <c:min val="0"/>
        </c:scaling>
        <c:delete val="0"/>
        <c:axPos val="l"/>
        <c:majorGridlines/>
        <c:title>
          <c:tx>
            <c:rich>
              <a:bodyPr/>
              <a:lstStyle/>
              <a:p>
                <a:pPr>
                  <a:defRPr sz="1200"/>
                </a:pPr>
                <a:r>
                  <a:rPr lang="en-US" sz="1200"/>
                  <a:t>Sunburn Cells (score %)</a:t>
                </a:r>
              </a:p>
            </c:rich>
          </c:tx>
          <c:overlay val="0"/>
        </c:title>
        <c:numFmt formatCode="0.0" sourceLinked="1"/>
        <c:majorTickMark val="out"/>
        <c:minorTickMark val="none"/>
        <c:tickLblPos val="nextTo"/>
        <c:spPr>
          <a:ln>
            <a:noFill/>
          </a:ln>
        </c:spPr>
        <c:txPr>
          <a:bodyPr/>
          <a:lstStyle/>
          <a:p>
            <a:pPr>
              <a:defRPr sz="900">
                <a:solidFill>
                  <a:schemeClr val="tx1">
                    <a:lumMod val="65000"/>
                    <a:lumOff val="35000"/>
                  </a:schemeClr>
                </a:solidFill>
              </a:defRPr>
            </a:pPr>
            <a:endParaRPr lang="en-US"/>
          </a:p>
        </c:txPr>
        <c:crossAx val="-2068027336"/>
        <c:crosses val="autoZero"/>
        <c:crossBetween val="between"/>
        <c:majorUnit val="25"/>
      </c:valAx>
    </c:plotArea>
    <c:plotVisOnly val="1"/>
    <c:dispBlanksAs val="gap"/>
    <c:showDLblsOverMax val="1"/>
  </c:chart>
  <c:txPr>
    <a:bodyPr/>
    <a:lstStyle/>
    <a:p>
      <a:pPr>
        <a:defRPr sz="1800"/>
      </a:pPr>
      <a:endParaRPr lang="en-US"/>
    </a:p>
  </c:txPr>
  <c:externalData r:id="rId1">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drawings/drawing1.xml><?xml version="1.0" encoding="utf-8"?>
<c:userShapes xmlns:c="http://schemas.openxmlformats.org/drawingml/2006/chart">
  <cdr:relSizeAnchor xmlns:cdr="http://schemas.openxmlformats.org/drawingml/2006/chartDrawing">
    <cdr:from>
      <cdr:x>0.43002</cdr:x>
      <cdr:y>0.07074</cdr:y>
    </cdr:from>
    <cdr:to>
      <cdr:x>0.43002</cdr:x>
      <cdr:y>0.11587</cdr:y>
    </cdr:to>
    <cdr:cxnSp macro="">
      <cdr:nvCxnSpPr>
        <cdr:cNvPr id="2" name="Straight Connector 1">
          <a:extLst xmlns:a="http://schemas.openxmlformats.org/drawingml/2006/main">
            <a:ext uri="{FF2B5EF4-FFF2-40B4-BE49-F238E27FC236}">
              <a16:creationId xmlns:a16="http://schemas.microsoft.com/office/drawing/2014/main" id="{AF8E95CE-3B44-984F-BF87-33A3DE1548E0}"/>
            </a:ext>
          </a:extLst>
        </cdr:cNvPr>
        <cdr:cNvCxnSpPr/>
      </cdr:nvCxnSpPr>
      <cdr:spPr>
        <a:xfrm xmlns:a="http://schemas.openxmlformats.org/drawingml/2006/main" flipV="1">
          <a:off x="1937091" y="199305"/>
          <a:ext cx="0" cy="127147"/>
        </a:xfrm>
        <a:prstGeom xmlns:a="http://schemas.openxmlformats.org/drawingml/2006/main" prst="line">
          <a:avLst/>
        </a:prstGeom>
        <a:ln xmlns:a="http://schemas.openxmlformats.org/drawingml/2006/main" w="15875">
          <a:solidFill>
            <a:schemeClr val="tx1"/>
          </a:solidFill>
        </a:l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cxnSp>
  </cdr:relSizeAnchor>
  <cdr:relSizeAnchor xmlns:cdr="http://schemas.openxmlformats.org/drawingml/2006/chartDrawing">
    <cdr:from>
      <cdr:x>0.41947</cdr:x>
      <cdr:y>0.07294</cdr:y>
    </cdr:from>
    <cdr:to>
      <cdr:x>0.44057</cdr:x>
      <cdr:y>0.07294</cdr:y>
    </cdr:to>
    <cdr:cxnSp macro="">
      <cdr:nvCxnSpPr>
        <cdr:cNvPr id="3" name="Straight Connector 2">
          <a:extLst xmlns:a="http://schemas.openxmlformats.org/drawingml/2006/main">
            <a:ext uri="{FF2B5EF4-FFF2-40B4-BE49-F238E27FC236}">
              <a16:creationId xmlns:a16="http://schemas.microsoft.com/office/drawing/2014/main" id="{5AEFF5C3-8E22-6F06-487F-759BE94755B6}"/>
            </a:ext>
          </a:extLst>
        </cdr:cNvPr>
        <cdr:cNvCxnSpPr/>
      </cdr:nvCxnSpPr>
      <cdr:spPr>
        <a:xfrm xmlns:a="http://schemas.openxmlformats.org/drawingml/2006/main">
          <a:off x="1889560" y="205501"/>
          <a:ext cx="95063" cy="0"/>
        </a:xfrm>
        <a:prstGeom xmlns:a="http://schemas.openxmlformats.org/drawingml/2006/main" prst="line">
          <a:avLst/>
        </a:prstGeom>
        <a:ln xmlns:a="http://schemas.openxmlformats.org/drawingml/2006/main" w="15875">
          <a:solidFill>
            <a:schemeClr val="tx1"/>
          </a:solidFill>
        </a:l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cxnSp>
  </cdr:relSizeAnchor>
  <cdr:relSizeAnchor xmlns:cdr="http://schemas.openxmlformats.org/drawingml/2006/chartDrawing">
    <cdr:from>
      <cdr:x>0.91937</cdr:x>
      <cdr:y>0.19607</cdr:y>
    </cdr:from>
    <cdr:to>
      <cdr:x>0.91937</cdr:x>
      <cdr:y>0.22498</cdr:y>
    </cdr:to>
    <cdr:cxnSp macro="">
      <cdr:nvCxnSpPr>
        <cdr:cNvPr id="4" name="Straight Connector 3">
          <a:extLst xmlns:a="http://schemas.openxmlformats.org/drawingml/2006/main">
            <a:ext uri="{FF2B5EF4-FFF2-40B4-BE49-F238E27FC236}">
              <a16:creationId xmlns:a16="http://schemas.microsoft.com/office/drawing/2014/main" id="{F3D8188C-FA3B-3BF1-BF56-209D8DAC959B}"/>
            </a:ext>
          </a:extLst>
        </cdr:cNvPr>
        <cdr:cNvCxnSpPr/>
      </cdr:nvCxnSpPr>
      <cdr:spPr>
        <a:xfrm xmlns:a="http://schemas.openxmlformats.org/drawingml/2006/main" flipV="1">
          <a:off x="4141478" y="552406"/>
          <a:ext cx="0" cy="81449"/>
        </a:xfrm>
        <a:prstGeom xmlns:a="http://schemas.openxmlformats.org/drawingml/2006/main" prst="line">
          <a:avLst/>
        </a:prstGeom>
        <a:ln xmlns:a="http://schemas.openxmlformats.org/drawingml/2006/main" w="15875">
          <a:solidFill>
            <a:schemeClr val="tx1"/>
          </a:solidFill>
        </a:l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cxnSp>
  </cdr:relSizeAnchor>
  <cdr:relSizeAnchor xmlns:cdr="http://schemas.openxmlformats.org/drawingml/2006/chartDrawing">
    <cdr:from>
      <cdr:x>0.90882</cdr:x>
      <cdr:y>0.19827</cdr:y>
    </cdr:from>
    <cdr:to>
      <cdr:x>0.92992</cdr:x>
      <cdr:y>0.19827</cdr:y>
    </cdr:to>
    <cdr:cxnSp macro="">
      <cdr:nvCxnSpPr>
        <cdr:cNvPr id="5" name="Straight Connector 4">
          <a:extLst xmlns:a="http://schemas.openxmlformats.org/drawingml/2006/main">
            <a:ext uri="{FF2B5EF4-FFF2-40B4-BE49-F238E27FC236}">
              <a16:creationId xmlns:a16="http://schemas.microsoft.com/office/drawing/2014/main" id="{67A01597-4A76-CE36-05CE-83A6AF5764DD}"/>
            </a:ext>
          </a:extLst>
        </cdr:cNvPr>
        <cdr:cNvCxnSpPr/>
      </cdr:nvCxnSpPr>
      <cdr:spPr>
        <a:xfrm xmlns:a="http://schemas.openxmlformats.org/drawingml/2006/main">
          <a:off x="4093947" y="558602"/>
          <a:ext cx="95063" cy="0"/>
        </a:xfrm>
        <a:prstGeom xmlns:a="http://schemas.openxmlformats.org/drawingml/2006/main" prst="line">
          <a:avLst/>
        </a:prstGeom>
        <a:ln xmlns:a="http://schemas.openxmlformats.org/drawingml/2006/main" w="15875">
          <a:solidFill>
            <a:schemeClr val="tx1"/>
          </a:solidFill>
        </a:l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cxnSp>
  </cdr:relSizeAnchor>
</c:userShapes>
</file>

<file path=ppt/drawings/drawing2.xml><?xml version="1.0" encoding="utf-8"?>
<c:userShapes xmlns:c="http://schemas.openxmlformats.org/drawingml/2006/chart">
  <cdr:relSizeAnchor xmlns:cdr="http://schemas.openxmlformats.org/drawingml/2006/chartDrawing">
    <cdr:from>
      <cdr:x>0.58973</cdr:x>
      <cdr:y>0.13729</cdr:y>
    </cdr:from>
    <cdr:to>
      <cdr:x>0.58973</cdr:x>
      <cdr:y>0.35872</cdr:y>
    </cdr:to>
    <cdr:cxnSp macro="">
      <cdr:nvCxnSpPr>
        <cdr:cNvPr id="10" name="Straight Connector 9">
          <a:extLst xmlns:a="http://schemas.openxmlformats.org/drawingml/2006/main">
            <a:ext uri="{FF2B5EF4-FFF2-40B4-BE49-F238E27FC236}">
              <a16:creationId xmlns:a16="http://schemas.microsoft.com/office/drawing/2014/main" id="{FAD86EDC-458C-39AA-6D66-1437D82A7294}"/>
            </a:ext>
          </a:extLst>
        </cdr:cNvPr>
        <cdr:cNvCxnSpPr/>
      </cdr:nvCxnSpPr>
      <cdr:spPr>
        <a:xfrm xmlns:a="http://schemas.openxmlformats.org/drawingml/2006/main" flipV="1">
          <a:off x="2978619" y="444226"/>
          <a:ext cx="0" cy="716503"/>
        </a:xfrm>
        <a:prstGeom xmlns:a="http://schemas.openxmlformats.org/drawingml/2006/main" prst="line">
          <a:avLst/>
        </a:prstGeom>
        <a:ln xmlns:a="http://schemas.openxmlformats.org/drawingml/2006/main" w="15875">
          <a:solidFill>
            <a:schemeClr val="tx1"/>
          </a:solidFill>
        </a:l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cxnSp>
  </cdr:relSizeAnchor>
  <cdr:relSizeAnchor xmlns:cdr="http://schemas.openxmlformats.org/drawingml/2006/chartDrawing">
    <cdr:from>
      <cdr:x>0.58031</cdr:x>
      <cdr:y>0.13841</cdr:y>
    </cdr:from>
    <cdr:to>
      <cdr:x>0.59914</cdr:x>
      <cdr:y>0.13841</cdr:y>
    </cdr:to>
    <cdr:cxnSp macro="">
      <cdr:nvCxnSpPr>
        <cdr:cNvPr id="11" name="Straight Connector 10">
          <a:extLst xmlns:a="http://schemas.openxmlformats.org/drawingml/2006/main">
            <a:ext uri="{FF2B5EF4-FFF2-40B4-BE49-F238E27FC236}">
              <a16:creationId xmlns:a16="http://schemas.microsoft.com/office/drawing/2014/main" id="{FED86762-8BC9-CF47-C218-A2E97E7031DE}"/>
            </a:ext>
          </a:extLst>
        </cdr:cNvPr>
        <cdr:cNvCxnSpPr/>
      </cdr:nvCxnSpPr>
      <cdr:spPr>
        <a:xfrm xmlns:a="http://schemas.openxmlformats.org/drawingml/2006/main">
          <a:off x="2931088" y="447855"/>
          <a:ext cx="95063" cy="0"/>
        </a:xfrm>
        <a:prstGeom xmlns:a="http://schemas.openxmlformats.org/drawingml/2006/main" prst="line">
          <a:avLst/>
        </a:prstGeom>
        <a:ln xmlns:a="http://schemas.openxmlformats.org/drawingml/2006/main" w="15875">
          <a:solidFill>
            <a:schemeClr val="tx1"/>
          </a:solidFill>
        </a:l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cxnSp>
  </cdr:relSizeAnchor>
  <cdr:relSizeAnchor xmlns:cdr="http://schemas.openxmlformats.org/drawingml/2006/chartDrawing">
    <cdr:from>
      <cdr:x>0.75347</cdr:x>
      <cdr:y>0.08915</cdr:y>
    </cdr:from>
    <cdr:to>
      <cdr:x>0.75347</cdr:x>
      <cdr:y>0.31697</cdr:y>
    </cdr:to>
    <cdr:cxnSp macro="">
      <cdr:nvCxnSpPr>
        <cdr:cNvPr id="13" name="Straight Connector 12">
          <a:extLst xmlns:a="http://schemas.openxmlformats.org/drawingml/2006/main">
            <a:ext uri="{FF2B5EF4-FFF2-40B4-BE49-F238E27FC236}">
              <a16:creationId xmlns:a16="http://schemas.microsoft.com/office/drawing/2014/main" id="{9C619C9A-3102-8875-026E-4EEA1C666DF2}"/>
            </a:ext>
          </a:extLst>
        </cdr:cNvPr>
        <cdr:cNvCxnSpPr/>
      </cdr:nvCxnSpPr>
      <cdr:spPr>
        <a:xfrm xmlns:a="http://schemas.openxmlformats.org/drawingml/2006/main" flipV="1">
          <a:off x="3805654" y="288477"/>
          <a:ext cx="0" cy="737157"/>
        </a:xfrm>
        <a:prstGeom xmlns:a="http://schemas.openxmlformats.org/drawingml/2006/main" prst="line">
          <a:avLst/>
        </a:prstGeom>
        <a:ln xmlns:a="http://schemas.openxmlformats.org/drawingml/2006/main" w="15875">
          <a:solidFill>
            <a:schemeClr val="tx1"/>
          </a:solidFill>
        </a:l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cxnSp>
  </cdr:relSizeAnchor>
  <cdr:relSizeAnchor xmlns:cdr="http://schemas.openxmlformats.org/drawingml/2006/chartDrawing">
    <cdr:from>
      <cdr:x>0.74406</cdr:x>
      <cdr:y>0.09126</cdr:y>
    </cdr:from>
    <cdr:to>
      <cdr:x>0.76288</cdr:x>
      <cdr:y>0.09126</cdr:y>
    </cdr:to>
    <cdr:cxnSp macro="">
      <cdr:nvCxnSpPr>
        <cdr:cNvPr id="14" name="Straight Connector 13">
          <a:extLst xmlns:a="http://schemas.openxmlformats.org/drawingml/2006/main">
            <a:ext uri="{FF2B5EF4-FFF2-40B4-BE49-F238E27FC236}">
              <a16:creationId xmlns:a16="http://schemas.microsoft.com/office/drawing/2014/main" id="{0FB4B7BF-B643-95F0-B05A-FBA5CA793BD6}"/>
            </a:ext>
          </a:extLst>
        </cdr:cNvPr>
        <cdr:cNvCxnSpPr/>
      </cdr:nvCxnSpPr>
      <cdr:spPr>
        <a:xfrm xmlns:a="http://schemas.openxmlformats.org/drawingml/2006/main">
          <a:off x="3758123" y="295307"/>
          <a:ext cx="95063" cy="0"/>
        </a:xfrm>
        <a:prstGeom xmlns:a="http://schemas.openxmlformats.org/drawingml/2006/main" prst="line">
          <a:avLst/>
        </a:prstGeom>
        <a:ln xmlns:a="http://schemas.openxmlformats.org/drawingml/2006/main" w="15875">
          <a:solidFill>
            <a:schemeClr val="tx1"/>
          </a:solidFill>
        </a:l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cxnSp>
  </cdr:relSizeAnchor>
  <cdr:relSizeAnchor xmlns:cdr="http://schemas.openxmlformats.org/drawingml/2006/chartDrawing">
    <cdr:from>
      <cdr:x>0.9175</cdr:x>
      <cdr:y>0.10701</cdr:y>
    </cdr:from>
    <cdr:to>
      <cdr:x>0.9175</cdr:x>
      <cdr:y>0.30472</cdr:y>
    </cdr:to>
    <cdr:cxnSp macro="">
      <cdr:nvCxnSpPr>
        <cdr:cNvPr id="19" name="Straight Connector 18">
          <a:extLst xmlns:a="http://schemas.openxmlformats.org/drawingml/2006/main">
            <a:ext uri="{FF2B5EF4-FFF2-40B4-BE49-F238E27FC236}">
              <a16:creationId xmlns:a16="http://schemas.microsoft.com/office/drawing/2014/main" id="{DC54C5FC-8794-B5CE-09B1-6E8867BC1A12}"/>
            </a:ext>
          </a:extLst>
        </cdr:cNvPr>
        <cdr:cNvCxnSpPr/>
      </cdr:nvCxnSpPr>
      <cdr:spPr>
        <a:xfrm xmlns:a="http://schemas.openxmlformats.org/drawingml/2006/main" flipV="1">
          <a:off x="4634155" y="346255"/>
          <a:ext cx="0" cy="639744"/>
        </a:xfrm>
        <a:prstGeom xmlns:a="http://schemas.openxmlformats.org/drawingml/2006/main" prst="line">
          <a:avLst/>
        </a:prstGeom>
        <a:ln xmlns:a="http://schemas.openxmlformats.org/drawingml/2006/main" w="15875">
          <a:solidFill>
            <a:schemeClr val="tx1"/>
          </a:solidFill>
        </a:l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cxnSp>
  </cdr:relSizeAnchor>
  <cdr:relSizeAnchor xmlns:cdr="http://schemas.openxmlformats.org/drawingml/2006/chartDrawing">
    <cdr:from>
      <cdr:x>0.90809</cdr:x>
      <cdr:y>0.10925</cdr:y>
    </cdr:from>
    <cdr:to>
      <cdr:x>0.92691</cdr:x>
      <cdr:y>0.10925</cdr:y>
    </cdr:to>
    <cdr:cxnSp macro="">
      <cdr:nvCxnSpPr>
        <cdr:cNvPr id="20" name="Straight Connector 19">
          <a:extLst xmlns:a="http://schemas.openxmlformats.org/drawingml/2006/main">
            <a:ext uri="{FF2B5EF4-FFF2-40B4-BE49-F238E27FC236}">
              <a16:creationId xmlns:a16="http://schemas.microsoft.com/office/drawing/2014/main" id="{1E6DA266-C8BC-517F-87D1-DEA002FF5DAE}"/>
            </a:ext>
          </a:extLst>
        </cdr:cNvPr>
        <cdr:cNvCxnSpPr/>
      </cdr:nvCxnSpPr>
      <cdr:spPr>
        <a:xfrm xmlns:a="http://schemas.openxmlformats.org/drawingml/2006/main">
          <a:off x="4586624" y="353513"/>
          <a:ext cx="95063" cy="0"/>
        </a:xfrm>
        <a:prstGeom xmlns:a="http://schemas.openxmlformats.org/drawingml/2006/main" prst="line">
          <a:avLst/>
        </a:prstGeom>
        <a:ln xmlns:a="http://schemas.openxmlformats.org/drawingml/2006/main" w="15875">
          <a:solidFill>
            <a:schemeClr val="tx1"/>
          </a:solidFill>
        </a:l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cxnSp>
  </cdr:relSizeAnchor>
  <cdr:relSizeAnchor xmlns:cdr="http://schemas.openxmlformats.org/drawingml/2006/chartDrawing">
    <cdr:from>
      <cdr:x>0.2681</cdr:x>
      <cdr:y>0.59023</cdr:y>
    </cdr:from>
    <cdr:to>
      <cdr:x>0.2681</cdr:x>
      <cdr:y>0.62952</cdr:y>
    </cdr:to>
    <cdr:cxnSp macro="">
      <cdr:nvCxnSpPr>
        <cdr:cNvPr id="22" name="Straight Connector 21">
          <a:extLst xmlns:a="http://schemas.openxmlformats.org/drawingml/2006/main">
            <a:ext uri="{FF2B5EF4-FFF2-40B4-BE49-F238E27FC236}">
              <a16:creationId xmlns:a16="http://schemas.microsoft.com/office/drawing/2014/main" id="{C1FB913D-665A-81BC-9FD9-812798FC6E02}"/>
            </a:ext>
          </a:extLst>
        </cdr:cNvPr>
        <cdr:cNvCxnSpPr/>
      </cdr:nvCxnSpPr>
      <cdr:spPr>
        <a:xfrm xmlns:a="http://schemas.openxmlformats.org/drawingml/2006/main" flipV="1">
          <a:off x="1354140" y="1909850"/>
          <a:ext cx="0" cy="127147"/>
        </a:xfrm>
        <a:prstGeom xmlns:a="http://schemas.openxmlformats.org/drawingml/2006/main" prst="line">
          <a:avLst/>
        </a:prstGeom>
        <a:ln xmlns:a="http://schemas.openxmlformats.org/drawingml/2006/main" w="15875">
          <a:solidFill>
            <a:schemeClr val="tx1"/>
          </a:solidFill>
        </a:l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cxnSp>
  </cdr:relSizeAnchor>
  <cdr:relSizeAnchor xmlns:cdr="http://schemas.openxmlformats.org/drawingml/2006/chartDrawing">
    <cdr:from>
      <cdr:x>0.25869</cdr:x>
      <cdr:y>0.59215</cdr:y>
    </cdr:from>
    <cdr:to>
      <cdr:x>0.27751</cdr:x>
      <cdr:y>0.59215</cdr:y>
    </cdr:to>
    <cdr:cxnSp macro="">
      <cdr:nvCxnSpPr>
        <cdr:cNvPr id="24" name="Straight Connector 23">
          <a:extLst xmlns:a="http://schemas.openxmlformats.org/drawingml/2006/main">
            <a:ext uri="{FF2B5EF4-FFF2-40B4-BE49-F238E27FC236}">
              <a16:creationId xmlns:a16="http://schemas.microsoft.com/office/drawing/2014/main" id="{79E2EE90-A09B-FBD7-C003-7D3B6967DCFF}"/>
            </a:ext>
          </a:extLst>
        </cdr:cNvPr>
        <cdr:cNvCxnSpPr/>
      </cdr:nvCxnSpPr>
      <cdr:spPr>
        <a:xfrm xmlns:a="http://schemas.openxmlformats.org/drawingml/2006/main">
          <a:off x="1306609" y="1916046"/>
          <a:ext cx="95063" cy="0"/>
        </a:xfrm>
        <a:prstGeom xmlns:a="http://schemas.openxmlformats.org/drawingml/2006/main" prst="line">
          <a:avLst/>
        </a:prstGeom>
        <a:ln xmlns:a="http://schemas.openxmlformats.org/drawingml/2006/main" w="15875">
          <a:solidFill>
            <a:schemeClr val="tx1"/>
          </a:solidFill>
        </a:l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cxnSp>
  </cdr:relSizeAnchor>
  <cdr:relSizeAnchor xmlns:cdr="http://schemas.openxmlformats.org/drawingml/2006/chartDrawing">
    <cdr:from>
      <cdr:x>0.42931</cdr:x>
      <cdr:y>0.09925</cdr:y>
    </cdr:from>
    <cdr:to>
      <cdr:x>0.42931</cdr:x>
      <cdr:y>0.3632</cdr:y>
    </cdr:to>
    <cdr:cxnSp macro="">
      <cdr:nvCxnSpPr>
        <cdr:cNvPr id="3" name="Straight Connector 2">
          <a:extLst xmlns:a="http://schemas.openxmlformats.org/drawingml/2006/main">
            <a:ext uri="{FF2B5EF4-FFF2-40B4-BE49-F238E27FC236}">
              <a16:creationId xmlns:a16="http://schemas.microsoft.com/office/drawing/2014/main" id="{6AB38788-E037-BD1B-9CFA-74E3F39F6C6F}"/>
            </a:ext>
          </a:extLst>
        </cdr:cNvPr>
        <cdr:cNvCxnSpPr/>
      </cdr:nvCxnSpPr>
      <cdr:spPr>
        <a:xfrm xmlns:a="http://schemas.openxmlformats.org/drawingml/2006/main" flipV="1">
          <a:off x="2168364" y="321134"/>
          <a:ext cx="0" cy="854110"/>
        </a:xfrm>
        <a:prstGeom xmlns:a="http://schemas.openxmlformats.org/drawingml/2006/main" prst="line">
          <a:avLst/>
        </a:prstGeom>
        <a:ln xmlns:a="http://schemas.openxmlformats.org/drawingml/2006/main" w="15875">
          <a:solidFill>
            <a:schemeClr val="tx1"/>
          </a:solidFill>
        </a:l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cxnSp>
  </cdr:relSizeAnchor>
  <cdr:relSizeAnchor xmlns:cdr="http://schemas.openxmlformats.org/drawingml/2006/chartDrawing">
    <cdr:from>
      <cdr:x>0.4199</cdr:x>
      <cdr:y>0.10019</cdr:y>
    </cdr:from>
    <cdr:to>
      <cdr:x>0.43872</cdr:x>
      <cdr:y>0.10019</cdr:y>
    </cdr:to>
    <cdr:cxnSp macro="">
      <cdr:nvCxnSpPr>
        <cdr:cNvPr id="6" name="Straight Connector 5">
          <a:extLst xmlns:a="http://schemas.openxmlformats.org/drawingml/2006/main">
            <a:ext uri="{FF2B5EF4-FFF2-40B4-BE49-F238E27FC236}">
              <a16:creationId xmlns:a16="http://schemas.microsoft.com/office/drawing/2014/main" id="{8319C38F-62B6-E1F1-5401-02FD76610802}"/>
            </a:ext>
          </a:extLst>
        </cdr:cNvPr>
        <cdr:cNvCxnSpPr/>
      </cdr:nvCxnSpPr>
      <cdr:spPr>
        <a:xfrm xmlns:a="http://schemas.openxmlformats.org/drawingml/2006/main">
          <a:off x="2120833" y="324205"/>
          <a:ext cx="95063" cy="0"/>
        </a:xfrm>
        <a:prstGeom xmlns:a="http://schemas.openxmlformats.org/drawingml/2006/main" prst="line">
          <a:avLst/>
        </a:prstGeom>
        <a:ln xmlns:a="http://schemas.openxmlformats.org/drawingml/2006/main" w="15875">
          <a:solidFill>
            <a:schemeClr val="tx1"/>
          </a:solidFill>
        </a:l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cxnSp>
  </cdr:relSizeAnchor>
</c:userShape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DD1FD3C-CBAF-4FF0-9A46-05FD8252ACFE}" type="datetimeFigureOut">
              <a:rPr lang="en-GB" smtClean="0"/>
              <a:t>29/07/2025</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05EFF53-B5E9-4C67-9F80-34173122F7DF}" type="slidenum">
              <a:rPr lang="en-GB" smtClean="0"/>
              <a:t>‹#›</a:t>
            </a:fld>
            <a:endParaRPr lang="en-GB"/>
          </a:p>
        </p:txBody>
      </p:sp>
    </p:spTree>
    <p:extLst>
      <p:ext uri="{BB962C8B-B14F-4D97-AF65-F5344CB8AC3E}">
        <p14:creationId xmlns:p14="http://schemas.microsoft.com/office/powerpoint/2010/main" val="407555335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B05EFF53-B5E9-4C67-9F80-34173122F7DF}" type="slidenum">
              <a:rPr lang="en-GB" smtClean="0"/>
              <a:t>1</a:t>
            </a:fld>
            <a:endParaRPr lang="en-GB"/>
          </a:p>
        </p:txBody>
      </p:sp>
    </p:spTree>
    <p:extLst>
      <p:ext uri="{BB962C8B-B14F-4D97-AF65-F5344CB8AC3E}">
        <p14:creationId xmlns:p14="http://schemas.microsoft.com/office/powerpoint/2010/main" val="107216368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a:latin typeface="Trebuchet MS" panose="020B0603020202020204" pitchFamily="34" charset="0"/>
              </a:rPr>
              <a:t>The natural dose of blue light you get within one hour from European midsummer sun is 60 J/cm</a:t>
            </a:r>
            <a:r>
              <a:rPr lang="en-GB" baseline="30000">
                <a:latin typeface="Trebuchet MS" panose="020B0603020202020204" pitchFamily="34" charset="0"/>
              </a:rPr>
              <a:t>2 / </a:t>
            </a:r>
            <a:r>
              <a:rPr lang="en-GB">
                <a:latin typeface="Trebuchet MS" panose="020B0603020202020204" pitchFamily="34" charset="0"/>
              </a:rPr>
              <a:t>17mW/cm</a:t>
            </a:r>
            <a:r>
              <a:rPr lang="en-GB" baseline="30000">
                <a:latin typeface="Trebuchet MS" panose="020B0603020202020204" pitchFamily="34" charset="0"/>
              </a:rPr>
              <a:t>2</a:t>
            </a:r>
            <a:r>
              <a:rPr lang="en-GB">
                <a:latin typeface="Trebuchet MS" panose="020B0603020202020204" pitchFamily="34" charset="0"/>
              </a:rPr>
              <a:t>x3600s=60J/cm</a:t>
            </a:r>
            <a:r>
              <a:rPr lang="en-GB" baseline="30000">
                <a:latin typeface="Trebuchet MS" panose="020B0603020202020204" pitchFamily="34" charset="0"/>
              </a:rPr>
              <a:t>2</a:t>
            </a:r>
          </a:p>
          <a:p>
            <a:r>
              <a:rPr lang="en-GB"/>
              <a:t>60J/cm2 from a smartphone represents 416hours exposure (60J/40uW=1.5*10</a:t>
            </a:r>
            <a:r>
              <a:rPr lang="en-GB" baseline="30000"/>
              <a:t>6</a:t>
            </a:r>
            <a:r>
              <a:rPr lang="en-GB"/>
              <a:t>/3600)</a:t>
            </a:r>
          </a:p>
          <a:p>
            <a:r>
              <a:rPr lang="en-GB"/>
              <a:t>Be careful not to confuse radiometric (irradiance) and photometric (luminance) values</a:t>
            </a:r>
          </a:p>
          <a:p>
            <a:pPr marL="0" marR="0" lvl="0" indent="0" algn="l" defTabSz="914400" rtl="0" eaLnBrk="1" fontAlgn="auto" latinLnBrk="0" hangingPunct="1">
              <a:lnSpc>
                <a:spcPct val="100000"/>
              </a:lnSpc>
              <a:spcBef>
                <a:spcPts val="0"/>
              </a:spcBef>
              <a:spcAft>
                <a:spcPts val="800"/>
              </a:spcAft>
              <a:buClrTx/>
              <a:buSzTx/>
              <a:buFontTx/>
              <a:buNone/>
              <a:tabLst/>
              <a:defRPr/>
            </a:pPr>
            <a:r>
              <a:rPr lang="en-GB" noProof="0"/>
              <a:t>Sun radiation is composed by 5% UV, 50% visible and 45% IR</a:t>
            </a:r>
          </a:p>
          <a:p>
            <a:pPr>
              <a:spcAft>
                <a:spcPts val="800"/>
              </a:spcAft>
            </a:pPr>
            <a:r>
              <a:rPr lang="en-GB" b="1">
                <a:solidFill>
                  <a:srgbClr val="009F91"/>
                </a:solidFill>
                <a:latin typeface="Trebuchet MS" panose="020B0603020202020204" pitchFamily="34" charset="0"/>
              </a:rPr>
              <a:t>Smartphone: </a:t>
            </a:r>
            <a:r>
              <a:rPr lang="en-GB">
                <a:latin typeface="Trebuchet MS" panose="020B0603020202020204" pitchFamily="34" charset="0"/>
              </a:rPr>
              <a:t>40 </a:t>
            </a:r>
            <a:r>
              <a:rPr lang="en-GB" err="1">
                <a:latin typeface="Trebuchet MS" panose="020B0603020202020204" pitchFamily="34" charset="0"/>
              </a:rPr>
              <a:t>μW</a:t>
            </a:r>
            <a:r>
              <a:rPr lang="en-GB">
                <a:latin typeface="Trebuchet MS" panose="020B0603020202020204" pitchFamily="34" charset="0"/>
              </a:rPr>
              <a:t>/cm2  </a:t>
            </a:r>
            <a:r>
              <a:rPr lang="en-GB" b="1">
                <a:solidFill>
                  <a:srgbClr val="009F91"/>
                </a:solidFill>
                <a:latin typeface="Trebuchet MS" panose="020B0603020202020204" pitchFamily="34" charset="0"/>
              </a:rPr>
              <a:t>LCD monitor: </a:t>
            </a:r>
            <a:r>
              <a:rPr lang="en-GB">
                <a:latin typeface="Trebuchet MS" panose="020B0603020202020204" pitchFamily="34" charset="0"/>
              </a:rPr>
              <a:t>about 80 </a:t>
            </a:r>
            <a:r>
              <a:rPr lang="en-GB" err="1">
                <a:latin typeface="Trebuchet MS" panose="020B0603020202020204" pitchFamily="34" charset="0"/>
              </a:rPr>
              <a:t>μW</a:t>
            </a:r>
            <a:r>
              <a:rPr lang="en-GB">
                <a:latin typeface="Trebuchet MS" panose="020B0603020202020204" pitchFamily="34" charset="0"/>
              </a:rPr>
              <a:t>/cm</a:t>
            </a:r>
            <a:r>
              <a:rPr lang="en-GB" baseline="30000">
                <a:latin typeface="Trebuchet MS" panose="020B0603020202020204" pitchFamily="34" charset="0"/>
              </a:rPr>
              <a:t>2</a:t>
            </a:r>
            <a:r>
              <a:rPr lang="en-GB">
                <a:latin typeface="Trebuchet MS" panose="020B0603020202020204" pitchFamily="34" charset="0"/>
              </a:rPr>
              <a:t> </a:t>
            </a:r>
            <a:r>
              <a:rPr lang="en-GB" b="1">
                <a:solidFill>
                  <a:srgbClr val="009F91"/>
                </a:solidFill>
                <a:latin typeface="Trebuchet MS" panose="020B0603020202020204" pitchFamily="34" charset="0"/>
              </a:rPr>
              <a:t>LED: </a:t>
            </a:r>
            <a:r>
              <a:rPr lang="en-GB">
                <a:latin typeface="Trebuchet MS" panose="020B0603020202020204" pitchFamily="34" charset="0"/>
              </a:rPr>
              <a:t>about 400 </a:t>
            </a:r>
            <a:r>
              <a:rPr lang="en-GB" err="1">
                <a:latin typeface="Trebuchet MS" panose="020B0603020202020204" pitchFamily="34" charset="0"/>
              </a:rPr>
              <a:t>μW</a:t>
            </a:r>
            <a:r>
              <a:rPr lang="en-GB">
                <a:latin typeface="Trebuchet MS" panose="020B0603020202020204" pitchFamily="34" charset="0"/>
              </a:rPr>
              <a:t>/cm</a:t>
            </a:r>
            <a:r>
              <a:rPr lang="en-GB" baseline="30000">
                <a:latin typeface="Trebuchet MS" panose="020B0603020202020204" pitchFamily="34" charset="0"/>
              </a:rPr>
              <a:t>2</a:t>
            </a:r>
            <a:r>
              <a:rPr lang="en-GB">
                <a:latin typeface="Trebuchet MS" panose="020B0603020202020204" pitchFamily="34" charset="0"/>
              </a:rPr>
              <a:t> </a:t>
            </a:r>
          </a:p>
          <a:p>
            <a:pPr marL="0" marR="0" lvl="0" indent="0" algn="l" defTabSz="914400" rtl="0" eaLnBrk="1" fontAlgn="auto" latinLnBrk="0" hangingPunct="1">
              <a:lnSpc>
                <a:spcPct val="100000"/>
              </a:lnSpc>
              <a:spcBef>
                <a:spcPts val="0"/>
              </a:spcBef>
              <a:spcAft>
                <a:spcPts val="0"/>
              </a:spcAft>
              <a:buClrTx/>
              <a:buSzTx/>
              <a:buFontTx/>
              <a:buNone/>
              <a:tabLst/>
              <a:defRPr/>
            </a:pPr>
            <a:endParaRPr lang="de-CH" baseline="30000">
              <a:latin typeface="Trebuchet MS" panose="020B0603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GB" baseline="30000">
              <a:latin typeface="Trebuchet MS" panose="020B0603020202020204" pitchFamily="34" charset="0"/>
            </a:endParaRPr>
          </a:p>
          <a:p>
            <a:endParaRPr lang="de-CH"/>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DEA1EC3-38D3-9F43-B1F0-97D892A72D0C}" type="slidenum">
              <a:rPr kumimoji="0" lang="en-US" sz="1200" b="0" i="0" u="none" strike="noStrike" kern="1200" cap="none" spc="0" normalizeH="0" baseline="0" noProof="0" smtClean="0">
                <a:ln>
                  <a:noFill/>
                </a:ln>
                <a:solidFill>
                  <a:prstClr val="black"/>
                </a:solidFill>
                <a:effectLst/>
                <a:uLnTx/>
                <a:uFillTx/>
                <a:latin typeface="DM Sans" pitchFamily="2"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en-US" sz="1200" b="0" i="0" u="none" strike="noStrike" kern="1200" cap="none" spc="0" normalizeH="0" baseline="0" noProof="0">
              <a:ln>
                <a:noFill/>
              </a:ln>
              <a:solidFill>
                <a:prstClr val="black"/>
              </a:solidFill>
              <a:effectLst/>
              <a:uLnTx/>
              <a:uFillTx/>
              <a:latin typeface="DM Sans" pitchFamily="2" charset="0"/>
              <a:ea typeface="+mn-ea"/>
              <a:cs typeface="+mn-cs"/>
            </a:endParaRPr>
          </a:p>
        </p:txBody>
      </p:sp>
    </p:spTree>
    <p:extLst>
      <p:ext uri="{BB962C8B-B14F-4D97-AF65-F5344CB8AC3E}">
        <p14:creationId xmlns:p14="http://schemas.microsoft.com/office/powerpoint/2010/main" val="259640176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05EFF53-B5E9-4C67-9F80-34173122F7DF}"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50730613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effectLst/>
              </a:rPr>
              <a:t>During the daytime, the light that comes into our eyes releases enzymes in the morning, bringing melatonin levels down and helping us wake up. A consistent cycle of rest and wake, regulated by melatonin, comprises our circadian rhythm</a:t>
            </a:r>
          </a:p>
          <a:p>
            <a:r>
              <a:rPr lang="en-US">
                <a:effectLst/>
              </a:rPr>
              <a:t>415-455nm range is the most harmful compared to range 380-400</a:t>
            </a:r>
            <a:endParaRPr lang="de-CH"/>
          </a:p>
          <a:p>
            <a:pPr marL="0" indent="0">
              <a:spcAft>
                <a:spcPts val="600"/>
              </a:spcAft>
              <a:buClr>
                <a:srgbClr val="009F91"/>
              </a:buClr>
              <a:buFont typeface="Arial" panose="020B0604020202020204" pitchFamily="34" charset="0"/>
              <a:buNone/>
            </a:pPr>
            <a:endParaRPr lang="en-GB" b="1" i="1" spc="100">
              <a:solidFill>
                <a:srgbClr val="009F91"/>
              </a:solidFill>
              <a:latin typeface="Franklin Gothic Heavy" panose="020B0603020102020204" pitchFamily="34" charset="0"/>
              <a:cs typeface="Arial" charset="0"/>
            </a:endParaRPr>
          </a:p>
          <a:p>
            <a:pPr marL="0" indent="0">
              <a:spcAft>
                <a:spcPts val="600"/>
              </a:spcAft>
              <a:buClr>
                <a:srgbClr val="009F91"/>
              </a:buClr>
              <a:buFont typeface="Arial" panose="020B0604020202020204" pitchFamily="34" charset="0"/>
              <a:buNone/>
            </a:pPr>
            <a:r>
              <a:rPr lang="en-GB" b="1" i="1" spc="100">
                <a:solidFill>
                  <a:srgbClr val="009F91"/>
                </a:solidFill>
                <a:latin typeface="Franklin Gothic Heavy" panose="020B0603020102020204" pitchFamily="34" charset="0"/>
                <a:cs typeface="Arial" charset="0"/>
              </a:rPr>
              <a:t>POSITIVE EFFECT ON HUMAN HEALTH:</a:t>
            </a:r>
          </a:p>
          <a:p>
            <a:pPr marL="0" indent="0">
              <a:spcAft>
                <a:spcPts val="600"/>
              </a:spcAft>
              <a:buClr>
                <a:srgbClr val="009F91"/>
              </a:buClr>
              <a:buFont typeface="Arial" panose="020B0604020202020204" pitchFamily="34" charset="0"/>
              <a:buNone/>
            </a:pPr>
            <a:r>
              <a:rPr lang="en-GB" sz="1200">
                <a:latin typeface="Trebuchet MS" panose="020B0603020202020204" pitchFamily="34" charset="0"/>
              </a:rPr>
              <a:t>Regulate our sleeping patterns (to stay awake all day)</a:t>
            </a:r>
          </a:p>
          <a:p>
            <a:pPr marL="0" indent="0">
              <a:spcAft>
                <a:spcPts val="600"/>
              </a:spcAft>
              <a:buClr>
                <a:srgbClr val="009F91"/>
              </a:buClr>
              <a:buFont typeface="Arial" panose="020B0604020202020204" pitchFamily="34" charset="0"/>
              <a:buNone/>
            </a:pPr>
            <a:r>
              <a:rPr lang="en-GB" sz="1200">
                <a:latin typeface="Trebuchet MS" panose="020B0603020202020204" pitchFamily="34" charset="0"/>
              </a:rPr>
              <a:t>Acne care</a:t>
            </a:r>
          </a:p>
          <a:p>
            <a:endParaRPr lang="de-CH"/>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DEA1EC3-38D3-9F43-B1F0-97D892A72D0C}" type="slidenum">
              <a:rPr kumimoji="0" lang="en-US" sz="1200" b="0" i="0" u="none" strike="noStrike" kern="1200" cap="none" spc="0" normalizeH="0" baseline="0" noProof="0" smtClean="0">
                <a:ln>
                  <a:noFill/>
                </a:ln>
                <a:solidFill>
                  <a:prstClr val="black"/>
                </a:solidFill>
                <a:effectLst/>
                <a:uLnTx/>
                <a:uFillTx/>
                <a:latin typeface="DM Sans" pitchFamily="2"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en-US" sz="1200" b="0" i="0" u="none" strike="noStrike" kern="1200" cap="none" spc="0" normalizeH="0" baseline="0" noProof="0">
              <a:ln>
                <a:noFill/>
              </a:ln>
              <a:solidFill>
                <a:prstClr val="black"/>
              </a:solidFill>
              <a:effectLst/>
              <a:uLnTx/>
              <a:uFillTx/>
              <a:latin typeface="DM Sans" pitchFamily="2" charset="0"/>
              <a:ea typeface="+mn-ea"/>
              <a:cs typeface="+mn-cs"/>
            </a:endParaRPr>
          </a:p>
        </p:txBody>
      </p:sp>
    </p:spTree>
    <p:extLst>
      <p:ext uri="{BB962C8B-B14F-4D97-AF65-F5344CB8AC3E}">
        <p14:creationId xmlns:p14="http://schemas.microsoft.com/office/powerpoint/2010/main" val="173988117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H"/>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4D764F1-84AB-4627-8D23-66E7AA46FFD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26245174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noProof="0"/>
              <a:t>Scenedesmus’ meaning comes from skene (tent) and demos (bind) as the algae has the tendency to be colonized (4 – 8 cells)</a:t>
            </a:r>
          </a:p>
          <a:p>
            <a:endParaRPr lang="en-GB" noProof="0"/>
          </a:p>
          <a:p>
            <a:endParaRPr lang="fr-FR"/>
          </a:p>
        </p:txBody>
      </p:sp>
      <p:sp>
        <p:nvSpPr>
          <p:cNvPr id="4" name="Espace réservé du numéro de diapositive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05EFF53-B5E9-4C67-9F80-34173122F7DF}"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790348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fontAlgn="auto">
              <a:spcBef>
                <a:spcPts val="0"/>
              </a:spcBef>
              <a:spcAft>
                <a:spcPts val="0"/>
              </a:spcAft>
            </a:pPr>
            <a:r>
              <a:rPr lang="en-GB" b="1" noProof="0">
                <a:solidFill>
                  <a:prstClr val="black"/>
                </a:solidFill>
                <a:ea typeface="Times New Roman" panose="02020603050405020304" pitchFamily="18" charset="0"/>
              </a:rPr>
              <a:t>Evaluation of reactive oxygen species (ROS)</a:t>
            </a:r>
            <a:endParaRPr lang="en-GB" b="1" noProof="0">
              <a:solidFill>
                <a:prstClr val="black"/>
              </a:solidFill>
              <a:ea typeface="Calibri" panose="020F0502020204030204" pitchFamily="34" charset="0"/>
            </a:endParaRPr>
          </a:p>
          <a:p>
            <a:pPr algn="just" fontAlgn="auto">
              <a:spcBef>
                <a:spcPts val="0"/>
              </a:spcBef>
              <a:spcAft>
                <a:spcPts val="0"/>
              </a:spcAft>
            </a:pPr>
            <a:r>
              <a:rPr lang="en-GB" noProof="0">
                <a:solidFill>
                  <a:prstClr val="black"/>
                </a:solidFill>
                <a:ea typeface="Calibri" panose="020F0502020204030204" pitchFamily="34" charset="0"/>
              </a:rPr>
              <a:t>Following the paper of </a:t>
            </a:r>
            <a:r>
              <a:rPr lang="en-GB" noProof="0" err="1">
                <a:solidFill>
                  <a:prstClr val="black"/>
                </a:solidFill>
                <a:ea typeface="Calibri" panose="020F0502020204030204" pitchFamily="34" charset="0"/>
              </a:rPr>
              <a:t>Marionnet</a:t>
            </a:r>
            <a:r>
              <a:rPr lang="en-GB" noProof="0">
                <a:solidFill>
                  <a:prstClr val="black"/>
                </a:solidFill>
                <a:ea typeface="Calibri" panose="020F0502020204030204" pitchFamily="34" charset="0"/>
              </a:rPr>
              <a:t> et al (</a:t>
            </a:r>
            <a:r>
              <a:rPr lang="en-GB" noProof="0" err="1">
                <a:solidFill>
                  <a:prstClr val="black"/>
                </a:solidFill>
                <a:ea typeface="Calibri" panose="020F0502020204030204" pitchFamily="34" charset="0"/>
              </a:rPr>
              <a:t>Plos</a:t>
            </a:r>
            <a:r>
              <a:rPr lang="en-GB" noProof="0">
                <a:solidFill>
                  <a:prstClr val="black"/>
                </a:solidFill>
                <a:ea typeface="Calibri" panose="020F0502020204030204" pitchFamily="34" charset="0"/>
              </a:rPr>
              <a:t> One, 9. 2014) the detection probe DCFH-DA has been applied in the culture medium for 30 minutes before the irradiation.  </a:t>
            </a:r>
            <a:r>
              <a:rPr lang="en-GB" noProof="0" err="1">
                <a:solidFill>
                  <a:prstClr val="black"/>
                </a:solidFill>
                <a:ea typeface="Calibri" panose="020F0502020204030204" pitchFamily="34" charset="0"/>
              </a:rPr>
              <a:t>Dichlorofluorescein</a:t>
            </a:r>
            <a:r>
              <a:rPr lang="en-GB" noProof="0">
                <a:solidFill>
                  <a:prstClr val="black"/>
                </a:solidFill>
                <a:ea typeface="Calibri" panose="020F0502020204030204" pitchFamily="34" charset="0"/>
              </a:rPr>
              <a:t> diacetate (DCFH-DA) reacts with ROS becoming fluorescent. After changing the medium, blue light irradiation (380-470nm, max at 420nm) has been applied. 24h post-irradiation, the skin samples are harvested, cryo-fixed and cut at the cryostat for subsequent image acquisition and analysis. </a:t>
            </a:r>
          </a:p>
          <a:p>
            <a:pPr algn="just" fontAlgn="auto">
              <a:spcBef>
                <a:spcPts val="0"/>
              </a:spcBef>
              <a:spcAft>
                <a:spcPts val="0"/>
              </a:spcAft>
            </a:pPr>
            <a:r>
              <a:rPr lang="en-GB" noProof="0">
                <a:solidFill>
                  <a:prstClr val="black"/>
                </a:solidFill>
                <a:ea typeface="Calibri" panose="020F0502020204030204" pitchFamily="34" charset="0"/>
              </a:rPr>
              <a:t>The analysis of fluorescence is performed within the dermis area. The </a:t>
            </a:r>
            <a:r>
              <a:rPr lang="en-GB" noProof="0" err="1">
                <a:solidFill>
                  <a:prstClr val="black"/>
                </a:solidFill>
                <a:ea typeface="Calibri" panose="020F0502020204030204" pitchFamily="34" charset="0"/>
              </a:rPr>
              <a:t>analyzed</a:t>
            </a:r>
            <a:r>
              <a:rPr lang="en-GB" noProof="0">
                <a:solidFill>
                  <a:prstClr val="black"/>
                </a:solidFill>
                <a:ea typeface="Calibri" panose="020F0502020204030204" pitchFamily="34" charset="0"/>
              </a:rPr>
              <a:t> area is selected from the upper part by following the perimeter of the basal lamina, to the deep dermis, by carefully avoiding the risk of including irregularities and agglomerates, such as blood vessels, sebaceous glands, hair follicles, etc.</a:t>
            </a:r>
          </a:p>
          <a:p>
            <a:pPr algn="just" fontAlgn="auto">
              <a:spcBef>
                <a:spcPts val="0"/>
              </a:spcBef>
              <a:spcAft>
                <a:spcPts val="0"/>
              </a:spcAft>
            </a:pPr>
            <a:r>
              <a:rPr lang="en-GB" noProof="0">
                <a:solidFill>
                  <a:prstClr val="black"/>
                </a:solidFill>
                <a:ea typeface="Calibri" panose="020F0502020204030204" pitchFamily="34" charset="0"/>
              </a:rPr>
              <a:t>For each skin sample two sections have been taken and fluorescent image acquired. For each image the upper dermis has been </a:t>
            </a:r>
            <a:r>
              <a:rPr lang="en-GB" noProof="0" err="1">
                <a:solidFill>
                  <a:prstClr val="black"/>
                </a:solidFill>
                <a:ea typeface="Calibri" panose="020F0502020204030204" pitchFamily="34" charset="0"/>
              </a:rPr>
              <a:t>analyzed</a:t>
            </a:r>
            <a:r>
              <a:rPr lang="en-GB" noProof="0">
                <a:solidFill>
                  <a:prstClr val="black"/>
                </a:solidFill>
                <a:ea typeface="Calibri" panose="020F0502020204030204" pitchFamily="34" charset="0"/>
              </a:rPr>
              <a:t> by evaluating the fluorescence through modified Image-J application (NIH, USA). The obtained value has been normalized upon the dimension of the selected area</a:t>
            </a:r>
            <a:endParaRPr lang="en-GB" noProof="0"/>
          </a:p>
          <a:p>
            <a:endParaRPr lang="de-CH"/>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DEA1EC3-38D3-9F43-B1F0-97D892A72D0C}" type="slidenum">
              <a:rPr kumimoji="0" lang="en-US" sz="1200" b="0" i="0" u="none" strike="noStrike" kern="1200" cap="none" spc="0" normalizeH="0" baseline="0" noProof="0" smtClean="0">
                <a:ln>
                  <a:noFill/>
                </a:ln>
                <a:solidFill>
                  <a:prstClr val="black"/>
                </a:solidFill>
                <a:effectLst/>
                <a:uLnTx/>
                <a:uFillTx/>
                <a:latin typeface="DM Sans" pitchFamily="2"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en-US" sz="1200" b="0" i="0" u="none" strike="noStrike" kern="1200" cap="none" spc="0" normalizeH="0" baseline="0" noProof="0">
              <a:ln>
                <a:noFill/>
              </a:ln>
              <a:solidFill>
                <a:prstClr val="black"/>
              </a:solidFill>
              <a:effectLst/>
              <a:uLnTx/>
              <a:uFillTx/>
              <a:latin typeface="DM Sans" pitchFamily="2" charset="0"/>
              <a:ea typeface="+mn-ea"/>
              <a:cs typeface="+mn-cs"/>
            </a:endParaRPr>
          </a:p>
        </p:txBody>
      </p:sp>
    </p:spTree>
    <p:extLst>
      <p:ext uri="{BB962C8B-B14F-4D97-AF65-F5344CB8AC3E}">
        <p14:creationId xmlns:p14="http://schemas.microsoft.com/office/powerpoint/2010/main" val="364774784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noProof="0">
                <a:latin typeface="Trebuchet MS" panose="020B0703020202090204" pitchFamily="34" charset="0"/>
              </a:rPr>
              <a:t>Analysis and quantification of carbonylated proteins with Western plot anti body detection (visualized by staining)</a:t>
            </a:r>
          </a:p>
          <a:p>
            <a:pPr marL="31541" marR="0" lvl="0" indent="0" algn="just" defTabSz="914400" rtl="0" eaLnBrk="1" fontAlgn="auto" latinLnBrk="0" hangingPunct="1">
              <a:lnSpc>
                <a:spcPct val="100000"/>
              </a:lnSpc>
              <a:spcBef>
                <a:spcPts val="0"/>
              </a:spcBef>
              <a:spcAft>
                <a:spcPts val="155"/>
              </a:spcAft>
              <a:buClrTx/>
              <a:buSzTx/>
              <a:buFontTx/>
              <a:buNone/>
              <a:tabLst/>
              <a:defRPr/>
            </a:pPr>
            <a:r>
              <a:rPr lang="en-GB" sz="1200" noProof="0">
                <a:solidFill>
                  <a:srgbClr val="222222"/>
                </a:solidFill>
                <a:latin typeface="Arial" panose="020B0604020202020204" pitchFamily="34" charset="0"/>
              </a:rPr>
              <a:t>The modification of amino acids such as histidine, cysteine, and lysine in proteins to carbonyl derivatives is known as protein carbonylation. Oxidative stress triggers protein carbonylation. Carbonylated proteins are missing their functionality.</a:t>
            </a:r>
            <a:endParaRPr lang="en-GB" sz="1200" noProof="0"/>
          </a:p>
          <a:p>
            <a:pPr marL="31541" marR="0" lvl="0" indent="0" algn="just" defTabSz="914400" rtl="0" eaLnBrk="1" fontAlgn="auto" latinLnBrk="0" hangingPunct="1">
              <a:lnSpc>
                <a:spcPct val="100000"/>
              </a:lnSpc>
              <a:spcBef>
                <a:spcPts val="0"/>
              </a:spcBef>
              <a:spcAft>
                <a:spcPts val="155"/>
              </a:spcAft>
              <a:buClrTx/>
              <a:buSzTx/>
              <a:buFontTx/>
              <a:buNone/>
              <a:tabLst/>
              <a:defRPr/>
            </a:pPr>
            <a:endParaRPr lang="en-GB" noProof="0"/>
          </a:p>
          <a:p>
            <a:pPr marL="31541" marR="0" lvl="0" indent="0" algn="just" defTabSz="914400" rtl="0" eaLnBrk="1" fontAlgn="auto" latinLnBrk="0" hangingPunct="1">
              <a:lnSpc>
                <a:spcPct val="100000"/>
              </a:lnSpc>
              <a:spcBef>
                <a:spcPts val="0"/>
              </a:spcBef>
              <a:spcAft>
                <a:spcPts val="155"/>
              </a:spcAft>
              <a:buClrTx/>
              <a:buSzTx/>
              <a:buFontTx/>
              <a:buNone/>
              <a:tabLst/>
              <a:defRPr/>
            </a:pPr>
            <a:r>
              <a:rPr lang="en-GB" b="1" noProof="0">
                <a:solidFill>
                  <a:prstClr val="black"/>
                </a:solidFill>
                <a:ea typeface="Times New Roman" panose="02020603050405020304" pitchFamily="18" charset="0"/>
              </a:rPr>
              <a:t>Evaluation of carbonylated proteins</a:t>
            </a:r>
          </a:p>
          <a:p>
            <a:pPr marL="31541" algn="just" fontAlgn="auto">
              <a:spcBef>
                <a:spcPts val="0"/>
              </a:spcBef>
              <a:spcAft>
                <a:spcPts val="155"/>
              </a:spcAft>
            </a:pPr>
            <a:r>
              <a:rPr lang="en-GB" noProof="0">
                <a:solidFill>
                  <a:prstClr val="black"/>
                </a:solidFill>
                <a:ea typeface="Calibri" panose="020F0502020204030204" pitchFamily="34" charset="0"/>
              </a:rPr>
              <a:t>Carbonylated proteins were extracted from tissues 48h post-irradiation with blue light (380-470nm, max at 420nm). After harvesting, the frozen skin samples have been weighted and minced. The skin samples for each tested condition have been pooled and processed together by homogenization in cold extraction buffer. Total cell lysates have been recovered by centrifugation. </a:t>
            </a:r>
          </a:p>
          <a:p>
            <a:pPr marL="31541" algn="just" fontAlgn="auto">
              <a:spcBef>
                <a:spcPts val="0"/>
              </a:spcBef>
              <a:spcAft>
                <a:spcPts val="155"/>
              </a:spcAft>
            </a:pPr>
            <a:r>
              <a:rPr lang="en-GB" noProof="0">
                <a:solidFill>
                  <a:prstClr val="black"/>
                </a:solidFill>
                <a:ea typeface="Calibri" panose="020F0502020204030204" pitchFamily="34" charset="0"/>
              </a:rPr>
              <a:t>Carbonylated proteins in skin samples have been determined by “</a:t>
            </a:r>
            <a:r>
              <a:rPr lang="en-GB" noProof="0" err="1">
                <a:solidFill>
                  <a:prstClr val="black"/>
                </a:solidFill>
                <a:ea typeface="Calibri" panose="020F0502020204030204" pitchFamily="34" charset="0"/>
              </a:rPr>
              <a:t>OxyBlot</a:t>
            </a:r>
            <a:r>
              <a:rPr lang="en-GB" noProof="0">
                <a:solidFill>
                  <a:prstClr val="black"/>
                </a:solidFill>
                <a:ea typeface="Calibri" panose="020F0502020204030204" pitchFamily="34" charset="0"/>
              </a:rPr>
              <a:t> Protein Oxidation Detection Kit” (Millipore, #S7150) according to the manufacturers  instructions by western blot and chemiluminescence detection.</a:t>
            </a:r>
          </a:p>
          <a:p>
            <a:pPr marL="31541" algn="just" fontAlgn="auto">
              <a:spcBef>
                <a:spcPts val="0"/>
              </a:spcBef>
              <a:spcAft>
                <a:spcPts val="155"/>
              </a:spcAft>
            </a:pPr>
            <a:r>
              <a:rPr lang="en-GB" noProof="0">
                <a:solidFill>
                  <a:prstClr val="black"/>
                </a:solidFill>
                <a:ea typeface="Calibri" panose="020F0502020204030204" pitchFamily="34" charset="0"/>
              </a:rPr>
              <a:t>The extent of the carbonyl content obtained for each sample have been normalized on actin protein signal band.</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noProof="0">
              <a:latin typeface="Trebuchet MS" panose="020B0703020202090204" pitchFamily="34" charset="0"/>
            </a:endParaRPr>
          </a:p>
          <a:p>
            <a:endParaRPr lang="de-CH"/>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DEA1EC3-38D3-9F43-B1F0-97D892A72D0C}" type="slidenum">
              <a:rPr kumimoji="0" lang="en-US" sz="1200" b="0" i="0" u="none" strike="noStrike" kern="1200" cap="none" spc="0" normalizeH="0" baseline="0" noProof="0" smtClean="0">
                <a:ln>
                  <a:noFill/>
                </a:ln>
                <a:solidFill>
                  <a:prstClr val="black"/>
                </a:solidFill>
                <a:effectLst/>
                <a:uLnTx/>
                <a:uFillTx/>
                <a:latin typeface="DM Sans" pitchFamily="2"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en-US" sz="1200" b="0" i="0" u="none" strike="noStrike" kern="1200" cap="none" spc="0" normalizeH="0" baseline="0" noProof="0">
              <a:ln>
                <a:noFill/>
              </a:ln>
              <a:solidFill>
                <a:prstClr val="black"/>
              </a:solidFill>
              <a:effectLst/>
              <a:uLnTx/>
              <a:uFillTx/>
              <a:latin typeface="DM Sans" pitchFamily="2" charset="0"/>
              <a:ea typeface="+mn-ea"/>
              <a:cs typeface="+mn-cs"/>
            </a:endParaRPr>
          </a:p>
        </p:txBody>
      </p:sp>
    </p:spTree>
    <p:extLst>
      <p:ext uri="{BB962C8B-B14F-4D97-AF65-F5344CB8AC3E}">
        <p14:creationId xmlns:p14="http://schemas.microsoft.com/office/powerpoint/2010/main" val="277112023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Scenedesmus dry extract = 2,5% PEPHA®-AGE CB (concentration has to be multiplied by 40)</a:t>
            </a:r>
          </a:p>
          <a:p>
            <a:endParaRPr lang="de-CH"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DEA1EC3-38D3-9F43-B1F0-97D892A72D0C}" type="slidenum">
              <a:rPr kumimoji="0" lang="en-US" sz="1200" b="0" i="0" u="none" strike="noStrike" kern="1200" cap="none" spc="0" normalizeH="0" baseline="0" noProof="0" smtClean="0">
                <a:ln>
                  <a:noFill/>
                </a:ln>
                <a:solidFill>
                  <a:prstClr val="black"/>
                </a:solidFill>
                <a:effectLst/>
                <a:uLnTx/>
                <a:uFillTx/>
                <a:latin typeface="DM Sans" pitchFamily="2"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en-US" sz="1200" b="0" i="0" u="none" strike="noStrike" kern="1200" cap="none" spc="0" normalizeH="0" baseline="0" noProof="0">
              <a:ln>
                <a:noFill/>
              </a:ln>
              <a:solidFill>
                <a:prstClr val="black"/>
              </a:solidFill>
              <a:effectLst/>
              <a:uLnTx/>
              <a:uFillTx/>
              <a:latin typeface="DM Sans" pitchFamily="2" charset="0"/>
              <a:ea typeface="+mn-ea"/>
              <a:cs typeface="+mn-cs"/>
            </a:endParaRPr>
          </a:p>
        </p:txBody>
      </p:sp>
    </p:spTree>
    <p:extLst>
      <p:ext uri="{BB962C8B-B14F-4D97-AF65-F5344CB8AC3E}">
        <p14:creationId xmlns:p14="http://schemas.microsoft.com/office/powerpoint/2010/main" val="401945464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noProof="0" dirty="0">
                <a:latin typeface="Trebuchet MS" panose="020B0703020202090204" pitchFamily="34" charset="0"/>
              </a:rPr>
              <a:t>Study for 28 days in Mauritius</a:t>
            </a:r>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noProof="0" dirty="0">
                <a:latin typeface="Trebuchet MS" panose="020B0703020202090204" pitchFamily="34" charset="0"/>
              </a:rPr>
              <a:t>21 - 41 years old (mean 32, mainly millennials)</a:t>
            </a:r>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noProof="0" dirty="0">
                <a:latin typeface="Trebuchet MS" panose="020B0703020202090204" pitchFamily="34" charset="0"/>
              </a:rPr>
              <a:t>Exposition on forearm (4x6cm) </a:t>
            </a:r>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noProof="0" dirty="0">
                <a:solidFill>
                  <a:srgbClr val="0070BA"/>
                </a:solidFill>
                <a:latin typeface="Trebuchet MS" panose="020B0603020202020204" pitchFamily="34" charset="0"/>
              </a:rPr>
              <a:t>450 nm (peak in blue light with LED and electronic devices) </a:t>
            </a:r>
          </a:p>
          <a:p>
            <a:r>
              <a:rPr lang="en-GB" sz="1200" noProof="0" dirty="0">
                <a:latin typeface="Trebuchet MS" panose="020B0703020202090204" pitchFamily="34" charset="0"/>
              </a:rPr>
              <a:t>Application of </a:t>
            </a:r>
            <a:r>
              <a:rPr lang="en-GB" sz="1200" b="1" i="1" noProof="0" dirty="0">
                <a:solidFill>
                  <a:srgbClr val="0070BA"/>
                </a:solidFill>
                <a:latin typeface="Franklin Gothic Heavy" panose="020B0603020102020204" pitchFamily="34" charset="0"/>
              </a:rPr>
              <a:t>PEPHA</a:t>
            </a:r>
            <a:r>
              <a:rPr lang="en-GB" sz="1200" b="1" i="1" baseline="30000" noProof="0" dirty="0">
                <a:solidFill>
                  <a:srgbClr val="0070BA"/>
                </a:solidFill>
                <a:latin typeface="Franklin Gothic Heavy" panose="020B0603020102020204" pitchFamily="34" charset="0"/>
              </a:rPr>
              <a:t>®</a:t>
            </a:r>
            <a:r>
              <a:rPr lang="en-GB" sz="1200" b="1" i="1" noProof="0" dirty="0">
                <a:solidFill>
                  <a:srgbClr val="0070BA"/>
                </a:solidFill>
                <a:latin typeface="Franklin Gothic Heavy" panose="020B0603020102020204" pitchFamily="34" charset="0"/>
              </a:rPr>
              <a:t>-AGE CB </a:t>
            </a:r>
            <a:r>
              <a:rPr lang="en-GB" sz="1200" noProof="0" dirty="0">
                <a:latin typeface="Trebuchet MS" panose="020B0703020202090204" pitchFamily="34" charset="0"/>
              </a:rPr>
              <a:t>during 6 days before blue light exposure to strengthen the skin by pre-conditioning it and continuing all along the study</a:t>
            </a:r>
          </a:p>
          <a:p>
            <a:endParaRPr lang="de-CH"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DEA1EC3-38D3-9F43-B1F0-97D892A72D0C}" type="slidenum">
              <a:rPr kumimoji="0" lang="en-US" sz="1200" b="0" i="0" u="none" strike="noStrike" kern="1200" cap="none" spc="0" normalizeH="0" baseline="0" noProof="0" smtClean="0">
                <a:ln>
                  <a:noFill/>
                </a:ln>
                <a:solidFill>
                  <a:prstClr val="black"/>
                </a:solidFill>
                <a:effectLst/>
                <a:uLnTx/>
                <a:uFillTx/>
                <a:latin typeface="DM Sans" pitchFamily="2"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a:t>
            </a:fld>
            <a:endParaRPr kumimoji="0" lang="en-US" sz="1200" b="0" i="0" u="none" strike="noStrike" kern="1200" cap="none" spc="0" normalizeH="0" baseline="0" noProof="0">
              <a:ln>
                <a:noFill/>
              </a:ln>
              <a:solidFill>
                <a:prstClr val="black"/>
              </a:solidFill>
              <a:effectLst/>
              <a:uLnTx/>
              <a:uFillTx/>
              <a:latin typeface="DM Sans" pitchFamily="2" charset="0"/>
              <a:ea typeface="+mn-ea"/>
              <a:cs typeface="+mn-cs"/>
            </a:endParaRPr>
          </a:p>
        </p:txBody>
      </p:sp>
    </p:spTree>
    <p:extLst>
      <p:ext uri="{BB962C8B-B14F-4D97-AF65-F5344CB8AC3E}">
        <p14:creationId xmlns:p14="http://schemas.microsoft.com/office/powerpoint/2010/main" val="119727982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a:solidFill>
                  <a:srgbClr val="0070BA"/>
                </a:solidFill>
                <a:latin typeface="Trebuchet MS" panose="020B0703020202090204" pitchFamily="34" charset="0"/>
              </a:rPr>
              <a:t>Reminder: at D4, not anymore blue light irradiation</a:t>
            </a:r>
          </a:p>
          <a:p>
            <a:endParaRPr lang="de-CH"/>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DEA1EC3-38D3-9F43-B1F0-97D892A72D0C}" type="slidenum">
              <a:rPr kumimoji="0" lang="en-US" sz="1200" b="0" i="0" u="none" strike="noStrike" kern="1200" cap="none" spc="0" normalizeH="0" baseline="0" noProof="0" smtClean="0">
                <a:ln>
                  <a:noFill/>
                </a:ln>
                <a:solidFill>
                  <a:prstClr val="black"/>
                </a:solidFill>
                <a:effectLst/>
                <a:uLnTx/>
                <a:uFillTx/>
                <a:latin typeface="DM Sans" pitchFamily="2"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a:t>
            </a:fld>
            <a:endParaRPr kumimoji="0" lang="en-US" sz="1200" b="0" i="0" u="none" strike="noStrike" kern="1200" cap="none" spc="0" normalizeH="0" baseline="0" noProof="0">
              <a:ln>
                <a:noFill/>
              </a:ln>
              <a:solidFill>
                <a:prstClr val="black"/>
              </a:solidFill>
              <a:effectLst/>
              <a:uLnTx/>
              <a:uFillTx/>
              <a:latin typeface="DM Sans" pitchFamily="2" charset="0"/>
              <a:ea typeface="+mn-ea"/>
              <a:cs typeface="+mn-cs"/>
            </a:endParaRPr>
          </a:p>
        </p:txBody>
      </p:sp>
    </p:spTree>
    <p:extLst>
      <p:ext uri="{BB962C8B-B14F-4D97-AF65-F5344CB8AC3E}">
        <p14:creationId xmlns:p14="http://schemas.microsoft.com/office/powerpoint/2010/main" val="22807674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DEA1EC3-38D3-9F43-B1F0-97D892A72D0C}" type="slidenum">
              <a:rPr kumimoji="0" lang="en-US" sz="1200" b="0" i="0" u="none" strike="noStrike" kern="1200" cap="none" spc="0" normalizeH="0" baseline="0" noProof="0" smtClean="0">
                <a:ln>
                  <a:noFill/>
                </a:ln>
                <a:solidFill>
                  <a:prstClr val="black"/>
                </a:solidFill>
                <a:effectLst/>
                <a:uLnTx/>
                <a:uFillTx/>
                <a:latin typeface="DM Sans" pitchFamily="2"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a:t>
            </a:fld>
            <a:endParaRPr kumimoji="0" lang="en-US" sz="1200" b="0" i="0" u="none" strike="noStrike" kern="1200" cap="none" spc="0" normalizeH="0" baseline="0" noProof="0">
              <a:ln>
                <a:noFill/>
              </a:ln>
              <a:solidFill>
                <a:prstClr val="black"/>
              </a:solidFill>
              <a:effectLst/>
              <a:uLnTx/>
              <a:uFillTx/>
              <a:latin typeface="DM Sans" pitchFamily="2" charset="0"/>
              <a:ea typeface="+mn-ea"/>
              <a:cs typeface="+mn-cs"/>
            </a:endParaRPr>
          </a:p>
        </p:txBody>
      </p:sp>
    </p:spTree>
    <p:extLst>
      <p:ext uri="{BB962C8B-B14F-4D97-AF65-F5344CB8AC3E}">
        <p14:creationId xmlns:p14="http://schemas.microsoft.com/office/powerpoint/2010/main" val="158944465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D4A3AAF-B33C-8441-87BB-D5A19ACE039C}" type="slidenum">
              <a:rPr kumimoji="0" lang="pt-B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22</a:t>
            </a:fld>
            <a:endParaRPr kumimoji="0" lang="pt-BR"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04851347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de-CH"/>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DEA1EC3-38D3-9F43-B1F0-97D892A72D0C}" type="slidenum">
              <a:rPr kumimoji="0" lang="en-US" sz="1200" b="0" i="0" u="none" strike="noStrike" kern="1200" cap="none" spc="0" normalizeH="0" baseline="0" noProof="0" smtClean="0">
                <a:ln>
                  <a:noFill/>
                </a:ln>
                <a:solidFill>
                  <a:prstClr val="black"/>
                </a:solidFill>
                <a:effectLst/>
                <a:uLnTx/>
                <a:uFillTx/>
                <a:latin typeface="DM Sans" pitchFamily="2"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28</a:t>
            </a:fld>
            <a:endParaRPr kumimoji="0" lang="en-US" sz="1200" b="0" i="0" u="none" strike="noStrike" kern="1200" cap="none" spc="0" normalizeH="0" baseline="0" noProof="0">
              <a:ln>
                <a:noFill/>
              </a:ln>
              <a:solidFill>
                <a:prstClr val="black"/>
              </a:solidFill>
              <a:effectLst/>
              <a:uLnTx/>
              <a:uFillTx/>
              <a:latin typeface="DM Sans" pitchFamily="2" charset="0"/>
              <a:ea typeface="+mn-ea"/>
              <a:cs typeface="+mn-cs"/>
            </a:endParaRPr>
          </a:p>
        </p:txBody>
      </p:sp>
    </p:spTree>
    <p:extLst>
      <p:ext uri="{BB962C8B-B14F-4D97-AF65-F5344CB8AC3E}">
        <p14:creationId xmlns:p14="http://schemas.microsoft.com/office/powerpoint/2010/main" val="1963923010"/>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4.svg"/></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4.svg"/></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jpeg"/><Relationship Id="rId1" Type="http://schemas.openxmlformats.org/officeDocument/2006/relationships/slideMaster" Target="../slideMasters/slideMaster1.xml"/><Relationship Id="rId4" Type="http://schemas.openxmlformats.org/officeDocument/2006/relationships/image" Target="../media/image10.svg"/></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11.svg"/><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White Logo)">
    <p:bg>
      <p:bgPr>
        <a:solidFill>
          <a:schemeClr val="bg1"/>
        </a:soli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9FB85209-E903-CF10-AC74-59600547C76A}"/>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sp>
        <p:nvSpPr>
          <p:cNvPr id="2" name="Picture Placeholder 7">
            <a:extLst>
              <a:ext uri="{FF2B5EF4-FFF2-40B4-BE49-F238E27FC236}">
                <a16:creationId xmlns:a16="http://schemas.microsoft.com/office/drawing/2014/main" id="{C34BEF8A-34EE-4565-07AA-17198D7411BD}"/>
              </a:ext>
            </a:extLst>
          </p:cNvPr>
          <p:cNvSpPr>
            <a:spLocks noGrp="1"/>
          </p:cNvSpPr>
          <p:nvPr>
            <p:ph type="pic" sz="quarter" idx="25" hasCustomPrompt="1"/>
          </p:nvPr>
        </p:nvSpPr>
        <p:spPr>
          <a:xfrm>
            <a:off x="0" y="0"/>
            <a:ext cx="12191999" cy="6858000"/>
          </a:xfrm>
          <a:custGeom>
            <a:avLst/>
            <a:gdLst>
              <a:gd name="connsiteX0" fmla="*/ 10218734 w 12191999"/>
              <a:gd name="connsiteY0" fmla="*/ 6463992 h 6858000"/>
              <a:gd name="connsiteX1" fmla="*/ 10218734 w 12191999"/>
              <a:gd name="connsiteY1" fmla="*/ 6493322 h 6858000"/>
              <a:gd name="connsiteX2" fmla="*/ 10280563 w 12191999"/>
              <a:gd name="connsiteY2" fmla="*/ 6493322 h 6858000"/>
              <a:gd name="connsiteX3" fmla="*/ 10280563 w 12191999"/>
              <a:gd name="connsiteY3" fmla="*/ 6463992 h 6858000"/>
              <a:gd name="connsiteX4" fmla="*/ 9758910 w 12191999"/>
              <a:gd name="connsiteY4" fmla="*/ 6441364 h 6858000"/>
              <a:gd name="connsiteX5" fmla="*/ 9794388 w 12191999"/>
              <a:gd name="connsiteY5" fmla="*/ 6481590 h 6858000"/>
              <a:gd name="connsiteX6" fmla="*/ 9758910 w 12191999"/>
              <a:gd name="connsiteY6" fmla="*/ 6521821 h 6858000"/>
              <a:gd name="connsiteX7" fmla="*/ 9723150 w 12191999"/>
              <a:gd name="connsiteY7" fmla="*/ 6481313 h 6858000"/>
              <a:gd name="connsiteX8" fmla="*/ 9758910 w 12191999"/>
              <a:gd name="connsiteY8" fmla="*/ 6441364 h 6858000"/>
              <a:gd name="connsiteX9" fmla="*/ 10848775 w 12191999"/>
              <a:gd name="connsiteY9" fmla="*/ 6439133 h 6858000"/>
              <a:gd name="connsiteX10" fmla="*/ 10880900 w 12191999"/>
              <a:gd name="connsiteY10" fmla="*/ 6468186 h 6858000"/>
              <a:gd name="connsiteX11" fmla="*/ 10813856 w 12191999"/>
              <a:gd name="connsiteY11" fmla="*/ 6468186 h 6858000"/>
              <a:gd name="connsiteX12" fmla="*/ 10848775 w 12191999"/>
              <a:gd name="connsiteY12" fmla="*/ 6439133 h 6858000"/>
              <a:gd name="connsiteX13" fmla="*/ 11084276 w 12191999"/>
              <a:gd name="connsiteY13" fmla="*/ 6414269 h 6858000"/>
              <a:gd name="connsiteX14" fmla="*/ 11084276 w 12191999"/>
              <a:gd name="connsiteY14" fmla="*/ 6548920 h 6858000"/>
              <a:gd name="connsiteX15" fmla="*/ 11118918 w 12191999"/>
              <a:gd name="connsiteY15" fmla="*/ 6548920 h 6858000"/>
              <a:gd name="connsiteX16" fmla="*/ 11118918 w 12191999"/>
              <a:gd name="connsiteY16" fmla="*/ 6414269 h 6858000"/>
              <a:gd name="connsiteX17" fmla="*/ 10445103 w 12191999"/>
              <a:gd name="connsiteY17" fmla="*/ 6414269 h 6858000"/>
              <a:gd name="connsiteX18" fmla="*/ 10445103 w 12191999"/>
              <a:gd name="connsiteY18" fmla="*/ 6548920 h 6858000"/>
              <a:gd name="connsiteX19" fmla="*/ 10479745 w 12191999"/>
              <a:gd name="connsiteY19" fmla="*/ 6548920 h 6858000"/>
              <a:gd name="connsiteX20" fmla="*/ 10479745 w 12191999"/>
              <a:gd name="connsiteY20" fmla="*/ 6488297 h 6858000"/>
              <a:gd name="connsiteX21" fmla="*/ 10515505 w 12191999"/>
              <a:gd name="connsiteY21" fmla="*/ 6446394 h 6858000"/>
              <a:gd name="connsiteX22" fmla="*/ 10528914 w 12191999"/>
              <a:gd name="connsiteY22" fmla="*/ 6446394 h 6858000"/>
              <a:gd name="connsiteX23" fmla="*/ 10528914 w 12191999"/>
              <a:gd name="connsiteY23" fmla="*/ 6414269 h 6858000"/>
              <a:gd name="connsiteX24" fmla="*/ 10511593 w 12191999"/>
              <a:gd name="connsiteY24" fmla="*/ 6414828 h 6858000"/>
              <a:gd name="connsiteX25" fmla="*/ 10478068 w 12191999"/>
              <a:gd name="connsiteY25" fmla="*/ 6439410 h 6858000"/>
              <a:gd name="connsiteX26" fmla="*/ 10478068 w 12191999"/>
              <a:gd name="connsiteY26" fmla="*/ 6414269 h 6858000"/>
              <a:gd name="connsiteX27" fmla="*/ 10384766 w 12191999"/>
              <a:gd name="connsiteY27" fmla="*/ 6414269 h 6858000"/>
              <a:gd name="connsiteX28" fmla="*/ 10384766 w 12191999"/>
              <a:gd name="connsiteY28" fmla="*/ 6548920 h 6858000"/>
              <a:gd name="connsiteX29" fmla="*/ 10419408 w 12191999"/>
              <a:gd name="connsiteY29" fmla="*/ 6548920 h 6858000"/>
              <a:gd name="connsiteX30" fmla="*/ 10419408 w 12191999"/>
              <a:gd name="connsiteY30" fmla="*/ 6414269 h 6858000"/>
              <a:gd name="connsiteX31" fmla="*/ 11208026 w 12191999"/>
              <a:gd name="connsiteY31" fmla="*/ 6410921 h 6858000"/>
              <a:gd name="connsiteX32" fmla="*/ 11137906 w 12191999"/>
              <a:gd name="connsiteY32" fmla="*/ 6481600 h 6858000"/>
              <a:gd name="connsiteX33" fmla="*/ 11208026 w 12191999"/>
              <a:gd name="connsiteY33" fmla="*/ 6552279 h 6858000"/>
              <a:gd name="connsiteX34" fmla="*/ 11274234 w 12191999"/>
              <a:gd name="connsiteY34" fmla="*/ 6501716 h 6858000"/>
              <a:gd name="connsiteX35" fmla="*/ 11237638 w 12191999"/>
              <a:gd name="connsiteY35" fmla="*/ 6501716 h 6858000"/>
              <a:gd name="connsiteX36" fmla="*/ 11207749 w 12191999"/>
              <a:gd name="connsiteY36" fmla="*/ 6522667 h 6858000"/>
              <a:gd name="connsiteX37" fmla="*/ 11173389 w 12191999"/>
              <a:gd name="connsiteY37" fmla="*/ 6481600 h 6858000"/>
              <a:gd name="connsiteX38" fmla="*/ 11207749 w 12191999"/>
              <a:gd name="connsiteY38" fmla="*/ 6440810 h 6858000"/>
              <a:gd name="connsiteX39" fmla="*/ 11237638 w 12191999"/>
              <a:gd name="connsiteY39" fmla="*/ 6461484 h 6858000"/>
              <a:gd name="connsiteX40" fmla="*/ 11274234 w 12191999"/>
              <a:gd name="connsiteY40" fmla="*/ 6461484 h 6858000"/>
              <a:gd name="connsiteX41" fmla="*/ 11208026 w 12191999"/>
              <a:gd name="connsiteY41" fmla="*/ 6410921 h 6858000"/>
              <a:gd name="connsiteX42" fmla="*/ 11010802 w 12191999"/>
              <a:gd name="connsiteY42" fmla="*/ 6410916 h 6858000"/>
              <a:gd name="connsiteX43" fmla="*/ 10967222 w 12191999"/>
              <a:gd name="connsiteY43" fmla="*/ 6436898 h 6858000"/>
              <a:gd name="connsiteX44" fmla="*/ 10967222 w 12191999"/>
              <a:gd name="connsiteY44" fmla="*/ 6414269 h 6858000"/>
              <a:gd name="connsiteX45" fmla="*/ 10934257 w 12191999"/>
              <a:gd name="connsiteY45" fmla="*/ 6414269 h 6858000"/>
              <a:gd name="connsiteX46" fmla="*/ 10934257 w 12191999"/>
              <a:gd name="connsiteY46" fmla="*/ 6548921 h 6858000"/>
              <a:gd name="connsiteX47" fmla="*/ 10969176 w 12191999"/>
              <a:gd name="connsiteY47" fmla="*/ 6548921 h 6858000"/>
              <a:gd name="connsiteX48" fmla="*/ 10969176 w 12191999"/>
              <a:gd name="connsiteY48" fmla="*/ 6479359 h 6858000"/>
              <a:gd name="connsiteX49" fmla="*/ 10999906 w 12191999"/>
              <a:gd name="connsiteY49" fmla="*/ 6440528 h 6858000"/>
              <a:gd name="connsiteX50" fmla="*/ 11026165 w 12191999"/>
              <a:gd name="connsiteY50" fmla="*/ 6476006 h 6858000"/>
              <a:gd name="connsiteX51" fmla="*/ 11026165 w 12191999"/>
              <a:gd name="connsiteY51" fmla="*/ 6548921 h 6858000"/>
              <a:gd name="connsiteX52" fmla="*/ 11061084 w 12191999"/>
              <a:gd name="connsiteY52" fmla="*/ 6548921 h 6858000"/>
              <a:gd name="connsiteX53" fmla="*/ 11061084 w 12191999"/>
              <a:gd name="connsiteY53" fmla="*/ 6472934 h 6858000"/>
              <a:gd name="connsiteX54" fmla="*/ 11010802 w 12191999"/>
              <a:gd name="connsiteY54" fmla="*/ 6410916 h 6858000"/>
              <a:gd name="connsiteX55" fmla="*/ 10848775 w 12191999"/>
              <a:gd name="connsiteY55" fmla="*/ 6410916 h 6858000"/>
              <a:gd name="connsiteX56" fmla="*/ 10778655 w 12191999"/>
              <a:gd name="connsiteY56" fmla="*/ 6482713 h 6858000"/>
              <a:gd name="connsiteX57" fmla="*/ 10848493 w 12191999"/>
              <a:gd name="connsiteY57" fmla="*/ 6552274 h 6858000"/>
              <a:gd name="connsiteX58" fmla="*/ 10912188 w 12191999"/>
              <a:gd name="connsiteY58" fmla="*/ 6506459 h 6858000"/>
              <a:gd name="connsiteX59" fmla="*/ 10876987 w 12191999"/>
              <a:gd name="connsiteY59" fmla="*/ 6506459 h 6858000"/>
              <a:gd name="connsiteX60" fmla="*/ 10848211 w 12191999"/>
              <a:gd name="connsiteY60" fmla="*/ 6523780 h 6858000"/>
              <a:gd name="connsiteX61" fmla="*/ 10813292 w 12191999"/>
              <a:gd name="connsiteY61" fmla="*/ 6489978 h 6858000"/>
              <a:gd name="connsiteX62" fmla="*/ 10914701 w 12191999"/>
              <a:gd name="connsiteY62" fmla="*/ 6489978 h 6858000"/>
              <a:gd name="connsiteX63" fmla="*/ 10916096 w 12191999"/>
              <a:gd name="connsiteY63" fmla="*/ 6476847 h 6858000"/>
              <a:gd name="connsiteX64" fmla="*/ 10848775 w 12191999"/>
              <a:gd name="connsiteY64" fmla="*/ 6410916 h 6858000"/>
              <a:gd name="connsiteX65" fmla="*/ 10619426 w 12191999"/>
              <a:gd name="connsiteY65" fmla="*/ 6410916 h 6858000"/>
              <a:gd name="connsiteX66" fmla="*/ 10576682 w 12191999"/>
              <a:gd name="connsiteY66" fmla="*/ 6432426 h 6858000"/>
              <a:gd name="connsiteX67" fmla="*/ 10576682 w 12191999"/>
              <a:gd name="connsiteY67" fmla="*/ 6414269 h 6858000"/>
              <a:gd name="connsiteX68" fmla="*/ 10543717 w 12191999"/>
              <a:gd name="connsiteY68" fmla="*/ 6414269 h 6858000"/>
              <a:gd name="connsiteX69" fmla="*/ 10543717 w 12191999"/>
              <a:gd name="connsiteY69" fmla="*/ 6548921 h 6858000"/>
              <a:gd name="connsiteX70" fmla="*/ 10578636 w 12191999"/>
              <a:gd name="connsiteY70" fmla="*/ 6548921 h 6858000"/>
              <a:gd name="connsiteX71" fmla="*/ 10578636 w 12191999"/>
              <a:gd name="connsiteY71" fmla="*/ 6479359 h 6858000"/>
              <a:gd name="connsiteX72" fmla="*/ 10609643 w 12191999"/>
              <a:gd name="connsiteY72" fmla="*/ 6440528 h 6858000"/>
              <a:gd name="connsiteX73" fmla="*/ 10634225 w 12191999"/>
              <a:gd name="connsiteY73" fmla="*/ 6476006 h 6858000"/>
              <a:gd name="connsiteX74" fmla="*/ 10634225 w 12191999"/>
              <a:gd name="connsiteY74" fmla="*/ 6548921 h 6858000"/>
              <a:gd name="connsiteX75" fmla="*/ 10669144 w 12191999"/>
              <a:gd name="connsiteY75" fmla="*/ 6548921 h 6858000"/>
              <a:gd name="connsiteX76" fmla="*/ 10669144 w 12191999"/>
              <a:gd name="connsiteY76" fmla="*/ 6479359 h 6858000"/>
              <a:gd name="connsiteX77" fmla="*/ 10700433 w 12191999"/>
              <a:gd name="connsiteY77" fmla="*/ 6440528 h 6858000"/>
              <a:gd name="connsiteX78" fmla="*/ 10724737 w 12191999"/>
              <a:gd name="connsiteY78" fmla="*/ 6476006 h 6858000"/>
              <a:gd name="connsiteX79" fmla="*/ 10724737 w 12191999"/>
              <a:gd name="connsiteY79" fmla="*/ 6548921 h 6858000"/>
              <a:gd name="connsiteX80" fmla="*/ 10759656 w 12191999"/>
              <a:gd name="connsiteY80" fmla="*/ 6548921 h 6858000"/>
              <a:gd name="connsiteX81" fmla="*/ 10759656 w 12191999"/>
              <a:gd name="connsiteY81" fmla="*/ 6472934 h 6858000"/>
              <a:gd name="connsiteX82" fmla="*/ 10707703 w 12191999"/>
              <a:gd name="connsiteY82" fmla="*/ 6410916 h 6858000"/>
              <a:gd name="connsiteX83" fmla="*/ 10661329 w 12191999"/>
              <a:gd name="connsiteY83" fmla="*/ 6435221 h 6858000"/>
              <a:gd name="connsiteX84" fmla="*/ 10619426 w 12191999"/>
              <a:gd name="connsiteY84" fmla="*/ 6410916 h 6858000"/>
              <a:gd name="connsiteX85" fmla="*/ 10056425 w 12191999"/>
              <a:gd name="connsiteY85" fmla="*/ 6410916 h 6858000"/>
              <a:gd name="connsiteX86" fmla="*/ 10013681 w 12191999"/>
              <a:gd name="connsiteY86" fmla="*/ 6432426 h 6858000"/>
              <a:gd name="connsiteX87" fmla="*/ 10013681 w 12191999"/>
              <a:gd name="connsiteY87" fmla="*/ 6414269 h 6858000"/>
              <a:gd name="connsiteX88" fmla="*/ 9980716 w 12191999"/>
              <a:gd name="connsiteY88" fmla="*/ 6414269 h 6858000"/>
              <a:gd name="connsiteX89" fmla="*/ 9980716 w 12191999"/>
              <a:gd name="connsiteY89" fmla="*/ 6548921 h 6858000"/>
              <a:gd name="connsiteX90" fmla="*/ 10015635 w 12191999"/>
              <a:gd name="connsiteY90" fmla="*/ 6548921 h 6858000"/>
              <a:gd name="connsiteX91" fmla="*/ 10015635 w 12191999"/>
              <a:gd name="connsiteY91" fmla="*/ 6479359 h 6858000"/>
              <a:gd name="connsiteX92" fmla="*/ 10046642 w 12191999"/>
              <a:gd name="connsiteY92" fmla="*/ 6440528 h 6858000"/>
              <a:gd name="connsiteX93" fmla="*/ 10071224 w 12191999"/>
              <a:gd name="connsiteY93" fmla="*/ 6476006 h 6858000"/>
              <a:gd name="connsiteX94" fmla="*/ 10071224 w 12191999"/>
              <a:gd name="connsiteY94" fmla="*/ 6548921 h 6858000"/>
              <a:gd name="connsiteX95" fmla="*/ 10106143 w 12191999"/>
              <a:gd name="connsiteY95" fmla="*/ 6548921 h 6858000"/>
              <a:gd name="connsiteX96" fmla="*/ 10106143 w 12191999"/>
              <a:gd name="connsiteY96" fmla="*/ 6479359 h 6858000"/>
              <a:gd name="connsiteX97" fmla="*/ 10137432 w 12191999"/>
              <a:gd name="connsiteY97" fmla="*/ 6440528 h 6858000"/>
              <a:gd name="connsiteX98" fmla="*/ 10161736 w 12191999"/>
              <a:gd name="connsiteY98" fmla="*/ 6476006 h 6858000"/>
              <a:gd name="connsiteX99" fmla="*/ 10161736 w 12191999"/>
              <a:gd name="connsiteY99" fmla="*/ 6548921 h 6858000"/>
              <a:gd name="connsiteX100" fmla="*/ 10196656 w 12191999"/>
              <a:gd name="connsiteY100" fmla="*/ 6548921 h 6858000"/>
              <a:gd name="connsiteX101" fmla="*/ 10196656 w 12191999"/>
              <a:gd name="connsiteY101" fmla="*/ 6472934 h 6858000"/>
              <a:gd name="connsiteX102" fmla="*/ 10144702 w 12191999"/>
              <a:gd name="connsiteY102" fmla="*/ 6410916 h 6858000"/>
              <a:gd name="connsiteX103" fmla="*/ 10098328 w 12191999"/>
              <a:gd name="connsiteY103" fmla="*/ 6435221 h 6858000"/>
              <a:gd name="connsiteX104" fmla="*/ 10056425 w 12191999"/>
              <a:gd name="connsiteY104" fmla="*/ 6410916 h 6858000"/>
              <a:gd name="connsiteX105" fmla="*/ 9903062 w 12191999"/>
              <a:gd name="connsiteY105" fmla="*/ 6410916 h 6858000"/>
              <a:gd name="connsiteX106" fmla="*/ 9849986 w 12191999"/>
              <a:gd name="connsiteY106" fmla="*/ 6453378 h 6858000"/>
              <a:gd name="connsiteX107" fmla="*/ 9866748 w 12191999"/>
              <a:gd name="connsiteY107" fmla="*/ 6480477 h 6858000"/>
              <a:gd name="connsiteX108" fmla="*/ 9900832 w 12191999"/>
              <a:gd name="connsiteY108" fmla="*/ 6492491 h 6858000"/>
              <a:gd name="connsiteX109" fmla="*/ 9927090 w 12191999"/>
              <a:gd name="connsiteY109" fmla="*/ 6510371 h 6858000"/>
              <a:gd name="connsiteX110" fmla="*/ 9906416 w 12191999"/>
              <a:gd name="connsiteY110" fmla="*/ 6525179 h 6858000"/>
              <a:gd name="connsiteX111" fmla="*/ 9880157 w 12191999"/>
              <a:gd name="connsiteY111" fmla="*/ 6506182 h 6858000"/>
              <a:gd name="connsiteX112" fmla="*/ 9845238 w 12191999"/>
              <a:gd name="connsiteY112" fmla="*/ 6506182 h 6858000"/>
              <a:gd name="connsiteX113" fmla="*/ 9906975 w 12191999"/>
              <a:gd name="connsiteY113" fmla="*/ 6552274 h 6858000"/>
              <a:gd name="connsiteX114" fmla="*/ 9961727 w 12191999"/>
              <a:gd name="connsiteY114" fmla="*/ 6508417 h 6858000"/>
              <a:gd name="connsiteX115" fmla="*/ 9936023 w 12191999"/>
              <a:gd name="connsiteY115" fmla="*/ 6474329 h 6858000"/>
              <a:gd name="connsiteX116" fmla="*/ 9911159 w 12191999"/>
              <a:gd name="connsiteY116" fmla="*/ 6467068 h 6858000"/>
              <a:gd name="connsiteX117" fmla="*/ 9883783 w 12191999"/>
              <a:gd name="connsiteY117" fmla="*/ 6451147 h 6858000"/>
              <a:gd name="connsiteX118" fmla="*/ 9902780 w 12191999"/>
              <a:gd name="connsiteY118" fmla="*/ 6438015 h 6858000"/>
              <a:gd name="connsiteX119" fmla="*/ 9924014 w 12191999"/>
              <a:gd name="connsiteY119" fmla="*/ 6452542 h 6858000"/>
              <a:gd name="connsiteX120" fmla="*/ 9956697 w 12191999"/>
              <a:gd name="connsiteY120" fmla="*/ 6452542 h 6858000"/>
              <a:gd name="connsiteX121" fmla="*/ 9903062 w 12191999"/>
              <a:gd name="connsiteY121" fmla="*/ 6410916 h 6858000"/>
              <a:gd name="connsiteX122" fmla="*/ 11577546 w 12191999"/>
              <a:gd name="connsiteY122" fmla="*/ 6410877 h 6858000"/>
              <a:gd name="connsiteX123" fmla="*/ 11506673 w 12191999"/>
              <a:gd name="connsiteY123" fmla="*/ 6481750 h 6858000"/>
              <a:gd name="connsiteX124" fmla="*/ 11577546 w 12191999"/>
              <a:gd name="connsiteY124" fmla="*/ 6552629 h 6858000"/>
              <a:gd name="connsiteX125" fmla="*/ 11629616 w 12191999"/>
              <a:gd name="connsiteY125" fmla="*/ 6529719 h 6858000"/>
              <a:gd name="connsiteX126" fmla="*/ 11681687 w 12191999"/>
              <a:gd name="connsiteY126" fmla="*/ 6552629 h 6858000"/>
              <a:gd name="connsiteX127" fmla="*/ 11751753 w 12191999"/>
              <a:gd name="connsiteY127" fmla="*/ 6491913 h 6858000"/>
              <a:gd name="connsiteX128" fmla="*/ 11821820 w 12191999"/>
              <a:gd name="connsiteY128" fmla="*/ 6552629 h 6858000"/>
              <a:gd name="connsiteX129" fmla="*/ 11892693 w 12191999"/>
              <a:gd name="connsiteY129" fmla="*/ 6481755 h 6858000"/>
              <a:gd name="connsiteX130" fmla="*/ 11821820 w 12191999"/>
              <a:gd name="connsiteY130" fmla="*/ 6410877 h 6858000"/>
              <a:gd name="connsiteX131" fmla="*/ 11751753 w 12191999"/>
              <a:gd name="connsiteY131" fmla="*/ 6471593 h 6858000"/>
              <a:gd name="connsiteX132" fmla="*/ 11681687 w 12191999"/>
              <a:gd name="connsiteY132" fmla="*/ 6410877 h 6858000"/>
              <a:gd name="connsiteX133" fmla="*/ 11629616 w 12191999"/>
              <a:gd name="connsiteY133" fmla="*/ 6433787 h 6858000"/>
              <a:gd name="connsiteX134" fmla="*/ 11577546 w 12191999"/>
              <a:gd name="connsiteY134" fmla="*/ 6410877 h 6858000"/>
              <a:gd name="connsiteX135" fmla="*/ 11292677 w 12191999"/>
              <a:gd name="connsiteY135" fmla="*/ 6353369 h 6858000"/>
              <a:gd name="connsiteX136" fmla="*/ 11292677 w 12191999"/>
              <a:gd name="connsiteY136" fmla="*/ 6548921 h 6858000"/>
              <a:gd name="connsiteX137" fmla="*/ 11327596 w 12191999"/>
              <a:gd name="connsiteY137" fmla="*/ 6548921 h 6858000"/>
              <a:gd name="connsiteX138" fmla="*/ 11327596 w 12191999"/>
              <a:gd name="connsiteY138" fmla="*/ 6479360 h 6858000"/>
              <a:gd name="connsiteX139" fmla="*/ 11358603 w 12191999"/>
              <a:gd name="connsiteY139" fmla="*/ 6440528 h 6858000"/>
              <a:gd name="connsiteX140" fmla="*/ 11384585 w 12191999"/>
              <a:gd name="connsiteY140" fmla="*/ 6476006 h 6858000"/>
              <a:gd name="connsiteX141" fmla="*/ 11384585 w 12191999"/>
              <a:gd name="connsiteY141" fmla="*/ 6548921 h 6858000"/>
              <a:gd name="connsiteX142" fmla="*/ 11419227 w 12191999"/>
              <a:gd name="connsiteY142" fmla="*/ 6548921 h 6858000"/>
              <a:gd name="connsiteX143" fmla="*/ 11419227 w 12191999"/>
              <a:gd name="connsiteY143" fmla="*/ 6472935 h 6858000"/>
              <a:gd name="connsiteX144" fmla="*/ 11369499 w 12191999"/>
              <a:gd name="connsiteY144" fmla="*/ 6410916 h 6858000"/>
              <a:gd name="connsiteX145" fmla="*/ 11327596 w 12191999"/>
              <a:gd name="connsiteY145" fmla="*/ 6434939 h 6858000"/>
              <a:gd name="connsiteX146" fmla="*/ 11327596 w 12191999"/>
              <a:gd name="connsiteY146" fmla="*/ 6353369 h 6858000"/>
              <a:gd name="connsiteX147" fmla="*/ 11101596 w 12191999"/>
              <a:gd name="connsiteY147" fmla="*/ 6353369 h 6858000"/>
              <a:gd name="connsiteX148" fmla="*/ 11080086 w 12191999"/>
              <a:gd name="connsiteY148" fmla="*/ 6373203 h 6858000"/>
              <a:gd name="connsiteX149" fmla="*/ 11101596 w 12191999"/>
              <a:gd name="connsiteY149" fmla="*/ 6393318 h 6858000"/>
              <a:gd name="connsiteX150" fmla="*/ 11123389 w 12191999"/>
              <a:gd name="connsiteY150" fmla="*/ 6373203 h 6858000"/>
              <a:gd name="connsiteX151" fmla="*/ 11101596 w 12191999"/>
              <a:gd name="connsiteY151" fmla="*/ 6353369 h 6858000"/>
              <a:gd name="connsiteX152" fmla="*/ 10401805 w 12191999"/>
              <a:gd name="connsiteY152" fmla="*/ 6353369 h 6858000"/>
              <a:gd name="connsiteX153" fmla="*/ 10380295 w 12191999"/>
              <a:gd name="connsiteY153" fmla="*/ 6373203 h 6858000"/>
              <a:gd name="connsiteX154" fmla="*/ 10401805 w 12191999"/>
              <a:gd name="connsiteY154" fmla="*/ 6393318 h 6858000"/>
              <a:gd name="connsiteX155" fmla="*/ 10423598 w 12191999"/>
              <a:gd name="connsiteY155" fmla="*/ 6373203 h 6858000"/>
              <a:gd name="connsiteX156" fmla="*/ 10401805 w 12191999"/>
              <a:gd name="connsiteY156" fmla="*/ 6353369 h 6858000"/>
              <a:gd name="connsiteX157" fmla="*/ 10349007 w 12191999"/>
              <a:gd name="connsiteY157" fmla="*/ 6353369 h 6858000"/>
              <a:gd name="connsiteX158" fmla="*/ 10303191 w 12191999"/>
              <a:gd name="connsiteY158" fmla="*/ 6398625 h 6858000"/>
              <a:gd name="connsiteX159" fmla="*/ 10303191 w 12191999"/>
              <a:gd name="connsiteY159" fmla="*/ 6414270 h 6858000"/>
              <a:gd name="connsiteX160" fmla="*/ 10281958 w 12191999"/>
              <a:gd name="connsiteY160" fmla="*/ 6414270 h 6858000"/>
              <a:gd name="connsiteX161" fmla="*/ 10281958 w 12191999"/>
              <a:gd name="connsiteY161" fmla="*/ 6443041 h 6858000"/>
              <a:gd name="connsiteX162" fmla="*/ 10303191 w 12191999"/>
              <a:gd name="connsiteY162" fmla="*/ 6443041 h 6858000"/>
              <a:gd name="connsiteX163" fmla="*/ 10303191 w 12191999"/>
              <a:gd name="connsiteY163" fmla="*/ 6548916 h 6858000"/>
              <a:gd name="connsiteX164" fmla="*/ 10338110 w 12191999"/>
              <a:gd name="connsiteY164" fmla="*/ 6548916 h 6858000"/>
              <a:gd name="connsiteX165" fmla="*/ 10338110 w 12191999"/>
              <a:gd name="connsiteY165" fmla="*/ 6443041 h 6858000"/>
              <a:gd name="connsiteX166" fmla="*/ 10366605 w 12191999"/>
              <a:gd name="connsiteY166" fmla="*/ 6443041 h 6858000"/>
              <a:gd name="connsiteX167" fmla="*/ 10366605 w 12191999"/>
              <a:gd name="connsiteY167" fmla="*/ 6414270 h 6858000"/>
              <a:gd name="connsiteX168" fmla="*/ 10338110 w 12191999"/>
              <a:gd name="connsiteY168" fmla="*/ 6414270 h 6858000"/>
              <a:gd name="connsiteX169" fmla="*/ 10338110 w 12191999"/>
              <a:gd name="connsiteY169" fmla="*/ 6398625 h 6858000"/>
              <a:gd name="connsiteX170" fmla="*/ 10354591 w 12191999"/>
              <a:gd name="connsiteY170" fmla="*/ 6382704 h 6858000"/>
              <a:gd name="connsiteX171" fmla="*/ 10366605 w 12191999"/>
              <a:gd name="connsiteY171" fmla="*/ 6382704 h 6858000"/>
              <a:gd name="connsiteX172" fmla="*/ 10366605 w 12191999"/>
              <a:gd name="connsiteY172" fmla="*/ 6353369 h 6858000"/>
              <a:gd name="connsiteX173" fmla="*/ 9793829 w 12191999"/>
              <a:gd name="connsiteY173" fmla="*/ 6353369 h 6858000"/>
              <a:gd name="connsiteX174" fmla="*/ 9793829 w 12191999"/>
              <a:gd name="connsiteY174" fmla="*/ 6432709 h 6858000"/>
              <a:gd name="connsiteX175" fmla="*/ 9751367 w 12191999"/>
              <a:gd name="connsiteY175" fmla="*/ 6410916 h 6858000"/>
              <a:gd name="connsiteX176" fmla="*/ 9687954 w 12191999"/>
              <a:gd name="connsiteY176" fmla="*/ 6481313 h 6858000"/>
              <a:gd name="connsiteX177" fmla="*/ 9751367 w 12191999"/>
              <a:gd name="connsiteY177" fmla="*/ 6552269 h 6858000"/>
              <a:gd name="connsiteX178" fmla="*/ 9793829 w 12191999"/>
              <a:gd name="connsiteY178" fmla="*/ 6529641 h 6858000"/>
              <a:gd name="connsiteX179" fmla="*/ 9793552 w 12191999"/>
              <a:gd name="connsiteY179" fmla="*/ 6548916 h 6858000"/>
              <a:gd name="connsiteX180" fmla="*/ 9828753 w 12191999"/>
              <a:gd name="connsiteY180" fmla="*/ 6548916 h 6858000"/>
              <a:gd name="connsiteX181" fmla="*/ 9828753 w 12191999"/>
              <a:gd name="connsiteY181" fmla="*/ 6353369 h 6858000"/>
              <a:gd name="connsiteX182" fmla="*/ 0 w 12191999"/>
              <a:gd name="connsiteY182" fmla="*/ 0 h 6858000"/>
              <a:gd name="connsiteX183" fmla="*/ 3827459 w 12191999"/>
              <a:gd name="connsiteY183" fmla="*/ 0 h 6858000"/>
              <a:gd name="connsiteX184" fmla="*/ 5715001 w 12191999"/>
              <a:gd name="connsiteY184" fmla="*/ 0 h 6858000"/>
              <a:gd name="connsiteX185" fmla="*/ 8493070 w 12191999"/>
              <a:gd name="connsiteY185" fmla="*/ 0 h 6858000"/>
              <a:gd name="connsiteX186" fmla="*/ 8493070 w 12191999"/>
              <a:gd name="connsiteY186" fmla="*/ 1 h 6858000"/>
              <a:gd name="connsiteX187" fmla="*/ 12191999 w 12191999"/>
              <a:gd name="connsiteY187" fmla="*/ 1 h 6858000"/>
              <a:gd name="connsiteX188" fmla="*/ 12191999 w 12191999"/>
              <a:gd name="connsiteY188" fmla="*/ 6857999 h 6858000"/>
              <a:gd name="connsiteX189" fmla="*/ 8493070 w 12191999"/>
              <a:gd name="connsiteY189" fmla="*/ 6857999 h 6858000"/>
              <a:gd name="connsiteX190" fmla="*/ 8493070 w 12191999"/>
              <a:gd name="connsiteY190" fmla="*/ 6858000 h 6858000"/>
              <a:gd name="connsiteX191" fmla="*/ 8077200 w 12191999"/>
              <a:gd name="connsiteY191" fmla="*/ 6858000 h 6858000"/>
              <a:gd name="connsiteX192" fmla="*/ 6095999 w 12191999"/>
              <a:gd name="connsiteY192" fmla="*/ 6858000 h 6858000"/>
              <a:gd name="connsiteX193" fmla="*/ 3827459 w 12191999"/>
              <a:gd name="connsiteY193" fmla="*/ 6858000 h 6858000"/>
              <a:gd name="connsiteX194" fmla="*/ 3827459 w 12191999"/>
              <a:gd name="connsiteY194" fmla="*/ 6857998 h 6858000"/>
              <a:gd name="connsiteX195" fmla="*/ 0 w 12191999"/>
              <a:gd name="connsiteY195" fmla="*/ 6857998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Lst>
            <a:rect l="l" t="t" r="r" b="b"/>
            <a:pathLst>
              <a:path w="12191999" h="6858000">
                <a:moveTo>
                  <a:pt x="10218734" y="6463992"/>
                </a:moveTo>
                <a:lnTo>
                  <a:pt x="10218734" y="6493322"/>
                </a:lnTo>
                <a:lnTo>
                  <a:pt x="10280563" y="6493322"/>
                </a:lnTo>
                <a:lnTo>
                  <a:pt x="10280563" y="6463992"/>
                </a:lnTo>
                <a:close/>
                <a:moveTo>
                  <a:pt x="9758910" y="6441364"/>
                </a:moveTo>
                <a:cubicBezTo>
                  <a:pt x="9781815" y="6441364"/>
                  <a:pt x="9794388" y="6458403"/>
                  <a:pt x="9794388" y="6481590"/>
                </a:cubicBezTo>
                <a:cubicBezTo>
                  <a:pt x="9794388" y="6503942"/>
                  <a:pt x="9782656" y="6521821"/>
                  <a:pt x="9758910" y="6521821"/>
                </a:cubicBezTo>
                <a:cubicBezTo>
                  <a:pt x="9736282" y="6521821"/>
                  <a:pt x="9723150" y="6504500"/>
                  <a:pt x="9723150" y="6481313"/>
                </a:cubicBezTo>
                <a:cubicBezTo>
                  <a:pt x="9723150" y="6458685"/>
                  <a:pt x="9736282" y="6441364"/>
                  <a:pt x="9758910" y="6441364"/>
                </a:cubicBezTo>
                <a:close/>
                <a:moveTo>
                  <a:pt x="10848775" y="6439133"/>
                </a:moveTo>
                <a:cubicBezTo>
                  <a:pt x="10864137" y="6439133"/>
                  <a:pt x="10879505" y="6448630"/>
                  <a:pt x="10880900" y="6468186"/>
                </a:cubicBezTo>
                <a:lnTo>
                  <a:pt x="10813856" y="6468186"/>
                </a:lnTo>
                <a:cubicBezTo>
                  <a:pt x="10817209" y="6447794"/>
                  <a:pt x="10833413" y="6439133"/>
                  <a:pt x="10848775" y="6439133"/>
                </a:cubicBezTo>
                <a:close/>
                <a:moveTo>
                  <a:pt x="11084276" y="6414269"/>
                </a:moveTo>
                <a:lnTo>
                  <a:pt x="11084276" y="6548920"/>
                </a:lnTo>
                <a:lnTo>
                  <a:pt x="11118918" y="6548920"/>
                </a:lnTo>
                <a:lnTo>
                  <a:pt x="11118918" y="6414269"/>
                </a:lnTo>
                <a:close/>
                <a:moveTo>
                  <a:pt x="10445103" y="6414269"/>
                </a:moveTo>
                <a:lnTo>
                  <a:pt x="10445103" y="6548920"/>
                </a:lnTo>
                <a:lnTo>
                  <a:pt x="10479745" y="6548920"/>
                </a:lnTo>
                <a:lnTo>
                  <a:pt x="10479745" y="6488297"/>
                </a:lnTo>
                <a:cubicBezTo>
                  <a:pt x="10479745" y="6462597"/>
                  <a:pt x="10493436" y="6446394"/>
                  <a:pt x="10515505" y="6446394"/>
                </a:cubicBezTo>
                <a:lnTo>
                  <a:pt x="10528914" y="6446394"/>
                </a:lnTo>
                <a:lnTo>
                  <a:pt x="10528914" y="6414269"/>
                </a:lnTo>
                <a:cubicBezTo>
                  <a:pt x="10523325" y="6414269"/>
                  <a:pt x="10515505" y="6414546"/>
                  <a:pt x="10511593" y="6414828"/>
                </a:cubicBezTo>
                <a:cubicBezTo>
                  <a:pt x="10497902" y="6415946"/>
                  <a:pt x="10486729" y="6424047"/>
                  <a:pt x="10478068" y="6439410"/>
                </a:cubicBezTo>
                <a:lnTo>
                  <a:pt x="10478068" y="6414269"/>
                </a:lnTo>
                <a:close/>
                <a:moveTo>
                  <a:pt x="10384766" y="6414269"/>
                </a:moveTo>
                <a:lnTo>
                  <a:pt x="10384766" y="6548920"/>
                </a:lnTo>
                <a:lnTo>
                  <a:pt x="10419408" y="6548920"/>
                </a:lnTo>
                <a:lnTo>
                  <a:pt x="10419408" y="6414269"/>
                </a:lnTo>
                <a:close/>
                <a:moveTo>
                  <a:pt x="11208026" y="6410921"/>
                </a:moveTo>
                <a:cubicBezTo>
                  <a:pt x="11165564" y="6410921"/>
                  <a:pt x="11137906" y="6442769"/>
                  <a:pt x="11137906" y="6481600"/>
                </a:cubicBezTo>
                <a:cubicBezTo>
                  <a:pt x="11137906" y="6520708"/>
                  <a:pt x="11165282" y="6552279"/>
                  <a:pt x="11208026" y="6552279"/>
                </a:cubicBezTo>
                <a:cubicBezTo>
                  <a:pt x="11245458" y="6552279"/>
                  <a:pt x="11268086" y="6530210"/>
                  <a:pt x="11274234" y="6501716"/>
                </a:cubicBezTo>
                <a:lnTo>
                  <a:pt x="11237638" y="6501716"/>
                </a:lnTo>
                <a:cubicBezTo>
                  <a:pt x="11233167" y="6516242"/>
                  <a:pt x="11221994" y="6522667"/>
                  <a:pt x="11207749" y="6522667"/>
                </a:cubicBezTo>
                <a:cubicBezTo>
                  <a:pt x="11187634" y="6522667"/>
                  <a:pt x="11173389" y="6505628"/>
                  <a:pt x="11173389" y="6481600"/>
                </a:cubicBezTo>
                <a:cubicBezTo>
                  <a:pt x="11173389" y="6458408"/>
                  <a:pt x="11186521" y="6440810"/>
                  <a:pt x="11207749" y="6440810"/>
                </a:cubicBezTo>
                <a:cubicBezTo>
                  <a:pt x="11222276" y="6440810"/>
                  <a:pt x="11233449" y="6447794"/>
                  <a:pt x="11237638" y="6461484"/>
                </a:cubicBezTo>
                <a:lnTo>
                  <a:pt x="11274234" y="6461484"/>
                </a:lnTo>
                <a:cubicBezTo>
                  <a:pt x="11266973" y="6427124"/>
                  <a:pt x="11239592" y="6410921"/>
                  <a:pt x="11208026" y="6410921"/>
                </a:cubicBezTo>
                <a:close/>
                <a:moveTo>
                  <a:pt x="11010802" y="6410916"/>
                </a:moveTo>
                <a:cubicBezTo>
                  <a:pt x="10992086" y="6410916"/>
                  <a:pt x="10975324" y="6420971"/>
                  <a:pt x="10967222" y="6436898"/>
                </a:cubicBezTo>
                <a:lnTo>
                  <a:pt x="10967222" y="6414269"/>
                </a:lnTo>
                <a:lnTo>
                  <a:pt x="10934257" y="6414269"/>
                </a:lnTo>
                <a:lnTo>
                  <a:pt x="10934257" y="6548921"/>
                </a:lnTo>
                <a:lnTo>
                  <a:pt x="10969176" y="6548921"/>
                </a:lnTo>
                <a:lnTo>
                  <a:pt x="10969176" y="6479359"/>
                </a:lnTo>
                <a:cubicBezTo>
                  <a:pt x="10969176" y="6455613"/>
                  <a:pt x="10980908" y="6440528"/>
                  <a:pt x="10999906" y="6440528"/>
                </a:cubicBezTo>
                <a:cubicBezTo>
                  <a:pt x="11016109" y="6440528"/>
                  <a:pt x="11026165" y="6454219"/>
                  <a:pt x="11026165" y="6476006"/>
                </a:cubicBezTo>
                <a:lnTo>
                  <a:pt x="11026165" y="6548921"/>
                </a:lnTo>
                <a:lnTo>
                  <a:pt x="11061084" y="6548921"/>
                </a:lnTo>
                <a:lnTo>
                  <a:pt x="11061084" y="6472934"/>
                </a:lnTo>
                <a:cubicBezTo>
                  <a:pt x="11061088" y="6440528"/>
                  <a:pt x="11050192" y="6410916"/>
                  <a:pt x="11010802" y="6410916"/>
                </a:cubicBezTo>
                <a:close/>
                <a:moveTo>
                  <a:pt x="10848775" y="6410916"/>
                </a:moveTo>
                <a:cubicBezTo>
                  <a:pt x="10803801" y="6410916"/>
                  <a:pt x="10778655" y="6443600"/>
                  <a:pt x="10778655" y="6482713"/>
                </a:cubicBezTo>
                <a:cubicBezTo>
                  <a:pt x="10778655" y="6522939"/>
                  <a:pt x="10806031" y="6552274"/>
                  <a:pt x="10848493" y="6552274"/>
                </a:cubicBezTo>
                <a:cubicBezTo>
                  <a:pt x="10874475" y="6552274"/>
                  <a:pt x="10901569" y="6539424"/>
                  <a:pt x="10912188" y="6506459"/>
                </a:cubicBezTo>
                <a:lnTo>
                  <a:pt x="10876987" y="6506459"/>
                </a:lnTo>
                <a:cubicBezTo>
                  <a:pt x="10871680" y="6517355"/>
                  <a:pt x="10861066" y="6523780"/>
                  <a:pt x="10848211" y="6523780"/>
                </a:cubicBezTo>
                <a:cubicBezTo>
                  <a:pt x="10831172" y="6523780"/>
                  <a:pt x="10814410" y="6512884"/>
                  <a:pt x="10813292" y="6489978"/>
                </a:cubicBezTo>
                <a:lnTo>
                  <a:pt x="10914701" y="6489978"/>
                </a:lnTo>
                <a:cubicBezTo>
                  <a:pt x="10915537" y="6486625"/>
                  <a:pt x="10916096" y="6479641"/>
                  <a:pt x="10916096" y="6476847"/>
                </a:cubicBezTo>
                <a:cubicBezTo>
                  <a:pt x="10916101" y="6438851"/>
                  <a:pt x="10887330" y="6410916"/>
                  <a:pt x="10848775" y="6410916"/>
                </a:cubicBezTo>
                <a:close/>
                <a:moveTo>
                  <a:pt x="10619426" y="6410916"/>
                </a:moveTo>
                <a:cubicBezTo>
                  <a:pt x="10602387" y="6410916"/>
                  <a:pt x="10585902" y="6419295"/>
                  <a:pt x="10576682" y="6432426"/>
                </a:cubicBezTo>
                <a:lnTo>
                  <a:pt x="10576682" y="6414269"/>
                </a:lnTo>
                <a:lnTo>
                  <a:pt x="10543717" y="6414269"/>
                </a:lnTo>
                <a:lnTo>
                  <a:pt x="10543717" y="6548921"/>
                </a:lnTo>
                <a:lnTo>
                  <a:pt x="10578636" y="6548921"/>
                </a:lnTo>
                <a:lnTo>
                  <a:pt x="10578636" y="6479359"/>
                </a:lnTo>
                <a:cubicBezTo>
                  <a:pt x="10578636" y="6455613"/>
                  <a:pt x="10590650" y="6440528"/>
                  <a:pt x="10609643" y="6440528"/>
                </a:cubicBezTo>
                <a:cubicBezTo>
                  <a:pt x="10624728" y="6440528"/>
                  <a:pt x="10634225" y="6454219"/>
                  <a:pt x="10634225" y="6476006"/>
                </a:cubicBezTo>
                <a:lnTo>
                  <a:pt x="10634225" y="6548921"/>
                </a:lnTo>
                <a:lnTo>
                  <a:pt x="10669144" y="6548921"/>
                </a:lnTo>
                <a:lnTo>
                  <a:pt x="10669144" y="6479359"/>
                </a:lnTo>
                <a:cubicBezTo>
                  <a:pt x="10669144" y="6455613"/>
                  <a:pt x="10681158" y="6440528"/>
                  <a:pt x="10700433" y="6440528"/>
                </a:cubicBezTo>
                <a:cubicBezTo>
                  <a:pt x="10715236" y="6440528"/>
                  <a:pt x="10724737" y="6454219"/>
                  <a:pt x="10724737" y="6476006"/>
                </a:cubicBezTo>
                <a:lnTo>
                  <a:pt x="10724737" y="6548921"/>
                </a:lnTo>
                <a:lnTo>
                  <a:pt x="10759656" y="6548921"/>
                </a:lnTo>
                <a:lnTo>
                  <a:pt x="10759656" y="6472934"/>
                </a:lnTo>
                <a:cubicBezTo>
                  <a:pt x="10759661" y="6434939"/>
                  <a:pt x="10739546" y="6410916"/>
                  <a:pt x="10707703" y="6410916"/>
                </a:cubicBezTo>
                <a:cubicBezTo>
                  <a:pt x="10688428" y="6410916"/>
                  <a:pt x="10670548" y="6420412"/>
                  <a:pt x="10661329" y="6435221"/>
                </a:cubicBezTo>
                <a:cubicBezTo>
                  <a:pt x="10652950" y="6420417"/>
                  <a:pt x="10636747" y="6410916"/>
                  <a:pt x="10619426" y="6410916"/>
                </a:cubicBezTo>
                <a:close/>
                <a:moveTo>
                  <a:pt x="10056425" y="6410916"/>
                </a:moveTo>
                <a:cubicBezTo>
                  <a:pt x="10039386" y="6410916"/>
                  <a:pt x="10022901" y="6419295"/>
                  <a:pt x="10013681" y="6432426"/>
                </a:cubicBezTo>
                <a:lnTo>
                  <a:pt x="10013681" y="6414269"/>
                </a:lnTo>
                <a:lnTo>
                  <a:pt x="9980716" y="6414269"/>
                </a:lnTo>
                <a:lnTo>
                  <a:pt x="9980716" y="6548921"/>
                </a:lnTo>
                <a:lnTo>
                  <a:pt x="10015635" y="6548921"/>
                </a:lnTo>
                <a:lnTo>
                  <a:pt x="10015635" y="6479359"/>
                </a:lnTo>
                <a:cubicBezTo>
                  <a:pt x="10015635" y="6455613"/>
                  <a:pt x="10027649" y="6440528"/>
                  <a:pt x="10046642" y="6440528"/>
                </a:cubicBezTo>
                <a:cubicBezTo>
                  <a:pt x="10061727" y="6440528"/>
                  <a:pt x="10071224" y="6454219"/>
                  <a:pt x="10071224" y="6476006"/>
                </a:cubicBezTo>
                <a:lnTo>
                  <a:pt x="10071224" y="6548921"/>
                </a:lnTo>
                <a:lnTo>
                  <a:pt x="10106143" y="6548921"/>
                </a:lnTo>
                <a:lnTo>
                  <a:pt x="10106143" y="6479359"/>
                </a:lnTo>
                <a:cubicBezTo>
                  <a:pt x="10106143" y="6455613"/>
                  <a:pt x="10118157" y="6440528"/>
                  <a:pt x="10137432" y="6440528"/>
                </a:cubicBezTo>
                <a:cubicBezTo>
                  <a:pt x="10152240" y="6440528"/>
                  <a:pt x="10161736" y="6454219"/>
                  <a:pt x="10161736" y="6476006"/>
                </a:cubicBezTo>
                <a:lnTo>
                  <a:pt x="10161736" y="6548921"/>
                </a:lnTo>
                <a:lnTo>
                  <a:pt x="10196656" y="6548921"/>
                </a:lnTo>
                <a:lnTo>
                  <a:pt x="10196656" y="6472934"/>
                </a:lnTo>
                <a:cubicBezTo>
                  <a:pt x="10196665" y="6434939"/>
                  <a:pt x="10176550" y="6410916"/>
                  <a:pt x="10144702" y="6410916"/>
                </a:cubicBezTo>
                <a:cubicBezTo>
                  <a:pt x="10125427" y="6410916"/>
                  <a:pt x="10107547" y="6420412"/>
                  <a:pt x="10098328" y="6435221"/>
                </a:cubicBezTo>
                <a:cubicBezTo>
                  <a:pt x="10089949" y="6420417"/>
                  <a:pt x="10073746" y="6410916"/>
                  <a:pt x="10056425" y="6410916"/>
                </a:cubicBezTo>
                <a:close/>
                <a:moveTo>
                  <a:pt x="9903062" y="6410916"/>
                </a:moveTo>
                <a:cubicBezTo>
                  <a:pt x="9870379" y="6410916"/>
                  <a:pt x="9849986" y="6427396"/>
                  <a:pt x="9849986" y="6453378"/>
                </a:cubicBezTo>
                <a:cubicBezTo>
                  <a:pt x="9849986" y="6465951"/>
                  <a:pt x="9856693" y="6474888"/>
                  <a:pt x="9866748" y="6480477"/>
                </a:cubicBezTo>
                <a:cubicBezTo>
                  <a:pt x="9878203" y="6486902"/>
                  <a:pt x="9891330" y="6490255"/>
                  <a:pt x="9900832" y="6492491"/>
                </a:cubicBezTo>
                <a:cubicBezTo>
                  <a:pt x="9924855" y="6498080"/>
                  <a:pt x="9927090" y="6503387"/>
                  <a:pt x="9927090" y="6510371"/>
                </a:cubicBezTo>
                <a:cubicBezTo>
                  <a:pt x="9927090" y="6519590"/>
                  <a:pt x="9918989" y="6525179"/>
                  <a:pt x="9906416" y="6525179"/>
                </a:cubicBezTo>
                <a:cubicBezTo>
                  <a:pt x="9892448" y="6525179"/>
                  <a:pt x="9882393" y="6517914"/>
                  <a:pt x="9880157" y="6506182"/>
                </a:cubicBezTo>
                <a:lnTo>
                  <a:pt x="9845238" y="6506182"/>
                </a:lnTo>
                <a:cubicBezTo>
                  <a:pt x="9848591" y="6534399"/>
                  <a:pt x="9872337" y="6552274"/>
                  <a:pt x="9906975" y="6552274"/>
                </a:cubicBezTo>
                <a:cubicBezTo>
                  <a:pt x="9940499" y="6552274"/>
                  <a:pt x="9961727" y="6535235"/>
                  <a:pt x="9961727" y="6508417"/>
                </a:cubicBezTo>
                <a:cubicBezTo>
                  <a:pt x="9961722" y="6490814"/>
                  <a:pt x="9952226" y="6479636"/>
                  <a:pt x="9936023" y="6474329"/>
                </a:cubicBezTo>
                <a:cubicBezTo>
                  <a:pt x="9927921" y="6471535"/>
                  <a:pt x="9920660" y="6469299"/>
                  <a:pt x="9911159" y="6467068"/>
                </a:cubicBezTo>
                <a:cubicBezTo>
                  <a:pt x="9901663" y="6464833"/>
                  <a:pt x="9883783" y="6462879"/>
                  <a:pt x="9883783" y="6451147"/>
                </a:cubicBezTo>
                <a:cubicBezTo>
                  <a:pt x="9883783" y="6443045"/>
                  <a:pt x="9891044" y="6438015"/>
                  <a:pt x="9902780" y="6438015"/>
                </a:cubicBezTo>
                <a:cubicBezTo>
                  <a:pt x="9914235" y="6438015"/>
                  <a:pt x="9922337" y="6443604"/>
                  <a:pt x="9924014" y="6452542"/>
                </a:cubicBezTo>
                <a:lnTo>
                  <a:pt x="9956697" y="6452542"/>
                </a:lnTo>
                <a:cubicBezTo>
                  <a:pt x="9953344" y="6426842"/>
                  <a:pt x="9932674" y="6410916"/>
                  <a:pt x="9903062" y="6410916"/>
                </a:cubicBezTo>
                <a:close/>
                <a:moveTo>
                  <a:pt x="11577546" y="6410877"/>
                </a:moveTo>
                <a:cubicBezTo>
                  <a:pt x="11538404" y="6410877"/>
                  <a:pt x="11506673" y="6442608"/>
                  <a:pt x="11506673" y="6481750"/>
                </a:cubicBezTo>
                <a:cubicBezTo>
                  <a:pt x="11506673" y="6520893"/>
                  <a:pt x="11538399" y="6552629"/>
                  <a:pt x="11577546" y="6552629"/>
                </a:cubicBezTo>
                <a:cubicBezTo>
                  <a:pt x="11598163" y="6552629"/>
                  <a:pt x="11616669" y="6543769"/>
                  <a:pt x="11629616" y="6529719"/>
                </a:cubicBezTo>
                <a:cubicBezTo>
                  <a:pt x="11642568" y="6543774"/>
                  <a:pt x="11661070" y="6552629"/>
                  <a:pt x="11681687" y="6552629"/>
                </a:cubicBezTo>
                <a:cubicBezTo>
                  <a:pt x="11717369" y="6552629"/>
                  <a:pt x="11746811" y="6526229"/>
                  <a:pt x="11751753" y="6491913"/>
                </a:cubicBezTo>
                <a:cubicBezTo>
                  <a:pt x="11756691" y="6526229"/>
                  <a:pt x="11786133" y="6552629"/>
                  <a:pt x="11821820" y="6552629"/>
                </a:cubicBezTo>
                <a:cubicBezTo>
                  <a:pt x="11860962" y="6552629"/>
                  <a:pt x="11892693" y="6520898"/>
                  <a:pt x="11892693" y="6481755"/>
                </a:cubicBezTo>
                <a:cubicBezTo>
                  <a:pt x="11892693" y="6442613"/>
                  <a:pt x="11860962" y="6410877"/>
                  <a:pt x="11821820" y="6410877"/>
                </a:cubicBezTo>
                <a:cubicBezTo>
                  <a:pt x="11786133" y="6410877"/>
                  <a:pt x="11756691" y="6437277"/>
                  <a:pt x="11751753" y="6471593"/>
                </a:cubicBezTo>
                <a:cubicBezTo>
                  <a:pt x="11746815" y="6437277"/>
                  <a:pt x="11717373" y="6410877"/>
                  <a:pt x="11681687" y="6410877"/>
                </a:cubicBezTo>
                <a:cubicBezTo>
                  <a:pt x="11661070" y="6410877"/>
                  <a:pt x="11642564" y="6419737"/>
                  <a:pt x="11629616" y="6433787"/>
                </a:cubicBezTo>
                <a:cubicBezTo>
                  <a:pt x="11616665" y="6419732"/>
                  <a:pt x="11598163" y="6410877"/>
                  <a:pt x="11577546" y="6410877"/>
                </a:cubicBezTo>
                <a:close/>
                <a:moveTo>
                  <a:pt x="11292677" y="6353369"/>
                </a:moveTo>
                <a:lnTo>
                  <a:pt x="11292677" y="6548921"/>
                </a:lnTo>
                <a:lnTo>
                  <a:pt x="11327596" y="6548921"/>
                </a:lnTo>
                <a:lnTo>
                  <a:pt x="11327596" y="6479360"/>
                </a:lnTo>
                <a:cubicBezTo>
                  <a:pt x="11327596" y="6455614"/>
                  <a:pt x="11339610" y="6440528"/>
                  <a:pt x="11358603" y="6440528"/>
                </a:cubicBezTo>
                <a:cubicBezTo>
                  <a:pt x="11380113" y="6440528"/>
                  <a:pt x="11384585" y="6454496"/>
                  <a:pt x="11384585" y="6476006"/>
                </a:cubicBezTo>
                <a:lnTo>
                  <a:pt x="11384585" y="6548921"/>
                </a:lnTo>
                <a:lnTo>
                  <a:pt x="11419227" y="6548921"/>
                </a:lnTo>
                <a:lnTo>
                  <a:pt x="11419227" y="6472935"/>
                </a:lnTo>
                <a:cubicBezTo>
                  <a:pt x="11419222" y="6440528"/>
                  <a:pt x="11408889" y="6410916"/>
                  <a:pt x="11369499" y="6410916"/>
                </a:cubicBezTo>
                <a:cubicBezTo>
                  <a:pt x="11353019" y="6410916"/>
                  <a:pt x="11336816" y="6420136"/>
                  <a:pt x="11327596" y="6434939"/>
                </a:cubicBezTo>
                <a:lnTo>
                  <a:pt x="11327596" y="6353369"/>
                </a:lnTo>
                <a:close/>
                <a:moveTo>
                  <a:pt x="11101596" y="6353369"/>
                </a:moveTo>
                <a:cubicBezTo>
                  <a:pt x="11091259" y="6353369"/>
                  <a:pt x="11080086" y="6359794"/>
                  <a:pt x="11080086" y="6373203"/>
                </a:cubicBezTo>
                <a:cubicBezTo>
                  <a:pt x="11080086" y="6386053"/>
                  <a:pt x="11090700" y="6393318"/>
                  <a:pt x="11101596" y="6393318"/>
                </a:cubicBezTo>
                <a:cubicBezTo>
                  <a:pt x="11114446" y="6393318"/>
                  <a:pt x="11123389" y="6384099"/>
                  <a:pt x="11123389" y="6373203"/>
                </a:cubicBezTo>
                <a:cubicBezTo>
                  <a:pt x="11123384" y="6361189"/>
                  <a:pt x="11113605" y="6353369"/>
                  <a:pt x="11101596" y="6353369"/>
                </a:cubicBezTo>
                <a:close/>
                <a:moveTo>
                  <a:pt x="10401805" y="6353369"/>
                </a:moveTo>
                <a:cubicBezTo>
                  <a:pt x="10390350" y="6353369"/>
                  <a:pt x="10380295" y="6360630"/>
                  <a:pt x="10380295" y="6373203"/>
                </a:cubicBezTo>
                <a:cubicBezTo>
                  <a:pt x="10380295" y="6385217"/>
                  <a:pt x="10390073" y="6393318"/>
                  <a:pt x="10401805" y="6393318"/>
                </a:cubicBezTo>
                <a:cubicBezTo>
                  <a:pt x="10415214" y="6393318"/>
                  <a:pt x="10423598" y="6383540"/>
                  <a:pt x="10423598" y="6373203"/>
                </a:cubicBezTo>
                <a:cubicBezTo>
                  <a:pt x="10423593" y="6361471"/>
                  <a:pt x="10414096" y="6353369"/>
                  <a:pt x="10401805" y="6353369"/>
                </a:cubicBezTo>
                <a:close/>
                <a:moveTo>
                  <a:pt x="10349007" y="6353369"/>
                </a:moveTo>
                <a:cubicBezTo>
                  <a:pt x="10320789" y="6353369"/>
                  <a:pt x="10303191" y="6370690"/>
                  <a:pt x="10303191" y="6398625"/>
                </a:cubicBezTo>
                <a:lnTo>
                  <a:pt x="10303191" y="6414270"/>
                </a:lnTo>
                <a:lnTo>
                  <a:pt x="10281958" y="6414270"/>
                </a:lnTo>
                <a:lnTo>
                  <a:pt x="10281958" y="6443041"/>
                </a:lnTo>
                <a:lnTo>
                  <a:pt x="10303191" y="6443041"/>
                </a:lnTo>
                <a:lnTo>
                  <a:pt x="10303191" y="6548916"/>
                </a:lnTo>
                <a:lnTo>
                  <a:pt x="10338110" y="6548916"/>
                </a:lnTo>
                <a:lnTo>
                  <a:pt x="10338110" y="6443041"/>
                </a:lnTo>
                <a:lnTo>
                  <a:pt x="10366605" y="6443041"/>
                </a:lnTo>
                <a:lnTo>
                  <a:pt x="10366605" y="6414270"/>
                </a:lnTo>
                <a:lnTo>
                  <a:pt x="10338110" y="6414270"/>
                </a:lnTo>
                <a:lnTo>
                  <a:pt x="10338110" y="6398625"/>
                </a:lnTo>
                <a:cubicBezTo>
                  <a:pt x="10338110" y="6388847"/>
                  <a:pt x="10344535" y="6382704"/>
                  <a:pt x="10354591" y="6382704"/>
                </a:cubicBezTo>
                <a:lnTo>
                  <a:pt x="10366605" y="6382704"/>
                </a:lnTo>
                <a:lnTo>
                  <a:pt x="10366605" y="6353369"/>
                </a:lnTo>
                <a:close/>
                <a:moveTo>
                  <a:pt x="9793829" y="6353369"/>
                </a:moveTo>
                <a:lnTo>
                  <a:pt x="9793829" y="6432709"/>
                </a:lnTo>
                <a:cubicBezTo>
                  <a:pt x="9783215" y="6417346"/>
                  <a:pt x="9769247" y="6410916"/>
                  <a:pt x="9751367" y="6410916"/>
                </a:cubicBezTo>
                <a:cubicBezTo>
                  <a:pt x="9713377" y="6410916"/>
                  <a:pt x="9687954" y="6440805"/>
                  <a:pt x="9687954" y="6481313"/>
                </a:cubicBezTo>
                <a:cubicBezTo>
                  <a:pt x="9687954" y="6526288"/>
                  <a:pt x="9717007" y="6552269"/>
                  <a:pt x="9751367" y="6552269"/>
                </a:cubicBezTo>
                <a:cubicBezTo>
                  <a:pt x="9772319" y="6552269"/>
                  <a:pt x="9784051" y="6543332"/>
                  <a:pt x="9793829" y="6529641"/>
                </a:cubicBezTo>
                <a:lnTo>
                  <a:pt x="9793552" y="6548916"/>
                </a:lnTo>
                <a:lnTo>
                  <a:pt x="9828753" y="6548916"/>
                </a:lnTo>
                <a:lnTo>
                  <a:pt x="9828753" y="6353369"/>
                </a:lnTo>
                <a:close/>
                <a:moveTo>
                  <a:pt x="0" y="0"/>
                </a:moveTo>
                <a:lnTo>
                  <a:pt x="3827459" y="0"/>
                </a:lnTo>
                <a:lnTo>
                  <a:pt x="5715001" y="0"/>
                </a:lnTo>
                <a:lnTo>
                  <a:pt x="8493070" y="0"/>
                </a:lnTo>
                <a:lnTo>
                  <a:pt x="8493070" y="1"/>
                </a:lnTo>
                <a:lnTo>
                  <a:pt x="12191999" y="1"/>
                </a:lnTo>
                <a:lnTo>
                  <a:pt x="12191999" y="6857999"/>
                </a:lnTo>
                <a:lnTo>
                  <a:pt x="8493070" y="6857999"/>
                </a:lnTo>
                <a:lnTo>
                  <a:pt x="8493070" y="6858000"/>
                </a:lnTo>
                <a:lnTo>
                  <a:pt x="8077200" y="6858000"/>
                </a:lnTo>
                <a:lnTo>
                  <a:pt x="6095999" y="6858000"/>
                </a:lnTo>
                <a:lnTo>
                  <a:pt x="3827459" y="6858000"/>
                </a:lnTo>
                <a:lnTo>
                  <a:pt x="3827459" y="6857998"/>
                </a:lnTo>
                <a:lnTo>
                  <a:pt x="0" y="6857998"/>
                </a:lnTo>
                <a:close/>
              </a:path>
            </a:pathLst>
          </a:custGeom>
          <a:solidFill>
            <a:schemeClr val="bg2"/>
          </a:solidFill>
        </p:spPr>
        <p:txBody>
          <a:bodyPr wrap="square">
            <a:noAutofit/>
          </a:bodyPr>
          <a:lstStyle>
            <a:lvl1pPr algn="ctr">
              <a:defRPr/>
            </a:lvl1pPr>
          </a:lstStyle>
          <a:p>
            <a:r>
              <a:rPr lang="en-GB"/>
              <a:t> </a:t>
            </a:r>
          </a:p>
        </p:txBody>
      </p:sp>
      <p:sp>
        <p:nvSpPr>
          <p:cNvPr id="4" name="Date Placeholder 3">
            <a:extLst>
              <a:ext uri="{FF2B5EF4-FFF2-40B4-BE49-F238E27FC236}">
                <a16:creationId xmlns:a16="http://schemas.microsoft.com/office/drawing/2014/main" id="{31408263-2595-43EE-0C56-DC6471C67322}"/>
              </a:ext>
            </a:extLst>
          </p:cNvPr>
          <p:cNvSpPr>
            <a:spLocks noGrp="1"/>
          </p:cNvSpPr>
          <p:nvPr>
            <p:ph type="dt" sz="half" idx="10"/>
          </p:nvPr>
        </p:nvSpPr>
        <p:spPr>
          <a:xfrm>
            <a:off x="302399" y="6362699"/>
            <a:ext cx="2743200" cy="240506"/>
          </a:xfrm>
          <a:prstGeom prst="rect">
            <a:avLst/>
          </a:prstGeom>
        </p:spPr>
        <p:txBody>
          <a:bodyPr lIns="0" tIns="0" rIns="0" bIns="0" anchor="b"/>
          <a:lstStyle>
            <a:lvl1pPr>
              <a:defRPr sz="1300">
                <a:solidFill>
                  <a:schemeClr val="bg1"/>
                </a:solidFill>
              </a:defRPr>
            </a:lvl1pPr>
          </a:lstStyle>
          <a:p>
            <a:endParaRPr lang="en-GB"/>
          </a:p>
        </p:txBody>
      </p:sp>
      <p:sp>
        <p:nvSpPr>
          <p:cNvPr id="5" name="Title 1">
            <a:extLst>
              <a:ext uri="{FF2B5EF4-FFF2-40B4-BE49-F238E27FC236}">
                <a16:creationId xmlns:a16="http://schemas.microsoft.com/office/drawing/2014/main" id="{75A8265A-6C23-8BAE-76E2-2863282EC13C}"/>
              </a:ext>
            </a:extLst>
          </p:cNvPr>
          <p:cNvSpPr>
            <a:spLocks noGrp="1"/>
          </p:cNvSpPr>
          <p:nvPr>
            <p:ph type="ctrTitle" hasCustomPrompt="1"/>
          </p:nvPr>
        </p:nvSpPr>
        <p:spPr>
          <a:xfrm>
            <a:off x="302399" y="302400"/>
            <a:ext cx="11589563" cy="1978342"/>
          </a:xfrm>
        </p:spPr>
        <p:txBody>
          <a:bodyPr anchor="t">
            <a:noAutofit/>
          </a:bodyPr>
          <a:lstStyle>
            <a:lvl1pPr algn="l">
              <a:lnSpc>
                <a:spcPct val="85000"/>
              </a:lnSpc>
              <a:defRPr sz="5700">
                <a:solidFill>
                  <a:schemeClr val="bg1"/>
                </a:solidFill>
              </a:defRPr>
            </a:lvl1pPr>
          </a:lstStyle>
          <a:p>
            <a:r>
              <a:rPr lang="en-GB"/>
              <a:t>Presentation</a:t>
            </a:r>
            <a:br>
              <a:rPr lang="en-GB"/>
            </a:br>
            <a:r>
              <a:rPr lang="en-GB"/>
              <a:t>Title</a:t>
            </a:r>
          </a:p>
        </p:txBody>
      </p:sp>
      <p:sp>
        <p:nvSpPr>
          <p:cNvPr id="6" name="Subtitle 2">
            <a:extLst>
              <a:ext uri="{FF2B5EF4-FFF2-40B4-BE49-F238E27FC236}">
                <a16:creationId xmlns:a16="http://schemas.microsoft.com/office/drawing/2014/main" id="{1FA3724D-0157-CD66-3F1F-5E78E0B271CB}"/>
              </a:ext>
            </a:extLst>
          </p:cNvPr>
          <p:cNvSpPr>
            <a:spLocks noGrp="1"/>
          </p:cNvSpPr>
          <p:nvPr>
            <p:ph type="subTitle" idx="1" hasCustomPrompt="1"/>
          </p:nvPr>
        </p:nvSpPr>
        <p:spPr>
          <a:xfrm>
            <a:off x="302400" y="2420938"/>
            <a:ext cx="11589562" cy="886900"/>
          </a:xfrm>
        </p:spPr>
        <p:txBody>
          <a:bodyPr tIns="0">
            <a:noAutofit/>
          </a:bodyPr>
          <a:lstStyle>
            <a:lvl1pPr marL="0" indent="0" algn="l">
              <a:buNone/>
              <a:defRPr sz="285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err="1"/>
              <a:t>Subtitle</a:t>
            </a:r>
            <a:r>
              <a:rPr lang="it-IT"/>
              <a:t>: Vitate </a:t>
            </a:r>
            <a:r>
              <a:rPr lang="it-IT" err="1"/>
              <a:t>solorec</a:t>
            </a:r>
            <a:r>
              <a:rPr lang="it-IT"/>
              <a:t> </a:t>
            </a:r>
            <a:r>
              <a:rPr lang="it-IT" err="1"/>
              <a:t>torisqu</a:t>
            </a:r>
            <a:r>
              <a:rPr lang="it-IT"/>
              <a:t> </a:t>
            </a:r>
            <a:r>
              <a:rPr lang="it-IT" err="1"/>
              <a:t>asperio</a:t>
            </a:r>
            <a:r>
              <a:rPr lang="it-IT"/>
              <a:t> </a:t>
            </a:r>
            <a:r>
              <a:rPr lang="it-IT" err="1"/>
              <a:t>berat</a:t>
            </a:r>
            <a:r>
              <a:rPr lang="it-IT"/>
              <a:t>. </a:t>
            </a:r>
            <a:r>
              <a:rPr lang="it-IT" err="1"/>
              <a:t>Duciate</a:t>
            </a:r>
            <a:r>
              <a:rPr lang="it-IT"/>
              <a:t> non ne core.</a:t>
            </a:r>
            <a:endParaRPr lang="en-GB"/>
          </a:p>
        </p:txBody>
      </p:sp>
      <p:sp>
        <p:nvSpPr>
          <p:cNvPr id="7" name="Text Placeholder 7">
            <a:extLst>
              <a:ext uri="{FF2B5EF4-FFF2-40B4-BE49-F238E27FC236}">
                <a16:creationId xmlns:a16="http://schemas.microsoft.com/office/drawing/2014/main" id="{07B38E9E-A0AF-F9AD-159D-A4B9BEE3C4FB}"/>
              </a:ext>
            </a:extLst>
          </p:cNvPr>
          <p:cNvSpPr>
            <a:spLocks noGrp="1"/>
          </p:cNvSpPr>
          <p:nvPr>
            <p:ph type="body" sz="quarter" idx="11" hasCustomPrompt="1"/>
          </p:nvPr>
        </p:nvSpPr>
        <p:spPr>
          <a:xfrm>
            <a:off x="302399" y="3357562"/>
            <a:ext cx="11589563" cy="1069976"/>
          </a:xfrm>
        </p:spPr>
        <p:txBody>
          <a:bodyPr tIns="0">
            <a:noAutofit/>
          </a:bodyPr>
          <a:lstStyle>
            <a:lvl1pPr>
              <a:defRPr sz="2850">
                <a:solidFill>
                  <a:schemeClr val="bg1"/>
                </a:solidFill>
                <a:latin typeface="+mj-lt"/>
              </a:defRPr>
            </a:lvl1pPr>
          </a:lstStyle>
          <a:p>
            <a:pPr lvl="0"/>
            <a:r>
              <a:rPr lang="en-US"/>
              <a:t>Presenter name</a:t>
            </a:r>
            <a:endParaRPr lang="en-GB"/>
          </a:p>
        </p:txBody>
      </p:sp>
    </p:spTree>
    <p:extLst>
      <p:ext uri="{BB962C8B-B14F-4D97-AF65-F5344CB8AC3E}">
        <p14:creationId xmlns:p14="http://schemas.microsoft.com/office/powerpoint/2010/main" val="496413179"/>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Title Slide (Black Logo)">
    <p:bg>
      <p:bgPr>
        <a:solidFill>
          <a:schemeClr val="bg1"/>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C0DADE9C-AAB5-31C2-1628-542A1A70C345}"/>
              </a:ext>
            </a:extLst>
          </p:cNvPr>
          <p:cNvSpPr/>
          <p:nvPr userDrawn="1"/>
        </p:nvSpPr>
        <p:spPr>
          <a:xfrm>
            <a:off x="0" y="-9524"/>
            <a:ext cx="12191996" cy="6857998"/>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3" name="Picture Placeholder 7">
            <a:extLst>
              <a:ext uri="{FF2B5EF4-FFF2-40B4-BE49-F238E27FC236}">
                <a16:creationId xmlns:a16="http://schemas.microsoft.com/office/drawing/2014/main" id="{B5F25862-AE8C-B710-85AA-79079437061F}"/>
              </a:ext>
            </a:extLst>
          </p:cNvPr>
          <p:cNvSpPr>
            <a:spLocks noGrp="1"/>
          </p:cNvSpPr>
          <p:nvPr>
            <p:ph type="pic" sz="quarter" idx="25" hasCustomPrompt="1"/>
          </p:nvPr>
        </p:nvSpPr>
        <p:spPr>
          <a:xfrm>
            <a:off x="0" y="0"/>
            <a:ext cx="12191999" cy="6858000"/>
          </a:xfrm>
          <a:custGeom>
            <a:avLst/>
            <a:gdLst>
              <a:gd name="connsiteX0" fmla="*/ 10218734 w 12191999"/>
              <a:gd name="connsiteY0" fmla="*/ 6463992 h 6858000"/>
              <a:gd name="connsiteX1" fmla="*/ 10218734 w 12191999"/>
              <a:gd name="connsiteY1" fmla="*/ 6493322 h 6858000"/>
              <a:gd name="connsiteX2" fmla="*/ 10280563 w 12191999"/>
              <a:gd name="connsiteY2" fmla="*/ 6493322 h 6858000"/>
              <a:gd name="connsiteX3" fmla="*/ 10280563 w 12191999"/>
              <a:gd name="connsiteY3" fmla="*/ 6463992 h 6858000"/>
              <a:gd name="connsiteX4" fmla="*/ 9758910 w 12191999"/>
              <a:gd name="connsiteY4" fmla="*/ 6441364 h 6858000"/>
              <a:gd name="connsiteX5" fmla="*/ 9794388 w 12191999"/>
              <a:gd name="connsiteY5" fmla="*/ 6481590 h 6858000"/>
              <a:gd name="connsiteX6" fmla="*/ 9758910 w 12191999"/>
              <a:gd name="connsiteY6" fmla="*/ 6521821 h 6858000"/>
              <a:gd name="connsiteX7" fmla="*/ 9723150 w 12191999"/>
              <a:gd name="connsiteY7" fmla="*/ 6481313 h 6858000"/>
              <a:gd name="connsiteX8" fmla="*/ 9758910 w 12191999"/>
              <a:gd name="connsiteY8" fmla="*/ 6441364 h 6858000"/>
              <a:gd name="connsiteX9" fmla="*/ 10848775 w 12191999"/>
              <a:gd name="connsiteY9" fmla="*/ 6439133 h 6858000"/>
              <a:gd name="connsiteX10" fmla="*/ 10880900 w 12191999"/>
              <a:gd name="connsiteY10" fmla="*/ 6468186 h 6858000"/>
              <a:gd name="connsiteX11" fmla="*/ 10813856 w 12191999"/>
              <a:gd name="connsiteY11" fmla="*/ 6468186 h 6858000"/>
              <a:gd name="connsiteX12" fmla="*/ 10848775 w 12191999"/>
              <a:gd name="connsiteY12" fmla="*/ 6439133 h 6858000"/>
              <a:gd name="connsiteX13" fmla="*/ 11084276 w 12191999"/>
              <a:gd name="connsiteY13" fmla="*/ 6414269 h 6858000"/>
              <a:gd name="connsiteX14" fmla="*/ 11084276 w 12191999"/>
              <a:gd name="connsiteY14" fmla="*/ 6548920 h 6858000"/>
              <a:gd name="connsiteX15" fmla="*/ 11118918 w 12191999"/>
              <a:gd name="connsiteY15" fmla="*/ 6548920 h 6858000"/>
              <a:gd name="connsiteX16" fmla="*/ 11118918 w 12191999"/>
              <a:gd name="connsiteY16" fmla="*/ 6414269 h 6858000"/>
              <a:gd name="connsiteX17" fmla="*/ 10445103 w 12191999"/>
              <a:gd name="connsiteY17" fmla="*/ 6414269 h 6858000"/>
              <a:gd name="connsiteX18" fmla="*/ 10445103 w 12191999"/>
              <a:gd name="connsiteY18" fmla="*/ 6548920 h 6858000"/>
              <a:gd name="connsiteX19" fmla="*/ 10479745 w 12191999"/>
              <a:gd name="connsiteY19" fmla="*/ 6548920 h 6858000"/>
              <a:gd name="connsiteX20" fmla="*/ 10479745 w 12191999"/>
              <a:gd name="connsiteY20" fmla="*/ 6488297 h 6858000"/>
              <a:gd name="connsiteX21" fmla="*/ 10515505 w 12191999"/>
              <a:gd name="connsiteY21" fmla="*/ 6446394 h 6858000"/>
              <a:gd name="connsiteX22" fmla="*/ 10528914 w 12191999"/>
              <a:gd name="connsiteY22" fmla="*/ 6446394 h 6858000"/>
              <a:gd name="connsiteX23" fmla="*/ 10528914 w 12191999"/>
              <a:gd name="connsiteY23" fmla="*/ 6414269 h 6858000"/>
              <a:gd name="connsiteX24" fmla="*/ 10511593 w 12191999"/>
              <a:gd name="connsiteY24" fmla="*/ 6414828 h 6858000"/>
              <a:gd name="connsiteX25" fmla="*/ 10478068 w 12191999"/>
              <a:gd name="connsiteY25" fmla="*/ 6439410 h 6858000"/>
              <a:gd name="connsiteX26" fmla="*/ 10478068 w 12191999"/>
              <a:gd name="connsiteY26" fmla="*/ 6414269 h 6858000"/>
              <a:gd name="connsiteX27" fmla="*/ 10384766 w 12191999"/>
              <a:gd name="connsiteY27" fmla="*/ 6414269 h 6858000"/>
              <a:gd name="connsiteX28" fmla="*/ 10384766 w 12191999"/>
              <a:gd name="connsiteY28" fmla="*/ 6548920 h 6858000"/>
              <a:gd name="connsiteX29" fmla="*/ 10419408 w 12191999"/>
              <a:gd name="connsiteY29" fmla="*/ 6548920 h 6858000"/>
              <a:gd name="connsiteX30" fmla="*/ 10419408 w 12191999"/>
              <a:gd name="connsiteY30" fmla="*/ 6414269 h 6858000"/>
              <a:gd name="connsiteX31" fmla="*/ 11208026 w 12191999"/>
              <a:gd name="connsiteY31" fmla="*/ 6410921 h 6858000"/>
              <a:gd name="connsiteX32" fmla="*/ 11137906 w 12191999"/>
              <a:gd name="connsiteY32" fmla="*/ 6481600 h 6858000"/>
              <a:gd name="connsiteX33" fmla="*/ 11208026 w 12191999"/>
              <a:gd name="connsiteY33" fmla="*/ 6552279 h 6858000"/>
              <a:gd name="connsiteX34" fmla="*/ 11274234 w 12191999"/>
              <a:gd name="connsiteY34" fmla="*/ 6501716 h 6858000"/>
              <a:gd name="connsiteX35" fmla="*/ 11237638 w 12191999"/>
              <a:gd name="connsiteY35" fmla="*/ 6501716 h 6858000"/>
              <a:gd name="connsiteX36" fmla="*/ 11207749 w 12191999"/>
              <a:gd name="connsiteY36" fmla="*/ 6522667 h 6858000"/>
              <a:gd name="connsiteX37" fmla="*/ 11173389 w 12191999"/>
              <a:gd name="connsiteY37" fmla="*/ 6481600 h 6858000"/>
              <a:gd name="connsiteX38" fmla="*/ 11207749 w 12191999"/>
              <a:gd name="connsiteY38" fmla="*/ 6440810 h 6858000"/>
              <a:gd name="connsiteX39" fmla="*/ 11237638 w 12191999"/>
              <a:gd name="connsiteY39" fmla="*/ 6461484 h 6858000"/>
              <a:gd name="connsiteX40" fmla="*/ 11274234 w 12191999"/>
              <a:gd name="connsiteY40" fmla="*/ 6461484 h 6858000"/>
              <a:gd name="connsiteX41" fmla="*/ 11208026 w 12191999"/>
              <a:gd name="connsiteY41" fmla="*/ 6410921 h 6858000"/>
              <a:gd name="connsiteX42" fmla="*/ 11010802 w 12191999"/>
              <a:gd name="connsiteY42" fmla="*/ 6410916 h 6858000"/>
              <a:gd name="connsiteX43" fmla="*/ 10967222 w 12191999"/>
              <a:gd name="connsiteY43" fmla="*/ 6436898 h 6858000"/>
              <a:gd name="connsiteX44" fmla="*/ 10967222 w 12191999"/>
              <a:gd name="connsiteY44" fmla="*/ 6414269 h 6858000"/>
              <a:gd name="connsiteX45" fmla="*/ 10934257 w 12191999"/>
              <a:gd name="connsiteY45" fmla="*/ 6414269 h 6858000"/>
              <a:gd name="connsiteX46" fmla="*/ 10934257 w 12191999"/>
              <a:gd name="connsiteY46" fmla="*/ 6548921 h 6858000"/>
              <a:gd name="connsiteX47" fmla="*/ 10969176 w 12191999"/>
              <a:gd name="connsiteY47" fmla="*/ 6548921 h 6858000"/>
              <a:gd name="connsiteX48" fmla="*/ 10969176 w 12191999"/>
              <a:gd name="connsiteY48" fmla="*/ 6479359 h 6858000"/>
              <a:gd name="connsiteX49" fmla="*/ 10999906 w 12191999"/>
              <a:gd name="connsiteY49" fmla="*/ 6440528 h 6858000"/>
              <a:gd name="connsiteX50" fmla="*/ 11026165 w 12191999"/>
              <a:gd name="connsiteY50" fmla="*/ 6476006 h 6858000"/>
              <a:gd name="connsiteX51" fmla="*/ 11026165 w 12191999"/>
              <a:gd name="connsiteY51" fmla="*/ 6548921 h 6858000"/>
              <a:gd name="connsiteX52" fmla="*/ 11061084 w 12191999"/>
              <a:gd name="connsiteY52" fmla="*/ 6548921 h 6858000"/>
              <a:gd name="connsiteX53" fmla="*/ 11061084 w 12191999"/>
              <a:gd name="connsiteY53" fmla="*/ 6472934 h 6858000"/>
              <a:gd name="connsiteX54" fmla="*/ 11010802 w 12191999"/>
              <a:gd name="connsiteY54" fmla="*/ 6410916 h 6858000"/>
              <a:gd name="connsiteX55" fmla="*/ 10848775 w 12191999"/>
              <a:gd name="connsiteY55" fmla="*/ 6410916 h 6858000"/>
              <a:gd name="connsiteX56" fmla="*/ 10778655 w 12191999"/>
              <a:gd name="connsiteY56" fmla="*/ 6482713 h 6858000"/>
              <a:gd name="connsiteX57" fmla="*/ 10848493 w 12191999"/>
              <a:gd name="connsiteY57" fmla="*/ 6552274 h 6858000"/>
              <a:gd name="connsiteX58" fmla="*/ 10912188 w 12191999"/>
              <a:gd name="connsiteY58" fmla="*/ 6506459 h 6858000"/>
              <a:gd name="connsiteX59" fmla="*/ 10876987 w 12191999"/>
              <a:gd name="connsiteY59" fmla="*/ 6506459 h 6858000"/>
              <a:gd name="connsiteX60" fmla="*/ 10848211 w 12191999"/>
              <a:gd name="connsiteY60" fmla="*/ 6523780 h 6858000"/>
              <a:gd name="connsiteX61" fmla="*/ 10813292 w 12191999"/>
              <a:gd name="connsiteY61" fmla="*/ 6489978 h 6858000"/>
              <a:gd name="connsiteX62" fmla="*/ 10914701 w 12191999"/>
              <a:gd name="connsiteY62" fmla="*/ 6489978 h 6858000"/>
              <a:gd name="connsiteX63" fmla="*/ 10916096 w 12191999"/>
              <a:gd name="connsiteY63" fmla="*/ 6476847 h 6858000"/>
              <a:gd name="connsiteX64" fmla="*/ 10848775 w 12191999"/>
              <a:gd name="connsiteY64" fmla="*/ 6410916 h 6858000"/>
              <a:gd name="connsiteX65" fmla="*/ 10619426 w 12191999"/>
              <a:gd name="connsiteY65" fmla="*/ 6410916 h 6858000"/>
              <a:gd name="connsiteX66" fmla="*/ 10576682 w 12191999"/>
              <a:gd name="connsiteY66" fmla="*/ 6432426 h 6858000"/>
              <a:gd name="connsiteX67" fmla="*/ 10576682 w 12191999"/>
              <a:gd name="connsiteY67" fmla="*/ 6414269 h 6858000"/>
              <a:gd name="connsiteX68" fmla="*/ 10543717 w 12191999"/>
              <a:gd name="connsiteY68" fmla="*/ 6414269 h 6858000"/>
              <a:gd name="connsiteX69" fmla="*/ 10543717 w 12191999"/>
              <a:gd name="connsiteY69" fmla="*/ 6548921 h 6858000"/>
              <a:gd name="connsiteX70" fmla="*/ 10578636 w 12191999"/>
              <a:gd name="connsiteY70" fmla="*/ 6548921 h 6858000"/>
              <a:gd name="connsiteX71" fmla="*/ 10578636 w 12191999"/>
              <a:gd name="connsiteY71" fmla="*/ 6479359 h 6858000"/>
              <a:gd name="connsiteX72" fmla="*/ 10609643 w 12191999"/>
              <a:gd name="connsiteY72" fmla="*/ 6440528 h 6858000"/>
              <a:gd name="connsiteX73" fmla="*/ 10634225 w 12191999"/>
              <a:gd name="connsiteY73" fmla="*/ 6476006 h 6858000"/>
              <a:gd name="connsiteX74" fmla="*/ 10634225 w 12191999"/>
              <a:gd name="connsiteY74" fmla="*/ 6548921 h 6858000"/>
              <a:gd name="connsiteX75" fmla="*/ 10669144 w 12191999"/>
              <a:gd name="connsiteY75" fmla="*/ 6548921 h 6858000"/>
              <a:gd name="connsiteX76" fmla="*/ 10669144 w 12191999"/>
              <a:gd name="connsiteY76" fmla="*/ 6479359 h 6858000"/>
              <a:gd name="connsiteX77" fmla="*/ 10700433 w 12191999"/>
              <a:gd name="connsiteY77" fmla="*/ 6440528 h 6858000"/>
              <a:gd name="connsiteX78" fmla="*/ 10724737 w 12191999"/>
              <a:gd name="connsiteY78" fmla="*/ 6476006 h 6858000"/>
              <a:gd name="connsiteX79" fmla="*/ 10724737 w 12191999"/>
              <a:gd name="connsiteY79" fmla="*/ 6548921 h 6858000"/>
              <a:gd name="connsiteX80" fmla="*/ 10759656 w 12191999"/>
              <a:gd name="connsiteY80" fmla="*/ 6548921 h 6858000"/>
              <a:gd name="connsiteX81" fmla="*/ 10759656 w 12191999"/>
              <a:gd name="connsiteY81" fmla="*/ 6472934 h 6858000"/>
              <a:gd name="connsiteX82" fmla="*/ 10707703 w 12191999"/>
              <a:gd name="connsiteY82" fmla="*/ 6410916 h 6858000"/>
              <a:gd name="connsiteX83" fmla="*/ 10661329 w 12191999"/>
              <a:gd name="connsiteY83" fmla="*/ 6435221 h 6858000"/>
              <a:gd name="connsiteX84" fmla="*/ 10619426 w 12191999"/>
              <a:gd name="connsiteY84" fmla="*/ 6410916 h 6858000"/>
              <a:gd name="connsiteX85" fmla="*/ 10056425 w 12191999"/>
              <a:gd name="connsiteY85" fmla="*/ 6410916 h 6858000"/>
              <a:gd name="connsiteX86" fmla="*/ 10013681 w 12191999"/>
              <a:gd name="connsiteY86" fmla="*/ 6432426 h 6858000"/>
              <a:gd name="connsiteX87" fmla="*/ 10013681 w 12191999"/>
              <a:gd name="connsiteY87" fmla="*/ 6414269 h 6858000"/>
              <a:gd name="connsiteX88" fmla="*/ 9980716 w 12191999"/>
              <a:gd name="connsiteY88" fmla="*/ 6414269 h 6858000"/>
              <a:gd name="connsiteX89" fmla="*/ 9980716 w 12191999"/>
              <a:gd name="connsiteY89" fmla="*/ 6548921 h 6858000"/>
              <a:gd name="connsiteX90" fmla="*/ 10015635 w 12191999"/>
              <a:gd name="connsiteY90" fmla="*/ 6548921 h 6858000"/>
              <a:gd name="connsiteX91" fmla="*/ 10015635 w 12191999"/>
              <a:gd name="connsiteY91" fmla="*/ 6479359 h 6858000"/>
              <a:gd name="connsiteX92" fmla="*/ 10046642 w 12191999"/>
              <a:gd name="connsiteY92" fmla="*/ 6440528 h 6858000"/>
              <a:gd name="connsiteX93" fmla="*/ 10071224 w 12191999"/>
              <a:gd name="connsiteY93" fmla="*/ 6476006 h 6858000"/>
              <a:gd name="connsiteX94" fmla="*/ 10071224 w 12191999"/>
              <a:gd name="connsiteY94" fmla="*/ 6548921 h 6858000"/>
              <a:gd name="connsiteX95" fmla="*/ 10106143 w 12191999"/>
              <a:gd name="connsiteY95" fmla="*/ 6548921 h 6858000"/>
              <a:gd name="connsiteX96" fmla="*/ 10106143 w 12191999"/>
              <a:gd name="connsiteY96" fmla="*/ 6479359 h 6858000"/>
              <a:gd name="connsiteX97" fmla="*/ 10137432 w 12191999"/>
              <a:gd name="connsiteY97" fmla="*/ 6440528 h 6858000"/>
              <a:gd name="connsiteX98" fmla="*/ 10161736 w 12191999"/>
              <a:gd name="connsiteY98" fmla="*/ 6476006 h 6858000"/>
              <a:gd name="connsiteX99" fmla="*/ 10161736 w 12191999"/>
              <a:gd name="connsiteY99" fmla="*/ 6548921 h 6858000"/>
              <a:gd name="connsiteX100" fmla="*/ 10196656 w 12191999"/>
              <a:gd name="connsiteY100" fmla="*/ 6548921 h 6858000"/>
              <a:gd name="connsiteX101" fmla="*/ 10196656 w 12191999"/>
              <a:gd name="connsiteY101" fmla="*/ 6472934 h 6858000"/>
              <a:gd name="connsiteX102" fmla="*/ 10144702 w 12191999"/>
              <a:gd name="connsiteY102" fmla="*/ 6410916 h 6858000"/>
              <a:gd name="connsiteX103" fmla="*/ 10098328 w 12191999"/>
              <a:gd name="connsiteY103" fmla="*/ 6435221 h 6858000"/>
              <a:gd name="connsiteX104" fmla="*/ 10056425 w 12191999"/>
              <a:gd name="connsiteY104" fmla="*/ 6410916 h 6858000"/>
              <a:gd name="connsiteX105" fmla="*/ 9903062 w 12191999"/>
              <a:gd name="connsiteY105" fmla="*/ 6410916 h 6858000"/>
              <a:gd name="connsiteX106" fmla="*/ 9849986 w 12191999"/>
              <a:gd name="connsiteY106" fmla="*/ 6453378 h 6858000"/>
              <a:gd name="connsiteX107" fmla="*/ 9866748 w 12191999"/>
              <a:gd name="connsiteY107" fmla="*/ 6480477 h 6858000"/>
              <a:gd name="connsiteX108" fmla="*/ 9900832 w 12191999"/>
              <a:gd name="connsiteY108" fmla="*/ 6492491 h 6858000"/>
              <a:gd name="connsiteX109" fmla="*/ 9927090 w 12191999"/>
              <a:gd name="connsiteY109" fmla="*/ 6510371 h 6858000"/>
              <a:gd name="connsiteX110" fmla="*/ 9906416 w 12191999"/>
              <a:gd name="connsiteY110" fmla="*/ 6525179 h 6858000"/>
              <a:gd name="connsiteX111" fmla="*/ 9880157 w 12191999"/>
              <a:gd name="connsiteY111" fmla="*/ 6506182 h 6858000"/>
              <a:gd name="connsiteX112" fmla="*/ 9845238 w 12191999"/>
              <a:gd name="connsiteY112" fmla="*/ 6506182 h 6858000"/>
              <a:gd name="connsiteX113" fmla="*/ 9906975 w 12191999"/>
              <a:gd name="connsiteY113" fmla="*/ 6552274 h 6858000"/>
              <a:gd name="connsiteX114" fmla="*/ 9961727 w 12191999"/>
              <a:gd name="connsiteY114" fmla="*/ 6508417 h 6858000"/>
              <a:gd name="connsiteX115" fmla="*/ 9936023 w 12191999"/>
              <a:gd name="connsiteY115" fmla="*/ 6474329 h 6858000"/>
              <a:gd name="connsiteX116" fmla="*/ 9911159 w 12191999"/>
              <a:gd name="connsiteY116" fmla="*/ 6467068 h 6858000"/>
              <a:gd name="connsiteX117" fmla="*/ 9883783 w 12191999"/>
              <a:gd name="connsiteY117" fmla="*/ 6451147 h 6858000"/>
              <a:gd name="connsiteX118" fmla="*/ 9902780 w 12191999"/>
              <a:gd name="connsiteY118" fmla="*/ 6438015 h 6858000"/>
              <a:gd name="connsiteX119" fmla="*/ 9924014 w 12191999"/>
              <a:gd name="connsiteY119" fmla="*/ 6452542 h 6858000"/>
              <a:gd name="connsiteX120" fmla="*/ 9956697 w 12191999"/>
              <a:gd name="connsiteY120" fmla="*/ 6452542 h 6858000"/>
              <a:gd name="connsiteX121" fmla="*/ 9903062 w 12191999"/>
              <a:gd name="connsiteY121" fmla="*/ 6410916 h 6858000"/>
              <a:gd name="connsiteX122" fmla="*/ 11577546 w 12191999"/>
              <a:gd name="connsiteY122" fmla="*/ 6410877 h 6858000"/>
              <a:gd name="connsiteX123" fmla="*/ 11506673 w 12191999"/>
              <a:gd name="connsiteY123" fmla="*/ 6481750 h 6858000"/>
              <a:gd name="connsiteX124" fmla="*/ 11577546 w 12191999"/>
              <a:gd name="connsiteY124" fmla="*/ 6552629 h 6858000"/>
              <a:gd name="connsiteX125" fmla="*/ 11629616 w 12191999"/>
              <a:gd name="connsiteY125" fmla="*/ 6529719 h 6858000"/>
              <a:gd name="connsiteX126" fmla="*/ 11681687 w 12191999"/>
              <a:gd name="connsiteY126" fmla="*/ 6552629 h 6858000"/>
              <a:gd name="connsiteX127" fmla="*/ 11751753 w 12191999"/>
              <a:gd name="connsiteY127" fmla="*/ 6491913 h 6858000"/>
              <a:gd name="connsiteX128" fmla="*/ 11821820 w 12191999"/>
              <a:gd name="connsiteY128" fmla="*/ 6552629 h 6858000"/>
              <a:gd name="connsiteX129" fmla="*/ 11892693 w 12191999"/>
              <a:gd name="connsiteY129" fmla="*/ 6481755 h 6858000"/>
              <a:gd name="connsiteX130" fmla="*/ 11821820 w 12191999"/>
              <a:gd name="connsiteY130" fmla="*/ 6410877 h 6858000"/>
              <a:gd name="connsiteX131" fmla="*/ 11751753 w 12191999"/>
              <a:gd name="connsiteY131" fmla="*/ 6471593 h 6858000"/>
              <a:gd name="connsiteX132" fmla="*/ 11681687 w 12191999"/>
              <a:gd name="connsiteY132" fmla="*/ 6410877 h 6858000"/>
              <a:gd name="connsiteX133" fmla="*/ 11629616 w 12191999"/>
              <a:gd name="connsiteY133" fmla="*/ 6433787 h 6858000"/>
              <a:gd name="connsiteX134" fmla="*/ 11577546 w 12191999"/>
              <a:gd name="connsiteY134" fmla="*/ 6410877 h 6858000"/>
              <a:gd name="connsiteX135" fmla="*/ 11292677 w 12191999"/>
              <a:gd name="connsiteY135" fmla="*/ 6353369 h 6858000"/>
              <a:gd name="connsiteX136" fmla="*/ 11292677 w 12191999"/>
              <a:gd name="connsiteY136" fmla="*/ 6548921 h 6858000"/>
              <a:gd name="connsiteX137" fmla="*/ 11327596 w 12191999"/>
              <a:gd name="connsiteY137" fmla="*/ 6548921 h 6858000"/>
              <a:gd name="connsiteX138" fmla="*/ 11327596 w 12191999"/>
              <a:gd name="connsiteY138" fmla="*/ 6479360 h 6858000"/>
              <a:gd name="connsiteX139" fmla="*/ 11358603 w 12191999"/>
              <a:gd name="connsiteY139" fmla="*/ 6440528 h 6858000"/>
              <a:gd name="connsiteX140" fmla="*/ 11384585 w 12191999"/>
              <a:gd name="connsiteY140" fmla="*/ 6476006 h 6858000"/>
              <a:gd name="connsiteX141" fmla="*/ 11384585 w 12191999"/>
              <a:gd name="connsiteY141" fmla="*/ 6548921 h 6858000"/>
              <a:gd name="connsiteX142" fmla="*/ 11419227 w 12191999"/>
              <a:gd name="connsiteY142" fmla="*/ 6548921 h 6858000"/>
              <a:gd name="connsiteX143" fmla="*/ 11419227 w 12191999"/>
              <a:gd name="connsiteY143" fmla="*/ 6472935 h 6858000"/>
              <a:gd name="connsiteX144" fmla="*/ 11369499 w 12191999"/>
              <a:gd name="connsiteY144" fmla="*/ 6410916 h 6858000"/>
              <a:gd name="connsiteX145" fmla="*/ 11327596 w 12191999"/>
              <a:gd name="connsiteY145" fmla="*/ 6434939 h 6858000"/>
              <a:gd name="connsiteX146" fmla="*/ 11327596 w 12191999"/>
              <a:gd name="connsiteY146" fmla="*/ 6353369 h 6858000"/>
              <a:gd name="connsiteX147" fmla="*/ 11101596 w 12191999"/>
              <a:gd name="connsiteY147" fmla="*/ 6353369 h 6858000"/>
              <a:gd name="connsiteX148" fmla="*/ 11080086 w 12191999"/>
              <a:gd name="connsiteY148" fmla="*/ 6373203 h 6858000"/>
              <a:gd name="connsiteX149" fmla="*/ 11101596 w 12191999"/>
              <a:gd name="connsiteY149" fmla="*/ 6393318 h 6858000"/>
              <a:gd name="connsiteX150" fmla="*/ 11123389 w 12191999"/>
              <a:gd name="connsiteY150" fmla="*/ 6373203 h 6858000"/>
              <a:gd name="connsiteX151" fmla="*/ 11101596 w 12191999"/>
              <a:gd name="connsiteY151" fmla="*/ 6353369 h 6858000"/>
              <a:gd name="connsiteX152" fmla="*/ 10401805 w 12191999"/>
              <a:gd name="connsiteY152" fmla="*/ 6353369 h 6858000"/>
              <a:gd name="connsiteX153" fmla="*/ 10380295 w 12191999"/>
              <a:gd name="connsiteY153" fmla="*/ 6373203 h 6858000"/>
              <a:gd name="connsiteX154" fmla="*/ 10401805 w 12191999"/>
              <a:gd name="connsiteY154" fmla="*/ 6393318 h 6858000"/>
              <a:gd name="connsiteX155" fmla="*/ 10423598 w 12191999"/>
              <a:gd name="connsiteY155" fmla="*/ 6373203 h 6858000"/>
              <a:gd name="connsiteX156" fmla="*/ 10401805 w 12191999"/>
              <a:gd name="connsiteY156" fmla="*/ 6353369 h 6858000"/>
              <a:gd name="connsiteX157" fmla="*/ 10349007 w 12191999"/>
              <a:gd name="connsiteY157" fmla="*/ 6353369 h 6858000"/>
              <a:gd name="connsiteX158" fmla="*/ 10303191 w 12191999"/>
              <a:gd name="connsiteY158" fmla="*/ 6398625 h 6858000"/>
              <a:gd name="connsiteX159" fmla="*/ 10303191 w 12191999"/>
              <a:gd name="connsiteY159" fmla="*/ 6414270 h 6858000"/>
              <a:gd name="connsiteX160" fmla="*/ 10281958 w 12191999"/>
              <a:gd name="connsiteY160" fmla="*/ 6414270 h 6858000"/>
              <a:gd name="connsiteX161" fmla="*/ 10281958 w 12191999"/>
              <a:gd name="connsiteY161" fmla="*/ 6443041 h 6858000"/>
              <a:gd name="connsiteX162" fmla="*/ 10303191 w 12191999"/>
              <a:gd name="connsiteY162" fmla="*/ 6443041 h 6858000"/>
              <a:gd name="connsiteX163" fmla="*/ 10303191 w 12191999"/>
              <a:gd name="connsiteY163" fmla="*/ 6548916 h 6858000"/>
              <a:gd name="connsiteX164" fmla="*/ 10338110 w 12191999"/>
              <a:gd name="connsiteY164" fmla="*/ 6548916 h 6858000"/>
              <a:gd name="connsiteX165" fmla="*/ 10338110 w 12191999"/>
              <a:gd name="connsiteY165" fmla="*/ 6443041 h 6858000"/>
              <a:gd name="connsiteX166" fmla="*/ 10366605 w 12191999"/>
              <a:gd name="connsiteY166" fmla="*/ 6443041 h 6858000"/>
              <a:gd name="connsiteX167" fmla="*/ 10366605 w 12191999"/>
              <a:gd name="connsiteY167" fmla="*/ 6414270 h 6858000"/>
              <a:gd name="connsiteX168" fmla="*/ 10338110 w 12191999"/>
              <a:gd name="connsiteY168" fmla="*/ 6414270 h 6858000"/>
              <a:gd name="connsiteX169" fmla="*/ 10338110 w 12191999"/>
              <a:gd name="connsiteY169" fmla="*/ 6398625 h 6858000"/>
              <a:gd name="connsiteX170" fmla="*/ 10354591 w 12191999"/>
              <a:gd name="connsiteY170" fmla="*/ 6382704 h 6858000"/>
              <a:gd name="connsiteX171" fmla="*/ 10366605 w 12191999"/>
              <a:gd name="connsiteY171" fmla="*/ 6382704 h 6858000"/>
              <a:gd name="connsiteX172" fmla="*/ 10366605 w 12191999"/>
              <a:gd name="connsiteY172" fmla="*/ 6353369 h 6858000"/>
              <a:gd name="connsiteX173" fmla="*/ 9793829 w 12191999"/>
              <a:gd name="connsiteY173" fmla="*/ 6353369 h 6858000"/>
              <a:gd name="connsiteX174" fmla="*/ 9793829 w 12191999"/>
              <a:gd name="connsiteY174" fmla="*/ 6432709 h 6858000"/>
              <a:gd name="connsiteX175" fmla="*/ 9751367 w 12191999"/>
              <a:gd name="connsiteY175" fmla="*/ 6410916 h 6858000"/>
              <a:gd name="connsiteX176" fmla="*/ 9687954 w 12191999"/>
              <a:gd name="connsiteY176" fmla="*/ 6481313 h 6858000"/>
              <a:gd name="connsiteX177" fmla="*/ 9751367 w 12191999"/>
              <a:gd name="connsiteY177" fmla="*/ 6552269 h 6858000"/>
              <a:gd name="connsiteX178" fmla="*/ 9793829 w 12191999"/>
              <a:gd name="connsiteY178" fmla="*/ 6529641 h 6858000"/>
              <a:gd name="connsiteX179" fmla="*/ 9793552 w 12191999"/>
              <a:gd name="connsiteY179" fmla="*/ 6548916 h 6858000"/>
              <a:gd name="connsiteX180" fmla="*/ 9828753 w 12191999"/>
              <a:gd name="connsiteY180" fmla="*/ 6548916 h 6858000"/>
              <a:gd name="connsiteX181" fmla="*/ 9828753 w 12191999"/>
              <a:gd name="connsiteY181" fmla="*/ 6353369 h 6858000"/>
              <a:gd name="connsiteX182" fmla="*/ 0 w 12191999"/>
              <a:gd name="connsiteY182" fmla="*/ 0 h 6858000"/>
              <a:gd name="connsiteX183" fmla="*/ 3827459 w 12191999"/>
              <a:gd name="connsiteY183" fmla="*/ 0 h 6858000"/>
              <a:gd name="connsiteX184" fmla="*/ 5715001 w 12191999"/>
              <a:gd name="connsiteY184" fmla="*/ 0 h 6858000"/>
              <a:gd name="connsiteX185" fmla="*/ 8493070 w 12191999"/>
              <a:gd name="connsiteY185" fmla="*/ 0 h 6858000"/>
              <a:gd name="connsiteX186" fmla="*/ 8493070 w 12191999"/>
              <a:gd name="connsiteY186" fmla="*/ 1 h 6858000"/>
              <a:gd name="connsiteX187" fmla="*/ 12191999 w 12191999"/>
              <a:gd name="connsiteY187" fmla="*/ 1 h 6858000"/>
              <a:gd name="connsiteX188" fmla="*/ 12191999 w 12191999"/>
              <a:gd name="connsiteY188" fmla="*/ 6857999 h 6858000"/>
              <a:gd name="connsiteX189" fmla="*/ 8493070 w 12191999"/>
              <a:gd name="connsiteY189" fmla="*/ 6857999 h 6858000"/>
              <a:gd name="connsiteX190" fmla="*/ 8493070 w 12191999"/>
              <a:gd name="connsiteY190" fmla="*/ 6858000 h 6858000"/>
              <a:gd name="connsiteX191" fmla="*/ 8077200 w 12191999"/>
              <a:gd name="connsiteY191" fmla="*/ 6858000 h 6858000"/>
              <a:gd name="connsiteX192" fmla="*/ 6095999 w 12191999"/>
              <a:gd name="connsiteY192" fmla="*/ 6858000 h 6858000"/>
              <a:gd name="connsiteX193" fmla="*/ 3827459 w 12191999"/>
              <a:gd name="connsiteY193" fmla="*/ 6858000 h 6858000"/>
              <a:gd name="connsiteX194" fmla="*/ 3827459 w 12191999"/>
              <a:gd name="connsiteY194" fmla="*/ 6857998 h 6858000"/>
              <a:gd name="connsiteX195" fmla="*/ 0 w 12191999"/>
              <a:gd name="connsiteY195" fmla="*/ 6857998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Lst>
            <a:rect l="l" t="t" r="r" b="b"/>
            <a:pathLst>
              <a:path w="12191999" h="6858000">
                <a:moveTo>
                  <a:pt x="10218734" y="6463992"/>
                </a:moveTo>
                <a:lnTo>
                  <a:pt x="10218734" y="6493322"/>
                </a:lnTo>
                <a:lnTo>
                  <a:pt x="10280563" y="6493322"/>
                </a:lnTo>
                <a:lnTo>
                  <a:pt x="10280563" y="6463992"/>
                </a:lnTo>
                <a:close/>
                <a:moveTo>
                  <a:pt x="9758910" y="6441364"/>
                </a:moveTo>
                <a:cubicBezTo>
                  <a:pt x="9781815" y="6441364"/>
                  <a:pt x="9794388" y="6458403"/>
                  <a:pt x="9794388" y="6481590"/>
                </a:cubicBezTo>
                <a:cubicBezTo>
                  <a:pt x="9794388" y="6503942"/>
                  <a:pt x="9782656" y="6521821"/>
                  <a:pt x="9758910" y="6521821"/>
                </a:cubicBezTo>
                <a:cubicBezTo>
                  <a:pt x="9736282" y="6521821"/>
                  <a:pt x="9723150" y="6504500"/>
                  <a:pt x="9723150" y="6481313"/>
                </a:cubicBezTo>
                <a:cubicBezTo>
                  <a:pt x="9723150" y="6458685"/>
                  <a:pt x="9736282" y="6441364"/>
                  <a:pt x="9758910" y="6441364"/>
                </a:cubicBezTo>
                <a:close/>
                <a:moveTo>
                  <a:pt x="10848775" y="6439133"/>
                </a:moveTo>
                <a:cubicBezTo>
                  <a:pt x="10864137" y="6439133"/>
                  <a:pt x="10879505" y="6448630"/>
                  <a:pt x="10880900" y="6468186"/>
                </a:cubicBezTo>
                <a:lnTo>
                  <a:pt x="10813856" y="6468186"/>
                </a:lnTo>
                <a:cubicBezTo>
                  <a:pt x="10817209" y="6447794"/>
                  <a:pt x="10833413" y="6439133"/>
                  <a:pt x="10848775" y="6439133"/>
                </a:cubicBezTo>
                <a:close/>
                <a:moveTo>
                  <a:pt x="11084276" y="6414269"/>
                </a:moveTo>
                <a:lnTo>
                  <a:pt x="11084276" y="6548920"/>
                </a:lnTo>
                <a:lnTo>
                  <a:pt x="11118918" y="6548920"/>
                </a:lnTo>
                <a:lnTo>
                  <a:pt x="11118918" y="6414269"/>
                </a:lnTo>
                <a:close/>
                <a:moveTo>
                  <a:pt x="10445103" y="6414269"/>
                </a:moveTo>
                <a:lnTo>
                  <a:pt x="10445103" y="6548920"/>
                </a:lnTo>
                <a:lnTo>
                  <a:pt x="10479745" y="6548920"/>
                </a:lnTo>
                <a:lnTo>
                  <a:pt x="10479745" y="6488297"/>
                </a:lnTo>
                <a:cubicBezTo>
                  <a:pt x="10479745" y="6462597"/>
                  <a:pt x="10493436" y="6446394"/>
                  <a:pt x="10515505" y="6446394"/>
                </a:cubicBezTo>
                <a:lnTo>
                  <a:pt x="10528914" y="6446394"/>
                </a:lnTo>
                <a:lnTo>
                  <a:pt x="10528914" y="6414269"/>
                </a:lnTo>
                <a:cubicBezTo>
                  <a:pt x="10523325" y="6414269"/>
                  <a:pt x="10515505" y="6414546"/>
                  <a:pt x="10511593" y="6414828"/>
                </a:cubicBezTo>
                <a:cubicBezTo>
                  <a:pt x="10497902" y="6415946"/>
                  <a:pt x="10486729" y="6424047"/>
                  <a:pt x="10478068" y="6439410"/>
                </a:cubicBezTo>
                <a:lnTo>
                  <a:pt x="10478068" y="6414269"/>
                </a:lnTo>
                <a:close/>
                <a:moveTo>
                  <a:pt x="10384766" y="6414269"/>
                </a:moveTo>
                <a:lnTo>
                  <a:pt x="10384766" y="6548920"/>
                </a:lnTo>
                <a:lnTo>
                  <a:pt x="10419408" y="6548920"/>
                </a:lnTo>
                <a:lnTo>
                  <a:pt x="10419408" y="6414269"/>
                </a:lnTo>
                <a:close/>
                <a:moveTo>
                  <a:pt x="11208026" y="6410921"/>
                </a:moveTo>
                <a:cubicBezTo>
                  <a:pt x="11165564" y="6410921"/>
                  <a:pt x="11137906" y="6442769"/>
                  <a:pt x="11137906" y="6481600"/>
                </a:cubicBezTo>
                <a:cubicBezTo>
                  <a:pt x="11137906" y="6520708"/>
                  <a:pt x="11165282" y="6552279"/>
                  <a:pt x="11208026" y="6552279"/>
                </a:cubicBezTo>
                <a:cubicBezTo>
                  <a:pt x="11245458" y="6552279"/>
                  <a:pt x="11268086" y="6530210"/>
                  <a:pt x="11274234" y="6501716"/>
                </a:cubicBezTo>
                <a:lnTo>
                  <a:pt x="11237638" y="6501716"/>
                </a:lnTo>
                <a:cubicBezTo>
                  <a:pt x="11233167" y="6516242"/>
                  <a:pt x="11221994" y="6522667"/>
                  <a:pt x="11207749" y="6522667"/>
                </a:cubicBezTo>
                <a:cubicBezTo>
                  <a:pt x="11187634" y="6522667"/>
                  <a:pt x="11173389" y="6505628"/>
                  <a:pt x="11173389" y="6481600"/>
                </a:cubicBezTo>
                <a:cubicBezTo>
                  <a:pt x="11173389" y="6458408"/>
                  <a:pt x="11186521" y="6440810"/>
                  <a:pt x="11207749" y="6440810"/>
                </a:cubicBezTo>
                <a:cubicBezTo>
                  <a:pt x="11222276" y="6440810"/>
                  <a:pt x="11233449" y="6447794"/>
                  <a:pt x="11237638" y="6461484"/>
                </a:cubicBezTo>
                <a:lnTo>
                  <a:pt x="11274234" y="6461484"/>
                </a:lnTo>
                <a:cubicBezTo>
                  <a:pt x="11266973" y="6427124"/>
                  <a:pt x="11239592" y="6410921"/>
                  <a:pt x="11208026" y="6410921"/>
                </a:cubicBezTo>
                <a:close/>
                <a:moveTo>
                  <a:pt x="11010802" y="6410916"/>
                </a:moveTo>
                <a:cubicBezTo>
                  <a:pt x="10992086" y="6410916"/>
                  <a:pt x="10975324" y="6420971"/>
                  <a:pt x="10967222" y="6436898"/>
                </a:cubicBezTo>
                <a:lnTo>
                  <a:pt x="10967222" y="6414269"/>
                </a:lnTo>
                <a:lnTo>
                  <a:pt x="10934257" y="6414269"/>
                </a:lnTo>
                <a:lnTo>
                  <a:pt x="10934257" y="6548921"/>
                </a:lnTo>
                <a:lnTo>
                  <a:pt x="10969176" y="6548921"/>
                </a:lnTo>
                <a:lnTo>
                  <a:pt x="10969176" y="6479359"/>
                </a:lnTo>
                <a:cubicBezTo>
                  <a:pt x="10969176" y="6455613"/>
                  <a:pt x="10980908" y="6440528"/>
                  <a:pt x="10999906" y="6440528"/>
                </a:cubicBezTo>
                <a:cubicBezTo>
                  <a:pt x="11016109" y="6440528"/>
                  <a:pt x="11026165" y="6454219"/>
                  <a:pt x="11026165" y="6476006"/>
                </a:cubicBezTo>
                <a:lnTo>
                  <a:pt x="11026165" y="6548921"/>
                </a:lnTo>
                <a:lnTo>
                  <a:pt x="11061084" y="6548921"/>
                </a:lnTo>
                <a:lnTo>
                  <a:pt x="11061084" y="6472934"/>
                </a:lnTo>
                <a:cubicBezTo>
                  <a:pt x="11061088" y="6440528"/>
                  <a:pt x="11050192" y="6410916"/>
                  <a:pt x="11010802" y="6410916"/>
                </a:cubicBezTo>
                <a:close/>
                <a:moveTo>
                  <a:pt x="10848775" y="6410916"/>
                </a:moveTo>
                <a:cubicBezTo>
                  <a:pt x="10803801" y="6410916"/>
                  <a:pt x="10778655" y="6443600"/>
                  <a:pt x="10778655" y="6482713"/>
                </a:cubicBezTo>
                <a:cubicBezTo>
                  <a:pt x="10778655" y="6522939"/>
                  <a:pt x="10806031" y="6552274"/>
                  <a:pt x="10848493" y="6552274"/>
                </a:cubicBezTo>
                <a:cubicBezTo>
                  <a:pt x="10874475" y="6552274"/>
                  <a:pt x="10901569" y="6539424"/>
                  <a:pt x="10912188" y="6506459"/>
                </a:cubicBezTo>
                <a:lnTo>
                  <a:pt x="10876987" y="6506459"/>
                </a:lnTo>
                <a:cubicBezTo>
                  <a:pt x="10871680" y="6517355"/>
                  <a:pt x="10861066" y="6523780"/>
                  <a:pt x="10848211" y="6523780"/>
                </a:cubicBezTo>
                <a:cubicBezTo>
                  <a:pt x="10831172" y="6523780"/>
                  <a:pt x="10814410" y="6512884"/>
                  <a:pt x="10813292" y="6489978"/>
                </a:cubicBezTo>
                <a:lnTo>
                  <a:pt x="10914701" y="6489978"/>
                </a:lnTo>
                <a:cubicBezTo>
                  <a:pt x="10915537" y="6486625"/>
                  <a:pt x="10916096" y="6479641"/>
                  <a:pt x="10916096" y="6476847"/>
                </a:cubicBezTo>
                <a:cubicBezTo>
                  <a:pt x="10916101" y="6438851"/>
                  <a:pt x="10887330" y="6410916"/>
                  <a:pt x="10848775" y="6410916"/>
                </a:cubicBezTo>
                <a:close/>
                <a:moveTo>
                  <a:pt x="10619426" y="6410916"/>
                </a:moveTo>
                <a:cubicBezTo>
                  <a:pt x="10602387" y="6410916"/>
                  <a:pt x="10585902" y="6419295"/>
                  <a:pt x="10576682" y="6432426"/>
                </a:cubicBezTo>
                <a:lnTo>
                  <a:pt x="10576682" y="6414269"/>
                </a:lnTo>
                <a:lnTo>
                  <a:pt x="10543717" y="6414269"/>
                </a:lnTo>
                <a:lnTo>
                  <a:pt x="10543717" y="6548921"/>
                </a:lnTo>
                <a:lnTo>
                  <a:pt x="10578636" y="6548921"/>
                </a:lnTo>
                <a:lnTo>
                  <a:pt x="10578636" y="6479359"/>
                </a:lnTo>
                <a:cubicBezTo>
                  <a:pt x="10578636" y="6455613"/>
                  <a:pt x="10590650" y="6440528"/>
                  <a:pt x="10609643" y="6440528"/>
                </a:cubicBezTo>
                <a:cubicBezTo>
                  <a:pt x="10624728" y="6440528"/>
                  <a:pt x="10634225" y="6454219"/>
                  <a:pt x="10634225" y="6476006"/>
                </a:cubicBezTo>
                <a:lnTo>
                  <a:pt x="10634225" y="6548921"/>
                </a:lnTo>
                <a:lnTo>
                  <a:pt x="10669144" y="6548921"/>
                </a:lnTo>
                <a:lnTo>
                  <a:pt x="10669144" y="6479359"/>
                </a:lnTo>
                <a:cubicBezTo>
                  <a:pt x="10669144" y="6455613"/>
                  <a:pt x="10681158" y="6440528"/>
                  <a:pt x="10700433" y="6440528"/>
                </a:cubicBezTo>
                <a:cubicBezTo>
                  <a:pt x="10715236" y="6440528"/>
                  <a:pt x="10724737" y="6454219"/>
                  <a:pt x="10724737" y="6476006"/>
                </a:cubicBezTo>
                <a:lnTo>
                  <a:pt x="10724737" y="6548921"/>
                </a:lnTo>
                <a:lnTo>
                  <a:pt x="10759656" y="6548921"/>
                </a:lnTo>
                <a:lnTo>
                  <a:pt x="10759656" y="6472934"/>
                </a:lnTo>
                <a:cubicBezTo>
                  <a:pt x="10759661" y="6434939"/>
                  <a:pt x="10739546" y="6410916"/>
                  <a:pt x="10707703" y="6410916"/>
                </a:cubicBezTo>
                <a:cubicBezTo>
                  <a:pt x="10688428" y="6410916"/>
                  <a:pt x="10670548" y="6420412"/>
                  <a:pt x="10661329" y="6435221"/>
                </a:cubicBezTo>
                <a:cubicBezTo>
                  <a:pt x="10652950" y="6420417"/>
                  <a:pt x="10636747" y="6410916"/>
                  <a:pt x="10619426" y="6410916"/>
                </a:cubicBezTo>
                <a:close/>
                <a:moveTo>
                  <a:pt x="10056425" y="6410916"/>
                </a:moveTo>
                <a:cubicBezTo>
                  <a:pt x="10039386" y="6410916"/>
                  <a:pt x="10022901" y="6419295"/>
                  <a:pt x="10013681" y="6432426"/>
                </a:cubicBezTo>
                <a:lnTo>
                  <a:pt x="10013681" y="6414269"/>
                </a:lnTo>
                <a:lnTo>
                  <a:pt x="9980716" y="6414269"/>
                </a:lnTo>
                <a:lnTo>
                  <a:pt x="9980716" y="6548921"/>
                </a:lnTo>
                <a:lnTo>
                  <a:pt x="10015635" y="6548921"/>
                </a:lnTo>
                <a:lnTo>
                  <a:pt x="10015635" y="6479359"/>
                </a:lnTo>
                <a:cubicBezTo>
                  <a:pt x="10015635" y="6455613"/>
                  <a:pt x="10027649" y="6440528"/>
                  <a:pt x="10046642" y="6440528"/>
                </a:cubicBezTo>
                <a:cubicBezTo>
                  <a:pt x="10061727" y="6440528"/>
                  <a:pt x="10071224" y="6454219"/>
                  <a:pt x="10071224" y="6476006"/>
                </a:cubicBezTo>
                <a:lnTo>
                  <a:pt x="10071224" y="6548921"/>
                </a:lnTo>
                <a:lnTo>
                  <a:pt x="10106143" y="6548921"/>
                </a:lnTo>
                <a:lnTo>
                  <a:pt x="10106143" y="6479359"/>
                </a:lnTo>
                <a:cubicBezTo>
                  <a:pt x="10106143" y="6455613"/>
                  <a:pt x="10118157" y="6440528"/>
                  <a:pt x="10137432" y="6440528"/>
                </a:cubicBezTo>
                <a:cubicBezTo>
                  <a:pt x="10152240" y="6440528"/>
                  <a:pt x="10161736" y="6454219"/>
                  <a:pt x="10161736" y="6476006"/>
                </a:cubicBezTo>
                <a:lnTo>
                  <a:pt x="10161736" y="6548921"/>
                </a:lnTo>
                <a:lnTo>
                  <a:pt x="10196656" y="6548921"/>
                </a:lnTo>
                <a:lnTo>
                  <a:pt x="10196656" y="6472934"/>
                </a:lnTo>
                <a:cubicBezTo>
                  <a:pt x="10196665" y="6434939"/>
                  <a:pt x="10176550" y="6410916"/>
                  <a:pt x="10144702" y="6410916"/>
                </a:cubicBezTo>
                <a:cubicBezTo>
                  <a:pt x="10125427" y="6410916"/>
                  <a:pt x="10107547" y="6420412"/>
                  <a:pt x="10098328" y="6435221"/>
                </a:cubicBezTo>
                <a:cubicBezTo>
                  <a:pt x="10089949" y="6420417"/>
                  <a:pt x="10073746" y="6410916"/>
                  <a:pt x="10056425" y="6410916"/>
                </a:cubicBezTo>
                <a:close/>
                <a:moveTo>
                  <a:pt x="9903062" y="6410916"/>
                </a:moveTo>
                <a:cubicBezTo>
                  <a:pt x="9870379" y="6410916"/>
                  <a:pt x="9849986" y="6427396"/>
                  <a:pt x="9849986" y="6453378"/>
                </a:cubicBezTo>
                <a:cubicBezTo>
                  <a:pt x="9849986" y="6465951"/>
                  <a:pt x="9856693" y="6474888"/>
                  <a:pt x="9866748" y="6480477"/>
                </a:cubicBezTo>
                <a:cubicBezTo>
                  <a:pt x="9878203" y="6486902"/>
                  <a:pt x="9891330" y="6490255"/>
                  <a:pt x="9900832" y="6492491"/>
                </a:cubicBezTo>
                <a:cubicBezTo>
                  <a:pt x="9924855" y="6498080"/>
                  <a:pt x="9927090" y="6503387"/>
                  <a:pt x="9927090" y="6510371"/>
                </a:cubicBezTo>
                <a:cubicBezTo>
                  <a:pt x="9927090" y="6519590"/>
                  <a:pt x="9918989" y="6525179"/>
                  <a:pt x="9906416" y="6525179"/>
                </a:cubicBezTo>
                <a:cubicBezTo>
                  <a:pt x="9892448" y="6525179"/>
                  <a:pt x="9882393" y="6517914"/>
                  <a:pt x="9880157" y="6506182"/>
                </a:cubicBezTo>
                <a:lnTo>
                  <a:pt x="9845238" y="6506182"/>
                </a:lnTo>
                <a:cubicBezTo>
                  <a:pt x="9848591" y="6534399"/>
                  <a:pt x="9872337" y="6552274"/>
                  <a:pt x="9906975" y="6552274"/>
                </a:cubicBezTo>
                <a:cubicBezTo>
                  <a:pt x="9940499" y="6552274"/>
                  <a:pt x="9961727" y="6535235"/>
                  <a:pt x="9961727" y="6508417"/>
                </a:cubicBezTo>
                <a:cubicBezTo>
                  <a:pt x="9961722" y="6490814"/>
                  <a:pt x="9952226" y="6479636"/>
                  <a:pt x="9936023" y="6474329"/>
                </a:cubicBezTo>
                <a:cubicBezTo>
                  <a:pt x="9927921" y="6471535"/>
                  <a:pt x="9920660" y="6469299"/>
                  <a:pt x="9911159" y="6467068"/>
                </a:cubicBezTo>
                <a:cubicBezTo>
                  <a:pt x="9901663" y="6464833"/>
                  <a:pt x="9883783" y="6462879"/>
                  <a:pt x="9883783" y="6451147"/>
                </a:cubicBezTo>
                <a:cubicBezTo>
                  <a:pt x="9883783" y="6443045"/>
                  <a:pt x="9891044" y="6438015"/>
                  <a:pt x="9902780" y="6438015"/>
                </a:cubicBezTo>
                <a:cubicBezTo>
                  <a:pt x="9914235" y="6438015"/>
                  <a:pt x="9922337" y="6443604"/>
                  <a:pt x="9924014" y="6452542"/>
                </a:cubicBezTo>
                <a:lnTo>
                  <a:pt x="9956697" y="6452542"/>
                </a:lnTo>
                <a:cubicBezTo>
                  <a:pt x="9953344" y="6426842"/>
                  <a:pt x="9932674" y="6410916"/>
                  <a:pt x="9903062" y="6410916"/>
                </a:cubicBezTo>
                <a:close/>
                <a:moveTo>
                  <a:pt x="11577546" y="6410877"/>
                </a:moveTo>
                <a:cubicBezTo>
                  <a:pt x="11538404" y="6410877"/>
                  <a:pt x="11506673" y="6442608"/>
                  <a:pt x="11506673" y="6481750"/>
                </a:cubicBezTo>
                <a:cubicBezTo>
                  <a:pt x="11506673" y="6520893"/>
                  <a:pt x="11538399" y="6552629"/>
                  <a:pt x="11577546" y="6552629"/>
                </a:cubicBezTo>
                <a:cubicBezTo>
                  <a:pt x="11598163" y="6552629"/>
                  <a:pt x="11616669" y="6543769"/>
                  <a:pt x="11629616" y="6529719"/>
                </a:cubicBezTo>
                <a:cubicBezTo>
                  <a:pt x="11642568" y="6543774"/>
                  <a:pt x="11661070" y="6552629"/>
                  <a:pt x="11681687" y="6552629"/>
                </a:cubicBezTo>
                <a:cubicBezTo>
                  <a:pt x="11717369" y="6552629"/>
                  <a:pt x="11746811" y="6526229"/>
                  <a:pt x="11751753" y="6491913"/>
                </a:cubicBezTo>
                <a:cubicBezTo>
                  <a:pt x="11756691" y="6526229"/>
                  <a:pt x="11786133" y="6552629"/>
                  <a:pt x="11821820" y="6552629"/>
                </a:cubicBezTo>
                <a:cubicBezTo>
                  <a:pt x="11860962" y="6552629"/>
                  <a:pt x="11892693" y="6520898"/>
                  <a:pt x="11892693" y="6481755"/>
                </a:cubicBezTo>
                <a:cubicBezTo>
                  <a:pt x="11892693" y="6442613"/>
                  <a:pt x="11860962" y="6410877"/>
                  <a:pt x="11821820" y="6410877"/>
                </a:cubicBezTo>
                <a:cubicBezTo>
                  <a:pt x="11786133" y="6410877"/>
                  <a:pt x="11756691" y="6437277"/>
                  <a:pt x="11751753" y="6471593"/>
                </a:cubicBezTo>
                <a:cubicBezTo>
                  <a:pt x="11746815" y="6437277"/>
                  <a:pt x="11717373" y="6410877"/>
                  <a:pt x="11681687" y="6410877"/>
                </a:cubicBezTo>
                <a:cubicBezTo>
                  <a:pt x="11661070" y="6410877"/>
                  <a:pt x="11642564" y="6419737"/>
                  <a:pt x="11629616" y="6433787"/>
                </a:cubicBezTo>
                <a:cubicBezTo>
                  <a:pt x="11616665" y="6419732"/>
                  <a:pt x="11598163" y="6410877"/>
                  <a:pt x="11577546" y="6410877"/>
                </a:cubicBezTo>
                <a:close/>
                <a:moveTo>
                  <a:pt x="11292677" y="6353369"/>
                </a:moveTo>
                <a:lnTo>
                  <a:pt x="11292677" y="6548921"/>
                </a:lnTo>
                <a:lnTo>
                  <a:pt x="11327596" y="6548921"/>
                </a:lnTo>
                <a:lnTo>
                  <a:pt x="11327596" y="6479360"/>
                </a:lnTo>
                <a:cubicBezTo>
                  <a:pt x="11327596" y="6455614"/>
                  <a:pt x="11339610" y="6440528"/>
                  <a:pt x="11358603" y="6440528"/>
                </a:cubicBezTo>
                <a:cubicBezTo>
                  <a:pt x="11380113" y="6440528"/>
                  <a:pt x="11384585" y="6454496"/>
                  <a:pt x="11384585" y="6476006"/>
                </a:cubicBezTo>
                <a:lnTo>
                  <a:pt x="11384585" y="6548921"/>
                </a:lnTo>
                <a:lnTo>
                  <a:pt x="11419227" y="6548921"/>
                </a:lnTo>
                <a:lnTo>
                  <a:pt x="11419227" y="6472935"/>
                </a:lnTo>
                <a:cubicBezTo>
                  <a:pt x="11419222" y="6440528"/>
                  <a:pt x="11408889" y="6410916"/>
                  <a:pt x="11369499" y="6410916"/>
                </a:cubicBezTo>
                <a:cubicBezTo>
                  <a:pt x="11353019" y="6410916"/>
                  <a:pt x="11336816" y="6420136"/>
                  <a:pt x="11327596" y="6434939"/>
                </a:cubicBezTo>
                <a:lnTo>
                  <a:pt x="11327596" y="6353369"/>
                </a:lnTo>
                <a:close/>
                <a:moveTo>
                  <a:pt x="11101596" y="6353369"/>
                </a:moveTo>
                <a:cubicBezTo>
                  <a:pt x="11091259" y="6353369"/>
                  <a:pt x="11080086" y="6359794"/>
                  <a:pt x="11080086" y="6373203"/>
                </a:cubicBezTo>
                <a:cubicBezTo>
                  <a:pt x="11080086" y="6386053"/>
                  <a:pt x="11090700" y="6393318"/>
                  <a:pt x="11101596" y="6393318"/>
                </a:cubicBezTo>
                <a:cubicBezTo>
                  <a:pt x="11114446" y="6393318"/>
                  <a:pt x="11123389" y="6384099"/>
                  <a:pt x="11123389" y="6373203"/>
                </a:cubicBezTo>
                <a:cubicBezTo>
                  <a:pt x="11123384" y="6361189"/>
                  <a:pt x="11113605" y="6353369"/>
                  <a:pt x="11101596" y="6353369"/>
                </a:cubicBezTo>
                <a:close/>
                <a:moveTo>
                  <a:pt x="10401805" y="6353369"/>
                </a:moveTo>
                <a:cubicBezTo>
                  <a:pt x="10390350" y="6353369"/>
                  <a:pt x="10380295" y="6360630"/>
                  <a:pt x="10380295" y="6373203"/>
                </a:cubicBezTo>
                <a:cubicBezTo>
                  <a:pt x="10380295" y="6385217"/>
                  <a:pt x="10390073" y="6393318"/>
                  <a:pt x="10401805" y="6393318"/>
                </a:cubicBezTo>
                <a:cubicBezTo>
                  <a:pt x="10415214" y="6393318"/>
                  <a:pt x="10423598" y="6383540"/>
                  <a:pt x="10423598" y="6373203"/>
                </a:cubicBezTo>
                <a:cubicBezTo>
                  <a:pt x="10423593" y="6361471"/>
                  <a:pt x="10414096" y="6353369"/>
                  <a:pt x="10401805" y="6353369"/>
                </a:cubicBezTo>
                <a:close/>
                <a:moveTo>
                  <a:pt x="10349007" y="6353369"/>
                </a:moveTo>
                <a:cubicBezTo>
                  <a:pt x="10320789" y="6353369"/>
                  <a:pt x="10303191" y="6370690"/>
                  <a:pt x="10303191" y="6398625"/>
                </a:cubicBezTo>
                <a:lnTo>
                  <a:pt x="10303191" y="6414270"/>
                </a:lnTo>
                <a:lnTo>
                  <a:pt x="10281958" y="6414270"/>
                </a:lnTo>
                <a:lnTo>
                  <a:pt x="10281958" y="6443041"/>
                </a:lnTo>
                <a:lnTo>
                  <a:pt x="10303191" y="6443041"/>
                </a:lnTo>
                <a:lnTo>
                  <a:pt x="10303191" y="6548916"/>
                </a:lnTo>
                <a:lnTo>
                  <a:pt x="10338110" y="6548916"/>
                </a:lnTo>
                <a:lnTo>
                  <a:pt x="10338110" y="6443041"/>
                </a:lnTo>
                <a:lnTo>
                  <a:pt x="10366605" y="6443041"/>
                </a:lnTo>
                <a:lnTo>
                  <a:pt x="10366605" y="6414270"/>
                </a:lnTo>
                <a:lnTo>
                  <a:pt x="10338110" y="6414270"/>
                </a:lnTo>
                <a:lnTo>
                  <a:pt x="10338110" y="6398625"/>
                </a:lnTo>
                <a:cubicBezTo>
                  <a:pt x="10338110" y="6388847"/>
                  <a:pt x="10344535" y="6382704"/>
                  <a:pt x="10354591" y="6382704"/>
                </a:cubicBezTo>
                <a:lnTo>
                  <a:pt x="10366605" y="6382704"/>
                </a:lnTo>
                <a:lnTo>
                  <a:pt x="10366605" y="6353369"/>
                </a:lnTo>
                <a:close/>
                <a:moveTo>
                  <a:pt x="9793829" y="6353369"/>
                </a:moveTo>
                <a:lnTo>
                  <a:pt x="9793829" y="6432709"/>
                </a:lnTo>
                <a:cubicBezTo>
                  <a:pt x="9783215" y="6417346"/>
                  <a:pt x="9769247" y="6410916"/>
                  <a:pt x="9751367" y="6410916"/>
                </a:cubicBezTo>
                <a:cubicBezTo>
                  <a:pt x="9713377" y="6410916"/>
                  <a:pt x="9687954" y="6440805"/>
                  <a:pt x="9687954" y="6481313"/>
                </a:cubicBezTo>
                <a:cubicBezTo>
                  <a:pt x="9687954" y="6526288"/>
                  <a:pt x="9717007" y="6552269"/>
                  <a:pt x="9751367" y="6552269"/>
                </a:cubicBezTo>
                <a:cubicBezTo>
                  <a:pt x="9772319" y="6552269"/>
                  <a:pt x="9784051" y="6543332"/>
                  <a:pt x="9793829" y="6529641"/>
                </a:cubicBezTo>
                <a:lnTo>
                  <a:pt x="9793552" y="6548916"/>
                </a:lnTo>
                <a:lnTo>
                  <a:pt x="9828753" y="6548916"/>
                </a:lnTo>
                <a:lnTo>
                  <a:pt x="9828753" y="6353369"/>
                </a:lnTo>
                <a:close/>
                <a:moveTo>
                  <a:pt x="0" y="0"/>
                </a:moveTo>
                <a:lnTo>
                  <a:pt x="3827459" y="0"/>
                </a:lnTo>
                <a:lnTo>
                  <a:pt x="5715001" y="0"/>
                </a:lnTo>
                <a:lnTo>
                  <a:pt x="8493070" y="0"/>
                </a:lnTo>
                <a:lnTo>
                  <a:pt x="8493070" y="1"/>
                </a:lnTo>
                <a:lnTo>
                  <a:pt x="12191999" y="1"/>
                </a:lnTo>
                <a:lnTo>
                  <a:pt x="12191999" y="6857999"/>
                </a:lnTo>
                <a:lnTo>
                  <a:pt x="8493070" y="6857999"/>
                </a:lnTo>
                <a:lnTo>
                  <a:pt x="8493070" y="6858000"/>
                </a:lnTo>
                <a:lnTo>
                  <a:pt x="8077200" y="6858000"/>
                </a:lnTo>
                <a:lnTo>
                  <a:pt x="6095999" y="6858000"/>
                </a:lnTo>
                <a:lnTo>
                  <a:pt x="3827459" y="6858000"/>
                </a:lnTo>
                <a:lnTo>
                  <a:pt x="3827459" y="6857998"/>
                </a:lnTo>
                <a:lnTo>
                  <a:pt x="0" y="6857998"/>
                </a:lnTo>
                <a:close/>
              </a:path>
            </a:pathLst>
          </a:custGeom>
          <a:solidFill>
            <a:schemeClr val="bg2"/>
          </a:solidFill>
        </p:spPr>
        <p:txBody>
          <a:bodyPr wrap="square">
            <a:noAutofit/>
          </a:bodyPr>
          <a:lstStyle>
            <a:lvl1pPr algn="ctr">
              <a:defRPr/>
            </a:lvl1pPr>
          </a:lstStyle>
          <a:p>
            <a:r>
              <a:rPr lang="en-GB"/>
              <a:t> </a:t>
            </a:r>
          </a:p>
        </p:txBody>
      </p:sp>
      <p:sp>
        <p:nvSpPr>
          <p:cNvPr id="4" name="Date Placeholder 3">
            <a:extLst>
              <a:ext uri="{FF2B5EF4-FFF2-40B4-BE49-F238E27FC236}">
                <a16:creationId xmlns:a16="http://schemas.microsoft.com/office/drawing/2014/main" id="{31408263-2595-43EE-0C56-DC6471C67322}"/>
              </a:ext>
            </a:extLst>
          </p:cNvPr>
          <p:cNvSpPr>
            <a:spLocks noGrp="1"/>
          </p:cNvSpPr>
          <p:nvPr>
            <p:ph type="dt" sz="half" idx="10"/>
          </p:nvPr>
        </p:nvSpPr>
        <p:spPr>
          <a:xfrm>
            <a:off x="302399" y="6362699"/>
            <a:ext cx="2743200" cy="240506"/>
          </a:xfrm>
          <a:prstGeom prst="rect">
            <a:avLst/>
          </a:prstGeom>
        </p:spPr>
        <p:txBody>
          <a:bodyPr lIns="0" tIns="0" rIns="0" bIns="0" anchor="b"/>
          <a:lstStyle>
            <a:lvl1pPr>
              <a:defRPr sz="1300">
                <a:solidFill>
                  <a:schemeClr val="bg1"/>
                </a:solidFill>
              </a:defRPr>
            </a:lvl1pPr>
          </a:lstStyle>
          <a:p>
            <a:endParaRPr lang="en-GB"/>
          </a:p>
        </p:txBody>
      </p:sp>
      <p:sp>
        <p:nvSpPr>
          <p:cNvPr id="5" name="Title 1">
            <a:extLst>
              <a:ext uri="{FF2B5EF4-FFF2-40B4-BE49-F238E27FC236}">
                <a16:creationId xmlns:a16="http://schemas.microsoft.com/office/drawing/2014/main" id="{75A8265A-6C23-8BAE-76E2-2863282EC13C}"/>
              </a:ext>
            </a:extLst>
          </p:cNvPr>
          <p:cNvSpPr>
            <a:spLocks noGrp="1"/>
          </p:cNvSpPr>
          <p:nvPr>
            <p:ph type="ctrTitle" hasCustomPrompt="1"/>
          </p:nvPr>
        </p:nvSpPr>
        <p:spPr>
          <a:xfrm>
            <a:off x="302399" y="302400"/>
            <a:ext cx="11589563" cy="1978342"/>
          </a:xfrm>
        </p:spPr>
        <p:txBody>
          <a:bodyPr anchor="t">
            <a:noAutofit/>
          </a:bodyPr>
          <a:lstStyle>
            <a:lvl1pPr algn="l">
              <a:lnSpc>
                <a:spcPct val="85000"/>
              </a:lnSpc>
              <a:defRPr sz="5700">
                <a:solidFill>
                  <a:schemeClr val="bg1"/>
                </a:solidFill>
              </a:defRPr>
            </a:lvl1pPr>
          </a:lstStyle>
          <a:p>
            <a:r>
              <a:rPr lang="en-GB"/>
              <a:t>Presentation</a:t>
            </a:r>
            <a:br>
              <a:rPr lang="en-GB"/>
            </a:br>
            <a:r>
              <a:rPr lang="en-GB"/>
              <a:t>Title</a:t>
            </a:r>
          </a:p>
        </p:txBody>
      </p:sp>
      <p:sp>
        <p:nvSpPr>
          <p:cNvPr id="6" name="Subtitle 2">
            <a:extLst>
              <a:ext uri="{FF2B5EF4-FFF2-40B4-BE49-F238E27FC236}">
                <a16:creationId xmlns:a16="http://schemas.microsoft.com/office/drawing/2014/main" id="{1FA3724D-0157-CD66-3F1F-5E78E0B271CB}"/>
              </a:ext>
            </a:extLst>
          </p:cNvPr>
          <p:cNvSpPr>
            <a:spLocks noGrp="1"/>
          </p:cNvSpPr>
          <p:nvPr>
            <p:ph type="subTitle" idx="1" hasCustomPrompt="1"/>
          </p:nvPr>
        </p:nvSpPr>
        <p:spPr>
          <a:xfrm>
            <a:off x="302400" y="2420938"/>
            <a:ext cx="11589562" cy="886900"/>
          </a:xfrm>
        </p:spPr>
        <p:txBody>
          <a:bodyPr tIns="0">
            <a:noAutofit/>
          </a:bodyPr>
          <a:lstStyle>
            <a:lvl1pPr marL="0" indent="0" algn="l">
              <a:buNone/>
              <a:defRPr sz="285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err="1"/>
              <a:t>Subtitle</a:t>
            </a:r>
            <a:r>
              <a:rPr lang="it-IT"/>
              <a:t>: Vitate </a:t>
            </a:r>
            <a:r>
              <a:rPr lang="it-IT" err="1"/>
              <a:t>solorec</a:t>
            </a:r>
            <a:r>
              <a:rPr lang="it-IT"/>
              <a:t> </a:t>
            </a:r>
            <a:r>
              <a:rPr lang="it-IT" err="1"/>
              <a:t>torisqu</a:t>
            </a:r>
            <a:r>
              <a:rPr lang="it-IT"/>
              <a:t> </a:t>
            </a:r>
            <a:r>
              <a:rPr lang="it-IT" err="1"/>
              <a:t>asperio</a:t>
            </a:r>
            <a:r>
              <a:rPr lang="it-IT"/>
              <a:t> </a:t>
            </a:r>
            <a:r>
              <a:rPr lang="it-IT" err="1"/>
              <a:t>berat</a:t>
            </a:r>
            <a:r>
              <a:rPr lang="it-IT"/>
              <a:t>. </a:t>
            </a:r>
            <a:r>
              <a:rPr lang="it-IT" err="1"/>
              <a:t>Duciate</a:t>
            </a:r>
            <a:r>
              <a:rPr lang="it-IT"/>
              <a:t> non ne core.</a:t>
            </a:r>
            <a:endParaRPr lang="en-GB"/>
          </a:p>
        </p:txBody>
      </p:sp>
      <p:sp>
        <p:nvSpPr>
          <p:cNvPr id="7" name="Text Placeholder 7">
            <a:extLst>
              <a:ext uri="{FF2B5EF4-FFF2-40B4-BE49-F238E27FC236}">
                <a16:creationId xmlns:a16="http://schemas.microsoft.com/office/drawing/2014/main" id="{07B38E9E-A0AF-F9AD-159D-A4B9BEE3C4FB}"/>
              </a:ext>
            </a:extLst>
          </p:cNvPr>
          <p:cNvSpPr>
            <a:spLocks noGrp="1"/>
          </p:cNvSpPr>
          <p:nvPr>
            <p:ph type="body" sz="quarter" idx="11" hasCustomPrompt="1"/>
          </p:nvPr>
        </p:nvSpPr>
        <p:spPr>
          <a:xfrm>
            <a:off x="302399" y="3357562"/>
            <a:ext cx="11589563" cy="1069976"/>
          </a:xfrm>
        </p:spPr>
        <p:txBody>
          <a:bodyPr tIns="0">
            <a:noAutofit/>
          </a:bodyPr>
          <a:lstStyle>
            <a:lvl1pPr>
              <a:defRPr sz="2850">
                <a:solidFill>
                  <a:schemeClr val="bg1"/>
                </a:solidFill>
                <a:latin typeface="+mj-lt"/>
              </a:defRPr>
            </a:lvl1pPr>
          </a:lstStyle>
          <a:p>
            <a:pPr lvl="0"/>
            <a:r>
              <a:rPr lang="en-US"/>
              <a:t>Presenter name</a:t>
            </a:r>
            <a:endParaRPr lang="en-GB"/>
          </a:p>
        </p:txBody>
      </p:sp>
    </p:spTree>
    <p:extLst>
      <p:ext uri="{BB962C8B-B14F-4D97-AF65-F5344CB8AC3E}">
        <p14:creationId xmlns:p14="http://schemas.microsoft.com/office/powerpoint/2010/main" val="849151409"/>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Title Slide 8">
    <p:bg>
      <p:bgPr>
        <a:solidFill>
          <a:schemeClr val="accent3"/>
        </a:solidFill>
        <a:effectLst/>
      </p:bgPr>
    </p:bg>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06818A5A-193F-53FA-B31A-9DFB85B2F1F7}"/>
              </a:ext>
            </a:extLst>
          </p:cNvPr>
          <p:cNvSpPr/>
          <p:nvPr userDrawn="1"/>
        </p:nvSpPr>
        <p:spPr>
          <a:xfrm>
            <a:off x="0" y="0"/>
            <a:ext cx="12201766" cy="6858000"/>
          </a:xfrm>
          <a:prstGeom prst="rect">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ln>
                <a:noFill/>
              </a:ln>
            </a:endParaRPr>
          </a:p>
        </p:txBody>
      </p:sp>
      <p:sp>
        <p:nvSpPr>
          <p:cNvPr id="3" name="Freeform: Shape 2">
            <a:extLst>
              <a:ext uri="{FF2B5EF4-FFF2-40B4-BE49-F238E27FC236}">
                <a16:creationId xmlns:a16="http://schemas.microsoft.com/office/drawing/2014/main" id="{FFECA000-CEBF-E828-8534-EDB5728B9A57}"/>
              </a:ext>
            </a:extLst>
          </p:cNvPr>
          <p:cNvSpPr>
            <a:spLocks noChangeAspect="1"/>
          </p:cNvSpPr>
          <p:nvPr userDrawn="1"/>
        </p:nvSpPr>
        <p:spPr>
          <a:xfrm>
            <a:off x="9097745" y="1825200"/>
            <a:ext cx="3094255" cy="4104000"/>
          </a:xfrm>
          <a:custGeom>
            <a:avLst/>
            <a:gdLst>
              <a:gd name="connsiteX0" fmla="*/ 2052000 w 3094255"/>
              <a:gd name="connsiteY0" fmla="*/ 0 h 4104000"/>
              <a:gd name="connsiteX1" fmla="*/ 3030105 w 3094255"/>
              <a:gd name="connsiteY1" fmla="*/ 247666 h 4104000"/>
              <a:gd name="connsiteX2" fmla="*/ 3094255 w 3094255"/>
              <a:gd name="connsiteY2" fmla="*/ 286638 h 4104000"/>
              <a:gd name="connsiteX3" fmla="*/ 3094255 w 3094255"/>
              <a:gd name="connsiteY3" fmla="*/ 3817363 h 4104000"/>
              <a:gd name="connsiteX4" fmla="*/ 3030105 w 3094255"/>
              <a:gd name="connsiteY4" fmla="*/ 3856335 h 4104000"/>
              <a:gd name="connsiteX5" fmla="*/ 2052000 w 3094255"/>
              <a:gd name="connsiteY5" fmla="*/ 4104000 h 4104000"/>
              <a:gd name="connsiteX6" fmla="*/ 0 w 3094255"/>
              <a:gd name="connsiteY6" fmla="*/ 2052000 h 4104000"/>
              <a:gd name="connsiteX7" fmla="*/ 2052000 w 3094255"/>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094255" h="4104000">
                <a:moveTo>
                  <a:pt x="2052000" y="0"/>
                </a:moveTo>
                <a:cubicBezTo>
                  <a:pt x="2406153" y="0"/>
                  <a:pt x="2739350" y="89718"/>
                  <a:pt x="3030105" y="247666"/>
                </a:cubicBezTo>
                <a:lnTo>
                  <a:pt x="3094255" y="286638"/>
                </a:lnTo>
                <a:lnTo>
                  <a:pt x="3094255" y="3817363"/>
                </a:lnTo>
                <a:lnTo>
                  <a:pt x="3030105" y="3856335"/>
                </a:lnTo>
                <a:cubicBezTo>
                  <a:pt x="2739350" y="4014282"/>
                  <a:pt x="2406153" y="4104000"/>
                  <a:pt x="2052000" y="4104000"/>
                </a:cubicBezTo>
                <a:cubicBezTo>
                  <a:pt x="918712" y="4104000"/>
                  <a:pt x="0" y="3185288"/>
                  <a:pt x="0" y="2052000"/>
                </a:cubicBezTo>
                <a:cubicBezTo>
                  <a:pt x="0" y="918712"/>
                  <a:pt x="918712" y="0"/>
                  <a:pt x="2052000" y="0"/>
                </a:cubicBezTo>
                <a:close/>
              </a:path>
            </a:pathLst>
          </a:custGeom>
          <a:solidFill>
            <a:schemeClr val="accent4"/>
          </a:solidFill>
          <a:ln w="28575">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6" name="Freeform: Shape 5">
            <a:extLst>
              <a:ext uri="{FF2B5EF4-FFF2-40B4-BE49-F238E27FC236}">
                <a16:creationId xmlns:a16="http://schemas.microsoft.com/office/drawing/2014/main" id="{4090E3BE-2AA3-F860-4EAB-6AF0F2795C41}"/>
              </a:ext>
            </a:extLst>
          </p:cNvPr>
          <p:cNvSpPr>
            <a:spLocks noChangeAspect="1"/>
          </p:cNvSpPr>
          <p:nvPr userDrawn="1"/>
        </p:nvSpPr>
        <p:spPr>
          <a:xfrm>
            <a:off x="1" y="1824238"/>
            <a:ext cx="2659063" cy="4104000"/>
          </a:xfrm>
          <a:custGeom>
            <a:avLst/>
            <a:gdLst>
              <a:gd name="connsiteX0" fmla="*/ 607063 w 2659063"/>
              <a:gd name="connsiteY0" fmla="*/ 0 h 4104000"/>
              <a:gd name="connsiteX1" fmla="*/ 2659063 w 2659063"/>
              <a:gd name="connsiteY1" fmla="*/ 2052000 h 4104000"/>
              <a:gd name="connsiteX2" fmla="*/ 607063 w 2659063"/>
              <a:gd name="connsiteY2" fmla="*/ 4104000 h 4104000"/>
              <a:gd name="connsiteX3" fmla="*/ 193514 w 2659063"/>
              <a:gd name="connsiteY3" fmla="*/ 4062311 h 4104000"/>
              <a:gd name="connsiteX4" fmla="*/ 0 w 2659063"/>
              <a:gd name="connsiteY4" fmla="*/ 4012553 h 4104000"/>
              <a:gd name="connsiteX5" fmla="*/ 0 w 2659063"/>
              <a:gd name="connsiteY5" fmla="*/ 91447 h 4104000"/>
              <a:gd name="connsiteX6" fmla="*/ 193514 w 2659063"/>
              <a:gd name="connsiteY6" fmla="*/ 41690 h 4104000"/>
              <a:gd name="connsiteX7" fmla="*/ 607063 w 2659063"/>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59063" h="4104000">
                <a:moveTo>
                  <a:pt x="607063" y="0"/>
                </a:moveTo>
                <a:cubicBezTo>
                  <a:pt x="1740351" y="0"/>
                  <a:pt x="2659063" y="918712"/>
                  <a:pt x="2659063" y="2052000"/>
                </a:cubicBezTo>
                <a:cubicBezTo>
                  <a:pt x="2659063" y="3185288"/>
                  <a:pt x="1740351" y="4104000"/>
                  <a:pt x="607063" y="4104000"/>
                </a:cubicBezTo>
                <a:cubicBezTo>
                  <a:pt x="465402" y="4104000"/>
                  <a:pt x="327094" y="4089645"/>
                  <a:pt x="193514" y="4062311"/>
                </a:cubicBezTo>
                <a:lnTo>
                  <a:pt x="0" y="4012553"/>
                </a:lnTo>
                <a:lnTo>
                  <a:pt x="0" y="91447"/>
                </a:lnTo>
                <a:lnTo>
                  <a:pt x="193514" y="41690"/>
                </a:lnTo>
                <a:cubicBezTo>
                  <a:pt x="327094" y="14355"/>
                  <a:pt x="465402" y="0"/>
                  <a:pt x="607063" y="0"/>
                </a:cubicBezTo>
                <a:close/>
              </a:path>
            </a:pathLst>
          </a:custGeom>
          <a:solidFill>
            <a:schemeClr val="accent4"/>
          </a:solidFill>
          <a:ln w="28575">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16" name="Oval 15">
            <a:extLst>
              <a:ext uri="{FF2B5EF4-FFF2-40B4-BE49-F238E27FC236}">
                <a16:creationId xmlns:a16="http://schemas.microsoft.com/office/drawing/2014/main" id="{86B45F30-0C42-612C-FEDD-843D5FE68F76}"/>
              </a:ext>
            </a:extLst>
          </p:cNvPr>
          <p:cNvSpPr>
            <a:spLocks noChangeAspect="1"/>
          </p:cNvSpPr>
          <p:nvPr userDrawn="1"/>
        </p:nvSpPr>
        <p:spPr>
          <a:xfrm>
            <a:off x="1664474" y="1824238"/>
            <a:ext cx="4104000" cy="4104000"/>
          </a:xfrm>
          <a:prstGeom prst="ellipse">
            <a:avLst/>
          </a:prstGeom>
          <a:solidFill>
            <a:schemeClr val="accent4"/>
          </a:solidFill>
          <a:ln w="28575">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 name="Date Placeholder 3">
            <a:extLst>
              <a:ext uri="{FF2B5EF4-FFF2-40B4-BE49-F238E27FC236}">
                <a16:creationId xmlns:a16="http://schemas.microsoft.com/office/drawing/2014/main" id="{31408263-2595-43EE-0C56-DC6471C67322}"/>
              </a:ext>
            </a:extLst>
          </p:cNvPr>
          <p:cNvSpPr>
            <a:spLocks noGrp="1"/>
          </p:cNvSpPr>
          <p:nvPr>
            <p:ph type="dt" sz="half" idx="10"/>
          </p:nvPr>
        </p:nvSpPr>
        <p:spPr>
          <a:xfrm>
            <a:off x="302399" y="6361200"/>
            <a:ext cx="2743200" cy="240506"/>
          </a:xfrm>
          <a:prstGeom prst="rect">
            <a:avLst/>
          </a:prstGeom>
        </p:spPr>
        <p:txBody>
          <a:bodyPr lIns="0" tIns="0" rIns="0" bIns="0" anchor="b"/>
          <a:lstStyle>
            <a:lvl1pPr>
              <a:defRPr sz="1300">
                <a:solidFill>
                  <a:schemeClr val="bg1"/>
                </a:solidFill>
              </a:defRPr>
            </a:lvl1pPr>
          </a:lstStyle>
          <a:p>
            <a:endParaRPr lang="en-GB"/>
          </a:p>
        </p:txBody>
      </p:sp>
      <p:sp>
        <p:nvSpPr>
          <p:cNvPr id="10" name="Title 1">
            <a:extLst>
              <a:ext uri="{FF2B5EF4-FFF2-40B4-BE49-F238E27FC236}">
                <a16:creationId xmlns:a16="http://schemas.microsoft.com/office/drawing/2014/main" id="{F26D2B9A-A2A7-974D-4AF4-298D9C017779}"/>
              </a:ext>
            </a:extLst>
          </p:cNvPr>
          <p:cNvSpPr>
            <a:spLocks noGrp="1"/>
          </p:cNvSpPr>
          <p:nvPr>
            <p:ph type="ctrTitle" hasCustomPrompt="1"/>
          </p:nvPr>
        </p:nvSpPr>
        <p:spPr>
          <a:xfrm>
            <a:off x="302399" y="302400"/>
            <a:ext cx="11589563" cy="1978342"/>
          </a:xfrm>
        </p:spPr>
        <p:txBody>
          <a:bodyPr anchor="t">
            <a:noAutofit/>
          </a:bodyPr>
          <a:lstStyle>
            <a:lvl1pPr algn="l">
              <a:lnSpc>
                <a:spcPct val="85000"/>
              </a:lnSpc>
              <a:defRPr sz="5700">
                <a:solidFill>
                  <a:schemeClr val="bg1"/>
                </a:solidFill>
              </a:defRPr>
            </a:lvl1pPr>
          </a:lstStyle>
          <a:p>
            <a:r>
              <a:rPr lang="en-GB"/>
              <a:t>Presentation</a:t>
            </a:r>
            <a:br>
              <a:rPr lang="en-GB"/>
            </a:br>
            <a:r>
              <a:rPr lang="en-GB"/>
              <a:t>Title</a:t>
            </a:r>
          </a:p>
        </p:txBody>
      </p:sp>
      <p:sp>
        <p:nvSpPr>
          <p:cNvPr id="11" name="Subtitle 2">
            <a:extLst>
              <a:ext uri="{FF2B5EF4-FFF2-40B4-BE49-F238E27FC236}">
                <a16:creationId xmlns:a16="http://schemas.microsoft.com/office/drawing/2014/main" id="{357F913E-CE91-B903-6294-53B6A9D976F3}"/>
              </a:ext>
            </a:extLst>
          </p:cNvPr>
          <p:cNvSpPr>
            <a:spLocks noGrp="1"/>
          </p:cNvSpPr>
          <p:nvPr>
            <p:ph type="subTitle" idx="1" hasCustomPrompt="1"/>
          </p:nvPr>
        </p:nvSpPr>
        <p:spPr>
          <a:xfrm>
            <a:off x="302400" y="2420938"/>
            <a:ext cx="11589562" cy="886900"/>
          </a:xfrm>
        </p:spPr>
        <p:txBody>
          <a:bodyPr tIns="0">
            <a:noAutofit/>
          </a:bodyPr>
          <a:lstStyle>
            <a:lvl1pPr marL="0" indent="0" algn="l">
              <a:buNone/>
              <a:defRPr sz="285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err="1"/>
              <a:t>Subtitle</a:t>
            </a:r>
            <a:r>
              <a:rPr lang="it-IT"/>
              <a:t>: Vitate </a:t>
            </a:r>
            <a:r>
              <a:rPr lang="it-IT" err="1"/>
              <a:t>solorec</a:t>
            </a:r>
            <a:r>
              <a:rPr lang="it-IT"/>
              <a:t> </a:t>
            </a:r>
            <a:r>
              <a:rPr lang="it-IT" err="1"/>
              <a:t>torisqu</a:t>
            </a:r>
            <a:r>
              <a:rPr lang="it-IT"/>
              <a:t> </a:t>
            </a:r>
            <a:r>
              <a:rPr lang="it-IT" err="1"/>
              <a:t>asperio</a:t>
            </a:r>
            <a:r>
              <a:rPr lang="it-IT"/>
              <a:t> </a:t>
            </a:r>
            <a:r>
              <a:rPr lang="it-IT" err="1"/>
              <a:t>berat</a:t>
            </a:r>
            <a:r>
              <a:rPr lang="it-IT"/>
              <a:t>. </a:t>
            </a:r>
            <a:r>
              <a:rPr lang="it-IT" err="1"/>
              <a:t>Duciate</a:t>
            </a:r>
            <a:r>
              <a:rPr lang="it-IT"/>
              <a:t> non ne core.</a:t>
            </a:r>
            <a:endParaRPr lang="en-GB"/>
          </a:p>
        </p:txBody>
      </p:sp>
      <p:sp>
        <p:nvSpPr>
          <p:cNvPr id="12" name="Text Placeholder 7">
            <a:extLst>
              <a:ext uri="{FF2B5EF4-FFF2-40B4-BE49-F238E27FC236}">
                <a16:creationId xmlns:a16="http://schemas.microsoft.com/office/drawing/2014/main" id="{EFAC2AF5-BADF-1FF3-D809-09D9CC3A60CA}"/>
              </a:ext>
            </a:extLst>
          </p:cNvPr>
          <p:cNvSpPr>
            <a:spLocks noGrp="1"/>
          </p:cNvSpPr>
          <p:nvPr>
            <p:ph type="body" sz="quarter" idx="11" hasCustomPrompt="1"/>
          </p:nvPr>
        </p:nvSpPr>
        <p:spPr>
          <a:xfrm>
            <a:off x="302399" y="3357562"/>
            <a:ext cx="11589563" cy="1069976"/>
          </a:xfrm>
        </p:spPr>
        <p:txBody>
          <a:bodyPr tIns="0">
            <a:noAutofit/>
          </a:bodyPr>
          <a:lstStyle>
            <a:lvl1pPr>
              <a:defRPr sz="2850">
                <a:solidFill>
                  <a:schemeClr val="bg1"/>
                </a:solidFill>
                <a:latin typeface="+mj-lt"/>
              </a:defRPr>
            </a:lvl1pPr>
          </a:lstStyle>
          <a:p>
            <a:pPr lvl="0"/>
            <a:r>
              <a:rPr lang="en-US"/>
              <a:t>Presenter name</a:t>
            </a:r>
            <a:endParaRPr lang="en-GB"/>
          </a:p>
        </p:txBody>
      </p:sp>
      <p:pic>
        <p:nvPicPr>
          <p:cNvPr id="2" name="Picture 1">
            <a:extLst>
              <a:ext uri="{FF2B5EF4-FFF2-40B4-BE49-F238E27FC236}">
                <a16:creationId xmlns:a16="http://schemas.microsoft.com/office/drawing/2014/main" id="{059D043D-A419-FF04-91B3-6E736F77A773}"/>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spTree>
    <p:extLst>
      <p:ext uri="{BB962C8B-B14F-4D97-AF65-F5344CB8AC3E}">
        <p14:creationId xmlns:p14="http://schemas.microsoft.com/office/powerpoint/2010/main" val="1220372605"/>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Title Slide 9">
    <p:bg>
      <p:bgPr>
        <a:solidFill>
          <a:schemeClr val="accent4"/>
        </a:solid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BEACDB3D-AED6-8ECE-9C80-828FF54EB326}"/>
              </a:ext>
            </a:extLst>
          </p:cNvPr>
          <p:cNvSpPr/>
          <p:nvPr userDrawn="1"/>
        </p:nvSpPr>
        <p:spPr>
          <a:xfrm>
            <a:off x="0" y="0"/>
            <a:ext cx="12201766" cy="6858000"/>
          </a:xfrm>
          <a:prstGeom prst="rect">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ln>
                <a:noFill/>
              </a:ln>
            </a:endParaRPr>
          </a:p>
        </p:txBody>
      </p:sp>
      <p:sp>
        <p:nvSpPr>
          <p:cNvPr id="3" name="Freeform: Shape 2">
            <a:extLst>
              <a:ext uri="{FF2B5EF4-FFF2-40B4-BE49-F238E27FC236}">
                <a16:creationId xmlns:a16="http://schemas.microsoft.com/office/drawing/2014/main" id="{31124402-9757-C10D-835A-92494A99A649}"/>
              </a:ext>
            </a:extLst>
          </p:cNvPr>
          <p:cNvSpPr>
            <a:spLocks noChangeAspect="1"/>
          </p:cNvSpPr>
          <p:nvPr userDrawn="1"/>
        </p:nvSpPr>
        <p:spPr>
          <a:xfrm>
            <a:off x="9097744" y="1825200"/>
            <a:ext cx="3104022" cy="4104000"/>
          </a:xfrm>
          <a:custGeom>
            <a:avLst/>
            <a:gdLst>
              <a:gd name="connsiteX0" fmla="*/ 2052000 w 3104022"/>
              <a:gd name="connsiteY0" fmla="*/ 0 h 4104000"/>
              <a:gd name="connsiteX1" fmla="*/ 3030105 w 3104022"/>
              <a:gd name="connsiteY1" fmla="*/ 247666 h 4104000"/>
              <a:gd name="connsiteX2" fmla="*/ 3104022 w 3104022"/>
              <a:gd name="connsiteY2" fmla="*/ 292571 h 4104000"/>
              <a:gd name="connsiteX3" fmla="*/ 3104022 w 3104022"/>
              <a:gd name="connsiteY3" fmla="*/ 3811429 h 4104000"/>
              <a:gd name="connsiteX4" fmla="*/ 3030105 w 3104022"/>
              <a:gd name="connsiteY4" fmla="*/ 3856335 h 4104000"/>
              <a:gd name="connsiteX5" fmla="*/ 2052000 w 3104022"/>
              <a:gd name="connsiteY5" fmla="*/ 4104000 h 4104000"/>
              <a:gd name="connsiteX6" fmla="*/ 0 w 3104022"/>
              <a:gd name="connsiteY6" fmla="*/ 2052000 h 4104000"/>
              <a:gd name="connsiteX7" fmla="*/ 2052000 w 3104022"/>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104022" h="4104000">
                <a:moveTo>
                  <a:pt x="2052000" y="0"/>
                </a:moveTo>
                <a:cubicBezTo>
                  <a:pt x="2406153" y="0"/>
                  <a:pt x="2739350" y="89718"/>
                  <a:pt x="3030105" y="247666"/>
                </a:cubicBezTo>
                <a:lnTo>
                  <a:pt x="3104022" y="292571"/>
                </a:lnTo>
                <a:lnTo>
                  <a:pt x="3104022" y="3811429"/>
                </a:lnTo>
                <a:lnTo>
                  <a:pt x="3030105" y="3856335"/>
                </a:lnTo>
                <a:cubicBezTo>
                  <a:pt x="2739350" y="4014282"/>
                  <a:pt x="2406153" y="4104000"/>
                  <a:pt x="2052000" y="4104000"/>
                </a:cubicBezTo>
                <a:cubicBezTo>
                  <a:pt x="918712" y="4104000"/>
                  <a:pt x="0" y="3185288"/>
                  <a:pt x="0" y="2052000"/>
                </a:cubicBezTo>
                <a:cubicBezTo>
                  <a:pt x="0" y="918712"/>
                  <a:pt x="918712" y="0"/>
                  <a:pt x="2052000" y="0"/>
                </a:cubicBezTo>
                <a:close/>
              </a:path>
            </a:pathLst>
          </a:custGeom>
          <a:noFill/>
          <a:ln w="28575">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5" name="Freeform: Shape 4">
            <a:extLst>
              <a:ext uri="{FF2B5EF4-FFF2-40B4-BE49-F238E27FC236}">
                <a16:creationId xmlns:a16="http://schemas.microsoft.com/office/drawing/2014/main" id="{289C6FBF-D8B5-9889-6945-6E880807CF13}"/>
              </a:ext>
            </a:extLst>
          </p:cNvPr>
          <p:cNvSpPr>
            <a:spLocks noChangeAspect="1"/>
          </p:cNvSpPr>
          <p:nvPr userDrawn="1"/>
        </p:nvSpPr>
        <p:spPr>
          <a:xfrm>
            <a:off x="-20105" y="1824238"/>
            <a:ext cx="2679169" cy="4104000"/>
          </a:xfrm>
          <a:custGeom>
            <a:avLst/>
            <a:gdLst>
              <a:gd name="connsiteX0" fmla="*/ 627169 w 2679169"/>
              <a:gd name="connsiteY0" fmla="*/ 0 h 4104000"/>
              <a:gd name="connsiteX1" fmla="*/ 2679169 w 2679169"/>
              <a:gd name="connsiteY1" fmla="*/ 2052000 h 4104000"/>
              <a:gd name="connsiteX2" fmla="*/ 627169 w 2679169"/>
              <a:gd name="connsiteY2" fmla="*/ 4104000 h 4104000"/>
              <a:gd name="connsiteX3" fmla="*/ 16967 w 2679169"/>
              <a:gd name="connsiteY3" fmla="*/ 4011746 h 4104000"/>
              <a:gd name="connsiteX4" fmla="*/ 0 w 2679169"/>
              <a:gd name="connsiteY4" fmla="*/ 4005536 h 4104000"/>
              <a:gd name="connsiteX5" fmla="*/ 0 w 2679169"/>
              <a:gd name="connsiteY5" fmla="*/ 98464 h 4104000"/>
              <a:gd name="connsiteX6" fmla="*/ 16967 w 2679169"/>
              <a:gd name="connsiteY6" fmla="*/ 92254 h 4104000"/>
              <a:gd name="connsiteX7" fmla="*/ 627169 w 2679169"/>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79169" h="4104000">
                <a:moveTo>
                  <a:pt x="627169" y="0"/>
                </a:moveTo>
                <a:cubicBezTo>
                  <a:pt x="1760457" y="0"/>
                  <a:pt x="2679169" y="918712"/>
                  <a:pt x="2679169" y="2052000"/>
                </a:cubicBezTo>
                <a:cubicBezTo>
                  <a:pt x="2679169" y="3185288"/>
                  <a:pt x="1760457" y="4104000"/>
                  <a:pt x="627169" y="4104000"/>
                </a:cubicBezTo>
                <a:cubicBezTo>
                  <a:pt x="414678" y="4104000"/>
                  <a:pt x="209730" y="4071702"/>
                  <a:pt x="16967" y="4011746"/>
                </a:cubicBezTo>
                <a:lnTo>
                  <a:pt x="0" y="4005536"/>
                </a:lnTo>
                <a:lnTo>
                  <a:pt x="0" y="98464"/>
                </a:lnTo>
                <a:lnTo>
                  <a:pt x="16967" y="92254"/>
                </a:lnTo>
                <a:cubicBezTo>
                  <a:pt x="209730" y="32299"/>
                  <a:pt x="414678" y="0"/>
                  <a:pt x="627169" y="0"/>
                </a:cubicBezTo>
                <a:close/>
              </a:path>
            </a:pathLst>
          </a:custGeom>
          <a:noFill/>
          <a:ln w="28575">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16" name="Oval 15">
            <a:extLst>
              <a:ext uri="{FF2B5EF4-FFF2-40B4-BE49-F238E27FC236}">
                <a16:creationId xmlns:a16="http://schemas.microsoft.com/office/drawing/2014/main" id="{86B45F30-0C42-612C-FEDD-843D5FE68F76}"/>
              </a:ext>
            </a:extLst>
          </p:cNvPr>
          <p:cNvSpPr>
            <a:spLocks noChangeAspect="1"/>
          </p:cNvSpPr>
          <p:nvPr userDrawn="1"/>
        </p:nvSpPr>
        <p:spPr>
          <a:xfrm>
            <a:off x="1664474" y="1824238"/>
            <a:ext cx="4104000" cy="4104000"/>
          </a:xfrm>
          <a:prstGeom prst="ellipse">
            <a:avLst/>
          </a:prstGeom>
          <a:noFill/>
          <a:ln w="28575">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 name="Date Placeholder 3">
            <a:extLst>
              <a:ext uri="{FF2B5EF4-FFF2-40B4-BE49-F238E27FC236}">
                <a16:creationId xmlns:a16="http://schemas.microsoft.com/office/drawing/2014/main" id="{31408263-2595-43EE-0C56-DC6471C67322}"/>
              </a:ext>
            </a:extLst>
          </p:cNvPr>
          <p:cNvSpPr>
            <a:spLocks noGrp="1"/>
          </p:cNvSpPr>
          <p:nvPr>
            <p:ph type="dt" sz="half" idx="10"/>
          </p:nvPr>
        </p:nvSpPr>
        <p:spPr>
          <a:xfrm>
            <a:off x="302399" y="6362699"/>
            <a:ext cx="2743200" cy="240506"/>
          </a:xfrm>
          <a:prstGeom prst="rect">
            <a:avLst/>
          </a:prstGeom>
        </p:spPr>
        <p:txBody>
          <a:bodyPr lIns="0" tIns="0" rIns="0" bIns="0" anchor="b"/>
          <a:lstStyle>
            <a:lvl1pPr>
              <a:defRPr sz="1300">
                <a:solidFill>
                  <a:schemeClr val="bg1"/>
                </a:solidFill>
              </a:defRPr>
            </a:lvl1pPr>
          </a:lstStyle>
          <a:p>
            <a:endParaRPr lang="en-GB"/>
          </a:p>
        </p:txBody>
      </p:sp>
      <p:sp>
        <p:nvSpPr>
          <p:cNvPr id="7" name="Title 1">
            <a:extLst>
              <a:ext uri="{FF2B5EF4-FFF2-40B4-BE49-F238E27FC236}">
                <a16:creationId xmlns:a16="http://schemas.microsoft.com/office/drawing/2014/main" id="{FCB5C0A9-1808-C851-C891-831035B1A0FB}"/>
              </a:ext>
            </a:extLst>
          </p:cNvPr>
          <p:cNvSpPr>
            <a:spLocks noGrp="1"/>
          </p:cNvSpPr>
          <p:nvPr>
            <p:ph type="ctrTitle" hasCustomPrompt="1"/>
          </p:nvPr>
        </p:nvSpPr>
        <p:spPr>
          <a:xfrm>
            <a:off x="302399" y="302400"/>
            <a:ext cx="11589563" cy="1978342"/>
          </a:xfrm>
        </p:spPr>
        <p:txBody>
          <a:bodyPr anchor="t">
            <a:noAutofit/>
          </a:bodyPr>
          <a:lstStyle>
            <a:lvl1pPr algn="l">
              <a:lnSpc>
                <a:spcPct val="85000"/>
              </a:lnSpc>
              <a:defRPr sz="5700">
                <a:solidFill>
                  <a:schemeClr val="bg1"/>
                </a:solidFill>
              </a:defRPr>
            </a:lvl1pPr>
          </a:lstStyle>
          <a:p>
            <a:r>
              <a:rPr lang="en-GB"/>
              <a:t>Presentation</a:t>
            </a:r>
            <a:br>
              <a:rPr lang="en-GB"/>
            </a:br>
            <a:r>
              <a:rPr lang="en-GB"/>
              <a:t>Title</a:t>
            </a:r>
          </a:p>
        </p:txBody>
      </p:sp>
      <p:sp>
        <p:nvSpPr>
          <p:cNvPr id="8" name="Subtitle 2">
            <a:extLst>
              <a:ext uri="{FF2B5EF4-FFF2-40B4-BE49-F238E27FC236}">
                <a16:creationId xmlns:a16="http://schemas.microsoft.com/office/drawing/2014/main" id="{AD098A4C-FDED-295D-01B7-DF0795614481}"/>
              </a:ext>
            </a:extLst>
          </p:cNvPr>
          <p:cNvSpPr>
            <a:spLocks noGrp="1"/>
          </p:cNvSpPr>
          <p:nvPr>
            <p:ph type="subTitle" idx="1" hasCustomPrompt="1"/>
          </p:nvPr>
        </p:nvSpPr>
        <p:spPr>
          <a:xfrm>
            <a:off x="302400" y="2420938"/>
            <a:ext cx="11589562" cy="886900"/>
          </a:xfrm>
        </p:spPr>
        <p:txBody>
          <a:bodyPr tIns="0">
            <a:noAutofit/>
          </a:bodyPr>
          <a:lstStyle>
            <a:lvl1pPr marL="0" indent="0" algn="l">
              <a:buNone/>
              <a:defRPr sz="285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err="1"/>
              <a:t>Subtitle</a:t>
            </a:r>
            <a:r>
              <a:rPr lang="it-IT"/>
              <a:t>: Vitate </a:t>
            </a:r>
            <a:r>
              <a:rPr lang="it-IT" err="1"/>
              <a:t>solorec</a:t>
            </a:r>
            <a:r>
              <a:rPr lang="it-IT"/>
              <a:t> </a:t>
            </a:r>
            <a:r>
              <a:rPr lang="it-IT" err="1"/>
              <a:t>torisqu</a:t>
            </a:r>
            <a:r>
              <a:rPr lang="it-IT"/>
              <a:t> </a:t>
            </a:r>
            <a:r>
              <a:rPr lang="it-IT" err="1"/>
              <a:t>asperio</a:t>
            </a:r>
            <a:r>
              <a:rPr lang="it-IT"/>
              <a:t> </a:t>
            </a:r>
            <a:r>
              <a:rPr lang="it-IT" err="1"/>
              <a:t>berat</a:t>
            </a:r>
            <a:r>
              <a:rPr lang="it-IT"/>
              <a:t>. </a:t>
            </a:r>
            <a:r>
              <a:rPr lang="it-IT" err="1"/>
              <a:t>Duciate</a:t>
            </a:r>
            <a:r>
              <a:rPr lang="it-IT"/>
              <a:t> non ne core.</a:t>
            </a:r>
            <a:endParaRPr lang="en-GB"/>
          </a:p>
        </p:txBody>
      </p:sp>
      <p:sp>
        <p:nvSpPr>
          <p:cNvPr id="9" name="Text Placeholder 7">
            <a:extLst>
              <a:ext uri="{FF2B5EF4-FFF2-40B4-BE49-F238E27FC236}">
                <a16:creationId xmlns:a16="http://schemas.microsoft.com/office/drawing/2014/main" id="{4F391AD7-7039-C158-5CDE-40E2CD076076}"/>
              </a:ext>
            </a:extLst>
          </p:cNvPr>
          <p:cNvSpPr>
            <a:spLocks noGrp="1"/>
          </p:cNvSpPr>
          <p:nvPr>
            <p:ph type="body" sz="quarter" idx="11" hasCustomPrompt="1"/>
          </p:nvPr>
        </p:nvSpPr>
        <p:spPr>
          <a:xfrm>
            <a:off x="302399" y="3357562"/>
            <a:ext cx="11589563" cy="1069976"/>
          </a:xfrm>
        </p:spPr>
        <p:txBody>
          <a:bodyPr tIns="0">
            <a:noAutofit/>
          </a:bodyPr>
          <a:lstStyle>
            <a:lvl1pPr>
              <a:defRPr sz="2850">
                <a:solidFill>
                  <a:schemeClr val="bg1"/>
                </a:solidFill>
                <a:latin typeface="+mj-lt"/>
              </a:defRPr>
            </a:lvl1pPr>
          </a:lstStyle>
          <a:p>
            <a:pPr lvl="0"/>
            <a:r>
              <a:rPr lang="en-US"/>
              <a:t>Presenter name</a:t>
            </a:r>
            <a:endParaRPr lang="en-GB"/>
          </a:p>
        </p:txBody>
      </p:sp>
      <p:pic>
        <p:nvPicPr>
          <p:cNvPr id="2" name="Picture 1">
            <a:extLst>
              <a:ext uri="{FF2B5EF4-FFF2-40B4-BE49-F238E27FC236}">
                <a16:creationId xmlns:a16="http://schemas.microsoft.com/office/drawing/2014/main" id="{BF307AD1-BCC9-4CE5-EB50-FFABEF3EAFC5}"/>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spTree>
    <p:extLst>
      <p:ext uri="{BB962C8B-B14F-4D97-AF65-F5344CB8AC3E}">
        <p14:creationId xmlns:p14="http://schemas.microsoft.com/office/powerpoint/2010/main" val="2159215057"/>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Title Slide 10">
    <p:bg>
      <p:bgPr>
        <a:solidFill>
          <a:schemeClr val="accent4"/>
        </a:solidFill>
        <a:effectLst/>
      </p:bgPr>
    </p:bg>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C5EC8ED1-4296-01ED-4DEB-8A3E6FF959F7}"/>
              </a:ext>
            </a:extLst>
          </p:cNvPr>
          <p:cNvSpPr/>
          <p:nvPr userDrawn="1"/>
        </p:nvSpPr>
        <p:spPr>
          <a:xfrm>
            <a:off x="0" y="0"/>
            <a:ext cx="12201766" cy="6858000"/>
          </a:xfrm>
          <a:prstGeom prst="rect">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ln>
                <a:noFill/>
              </a:ln>
            </a:endParaRPr>
          </a:p>
        </p:txBody>
      </p:sp>
      <p:sp>
        <p:nvSpPr>
          <p:cNvPr id="3" name="Freeform: Shape 2">
            <a:extLst>
              <a:ext uri="{FF2B5EF4-FFF2-40B4-BE49-F238E27FC236}">
                <a16:creationId xmlns:a16="http://schemas.microsoft.com/office/drawing/2014/main" id="{FFECA000-CEBF-E828-8534-EDB5728B9A57}"/>
              </a:ext>
            </a:extLst>
          </p:cNvPr>
          <p:cNvSpPr>
            <a:spLocks noChangeAspect="1"/>
          </p:cNvSpPr>
          <p:nvPr userDrawn="1"/>
        </p:nvSpPr>
        <p:spPr>
          <a:xfrm>
            <a:off x="9097745" y="1825200"/>
            <a:ext cx="3094255" cy="4104000"/>
          </a:xfrm>
          <a:custGeom>
            <a:avLst/>
            <a:gdLst>
              <a:gd name="connsiteX0" fmla="*/ 2052000 w 3094255"/>
              <a:gd name="connsiteY0" fmla="*/ 0 h 4104000"/>
              <a:gd name="connsiteX1" fmla="*/ 3030105 w 3094255"/>
              <a:gd name="connsiteY1" fmla="*/ 247666 h 4104000"/>
              <a:gd name="connsiteX2" fmla="*/ 3094255 w 3094255"/>
              <a:gd name="connsiteY2" fmla="*/ 286638 h 4104000"/>
              <a:gd name="connsiteX3" fmla="*/ 3094255 w 3094255"/>
              <a:gd name="connsiteY3" fmla="*/ 3817363 h 4104000"/>
              <a:gd name="connsiteX4" fmla="*/ 3030105 w 3094255"/>
              <a:gd name="connsiteY4" fmla="*/ 3856335 h 4104000"/>
              <a:gd name="connsiteX5" fmla="*/ 2052000 w 3094255"/>
              <a:gd name="connsiteY5" fmla="*/ 4104000 h 4104000"/>
              <a:gd name="connsiteX6" fmla="*/ 0 w 3094255"/>
              <a:gd name="connsiteY6" fmla="*/ 2052000 h 4104000"/>
              <a:gd name="connsiteX7" fmla="*/ 2052000 w 3094255"/>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094255" h="4104000">
                <a:moveTo>
                  <a:pt x="2052000" y="0"/>
                </a:moveTo>
                <a:cubicBezTo>
                  <a:pt x="2406153" y="0"/>
                  <a:pt x="2739350" y="89718"/>
                  <a:pt x="3030105" y="247666"/>
                </a:cubicBezTo>
                <a:lnTo>
                  <a:pt x="3094255" y="286638"/>
                </a:lnTo>
                <a:lnTo>
                  <a:pt x="3094255" y="3817363"/>
                </a:lnTo>
                <a:lnTo>
                  <a:pt x="3030105" y="3856335"/>
                </a:lnTo>
                <a:cubicBezTo>
                  <a:pt x="2739350" y="4014282"/>
                  <a:pt x="2406153" y="4104000"/>
                  <a:pt x="2052000" y="4104000"/>
                </a:cubicBezTo>
                <a:cubicBezTo>
                  <a:pt x="918712" y="4104000"/>
                  <a:pt x="0" y="3185288"/>
                  <a:pt x="0" y="2052000"/>
                </a:cubicBezTo>
                <a:cubicBezTo>
                  <a:pt x="0" y="918712"/>
                  <a:pt x="918712" y="0"/>
                  <a:pt x="2052000" y="0"/>
                </a:cubicBezTo>
                <a:close/>
              </a:path>
            </a:pathLst>
          </a:custGeom>
          <a:solidFill>
            <a:schemeClr val="accent3"/>
          </a:solidFill>
          <a:ln w="28575">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6" name="Freeform: Shape 5">
            <a:extLst>
              <a:ext uri="{FF2B5EF4-FFF2-40B4-BE49-F238E27FC236}">
                <a16:creationId xmlns:a16="http://schemas.microsoft.com/office/drawing/2014/main" id="{4090E3BE-2AA3-F860-4EAB-6AF0F2795C41}"/>
              </a:ext>
            </a:extLst>
          </p:cNvPr>
          <p:cNvSpPr>
            <a:spLocks noChangeAspect="1"/>
          </p:cNvSpPr>
          <p:nvPr userDrawn="1"/>
        </p:nvSpPr>
        <p:spPr>
          <a:xfrm>
            <a:off x="1" y="1824238"/>
            <a:ext cx="2659063" cy="4104000"/>
          </a:xfrm>
          <a:custGeom>
            <a:avLst/>
            <a:gdLst>
              <a:gd name="connsiteX0" fmla="*/ 607063 w 2659063"/>
              <a:gd name="connsiteY0" fmla="*/ 0 h 4104000"/>
              <a:gd name="connsiteX1" fmla="*/ 2659063 w 2659063"/>
              <a:gd name="connsiteY1" fmla="*/ 2052000 h 4104000"/>
              <a:gd name="connsiteX2" fmla="*/ 607063 w 2659063"/>
              <a:gd name="connsiteY2" fmla="*/ 4104000 h 4104000"/>
              <a:gd name="connsiteX3" fmla="*/ 193514 w 2659063"/>
              <a:gd name="connsiteY3" fmla="*/ 4062311 h 4104000"/>
              <a:gd name="connsiteX4" fmla="*/ 0 w 2659063"/>
              <a:gd name="connsiteY4" fmla="*/ 4012553 h 4104000"/>
              <a:gd name="connsiteX5" fmla="*/ 0 w 2659063"/>
              <a:gd name="connsiteY5" fmla="*/ 91447 h 4104000"/>
              <a:gd name="connsiteX6" fmla="*/ 193514 w 2659063"/>
              <a:gd name="connsiteY6" fmla="*/ 41690 h 4104000"/>
              <a:gd name="connsiteX7" fmla="*/ 607063 w 2659063"/>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59063" h="4104000">
                <a:moveTo>
                  <a:pt x="607063" y="0"/>
                </a:moveTo>
                <a:cubicBezTo>
                  <a:pt x="1740351" y="0"/>
                  <a:pt x="2659063" y="918712"/>
                  <a:pt x="2659063" y="2052000"/>
                </a:cubicBezTo>
                <a:cubicBezTo>
                  <a:pt x="2659063" y="3185288"/>
                  <a:pt x="1740351" y="4104000"/>
                  <a:pt x="607063" y="4104000"/>
                </a:cubicBezTo>
                <a:cubicBezTo>
                  <a:pt x="465402" y="4104000"/>
                  <a:pt x="327094" y="4089645"/>
                  <a:pt x="193514" y="4062311"/>
                </a:cubicBezTo>
                <a:lnTo>
                  <a:pt x="0" y="4012553"/>
                </a:lnTo>
                <a:lnTo>
                  <a:pt x="0" y="91447"/>
                </a:lnTo>
                <a:lnTo>
                  <a:pt x="193514" y="41690"/>
                </a:lnTo>
                <a:cubicBezTo>
                  <a:pt x="327094" y="14355"/>
                  <a:pt x="465402" y="0"/>
                  <a:pt x="607063" y="0"/>
                </a:cubicBezTo>
                <a:close/>
              </a:path>
            </a:pathLst>
          </a:custGeom>
          <a:solidFill>
            <a:schemeClr val="accent3"/>
          </a:solidFill>
          <a:ln w="28575">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16" name="Oval 15">
            <a:extLst>
              <a:ext uri="{FF2B5EF4-FFF2-40B4-BE49-F238E27FC236}">
                <a16:creationId xmlns:a16="http://schemas.microsoft.com/office/drawing/2014/main" id="{86B45F30-0C42-612C-FEDD-843D5FE68F76}"/>
              </a:ext>
            </a:extLst>
          </p:cNvPr>
          <p:cNvSpPr>
            <a:spLocks noChangeAspect="1"/>
          </p:cNvSpPr>
          <p:nvPr userDrawn="1"/>
        </p:nvSpPr>
        <p:spPr>
          <a:xfrm>
            <a:off x="1664474" y="1824238"/>
            <a:ext cx="4104000" cy="4104000"/>
          </a:xfrm>
          <a:prstGeom prst="ellipse">
            <a:avLst/>
          </a:prstGeom>
          <a:solidFill>
            <a:schemeClr val="accent3"/>
          </a:solidFill>
          <a:ln w="28575">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a:extLst>
              <a:ext uri="{FF2B5EF4-FFF2-40B4-BE49-F238E27FC236}">
                <a16:creationId xmlns:a16="http://schemas.microsoft.com/office/drawing/2014/main" id="{12ECCF1D-1F7A-4BA9-D5BF-16F04AF9205B}"/>
              </a:ext>
            </a:extLst>
          </p:cNvPr>
          <p:cNvSpPr>
            <a:spLocks noGrp="1"/>
          </p:cNvSpPr>
          <p:nvPr>
            <p:ph type="ctrTitle" hasCustomPrompt="1"/>
          </p:nvPr>
        </p:nvSpPr>
        <p:spPr>
          <a:xfrm>
            <a:off x="302399" y="302400"/>
            <a:ext cx="11589563" cy="1978342"/>
          </a:xfrm>
        </p:spPr>
        <p:txBody>
          <a:bodyPr anchor="t">
            <a:noAutofit/>
          </a:bodyPr>
          <a:lstStyle>
            <a:lvl1pPr algn="l">
              <a:lnSpc>
                <a:spcPct val="85000"/>
              </a:lnSpc>
              <a:defRPr sz="5700">
                <a:solidFill>
                  <a:schemeClr val="bg1"/>
                </a:solidFill>
              </a:defRPr>
            </a:lvl1pPr>
          </a:lstStyle>
          <a:p>
            <a:r>
              <a:rPr lang="en-GB"/>
              <a:t>Presentation</a:t>
            </a:r>
            <a:br>
              <a:rPr lang="en-GB"/>
            </a:br>
            <a:r>
              <a:rPr lang="en-GB"/>
              <a:t>Title</a:t>
            </a:r>
          </a:p>
        </p:txBody>
      </p:sp>
      <p:sp>
        <p:nvSpPr>
          <p:cNvPr id="4" name="Date Placeholder 3">
            <a:extLst>
              <a:ext uri="{FF2B5EF4-FFF2-40B4-BE49-F238E27FC236}">
                <a16:creationId xmlns:a16="http://schemas.microsoft.com/office/drawing/2014/main" id="{31408263-2595-43EE-0C56-DC6471C67322}"/>
              </a:ext>
            </a:extLst>
          </p:cNvPr>
          <p:cNvSpPr>
            <a:spLocks noGrp="1"/>
          </p:cNvSpPr>
          <p:nvPr>
            <p:ph type="dt" sz="half" idx="10"/>
          </p:nvPr>
        </p:nvSpPr>
        <p:spPr>
          <a:xfrm>
            <a:off x="302399" y="6361200"/>
            <a:ext cx="2743200" cy="240506"/>
          </a:xfrm>
          <a:prstGeom prst="rect">
            <a:avLst/>
          </a:prstGeom>
        </p:spPr>
        <p:txBody>
          <a:bodyPr lIns="0" tIns="0" rIns="0" bIns="0" anchor="b"/>
          <a:lstStyle>
            <a:lvl1pPr>
              <a:defRPr sz="1300">
                <a:solidFill>
                  <a:schemeClr val="bg1"/>
                </a:solidFill>
              </a:defRPr>
            </a:lvl1pPr>
          </a:lstStyle>
          <a:p>
            <a:endParaRPr lang="en-GB"/>
          </a:p>
        </p:txBody>
      </p:sp>
      <p:sp>
        <p:nvSpPr>
          <p:cNvPr id="7" name="Text Placeholder 7">
            <a:extLst>
              <a:ext uri="{FF2B5EF4-FFF2-40B4-BE49-F238E27FC236}">
                <a16:creationId xmlns:a16="http://schemas.microsoft.com/office/drawing/2014/main" id="{0990CFDD-5D59-DE8D-B4E1-02A14925AE81}"/>
              </a:ext>
            </a:extLst>
          </p:cNvPr>
          <p:cNvSpPr>
            <a:spLocks noGrp="1"/>
          </p:cNvSpPr>
          <p:nvPr>
            <p:ph type="body" sz="quarter" idx="11" hasCustomPrompt="1"/>
          </p:nvPr>
        </p:nvSpPr>
        <p:spPr>
          <a:xfrm>
            <a:off x="302399" y="3357562"/>
            <a:ext cx="11589563" cy="1069976"/>
          </a:xfrm>
        </p:spPr>
        <p:txBody>
          <a:bodyPr tIns="0">
            <a:noAutofit/>
          </a:bodyPr>
          <a:lstStyle>
            <a:lvl1pPr>
              <a:defRPr sz="2850">
                <a:solidFill>
                  <a:schemeClr val="bg1"/>
                </a:solidFill>
                <a:latin typeface="+mj-lt"/>
              </a:defRPr>
            </a:lvl1pPr>
          </a:lstStyle>
          <a:p>
            <a:pPr lvl="0"/>
            <a:r>
              <a:rPr lang="en-US"/>
              <a:t>Presenter name</a:t>
            </a:r>
            <a:endParaRPr lang="en-GB"/>
          </a:p>
        </p:txBody>
      </p:sp>
      <p:sp>
        <p:nvSpPr>
          <p:cNvPr id="8" name="Subtitle 2">
            <a:extLst>
              <a:ext uri="{FF2B5EF4-FFF2-40B4-BE49-F238E27FC236}">
                <a16:creationId xmlns:a16="http://schemas.microsoft.com/office/drawing/2014/main" id="{BAA2D97E-0982-1C1A-A506-5E8CB976497D}"/>
              </a:ext>
            </a:extLst>
          </p:cNvPr>
          <p:cNvSpPr>
            <a:spLocks noGrp="1"/>
          </p:cNvSpPr>
          <p:nvPr>
            <p:ph type="subTitle" idx="1" hasCustomPrompt="1"/>
          </p:nvPr>
        </p:nvSpPr>
        <p:spPr>
          <a:xfrm>
            <a:off x="302400" y="2420938"/>
            <a:ext cx="6456746" cy="886900"/>
          </a:xfrm>
        </p:spPr>
        <p:txBody>
          <a:bodyPr tIns="0">
            <a:noAutofit/>
          </a:bodyPr>
          <a:lstStyle>
            <a:lvl1pPr marL="0" indent="0" algn="l">
              <a:buNone/>
              <a:defRPr sz="285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err="1"/>
              <a:t>Subtitle</a:t>
            </a:r>
            <a:r>
              <a:rPr lang="it-IT"/>
              <a:t>: Vitate </a:t>
            </a:r>
            <a:r>
              <a:rPr lang="it-IT" err="1"/>
              <a:t>solorec</a:t>
            </a:r>
            <a:r>
              <a:rPr lang="it-IT"/>
              <a:t> </a:t>
            </a:r>
            <a:r>
              <a:rPr lang="it-IT" err="1"/>
              <a:t>torisqu</a:t>
            </a:r>
            <a:r>
              <a:rPr lang="it-IT"/>
              <a:t> </a:t>
            </a:r>
            <a:r>
              <a:rPr lang="it-IT" err="1"/>
              <a:t>asperio</a:t>
            </a:r>
            <a:r>
              <a:rPr lang="it-IT"/>
              <a:t> </a:t>
            </a:r>
            <a:r>
              <a:rPr lang="it-IT" err="1"/>
              <a:t>berat</a:t>
            </a:r>
            <a:r>
              <a:rPr lang="it-IT"/>
              <a:t>. </a:t>
            </a:r>
            <a:r>
              <a:rPr lang="it-IT" err="1"/>
              <a:t>Duciate</a:t>
            </a:r>
            <a:r>
              <a:rPr lang="it-IT"/>
              <a:t> non ne core.</a:t>
            </a:r>
            <a:endParaRPr lang="en-GB"/>
          </a:p>
        </p:txBody>
      </p:sp>
      <p:pic>
        <p:nvPicPr>
          <p:cNvPr id="10" name="Picture 9">
            <a:extLst>
              <a:ext uri="{FF2B5EF4-FFF2-40B4-BE49-F238E27FC236}">
                <a16:creationId xmlns:a16="http://schemas.microsoft.com/office/drawing/2014/main" id="{473C387D-7DFC-D93B-B2D7-34007CA1E3C7}"/>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spTree>
    <p:extLst>
      <p:ext uri="{BB962C8B-B14F-4D97-AF65-F5344CB8AC3E}">
        <p14:creationId xmlns:p14="http://schemas.microsoft.com/office/powerpoint/2010/main" val="3238883607"/>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5_Title and 6 Content">
    <p:spTree>
      <p:nvGrpSpPr>
        <p:cNvPr id="1" name=""/>
        <p:cNvGrpSpPr/>
        <p:nvPr/>
      </p:nvGrpSpPr>
      <p:grpSpPr>
        <a:xfrm>
          <a:off x="0" y="0"/>
          <a:ext cx="0" cy="0"/>
          <a:chOff x="0" y="0"/>
          <a:chExt cx="0" cy="0"/>
        </a:xfrm>
      </p:grpSpPr>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p>
            <a:fld id="{5BA3E189-2F3A-42E5-B572-3520703B6186}" type="slidenum">
              <a:rPr lang="en-GB" smtClean="0"/>
              <a:pPr/>
              <a:t>‹#›</a:t>
            </a:fld>
            <a:endParaRPr lang="en-GB"/>
          </a:p>
        </p:txBody>
      </p:sp>
      <p:sp>
        <p:nvSpPr>
          <p:cNvPr id="16" name="Text Placeholder 15">
            <a:extLst>
              <a:ext uri="{FF2B5EF4-FFF2-40B4-BE49-F238E27FC236}">
                <a16:creationId xmlns:a16="http://schemas.microsoft.com/office/drawing/2014/main" id="{283FE363-5639-D4A1-AC4D-D672D5324C6F}"/>
              </a:ext>
            </a:extLst>
          </p:cNvPr>
          <p:cNvSpPr>
            <a:spLocks noGrp="1"/>
          </p:cNvSpPr>
          <p:nvPr>
            <p:ph type="body" sz="quarter" idx="12" hasCustomPrompt="1"/>
          </p:nvPr>
        </p:nvSpPr>
        <p:spPr>
          <a:xfrm>
            <a:off x="302400" y="4572001"/>
            <a:ext cx="3268030" cy="302597"/>
          </a:xfrm>
        </p:spPr>
        <p:txBody>
          <a:bodyPr tIns="0"/>
          <a:lstStyle>
            <a:lvl1pPr>
              <a:spcAft>
                <a:spcPts val="0"/>
              </a:spcAft>
              <a:defRPr sz="1800">
                <a:solidFill>
                  <a:srgbClr val="BD69D7"/>
                </a:solidFill>
                <a:latin typeface="+mj-lt"/>
              </a:defRPr>
            </a:lvl1pPr>
            <a:lvl2pPr marL="0" indent="0">
              <a:buNone/>
              <a:defRPr sz="1200"/>
            </a:lvl2pPr>
            <a:lvl3pPr>
              <a:defRPr sz="1200"/>
            </a:lvl3pPr>
            <a:lvl4pPr>
              <a:defRPr sz="1200"/>
            </a:lvl4pPr>
            <a:lvl5pPr>
              <a:spcAft>
                <a:spcPts val="0"/>
              </a:spcAft>
              <a:defRPr sz="1200"/>
            </a:lvl5pPr>
          </a:lstStyle>
          <a:p>
            <a:pPr lvl="0"/>
            <a:r>
              <a:rPr lang="en-US"/>
              <a:t>Lorem ipsum dolor</a:t>
            </a:r>
          </a:p>
        </p:txBody>
      </p:sp>
      <p:sp>
        <p:nvSpPr>
          <p:cNvPr id="4" name="Text Placeholder 2">
            <a:extLst>
              <a:ext uri="{FF2B5EF4-FFF2-40B4-BE49-F238E27FC236}">
                <a16:creationId xmlns:a16="http://schemas.microsoft.com/office/drawing/2014/main" id="{28E1CB13-75CE-6709-E416-B5090397D04D}"/>
              </a:ext>
            </a:extLst>
          </p:cNvPr>
          <p:cNvSpPr>
            <a:spLocks noGrp="1"/>
          </p:cNvSpPr>
          <p:nvPr>
            <p:ph type="body" idx="11" hasCustomPrompt="1"/>
          </p:nvPr>
        </p:nvSpPr>
        <p:spPr>
          <a:xfrm>
            <a:off x="302400" y="605611"/>
            <a:ext cx="11587200" cy="288767"/>
          </a:xfrm>
        </p:spPr>
        <p:txBody>
          <a:bodyPr anchor="b">
            <a:no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7" name="Title 6">
            <a:extLst>
              <a:ext uri="{FF2B5EF4-FFF2-40B4-BE49-F238E27FC236}">
                <a16:creationId xmlns:a16="http://schemas.microsoft.com/office/drawing/2014/main" id="{E8E2AC45-B6B8-0F1A-95EF-BB09056E0D20}"/>
              </a:ext>
            </a:extLst>
          </p:cNvPr>
          <p:cNvSpPr>
            <a:spLocks noGrp="1"/>
          </p:cNvSpPr>
          <p:nvPr>
            <p:ph type="title" hasCustomPrompt="1"/>
          </p:nvPr>
        </p:nvSpPr>
        <p:spPr/>
        <p:txBody>
          <a:bodyPr/>
          <a:lstStyle/>
          <a:p>
            <a:r>
              <a:rPr lang="en-US"/>
              <a:t>Slide title</a:t>
            </a:r>
            <a:endParaRPr lang="en-GB"/>
          </a:p>
        </p:txBody>
      </p:sp>
      <p:sp>
        <p:nvSpPr>
          <p:cNvPr id="2" name="Text Placeholder 15">
            <a:extLst>
              <a:ext uri="{FF2B5EF4-FFF2-40B4-BE49-F238E27FC236}">
                <a16:creationId xmlns:a16="http://schemas.microsoft.com/office/drawing/2014/main" id="{1D1383C0-64F6-239F-DD51-EC5E431A329E}"/>
              </a:ext>
            </a:extLst>
          </p:cNvPr>
          <p:cNvSpPr>
            <a:spLocks noGrp="1"/>
          </p:cNvSpPr>
          <p:nvPr>
            <p:ph type="body" sz="quarter" idx="18" hasCustomPrompt="1"/>
          </p:nvPr>
        </p:nvSpPr>
        <p:spPr>
          <a:xfrm>
            <a:off x="302400" y="5028586"/>
            <a:ext cx="3268030" cy="1060270"/>
          </a:xfrm>
        </p:spPr>
        <p:txBody>
          <a:bodyPr tIns="0"/>
          <a:lstStyle>
            <a:lvl1pPr>
              <a:spcAft>
                <a:spcPts val="0"/>
              </a:spcAft>
              <a:defRPr sz="1200">
                <a:solidFill>
                  <a:schemeClr val="tx1"/>
                </a:solidFill>
                <a:latin typeface="+mn-lt"/>
              </a:defRPr>
            </a:lvl1pPr>
            <a:lvl2pPr marL="0" indent="0">
              <a:buNone/>
              <a:defRPr sz="1200"/>
            </a:lvl2pPr>
            <a:lvl3pPr>
              <a:defRPr sz="1200"/>
            </a:lvl3pPr>
            <a:lvl4pPr>
              <a:defRPr sz="1200"/>
            </a:lvl4pPr>
            <a:lvl5pPr>
              <a:spcAft>
                <a:spcPts val="0"/>
              </a:spcAft>
              <a:defRPr sz="1200"/>
            </a:lvl5pPr>
          </a:lstStyle>
          <a:p>
            <a:pPr lvl="0"/>
            <a:r>
              <a:rPr lang="en-GB"/>
              <a:t>Lorem ipsum </a:t>
            </a:r>
            <a:r>
              <a:rPr lang="en-GB" err="1"/>
              <a:t>dolor</a:t>
            </a:r>
            <a:r>
              <a:rPr lang="en-GB"/>
              <a:t> sit </a:t>
            </a:r>
            <a:r>
              <a:rPr lang="en-GB" err="1"/>
              <a:t>amet</a:t>
            </a:r>
            <a:r>
              <a:rPr lang="en-GB"/>
              <a:t>, </a:t>
            </a:r>
            <a:r>
              <a:rPr lang="en-GB" err="1"/>
              <a:t>consectetur</a:t>
            </a:r>
            <a:r>
              <a:rPr lang="en-GB"/>
              <a:t> </a:t>
            </a:r>
            <a:r>
              <a:rPr lang="en-GB" err="1"/>
              <a:t>adipiscing</a:t>
            </a:r>
            <a:r>
              <a:rPr lang="en-GB"/>
              <a:t> </a:t>
            </a:r>
            <a:r>
              <a:rPr lang="en-GB" err="1"/>
              <a:t>elit</a:t>
            </a:r>
            <a:r>
              <a:rPr lang="en-GB"/>
              <a:t>. </a:t>
            </a:r>
            <a:r>
              <a:rPr lang="en-GB" err="1"/>
              <a:t>Aliquam</a:t>
            </a:r>
            <a:r>
              <a:rPr lang="en-GB"/>
              <a:t> </a:t>
            </a:r>
            <a:r>
              <a:rPr lang="en-GB" err="1"/>
              <a:t>feugiat</a:t>
            </a:r>
            <a:r>
              <a:rPr lang="en-GB"/>
              <a:t> </a:t>
            </a:r>
            <a:r>
              <a:rPr lang="en-GB" err="1"/>
              <a:t>purus</a:t>
            </a:r>
            <a:r>
              <a:rPr lang="en-GB"/>
              <a:t> </a:t>
            </a:r>
            <a:r>
              <a:rPr lang="en-GB" err="1"/>
              <a:t>diam</a:t>
            </a:r>
            <a:r>
              <a:rPr lang="en-GB"/>
              <a:t>, </a:t>
            </a:r>
            <a:r>
              <a:rPr lang="en-GB" err="1"/>
              <a:t>eget</a:t>
            </a:r>
            <a:r>
              <a:rPr lang="en-GB"/>
              <a:t> </a:t>
            </a:r>
            <a:r>
              <a:rPr lang="en-GB" err="1"/>
              <a:t>lobortis</a:t>
            </a:r>
            <a:r>
              <a:rPr lang="en-GB"/>
              <a:t> </a:t>
            </a:r>
            <a:r>
              <a:rPr lang="en-GB" err="1"/>
              <a:t>nulla</a:t>
            </a:r>
            <a:r>
              <a:rPr lang="en-GB"/>
              <a:t> </a:t>
            </a:r>
            <a:r>
              <a:rPr lang="en-GB" err="1"/>
              <a:t>laoreet</a:t>
            </a:r>
            <a:r>
              <a:rPr lang="en-GB"/>
              <a:t> sed. </a:t>
            </a:r>
            <a:r>
              <a:rPr lang="en-GB" err="1"/>
              <a:t>Phasellus</a:t>
            </a:r>
            <a:r>
              <a:rPr lang="en-GB"/>
              <a:t> </a:t>
            </a:r>
            <a:r>
              <a:rPr lang="en-GB" err="1"/>
              <a:t>imperdiet</a:t>
            </a:r>
            <a:r>
              <a:rPr lang="en-GB"/>
              <a:t> </a:t>
            </a:r>
            <a:r>
              <a:rPr lang="en-GB" err="1"/>
              <a:t>tincidunt</a:t>
            </a:r>
            <a:r>
              <a:rPr lang="en-GB"/>
              <a:t> </a:t>
            </a:r>
            <a:r>
              <a:rPr lang="en-GB" err="1"/>
              <a:t>placerat</a:t>
            </a:r>
            <a:r>
              <a:rPr lang="en-GB"/>
              <a:t>. </a:t>
            </a:r>
            <a:r>
              <a:rPr lang="en-GB" err="1"/>
              <a:t>Mauris</a:t>
            </a:r>
            <a:r>
              <a:rPr lang="en-GB"/>
              <a:t> </a:t>
            </a:r>
            <a:r>
              <a:rPr lang="en-GB" err="1"/>
              <a:t>nec</a:t>
            </a:r>
            <a:r>
              <a:rPr lang="en-GB"/>
              <a:t> </a:t>
            </a:r>
            <a:r>
              <a:rPr lang="en-GB" err="1"/>
              <a:t>tincidunt</a:t>
            </a:r>
            <a:r>
              <a:rPr lang="en-GB"/>
              <a:t> </a:t>
            </a:r>
            <a:r>
              <a:rPr lang="en-GB" err="1"/>
              <a:t>nulla</a:t>
            </a:r>
            <a:r>
              <a:rPr lang="en-GB"/>
              <a:t>. Sed a </a:t>
            </a:r>
            <a:r>
              <a:rPr lang="en-GB" err="1"/>
              <a:t>nisl</a:t>
            </a:r>
            <a:r>
              <a:rPr lang="en-GB"/>
              <a:t> </a:t>
            </a:r>
            <a:r>
              <a:rPr lang="en-GB" err="1"/>
              <a:t>augue</a:t>
            </a:r>
            <a:r>
              <a:rPr lang="en-GB"/>
              <a:t>. </a:t>
            </a:r>
            <a:r>
              <a:rPr lang="en-GB" err="1"/>
              <a:t>Vivamus</a:t>
            </a:r>
            <a:r>
              <a:rPr lang="en-GB"/>
              <a:t> </a:t>
            </a:r>
            <a:br>
              <a:rPr lang="en-GB"/>
            </a:br>
            <a:r>
              <a:rPr lang="en-GB"/>
              <a:t>ligula </a:t>
            </a:r>
            <a:r>
              <a:rPr lang="en-GB" err="1"/>
              <a:t>diam</a:t>
            </a:r>
            <a:r>
              <a:rPr lang="en-GB"/>
              <a:t>, </a:t>
            </a:r>
            <a:r>
              <a:rPr lang="en-GB" err="1"/>
              <a:t>interdum</a:t>
            </a:r>
            <a:r>
              <a:rPr lang="en-GB"/>
              <a:t> et </a:t>
            </a:r>
            <a:r>
              <a:rPr lang="en-GB" err="1"/>
              <a:t>tortor</a:t>
            </a:r>
            <a:r>
              <a:rPr lang="en-GB"/>
              <a:t>.</a:t>
            </a:r>
          </a:p>
        </p:txBody>
      </p:sp>
      <p:sp>
        <p:nvSpPr>
          <p:cNvPr id="10" name="Text Placeholder 15">
            <a:extLst>
              <a:ext uri="{FF2B5EF4-FFF2-40B4-BE49-F238E27FC236}">
                <a16:creationId xmlns:a16="http://schemas.microsoft.com/office/drawing/2014/main" id="{7CCCFA24-BB89-1657-888D-25C757F6948A}"/>
              </a:ext>
            </a:extLst>
          </p:cNvPr>
          <p:cNvSpPr>
            <a:spLocks noGrp="1"/>
          </p:cNvSpPr>
          <p:nvPr>
            <p:ph type="body" sz="quarter" idx="19" hasCustomPrompt="1"/>
          </p:nvPr>
        </p:nvSpPr>
        <p:spPr>
          <a:xfrm>
            <a:off x="4260000" y="4572000"/>
            <a:ext cx="3271592" cy="302597"/>
          </a:xfrm>
        </p:spPr>
        <p:txBody>
          <a:bodyPr tIns="0"/>
          <a:lstStyle>
            <a:lvl1pPr>
              <a:spcAft>
                <a:spcPts val="0"/>
              </a:spcAft>
              <a:defRPr sz="1800">
                <a:solidFill>
                  <a:srgbClr val="BD69D7"/>
                </a:solidFill>
                <a:latin typeface="+mj-lt"/>
              </a:defRPr>
            </a:lvl1pPr>
            <a:lvl2pPr marL="0" indent="0">
              <a:buNone/>
              <a:defRPr sz="1200"/>
            </a:lvl2pPr>
            <a:lvl3pPr>
              <a:defRPr sz="1200"/>
            </a:lvl3pPr>
            <a:lvl4pPr>
              <a:defRPr sz="1200"/>
            </a:lvl4pPr>
            <a:lvl5pPr>
              <a:spcAft>
                <a:spcPts val="0"/>
              </a:spcAft>
              <a:defRPr sz="1200"/>
            </a:lvl5pPr>
          </a:lstStyle>
          <a:p>
            <a:pPr lvl="0"/>
            <a:r>
              <a:rPr lang="en-US"/>
              <a:t>Lorem ipsum dolor</a:t>
            </a:r>
          </a:p>
        </p:txBody>
      </p:sp>
      <p:sp>
        <p:nvSpPr>
          <p:cNvPr id="12" name="Text Placeholder 15">
            <a:extLst>
              <a:ext uri="{FF2B5EF4-FFF2-40B4-BE49-F238E27FC236}">
                <a16:creationId xmlns:a16="http://schemas.microsoft.com/office/drawing/2014/main" id="{DBDC554F-C834-8F7C-D2AC-40CDB8678CD6}"/>
              </a:ext>
            </a:extLst>
          </p:cNvPr>
          <p:cNvSpPr>
            <a:spLocks noGrp="1"/>
          </p:cNvSpPr>
          <p:nvPr>
            <p:ph type="body" sz="quarter" idx="20" hasCustomPrompt="1"/>
          </p:nvPr>
        </p:nvSpPr>
        <p:spPr>
          <a:xfrm>
            <a:off x="4257638" y="5028585"/>
            <a:ext cx="3273954" cy="1060270"/>
          </a:xfrm>
        </p:spPr>
        <p:txBody>
          <a:bodyPr tIns="0"/>
          <a:lstStyle>
            <a:lvl1pPr>
              <a:spcAft>
                <a:spcPts val="0"/>
              </a:spcAft>
              <a:defRPr sz="1200">
                <a:solidFill>
                  <a:schemeClr val="tx1"/>
                </a:solidFill>
                <a:latin typeface="+mn-lt"/>
              </a:defRPr>
            </a:lvl1pPr>
            <a:lvl2pPr marL="0" indent="0">
              <a:buNone/>
              <a:defRPr sz="1200"/>
            </a:lvl2pPr>
            <a:lvl3pPr>
              <a:defRPr sz="1200"/>
            </a:lvl3pPr>
            <a:lvl4pPr>
              <a:defRPr sz="1200"/>
            </a:lvl4pPr>
            <a:lvl5pPr>
              <a:spcAft>
                <a:spcPts val="0"/>
              </a:spcAft>
              <a:defRPr sz="1200"/>
            </a:lvl5pPr>
          </a:lstStyle>
          <a:p>
            <a:pPr lvl="0"/>
            <a:r>
              <a:rPr lang="en-GB"/>
              <a:t>Lorem ipsum </a:t>
            </a:r>
            <a:r>
              <a:rPr lang="en-GB" err="1"/>
              <a:t>dolor</a:t>
            </a:r>
            <a:r>
              <a:rPr lang="en-GB"/>
              <a:t> sit </a:t>
            </a:r>
            <a:r>
              <a:rPr lang="en-GB" err="1"/>
              <a:t>amet</a:t>
            </a:r>
            <a:r>
              <a:rPr lang="en-GB"/>
              <a:t>, </a:t>
            </a:r>
            <a:r>
              <a:rPr lang="en-GB" err="1"/>
              <a:t>consectetur</a:t>
            </a:r>
            <a:r>
              <a:rPr lang="en-GB"/>
              <a:t> </a:t>
            </a:r>
            <a:r>
              <a:rPr lang="en-GB" err="1"/>
              <a:t>adipiscing</a:t>
            </a:r>
            <a:r>
              <a:rPr lang="en-GB"/>
              <a:t> </a:t>
            </a:r>
            <a:r>
              <a:rPr lang="en-GB" err="1"/>
              <a:t>elit</a:t>
            </a:r>
            <a:r>
              <a:rPr lang="en-GB"/>
              <a:t>. </a:t>
            </a:r>
            <a:r>
              <a:rPr lang="en-GB" err="1"/>
              <a:t>Aliquam</a:t>
            </a:r>
            <a:r>
              <a:rPr lang="en-GB"/>
              <a:t> </a:t>
            </a:r>
            <a:r>
              <a:rPr lang="en-GB" err="1"/>
              <a:t>feugiat</a:t>
            </a:r>
            <a:r>
              <a:rPr lang="en-GB"/>
              <a:t> </a:t>
            </a:r>
            <a:r>
              <a:rPr lang="en-GB" err="1"/>
              <a:t>purus</a:t>
            </a:r>
            <a:r>
              <a:rPr lang="en-GB"/>
              <a:t> </a:t>
            </a:r>
            <a:r>
              <a:rPr lang="en-GB" err="1"/>
              <a:t>diam</a:t>
            </a:r>
            <a:r>
              <a:rPr lang="en-GB"/>
              <a:t>, </a:t>
            </a:r>
            <a:r>
              <a:rPr lang="en-GB" err="1"/>
              <a:t>eget</a:t>
            </a:r>
            <a:r>
              <a:rPr lang="en-GB"/>
              <a:t> </a:t>
            </a:r>
            <a:r>
              <a:rPr lang="en-GB" err="1"/>
              <a:t>lobortis</a:t>
            </a:r>
            <a:r>
              <a:rPr lang="en-GB"/>
              <a:t> </a:t>
            </a:r>
            <a:r>
              <a:rPr lang="en-GB" err="1"/>
              <a:t>nulla</a:t>
            </a:r>
            <a:r>
              <a:rPr lang="en-GB"/>
              <a:t> </a:t>
            </a:r>
            <a:r>
              <a:rPr lang="en-GB" err="1"/>
              <a:t>laoreet</a:t>
            </a:r>
            <a:r>
              <a:rPr lang="en-GB"/>
              <a:t> sed. </a:t>
            </a:r>
            <a:r>
              <a:rPr lang="en-GB" err="1"/>
              <a:t>Phasellus</a:t>
            </a:r>
            <a:r>
              <a:rPr lang="en-GB"/>
              <a:t> </a:t>
            </a:r>
            <a:r>
              <a:rPr lang="en-GB" err="1"/>
              <a:t>imperdiet</a:t>
            </a:r>
            <a:r>
              <a:rPr lang="en-GB"/>
              <a:t> </a:t>
            </a:r>
            <a:r>
              <a:rPr lang="en-GB" err="1"/>
              <a:t>tincidunt</a:t>
            </a:r>
            <a:r>
              <a:rPr lang="en-GB"/>
              <a:t> </a:t>
            </a:r>
            <a:r>
              <a:rPr lang="en-GB" err="1"/>
              <a:t>placerat</a:t>
            </a:r>
            <a:r>
              <a:rPr lang="en-GB"/>
              <a:t>. </a:t>
            </a:r>
            <a:r>
              <a:rPr lang="en-GB" err="1"/>
              <a:t>Mauris</a:t>
            </a:r>
            <a:r>
              <a:rPr lang="en-GB"/>
              <a:t> </a:t>
            </a:r>
            <a:r>
              <a:rPr lang="en-GB" err="1"/>
              <a:t>nec</a:t>
            </a:r>
            <a:r>
              <a:rPr lang="en-GB"/>
              <a:t> </a:t>
            </a:r>
            <a:r>
              <a:rPr lang="en-GB" err="1"/>
              <a:t>tincidunt</a:t>
            </a:r>
            <a:r>
              <a:rPr lang="en-GB"/>
              <a:t> </a:t>
            </a:r>
            <a:r>
              <a:rPr lang="en-GB" err="1"/>
              <a:t>nulla</a:t>
            </a:r>
            <a:r>
              <a:rPr lang="en-GB"/>
              <a:t>. Sed a </a:t>
            </a:r>
            <a:r>
              <a:rPr lang="en-GB" err="1"/>
              <a:t>nisl</a:t>
            </a:r>
            <a:r>
              <a:rPr lang="en-GB"/>
              <a:t> </a:t>
            </a:r>
            <a:r>
              <a:rPr lang="en-GB" err="1"/>
              <a:t>augue</a:t>
            </a:r>
            <a:r>
              <a:rPr lang="en-GB"/>
              <a:t>. </a:t>
            </a:r>
            <a:r>
              <a:rPr lang="en-GB" err="1"/>
              <a:t>Vivamus</a:t>
            </a:r>
            <a:r>
              <a:rPr lang="en-GB"/>
              <a:t> </a:t>
            </a:r>
            <a:br>
              <a:rPr lang="en-GB"/>
            </a:br>
            <a:r>
              <a:rPr lang="en-GB"/>
              <a:t>ligula </a:t>
            </a:r>
            <a:r>
              <a:rPr lang="en-GB" err="1"/>
              <a:t>diam</a:t>
            </a:r>
            <a:r>
              <a:rPr lang="en-GB"/>
              <a:t>, </a:t>
            </a:r>
            <a:r>
              <a:rPr lang="en-GB" err="1"/>
              <a:t>interdum</a:t>
            </a:r>
            <a:r>
              <a:rPr lang="en-GB"/>
              <a:t> et </a:t>
            </a:r>
            <a:r>
              <a:rPr lang="en-GB" err="1"/>
              <a:t>tortor</a:t>
            </a:r>
            <a:r>
              <a:rPr lang="en-GB"/>
              <a:t>.</a:t>
            </a:r>
          </a:p>
        </p:txBody>
      </p:sp>
      <p:sp>
        <p:nvSpPr>
          <p:cNvPr id="13" name="Text Placeholder 15">
            <a:extLst>
              <a:ext uri="{FF2B5EF4-FFF2-40B4-BE49-F238E27FC236}">
                <a16:creationId xmlns:a16="http://schemas.microsoft.com/office/drawing/2014/main" id="{65A6AD6D-3049-F34B-1CF9-E7A98019BE1A}"/>
              </a:ext>
            </a:extLst>
          </p:cNvPr>
          <p:cNvSpPr>
            <a:spLocks noGrp="1"/>
          </p:cNvSpPr>
          <p:nvPr>
            <p:ph type="body" sz="quarter" idx="21" hasCustomPrompt="1"/>
          </p:nvPr>
        </p:nvSpPr>
        <p:spPr>
          <a:xfrm>
            <a:off x="8218800" y="4572000"/>
            <a:ext cx="3273954" cy="302597"/>
          </a:xfrm>
        </p:spPr>
        <p:txBody>
          <a:bodyPr tIns="0"/>
          <a:lstStyle>
            <a:lvl1pPr>
              <a:spcAft>
                <a:spcPts val="0"/>
              </a:spcAft>
              <a:defRPr sz="1800">
                <a:solidFill>
                  <a:srgbClr val="BD69D7"/>
                </a:solidFill>
                <a:latin typeface="+mj-lt"/>
              </a:defRPr>
            </a:lvl1pPr>
            <a:lvl2pPr marL="0" indent="0">
              <a:buNone/>
              <a:defRPr sz="1200"/>
            </a:lvl2pPr>
            <a:lvl3pPr>
              <a:defRPr sz="1200"/>
            </a:lvl3pPr>
            <a:lvl4pPr>
              <a:defRPr sz="1200"/>
            </a:lvl4pPr>
            <a:lvl5pPr>
              <a:spcAft>
                <a:spcPts val="0"/>
              </a:spcAft>
              <a:defRPr sz="1200"/>
            </a:lvl5pPr>
          </a:lstStyle>
          <a:p>
            <a:pPr lvl="0"/>
            <a:r>
              <a:rPr lang="en-US"/>
              <a:t>Lorem ipsum dolor</a:t>
            </a:r>
          </a:p>
        </p:txBody>
      </p:sp>
      <p:sp>
        <p:nvSpPr>
          <p:cNvPr id="14" name="Text Placeholder 15">
            <a:extLst>
              <a:ext uri="{FF2B5EF4-FFF2-40B4-BE49-F238E27FC236}">
                <a16:creationId xmlns:a16="http://schemas.microsoft.com/office/drawing/2014/main" id="{521FD851-6A2A-FD5D-AFEF-7872E196BD00}"/>
              </a:ext>
            </a:extLst>
          </p:cNvPr>
          <p:cNvSpPr>
            <a:spLocks noGrp="1"/>
          </p:cNvSpPr>
          <p:nvPr>
            <p:ph type="body" sz="quarter" idx="22" hasCustomPrompt="1"/>
          </p:nvPr>
        </p:nvSpPr>
        <p:spPr>
          <a:xfrm>
            <a:off x="8218800" y="5028585"/>
            <a:ext cx="3273954" cy="1060270"/>
          </a:xfrm>
        </p:spPr>
        <p:txBody>
          <a:bodyPr tIns="0"/>
          <a:lstStyle>
            <a:lvl1pPr>
              <a:spcAft>
                <a:spcPts val="0"/>
              </a:spcAft>
              <a:defRPr sz="1200">
                <a:solidFill>
                  <a:schemeClr val="tx1"/>
                </a:solidFill>
                <a:latin typeface="+mn-lt"/>
              </a:defRPr>
            </a:lvl1pPr>
            <a:lvl2pPr marL="0" indent="0">
              <a:buNone/>
              <a:defRPr sz="1200"/>
            </a:lvl2pPr>
            <a:lvl3pPr>
              <a:defRPr sz="1200"/>
            </a:lvl3pPr>
            <a:lvl4pPr>
              <a:defRPr sz="1200"/>
            </a:lvl4pPr>
            <a:lvl5pPr>
              <a:spcAft>
                <a:spcPts val="0"/>
              </a:spcAft>
              <a:defRPr sz="1200"/>
            </a:lvl5pPr>
          </a:lstStyle>
          <a:p>
            <a:pPr lvl="0"/>
            <a:r>
              <a:rPr lang="en-GB"/>
              <a:t>Lorem ipsum </a:t>
            </a:r>
            <a:r>
              <a:rPr lang="en-GB" err="1"/>
              <a:t>dolor</a:t>
            </a:r>
            <a:r>
              <a:rPr lang="en-GB"/>
              <a:t> sit </a:t>
            </a:r>
            <a:r>
              <a:rPr lang="en-GB" err="1"/>
              <a:t>amet</a:t>
            </a:r>
            <a:r>
              <a:rPr lang="en-GB"/>
              <a:t>, </a:t>
            </a:r>
            <a:r>
              <a:rPr lang="en-GB" err="1"/>
              <a:t>consectetur</a:t>
            </a:r>
            <a:r>
              <a:rPr lang="en-GB"/>
              <a:t> </a:t>
            </a:r>
            <a:r>
              <a:rPr lang="en-GB" err="1"/>
              <a:t>adipiscing</a:t>
            </a:r>
            <a:r>
              <a:rPr lang="en-GB"/>
              <a:t> </a:t>
            </a:r>
            <a:r>
              <a:rPr lang="en-GB" err="1"/>
              <a:t>elit</a:t>
            </a:r>
            <a:r>
              <a:rPr lang="en-GB"/>
              <a:t>. </a:t>
            </a:r>
            <a:r>
              <a:rPr lang="en-GB" err="1"/>
              <a:t>Aliquam</a:t>
            </a:r>
            <a:r>
              <a:rPr lang="en-GB"/>
              <a:t> </a:t>
            </a:r>
            <a:r>
              <a:rPr lang="en-GB" err="1"/>
              <a:t>feugiat</a:t>
            </a:r>
            <a:r>
              <a:rPr lang="en-GB"/>
              <a:t> </a:t>
            </a:r>
            <a:r>
              <a:rPr lang="en-GB" err="1"/>
              <a:t>purus</a:t>
            </a:r>
            <a:r>
              <a:rPr lang="en-GB"/>
              <a:t> </a:t>
            </a:r>
            <a:r>
              <a:rPr lang="en-GB" err="1"/>
              <a:t>diam</a:t>
            </a:r>
            <a:r>
              <a:rPr lang="en-GB"/>
              <a:t>, </a:t>
            </a:r>
            <a:r>
              <a:rPr lang="en-GB" err="1"/>
              <a:t>eget</a:t>
            </a:r>
            <a:r>
              <a:rPr lang="en-GB"/>
              <a:t> </a:t>
            </a:r>
            <a:r>
              <a:rPr lang="en-GB" err="1"/>
              <a:t>lobortis</a:t>
            </a:r>
            <a:r>
              <a:rPr lang="en-GB"/>
              <a:t> </a:t>
            </a:r>
            <a:r>
              <a:rPr lang="en-GB" err="1"/>
              <a:t>nulla</a:t>
            </a:r>
            <a:r>
              <a:rPr lang="en-GB"/>
              <a:t> </a:t>
            </a:r>
            <a:r>
              <a:rPr lang="en-GB" err="1"/>
              <a:t>laoreet</a:t>
            </a:r>
            <a:r>
              <a:rPr lang="en-GB"/>
              <a:t> sed. </a:t>
            </a:r>
            <a:r>
              <a:rPr lang="en-GB" err="1"/>
              <a:t>Phasellus</a:t>
            </a:r>
            <a:r>
              <a:rPr lang="en-GB"/>
              <a:t> </a:t>
            </a:r>
            <a:r>
              <a:rPr lang="en-GB" err="1"/>
              <a:t>imperdiet</a:t>
            </a:r>
            <a:r>
              <a:rPr lang="en-GB"/>
              <a:t> </a:t>
            </a:r>
            <a:r>
              <a:rPr lang="en-GB" err="1"/>
              <a:t>tincidunt</a:t>
            </a:r>
            <a:r>
              <a:rPr lang="en-GB"/>
              <a:t> </a:t>
            </a:r>
            <a:r>
              <a:rPr lang="en-GB" err="1"/>
              <a:t>placerat</a:t>
            </a:r>
            <a:r>
              <a:rPr lang="en-GB"/>
              <a:t>. </a:t>
            </a:r>
            <a:r>
              <a:rPr lang="en-GB" err="1"/>
              <a:t>Mauris</a:t>
            </a:r>
            <a:r>
              <a:rPr lang="en-GB"/>
              <a:t> </a:t>
            </a:r>
            <a:r>
              <a:rPr lang="en-GB" err="1"/>
              <a:t>nec</a:t>
            </a:r>
            <a:r>
              <a:rPr lang="en-GB"/>
              <a:t> </a:t>
            </a:r>
            <a:r>
              <a:rPr lang="en-GB" err="1"/>
              <a:t>tincidunt</a:t>
            </a:r>
            <a:r>
              <a:rPr lang="en-GB"/>
              <a:t> </a:t>
            </a:r>
            <a:r>
              <a:rPr lang="en-GB" err="1"/>
              <a:t>nulla</a:t>
            </a:r>
            <a:r>
              <a:rPr lang="en-GB"/>
              <a:t>. Sed a </a:t>
            </a:r>
            <a:r>
              <a:rPr lang="en-GB" err="1"/>
              <a:t>nisl</a:t>
            </a:r>
            <a:r>
              <a:rPr lang="en-GB"/>
              <a:t> </a:t>
            </a:r>
            <a:r>
              <a:rPr lang="en-GB" err="1"/>
              <a:t>augue</a:t>
            </a:r>
            <a:r>
              <a:rPr lang="en-GB"/>
              <a:t>. </a:t>
            </a:r>
            <a:r>
              <a:rPr lang="en-GB" err="1"/>
              <a:t>Vivamus</a:t>
            </a:r>
            <a:r>
              <a:rPr lang="en-GB"/>
              <a:t> </a:t>
            </a:r>
            <a:br>
              <a:rPr lang="en-GB"/>
            </a:br>
            <a:r>
              <a:rPr lang="en-GB"/>
              <a:t>ligula </a:t>
            </a:r>
            <a:r>
              <a:rPr lang="en-GB" err="1"/>
              <a:t>diam</a:t>
            </a:r>
            <a:r>
              <a:rPr lang="en-GB"/>
              <a:t>, </a:t>
            </a:r>
            <a:r>
              <a:rPr lang="en-GB" err="1"/>
              <a:t>interdum</a:t>
            </a:r>
            <a:r>
              <a:rPr lang="en-GB"/>
              <a:t> et </a:t>
            </a:r>
            <a:r>
              <a:rPr lang="en-GB" err="1"/>
              <a:t>tortor</a:t>
            </a:r>
            <a:r>
              <a:rPr lang="en-GB"/>
              <a:t>.</a:t>
            </a:r>
          </a:p>
        </p:txBody>
      </p:sp>
      <p:sp>
        <p:nvSpPr>
          <p:cNvPr id="11" name="Text Placeholder 11">
            <a:extLst>
              <a:ext uri="{FF2B5EF4-FFF2-40B4-BE49-F238E27FC236}">
                <a16:creationId xmlns:a16="http://schemas.microsoft.com/office/drawing/2014/main" id="{07CC1112-663B-EAE7-1B7F-56EA6980538B}"/>
              </a:ext>
            </a:extLst>
          </p:cNvPr>
          <p:cNvSpPr>
            <a:spLocks noGrp="1"/>
          </p:cNvSpPr>
          <p:nvPr>
            <p:ph type="body" sz="quarter" idx="26" hasCustomPrompt="1"/>
          </p:nvPr>
        </p:nvSpPr>
        <p:spPr>
          <a:xfrm>
            <a:off x="9528212" y="894378"/>
            <a:ext cx="2361387" cy="184667"/>
          </a:xfrm>
        </p:spPr>
        <p:txBody>
          <a:bodyPr/>
          <a:lstStyle>
            <a:lvl1pPr algn="r">
              <a:defRPr sz="1200">
                <a:latin typeface="+mn-lt"/>
              </a:defRPr>
            </a:lvl1pPr>
          </a:lstStyle>
          <a:p>
            <a:pPr lvl="0"/>
            <a:r>
              <a:rPr lang="en-GB"/>
              <a:t>document status</a:t>
            </a:r>
          </a:p>
        </p:txBody>
      </p:sp>
    </p:spTree>
    <p:extLst>
      <p:ext uri="{BB962C8B-B14F-4D97-AF65-F5344CB8AC3E}">
        <p14:creationId xmlns:p14="http://schemas.microsoft.com/office/powerpoint/2010/main" val="358092311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userDrawn="1">
  <p:cSld name="End Slide 2">
    <p:bg>
      <p:bgPr>
        <a:solidFill>
          <a:schemeClr val="accent4"/>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6E511127-8DB5-E0EC-E391-80C71A73DC04}"/>
              </a:ext>
            </a:extLst>
          </p:cNvPr>
          <p:cNvSpPr>
            <a:spLocks/>
          </p:cNvSpPr>
          <p:nvPr userDrawn="1"/>
        </p:nvSpPr>
        <p:spPr>
          <a:xfrm>
            <a:off x="0" y="0"/>
            <a:ext cx="12201766" cy="6858000"/>
          </a:xfrm>
          <a:prstGeom prst="rect">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ln>
                <a:noFill/>
              </a:ln>
            </a:endParaRPr>
          </a:p>
        </p:txBody>
      </p:sp>
      <p:sp>
        <p:nvSpPr>
          <p:cNvPr id="12" name="Oval 11">
            <a:extLst>
              <a:ext uri="{FF2B5EF4-FFF2-40B4-BE49-F238E27FC236}">
                <a16:creationId xmlns:a16="http://schemas.microsoft.com/office/drawing/2014/main" id="{CD90B111-C2A7-3E35-48CB-F58E22F19872}"/>
              </a:ext>
            </a:extLst>
          </p:cNvPr>
          <p:cNvSpPr>
            <a:spLocks noChangeAspect="1"/>
          </p:cNvSpPr>
          <p:nvPr userDrawn="1"/>
        </p:nvSpPr>
        <p:spPr>
          <a:xfrm>
            <a:off x="771328" y="594000"/>
            <a:ext cx="5148000" cy="5148000"/>
          </a:xfrm>
          <a:prstGeom prst="ellipse">
            <a:avLst/>
          </a:prstGeom>
          <a:solidFill>
            <a:srgbClr val="CBD938"/>
          </a:solidFill>
          <a:ln w="28575">
            <a:solidFill>
              <a:srgbClr val="CBD93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Freeform: Shape 4">
            <a:extLst>
              <a:ext uri="{FF2B5EF4-FFF2-40B4-BE49-F238E27FC236}">
                <a16:creationId xmlns:a16="http://schemas.microsoft.com/office/drawing/2014/main" id="{596E9E45-135A-7553-152E-4D0665AC65E8}"/>
              </a:ext>
            </a:extLst>
          </p:cNvPr>
          <p:cNvSpPr>
            <a:spLocks noChangeAspect="1"/>
          </p:cNvSpPr>
          <p:nvPr userDrawn="1"/>
        </p:nvSpPr>
        <p:spPr>
          <a:xfrm>
            <a:off x="0" y="641613"/>
            <a:ext cx="2085921" cy="5052773"/>
          </a:xfrm>
          <a:custGeom>
            <a:avLst/>
            <a:gdLst>
              <a:gd name="connsiteX0" fmla="*/ 0 w 2085921"/>
              <a:gd name="connsiteY0" fmla="*/ 0 h 5052773"/>
              <a:gd name="connsiteX1" fmla="*/ 30672 w 2085921"/>
              <a:gd name="connsiteY1" fmla="*/ 4681 h 5052773"/>
              <a:gd name="connsiteX2" fmla="*/ 2085921 w 2085921"/>
              <a:gd name="connsiteY2" fmla="*/ 2526386 h 5052773"/>
              <a:gd name="connsiteX3" fmla="*/ 30672 w 2085921"/>
              <a:gd name="connsiteY3" fmla="*/ 5048092 h 5052773"/>
              <a:gd name="connsiteX4" fmla="*/ 0 w 2085921"/>
              <a:gd name="connsiteY4" fmla="*/ 5052773 h 50527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85921" h="5052773">
                <a:moveTo>
                  <a:pt x="0" y="0"/>
                </a:moveTo>
                <a:lnTo>
                  <a:pt x="30672" y="4681"/>
                </a:lnTo>
                <a:cubicBezTo>
                  <a:pt x="1203600" y="244697"/>
                  <a:pt x="2085921" y="1282503"/>
                  <a:pt x="2085921" y="2526386"/>
                </a:cubicBezTo>
                <a:cubicBezTo>
                  <a:pt x="2085921" y="3770270"/>
                  <a:pt x="1203600" y="4808076"/>
                  <a:pt x="30672" y="5048092"/>
                </a:cubicBezTo>
                <a:lnTo>
                  <a:pt x="0" y="5052773"/>
                </a:lnTo>
                <a:close/>
              </a:path>
            </a:pathLst>
          </a:custGeom>
          <a:solidFill>
            <a:srgbClr val="CBD938"/>
          </a:solidFill>
          <a:ln w="28575">
            <a:solidFill>
              <a:srgbClr val="CBD938"/>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7" name="Freeform: Shape 6">
            <a:extLst>
              <a:ext uri="{FF2B5EF4-FFF2-40B4-BE49-F238E27FC236}">
                <a16:creationId xmlns:a16="http://schemas.microsoft.com/office/drawing/2014/main" id="{A65CDEFE-CDAF-AD23-07DD-D29C5417F83D}"/>
              </a:ext>
            </a:extLst>
          </p:cNvPr>
          <p:cNvSpPr>
            <a:spLocks noChangeAspect="1"/>
          </p:cNvSpPr>
          <p:nvPr userDrawn="1"/>
        </p:nvSpPr>
        <p:spPr>
          <a:xfrm>
            <a:off x="8451297" y="594915"/>
            <a:ext cx="3740702" cy="5148000"/>
          </a:xfrm>
          <a:custGeom>
            <a:avLst/>
            <a:gdLst>
              <a:gd name="connsiteX0" fmla="*/ 2574000 w 3740702"/>
              <a:gd name="connsiteY0" fmla="*/ 0 h 5148000"/>
              <a:gd name="connsiteX1" fmla="*/ 3575917 w 3740702"/>
              <a:gd name="connsiteY1" fmla="*/ 202278 h 5148000"/>
              <a:gd name="connsiteX2" fmla="*/ 3740702 w 3740702"/>
              <a:gd name="connsiteY2" fmla="*/ 281659 h 5148000"/>
              <a:gd name="connsiteX3" fmla="*/ 3740702 w 3740702"/>
              <a:gd name="connsiteY3" fmla="*/ 4866342 h 5148000"/>
              <a:gd name="connsiteX4" fmla="*/ 3575917 w 3740702"/>
              <a:gd name="connsiteY4" fmla="*/ 4945723 h 5148000"/>
              <a:gd name="connsiteX5" fmla="*/ 2574000 w 3740702"/>
              <a:gd name="connsiteY5" fmla="*/ 5148000 h 5148000"/>
              <a:gd name="connsiteX6" fmla="*/ 0 w 3740702"/>
              <a:gd name="connsiteY6" fmla="*/ 2574000 h 5148000"/>
              <a:gd name="connsiteX7" fmla="*/ 2574000 w 3740702"/>
              <a:gd name="connsiteY7" fmla="*/ 0 h 514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740702" h="5148000">
                <a:moveTo>
                  <a:pt x="2574000" y="0"/>
                </a:moveTo>
                <a:cubicBezTo>
                  <a:pt x="2929395" y="0"/>
                  <a:pt x="3267968" y="72026"/>
                  <a:pt x="3575917" y="202278"/>
                </a:cubicBezTo>
                <a:lnTo>
                  <a:pt x="3740702" y="281659"/>
                </a:lnTo>
                <a:lnTo>
                  <a:pt x="3740702" y="4866342"/>
                </a:lnTo>
                <a:lnTo>
                  <a:pt x="3575917" y="4945723"/>
                </a:lnTo>
                <a:cubicBezTo>
                  <a:pt x="3267968" y="5075974"/>
                  <a:pt x="2929395" y="5148000"/>
                  <a:pt x="2574000" y="5148000"/>
                </a:cubicBezTo>
                <a:cubicBezTo>
                  <a:pt x="1152419" y="5148000"/>
                  <a:pt x="0" y="3995581"/>
                  <a:pt x="0" y="2574000"/>
                </a:cubicBezTo>
                <a:cubicBezTo>
                  <a:pt x="0" y="1152419"/>
                  <a:pt x="1152419" y="0"/>
                  <a:pt x="2574000" y="0"/>
                </a:cubicBezTo>
                <a:close/>
              </a:path>
            </a:pathLst>
          </a:custGeom>
          <a:solidFill>
            <a:srgbClr val="CBD938"/>
          </a:solidFill>
          <a:ln w="28575">
            <a:solidFill>
              <a:srgbClr val="CBD938"/>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pic>
        <p:nvPicPr>
          <p:cNvPr id="14" name="Picture 13">
            <a:extLst>
              <a:ext uri="{FF2B5EF4-FFF2-40B4-BE49-F238E27FC236}">
                <a16:creationId xmlns:a16="http://schemas.microsoft.com/office/drawing/2014/main" id="{E13F2D0D-BF11-E388-32E7-0260E43C883C}"/>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sp>
        <p:nvSpPr>
          <p:cNvPr id="4" name="TextBox 3">
            <a:extLst>
              <a:ext uri="{FF2B5EF4-FFF2-40B4-BE49-F238E27FC236}">
                <a16:creationId xmlns:a16="http://schemas.microsoft.com/office/drawing/2014/main" id="{973D1059-E8D6-11C1-4DEF-FBCDD6F0205B}"/>
              </a:ext>
            </a:extLst>
          </p:cNvPr>
          <p:cNvSpPr txBox="1"/>
          <p:nvPr userDrawn="1"/>
        </p:nvSpPr>
        <p:spPr>
          <a:xfrm>
            <a:off x="2437135" y="2602636"/>
            <a:ext cx="7152920" cy="784830"/>
          </a:xfrm>
          <a:prstGeom prst="rect">
            <a:avLst/>
          </a:prstGeom>
          <a:noFill/>
        </p:spPr>
        <p:txBody>
          <a:bodyPr wrap="none" rtlCol="0">
            <a:spAutoFit/>
          </a:bodyPr>
          <a:lstStyle/>
          <a:p>
            <a:r>
              <a:rPr lang="en-GB" sz="4500" b="1">
                <a:solidFill>
                  <a:schemeClr val="bg1"/>
                </a:solidFill>
                <a:latin typeface="+mj-lt"/>
              </a:rPr>
              <a:t>We bring progress to life</a:t>
            </a:r>
          </a:p>
        </p:txBody>
      </p:sp>
      <p:pic>
        <p:nvPicPr>
          <p:cNvPr id="17" name="Graphic 16">
            <a:extLst>
              <a:ext uri="{FF2B5EF4-FFF2-40B4-BE49-F238E27FC236}">
                <a16:creationId xmlns:a16="http://schemas.microsoft.com/office/drawing/2014/main" id="{D559378F-423E-A5D8-DBF9-C3546D395F7E}"/>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279179" y="6455021"/>
            <a:ext cx="1854200" cy="152400"/>
          </a:xfrm>
          <a:prstGeom prst="rect">
            <a:avLst/>
          </a:prstGeom>
        </p:spPr>
      </p:pic>
    </p:spTree>
    <p:extLst>
      <p:ext uri="{BB962C8B-B14F-4D97-AF65-F5344CB8AC3E}">
        <p14:creationId xmlns:p14="http://schemas.microsoft.com/office/powerpoint/2010/main" val="1725798307"/>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userDrawn="1">
  <p:cSld name="1_End Slide 4">
    <p:bg>
      <p:bgPr>
        <a:solidFill>
          <a:schemeClr val="accent4"/>
        </a:solidFill>
        <a:effectLst/>
      </p:bgPr>
    </p:bg>
    <p:spTree>
      <p:nvGrpSpPr>
        <p:cNvPr id="1" name=""/>
        <p:cNvGrpSpPr/>
        <p:nvPr/>
      </p:nvGrpSpPr>
      <p:grpSpPr>
        <a:xfrm>
          <a:off x="0" y="0"/>
          <a:ext cx="0" cy="0"/>
          <a:chOff x="0" y="0"/>
          <a:chExt cx="0" cy="0"/>
        </a:xfrm>
      </p:grpSpPr>
      <p:sp>
        <p:nvSpPr>
          <p:cNvPr id="63" name="Freeform: Shape 2">
            <a:extLst>
              <a:ext uri="{FF2B5EF4-FFF2-40B4-BE49-F238E27FC236}">
                <a16:creationId xmlns:a16="http://schemas.microsoft.com/office/drawing/2014/main" id="{02FE1778-DF2A-8A0B-51B2-58DAAC1434C8}"/>
              </a:ext>
            </a:extLst>
          </p:cNvPr>
          <p:cNvSpPr>
            <a:spLocks noChangeAspect="1"/>
          </p:cNvSpPr>
          <p:nvPr userDrawn="1"/>
        </p:nvSpPr>
        <p:spPr>
          <a:xfrm>
            <a:off x="9097745" y="1825200"/>
            <a:ext cx="3094255" cy="4104000"/>
          </a:xfrm>
          <a:custGeom>
            <a:avLst/>
            <a:gdLst>
              <a:gd name="connsiteX0" fmla="*/ 2052000 w 3094255"/>
              <a:gd name="connsiteY0" fmla="*/ 0 h 4104000"/>
              <a:gd name="connsiteX1" fmla="*/ 3030105 w 3094255"/>
              <a:gd name="connsiteY1" fmla="*/ 247666 h 4104000"/>
              <a:gd name="connsiteX2" fmla="*/ 3094255 w 3094255"/>
              <a:gd name="connsiteY2" fmla="*/ 286638 h 4104000"/>
              <a:gd name="connsiteX3" fmla="*/ 3094255 w 3094255"/>
              <a:gd name="connsiteY3" fmla="*/ 3817363 h 4104000"/>
              <a:gd name="connsiteX4" fmla="*/ 3030105 w 3094255"/>
              <a:gd name="connsiteY4" fmla="*/ 3856335 h 4104000"/>
              <a:gd name="connsiteX5" fmla="*/ 2052000 w 3094255"/>
              <a:gd name="connsiteY5" fmla="*/ 4104000 h 4104000"/>
              <a:gd name="connsiteX6" fmla="*/ 0 w 3094255"/>
              <a:gd name="connsiteY6" fmla="*/ 2052000 h 4104000"/>
              <a:gd name="connsiteX7" fmla="*/ 2052000 w 3094255"/>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094255" h="4104000">
                <a:moveTo>
                  <a:pt x="2052000" y="0"/>
                </a:moveTo>
                <a:cubicBezTo>
                  <a:pt x="2406153" y="0"/>
                  <a:pt x="2739350" y="89718"/>
                  <a:pt x="3030105" y="247666"/>
                </a:cubicBezTo>
                <a:lnTo>
                  <a:pt x="3094255" y="286638"/>
                </a:lnTo>
                <a:lnTo>
                  <a:pt x="3094255" y="3817363"/>
                </a:lnTo>
                <a:lnTo>
                  <a:pt x="3030105" y="3856335"/>
                </a:lnTo>
                <a:cubicBezTo>
                  <a:pt x="2739350" y="4014282"/>
                  <a:pt x="2406153" y="4104000"/>
                  <a:pt x="2052000" y="4104000"/>
                </a:cubicBezTo>
                <a:cubicBezTo>
                  <a:pt x="918712" y="4104000"/>
                  <a:pt x="0" y="3185288"/>
                  <a:pt x="0" y="2052000"/>
                </a:cubicBezTo>
                <a:cubicBezTo>
                  <a:pt x="0" y="918712"/>
                  <a:pt x="918712" y="0"/>
                  <a:pt x="2052000" y="0"/>
                </a:cubicBezTo>
                <a:close/>
              </a:path>
            </a:pathLst>
          </a:custGeom>
          <a:solidFill>
            <a:schemeClr val="accent3"/>
          </a:solidFill>
          <a:ln w="28575">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64" name="Freeform: Shape 6">
            <a:extLst>
              <a:ext uri="{FF2B5EF4-FFF2-40B4-BE49-F238E27FC236}">
                <a16:creationId xmlns:a16="http://schemas.microsoft.com/office/drawing/2014/main" id="{CE2A29BD-A44D-E4C9-D7CE-5081FB03E25C}"/>
              </a:ext>
            </a:extLst>
          </p:cNvPr>
          <p:cNvSpPr>
            <a:spLocks noChangeAspect="1"/>
          </p:cNvSpPr>
          <p:nvPr userDrawn="1"/>
        </p:nvSpPr>
        <p:spPr>
          <a:xfrm>
            <a:off x="1" y="1824238"/>
            <a:ext cx="2659063" cy="4104000"/>
          </a:xfrm>
          <a:custGeom>
            <a:avLst/>
            <a:gdLst>
              <a:gd name="connsiteX0" fmla="*/ 607063 w 2659063"/>
              <a:gd name="connsiteY0" fmla="*/ 0 h 4104000"/>
              <a:gd name="connsiteX1" fmla="*/ 2659063 w 2659063"/>
              <a:gd name="connsiteY1" fmla="*/ 2052000 h 4104000"/>
              <a:gd name="connsiteX2" fmla="*/ 607063 w 2659063"/>
              <a:gd name="connsiteY2" fmla="*/ 4104000 h 4104000"/>
              <a:gd name="connsiteX3" fmla="*/ 193514 w 2659063"/>
              <a:gd name="connsiteY3" fmla="*/ 4062311 h 4104000"/>
              <a:gd name="connsiteX4" fmla="*/ 0 w 2659063"/>
              <a:gd name="connsiteY4" fmla="*/ 4012553 h 4104000"/>
              <a:gd name="connsiteX5" fmla="*/ 0 w 2659063"/>
              <a:gd name="connsiteY5" fmla="*/ 91447 h 4104000"/>
              <a:gd name="connsiteX6" fmla="*/ 193514 w 2659063"/>
              <a:gd name="connsiteY6" fmla="*/ 41690 h 4104000"/>
              <a:gd name="connsiteX7" fmla="*/ 607063 w 2659063"/>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59063" h="4104000">
                <a:moveTo>
                  <a:pt x="607063" y="0"/>
                </a:moveTo>
                <a:cubicBezTo>
                  <a:pt x="1740351" y="0"/>
                  <a:pt x="2659063" y="918712"/>
                  <a:pt x="2659063" y="2052000"/>
                </a:cubicBezTo>
                <a:cubicBezTo>
                  <a:pt x="2659063" y="3185288"/>
                  <a:pt x="1740351" y="4104000"/>
                  <a:pt x="607063" y="4104000"/>
                </a:cubicBezTo>
                <a:cubicBezTo>
                  <a:pt x="465402" y="4104000"/>
                  <a:pt x="327094" y="4089645"/>
                  <a:pt x="193514" y="4062311"/>
                </a:cubicBezTo>
                <a:lnTo>
                  <a:pt x="0" y="4012553"/>
                </a:lnTo>
                <a:lnTo>
                  <a:pt x="0" y="91447"/>
                </a:lnTo>
                <a:lnTo>
                  <a:pt x="193514" y="41690"/>
                </a:lnTo>
                <a:cubicBezTo>
                  <a:pt x="327094" y="14355"/>
                  <a:pt x="465402" y="0"/>
                  <a:pt x="607063" y="0"/>
                </a:cubicBezTo>
                <a:close/>
              </a:path>
            </a:pathLst>
          </a:custGeom>
          <a:solidFill>
            <a:schemeClr val="accent3"/>
          </a:solidFill>
          <a:ln w="28575">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65" name="Oval 64">
            <a:extLst>
              <a:ext uri="{FF2B5EF4-FFF2-40B4-BE49-F238E27FC236}">
                <a16:creationId xmlns:a16="http://schemas.microsoft.com/office/drawing/2014/main" id="{535B9774-18C7-BA4D-D419-DE7D580E3CAB}"/>
              </a:ext>
            </a:extLst>
          </p:cNvPr>
          <p:cNvSpPr>
            <a:spLocks noChangeAspect="1"/>
          </p:cNvSpPr>
          <p:nvPr userDrawn="1"/>
        </p:nvSpPr>
        <p:spPr>
          <a:xfrm>
            <a:off x="1664474" y="1824238"/>
            <a:ext cx="4104000" cy="4104000"/>
          </a:xfrm>
          <a:prstGeom prst="ellipse">
            <a:avLst/>
          </a:prstGeom>
          <a:solidFill>
            <a:schemeClr val="accent3"/>
          </a:solidFill>
          <a:ln w="28575">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4" name="Picture 13">
            <a:extLst>
              <a:ext uri="{FF2B5EF4-FFF2-40B4-BE49-F238E27FC236}">
                <a16:creationId xmlns:a16="http://schemas.microsoft.com/office/drawing/2014/main" id="{E13F2D0D-BF11-E388-32E7-0260E43C883C}"/>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sp>
        <p:nvSpPr>
          <p:cNvPr id="48" name="Text Placeholder 3">
            <a:extLst>
              <a:ext uri="{FF2B5EF4-FFF2-40B4-BE49-F238E27FC236}">
                <a16:creationId xmlns:a16="http://schemas.microsoft.com/office/drawing/2014/main" id="{B837EB02-625E-4DA7-C43B-8C093C8386AD}"/>
              </a:ext>
            </a:extLst>
          </p:cNvPr>
          <p:cNvSpPr txBox="1">
            <a:spLocks/>
          </p:cNvSpPr>
          <p:nvPr userDrawn="1"/>
        </p:nvSpPr>
        <p:spPr>
          <a:xfrm>
            <a:off x="302401" y="1952653"/>
            <a:ext cx="11352188" cy="1528502"/>
          </a:xfrm>
          <a:prstGeom prst="rect">
            <a:avLst/>
          </a:prstGeom>
        </p:spPr>
        <p:txBody>
          <a:bodyPr lIns="0" tIns="0" rIns="0" bIns="0" anchor="t"/>
          <a:lstStyle>
            <a:lvl1pPr marL="0" indent="0" algn="l" defTabSz="914400" rtl="0" eaLnBrk="1" latinLnBrk="0" hangingPunct="1">
              <a:lnSpc>
                <a:spcPct val="100000"/>
              </a:lnSpc>
              <a:spcBef>
                <a:spcPts val="0"/>
              </a:spcBef>
              <a:buFont typeface="Arial" panose="020B0604020202020204" pitchFamily="34" charset="0"/>
              <a:buNone/>
              <a:defRPr sz="2850" kern="0" spc="0" baseline="0">
                <a:solidFill>
                  <a:schemeClr val="tx1"/>
                </a:solidFill>
                <a:latin typeface="+mn-lt"/>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285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285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285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1200" kern="1200">
                <a:solidFill>
                  <a:schemeClr val="tx1"/>
                </a:solidFill>
                <a:latin typeface="+mn-lt"/>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1600"/>
              </a:spcAft>
              <a:buClrTx/>
              <a:buSzTx/>
              <a:buFont typeface="Arial" panose="020B0604020202020204" pitchFamily="34" charset="0"/>
              <a:buNone/>
              <a:tabLst/>
              <a:defRPr/>
            </a:pPr>
            <a:r>
              <a:rPr kumimoji="0" lang="en-GB" sz="1200" b="0" i="0" u="none" strike="noStrike" kern="0" cap="none" spc="0" normalizeH="0" baseline="0" noProof="0">
                <a:ln>
                  <a:noFill/>
                </a:ln>
                <a:solidFill>
                  <a:schemeClr val="bg1"/>
                </a:solidFill>
                <a:effectLst/>
                <a:uLnTx/>
                <a:uFillTx/>
                <a:ea typeface="+mn-ea"/>
                <a:cs typeface="+mn-cs"/>
              </a:rPr>
              <a:t>dsm-firmenich has used diligent care to ensure that the information provided herein is accurate and </a:t>
            </a:r>
            <a:r>
              <a:rPr lang="en-GB" sz="1200">
                <a:solidFill>
                  <a:schemeClr val="bg1"/>
                </a:solidFill>
              </a:rPr>
              <a:t>up-to-date to the best of its knowledge. However</a:t>
            </a:r>
            <a:r>
              <a:rPr kumimoji="0" lang="en-GB" sz="1200" b="0" i="0" u="none" strike="noStrike" kern="0" cap="none" spc="0" normalizeH="0" baseline="0" noProof="0">
                <a:ln>
                  <a:noFill/>
                </a:ln>
                <a:solidFill>
                  <a:schemeClr val="bg1"/>
                </a:solidFill>
                <a:effectLst/>
                <a:uLnTx/>
                <a:uFillTx/>
                <a:ea typeface="+mn-ea"/>
                <a:cs typeface="+mn-cs"/>
              </a:rPr>
              <a:t>, dsm-firmenich makes no representation or warranty, either expressly or implied, of the accuracy, reliability, completeness, </a:t>
            </a:r>
            <a:r>
              <a:rPr lang="en-GB" sz="1200">
                <a:solidFill>
                  <a:schemeClr val="bg1"/>
                </a:solidFill>
              </a:rPr>
              <a:t>or suitability </a:t>
            </a:r>
            <a:r>
              <a:rPr kumimoji="0" lang="en-GB" sz="1200" b="0" i="0" u="none" strike="noStrike" kern="0" cap="none" spc="0" normalizeH="0" baseline="0" noProof="0">
                <a:ln>
                  <a:noFill/>
                </a:ln>
                <a:solidFill>
                  <a:schemeClr val="bg1"/>
                </a:solidFill>
                <a:effectLst/>
                <a:uLnTx/>
                <a:uFillTx/>
                <a:ea typeface="+mn-ea"/>
                <a:cs typeface="+mn-cs"/>
              </a:rPr>
              <a:t>thereof. The information provided herein contains scientific and product information for business-to-business use and does not constitute or provide scientific or medical advice, diagnosis or recommendation for treatment </a:t>
            </a:r>
            <a:r>
              <a:rPr lang="en-GB" sz="1200">
                <a:solidFill>
                  <a:schemeClr val="bg1"/>
                </a:solidFill>
              </a:rPr>
              <a:t>options</a:t>
            </a:r>
            <a:r>
              <a:rPr kumimoji="0" lang="en-GB" sz="1200" b="0" i="0" u="none" strike="noStrike" kern="0" cap="none" spc="0" normalizeH="0" baseline="0" noProof="0">
                <a:ln>
                  <a:noFill/>
                </a:ln>
                <a:solidFill>
                  <a:schemeClr val="bg1"/>
                </a:solidFill>
                <a:effectLst/>
                <a:uLnTx/>
                <a:uFillTx/>
                <a:ea typeface="+mn-ea"/>
                <a:cs typeface="+mn-cs"/>
              </a:rPr>
              <a:t>. Country or region-specific information should be considered when labelling or advertising to final consumer. In no event shall dsm-firmenich be liable for any </a:t>
            </a:r>
            <a:r>
              <a:rPr lang="en-GB" sz="1200">
                <a:solidFill>
                  <a:schemeClr val="bg1"/>
                </a:solidFill>
              </a:rPr>
              <a:t>direct or indirect </a:t>
            </a:r>
            <a:r>
              <a:rPr kumimoji="0" lang="en-GB" sz="1200" b="0" i="0" u="none" strike="noStrike" kern="0" cap="none" spc="0" normalizeH="0" baseline="0" noProof="0">
                <a:ln>
                  <a:noFill/>
                </a:ln>
                <a:solidFill>
                  <a:schemeClr val="bg1"/>
                </a:solidFill>
                <a:effectLst/>
                <a:uLnTx/>
                <a:uFillTx/>
                <a:ea typeface="+mn-ea"/>
                <a:cs typeface="+mn-cs"/>
              </a:rPr>
              <a:t>damages arising from or reliance upon, or use of, any information provided herein. The content of this document is subject to change without further notice. Please contact your local dsm-firmenich representative for </a:t>
            </a:r>
            <a:r>
              <a:rPr lang="en-GB" sz="1200">
                <a:solidFill>
                  <a:schemeClr val="bg1"/>
                </a:solidFill>
              </a:rPr>
              <a:t>the latest information</a:t>
            </a:r>
            <a:r>
              <a:rPr kumimoji="0" lang="en-GB" sz="1200" b="0" i="0" u="none" strike="noStrike" kern="0" cap="none" spc="0" normalizeH="0" baseline="0" noProof="0">
                <a:ln>
                  <a:noFill/>
                </a:ln>
                <a:solidFill>
                  <a:schemeClr val="bg1"/>
                </a:solidFill>
                <a:effectLst/>
                <a:uLnTx/>
                <a:uFillTx/>
                <a:ea typeface="+mn-ea"/>
                <a:cs typeface="+mn-cs"/>
              </a:rPr>
              <a:t>. All trademarks listed in this document are either (registered) trademarks of, or trademarks licensed by, the dsm-firmenich group of companies, unless explicitly stated otherwise.</a:t>
            </a:r>
          </a:p>
        </p:txBody>
      </p:sp>
      <p:sp>
        <p:nvSpPr>
          <p:cNvPr id="49" name="Title 2">
            <a:extLst>
              <a:ext uri="{FF2B5EF4-FFF2-40B4-BE49-F238E27FC236}">
                <a16:creationId xmlns:a16="http://schemas.microsoft.com/office/drawing/2014/main" id="{D135AAA1-4050-B822-17F2-51CBD217BB0F}"/>
              </a:ext>
            </a:extLst>
          </p:cNvPr>
          <p:cNvSpPr txBox="1">
            <a:spLocks/>
          </p:cNvSpPr>
          <p:nvPr userDrawn="1"/>
        </p:nvSpPr>
        <p:spPr>
          <a:xfrm>
            <a:off x="302401" y="3693861"/>
            <a:ext cx="10105856" cy="262143"/>
          </a:xfrm>
          <a:prstGeom prst="rect">
            <a:avLst/>
          </a:prstGeom>
        </p:spPr>
        <p:txBody>
          <a:bodyPr vert="horz" lIns="0" tIns="0" rIns="0" bIns="0" rtlCol="0" anchor="t">
            <a:noAutofit/>
          </a:bodyPr>
          <a:lstStyle>
            <a:lvl1pPr algn="l" defTabSz="914400" rtl="0" eaLnBrk="1" latinLnBrk="0" hangingPunct="1">
              <a:lnSpc>
                <a:spcPct val="90000"/>
              </a:lnSpc>
              <a:spcBef>
                <a:spcPct val="0"/>
              </a:spcBef>
              <a:buNone/>
              <a:defRPr sz="5700" kern="1200">
                <a:solidFill>
                  <a:schemeClr val="bg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GB" sz="1800" b="0" i="0" u="none" strike="noStrike" kern="1200" cap="none" spc="0" normalizeH="0" baseline="0" noProof="0">
                <a:ln>
                  <a:noFill/>
                </a:ln>
                <a:effectLst/>
                <a:uLnTx/>
                <a:uFillTx/>
                <a:latin typeface="DM Sans Bold"/>
                <a:ea typeface="+mj-ea"/>
                <a:cs typeface="+mj-cs"/>
              </a:rPr>
              <a:t>Disclaimer Formulation Guideline</a:t>
            </a:r>
            <a:endParaRPr kumimoji="0" lang="en-US" sz="1800" b="0" i="0" u="none" strike="noStrike" kern="1200" cap="none" spc="0" normalizeH="0" baseline="0" noProof="0">
              <a:ln>
                <a:noFill/>
              </a:ln>
              <a:effectLst/>
              <a:uLnTx/>
              <a:uFillTx/>
              <a:latin typeface="DM Sans Bold"/>
              <a:ea typeface="+mj-ea"/>
              <a:cs typeface="+mj-cs"/>
            </a:endParaRPr>
          </a:p>
        </p:txBody>
      </p:sp>
      <p:sp>
        <p:nvSpPr>
          <p:cNvPr id="50" name="Text Placeholder 1">
            <a:extLst>
              <a:ext uri="{FF2B5EF4-FFF2-40B4-BE49-F238E27FC236}">
                <a16:creationId xmlns:a16="http://schemas.microsoft.com/office/drawing/2014/main" id="{59A53D4E-2C52-46D2-163F-8502C9B57475}"/>
              </a:ext>
            </a:extLst>
          </p:cNvPr>
          <p:cNvSpPr>
            <a:spLocks noGrp="1"/>
          </p:cNvSpPr>
          <p:nvPr userDrawn="1"/>
        </p:nvSpPr>
        <p:spPr>
          <a:xfrm>
            <a:off x="332750" y="4283463"/>
            <a:ext cx="11352188" cy="1442064"/>
          </a:xfrm>
          <a:prstGeom prst="rect">
            <a:avLst/>
          </a:prstGeom>
        </p:spPr>
        <p:txBody>
          <a:bodyPr vert="horz" wrap="square" lIns="0" tIns="0" rIns="0" bIns="0" rtlCol="0" anchor="b">
            <a:noAutofit/>
          </a:bodyPr>
          <a:lstStyle>
            <a:lvl1pPr marL="0" indent="0" algn="l" defTabSz="914400" rtl="0" eaLnBrk="1" latinLnBrk="0" hangingPunct="1">
              <a:lnSpc>
                <a:spcPct val="100000"/>
              </a:lnSpc>
              <a:spcBef>
                <a:spcPts val="0"/>
              </a:spcBef>
              <a:buFont typeface="Arial" panose="020B0604020202020204" pitchFamily="34" charset="0"/>
              <a:buNone/>
              <a:defRPr sz="1800" b="0" kern="0" spc="0" baseline="0">
                <a:solidFill>
                  <a:schemeClr val="tx1"/>
                </a:solidFill>
                <a:latin typeface="+mn-lt"/>
                <a:ea typeface="+mn-ea"/>
                <a:cs typeface="+mn-cs"/>
              </a:defRPr>
            </a:lvl1pPr>
            <a:lvl2pPr marL="457200" indent="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None/>
              <a:defRPr sz="2000" b="1" kern="1200">
                <a:solidFill>
                  <a:schemeClr val="tx1"/>
                </a:solidFill>
                <a:latin typeface="+mn-lt"/>
                <a:ea typeface="+mn-ea"/>
                <a:cs typeface="+mn-cs"/>
              </a:defRPr>
            </a:lvl2pPr>
            <a:lvl3pPr marL="914400" indent="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None/>
              <a:defRPr sz="1800" b="1" kern="1200">
                <a:solidFill>
                  <a:schemeClr val="tx1"/>
                </a:solidFill>
                <a:latin typeface="+mn-lt"/>
                <a:ea typeface="+mn-ea"/>
                <a:cs typeface="+mn-cs"/>
              </a:defRPr>
            </a:lvl3pPr>
            <a:lvl4pPr marL="1371600" indent="0" algn="l" defTabSz="914400" rtl="0" eaLnBrk="1" latinLnBrk="0" hangingPunct="1">
              <a:lnSpc>
                <a:spcPct val="90000"/>
              </a:lnSpc>
              <a:spcBef>
                <a:spcPts val="500"/>
              </a:spcBef>
              <a:buClr>
                <a:srgbClr val="89C7E8"/>
              </a:buClr>
              <a:buSzPct val="90000"/>
              <a:buFont typeface="Wingdings" panose="05000000000000000000" pitchFamily="2" charset="2"/>
              <a:buNone/>
              <a:defRPr sz="1600" b="1" kern="1200">
                <a:solidFill>
                  <a:schemeClr val="tx1"/>
                </a:solidFill>
                <a:latin typeface="+mn-lt"/>
                <a:ea typeface="+mn-ea"/>
                <a:cs typeface="+mn-cs"/>
              </a:defRPr>
            </a:lvl4pPr>
            <a:lvl5pPr marL="1828800" indent="0" algn="l" defTabSz="914400" rtl="0" eaLnBrk="1" latinLnBrk="0" hangingPunct="1">
              <a:lnSpc>
                <a:spcPct val="100000"/>
              </a:lnSpc>
              <a:spcBef>
                <a:spcPts val="0"/>
              </a:spcBef>
              <a:spcAft>
                <a:spcPts val="0"/>
              </a:spcAft>
              <a:buClr>
                <a:schemeClr val="accent4"/>
              </a:buClr>
              <a:buSzPct val="80000"/>
              <a:buFontTx/>
              <a:buNone/>
              <a:defRPr sz="1600" b="1" kern="1200">
                <a:solidFill>
                  <a:schemeClr val="tx1"/>
                </a:solidFill>
                <a:latin typeface="+mn-lt"/>
                <a:ea typeface="+mn-ea"/>
                <a:cs typeface="+mn-cs"/>
              </a:defRPr>
            </a:lvl5pPr>
            <a:lvl6pPr marL="2286000" indent="0" algn="l" defTabSz="914400" rtl="0" eaLnBrk="1" latinLnBrk="0" hangingPunct="1">
              <a:lnSpc>
                <a:spcPct val="90000"/>
              </a:lnSpc>
              <a:spcBef>
                <a:spcPts val="500"/>
              </a:spcBef>
              <a:spcAft>
                <a:spcPts val="400"/>
              </a:spcAft>
              <a:buClr>
                <a:schemeClr val="accent4"/>
              </a:buClr>
              <a:buSzPct val="80000"/>
              <a:buFontTx/>
              <a:buNone/>
              <a:defRPr sz="1600" b="1" kern="1200">
                <a:solidFill>
                  <a:schemeClr val="tx1"/>
                </a:solidFill>
                <a:latin typeface="+mn-lt"/>
                <a:ea typeface="+mn-ea"/>
                <a:cs typeface="+mn-cs"/>
              </a:defRPr>
            </a:lvl6pPr>
            <a:lvl7pPr marL="2743200" indent="0" algn="l" defTabSz="914400" rtl="0" eaLnBrk="1" latinLnBrk="0" hangingPunct="1">
              <a:lnSpc>
                <a:spcPct val="90000"/>
              </a:lnSpc>
              <a:spcBef>
                <a:spcPts val="500"/>
              </a:spcBef>
              <a:spcAft>
                <a:spcPts val="400"/>
              </a:spcAft>
              <a:buSzPct val="80000"/>
              <a:buFontTx/>
              <a:buNone/>
              <a:defRPr sz="1600" b="1"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9pPr>
          </a:lstStyle>
          <a:p>
            <a:r>
              <a:rPr lang="en-US" sz="1200">
                <a:solidFill>
                  <a:schemeClr val="bg1"/>
                </a:solidFill>
              </a:rPr>
              <a:t>The information provided herein is provided for information purposes only and has been prepared by dsm-firmenich in accordance with its own methodology. </a:t>
            </a:r>
          </a:p>
          <a:p>
            <a:r>
              <a:rPr lang="en-US" sz="1200">
                <a:solidFill>
                  <a:schemeClr val="bg1"/>
                </a:solidFill>
              </a:rPr>
              <a:t>dsm-firmenich has used diligent care to ensure that it is accurate and up-to-date, however, dsm-firmenich makes no representation or warranty, either expressly or implied, of the accuracy, reliability, or completeness thereof. In no event shall dsm-firmenich be liable for any damages arising from or reliance upon, or use of, any information provided herein. Further, dsm-firmenich shall not bear any liability for the application and/or use of any processed material containing its product(s). The formulation of the finished product is the customer’s sole responsibility. It is the customer’s responsibility to determine the suitability of dsm-firmenich’s products regarding user specific purposes, assess compatibility and stability of their finished product(s) and to ensure compliance of their finished product(s) with relevant laws and regulations. Any product, marketing or other claims made by customer are its sole responsibility. The content of this document is subject to change without further notice. Please contact your local dsm-firmenich representative for further details. © DSM Nutritional Products AG, 2024.</a:t>
            </a:r>
          </a:p>
          <a:p>
            <a:endParaRPr lang="en-US" sz="1200">
              <a:solidFill>
                <a:schemeClr val="bg1"/>
              </a:solidFill>
            </a:endParaRPr>
          </a:p>
        </p:txBody>
      </p:sp>
      <p:sp>
        <p:nvSpPr>
          <p:cNvPr id="60" name="Text Placeholder 3">
            <a:extLst>
              <a:ext uri="{FF2B5EF4-FFF2-40B4-BE49-F238E27FC236}">
                <a16:creationId xmlns:a16="http://schemas.microsoft.com/office/drawing/2014/main" id="{0BD860B9-7A17-1FA5-22EC-0A93F18CFB2E}"/>
              </a:ext>
            </a:extLst>
          </p:cNvPr>
          <p:cNvSpPr txBox="1">
            <a:spLocks/>
          </p:cNvSpPr>
          <p:nvPr userDrawn="1"/>
        </p:nvSpPr>
        <p:spPr>
          <a:xfrm>
            <a:off x="302401" y="215517"/>
            <a:ext cx="11352188" cy="842984"/>
          </a:xfrm>
          <a:prstGeom prst="rect">
            <a:avLst/>
          </a:prstGeom>
        </p:spPr>
        <p:txBody>
          <a:bodyPr lIns="0" tIns="0" rIns="0" bIns="0" anchor="t"/>
          <a:lstStyle>
            <a:lvl1pPr marL="0" indent="0" algn="l" defTabSz="914400" rtl="0" eaLnBrk="1" latinLnBrk="0" hangingPunct="1">
              <a:lnSpc>
                <a:spcPct val="100000"/>
              </a:lnSpc>
              <a:spcBef>
                <a:spcPts val="0"/>
              </a:spcBef>
              <a:buFont typeface="Arial" panose="020B0604020202020204" pitchFamily="34" charset="0"/>
              <a:buNone/>
              <a:defRPr sz="2850" kern="0" spc="0" baseline="0">
                <a:solidFill>
                  <a:schemeClr val="tx1"/>
                </a:solidFill>
                <a:latin typeface="+mn-lt"/>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285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285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285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1200" kern="1200">
                <a:solidFill>
                  <a:schemeClr val="tx1"/>
                </a:solidFill>
                <a:latin typeface="+mn-lt"/>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1600"/>
              </a:spcAft>
              <a:buClrTx/>
              <a:buSzTx/>
              <a:buFont typeface="Arial" panose="020B0604020202020204" pitchFamily="34" charset="0"/>
              <a:buNone/>
              <a:tabLst/>
              <a:defRPr/>
            </a:pPr>
            <a:r>
              <a:rPr lang="en-US" sz="5700" b="1">
                <a:solidFill>
                  <a:schemeClr val="bg1"/>
                </a:solidFill>
              </a:rPr>
              <a:t>Disclaimer</a:t>
            </a:r>
            <a:endParaRPr kumimoji="0" lang="en-GB" sz="5700" b="1" i="0" u="none" strike="noStrike" kern="0" cap="none" spc="0" normalizeH="0" baseline="0" noProof="0">
              <a:ln>
                <a:noFill/>
              </a:ln>
              <a:solidFill>
                <a:schemeClr val="bg1"/>
              </a:solidFill>
              <a:effectLst/>
              <a:uLnTx/>
              <a:uFillTx/>
              <a:ea typeface="+mn-ea"/>
              <a:cs typeface="+mn-cs"/>
            </a:endParaRPr>
          </a:p>
        </p:txBody>
      </p:sp>
      <p:sp>
        <p:nvSpPr>
          <p:cNvPr id="62" name="Text Placeholder 3">
            <a:extLst>
              <a:ext uri="{FF2B5EF4-FFF2-40B4-BE49-F238E27FC236}">
                <a16:creationId xmlns:a16="http://schemas.microsoft.com/office/drawing/2014/main" id="{318F7994-5FA2-5959-8662-EF1BFEB745A3}"/>
              </a:ext>
            </a:extLst>
          </p:cNvPr>
          <p:cNvSpPr txBox="1">
            <a:spLocks/>
          </p:cNvSpPr>
          <p:nvPr userDrawn="1"/>
        </p:nvSpPr>
        <p:spPr>
          <a:xfrm>
            <a:off x="302401" y="1121578"/>
            <a:ext cx="11352188" cy="429306"/>
          </a:xfrm>
          <a:prstGeom prst="rect">
            <a:avLst/>
          </a:prstGeom>
        </p:spPr>
        <p:txBody>
          <a:bodyPr lIns="0" tIns="0" rIns="0" bIns="0" anchor="t"/>
          <a:lstStyle>
            <a:lvl1pPr marL="0" indent="0" algn="l" defTabSz="914400" rtl="0" eaLnBrk="1" latinLnBrk="0" hangingPunct="1">
              <a:lnSpc>
                <a:spcPct val="100000"/>
              </a:lnSpc>
              <a:spcBef>
                <a:spcPts val="0"/>
              </a:spcBef>
              <a:buFont typeface="Arial" panose="020B0604020202020204" pitchFamily="34" charset="0"/>
              <a:buNone/>
              <a:defRPr sz="2850" kern="0" spc="0" baseline="0">
                <a:solidFill>
                  <a:schemeClr val="tx1"/>
                </a:solidFill>
                <a:latin typeface="+mn-lt"/>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285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285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285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1200" kern="1200">
                <a:solidFill>
                  <a:schemeClr val="tx1"/>
                </a:solidFill>
                <a:latin typeface="+mn-lt"/>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r>
              <a:rPr lang="en-US" sz="1200">
                <a:solidFill>
                  <a:schemeClr val="bg1"/>
                </a:solidFill>
              </a:rPr>
              <a:t>Copyright © DSM Nutritional Products Ltd 2024, 4002 Basel, Switzerland. </a:t>
            </a:r>
          </a:p>
          <a:p>
            <a:r>
              <a:rPr lang="en-US" sz="1200" err="1">
                <a:solidFill>
                  <a:schemeClr val="bg1"/>
                </a:solidFill>
              </a:rPr>
              <a:t>www.dsm-firmenich.com</a:t>
            </a:r>
            <a:r>
              <a:rPr lang="en-US" sz="1200">
                <a:solidFill>
                  <a:schemeClr val="bg1"/>
                </a:solidFill>
              </a:rPr>
              <a:t>. All rights reserved.</a:t>
            </a:r>
          </a:p>
        </p:txBody>
      </p:sp>
    </p:spTree>
    <p:extLst>
      <p:ext uri="{BB962C8B-B14F-4D97-AF65-F5344CB8AC3E}">
        <p14:creationId xmlns:p14="http://schemas.microsoft.com/office/powerpoint/2010/main" val="847533495"/>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preserve="1" userDrawn="1">
  <p:cSld name="1_End Slide 1">
    <p:bg>
      <p:bgPr>
        <a:solidFill>
          <a:srgbClr val="307297"/>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573C8857-4B77-DA89-0FB1-39D2635F21A3}"/>
              </a:ext>
            </a:extLst>
          </p:cNvPr>
          <p:cNvSpPr/>
          <p:nvPr userDrawn="1"/>
        </p:nvSpPr>
        <p:spPr>
          <a:xfrm>
            <a:off x="0" y="4429"/>
            <a:ext cx="12201766" cy="6858000"/>
          </a:xfrm>
          <a:prstGeom prst="rect">
            <a:avLst/>
          </a:prstGeom>
          <a:solidFill>
            <a:srgbClr val="44B4A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ln>
                <a:noFill/>
              </a:ln>
            </a:endParaRPr>
          </a:p>
        </p:txBody>
      </p:sp>
      <p:sp>
        <p:nvSpPr>
          <p:cNvPr id="12" name="Oval 11">
            <a:extLst>
              <a:ext uri="{FF2B5EF4-FFF2-40B4-BE49-F238E27FC236}">
                <a16:creationId xmlns:a16="http://schemas.microsoft.com/office/drawing/2014/main" id="{CD90B111-C2A7-3E35-48CB-F58E22F19872}"/>
              </a:ext>
            </a:extLst>
          </p:cNvPr>
          <p:cNvSpPr>
            <a:spLocks noChangeAspect="1"/>
          </p:cNvSpPr>
          <p:nvPr userDrawn="1"/>
        </p:nvSpPr>
        <p:spPr>
          <a:xfrm>
            <a:off x="771328" y="594000"/>
            <a:ext cx="5148000" cy="5148000"/>
          </a:xfrm>
          <a:prstGeom prst="ellipse">
            <a:avLst/>
          </a:prstGeom>
          <a:solidFill>
            <a:srgbClr val="76D0C2"/>
          </a:solidFill>
          <a:ln w="28575">
            <a:solidFill>
              <a:srgbClr val="76D0C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Freeform: Shape 4">
            <a:extLst>
              <a:ext uri="{FF2B5EF4-FFF2-40B4-BE49-F238E27FC236}">
                <a16:creationId xmlns:a16="http://schemas.microsoft.com/office/drawing/2014/main" id="{596E9E45-135A-7553-152E-4D0665AC65E8}"/>
              </a:ext>
            </a:extLst>
          </p:cNvPr>
          <p:cNvSpPr>
            <a:spLocks noChangeAspect="1"/>
          </p:cNvSpPr>
          <p:nvPr userDrawn="1"/>
        </p:nvSpPr>
        <p:spPr>
          <a:xfrm>
            <a:off x="0" y="642264"/>
            <a:ext cx="2085921" cy="5052773"/>
          </a:xfrm>
          <a:custGeom>
            <a:avLst/>
            <a:gdLst>
              <a:gd name="connsiteX0" fmla="*/ 0 w 2085921"/>
              <a:gd name="connsiteY0" fmla="*/ 0 h 5052773"/>
              <a:gd name="connsiteX1" fmla="*/ 30672 w 2085921"/>
              <a:gd name="connsiteY1" fmla="*/ 4681 h 5052773"/>
              <a:gd name="connsiteX2" fmla="*/ 2085921 w 2085921"/>
              <a:gd name="connsiteY2" fmla="*/ 2526386 h 5052773"/>
              <a:gd name="connsiteX3" fmla="*/ 30672 w 2085921"/>
              <a:gd name="connsiteY3" fmla="*/ 5048092 h 5052773"/>
              <a:gd name="connsiteX4" fmla="*/ 0 w 2085921"/>
              <a:gd name="connsiteY4" fmla="*/ 5052773 h 50527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85921" h="5052773">
                <a:moveTo>
                  <a:pt x="0" y="0"/>
                </a:moveTo>
                <a:lnTo>
                  <a:pt x="30672" y="4681"/>
                </a:lnTo>
                <a:cubicBezTo>
                  <a:pt x="1203600" y="244697"/>
                  <a:pt x="2085921" y="1282503"/>
                  <a:pt x="2085921" y="2526386"/>
                </a:cubicBezTo>
                <a:cubicBezTo>
                  <a:pt x="2085921" y="3770270"/>
                  <a:pt x="1203600" y="4808076"/>
                  <a:pt x="30672" y="5048092"/>
                </a:cubicBezTo>
                <a:lnTo>
                  <a:pt x="0" y="5052773"/>
                </a:lnTo>
                <a:close/>
              </a:path>
            </a:pathLst>
          </a:custGeom>
          <a:solidFill>
            <a:srgbClr val="76D0C2"/>
          </a:solidFill>
          <a:ln w="28575">
            <a:solidFill>
              <a:srgbClr val="76D0C2"/>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7" name="Freeform: Shape 6">
            <a:extLst>
              <a:ext uri="{FF2B5EF4-FFF2-40B4-BE49-F238E27FC236}">
                <a16:creationId xmlns:a16="http://schemas.microsoft.com/office/drawing/2014/main" id="{A65CDEFE-CDAF-AD23-07DD-D29C5417F83D}"/>
              </a:ext>
            </a:extLst>
          </p:cNvPr>
          <p:cNvSpPr>
            <a:spLocks noChangeAspect="1"/>
          </p:cNvSpPr>
          <p:nvPr userDrawn="1"/>
        </p:nvSpPr>
        <p:spPr>
          <a:xfrm>
            <a:off x="8451297" y="594915"/>
            <a:ext cx="3740702" cy="5148000"/>
          </a:xfrm>
          <a:custGeom>
            <a:avLst/>
            <a:gdLst>
              <a:gd name="connsiteX0" fmla="*/ 2574000 w 3740702"/>
              <a:gd name="connsiteY0" fmla="*/ 0 h 5148000"/>
              <a:gd name="connsiteX1" fmla="*/ 3575917 w 3740702"/>
              <a:gd name="connsiteY1" fmla="*/ 202278 h 5148000"/>
              <a:gd name="connsiteX2" fmla="*/ 3740702 w 3740702"/>
              <a:gd name="connsiteY2" fmla="*/ 281659 h 5148000"/>
              <a:gd name="connsiteX3" fmla="*/ 3740702 w 3740702"/>
              <a:gd name="connsiteY3" fmla="*/ 4866342 h 5148000"/>
              <a:gd name="connsiteX4" fmla="*/ 3575917 w 3740702"/>
              <a:gd name="connsiteY4" fmla="*/ 4945723 h 5148000"/>
              <a:gd name="connsiteX5" fmla="*/ 2574000 w 3740702"/>
              <a:gd name="connsiteY5" fmla="*/ 5148000 h 5148000"/>
              <a:gd name="connsiteX6" fmla="*/ 0 w 3740702"/>
              <a:gd name="connsiteY6" fmla="*/ 2574000 h 5148000"/>
              <a:gd name="connsiteX7" fmla="*/ 2574000 w 3740702"/>
              <a:gd name="connsiteY7" fmla="*/ 0 h 514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740702" h="5148000">
                <a:moveTo>
                  <a:pt x="2574000" y="0"/>
                </a:moveTo>
                <a:cubicBezTo>
                  <a:pt x="2929395" y="0"/>
                  <a:pt x="3267968" y="72026"/>
                  <a:pt x="3575917" y="202278"/>
                </a:cubicBezTo>
                <a:lnTo>
                  <a:pt x="3740702" y="281659"/>
                </a:lnTo>
                <a:lnTo>
                  <a:pt x="3740702" y="4866342"/>
                </a:lnTo>
                <a:lnTo>
                  <a:pt x="3575917" y="4945723"/>
                </a:lnTo>
                <a:cubicBezTo>
                  <a:pt x="3267968" y="5075974"/>
                  <a:pt x="2929395" y="5148000"/>
                  <a:pt x="2574000" y="5148000"/>
                </a:cubicBezTo>
                <a:cubicBezTo>
                  <a:pt x="1152419" y="5148000"/>
                  <a:pt x="0" y="3995581"/>
                  <a:pt x="0" y="2574000"/>
                </a:cubicBezTo>
                <a:cubicBezTo>
                  <a:pt x="0" y="1152419"/>
                  <a:pt x="1152419" y="0"/>
                  <a:pt x="2574000" y="0"/>
                </a:cubicBezTo>
                <a:close/>
              </a:path>
            </a:pathLst>
          </a:custGeom>
          <a:solidFill>
            <a:srgbClr val="76D0C2"/>
          </a:solidFill>
          <a:ln w="28575">
            <a:solidFill>
              <a:srgbClr val="76D0C2"/>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4" name="TextBox 3">
            <a:extLst>
              <a:ext uri="{FF2B5EF4-FFF2-40B4-BE49-F238E27FC236}">
                <a16:creationId xmlns:a16="http://schemas.microsoft.com/office/drawing/2014/main" id="{973D1059-E8D6-11C1-4DEF-FBCDD6F0205B}"/>
              </a:ext>
            </a:extLst>
          </p:cNvPr>
          <p:cNvSpPr txBox="1"/>
          <p:nvPr userDrawn="1"/>
        </p:nvSpPr>
        <p:spPr>
          <a:xfrm>
            <a:off x="2437135" y="2602636"/>
            <a:ext cx="7125669" cy="784830"/>
          </a:xfrm>
          <a:prstGeom prst="rect">
            <a:avLst/>
          </a:prstGeom>
          <a:noFill/>
        </p:spPr>
        <p:txBody>
          <a:bodyPr wrap="none" rtlCol="0">
            <a:spAutoFit/>
          </a:bodyPr>
          <a:lstStyle/>
          <a:p>
            <a:r>
              <a:rPr lang="en-GB" sz="4500" b="1">
                <a:solidFill>
                  <a:schemeClr val="bg1"/>
                </a:solidFill>
                <a:latin typeface="+mj-lt"/>
              </a:rPr>
              <a:t>We bring progress to life</a:t>
            </a:r>
          </a:p>
        </p:txBody>
      </p:sp>
      <p:pic>
        <p:nvPicPr>
          <p:cNvPr id="3" name="Picture 2">
            <a:extLst>
              <a:ext uri="{FF2B5EF4-FFF2-40B4-BE49-F238E27FC236}">
                <a16:creationId xmlns:a16="http://schemas.microsoft.com/office/drawing/2014/main" id="{478AE8DB-5E1F-656A-2BD0-1B93DED4183F}"/>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pic>
        <p:nvPicPr>
          <p:cNvPr id="21" name="Graphic 20">
            <a:extLst>
              <a:ext uri="{FF2B5EF4-FFF2-40B4-BE49-F238E27FC236}">
                <a16:creationId xmlns:a16="http://schemas.microsoft.com/office/drawing/2014/main" id="{B7227432-CB2B-1503-F33E-0183242D9A61}"/>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279179" y="6455021"/>
            <a:ext cx="1854200" cy="152400"/>
          </a:xfrm>
          <a:prstGeom prst="rect">
            <a:avLst/>
          </a:prstGeom>
        </p:spPr>
      </p:pic>
    </p:spTree>
    <p:extLst>
      <p:ext uri="{BB962C8B-B14F-4D97-AF65-F5344CB8AC3E}">
        <p14:creationId xmlns:p14="http://schemas.microsoft.com/office/powerpoint/2010/main" val="1926853694"/>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userDrawn="1">
  <p:cSld name="6_End Slide 4">
    <p:bg>
      <p:bgPr>
        <a:solidFill>
          <a:srgbClr val="307297"/>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9F506AB3-F07E-F8DC-7A52-22DB6060FC64}"/>
              </a:ext>
            </a:extLst>
          </p:cNvPr>
          <p:cNvSpPr/>
          <p:nvPr userDrawn="1"/>
        </p:nvSpPr>
        <p:spPr>
          <a:xfrm>
            <a:off x="0" y="4429"/>
            <a:ext cx="12201766" cy="6858000"/>
          </a:xfrm>
          <a:prstGeom prst="rect">
            <a:avLst/>
          </a:prstGeom>
          <a:solidFill>
            <a:srgbClr val="44B4A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ln>
                <a:noFill/>
              </a:ln>
            </a:endParaRPr>
          </a:p>
        </p:txBody>
      </p:sp>
      <p:sp>
        <p:nvSpPr>
          <p:cNvPr id="63" name="Freeform: Shape 2">
            <a:extLst>
              <a:ext uri="{FF2B5EF4-FFF2-40B4-BE49-F238E27FC236}">
                <a16:creationId xmlns:a16="http://schemas.microsoft.com/office/drawing/2014/main" id="{02FE1778-DF2A-8A0B-51B2-58DAAC1434C8}"/>
              </a:ext>
            </a:extLst>
          </p:cNvPr>
          <p:cNvSpPr>
            <a:spLocks noChangeAspect="1"/>
          </p:cNvSpPr>
          <p:nvPr userDrawn="1"/>
        </p:nvSpPr>
        <p:spPr>
          <a:xfrm>
            <a:off x="9097745" y="1825200"/>
            <a:ext cx="3094255" cy="4104000"/>
          </a:xfrm>
          <a:custGeom>
            <a:avLst/>
            <a:gdLst>
              <a:gd name="connsiteX0" fmla="*/ 2052000 w 3094255"/>
              <a:gd name="connsiteY0" fmla="*/ 0 h 4104000"/>
              <a:gd name="connsiteX1" fmla="*/ 3030105 w 3094255"/>
              <a:gd name="connsiteY1" fmla="*/ 247666 h 4104000"/>
              <a:gd name="connsiteX2" fmla="*/ 3094255 w 3094255"/>
              <a:gd name="connsiteY2" fmla="*/ 286638 h 4104000"/>
              <a:gd name="connsiteX3" fmla="*/ 3094255 w 3094255"/>
              <a:gd name="connsiteY3" fmla="*/ 3817363 h 4104000"/>
              <a:gd name="connsiteX4" fmla="*/ 3030105 w 3094255"/>
              <a:gd name="connsiteY4" fmla="*/ 3856335 h 4104000"/>
              <a:gd name="connsiteX5" fmla="*/ 2052000 w 3094255"/>
              <a:gd name="connsiteY5" fmla="*/ 4104000 h 4104000"/>
              <a:gd name="connsiteX6" fmla="*/ 0 w 3094255"/>
              <a:gd name="connsiteY6" fmla="*/ 2052000 h 4104000"/>
              <a:gd name="connsiteX7" fmla="*/ 2052000 w 3094255"/>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094255" h="4104000">
                <a:moveTo>
                  <a:pt x="2052000" y="0"/>
                </a:moveTo>
                <a:cubicBezTo>
                  <a:pt x="2406153" y="0"/>
                  <a:pt x="2739350" y="89718"/>
                  <a:pt x="3030105" y="247666"/>
                </a:cubicBezTo>
                <a:lnTo>
                  <a:pt x="3094255" y="286638"/>
                </a:lnTo>
                <a:lnTo>
                  <a:pt x="3094255" y="3817363"/>
                </a:lnTo>
                <a:lnTo>
                  <a:pt x="3030105" y="3856335"/>
                </a:lnTo>
                <a:cubicBezTo>
                  <a:pt x="2739350" y="4014282"/>
                  <a:pt x="2406153" y="4104000"/>
                  <a:pt x="2052000" y="4104000"/>
                </a:cubicBezTo>
                <a:cubicBezTo>
                  <a:pt x="918712" y="4104000"/>
                  <a:pt x="0" y="3185288"/>
                  <a:pt x="0" y="2052000"/>
                </a:cubicBezTo>
                <a:cubicBezTo>
                  <a:pt x="0" y="918712"/>
                  <a:pt x="918712" y="0"/>
                  <a:pt x="2052000" y="0"/>
                </a:cubicBezTo>
                <a:close/>
              </a:path>
            </a:pathLst>
          </a:custGeom>
          <a:solidFill>
            <a:srgbClr val="76D0C2"/>
          </a:solidFill>
          <a:ln w="28575">
            <a:solidFill>
              <a:srgbClr val="76D0C2"/>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64" name="Freeform: Shape 6">
            <a:extLst>
              <a:ext uri="{FF2B5EF4-FFF2-40B4-BE49-F238E27FC236}">
                <a16:creationId xmlns:a16="http://schemas.microsoft.com/office/drawing/2014/main" id="{CE2A29BD-A44D-E4C9-D7CE-5081FB03E25C}"/>
              </a:ext>
            </a:extLst>
          </p:cNvPr>
          <p:cNvSpPr>
            <a:spLocks noChangeAspect="1"/>
          </p:cNvSpPr>
          <p:nvPr userDrawn="1"/>
        </p:nvSpPr>
        <p:spPr>
          <a:xfrm>
            <a:off x="1" y="1824238"/>
            <a:ext cx="2659063" cy="4104000"/>
          </a:xfrm>
          <a:custGeom>
            <a:avLst/>
            <a:gdLst>
              <a:gd name="connsiteX0" fmla="*/ 607063 w 2659063"/>
              <a:gd name="connsiteY0" fmla="*/ 0 h 4104000"/>
              <a:gd name="connsiteX1" fmla="*/ 2659063 w 2659063"/>
              <a:gd name="connsiteY1" fmla="*/ 2052000 h 4104000"/>
              <a:gd name="connsiteX2" fmla="*/ 607063 w 2659063"/>
              <a:gd name="connsiteY2" fmla="*/ 4104000 h 4104000"/>
              <a:gd name="connsiteX3" fmla="*/ 193514 w 2659063"/>
              <a:gd name="connsiteY3" fmla="*/ 4062311 h 4104000"/>
              <a:gd name="connsiteX4" fmla="*/ 0 w 2659063"/>
              <a:gd name="connsiteY4" fmla="*/ 4012553 h 4104000"/>
              <a:gd name="connsiteX5" fmla="*/ 0 w 2659063"/>
              <a:gd name="connsiteY5" fmla="*/ 91447 h 4104000"/>
              <a:gd name="connsiteX6" fmla="*/ 193514 w 2659063"/>
              <a:gd name="connsiteY6" fmla="*/ 41690 h 4104000"/>
              <a:gd name="connsiteX7" fmla="*/ 607063 w 2659063"/>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59063" h="4104000">
                <a:moveTo>
                  <a:pt x="607063" y="0"/>
                </a:moveTo>
                <a:cubicBezTo>
                  <a:pt x="1740351" y="0"/>
                  <a:pt x="2659063" y="918712"/>
                  <a:pt x="2659063" y="2052000"/>
                </a:cubicBezTo>
                <a:cubicBezTo>
                  <a:pt x="2659063" y="3185288"/>
                  <a:pt x="1740351" y="4104000"/>
                  <a:pt x="607063" y="4104000"/>
                </a:cubicBezTo>
                <a:cubicBezTo>
                  <a:pt x="465402" y="4104000"/>
                  <a:pt x="327094" y="4089645"/>
                  <a:pt x="193514" y="4062311"/>
                </a:cubicBezTo>
                <a:lnTo>
                  <a:pt x="0" y="4012553"/>
                </a:lnTo>
                <a:lnTo>
                  <a:pt x="0" y="91447"/>
                </a:lnTo>
                <a:lnTo>
                  <a:pt x="193514" y="41690"/>
                </a:lnTo>
                <a:cubicBezTo>
                  <a:pt x="327094" y="14355"/>
                  <a:pt x="465402" y="0"/>
                  <a:pt x="607063" y="0"/>
                </a:cubicBezTo>
                <a:close/>
              </a:path>
            </a:pathLst>
          </a:custGeom>
          <a:solidFill>
            <a:srgbClr val="76D0C2"/>
          </a:solidFill>
          <a:ln w="28575">
            <a:solidFill>
              <a:srgbClr val="76D0C2"/>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65" name="Oval 64">
            <a:extLst>
              <a:ext uri="{FF2B5EF4-FFF2-40B4-BE49-F238E27FC236}">
                <a16:creationId xmlns:a16="http://schemas.microsoft.com/office/drawing/2014/main" id="{535B9774-18C7-BA4D-D419-DE7D580E3CAB}"/>
              </a:ext>
            </a:extLst>
          </p:cNvPr>
          <p:cNvSpPr>
            <a:spLocks noChangeAspect="1"/>
          </p:cNvSpPr>
          <p:nvPr userDrawn="1"/>
        </p:nvSpPr>
        <p:spPr>
          <a:xfrm>
            <a:off x="1664474" y="1824238"/>
            <a:ext cx="4104000" cy="4104000"/>
          </a:xfrm>
          <a:prstGeom prst="ellipse">
            <a:avLst/>
          </a:prstGeom>
          <a:solidFill>
            <a:srgbClr val="76D0C2"/>
          </a:solidFill>
          <a:ln w="28575">
            <a:solidFill>
              <a:srgbClr val="76D0C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4" name="Picture 13">
            <a:extLst>
              <a:ext uri="{FF2B5EF4-FFF2-40B4-BE49-F238E27FC236}">
                <a16:creationId xmlns:a16="http://schemas.microsoft.com/office/drawing/2014/main" id="{E13F2D0D-BF11-E388-32E7-0260E43C883C}"/>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sp>
        <p:nvSpPr>
          <p:cNvPr id="48" name="Text Placeholder 3">
            <a:extLst>
              <a:ext uri="{FF2B5EF4-FFF2-40B4-BE49-F238E27FC236}">
                <a16:creationId xmlns:a16="http://schemas.microsoft.com/office/drawing/2014/main" id="{B837EB02-625E-4DA7-C43B-8C093C8386AD}"/>
              </a:ext>
            </a:extLst>
          </p:cNvPr>
          <p:cNvSpPr txBox="1">
            <a:spLocks/>
          </p:cNvSpPr>
          <p:nvPr userDrawn="1"/>
        </p:nvSpPr>
        <p:spPr>
          <a:xfrm>
            <a:off x="302401" y="1952653"/>
            <a:ext cx="11352188" cy="1528502"/>
          </a:xfrm>
          <a:prstGeom prst="rect">
            <a:avLst/>
          </a:prstGeom>
        </p:spPr>
        <p:txBody>
          <a:bodyPr lIns="0" tIns="0" rIns="0" bIns="0" anchor="t"/>
          <a:lstStyle>
            <a:lvl1pPr marL="0" indent="0" algn="l" defTabSz="914400" rtl="0" eaLnBrk="1" latinLnBrk="0" hangingPunct="1">
              <a:lnSpc>
                <a:spcPct val="100000"/>
              </a:lnSpc>
              <a:spcBef>
                <a:spcPts val="0"/>
              </a:spcBef>
              <a:buFont typeface="Arial" panose="020B0604020202020204" pitchFamily="34" charset="0"/>
              <a:buNone/>
              <a:defRPr sz="2850" kern="0" spc="0" baseline="0">
                <a:solidFill>
                  <a:schemeClr val="tx1"/>
                </a:solidFill>
                <a:latin typeface="+mn-lt"/>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285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285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285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1200" kern="1200">
                <a:solidFill>
                  <a:schemeClr val="tx1"/>
                </a:solidFill>
                <a:latin typeface="+mn-lt"/>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1600"/>
              </a:spcAft>
              <a:buClrTx/>
              <a:buSzTx/>
              <a:buFont typeface="Arial" panose="020B0604020202020204" pitchFamily="34" charset="0"/>
              <a:buNone/>
              <a:tabLst/>
              <a:defRPr/>
            </a:pPr>
            <a:r>
              <a:rPr kumimoji="0" lang="en-GB" sz="1200" b="0" i="0" u="none" strike="noStrike" kern="0" cap="none" spc="0" normalizeH="0" baseline="0" noProof="0">
                <a:ln>
                  <a:noFill/>
                </a:ln>
                <a:solidFill>
                  <a:schemeClr val="bg1"/>
                </a:solidFill>
                <a:effectLst/>
                <a:uLnTx/>
                <a:uFillTx/>
                <a:ea typeface="+mn-ea"/>
                <a:cs typeface="+mn-cs"/>
              </a:rPr>
              <a:t>dsm-firmenich has used diligent care to ensure that the information provided herein is accurate and </a:t>
            </a:r>
            <a:r>
              <a:rPr lang="en-GB" sz="1200">
                <a:solidFill>
                  <a:schemeClr val="bg1"/>
                </a:solidFill>
              </a:rPr>
              <a:t>up-to-date to the best of its knowledge. However</a:t>
            </a:r>
            <a:r>
              <a:rPr kumimoji="0" lang="en-GB" sz="1200" b="0" i="0" u="none" strike="noStrike" kern="0" cap="none" spc="0" normalizeH="0" baseline="0" noProof="0">
                <a:ln>
                  <a:noFill/>
                </a:ln>
                <a:solidFill>
                  <a:schemeClr val="bg1"/>
                </a:solidFill>
                <a:effectLst/>
                <a:uLnTx/>
                <a:uFillTx/>
                <a:ea typeface="+mn-ea"/>
                <a:cs typeface="+mn-cs"/>
              </a:rPr>
              <a:t>, dsm-firmenich makes no representation or warranty, either expressly or implied, of the accuracy, reliability, completeness, </a:t>
            </a:r>
            <a:r>
              <a:rPr lang="en-GB" sz="1200">
                <a:solidFill>
                  <a:schemeClr val="bg1"/>
                </a:solidFill>
              </a:rPr>
              <a:t>or suitability </a:t>
            </a:r>
            <a:r>
              <a:rPr kumimoji="0" lang="en-GB" sz="1200" b="0" i="0" u="none" strike="noStrike" kern="0" cap="none" spc="0" normalizeH="0" baseline="0" noProof="0">
                <a:ln>
                  <a:noFill/>
                </a:ln>
                <a:solidFill>
                  <a:schemeClr val="bg1"/>
                </a:solidFill>
                <a:effectLst/>
                <a:uLnTx/>
                <a:uFillTx/>
                <a:ea typeface="+mn-ea"/>
                <a:cs typeface="+mn-cs"/>
              </a:rPr>
              <a:t>thereof. The information provided herein contains scientific and product information for business-to-business use and does not constitute or provide scientific or medical advice, diagnosis or recommendation for treatment </a:t>
            </a:r>
            <a:r>
              <a:rPr lang="en-GB" sz="1200">
                <a:solidFill>
                  <a:schemeClr val="bg1"/>
                </a:solidFill>
              </a:rPr>
              <a:t>options</a:t>
            </a:r>
            <a:r>
              <a:rPr kumimoji="0" lang="en-GB" sz="1200" b="0" i="0" u="none" strike="noStrike" kern="0" cap="none" spc="0" normalizeH="0" baseline="0" noProof="0">
                <a:ln>
                  <a:noFill/>
                </a:ln>
                <a:solidFill>
                  <a:schemeClr val="bg1"/>
                </a:solidFill>
                <a:effectLst/>
                <a:uLnTx/>
                <a:uFillTx/>
                <a:ea typeface="+mn-ea"/>
                <a:cs typeface="+mn-cs"/>
              </a:rPr>
              <a:t>. Country or region-specific information should be considered when labelling or advertising to final consumer. In no event shall dsm-firmenich be liable for any </a:t>
            </a:r>
            <a:r>
              <a:rPr lang="en-GB" sz="1200">
                <a:solidFill>
                  <a:schemeClr val="bg1"/>
                </a:solidFill>
              </a:rPr>
              <a:t>direct or indirect </a:t>
            </a:r>
            <a:r>
              <a:rPr kumimoji="0" lang="en-GB" sz="1200" b="0" i="0" u="none" strike="noStrike" kern="0" cap="none" spc="0" normalizeH="0" baseline="0" noProof="0">
                <a:ln>
                  <a:noFill/>
                </a:ln>
                <a:solidFill>
                  <a:schemeClr val="bg1"/>
                </a:solidFill>
                <a:effectLst/>
                <a:uLnTx/>
                <a:uFillTx/>
                <a:ea typeface="+mn-ea"/>
                <a:cs typeface="+mn-cs"/>
              </a:rPr>
              <a:t>damages arising from or reliance upon, or use of, any information provided herein. The content of this document is subject to change without further notice. Please contact your local dsm-firmenich representative for </a:t>
            </a:r>
            <a:r>
              <a:rPr lang="en-GB" sz="1200">
                <a:solidFill>
                  <a:schemeClr val="bg1"/>
                </a:solidFill>
              </a:rPr>
              <a:t>the latest information</a:t>
            </a:r>
            <a:r>
              <a:rPr kumimoji="0" lang="en-GB" sz="1200" b="0" i="0" u="none" strike="noStrike" kern="0" cap="none" spc="0" normalizeH="0" baseline="0" noProof="0">
                <a:ln>
                  <a:noFill/>
                </a:ln>
                <a:solidFill>
                  <a:schemeClr val="bg1"/>
                </a:solidFill>
                <a:effectLst/>
                <a:uLnTx/>
                <a:uFillTx/>
                <a:ea typeface="+mn-ea"/>
                <a:cs typeface="+mn-cs"/>
              </a:rPr>
              <a:t>. All trademarks listed in this document are either (registered) trademarks of, or trademarks licensed by, the dsm-firmenich group of companies, unless explicitly stated otherwise.</a:t>
            </a:r>
          </a:p>
        </p:txBody>
      </p:sp>
      <p:sp>
        <p:nvSpPr>
          <p:cNvPr id="49" name="Title 2">
            <a:extLst>
              <a:ext uri="{FF2B5EF4-FFF2-40B4-BE49-F238E27FC236}">
                <a16:creationId xmlns:a16="http://schemas.microsoft.com/office/drawing/2014/main" id="{D135AAA1-4050-B822-17F2-51CBD217BB0F}"/>
              </a:ext>
            </a:extLst>
          </p:cNvPr>
          <p:cNvSpPr txBox="1">
            <a:spLocks/>
          </p:cNvSpPr>
          <p:nvPr userDrawn="1"/>
        </p:nvSpPr>
        <p:spPr>
          <a:xfrm>
            <a:off x="302401" y="3693861"/>
            <a:ext cx="10105856" cy="262143"/>
          </a:xfrm>
          <a:prstGeom prst="rect">
            <a:avLst/>
          </a:prstGeom>
        </p:spPr>
        <p:txBody>
          <a:bodyPr vert="horz" lIns="0" tIns="0" rIns="0" bIns="0" rtlCol="0" anchor="t">
            <a:noAutofit/>
          </a:bodyPr>
          <a:lstStyle>
            <a:lvl1pPr algn="l" defTabSz="914400" rtl="0" eaLnBrk="1" latinLnBrk="0" hangingPunct="1">
              <a:lnSpc>
                <a:spcPct val="90000"/>
              </a:lnSpc>
              <a:spcBef>
                <a:spcPct val="0"/>
              </a:spcBef>
              <a:buNone/>
              <a:defRPr sz="5700" kern="1200">
                <a:solidFill>
                  <a:schemeClr val="bg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GB" sz="1800" b="0" i="0" u="none" strike="noStrike" kern="1200" cap="none" spc="0" normalizeH="0" baseline="0" noProof="0">
                <a:ln>
                  <a:noFill/>
                </a:ln>
                <a:effectLst/>
                <a:uLnTx/>
                <a:uFillTx/>
                <a:latin typeface="DM Sans Bold"/>
                <a:ea typeface="+mj-ea"/>
                <a:cs typeface="+mj-cs"/>
              </a:rPr>
              <a:t>Disclaimer Formulation Guideline</a:t>
            </a:r>
            <a:endParaRPr kumimoji="0" lang="en-US" sz="1800" b="0" i="0" u="none" strike="noStrike" kern="1200" cap="none" spc="0" normalizeH="0" baseline="0" noProof="0">
              <a:ln>
                <a:noFill/>
              </a:ln>
              <a:effectLst/>
              <a:uLnTx/>
              <a:uFillTx/>
              <a:latin typeface="DM Sans Bold"/>
              <a:ea typeface="+mj-ea"/>
              <a:cs typeface="+mj-cs"/>
            </a:endParaRPr>
          </a:p>
        </p:txBody>
      </p:sp>
      <p:sp>
        <p:nvSpPr>
          <p:cNvPr id="50" name="Text Placeholder 1">
            <a:extLst>
              <a:ext uri="{FF2B5EF4-FFF2-40B4-BE49-F238E27FC236}">
                <a16:creationId xmlns:a16="http://schemas.microsoft.com/office/drawing/2014/main" id="{59A53D4E-2C52-46D2-163F-8502C9B57475}"/>
              </a:ext>
            </a:extLst>
          </p:cNvPr>
          <p:cNvSpPr>
            <a:spLocks noGrp="1"/>
          </p:cNvSpPr>
          <p:nvPr userDrawn="1"/>
        </p:nvSpPr>
        <p:spPr>
          <a:xfrm>
            <a:off x="332750" y="4283463"/>
            <a:ext cx="11352188" cy="1442064"/>
          </a:xfrm>
          <a:prstGeom prst="rect">
            <a:avLst/>
          </a:prstGeom>
        </p:spPr>
        <p:txBody>
          <a:bodyPr vert="horz" wrap="square" lIns="0" tIns="0" rIns="0" bIns="0" rtlCol="0" anchor="b">
            <a:noAutofit/>
          </a:bodyPr>
          <a:lstStyle>
            <a:lvl1pPr marL="0" indent="0" algn="l" defTabSz="914400" rtl="0" eaLnBrk="1" latinLnBrk="0" hangingPunct="1">
              <a:lnSpc>
                <a:spcPct val="100000"/>
              </a:lnSpc>
              <a:spcBef>
                <a:spcPts val="0"/>
              </a:spcBef>
              <a:buFont typeface="Arial" panose="020B0604020202020204" pitchFamily="34" charset="0"/>
              <a:buNone/>
              <a:defRPr sz="1800" b="0" kern="0" spc="0" baseline="0">
                <a:solidFill>
                  <a:schemeClr val="tx1"/>
                </a:solidFill>
                <a:latin typeface="+mn-lt"/>
                <a:ea typeface="+mn-ea"/>
                <a:cs typeface="+mn-cs"/>
              </a:defRPr>
            </a:lvl1pPr>
            <a:lvl2pPr marL="457200" indent="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None/>
              <a:defRPr sz="2000" b="1" kern="1200">
                <a:solidFill>
                  <a:schemeClr val="tx1"/>
                </a:solidFill>
                <a:latin typeface="+mn-lt"/>
                <a:ea typeface="+mn-ea"/>
                <a:cs typeface="+mn-cs"/>
              </a:defRPr>
            </a:lvl2pPr>
            <a:lvl3pPr marL="914400" indent="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None/>
              <a:defRPr sz="1800" b="1" kern="1200">
                <a:solidFill>
                  <a:schemeClr val="tx1"/>
                </a:solidFill>
                <a:latin typeface="+mn-lt"/>
                <a:ea typeface="+mn-ea"/>
                <a:cs typeface="+mn-cs"/>
              </a:defRPr>
            </a:lvl3pPr>
            <a:lvl4pPr marL="1371600" indent="0" algn="l" defTabSz="914400" rtl="0" eaLnBrk="1" latinLnBrk="0" hangingPunct="1">
              <a:lnSpc>
                <a:spcPct val="90000"/>
              </a:lnSpc>
              <a:spcBef>
                <a:spcPts val="500"/>
              </a:spcBef>
              <a:buClr>
                <a:srgbClr val="89C7E8"/>
              </a:buClr>
              <a:buSzPct val="90000"/>
              <a:buFont typeface="Wingdings" panose="05000000000000000000" pitchFamily="2" charset="2"/>
              <a:buNone/>
              <a:defRPr sz="1600" b="1" kern="1200">
                <a:solidFill>
                  <a:schemeClr val="tx1"/>
                </a:solidFill>
                <a:latin typeface="+mn-lt"/>
                <a:ea typeface="+mn-ea"/>
                <a:cs typeface="+mn-cs"/>
              </a:defRPr>
            </a:lvl4pPr>
            <a:lvl5pPr marL="1828800" indent="0" algn="l" defTabSz="914400" rtl="0" eaLnBrk="1" latinLnBrk="0" hangingPunct="1">
              <a:lnSpc>
                <a:spcPct val="100000"/>
              </a:lnSpc>
              <a:spcBef>
                <a:spcPts val="0"/>
              </a:spcBef>
              <a:spcAft>
                <a:spcPts val="0"/>
              </a:spcAft>
              <a:buClr>
                <a:schemeClr val="accent4"/>
              </a:buClr>
              <a:buSzPct val="80000"/>
              <a:buFontTx/>
              <a:buNone/>
              <a:defRPr sz="1600" b="1" kern="1200">
                <a:solidFill>
                  <a:schemeClr val="tx1"/>
                </a:solidFill>
                <a:latin typeface="+mn-lt"/>
                <a:ea typeface="+mn-ea"/>
                <a:cs typeface="+mn-cs"/>
              </a:defRPr>
            </a:lvl5pPr>
            <a:lvl6pPr marL="2286000" indent="0" algn="l" defTabSz="914400" rtl="0" eaLnBrk="1" latinLnBrk="0" hangingPunct="1">
              <a:lnSpc>
                <a:spcPct val="90000"/>
              </a:lnSpc>
              <a:spcBef>
                <a:spcPts val="500"/>
              </a:spcBef>
              <a:spcAft>
                <a:spcPts val="400"/>
              </a:spcAft>
              <a:buClr>
                <a:schemeClr val="accent4"/>
              </a:buClr>
              <a:buSzPct val="80000"/>
              <a:buFontTx/>
              <a:buNone/>
              <a:defRPr sz="1600" b="1" kern="1200">
                <a:solidFill>
                  <a:schemeClr val="tx1"/>
                </a:solidFill>
                <a:latin typeface="+mn-lt"/>
                <a:ea typeface="+mn-ea"/>
                <a:cs typeface="+mn-cs"/>
              </a:defRPr>
            </a:lvl6pPr>
            <a:lvl7pPr marL="2743200" indent="0" algn="l" defTabSz="914400" rtl="0" eaLnBrk="1" latinLnBrk="0" hangingPunct="1">
              <a:lnSpc>
                <a:spcPct val="90000"/>
              </a:lnSpc>
              <a:spcBef>
                <a:spcPts val="500"/>
              </a:spcBef>
              <a:spcAft>
                <a:spcPts val="400"/>
              </a:spcAft>
              <a:buSzPct val="80000"/>
              <a:buFontTx/>
              <a:buNone/>
              <a:defRPr sz="1600" b="1"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9pPr>
          </a:lstStyle>
          <a:p>
            <a:r>
              <a:rPr lang="en-US" sz="1200">
                <a:solidFill>
                  <a:schemeClr val="bg1"/>
                </a:solidFill>
              </a:rPr>
              <a:t>The information provided herein is provided for information purposes only and has been prepared by dsm-firmenich in accordance with its own methodology. </a:t>
            </a:r>
          </a:p>
          <a:p>
            <a:r>
              <a:rPr lang="en-US" sz="1200">
                <a:solidFill>
                  <a:schemeClr val="bg1"/>
                </a:solidFill>
              </a:rPr>
              <a:t>dsm-firmenich has used diligent care to ensure that it is accurate and up-to-date, however, dsm-firmenich makes no representation or warranty, either expressly or implied, of the accuracy, reliability, or completeness thereof. In no event shall dsm-firmenich be liable for any damages arising from or reliance upon, or use of, any information provided herein. Further, dsm-firmenich shall not bear any liability for the application and/or use of any processed material containing its product(s). The formulation of the finished product is the customer’s sole responsibility. It is the customer’s responsibility to determine the suitability of dsm-firmenich’s products regarding user specific purposes, assess compatibility and stability of their finished product(s) and to ensure compliance of their finished product(s) with relevant laws and regulations. Any product, marketing or other claims made by customer are its sole responsibility. The content of this document is subject to change without further notice. Please contact your local dsm-firmenich representative for further details. © DSM Nutritional Products AG, 2024.</a:t>
            </a:r>
          </a:p>
          <a:p>
            <a:endParaRPr lang="en-US" sz="1200">
              <a:solidFill>
                <a:schemeClr val="bg1"/>
              </a:solidFill>
            </a:endParaRPr>
          </a:p>
        </p:txBody>
      </p:sp>
      <p:sp>
        <p:nvSpPr>
          <p:cNvPr id="60" name="Text Placeholder 3">
            <a:extLst>
              <a:ext uri="{FF2B5EF4-FFF2-40B4-BE49-F238E27FC236}">
                <a16:creationId xmlns:a16="http://schemas.microsoft.com/office/drawing/2014/main" id="{0BD860B9-7A17-1FA5-22EC-0A93F18CFB2E}"/>
              </a:ext>
            </a:extLst>
          </p:cNvPr>
          <p:cNvSpPr txBox="1">
            <a:spLocks/>
          </p:cNvSpPr>
          <p:nvPr userDrawn="1"/>
        </p:nvSpPr>
        <p:spPr>
          <a:xfrm>
            <a:off x="302401" y="215517"/>
            <a:ext cx="11352188" cy="842984"/>
          </a:xfrm>
          <a:prstGeom prst="rect">
            <a:avLst/>
          </a:prstGeom>
        </p:spPr>
        <p:txBody>
          <a:bodyPr lIns="0" tIns="0" rIns="0" bIns="0" anchor="t"/>
          <a:lstStyle>
            <a:lvl1pPr marL="0" indent="0" algn="l" defTabSz="914400" rtl="0" eaLnBrk="1" latinLnBrk="0" hangingPunct="1">
              <a:lnSpc>
                <a:spcPct val="100000"/>
              </a:lnSpc>
              <a:spcBef>
                <a:spcPts val="0"/>
              </a:spcBef>
              <a:buFont typeface="Arial" panose="020B0604020202020204" pitchFamily="34" charset="0"/>
              <a:buNone/>
              <a:defRPr sz="2850" kern="0" spc="0" baseline="0">
                <a:solidFill>
                  <a:schemeClr val="tx1"/>
                </a:solidFill>
                <a:latin typeface="+mn-lt"/>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285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285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285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1200" kern="1200">
                <a:solidFill>
                  <a:schemeClr val="tx1"/>
                </a:solidFill>
                <a:latin typeface="+mn-lt"/>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1600"/>
              </a:spcAft>
              <a:buClrTx/>
              <a:buSzTx/>
              <a:buFont typeface="Arial" panose="020B0604020202020204" pitchFamily="34" charset="0"/>
              <a:buNone/>
              <a:tabLst/>
              <a:defRPr/>
            </a:pPr>
            <a:r>
              <a:rPr lang="en-US" sz="5700" b="1">
                <a:solidFill>
                  <a:schemeClr val="bg1"/>
                </a:solidFill>
              </a:rPr>
              <a:t>Disclaimer</a:t>
            </a:r>
            <a:endParaRPr kumimoji="0" lang="en-GB" sz="5700" b="1" i="0" u="none" strike="noStrike" kern="0" cap="none" spc="0" normalizeH="0" baseline="0" noProof="0">
              <a:ln>
                <a:noFill/>
              </a:ln>
              <a:solidFill>
                <a:schemeClr val="bg1"/>
              </a:solidFill>
              <a:effectLst/>
              <a:uLnTx/>
              <a:uFillTx/>
              <a:ea typeface="+mn-ea"/>
              <a:cs typeface="+mn-cs"/>
            </a:endParaRPr>
          </a:p>
        </p:txBody>
      </p:sp>
      <p:sp>
        <p:nvSpPr>
          <p:cNvPr id="62" name="Text Placeholder 3">
            <a:extLst>
              <a:ext uri="{FF2B5EF4-FFF2-40B4-BE49-F238E27FC236}">
                <a16:creationId xmlns:a16="http://schemas.microsoft.com/office/drawing/2014/main" id="{318F7994-5FA2-5959-8662-EF1BFEB745A3}"/>
              </a:ext>
            </a:extLst>
          </p:cNvPr>
          <p:cNvSpPr txBox="1">
            <a:spLocks/>
          </p:cNvSpPr>
          <p:nvPr userDrawn="1"/>
        </p:nvSpPr>
        <p:spPr>
          <a:xfrm>
            <a:off x="302401" y="1121578"/>
            <a:ext cx="11352188" cy="429306"/>
          </a:xfrm>
          <a:prstGeom prst="rect">
            <a:avLst/>
          </a:prstGeom>
        </p:spPr>
        <p:txBody>
          <a:bodyPr lIns="0" tIns="0" rIns="0" bIns="0" anchor="t"/>
          <a:lstStyle>
            <a:lvl1pPr marL="0" indent="0" algn="l" defTabSz="914400" rtl="0" eaLnBrk="1" latinLnBrk="0" hangingPunct="1">
              <a:lnSpc>
                <a:spcPct val="100000"/>
              </a:lnSpc>
              <a:spcBef>
                <a:spcPts val="0"/>
              </a:spcBef>
              <a:buFont typeface="Arial" panose="020B0604020202020204" pitchFamily="34" charset="0"/>
              <a:buNone/>
              <a:defRPr sz="2850" kern="0" spc="0" baseline="0">
                <a:solidFill>
                  <a:schemeClr val="tx1"/>
                </a:solidFill>
                <a:latin typeface="+mn-lt"/>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285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285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285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1200" kern="1200">
                <a:solidFill>
                  <a:schemeClr val="tx1"/>
                </a:solidFill>
                <a:latin typeface="+mn-lt"/>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r>
              <a:rPr lang="en-US" sz="1200">
                <a:solidFill>
                  <a:schemeClr val="bg1"/>
                </a:solidFill>
              </a:rPr>
              <a:t>Copyright © DSM Nutritional Products Ltd 2024, 4002 Basel, Switzerland. </a:t>
            </a:r>
          </a:p>
          <a:p>
            <a:r>
              <a:rPr lang="en-US" sz="1200" err="1">
                <a:solidFill>
                  <a:schemeClr val="bg1"/>
                </a:solidFill>
              </a:rPr>
              <a:t>www.dsm-firmenich.com</a:t>
            </a:r>
            <a:r>
              <a:rPr lang="en-US" sz="1200">
                <a:solidFill>
                  <a:schemeClr val="bg1"/>
                </a:solidFill>
              </a:rPr>
              <a:t>. All rights reserved.</a:t>
            </a:r>
          </a:p>
        </p:txBody>
      </p:sp>
    </p:spTree>
    <p:extLst>
      <p:ext uri="{BB962C8B-B14F-4D97-AF65-F5344CB8AC3E}">
        <p14:creationId xmlns:p14="http://schemas.microsoft.com/office/powerpoint/2010/main" val="152903397"/>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userDrawn="1">
  <p:cSld name="2_End Slide 1">
    <p:bg>
      <p:bgPr>
        <a:solidFill>
          <a:srgbClr val="307297"/>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573C8857-4B77-DA89-0FB1-39D2635F21A3}"/>
              </a:ext>
            </a:extLst>
          </p:cNvPr>
          <p:cNvSpPr/>
          <p:nvPr userDrawn="1"/>
        </p:nvSpPr>
        <p:spPr>
          <a:xfrm>
            <a:off x="0" y="4429"/>
            <a:ext cx="12201766" cy="6858000"/>
          </a:xfrm>
          <a:prstGeom prst="rect">
            <a:avLst/>
          </a:prstGeom>
          <a:solidFill>
            <a:srgbClr val="08433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ln>
                <a:noFill/>
              </a:ln>
            </a:endParaRPr>
          </a:p>
        </p:txBody>
      </p:sp>
      <p:sp>
        <p:nvSpPr>
          <p:cNvPr id="12" name="Oval 11">
            <a:extLst>
              <a:ext uri="{FF2B5EF4-FFF2-40B4-BE49-F238E27FC236}">
                <a16:creationId xmlns:a16="http://schemas.microsoft.com/office/drawing/2014/main" id="{CD90B111-C2A7-3E35-48CB-F58E22F19872}"/>
              </a:ext>
            </a:extLst>
          </p:cNvPr>
          <p:cNvSpPr>
            <a:spLocks noChangeAspect="1"/>
          </p:cNvSpPr>
          <p:nvPr userDrawn="1"/>
        </p:nvSpPr>
        <p:spPr>
          <a:xfrm>
            <a:off x="771328" y="594000"/>
            <a:ext cx="5148000" cy="5148000"/>
          </a:xfrm>
          <a:prstGeom prst="ellipse">
            <a:avLst/>
          </a:prstGeom>
          <a:solidFill>
            <a:srgbClr val="277E6E"/>
          </a:solidFill>
          <a:ln w="28575">
            <a:solidFill>
              <a:srgbClr val="277E6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Freeform: Shape 4">
            <a:extLst>
              <a:ext uri="{FF2B5EF4-FFF2-40B4-BE49-F238E27FC236}">
                <a16:creationId xmlns:a16="http://schemas.microsoft.com/office/drawing/2014/main" id="{596E9E45-135A-7553-152E-4D0665AC65E8}"/>
              </a:ext>
            </a:extLst>
          </p:cNvPr>
          <p:cNvSpPr>
            <a:spLocks noChangeAspect="1"/>
          </p:cNvSpPr>
          <p:nvPr userDrawn="1"/>
        </p:nvSpPr>
        <p:spPr>
          <a:xfrm>
            <a:off x="0" y="642264"/>
            <a:ext cx="2085921" cy="5052773"/>
          </a:xfrm>
          <a:custGeom>
            <a:avLst/>
            <a:gdLst>
              <a:gd name="connsiteX0" fmla="*/ 0 w 2085921"/>
              <a:gd name="connsiteY0" fmla="*/ 0 h 5052773"/>
              <a:gd name="connsiteX1" fmla="*/ 30672 w 2085921"/>
              <a:gd name="connsiteY1" fmla="*/ 4681 h 5052773"/>
              <a:gd name="connsiteX2" fmla="*/ 2085921 w 2085921"/>
              <a:gd name="connsiteY2" fmla="*/ 2526386 h 5052773"/>
              <a:gd name="connsiteX3" fmla="*/ 30672 w 2085921"/>
              <a:gd name="connsiteY3" fmla="*/ 5048092 h 5052773"/>
              <a:gd name="connsiteX4" fmla="*/ 0 w 2085921"/>
              <a:gd name="connsiteY4" fmla="*/ 5052773 h 50527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85921" h="5052773">
                <a:moveTo>
                  <a:pt x="0" y="0"/>
                </a:moveTo>
                <a:lnTo>
                  <a:pt x="30672" y="4681"/>
                </a:lnTo>
                <a:cubicBezTo>
                  <a:pt x="1203600" y="244697"/>
                  <a:pt x="2085921" y="1282503"/>
                  <a:pt x="2085921" y="2526386"/>
                </a:cubicBezTo>
                <a:cubicBezTo>
                  <a:pt x="2085921" y="3770270"/>
                  <a:pt x="1203600" y="4808076"/>
                  <a:pt x="30672" y="5048092"/>
                </a:cubicBezTo>
                <a:lnTo>
                  <a:pt x="0" y="5052773"/>
                </a:lnTo>
                <a:close/>
              </a:path>
            </a:pathLst>
          </a:custGeom>
          <a:solidFill>
            <a:srgbClr val="277E6E"/>
          </a:solidFill>
          <a:ln w="28575">
            <a:solidFill>
              <a:srgbClr val="277E6E"/>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7" name="Freeform: Shape 6">
            <a:extLst>
              <a:ext uri="{FF2B5EF4-FFF2-40B4-BE49-F238E27FC236}">
                <a16:creationId xmlns:a16="http://schemas.microsoft.com/office/drawing/2014/main" id="{A65CDEFE-CDAF-AD23-07DD-D29C5417F83D}"/>
              </a:ext>
            </a:extLst>
          </p:cNvPr>
          <p:cNvSpPr>
            <a:spLocks noChangeAspect="1"/>
          </p:cNvSpPr>
          <p:nvPr userDrawn="1"/>
        </p:nvSpPr>
        <p:spPr>
          <a:xfrm>
            <a:off x="8451297" y="594915"/>
            <a:ext cx="3740702" cy="5148000"/>
          </a:xfrm>
          <a:custGeom>
            <a:avLst/>
            <a:gdLst>
              <a:gd name="connsiteX0" fmla="*/ 2574000 w 3740702"/>
              <a:gd name="connsiteY0" fmla="*/ 0 h 5148000"/>
              <a:gd name="connsiteX1" fmla="*/ 3575917 w 3740702"/>
              <a:gd name="connsiteY1" fmla="*/ 202278 h 5148000"/>
              <a:gd name="connsiteX2" fmla="*/ 3740702 w 3740702"/>
              <a:gd name="connsiteY2" fmla="*/ 281659 h 5148000"/>
              <a:gd name="connsiteX3" fmla="*/ 3740702 w 3740702"/>
              <a:gd name="connsiteY3" fmla="*/ 4866342 h 5148000"/>
              <a:gd name="connsiteX4" fmla="*/ 3575917 w 3740702"/>
              <a:gd name="connsiteY4" fmla="*/ 4945723 h 5148000"/>
              <a:gd name="connsiteX5" fmla="*/ 2574000 w 3740702"/>
              <a:gd name="connsiteY5" fmla="*/ 5148000 h 5148000"/>
              <a:gd name="connsiteX6" fmla="*/ 0 w 3740702"/>
              <a:gd name="connsiteY6" fmla="*/ 2574000 h 5148000"/>
              <a:gd name="connsiteX7" fmla="*/ 2574000 w 3740702"/>
              <a:gd name="connsiteY7" fmla="*/ 0 h 514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740702" h="5148000">
                <a:moveTo>
                  <a:pt x="2574000" y="0"/>
                </a:moveTo>
                <a:cubicBezTo>
                  <a:pt x="2929395" y="0"/>
                  <a:pt x="3267968" y="72026"/>
                  <a:pt x="3575917" y="202278"/>
                </a:cubicBezTo>
                <a:lnTo>
                  <a:pt x="3740702" y="281659"/>
                </a:lnTo>
                <a:lnTo>
                  <a:pt x="3740702" y="4866342"/>
                </a:lnTo>
                <a:lnTo>
                  <a:pt x="3575917" y="4945723"/>
                </a:lnTo>
                <a:cubicBezTo>
                  <a:pt x="3267968" y="5075974"/>
                  <a:pt x="2929395" y="5148000"/>
                  <a:pt x="2574000" y="5148000"/>
                </a:cubicBezTo>
                <a:cubicBezTo>
                  <a:pt x="1152419" y="5148000"/>
                  <a:pt x="0" y="3995581"/>
                  <a:pt x="0" y="2574000"/>
                </a:cubicBezTo>
                <a:cubicBezTo>
                  <a:pt x="0" y="1152419"/>
                  <a:pt x="1152419" y="0"/>
                  <a:pt x="2574000" y="0"/>
                </a:cubicBezTo>
                <a:close/>
              </a:path>
            </a:pathLst>
          </a:custGeom>
          <a:solidFill>
            <a:srgbClr val="277E6E"/>
          </a:solidFill>
          <a:ln w="28575">
            <a:solidFill>
              <a:srgbClr val="277E6E"/>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4" name="TextBox 3">
            <a:extLst>
              <a:ext uri="{FF2B5EF4-FFF2-40B4-BE49-F238E27FC236}">
                <a16:creationId xmlns:a16="http://schemas.microsoft.com/office/drawing/2014/main" id="{973D1059-E8D6-11C1-4DEF-FBCDD6F0205B}"/>
              </a:ext>
            </a:extLst>
          </p:cNvPr>
          <p:cNvSpPr txBox="1"/>
          <p:nvPr userDrawn="1"/>
        </p:nvSpPr>
        <p:spPr>
          <a:xfrm>
            <a:off x="2437135" y="2602636"/>
            <a:ext cx="7125669" cy="784830"/>
          </a:xfrm>
          <a:prstGeom prst="rect">
            <a:avLst/>
          </a:prstGeom>
          <a:noFill/>
        </p:spPr>
        <p:txBody>
          <a:bodyPr wrap="none" rtlCol="0">
            <a:spAutoFit/>
          </a:bodyPr>
          <a:lstStyle/>
          <a:p>
            <a:r>
              <a:rPr lang="en-GB" sz="4500" b="1">
                <a:solidFill>
                  <a:schemeClr val="bg1"/>
                </a:solidFill>
                <a:latin typeface="+mj-lt"/>
              </a:rPr>
              <a:t>We bring progress to life</a:t>
            </a:r>
          </a:p>
        </p:txBody>
      </p:sp>
      <p:pic>
        <p:nvPicPr>
          <p:cNvPr id="3" name="Picture 2">
            <a:extLst>
              <a:ext uri="{FF2B5EF4-FFF2-40B4-BE49-F238E27FC236}">
                <a16:creationId xmlns:a16="http://schemas.microsoft.com/office/drawing/2014/main" id="{478AE8DB-5E1F-656A-2BD0-1B93DED4183F}"/>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sp>
        <p:nvSpPr>
          <p:cNvPr id="6" name="TextBox 5">
            <a:extLst>
              <a:ext uri="{FF2B5EF4-FFF2-40B4-BE49-F238E27FC236}">
                <a16:creationId xmlns:a16="http://schemas.microsoft.com/office/drawing/2014/main" id="{0668E749-CEF8-70D7-F611-80E6722C5820}"/>
              </a:ext>
            </a:extLst>
          </p:cNvPr>
          <p:cNvSpPr txBox="1"/>
          <p:nvPr userDrawn="1"/>
        </p:nvSpPr>
        <p:spPr>
          <a:xfrm>
            <a:off x="207742" y="6420601"/>
            <a:ext cx="1906757" cy="215444"/>
          </a:xfrm>
          <a:prstGeom prst="rect">
            <a:avLst/>
          </a:prstGeom>
          <a:noFill/>
        </p:spPr>
        <p:txBody>
          <a:bodyPr wrap="square" rtlCol="0">
            <a:spAutoFit/>
          </a:bodyPr>
          <a:lstStyle/>
          <a:p>
            <a:r>
              <a:rPr lang="en-US" sz="800">
                <a:solidFill>
                  <a:schemeClr val="bg1"/>
                </a:solidFill>
              </a:rPr>
              <a:t>© 2025 </a:t>
            </a:r>
            <a:r>
              <a:rPr lang="en-US" sz="800" err="1">
                <a:solidFill>
                  <a:schemeClr val="bg1"/>
                </a:solidFill>
              </a:rPr>
              <a:t>dsm-firmenich</a:t>
            </a:r>
            <a:r>
              <a:rPr lang="en-US" sz="800">
                <a:solidFill>
                  <a:schemeClr val="bg1"/>
                </a:solidFill>
              </a:rPr>
              <a:t> group.</a:t>
            </a:r>
          </a:p>
        </p:txBody>
      </p:sp>
    </p:spTree>
    <p:extLst>
      <p:ext uri="{BB962C8B-B14F-4D97-AF65-F5344CB8AC3E}">
        <p14:creationId xmlns:p14="http://schemas.microsoft.com/office/powerpoint/2010/main" val="1914865872"/>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userDrawn="1">
  <p:cSld name="7_End Slide 4">
    <p:bg>
      <p:bgPr>
        <a:solidFill>
          <a:srgbClr val="307297"/>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9F506AB3-F07E-F8DC-7A52-22DB6060FC64}"/>
              </a:ext>
            </a:extLst>
          </p:cNvPr>
          <p:cNvSpPr/>
          <p:nvPr userDrawn="1"/>
        </p:nvSpPr>
        <p:spPr>
          <a:xfrm>
            <a:off x="0" y="4429"/>
            <a:ext cx="12201766" cy="6858000"/>
          </a:xfrm>
          <a:prstGeom prst="rect">
            <a:avLst/>
          </a:prstGeom>
          <a:solidFill>
            <a:srgbClr val="08433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ln>
                <a:noFill/>
              </a:ln>
            </a:endParaRPr>
          </a:p>
        </p:txBody>
      </p:sp>
      <p:sp>
        <p:nvSpPr>
          <p:cNvPr id="63" name="Freeform: Shape 2">
            <a:extLst>
              <a:ext uri="{FF2B5EF4-FFF2-40B4-BE49-F238E27FC236}">
                <a16:creationId xmlns:a16="http://schemas.microsoft.com/office/drawing/2014/main" id="{02FE1778-DF2A-8A0B-51B2-58DAAC1434C8}"/>
              </a:ext>
            </a:extLst>
          </p:cNvPr>
          <p:cNvSpPr>
            <a:spLocks noChangeAspect="1"/>
          </p:cNvSpPr>
          <p:nvPr userDrawn="1"/>
        </p:nvSpPr>
        <p:spPr>
          <a:xfrm>
            <a:off x="9097745" y="1825200"/>
            <a:ext cx="3094255" cy="4104000"/>
          </a:xfrm>
          <a:custGeom>
            <a:avLst/>
            <a:gdLst>
              <a:gd name="connsiteX0" fmla="*/ 2052000 w 3094255"/>
              <a:gd name="connsiteY0" fmla="*/ 0 h 4104000"/>
              <a:gd name="connsiteX1" fmla="*/ 3030105 w 3094255"/>
              <a:gd name="connsiteY1" fmla="*/ 247666 h 4104000"/>
              <a:gd name="connsiteX2" fmla="*/ 3094255 w 3094255"/>
              <a:gd name="connsiteY2" fmla="*/ 286638 h 4104000"/>
              <a:gd name="connsiteX3" fmla="*/ 3094255 w 3094255"/>
              <a:gd name="connsiteY3" fmla="*/ 3817363 h 4104000"/>
              <a:gd name="connsiteX4" fmla="*/ 3030105 w 3094255"/>
              <a:gd name="connsiteY4" fmla="*/ 3856335 h 4104000"/>
              <a:gd name="connsiteX5" fmla="*/ 2052000 w 3094255"/>
              <a:gd name="connsiteY5" fmla="*/ 4104000 h 4104000"/>
              <a:gd name="connsiteX6" fmla="*/ 0 w 3094255"/>
              <a:gd name="connsiteY6" fmla="*/ 2052000 h 4104000"/>
              <a:gd name="connsiteX7" fmla="*/ 2052000 w 3094255"/>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094255" h="4104000">
                <a:moveTo>
                  <a:pt x="2052000" y="0"/>
                </a:moveTo>
                <a:cubicBezTo>
                  <a:pt x="2406153" y="0"/>
                  <a:pt x="2739350" y="89718"/>
                  <a:pt x="3030105" y="247666"/>
                </a:cubicBezTo>
                <a:lnTo>
                  <a:pt x="3094255" y="286638"/>
                </a:lnTo>
                <a:lnTo>
                  <a:pt x="3094255" y="3817363"/>
                </a:lnTo>
                <a:lnTo>
                  <a:pt x="3030105" y="3856335"/>
                </a:lnTo>
                <a:cubicBezTo>
                  <a:pt x="2739350" y="4014282"/>
                  <a:pt x="2406153" y="4104000"/>
                  <a:pt x="2052000" y="4104000"/>
                </a:cubicBezTo>
                <a:cubicBezTo>
                  <a:pt x="918712" y="4104000"/>
                  <a:pt x="0" y="3185288"/>
                  <a:pt x="0" y="2052000"/>
                </a:cubicBezTo>
                <a:cubicBezTo>
                  <a:pt x="0" y="918712"/>
                  <a:pt x="918712" y="0"/>
                  <a:pt x="2052000" y="0"/>
                </a:cubicBezTo>
                <a:close/>
              </a:path>
            </a:pathLst>
          </a:custGeom>
          <a:solidFill>
            <a:srgbClr val="277E6E"/>
          </a:solidFill>
          <a:ln w="28575">
            <a:solidFill>
              <a:srgbClr val="277E6E"/>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64" name="Freeform: Shape 6">
            <a:extLst>
              <a:ext uri="{FF2B5EF4-FFF2-40B4-BE49-F238E27FC236}">
                <a16:creationId xmlns:a16="http://schemas.microsoft.com/office/drawing/2014/main" id="{CE2A29BD-A44D-E4C9-D7CE-5081FB03E25C}"/>
              </a:ext>
            </a:extLst>
          </p:cNvPr>
          <p:cNvSpPr>
            <a:spLocks noChangeAspect="1"/>
          </p:cNvSpPr>
          <p:nvPr userDrawn="1"/>
        </p:nvSpPr>
        <p:spPr>
          <a:xfrm>
            <a:off x="1" y="1824238"/>
            <a:ext cx="2659063" cy="4104000"/>
          </a:xfrm>
          <a:custGeom>
            <a:avLst/>
            <a:gdLst>
              <a:gd name="connsiteX0" fmla="*/ 607063 w 2659063"/>
              <a:gd name="connsiteY0" fmla="*/ 0 h 4104000"/>
              <a:gd name="connsiteX1" fmla="*/ 2659063 w 2659063"/>
              <a:gd name="connsiteY1" fmla="*/ 2052000 h 4104000"/>
              <a:gd name="connsiteX2" fmla="*/ 607063 w 2659063"/>
              <a:gd name="connsiteY2" fmla="*/ 4104000 h 4104000"/>
              <a:gd name="connsiteX3" fmla="*/ 193514 w 2659063"/>
              <a:gd name="connsiteY3" fmla="*/ 4062311 h 4104000"/>
              <a:gd name="connsiteX4" fmla="*/ 0 w 2659063"/>
              <a:gd name="connsiteY4" fmla="*/ 4012553 h 4104000"/>
              <a:gd name="connsiteX5" fmla="*/ 0 w 2659063"/>
              <a:gd name="connsiteY5" fmla="*/ 91447 h 4104000"/>
              <a:gd name="connsiteX6" fmla="*/ 193514 w 2659063"/>
              <a:gd name="connsiteY6" fmla="*/ 41690 h 4104000"/>
              <a:gd name="connsiteX7" fmla="*/ 607063 w 2659063"/>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59063" h="4104000">
                <a:moveTo>
                  <a:pt x="607063" y="0"/>
                </a:moveTo>
                <a:cubicBezTo>
                  <a:pt x="1740351" y="0"/>
                  <a:pt x="2659063" y="918712"/>
                  <a:pt x="2659063" y="2052000"/>
                </a:cubicBezTo>
                <a:cubicBezTo>
                  <a:pt x="2659063" y="3185288"/>
                  <a:pt x="1740351" y="4104000"/>
                  <a:pt x="607063" y="4104000"/>
                </a:cubicBezTo>
                <a:cubicBezTo>
                  <a:pt x="465402" y="4104000"/>
                  <a:pt x="327094" y="4089645"/>
                  <a:pt x="193514" y="4062311"/>
                </a:cubicBezTo>
                <a:lnTo>
                  <a:pt x="0" y="4012553"/>
                </a:lnTo>
                <a:lnTo>
                  <a:pt x="0" y="91447"/>
                </a:lnTo>
                <a:lnTo>
                  <a:pt x="193514" y="41690"/>
                </a:lnTo>
                <a:cubicBezTo>
                  <a:pt x="327094" y="14355"/>
                  <a:pt x="465402" y="0"/>
                  <a:pt x="607063" y="0"/>
                </a:cubicBezTo>
                <a:close/>
              </a:path>
            </a:pathLst>
          </a:custGeom>
          <a:solidFill>
            <a:srgbClr val="277E6E"/>
          </a:solidFill>
          <a:ln w="28575">
            <a:solidFill>
              <a:srgbClr val="277E6E"/>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65" name="Oval 64">
            <a:extLst>
              <a:ext uri="{FF2B5EF4-FFF2-40B4-BE49-F238E27FC236}">
                <a16:creationId xmlns:a16="http://schemas.microsoft.com/office/drawing/2014/main" id="{535B9774-18C7-BA4D-D419-DE7D580E3CAB}"/>
              </a:ext>
            </a:extLst>
          </p:cNvPr>
          <p:cNvSpPr>
            <a:spLocks noChangeAspect="1"/>
          </p:cNvSpPr>
          <p:nvPr userDrawn="1"/>
        </p:nvSpPr>
        <p:spPr>
          <a:xfrm>
            <a:off x="1664474" y="1824238"/>
            <a:ext cx="4104000" cy="4104000"/>
          </a:xfrm>
          <a:prstGeom prst="ellipse">
            <a:avLst/>
          </a:prstGeom>
          <a:solidFill>
            <a:srgbClr val="277E6E"/>
          </a:solidFill>
          <a:ln w="28575">
            <a:solidFill>
              <a:srgbClr val="277E6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4" name="Picture 13">
            <a:extLst>
              <a:ext uri="{FF2B5EF4-FFF2-40B4-BE49-F238E27FC236}">
                <a16:creationId xmlns:a16="http://schemas.microsoft.com/office/drawing/2014/main" id="{E13F2D0D-BF11-E388-32E7-0260E43C883C}"/>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sp>
        <p:nvSpPr>
          <p:cNvPr id="48" name="Text Placeholder 3">
            <a:extLst>
              <a:ext uri="{FF2B5EF4-FFF2-40B4-BE49-F238E27FC236}">
                <a16:creationId xmlns:a16="http://schemas.microsoft.com/office/drawing/2014/main" id="{B837EB02-625E-4DA7-C43B-8C093C8386AD}"/>
              </a:ext>
            </a:extLst>
          </p:cNvPr>
          <p:cNvSpPr txBox="1">
            <a:spLocks/>
          </p:cNvSpPr>
          <p:nvPr userDrawn="1"/>
        </p:nvSpPr>
        <p:spPr>
          <a:xfrm>
            <a:off x="302401" y="1952653"/>
            <a:ext cx="11352188" cy="1528502"/>
          </a:xfrm>
          <a:prstGeom prst="rect">
            <a:avLst/>
          </a:prstGeom>
        </p:spPr>
        <p:txBody>
          <a:bodyPr lIns="0" tIns="0" rIns="0" bIns="0" anchor="t"/>
          <a:lstStyle>
            <a:lvl1pPr marL="0" indent="0" algn="l" defTabSz="914400" rtl="0" eaLnBrk="1" latinLnBrk="0" hangingPunct="1">
              <a:lnSpc>
                <a:spcPct val="100000"/>
              </a:lnSpc>
              <a:spcBef>
                <a:spcPts val="0"/>
              </a:spcBef>
              <a:buFont typeface="Arial" panose="020B0604020202020204" pitchFamily="34" charset="0"/>
              <a:buNone/>
              <a:defRPr sz="2850" kern="0" spc="0" baseline="0">
                <a:solidFill>
                  <a:schemeClr val="tx1"/>
                </a:solidFill>
                <a:latin typeface="+mn-lt"/>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285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285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285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1200" kern="1200">
                <a:solidFill>
                  <a:schemeClr val="tx1"/>
                </a:solidFill>
                <a:latin typeface="+mn-lt"/>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1600"/>
              </a:spcAft>
              <a:buClrTx/>
              <a:buSzTx/>
              <a:buFont typeface="Arial" panose="020B0604020202020204" pitchFamily="34" charset="0"/>
              <a:buNone/>
              <a:tabLst/>
              <a:defRPr/>
            </a:pPr>
            <a:r>
              <a:rPr kumimoji="0" lang="en-GB" sz="1200" b="0" i="0" u="none" strike="noStrike" kern="0" cap="none" spc="0" normalizeH="0" baseline="0" noProof="0">
                <a:ln>
                  <a:noFill/>
                </a:ln>
                <a:solidFill>
                  <a:schemeClr val="bg1"/>
                </a:solidFill>
                <a:effectLst/>
                <a:uLnTx/>
                <a:uFillTx/>
                <a:ea typeface="+mn-ea"/>
                <a:cs typeface="+mn-cs"/>
              </a:rPr>
              <a:t>dsm-firmenich has used diligent care to ensure that the information provided herein is accurate and </a:t>
            </a:r>
            <a:r>
              <a:rPr lang="en-GB" sz="1200">
                <a:solidFill>
                  <a:schemeClr val="bg1"/>
                </a:solidFill>
              </a:rPr>
              <a:t>up-to-date to the best of its knowledge. However</a:t>
            </a:r>
            <a:r>
              <a:rPr kumimoji="0" lang="en-GB" sz="1200" b="0" i="0" u="none" strike="noStrike" kern="0" cap="none" spc="0" normalizeH="0" baseline="0" noProof="0">
                <a:ln>
                  <a:noFill/>
                </a:ln>
                <a:solidFill>
                  <a:schemeClr val="bg1"/>
                </a:solidFill>
                <a:effectLst/>
                <a:uLnTx/>
                <a:uFillTx/>
                <a:ea typeface="+mn-ea"/>
                <a:cs typeface="+mn-cs"/>
              </a:rPr>
              <a:t>, dsm-firmenich makes no representation or warranty, either expressly or implied, of the accuracy, reliability, completeness, </a:t>
            </a:r>
            <a:r>
              <a:rPr lang="en-GB" sz="1200">
                <a:solidFill>
                  <a:schemeClr val="bg1"/>
                </a:solidFill>
              </a:rPr>
              <a:t>or suitability </a:t>
            </a:r>
            <a:r>
              <a:rPr kumimoji="0" lang="en-GB" sz="1200" b="0" i="0" u="none" strike="noStrike" kern="0" cap="none" spc="0" normalizeH="0" baseline="0" noProof="0">
                <a:ln>
                  <a:noFill/>
                </a:ln>
                <a:solidFill>
                  <a:schemeClr val="bg1"/>
                </a:solidFill>
                <a:effectLst/>
                <a:uLnTx/>
                <a:uFillTx/>
                <a:ea typeface="+mn-ea"/>
                <a:cs typeface="+mn-cs"/>
              </a:rPr>
              <a:t>thereof. The information provided herein contains scientific and product information for business-to-business use and does not constitute or provide scientific or medical advice, diagnosis or recommendation for treatment </a:t>
            </a:r>
            <a:r>
              <a:rPr lang="en-GB" sz="1200">
                <a:solidFill>
                  <a:schemeClr val="bg1"/>
                </a:solidFill>
              </a:rPr>
              <a:t>options</a:t>
            </a:r>
            <a:r>
              <a:rPr kumimoji="0" lang="en-GB" sz="1200" b="0" i="0" u="none" strike="noStrike" kern="0" cap="none" spc="0" normalizeH="0" baseline="0" noProof="0">
                <a:ln>
                  <a:noFill/>
                </a:ln>
                <a:solidFill>
                  <a:schemeClr val="bg1"/>
                </a:solidFill>
                <a:effectLst/>
                <a:uLnTx/>
                <a:uFillTx/>
                <a:ea typeface="+mn-ea"/>
                <a:cs typeface="+mn-cs"/>
              </a:rPr>
              <a:t>. Country or region-specific information should be considered when labelling or advertising to final consumer. In no event shall dsm-firmenich be liable for any </a:t>
            </a:r>
            <a:r>
              <a:rPr lang="en-GB" sz="1200">
                <a:solidFill>
                  <a:schemeClr val="bg1"/>
                </a:solidFill>
              </a:rPr>
              <a:t>direct or indirect </a:t>
            </a:r>
            <a:r>
              <a:rPr kumimoji="0" lang="en-GB" sz="1200" b="0" i="0" u="none" strike="noStrike" kern="0" cap="none" spc="0" normalizeH="0" baseline="0" noProof="0">
                <a:ln>
                  <a:noFill/>
                </a:ln>
                <a:solidFill>
                  <a:schemeClr val="bg1"/>
                </a:solidFill>
                <a:effectLst/>
                <a:uLnTx/>
                <a:uFillTx/>
                <a:ea typeface="+mn-ea"/>
                <a:cs typeface="+mn-cs"/>
              </a:rPr>
              <a:t>damages arising from or reliance upon, or use of, any information provided herein. The content of this document is subject to change without further notice. Please contact your local dsm-firmenich representative for </a:t>
            </a:r>
            <a:r>
              <a:rPr lang="en-GB" sz="1200">
                <a:solidFill>
                  <a:schemeClr val="bg1"/>
                </a:solidFill>
              </a:rPr>
              <a:t>the latest information</a:t>
            </a:r>
            <a:r>
              <a:rPr kumimoji="0" lang="en-GB" sz="1200" b="0" i="0" u="none" strike="noStrike" kern="0" cap="none" spc="0" normalizeH="0" baseline="0" noProof="0">
                <a:ln>
                  <a:noFill/>
                </a:ln>
                <a:solidFill>
                  <a:schemeClr val="bg1"/>
                </a:solidFill>
                <a:effectLst/>
                <a:uLnTx/>
                <a:uFillTx/>
                <a:ea typeface="+mn-ea"/>
                <a:cs typeface="+mn-cs"/>
              </a:rPr>
              <a:t>. All trademarks listed in this document are either (registered) trademarks of, or trademarks licensed by, the dsm-firmenich group of companies, unless explicitly stated otherwise.</a:t>
            </a:r>
          </a:p>
        </p:txBody>
      </p:sp>
      <p:sp>
        <p:nvSpPr>
          <p:cNvPr id="49" name="Title 2">
            <a:extLst>
              <a:ext uri="{FF2B5EF4-FFF2-40B4-BE49-F238E27FC236}">
                <a16:creationId xmlns:a16="http://schemas.microsoft.com/office/drawing/2014/main" id="{D135AAA1-4050-B822-17F2-51CBD217BB0F}"/>
              </a:ext>
            </a:extLst>
          </p:cNvPr>
          <p:cNvSpPr txBox="1">
            <a:spLocks/>
          </p:cNvSpPr>
          <p:nvPr userDrawn="1"/>
        </p:nvSpPr>
        <p:spPr>
          <a:xfrm>
            <a:off x="302401" y="3693861"/>
            <a:ext cx="10105856" cy="262143"/>
          </a:xfrm>
          <a:prstGeom prst="rect">
            <a:avLst/>
          </a:prstGeom>
        </p:spPr>
        <p:txBody>
          <a:bodyPr vert="horz" lIns="0" tIns="0" rIns="0" bIns="0" rtlCol="0" anchor="t">
            <a:noAutofit/>
          </a:bodyPr>
          <a:lstStyle>
            <a:lvl1pPr algn="l" defTabSz="914400" rtl="0" eaLnBrk="1" latinLnBrk="0" hangingPunct="1">
              <a:lnSpc>
                <a:spcPct val="90000"/>
              </a:lnSpc>
              <a:spcBef>
                <a:spcPct val="0"/>
              </a:spcBef>
              <a:buNone/>
              <a:defRPr sz="5700" kern="1200">
                <a:solidFill>
                  <a:schemeClr val="bg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GB" sz="1800" b="0" i="0" u="none" strike="noStrike" kern="1200" cap="none" spc="0" normalizeH="0" baseline="0" noProof="0">
                <a:ln>
                  <a:noFill/>
                </a:ln>
                <a:effectLst/>
                <a:uLnTx/>
                <a:uFillTx/>
                <a:latin typeface="DM Sans Bold"/>
                <a:ea typeface="+mj-ea"/>
                <a:cs typeface="+mj-cs"/>
              </a:rPr>
              <a:t>Disclaimer Formulation Guideline</a:t>
            </a:r>
            <a:endParaRPr kumimoji="0" lang="en-US" sz="1800" b="0" i="0" u="none" strike="noStrike" kern="1200" cap="none" spc="0" normalizeH="0" baseline="0" noProof="0">
              <a:ln>
                <a:noFill/>
              </a:ln>
              <a:effectLst/>
              <a:uLnTx/>
              <a:uFillTx/>
              <a:latin typeface="DM Sans Bold"/>
              <a:ea typeface="+mj-ea"/>
              <a:cs typeface="+mj-cs"/>
            </a:endParaRPr>
          </a:p>
        </p:txBody>
      </p:sp>
      <p:sp>
        <p:nvSpPr>
          <p:cNvPr id="50" name="Text Placeholder 1">
            <a:extLst>
              <a:ext uri="{FF2B5EF4-FFF2-40B4-BE49-F238E27FC236}">
                <a16:creationId xmlns:a16="http://schemas.microsoft.com/office/drawing/2014/main" id="{59A53D4E-2C52-46D2-163F-8502C9B57475}"/>
              </a:ext>
            </a:extLst>
          </p:cNvPr>
          <p:cNvSpPr>
            <a:spLocks noGrp="1"/>
          </p:cNvSpPr>
          <p:nvPr userDrawn="1"/>
        </p:nvSpPr>
        <p:spPr>
          <a:xfrm>
            <a:off x="332750" y="4283463"/>
            <a:ext cx="11352188" cy="1442064"/>
          </a:xfrm>
          <a:prstGeom prst="rect">
            <a:avLst/>
          </a:prstGeom>
        </p:spPr>
        <p:txBody>
          <a:bodyPr vert="horz" wrap="square" lIns="0" tIns="0" rIns="0" bIns="0" rtlCol="0" anchor="b">
            <a:noAutofit/>
          </a:bodyPr>
          <a:lstStyle>
            <a:lvl1pPr marL="0" indent="0" algn="l" defTabSz="914400" rtl="0" eaLnBrk="1" latinLnBrk="0" hangingPunct="1">
              <a:lnSpc>
                <a:spcPct val="100000"/>
              </a:lnSpc>
              <a:spcBef>
                <a:spcPts val="0"/>
              </a:spcBef>
              <a:buFont typeface="Arial" panose="020B0604020202020204" pitchFamily="34" charset="0"/>
              <a:buNone/>
              <a:defRPr sz="1800" b="0" kern="0" spc="0" baseline="0">
                <a:solidFill>
                  <a:schemeClr val="tx1"/>
                </a:solidFill>
                <a:latin typeface="+mn-lt"/>
                <a:ea typeface="+mn-ea"/>
                <a:cs typeface="+mn-cs"/>
              </a:defRPr>
            </a:lvl1pPr>
            <a:lvl2pPr marL="457200" indent="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None/>
              <a:defRPr sz="2000" b="1" kern="1200">
                <a:solidFill>
                  <a:schemeClr val="tx1"/>
                </a:solidFill>
                <a:latin typeface="+mn-lt"/>
                <a:ea typeface="+mn-ea"/>
                <a:cs typeface="+mn-cs"/>
              </a:defRPr>
            </a:lvl2pPr>
            <a:lvl3pPr marL="914400" indent="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None/>
              <a:defRPr sz="1800" b="1" kern="1200">
                <a:solidFill>
                  <a:schemeClr val="tx1"/>
                </a:solidFill>
                <a:latin typeface="+mn-lt"/>
                <a:ea typeface="+mn-ea"/>
                <a:cs typeface="+mn-cs"/>
              </a:defRPr>
            </a:lvl3pPr>
            <a:lvl4pPr marL="1371600" indent="0" algn="l" defTabSz="914400" rtl="0" eaLnBrk="1" latinLnBrk="0" hangingPunct="1">
              <a:lnSpc>
                <a:spcPct val="90000"/>
              </a:lnSpc>
              <a:spcBef>
                <a:spcPts val="500"/>
              </a:spcBef>
              <a:buClr>
                <a:srgbClr val="89C7E8"/>
              </a:buClr>
              <a:buSzPct val="90000"/>
              <a:buFont typeface="Wingdings" panose="05000000000000000000" pitchFamily="2" charset="2"/>
              <a:buNone/>
              <a:defRPr sz="1600" b="1" kern="1200">
                <a:solidFill>
                  <a:schemeClr val="tx1"/>
                </a:solidFill>
                <a:latin typeface="+mn-lt"/>
                <a:ea typeface="+mn-ea"/>
                <a:cs typeface="+mn-cs"/>
              </a:defRPr>
            </a:lvl4pPr>
            <a:lvl5pPr marL="1828800" indent="0" algn="l" defTabSz="914400" rtl="0" eaLnBrk="1" latinLnBrk="0" hangingPunct="1">
              <a:lnSpc>
                <a:spcPct val="100000"/>
              </a:lnSpc>
              <a:spcBef>
                <a:spcPts val="0"/>
              </a:spcBef>
              <a:spcAft>
                <a:spcPts val="0"/>
              </a:spcAft>
              <a:buClr>
                <a:schemeClr val="accent4"/>
              </a:buClr>
              <a:buSzPct val="80000"/>
              <a:buFontTx/>
              <a:buNone/>
              <a:defRPr sz="1600" b="1" kern="1200">
                <a:solidFill>
                  <a:schemeClr val="tx1"/>
                </a:solidFill>
                <a:latin typeface="+mn-lt"/>
                <a:ea typeface="+mn-ea"/>
                <a:cs typeface="+mn-cs"/>
              </a:defRPr>
            </a:lvl5pPr>
            <a:lvl6pPr marL="2286000" indent="0" algn="l" defTabSz="914400" rtl="0" eaLnBrk="1" latinLnBrk="0" hangingPunct="1">
              <a:lnSpc>
                <a:spcPct val="90000"/>
              </a:lnSpc>
              <a:spcBef>
                <a:spcPts val="500"/>
              </a:spcBef>
              <a:spcAft>
                <a:spcPts val="400"/>
              </a:spcAft>
              <a:buClr>
                <a:schemeClr val="accent4"/>
              </a:buClr>
              <a:buSzPct val="80000"/>
              <a:buFontTx/>
              <a:buNone/>
              <a:defRPr sz="1600" b="1" kern="1200">
                <a:solidFill>
                  <a:schemeClr val="tx1"/>
                </a:solidFill>
                <a:latin typeface="+mn-lt"/>
                <a:ea typeface="+mn-ea"/>
                <a:cs typeface="+mn-cs"/>
              </a:defRPr>
            </a:lvl6pPr>
            <a:lvl7pPr marL="2743200" indent="0" algn="l" defTabSz="914400" rtl="0" eaLnBrk="1" latinLnBrk="0" hangingPunct="1">
              <a:lnSpc>
                <a:spcPct val="90000"/>
              </a:lnSpc>
              <a:spcBef>
                <a:spcPts val="500"/>
              </a:spcBef>
              <a:spcAft>
                <a:spcPts val="400"/>
              </a:spcAft>
              <a:buSzPct val="80000"/>
              <a:buFontTx/>
              <a:buNone/>
              <a:defRPr sz="1600" b="1"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9pPr>
          </a:lstStyle>
          <a:p>
            <a:r>
              <a:rPr lang="en-US" sz="1200">
                <a:solidFill>
                  <a:schemeClr val="bg1"/>
                </a:solidFill>
              </a:rPr>
              <a:t>The information provided herein is provided for information purposes only and has been prepared by dsm-firmenich in accordance with its own methodology. </a:t>
            </a:r>
          </a:p>
          <a:p>
            <a:r>
              <a:rPr lang="en-US" sz="1200">
                <a:solidFill>
                  <a:schemeClr val="bg1"/>
                </a:solidFill>
              </a:rPr>
              <a:t>dsm-firmenich has used diligent care to ensure that it is accurate and up-to-date, however, dsm-firmenich makes no representation or warranty, either expressly or implied, of the accuracy, reliability, or completeness thereof. In no event shall dsm-firmenich be liable for any damages arising from or reliance upon, or use of, any information provided herein. Further, dsm-firmenich shall not bear any liability for the application and/or use of any processed material containing its product(s). The formulation of the finished product is the customer’s sole responsibility. It is the customer’s responsibility to determine the suitability of dsm-firmenich’s products regarding user specific purposes, assess compatibility and stability of their finished product(s) and to ensure compliance of their finished product(s) with relevant laws and regulations. Any product, marketing or other claims made by customer are its sole responsibility. The content of this document is subject to change without further notice. Please contact your local dsm-firmenich representative for further details. © DSM Nutritional Products AG, 2025.</a:t>
            </a:r>
          </a:p>
          <a:p>
            <a:endParaRPr lang="en-US" sz="1200">
              <a:solidFill>
                <a:schemeClr val="bg1"/>
              </a:solidFill>
            </a:endParaRPr>
          </a:p>
        </p:txBody>
      </p:sp>
      <p:sp>
        <p:nvSpPr>
          <p:cNvPr id="60" name="Text Placeholder 3">
            <a:extLst>
              <a:ext uri="{FF2B5EF4-FFF2-40B4-BE49-F238E27FC236}">
                <a16:creationId xmlns:a16="http://schemas.microsoft.com/office/drawing/2014/main" id="{0BD860B9-7A17-1FA5-22EC-0A93F18CFB2E}"/>
              </a:ext>
            </a:extLst>
          </p:cNvPr>
          <p:cNvSpPr txBox="1">
            <a:spLocks/>
          </p:cNvSpPr>
          <p:nvPr userDrawn="1"/>
        </p:nvSpPr>
        <p:spPr>
          <a:xfrm>
            <a:off x="302401" y="215517"/>
            <a:ext cx="11352188" cy="842984"/>
          </a:xfrm>
          <a:prstGeom prst="rect">
            <a:avLst/>
          </a:prstGeom>
        </p:spPr>
        <p:txBody>
          <a:bodyPr lIns="0" tIns="0" rIns="0" bIns="0" anchor="t"/>
          <a:lstStyle>
            <a:lvl1pPr marL="0" indent="0" algn="l" defTabSz="914400" rtl="0" eaLnBrk="1" latinLnBrk="0" hangingPunct="1">
              <a:lnSpc>
                <a:spcPct val="100000"/>
              </a:lnSpc>
              <a:spcBef>
                <a:spcPts val="0"/>
              </a:spcBef>
              <a:buFont typeface="Arial" panose="020B0604020202020204" pitchFamily="34" charset="0"/>
              <a:buNone/>
              <a:defRPr sz="2850" kern="0" spc="0" baseline="0">
                <a:solidFill>
                  <a:schemeClr val="tx1"/>
                </a:solidFill>
                <a:latin typeface="+mn-lt"/>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285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285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285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1200" kern="1200">
                <a:solidFill>
                  <a:schemeClr val="tx1"/>
                </a:solidFill>
                <a:latin typeface="+mn-lt"/>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1600"/>
              </a:spcAft>
              <a:buClrTx/>
              <a:buSzTx/>
              <a:buFont typeface="Arial" panose="020B0604020202020204" pitchFamily="34" charset="0"/>
              <a:buNone/>
              <a:tabLst/>
              <a:defRPr/>
            </a:pPr>
            <a:r>
              <a:rPr lang="en-US" sz="2300" b="1">
                <a:solidFill>
                  <a:schemeClr val="bg1"/>
                </a:solidFill>
              </a:rPr>
              <a:t>Disclaimer</a:t>
            </a:r>
            <a:endParaRPr kumimoji="0" lang="en-GB" sz="2300" b="1" i="0" u="none" strike="noStrike" kern="0" cap="none" spc="0" normalizeH="0" baseline="0" noProof="0">
              <a:ln>
                <a:noFill/>
              </a:ln>
              <a:solidFill>
                <a:schemeClr val="bg1"/>
              </a:solidFill>
              <a:effectLst/>
              <a:uLnTx/>
              <a:uFillTx/>
              <a:ea typeface="+mn-ea"/>
              <a:cs typeface="+mn-cs"/>
            </a:endParaRPr>
          </a:p>
        </p:txBody>
      </p:sp>
      <p:sp>
        <p:nvSpPr>
          <p:cNvPr id="62" name="Text Placeholder 3">
            <a:extLst>
              <a:ext uri="{FF2B5EF4-FFF2-40B4-BE49-F238E27FC236}">
                <a16:creationId xmlns:a16="http://schemas.microsoft.com/office/drawing/2014/main" id="{318F7994-5FA2-5959-8662-EF1BFEB745A3}"/>
              </a:ext>
            </a:extLst>
          </p:cNvPr>
          <p:cNvSpPr txBox="1">
            <a:spLocks/>
          </p:cNvSpPr>
          <p:nvPr userDrawn="1"/>
        </p:nvSpPr>
        <p:spPr>
          <a:xfrm>
            <a:off x="302401" y="584867"/>
            <a:ext cx="11352188" cy="429306"/>
          </a:xfrm>
          <a:prstGeom prst="rect">
            <a:avLst/>
          </a:prstGeom>
        </p:spPr>
        <p:txBody>
          <a:bodyPr lIns="0" tIns="0" rIns="0" bIns="0" anchor="t"/>
          <a:lstStyle>
            <a:lvl1pPr marL="0" indent="0" algn="l" defTabSz="914400" rtl="0" eaLnBrk="1" latinLnBrk="0" hangingPunct="1">
              <a:lnSpc>
                <a:spcPct val="100000"/>
              </a:lnSpc>
              <a:spcBef>
                <a:spcPts val="0"/>
              </a:spcBef>
              <a:buFont typeface="Arial" panose="020B0604020202020204" pitchFamily="34" charset="0"/>
              <a:buNone/>
              <a:defRPr sz="2850" kern="0" spc="0" baseline="0">
                <a:solidFill>
                  <a:schemeClr val="tx1"/>
                </a:solidFill>
                <a:latin typeface="+mn-lt"/>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285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285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285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1200" kern="1200">
                <a:solidFill>
                  <a:schemeClr val="tx1"/>
                </a:solidFill>
                <a:latin typeface="+mn-lt"/>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r>
              <a:rPr lang="en-US" sz="1200">
                <a:solidFill>
                  <a:schemeClr val="bg1"/>
                </a:solidFill>
              </a:rPr>
              <a:t>Copyright © DSM Nutritional Products Ltd 2025, 4002 Basel, Switzerland. </a:t>
            </a:r>
          </a:p>
          <a:p>
            <a:r>
              <a:rPr lang="en-US" sz="1200" err="1">
                <a:solidFill>
                  <a:schemeClr val="bg1"/>
                </a:solidFill>
              </a:rPr>
              <a:t>www.dsm-firmenich.com</a:t>
            </a:r>
            <a:r>
              <a:rPr lang="en-US" sz="1200">
                <a:solidFill>
                  <a:schemeClr val="bg1"/>
                </a:solidFill>
              </a:rPr>
              <a:t>. All rights reserved.</a:t>
            </a:r>
          </a:p>
        </p:txBody>
      </p:sp>
    </p:spTree>
    <p:extLst>
      <p:ext uri="{BB962C8B-B14F-4D97-AF65-F5344CB8AC3E}">
        <p14:creationId xmlns:p14="http://schemas.microsoft.com/office/powerpoint/2010/main" val="3728975421"/>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1_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519245-9FE3-A2A7-8859-C4D9A6318CDD}"/>
              </a:ext>
            </a:extLst>
          </p:cNvPr>
          <p:cNvSpPr>
            <a:spLocks noGrp="1"/>
          </p:cNvSpPr>
          <p:nvPr>
            <p:ph type="title" hasCustomPrompt="1"/>
          </p:nvPr>
        </p:nvSpPr>
        <p:spPr/>
        <p:txBody>
          <a:bodyPr anchor="t"/>
          <a:lstStyle>
            <a:lvl1pPr>
              <a:defRPr/>
            </a:lvl1pPr>
          </a:lstStyle>
          <a:p>
            <a:r>
              <a:rPr lang="en-US"/>
              <a:t>Slide title</a:t>
            </a:r>
            <a:endParaRPr lang="en-GB"/>
          </a:p>
        </p:txBody>
      </p:sp>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p>
            <a:fld id="{5BA3E189-2F3A-42E5-B572-3520703B6186}" type="slidenum">
              <a:rPr lang="en-GB" smtClean="0"/>
              <a:pPr/>
              <a:t>‹#›</a:t>
            </a:fld>
            <a:endParaRPr lang="en-GB"/>
          </a:p>
        </p:txBody>
      </p:sp>
      <p:sp>
        <p:nvSpPr>
          <p:cNvPr id="4" name="Text Placeholder 2">
            <a:extLst>
              <a:ext uri="{FF2B5EF4-FFF2-40B4-BE49-F238E27FC236}">
                <a16:creationId xmlns:a16="http://schemas.microsoft.com/office/drawing/2014/main" id="{28E1CB13-75CE-6709-E416-B5090397D04D}"/>
              </a:ext>
            </a:extLst>
          </p:cNvPr>
          <p:cNvSpPr>
            <a:spLocks noGrp="1"/>
          </p:cNvSpPr>
          <p:nvPr>
            <p:ph type="body" idx="11" hasCustomPrompt="1"/>
          </p:nvPr>
        </p:nvSpPr>
        <p:spPr>
          <a:xfrm>
            <a:off x="302400" y="605611"/>
            <a:ext cx="11587200" cy="288767"/>
          </a:xfrm>
        </p:spPr>
        <p:txBody>
          <a:bodyPr anchor="b">
            <a:no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5" name="Text Placeholder 10">
            <a:extLst>
              <a:ext uri="{FF2B5EF4-FFF2-40B4-BE49-F238E27FC236}">
                <a16:creationId xmlns:a16="http://schemas.microsoft.com/office/drawing/2014/main" id="{A30A661D-C865-B653-80FD-2E3D099402C2}"/>
              </a:ext>
            </a:extLst>
          </p:cNvPr>
          <p:cNvSpPr>
            <a:spLocks noGrp="1"/>
          </p:cNvSpPr>
          <p:nvPr>
            <p:ph type="body" sz="quarter" idx="23" hasCustomPrompt="1"/>
          </p:nvPr>
        </p:nvSpPr>
        <p:spPr>
          <a:xfrm>
            <a:off x="302399" y="6093396"/>
            <a:ext cx="3528001" cy="116604"/>
          </a:xfrm>
        </p:spPr>
        <p:txBody>
          <a:bodyPr/>
          <a:lstStyle>
            <a:lvl1pPr>
              <a:defRPr sz="800">
                <a:latin typeface="DM Sans" pitchFamily="2" charset="0"/>
              </a:defRPr>
            </a:lvl1pPr>
            <a:lvl5pPr>
              <a:defRPr sz="800">
                <a:solidFill>
                  <a:schemeClr val="tx1"/>
                </a:solidFill>
                <a:latin typeface="DM Sans" pitchFamily="2" charset="0"/>
              </a:defRPr>
            </a:lvl5pPr>
          </a:lstStyle>
          <a:p>
            <a:pPr lvl="0"/>
            <a:r>
              <a:rPr lang="fr-FR"/>
              <a:t>Note: 1. xxx</a:t>
            </a:r>
          </a:p>
          <a:p>
            <a:pPr lvl="4"/>
            <a:endParaRPr lang="en-GB"/>
          </a:p>
        </p:txBody>
      </p:sp>
      <p:sp>
        <p:nvSpPr>
          <p:cNvPr id="6" name="Text Placeholder 10">
            <a:extLst>
              <a:ext uri="{FF2B5EF4-FFF2-40B4-BE49-F238E27FC236}">
                <a16:creationId xmlns:a16="http://schemas.microsoft.com/office/drawing/2014/main" id="{8EF51F7C-325F-F311-158B-F77F193E8278}"/>
              </a:ext>
            </a:extLst>
          </p:cNvPr>
          <p:cNvSpPr>
            <a:spLocks noGrp="1"/>
          </p:cNvSpPr>
          <p:nvPr>
            <p:ph type="body" sz="quarter" idx="24" hasCustomPrompt="1"/>
          </p:nvPr>
        </p:nvSpPr>
        <p:spPr>
          <a:xfrm>
            <a:off x="302398" y="6214540"/>
            <a:ext cx="3528001" cy="121588"/>
          </a:xfrm>
        </p:spPr>
        <p:txBody>
          <a:bodyPr/>
          <a:lstStyle>
            <a:lvl1pPr>
              <a:defRPr sz="800">
                <a:latin typeface="DM Sans" pitchFamily="2" charset="0"/>
              </a:defRPr>
            </a:lvl1pPr>
            <a:lvl5pPr>
              <a:defRPr sz="800">
                <a:solidFill>
                  <a:schemeClr val="tx1"/>
                </a:solidFill>
                <a:latin typeface="DM Sans" pitchFamily="2" charset="0"/>
              </a:defRPr>
            </a:lvl5pPr>
          </a:lstStyle>
          <a:p>
            <a:pPr lvl="0"/>
            <a:r>
              <a:rPr lang="fr-FR"/>
              <a:t>Source: xxx</a:t>
            </a:r>
          </a:p>
          <a:p>
            <a:pPr lvl="4"/>
            <a:endParaRPr lang="en-GB"/>
          </a:p>
        </p:txBody>
      </p:sp>
      <p:sp>
        <p:nvSpPr>
          <p:cNvPr id="13" name="Text Placeholder 11">
            <a:extLst>
              <a:ext uri="{FF2B5EF4-FFF2-40B4-BE49-F238E27FC236}">
                <a16:creationId xmlns:a16="http://schemas.microsoft.com/office/drawing/2014/main" id="{DBAA8698-8BAC-F2AF-4969-BE67104208A9}"/>
              </a:ext>
            </a:extLst>
          </p:cNvPr>
          <p:cNvSpPr>
            <a:spLocks noGrp="1"/>
          </p:cNvSpPr>
          <p:nvPr>
            <p:ph type="body" sz="quarter" idx="26" hasCustomPrompt="1"/>
          </p:nvPr>
        </p:nvSpPr>
        <p:spPr>
          <a:xfrm>
            <a:off x="9528212" y="894378"/>
            <a:ext cx="2361387" cy="184667"/>
          </a:xfrm>
        </p:spPr>
        <p:txBody>
          <a:bodyPr/>
          <a:lstStyle>
            <a:lvl1pPr algn="r">
              <a:defRPr sz="1200">
                <a:latin typeface="+mn-lt"/>
              </a:defRPr>
            </a:lvl1pPr>
          </a:lstStyle>
          <a:p>
            <a:pPr lvl="0"/>
            <a:r>
              <a:rPr lang="en-GB"/>
              <a:t>document status</a:t>
            </a:r>
          </a:p>
        </p:txBody>
      </p:sp>
    </p:spTree>
    <p:extLst>
      <p:ext uri="{BB962C8B-B14F-4D97-AF65-F5344CB8AC3E}">
        <p14:creationId xmlns:p14="http://schemas.microsoft.com/office/powerpoint/2010/main" val="87749237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cSld name="Title Slide 23">
    <p:bg>
      <p:bgPr>
        <a:solidFill>
          <a:schemeClr val="bg1"/>
        </a:solidFill>
        <a:effectLst/>
      </p:bgPr>
    </p:bg>
    <p:spTree>
      <p:nvGrpSpPr>
        <p:cNvPr id="1" name=""/>
        <p:cNvGrpSpPr/>
        <p:nvPr/>
      </p:nvGrpSpPr>
      <p:grpSpPr>
        <a:xfrm>
          <a:off x="0" y="0"/>
          <a:ext cx="0" cy="0"/>
          <a:chOff x="0" y="0"/>
          <a:chExt cx="0" cy="0"/>
        </a:xfrm>
      </p:grpSpPr>
      <p:sp>
        <p:nvSpPr>
          <p:cNvPr id="5" name="Picture Placeholder 1">
            <a:extLst>
              <a:ext uri="{FF2B5EF4-FFF2-40B4-BE49-F238E27FC236}">
                <a16:creationId xmlns:a16="http://schemas.microsoft.com/office/drawing/2014/main" id="{DC65F0CE-7C4E-D9DD-5843-5F1F59E1D65B}"/>
              </a:ext>
            </a:extLst>
          </p:cNvPr>
          <p:cNvSpPr>
            <a:spLocks noGrp="1"/>
          </p:cNvSpPr>
          <p:nvPr>
            <p:ph type="pic" sz="quarter" idx="25" hasCustomPrompt="1"/>
          </p:nvPr>
        </p:nvSpPr>
        <p:spPr>
          <a:xfrm>
            <a:off x="0" y="0"/>
            <a:ext cx="12191999" cy="6858000"/>
          </a:xfrm>
          <a:custGeom>
            <a:avLst/>
            <a:gdLst>
              <a:gd name="connsiteX0" fmla="*/ 10218734 w 12191999"/>
              <a:gd name="connsiteY0" fmla="*/ 6463992 h 6858000"/>
              <a:gd name="connsiteX1" fmla="*/ 10218734 w 12191999"/>
              <a:gd name="connsiteY1" fmla="*/ 6493322 h 6858000"/>
              <a:gd name="connsiteX2" fmla="*/ 10280563 w 12191999"/>
              <a:gd name="connsiteY2" fmla="*/ 6493322 h 6858000"/>
              <a:gd name="connsiteX3" fmla="*/ 10280563 w 12191999"/>
              <a:gd name="connsiteY3" fmla="*/ 6463992 h 6858000"/>
              <a:gd name="connsiteX4" fmla="*/ 9758910 w 12191999"/>
              <a:gd name="connsiteY4" fmla="*/ 6441364 h 6858000"/>
              <a:gd name="connsiteX5" fmla="*/ 9794388 w 12191999"/>
              <a:gd name="connsiteY5" fmla="*/ 6481590 h 6858000"/>
              <a:gd name="connsiteX6" fmla="*/ 9758910 w 12191999"/>
              <a:gd name="connsiteY6" fmla="*/ 6521821 h 6858000"/>
              <a:gd name="connsiteX7" fmla="*/ 9723150 w 12191999"/>
              <a:gd name="connsiteY7" fmla="*/ 6481313 h 6858000"/>
              <a:gd name="connsiteX8" fmla="*/ 9758910 w 12191999"/>
              <a:gd name="connsiteY8" fmla="*/ 6441364 h 6858000"/>
              <a:gd name="connsiteX9" fmla="*/ 10848775 w 12191999"/>
              <a:gd name="connsiteY9" fmla="*/ 6439133 h 6858000"/>
              <a:gd name="connsiteX10" fmla="*/ 10880900 w 12191999"/>
              <a:gd name="connsiteY10" fmla="*/ 6468186 h 6858000"/>
              <a:gd name="connsiteX11" fmla="*/ 10813856 w 12191999"/>
              <a:gd name="connsiteY11" fmla="*/ 6468186 h 6858000"/>
              <a:gd name="connsiteX12" fmla="*/ 10848775 w 12191999"/>
              <a:gd name="connsiteY12" fmla="*/ 6439133 h 6858000"/>
              <a:gd name="connsiteX13" fmla="*/ 11084276 w 12191999"/>
              <a:gd name="connsiteY13" fmla="*/ 6414269 h 6858000"/>
              <a:gd name="connsiteX14" fmla="*/ 11084276 w 12191999"/>
              <a:gd name="connsiteY14" fmla="*/ 6548920 h 6858000"/>
              <a:gd name="connsiteX15" fmla="*/ 11118918 w 12191999"/>
              <a:gd name="connsiteY15" fmla="*/ 6548920 h 6858000"/>
              <a:gd name="connsiteX16" fmla="*/ 11118918 w 12191999"/>
              <a:gd name="connsiteY16" fmla="*/ 6414269 h 6858000"/>
              <a:gd name="connsiteX17" fmla="*/ 10445103 w 12191999"/>
              <a:gd name="connsiteY17" fmla="*/ 6414269 h 6858000"/>
              <a:gd name="connsiteX18" fmla="*/ 10445103 w 12191999"/>
              <a:gd name="connsiteY18" fmla="*/ 6548920 h 6858000"/>
              <a:gd name="connsiteX19" fmla="*/ 10479745 w 12191999"/>
              <a:gd name="connsiteY19" fmla="*/ 6548920 h 6858000"/>
              <a:gd name="connsiteX20" fmla="*/ 10479745 w 12191999"/>
              <a:gd name="connsiteY20" fmla="*/ 6488297 h 6858000"/>
              <a:gd name="connsiteX21" fmla="*/ 10515505 w 12191999"/>
              <a:gd name="connsiteY21" fmla="*/ 6446394 h 6858000"/>
              <a:gd name="connsiteX22" fmla="*/ 10528914 w 12191999"/>
              <a:gd name="connsiteY22" fmla="*/ 6446394 h 6858000"/>
              <a:gd name="connsiteX23" fmla="*/ 10528914 w 12191999"/>
              <a:gd name="connsiteY23" fmla="*/ 6414269 h 6858000"/>
              <a:gd name="connsiteX24" fmla="*/ 10511593 w 12191999"/>
              <a:gd name="connsiteY24" fmla="*/ 6414828 h 6858000"/>
              <a:gd name="connsiteX25" fmla="*/ 10478068 w 12191999"/>
              <a:gd name="connsiteY25" fmla="*/ 6439410 h 6858000"/>
              <a:gd name="connsiteX26" fmla="*/ 10478068 w 12191999"/>
              <a:gd name="connsiteY26" fmla="*/ 6414269 h 6858000"/>
              <a:gd name="connsiteX27" fmla="*/ 10384766 w 12191999"/>
              <a:gd name="connsiteY27" fmla="*/ 6414269 h 6858000"/>
              <a:gd name="connsiteX28" fmla="*/ 10384766 w 12191999"/>
              <a:gd name="connsiteY28" fmla="*/ 6548920 h 6858000"/>
              <a:gd name="connsiteX29" fmla="*/ 10419408 w 12191999"/>
              <a:gd name="connsiteY29" fmla="*/ 6548920 h 6858000"/>
              <a:gd name="connsiteX30" fmla="*/ 10419408 w 12191999"/>
              <a:gd name="connsiteY30" fmla="*/ 6414269 h 6858000"/>
              <a:gd name="connsiteX31" fmla="*/ 11208026 w 12191999"/>
              <a:gd name="connsiteY31" fmla="*/ 6410921 h 6858000"/>
              <a:gd name="connsiteX32" fmla="*/ 11137906 w 12191999"/>
              <a:gd name="connsiteY32" fmla="*/ 6481600 h 6858000"/>
              <a:gd name="connsiteX33" fmla="*/ 11208026 w 12191999"/>
              <a:gd name="connsiteY33" fmla="*/ 6552279 h 6858000"/>
              <a:gd name="connsiteX34" fmla="*/ 11274234 w 12191999"/>
              <a:gd name="connsiteY34" fmla="*/ 6501716 h 6858000"/>
              <a:gd name="connsiteX35" fmla="*/ 11237638 w 12191999"/>
              <a:gd name="connsiteY35" fmla="*/ 6501716 h 6858000"/>
              <a:gd name="connsiteX36" fmla="*/ 11207749 w 12191999"/>
              <a:gd name="connsiteY36" fmla="*/ 6522667 h 6858000"/>
              <a:gd name="connsiteX37" fmla="*/ 11173389 w 12191999"/>
              <a:gd name="connsiteY37" fmla="*/ 6481600 h 6858000"/>
              <a:gd name="connsiteX38" fmla="*/ 11207749 w 12191999"/>
              <a:gd name="connsiteY38" fmla="*/ 6440810 h 6858000"/>
              <a:gd name="connsiteX39" fmla="*/ 11237638 w 12191999"/>
              <a:gd name="connsiteY39" fmla="*/ 6461484 h 6858000"/>
              <a:gd name="connsiteX40" fmla="*/ 11274234 w 12191999"/>
              <a:gd name="connsiteY40" fmla="*/ 6461484 h 6858000"/>
              <a:gd name="connsiteX41" fmla="*/ 11208026 w 12191999"/>
              <a:gd name="connsiteY41" fmla="*/ 6410921 h 6858000"/>
              <a:gd name="connsiteX42" fmla="*/ 11010802 w 12191999"/>
              <a:gd name="connsiteY42" fmla="*/ 6410916 h 6858000"/>
              <a:gd name="connsiteX43" fmla="*/ 10967222 w 12191999"/>
              <a:gd name="connsiteY43" fmla="*/ 6436898 h 6858000"/>
              <a:gd name="connsiteX44" fmla="*/ 10967222 w 12191999"/>
              <a:gd name="connsiteY44" fmla="*/ 6414269 h 6858000"/>
              <a:gd name="connsiteX45" fmla="*/ 10934257 w 12191999"/>
              <a:gd name="connsiteY45" fmla="*/ 6414269 h 6858000"/>
              <a:gd name="connsiteX46" fmla="*/ 10934257 w 12191999"/>
              <a:gd name="connsiteY46" fmla="*/ 6548921 h 6858000"/>
              <a:gd name="connsiteX47" fmla="*/ 10969176 w 12191999"/>
              <a:gd name="connsiteY47" fmla="*/ 6548921 h 6858000"/>
              <a:gd name="connsiteX48" fmla="*/ 10969176 w 12191999"/>
              <a:gd name="connsiteY48" fmla="*/ 6479359 h 6858000"/>
              <a:gd name="connsiteX49" fmla="*/ 10999906 w 12191999"/>
              <a:gd name="connsiteY49" fmla="*/ 6440528 h 6858000"/>
              <a:gd name="connsiteX50" fmla="*/ 11026165 w 12191999"/>
              <a:gd name="connsiteY50" fmla="*/ 6476006 h 6858000"/>
              <a:gd name="connsiteX51" fmla="*/ 11026165 w 12191999"/>
              <a:gd name="connsiteY51" fmla="*/ 6548921 h 6858000"/>
              <a:gd name="connsiteX52" fmla="*/ 11061084 w 12191999"/>
              <a:gd name="connsiteY52" fmla="*/ 6548921 h 6858000"/>
              <a:gd name="connsiteX53" fmla="*/ 11061084 w 12191999"/>
              <a:gd name="connsiteY53" fmla="*/ 6472934 h 6858000"/>
              <a:gd name="connsiteX54" fmla="*/ 11010802 w 12191999"/>
              <a:gd name="connsiteY54" fmla="*/ 6410916 h 6858000"/>
              <a:gd name="connsiteX55" fmla="*/ 10848775 w 12191999"/>
              <a:gd name="connsiteY55" fmla="*/ 6410916 h 6858000"/>
              <a:gd name="connsiteX56" fmla="*/ 10778655 w 12191999"/>
              <a:gd name="connsiteY56" fmla="*/ 6482713 h 6858000"/>
              <a:gd name="connsiteX57" fmla="*/ 10848493 w 12191999"/>
              <a:gd name="connsiteY57" fmla="*/ 6552274 h 6858000"/>
              <a:gd name="connsiteX58" fmla="*/ 10912188 w 12191999"/>
              <a:gd name="connsiteY58" fmla="*/ 6506459 h 6858000"/>
              <a:gd name="connsiteX59" fmla="*/ 10876987 w 12191999"/>
              <a:gd name="connsiteY59" fmla="*/ 6506459 h 6858000"/>
              <a:gd name="connsiteX60" fmla="*/ 10848211 w 12191999"/>
              <a:gd name="connsiteY60" fmla="*/ 6523780 h 6858000"/>
              <a:gd name="connsiteX61" fmla="*/ 10813292 w 12191999"/>
              <a:gd name="connsiteY61" fmla="*/ 6489978 h 6858000"/>
              <a:gd name="connsiteX62" fmla="*/ 10914701 w 12191999"/>
              <a:gd name="connsiteY62" fmla="*/ 6489978 h 6858000"/>
              <a:gd name="connsiteX63" fmla="*/ 10916096 w 12191999"/>
              <a:gd name="connsiteY63" fmla="*/ 6476847 h 6858000"/>
              <a:gd name="connsiteX64" fmla="*/ 10848775 w 12191999"/>
              <a:gd name="connsiteY64" fmla="*/ 6410916 h 6858000"/>
              <a:gd name="connsiteX65" fmla="*/ 10619426 w 12191999"/>
              <a:gd name="connsiteY65" fmla="*/ 6410916 h 6858000"/>
              <a:gd name="connsiteX66" fmla="*/ 10576682 w 12191999"/>
              <a:gd name="connsiteY66" fmla="*/ 6432426 h 6858000"/>
              <a:gd name="connsiteX67" fmla="*/ 10576682 w 12191999"/>
              <a:gd name="connsiteY67" fmla="*/ 6414269 h 6858000"/>
              <a:gd name="connsiteX68" fmla="*/ 10543717 w 12191999"/>
              <a:gd name="connsiteY68" fmla="*/ 6414269 h 6858000"/>
              <a:gd name="connsiteX69" fmla="*/ 10543717 w 12191999"/>
              <a:gd name="connsiteY69" fmla="*/ 6548921 h 6858000"/>
              <a:gd name="connsiteX70" fmla="*/ 10578636 w 12191999"/>
              <a:gd name="connsiteY70" fmla="*/ 6548921 h 6858000"/>
              <a:gd name="connsiteX71" fmla="*/ 10578636 w 12191999"/>
              <a:gd name="connsiteY71" fmla="*/ 6479359 h 6858000"/>
              <a:gd name="connsiteX72" fmla="*/ 10609643 w 12191999"/>
              <a:gd name="connsiteY72" fmla="*/ 6440528 h 6858000"/>
              <a:gd name="connsiteX73" fmla="*/ 10634225 w 12191999"/>
              <a:gd name="connsiteY73" fmla="*/ 6476006 h 6858000"/>
              <a:gd name="connsiteX74" fmla="*/ 10634225 w 12191999"/>
              <a:gd name="connsiteY74" fmla="*/ 6548921 h 6858000"/>
              <a:gd name="connsiteX75" fmla="*/ 10669144 w 12191999"/>
              <a:gd name="connsiteY75" fmla="*/ 6548921 h 6858000"/>
              <a:gd name="connsiteX76" fmla="*/ 10669144 w 12191999"/>
              <a:gd name="connsiteY76" fmla="*/ 6479359 h 6858000"/>
              <a:gd name="connsiteX77" fmla="*/ 10700433 w 12191999"/>
              <a:gd name="connsiteY77" fmla="*/ 6440528 h 6858000"/>
              <a:gd name="connsiteX78" fmla="*/ 10724737 w 12191999"/>
              <a:gd name="connsiteY78" fmla="*/ 6476006 h 6858000"/>
              <a:gd name="connsiteX79" fmla="*/ 10724737 w 12191999"/>
              <a:gd name="connsiteY79" fmla="*/ 6548921 h 6858000"/>
              <a:gd name="connsiteX80" fmla="*/ 10759656 w 12191999"/>
              <a:gd name="connsiteY80" fmla="*/ 6548921 h 6858000"/>
              <a:gd name="connsiteX81" fmla="*/ 10759656 w 12191999"/>
              <a:gd name="connsiteY81" fmla="*/ 6472934 h 6858000"/>
              <a:gd name="connsiteX82" fmla="*/ 10707703 w 12191999"/>
              <a:gd name="connsiteY82" fmla="*/ 6410916 h 6858000"/>
              <a:gd name="connsiteX83" fmla="*/ 10661329 w 12191999"/>
              <a:gd name="connsiteY83" fmla="*/ 6435221 h 6858000"/>
              <a:gd name="connsiteX84" fmla="*/ 10619426 w 12191999"/>
              <a:gd name="connsiteY84" fmla="*/ 6410916 h 6858000"/>
              <a:gd name="connsiteX85" fmla="*/ 10056425 w 12191999"/>
              <a:gd name="connsiteY85" fmla="*/ 6410916 h 6858000"/>
              <a:gd name="connsiteX86" fmla="*/ 10013681 w 12191999"/>
              <a:gd name="connsiteY86" fmla="*/ 6432426 h 6858000"/>
              <a:gd name="connsiteX87" fmla="*/ 10013681 w 12191999"/>
              <a:gd name="connsiteY87" fmla="*/ 6414269 h 6858000"/>
              <a:gd name="connsiteX88" fmla="*/ 9980716 w 12191999"/>
              <a:gd name="connsiteY88" fmla="*/ 6414269 h 6858000"/>
              <a:gd name="connsiteX89" fmla="*/ 9980716 w 12191999"/>
              <a:gd name="connsiteY89" fmla="*/ 6548921 h 6858000"/>
              <a:gd name="connsiteX90" fmla="*/ 10015635 w 12191999"/>
              <a:gd name="connsiteY90" fmla="*/ 6548921 h 6858000"/>
              <a:gd name="connsiteX91" fmla="*/ 10015635 w 12191999"/>
              <a:gd name="connsiteY91" fmla="*/ 6479359 h 6858000"/>
              <a:gd name="connsiteX92" fmla="*/ 10046642 w 12191999"/>
              <a:gd name="connsiteY92" fmla="*/ 6440528 h 6858000"/>
              <a:gd name="connsiteX93" fmla="*/ 10071224 w 12191999"/>
              <a:gd name="connsiteY93" fmla="*/ 6476006 h 6858000"/>
              <a:gd name="connsiteX94" fmla="*/ 10071224 w 12191999"/>
              <a:gd name="connsiteY94" fmla="*/ 6548921 h 6858000"/>
              <a:gd name="connsiteX95" fmla="*/ 10106143 w 12191999"/>
              <a:gd name="connsiteY95" fmla="*/ 6548921 h 6858000"/>
              <a:gd name="connsiteX96" fmla="*/ 10106143 w 12191999"/>
              <a:gd name="connsiteY96" fmla="*/ 6479359 h 6858000"/>
              <a:gd name="connsiteX97" fmla="*/ 10137432 w 12191999"/>
              <a:gd name="connsiteY97" fmla="*/ 6440528 h 6858000"/>
              <a:gd name="connsiteX98" fmla="*/ 10161736 w 12191999"/>
              <a:gd name="connsiteY98" fmla="*/ 6476006 h 6858000"/>
              <a:gd name="connsiteX99" fmla="*/ 10161736 w 12191999"/>
              <a:gd name="connsiteY99" fmla="*/ 6548921 h 6858000"/>
              <a:gd name="connsiteX100" fmla="*/ 10196656 w 12191999"/>
              <a:gd name="connsiteY100" fmla="*/ 6548921 h 6858000"/>
              <a:gd name="connsiteX101" fmla="*/ 10196656 w 12191999"/>
              <a:gd name="connsiteY101" fmla="*/ 6472934 h 6858000"/>
              <a:gd name="connsiteX102" fmla="*/ 10144702 w 12191999"/>
              <a:gd name="connsiteY102" fmla="*/ 6410916 h 6858000"/>
              <a:gd name="connsiteX103" fmla="*/ 10098328 w 12191999"/>
              <a:gd name="connsiteY103" fmla="*/ 6435221 h 6858000"/>
              <a:gd name="connsiteX104" fmla="*/ 10056425 w 12191999"/>
              <a:gd name="connsiteY104" fmla="*/ 6410916 h 6858000"/>
              <a:gd name="connsiteX105" fmla="*/ 9903062 w 12191999"/>
              <a:gd name="connsiteY105" fmla="*/ 6410916 h 6858000"/>
              <a:gd name="connsiteX106" fmla="*/ 9849986 w 12191999"/>
              <a:gd name="connsiteY106" fmla="*/ 6453378 h 6858000"/>
              <a:gd name="connsiteX107" fmla="*/ 9866748 w 12191999"/>
              <a:gd name="connsiteY107" fmla="*/ 6480477 h 6858000"/>
              <a:gd name="connsiteX108" fmla="*/ 9900832 w 12191999"/>
              <a:gd name="connsiteY108" fmla="*/ 6492491 h 6858000"/>
              <a:gd name="connsiteX109" fmla="*/ 9927090 w 12191999"/>
              <a:gd name="connsiteY109" fmla="*/ 6510371 h 6858000"/>
              <a:gd name="connsiteX110" fmla="*/ 9906416 w 12191999"/>
              <a:gd name="connsiteY110" fmla="*/ 6525179 h 6858000"/>
              <a:gd name="connsiteX111" fmla="*/ 9880157 w 12191999"/>
              <a:gd name="connsiteY111" fmla="*/ 6506182 h 6858000"/>
              <a:gd name="connsiteX112" fmla="*/ 9845238 w 12191999"/>
              <a:gd name="connsiteY112" fmla="*/ 6506182 h 6858000"/>
              <a:gd name="connsiteX113" fmla="*/ 9906975 w 12191999"/>
              <a:gd name="connsiteY113" fmla="*/ 6552274 h 6858000"/>
              <a:gd name="connsiteX114" fmla="*/ 9961727 w 12191999"/>
              <a:gd name="connsiteY114" fmla="*/ 6508417 h 6858000"/>
              <a:gd name="connsiteX115" fmla="*/ 9936023 w 12191999"/>
              <a:gd name="connsiteY115" fmla="*/ 6474329 h 6858000"/>
              <a:gd name="connsiteX116" fmla="*/ 9911159 w 12191999"/>
              <a:gd name="connsiteY116" fmla="*/ 6467068 h 6858000"/>
              <a:gd name="connsiteX117" fmla="*/ 9883783 w 12191999"/>
              <a:gd name="connsiteY117" fmla="*/ 6451147 h 6858000"/>
              <a:gd name="connsiteX118" fmla="*/ 9902780 w 12191999"/>
              <a:gd name="connsiteY118" fmla="*/ 6438015 h 6858000"/>
              <a:gd name="connsiteX119" fmla="*/ 9924014 w 12191999"/>
              <a:gd name="connsiteY119" fmla="*/ 6452542 h 6858000"/>
              <a:gd name="connsiteX120" fmla="*/ 9956697 w 12191999"/>
              <a:gd name="connsiteY120" fmla="*/ 6452542 h 6858000"/>
              <a:gd name="connsiteX121" fmla="*/ 9903062 w 12191999"/>
              <a:gd name="connsiteY121" fmla="*/ 6410916 h 6858000"/>
              <a:gd name="connsiteX122" fmla="*/ 11577546 w 12191999"/>
              <a:gd name="connsiteY122" fmla="*/ 6410877 h 6858000"/>
              <a:gd name="connsiteX123" fmla="*/ 11506673 w 12191999"/>
              <a:gd name="connsiteY123" fmla="*/ 6481750 h 6858000"/>
              <a:gd name="connsiteX124" fmla="*/ 11577546 w 12191999"/>
              <a:gd name="connsiteY124" fmla="*/ 6552629 h 6858000"/>
              <a:gd name="connsiteX125" fmla="*/ 11629616 w 12191999"/>
              <a:gd name="connsiteY125" fmla="*/ 6529719 h 6858000"/>
              <a:gd name="connsiteX126" fmla="*/ 11681687 w 12191999"/>
              <a:gd name="connsiteY126" fmla="*/ 6552629 h 6858000"/>
              <a:gd name="connsiteX127" fmla="*/ 11751753 w 12191999"/>
              <a:gd name="connsiteY127" fmla="*/ 6491913 h 6858000"/>
              <a:gd name="connsiteX128" fmla="*/ 11821820 w 12191999"/>
              <a:gd name="connsiteY128" fmla="*/ 6552629 h 6858000"/>
              <a:gd name="connsiteX129" fmla="*/ 11892693 w 12191999"/>
              <a:gd name="connsiteY129" fmla="*/ 6481755 h 6858000"/>
              <a:gd name="connsiteX130" fmla="*/ 11821820 w 12191999"/>
              <a:gd name="connsiteY130" fmla="*/ 6410877 h 6858000"/>
              <a:gd name="connsiteX131" fmla="*/ 11751753 w 12191999"/>
              <a:gd name="connsiteY131" fmla="*/ 6471593 h 6858000"/>
              <a:gd name="connsiteX132" fmla="*/ 11681687 w 12191999"/>
              <a:gd name="connsiteY132" fmla="*/ 6410877 h 6858000"/>
              <a:gd name="connsiteX133" fmla="*/ 11629616 w 12191999"/>
              <a:gd name="connsiteY133" fmla="*/ 6433787 h 6858000"/>
              <a:gd name="connsiteX134" fmla="*/ 11577546 w 12191999"/>
              <a:gd name="connsiteY134" fmla="*/ 6410877 h 6858000"/>
              <a:gd name="connsiteX135" fmla="*/ 11292677 w 12191999"/>
              <a:gd name="connsiteY135" fmla="*/ 6353369 h 6858000"/>
              <a:gd name="connsiteX136" fmla="*/ 11292677 w 12191999"/>
              <a:gd name="connsiteY136" fmla="*/ 6548921 h 6858000"/>
              <a:gd name="connsiteX137" fmla="*/ 11327596 w 12191999"/>
              <a:gd name="connsiteY137" fmla="*/ 6548921 h 6858000"/>
              <a:gd name="connsiteX138" fmla="*/ 11327596 w 12191999"/>
              <a:gd name="connsiteY138" fmla="*/ 6479360 h 6858000"/>
              <a:gd name="connsiteX139" fmla="*/ 11358603 w 12191999"/>
              <a:gd name="connsiteY139" fmla="*/ 6440528 h 6858000"/>
              <a:gd name="connsiteX140" fmla="*/ 11384585 w 12191999"/>
              <a:gd name="connsiteY140" fmla="*/ 6476006 h 6858000"/>
              <a:gd name="connsiteX141" fmla="*/ 11384585 w 12191999"/>
              <a:gd name="connsiteY141" fmla="*/ 6548921 h 6858000"/>
              <a:gd name="connsiteX142" fmla="*/ 11419227 w 12191999"/>
              <a:gd name="connsiteY142" fmla="*/ 6548921 h 6858000"/>
              <a:gd name="connsiteX143" fmla="*/ 11419227 w 12191999"/>
              <a:gd name="connsiteY143" fmla="*/ 6472935 h 6858000"/>
              <a:gd name="connsiteX144" fmla="*/ 11369499 w 12191999"/>
              <a:gd name="connsiteY144" fmla="*/ 6410916 h 6858000"/>
              <a:gd name="connsiteX145" fmla="*/ 11327596 w 12191999"/>
              <a:gd name="connsiteY145" fmla="*/ 6434939 h 6858000"/>
              <a:gd name="connsiteX146" fmla="*/ 11327596 w 12191999"/>
              <a:gd name="connsiteY146" fmla="*/ 6353369 h 6858000"/>
              <a:gd name="connsiteX147" fmla="*/ 11101596 w 12191999"/>
              <a:gd name="connsiteY147" fmla="*/ 6353369 h 6858000"/>
              <a:gd name="connsiteX148" fmla="*/ 11080086 w 12191999"/>
              <a:gd name="connsiteY148" fmla="*/ 6373203 h 6858000"/>
              <a:gd name="connsiteX149" fmla="*/ 11101596 w 12191999"/>
              <a:gd name="connsiteY149" fmla="*/ 6393318 h 6858000"/>
              <a:gd name="connsiteX150" fmla="*/ 11123389 w 12191999"/>
              <a:gd name="connsiteY150" fmla="*/ 6373203 h 6858000"/>
              <a:gd name="connsiteX151" fmla="*/ 11101596 w 12191999"/>
              <a:gd name="connsiteY151" fmla="*/ 6353369 h 6858000"/>
              <a:gd name="connsiteX152" fmla="*/ 10401805 w 12191999"/>
              <a:gd name="connsiteY152" fmla="*/ 6353369 h 6858000"/>
              <a:gd name="connsiteX153" fmla="*/ 10380295 w 12191999"/>
              <a:gd name="connsiteY153" fmla="*/ 6373203 h 6858000"/>
              <a:gd name="connsiteX154" fmla="*/ 10401805 w 12191999"/>
              <a:gd name="connsiteY154" fmla="*/ 6393318 h 6858000"/>
              <a:gd name="connsiteX155" fmla="*/ 10423598 w 12191999"/>
              <a:gd name="connsiteY155" fmla="*/ 6373203 h 6858000"/>
              <a:gd name="connsiteX156" fmla="*/ 10401805 w 12191999"/>
              <a:gd name="connsiteY156" fmla="*/ 6353369 h 6858000"/>
              <a:gd name="connsiteX157" fmla="*/ 10349007 w 12191999"/>
              <a:gd name="connsiteY157" fmla="*/ 6353369 h 6858000"/>
              <a:gd name="connsiteX158" fmla="*/ 10303191 w 12191999"/>
              <a:gd name="connsiteY158" fmla="*/ 6398625 h 6858000"/>
              <a:gd name="connsiteX159" fmla="*/ 10303191 w 12191999"/>
              <a:gd name="connsiteY159" fmla="*/ 6414270 h 6858000"/>
              <a:gd name="connsiteX160" fmla="*/ 10281958 w 12191999"/>
              <a:gd name="connsiteY160" fmla="*/ 6414270 h 6858000"/>
              <a:gd name="connsiteX161" fmla="*/ 10281958 w 12191999"/>
              <a:gd name="connsiteY161" fmla="*/ 6443041 h 6858000"/>
              <a:gd name="connsiteX162" fmla="*/ 10303191 w 12191999"/>
              <a:gd name="connsiteY162" fmla="*/ 6443041 h 6858000"/>
              <a:gd name="connsiteX163" fmla="*/ 10303191 w 12191999"/>
              <a:gd name="connsiteY163" fmla="*/ 6548916 h 6858000"/>
              <a:gd name="connsiteX164" fmla="*/ 10338110 w 12191999"/>
              <a:gd name="connsiteY164" fmla="*/ 6548916 h 6858000"/>
              <a:gd name="connsiteX165" fmla="*/ 10338110 w 12191999"/>
              <a:gd name="connsiteY165" fmla="*/ 6443041 h 6858000"/>
              <a:gd name="connsiteX166" fmla="*/ 10366605 w 12191999"/>
              <a:gd name="connsiteY166" fmla="*/ 6443041 h 6858000"/>
              <a:gd name="connsiteX167" fmla="*/ 10366605 w 12191999"/>
              <a:gd name="connsiteY167" fmla="*/ 6414270 h 6858000"/>
              <a:gd name="connsiteX168" fmla="*/ 10338110 w 12191999"/>
              <a:gd name="connsiteY168" fmla="*/ 6414270 h 6858000"/>
              <a:gd name="connsiteX169" fmla="*/ 10338110 w 12191999"/>
              <a:gd name="connsiteY169" fmla="*/ 6398625 h 6858000"/>
              <a:gd name="connsiteX170" fmla="*/ 10354591 w 12191999"/>
              <a:gd name="connsiteY170" fmla="*/ 6382704 h 6858000"/>
              <a:gd name="connsiteX171" fmla="*/ 10366605 w 12191999"/>
              <a:gd name="connsiteY171" fmla="*/ 6382704 h 6858000"/>
              <a:gd name="connsiteX172" fmla="*/ 10366605 w 12191999"/>
              <a:gd name="connsiteY172" fmla="*/ 6353369 h 6858000"/>
              <a:gd name="connsiteX173" fmla="*/ 9793829 w 12191999"/>
              <a:gd name="connsiteY173" fmla="*/ 6353369 h 6858000"/>
              <a:gd name="connsiteX174" fmla="*/ 9793829 w 12191999"/>
              <a:gd name="connsiteY174" fmla="*/ 6432709 h 6858000"/>
              <a:gd name="connsiteX175" fmla="*/ 9751367 w 12191999"/>
              <a:gd name="connsiteY175" fmla="*/ 6410916 h 6858000"/>
              <a:gd name="connsiteX176" fmla="*/ 9687954 w 12191999"/>
              <a:gd name="connsiteY176" fmla="*/ 6481313 h 6858000"/>
              <a:gd name="connsiteX177" fmla="*/ 9751367 w 12191999"/>
              <a:gd name="connsiteY177" fmla="*/ 6552269 h 6858000"/>
              <a:gd name="connsiteX178" fmla="*/ 9793829 w 12191999"/>
              <a:gd name="connsiteY178" fmla="*/ 6529641 h 6858000"/>
              <a:gd name="connsiteX179" fmla="*/ 9793552 w 12191999"/>
              <a:gd name="connsiteY179" fmla="*/ 6548916 h 6858000"/>
              <a:gd name="connsiteX180" fmla="*/ 9828753 w 12191999"/>
              <a:gd name="connsiteY180" fmla="*/ 6548916 h 6858000"/>
              <a:gd name="connsiteX181" fmla="*/ 9828753 w 12191999"/>
              <a:gd name="connsiteY181" fmla="*/ 6353369 h 6858000"/>
              <a:gd name="connsiteX182" fmla="*/ 0 w 12191999"/>
              <a:gd name="connsiteY182" fmla="*/ 0 h 6858000"/>
              <a:gd name="connsiteX183" fmla="*/ 3827459 w 12191999"/>
              <a:gd name="connsiteY183" fmla="*/ 0 h 6858000"/>
              <a:gd name="connsiteX184" fmla="*/ 5715001 w 12191999"/>
              <a:gd name="connsiteY184" fmla="*/ 0 h 6858000"/>
              <a:gd name="connsiteX185" fmla="*/ 8493070 w 12191999"/>
              <a:gd name="connsiteY185" fmla="*/ 0 h 6858000"/>
              <a:gd name="connsiteX186" fmla="*/ 8493070 w 12191999"/>
              <a:gd name="connsiteY186" fmla="*/ 1 h 6858000"/>
              <a:gd name="connsiteX187" fmla="*/ 12191999 w 12191999"/>
              <a:gd name="connsiteY187" fmla="*/ 1 h 6858000"/>
              <a:gd name="connsiteX188" fmla="*/ 12191999 w 12191999"/>
              <a:gd name="connsiteY188" fmla="*/ 6857999 h 6858000"/>
              <a:gd name="connsiteX189" fmla="*/ 8493070 w 12191999"/>
              <a:gd name="connsiteY189" fmla="*/ 6857999 h 6858000"/>
              <a:gd name="connsiteX190" fmla="*/ 8493070 w 12191999"/>
              <a:gd name="connsiteY190" fmla="*/ 6858000 h 6858000"/>
              <a:gd name="connsiteX191" fmla="*/ 8077200 w 12191999"/>
              <a:gd name="connsiteY191" fmla="*/ 6858000 h 6858000"/>
              <a:gd name="connsiteX192" fmla="*/ 6095999 w 12191999"/>
              <a:gd name="connsiteY192" fmla="*/ 6858000 h 6858000"/>
              <a:gd name="connsiteX193" fmla="*/ 3827459 w 12191999"/>
              <a:gd name="connsiteY193" fmla="*/ 6858000 h 6858000"/>
              <a:gd name="connsiteX194" fmla="*/ 3827459 w 12191999"/>
              <a:gd name="connsiteY194" fmla="*/ 6857998 h 6858000"/>
              <a:gd name="connsiteX195" fmla="*/ 0 w 12191999"/>
              <a:gd name="connsiteY195" fmla="*/ 6857998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Lst>
            <a:rect l="l" t="t" r="r" b="b"/>
            <a:pathLst>
              <a:path w="12191999" h="6858000">
                <a:moveTo>
                  <a:pt x="10218734" y="6463992"/>
                </a:moveTo>
                <a:lnTo>
                  <a:pt x="10218734" y="6493322"/>
                </a:lnTo>
                <a:lnTo>
                  <a:pt x="10280563" y="6493322"/>
                </a:lnTo>
                <a:lnTo>
                  <a:pt x="10280563" y="6463992"/>
                </a:lnTo>
                <a:close/>
                <a:moveTo>
                  <a:pt x="9758910" y="6441364"/>
                </a:moveTo>
                <a:cubicBezTo>
                  <a:pt x="9781815" y="6441364"/>
                  <a:pt x="9794388" y="6458403"/>
                  <a:pt x="9794388" y="6481590"/>
                </a:cubicBezTo>
                <a:cubicBezTo>
                  <a:pt x="9794388" y="6503942"/>
                  <a:pt x="9782656" y="6521821"/>
                  <a:pt x="9758910" y="6521821"/>
                </a:cubicBezTo>
                <a:cubicBezTo>
                  <a:pt x="9736282" y="6521821"/>
                  <a:pt x="9723150" y="6504500"/>
                  <a:pt x="9723150" y="6481313"/>
                </a:cubicBezTo>
                <a:cubicBezTo>
                  <a:pt x="9723150" y="6458685"/>
                  <a:pt x="9736282" y="6441364"/>
                  <a:pt x="9758910" y="6441364"/>
                </a:cubicBezTo>
                <a:close/>
                <a:moveTo>
                  <a:pt x="10848775" y="6439133"/>
                </a:moveTo>
                <a:cubicBezTo>
                  <a:pt x="10864137" y="6439133"/>
                  <a:pt x="10879505" y="6448630"/>
                  <a:pt x="10880900" y="6468186"/>
                </a:cubicBezTo>
                <a:lnTo>
                  <a:pt x="10813856" y="6468186"/>
                </a:lnTo>
                <a:cubicBezTo>
                  <a:pt x="10817209" y="6447794"/>
                  <a:pt x="10833413" y="6439133"/>
                  <a:pt x="10848775" y="6439133"/>
                </a:cubicBezTo>
                <a:close/>
                <a:moveTo>
                  <a:pt x="11084276" y="6414269"/>
                </a:moveTo>
                <a:lnTo>
                  <a:pt x="11084276" y="6548920"/>
                </a:lnTo>
                <a:lnTo>
                  <a:pt x="11118918" y="6548920"/>
                </a:lnTo>
                <a:lnTo>
                  <a:pt x="11118918" y="6414269"/>
                </a:lnTo>
                <a:close/>
                <a:moveTo>
                  <a:pt x="10445103" y="6414269"/>
                </a:moveTo>
                <a:lnTo>
                  <a:pt x="10445103" y="6548920"/>
                </a:lnTo>
                <a:lnTo>
                  <a:pt x="10479745" y="6548920"/>
                </a:lnTo>
                <a:lnTo>
                  <a:pt x="10479745" y="6488297"/>
                </a:lnTo>
                <a:cubicBezTo>
                  <a:pt x="10479745" y="6462597"/>
                  <a:pt x="10493436" y="6446394"/>
                  <a:pt x="10515505" y="6446394"/>
                </a:cubicBezTo>
                <a:lnTo>
                  <a:pt x="10528914" y="6446394"/>
                </a:lnTo>
                <a:lnTo>
                  <a:pt x="10528914" y="6414269"/>
                </a:lnTo>
                <a:cubicBezTo>
                  <a:pt x="10523325" y="6414269"/>
                  <a:pt x="10515505" y="6414546"/>
                  <a:pt x="10511593" y="6414828"/>
                </a:cubicBezTo>
                <a:cubicBezTo>
                  <a:pt x="10497902" y="6415946"/>
                  <a:pt x="10486729" y="6424047"/>
                  <a:pt x="10478068" y="6439410"/>
                </a:cubicBezTo>
                <a:lnTo>
                  <a:pt x="10478068" y="6414269"/>
                </a:lnTo>
                <a:close/>
                <a:moveTo>
                  <a:pt x="10384766" y="6414269"/>
                </a:moveTo>
                <a:lnTo>
                  <a:pt x="10384766" y="6548920"/>
                </a:lnTo>
                <a:lnTo>
                  <a:pt x="10419408" y="6548920"/>
                </a:lnTo>
                <a:lnTo>
                  <a:pt x="10419408" y="6414269"/>
                </a:lnTo>
                <a:close/>
                <a:moveTo>
                  <a:pt x="11208026" y="6410921"/>
                </a:moveTo>
                <a:cubicBezTo>
                  <a:pt x="11165564" y="6410921"/>
                  <a:pt x="11137906" y="6442769"/>
                  <a:pt x="11137906" y="6481600"/>
                </a:cubicBezTo>
                <a:cubicBezTo>
                  <a:pt x="11137906" y="6520708"/>
                  <a:pt x="11165282" y="6552279"/>
                  <a:pt x="11208026" y="6552279"/>
                </a:cubicBezTo>
                <a:cubicBezTo>
                  <a:pt x="11245458" y="6552279"/>
                  <a:pt x="11268086" y="6530210"/>
                  <a:pt x="11274234" y="6501716"/>
                </a:cubicBezTo>
                <a:lnTo>
                  <a:pt x="11237638" y="6501716"/>
                </a:lnTo>
                <a:cubicBezTo>
                  <a:pt x="11233167" y="6516242"/>
                  <a:pt x="11221994" y="6522667"/>
                  <a:pt x="11207749" y="6522667"/>
                </a:cubicBezTo>
                <a:cubicBezTo>
                  <a:pt x="11187634" y="6522667"/>
                  <a:pt x="11173389" y="6505628"/>
                  <a:pt x="11173389" y="6481600"/>
                </a:cubicBezTo>
                <a:cubicBezTo>
                  <a:pt x="11173389" y="6458408"/>
                  <a:pt x="11186521" y="6440810"/>
                  <a:pt x="11207749" y="6440810"/>
                </a:cubicBezTo>
                <a:cubicBezTo>
                  <a:pt x="11222276" y="6440810"/>
                  <a:pt x="11233449" y="6447794"/>
                  <a:pt x="11237638" y="6461484"/>
                </a:cubicBezTo>
                <a:lnTo>
                  <a:pt x="11274234" y="6461484"/>
                </a:lnTo>
                <a:cubicBezTo>
                  <a:pt x="11266973" y="6427124"/>
                  <a:pt x="11239592" y="6410921"/>
                  <a:pt x="11208026" y="6410921"/>
                </a:cubicBezTo>
                <a:close/>
                <a:moveTo>
                  <a:pt x="11010802" y="6410916"/>
                </a:moveTo>
                <a:cubicBezTo>
                  <a:pt x="10992086" y="6410916"/>
                  <a:pt x="10975324" y="6420971"/>
                  <a:pt x="10967222" y="6436898"/>
                </a:cubicBezTo>
                <a:lnTo>
                  <a:pt x="10967222" y="6414269"/>
                </a:lnTo>
                <a:lnTo>
                  <a:pt x="10934257" y="6414269"/>
                </a:lnTo>
                <a:lnTo>
                  <a:pt x="10934257" y="6548921"/>
                </a:lnTo>
                <a:lnTo>
                  <a:pt x="10969176" y="6548921"/>
                </a:lnTo>
                <a:lnTo>
                  <a:pt x="10969176" y="6479359"/>
                </a:lnTo>
                <a:cubicBezTo>
                  <a:pt x="10969176" y="6455613"/>
                  <a:pt x="10980908" y="6440528"/>
                  <a:pt x="10999906" y="6440528"/>
                </a:cubicBezTo>
                <a:cubicBezTo>
                  <a:pt x="11016109" y="6440528"/>
                  <a:pt x="11026165" y="6454219"/>
                  <a:pt x="11026165" y="6476006"/>
                </a:cubicBezTo>
                <a:lnTo>
                  <a:pt x="11026165" y="6548921"/>
                </a:lnTo>
                <a:lnTo>
                  <a:pt x="11061084" y="6548921"/>
                </a:lnTo>
                <a:lnTo>
                  <a:pt x="11061084" y="6472934"/>
                </a:lnTo>
                <a:cubicBezTo>
                  <a:pt x="11061088" y="6440528"/>
                  <a:pt x="11050192" y="6410916"/>
                  <a:pt x="11010802" y="6410916"/>
                </a:cubicBezTo>
                <a:close/>
                <a:moveTo>
                  <a:pt x="10848775" y="6410916"/>
                </a:moveTo>
                <a:cubicBezTo>
                  <a:pt x="10803801" y="6410916"/>
                  <a:pt x="10778655" y="6443600"/>
                  <a:pt x="10778655" y="6482713"/>
                </a:cubicBezTo>
                <a:cubicBezTo>
                  <a:pt x="10778655" y="6522939"/>
                  <a:pt x="10806031" y="6552274"/>
                  <a:pt x="10848493" y="6552274"/>
                </a:cubicBezTo>
                <a:cubicBezTo>
                  <a:pt x="10874475" y="6552274"/>
                  <a:pt x="10901569" y="6539424"/>
                  <a:pt x="10912188" y="6506459"/>
                </a:cubicBezTo>
                <a:lnTo>
                  <a:pt x="10876987" y="6506459"/>
                </a:lnTo>
                <a:cubicBezTo>
                  <a:pt x="10871680" y="6517355"/>
                  <a:pt x="10861066" y="6523780"/>
                  <a:pt x="10848211" y="6523780"/>
                </a:cubicBezTo>
                <a:cubicBezTo>
                  <a:pt x="10831172" y="6523780"/>
                  <a:pt x="10814410" y="6512884"/>
                  <a:pt x="10813292" y="6489978"/>
                </a:cubicBezTo>
                <a:lnTo>
                  <a:pt x="10914701" y="6489978"/>
                </a:lnTo>
                <a:cubicBezTo>
                  <a:pt x="10915537" y="6486625"/>
                  <a:pt x="10916096" y="6479641"/>
                  <a:pt x="10916096" y="6476847"/>
                </a:cubicBezTo>
                <a:cubicBezTo>
                  <a:pt x="10916101" y="6438851"/>
                  <a:pt x="10887330" y="6410916"/>
                  <a:pt x="10848775" y="6410916"/>
                </a:cubicBezTo>
                <a:close/>
                <a:moveTo>
                  <a:pt x="10619426" y="6410916"/>
                </a:moveTo>
                <a:cubicBezTo>
                  <a:pt x="10602387" y="6410916"/>
                  <a:pt x="10585902" y="6419295"/>
                  <a:pt x="10576682" y="6432426"/>
                </a:cubicBezTo>
                <a:lnTo>
                  <a:pt x="10576682" y="6414269"/>
                </a:lnTo>
                <a:lnTo>
                  <a:pt x="10543717" y="6414269"/>
                </a:lnTo>
                <a:lnTo>
                  <a:pt x="10543717" y="6548921"/>
                </a:lnTo>
                <a:lnTo>
                  <a:pt x="10578636" y="6548921"/>
                </a:lnTo>
                <a:lnTo>
                  <a:pt x="10578636" y="6479359"/>
                </a:lnTo>
                <a:cubicBezTo>
                  <a:pt x="10578636" y="6455613"/>
                  <a:pt x="10590650" y="6440528"/>
                  <a:pt x="10609643" y="6440528"/>
                </a:cubicBezTo>
                <a:cubicBezTo>
                  <a:pt x="10624728" y="6440528"/>
                  <a:pt x="10634225" y="6454219"/>
                  <a:pt x="10634225" y="6476006"/>
                </a:cubicBezTo>
                <a:lnTo>
                  <a:pt x="10634225" y="6548921"/>
                </a:lnTo>
                <a:lnTo>
                  <a:pt x="10669144" y="6548921"/>
                </a:lnTo>
                <a:lnTo>
                  <a:pt x="10669144" y="6479359"/>
                </a:lnTo>
                <a:cubicBezTo>
                  <a:pt x="10669144" y="6455613"/>
                  <a:pt x="10681158" y="6440528"/>
                  <a:pt x="10700433" y="6440528"/>
                </a:cubicBezTo>
                <a:cubicBezTo>
                  <a:pt x="10715236" y="6440528"/>
                  <a:pt x="10724737" y="6454219"/>
                  <a:pt x="10724737" y="6476006"/>
                </a:cubicBezTo>
                <a:lnTo>
                  <a:pt x="10724737" y="6548921"/>
                </a:lnTo>
                <a:lnTo>
                  <a:pt x="10759656" y="6548921"/>
                </a:lnTo>
                <a:lnTo>
                  <a:pt x="10759656" y="6472934"/>
                </a:lnTo>
                <a:cubicBezTo>
                  <a:pt x="10759661" y="6434939"/>
                  <a:pt x="10739546" y="6410916"/>
                  <a:pt x="10707703" y="6410916"/>
                </a:cubicBezTo>
                <a:cubicBezTo>
                  <a:pt x="10688428" y="6410916"/>
                  <a:pt x="10670548" y="6420412"/>
                  <a:pt x="10661329" y="6435221"/>
                </a:cubicBezTo>
                <a:cubicBezTo>
                  <a:pt x="10652950" y="6420417"/>
                  <a:pt x="10636747" y="6410916"/>
                  <a:pt x="10619426" y="6410916"/>
                </a:cubicBezTo>
                <a:close/>
                <a:moveTo>
                  <a:pt x="10056425" y="6410916"/>
                </a:moveTo>
                <a:cubicBezTo>
                  <a:pt x="10039386" y="6410916"/>
                  <a:pt x="10022901" y="6419295"/>
                  <a:pt x="10013681" y="6432426"/>
                </a:cubicBezTo>
                <a:lnTo>
                  <a:pt x="10013681" y="6414269"/>
                </a:lnTo>
                <a:lnTo>
                  <a:pt x="9980716" y="6414269"/>
                </a:lnTo>
                <a:lnTo>
                  <a:pt x="9980716" y="6548921"/>
                </a:lnTo>
                <a:lnTo>
                  <a:pt x="10015635" y="6548921"/>
                </a:lnTo>
                <a:lnTo>
                  <a:pt x="10015635" y="6479359"/>
                </a:lnTo>
                <a:cubicBezTo>
                  <a:pt x="10015635" y="6455613"/>
                  <a:pt x="10027649" y="6440528"/>
                  <a:pt x="10046642" y="6440528"/>
                </a:cubicBezTo>
                <a:cubicBezTo>
                  <a:pt x="10061727" y="6440528"/>
                  <a:pt x="10071224" y="6454219"/>
                  <a:pt x="10071224" y="6476006"/>
                </a:cubicBezTo>
                <a:lnTo>
                  <a:pt x="10071224" y="6548921"/>
                </a:lnTo>
                <a:lnTo>
                  <a:pt x="10106143" y="6548921"/>
                </a:lnTo>
                <a:lnTo>
                  <a:pt x="10106143" y="6479359"/>
                </a:lnTo>
                <a:cubicBezTo>
                  <a:pt x="10106143" y="6455613"/>
                  <a:pt x="10118157" y="6440528"/>
                  <a:pt x="10137432" y="6440528"/>
                </a:cubicBezTo>
                <a:cubicBezTo>
                  <a:pt x="10152240" y="6440528"/>
                  <a:pt x="10161736" y="6454219"/>
                  <a:pt x="10161736" y="6476006"/>
                </a:cubicBezTo>
                <a:lnTo>
                  <a:pt x="10161736" y="6548921"/>
                </a:lnTo>
                <a:lnTo>
                  <a:pt x="10196656" y="6548921"/>
                </a:lnTo>
                <a:lnTo>
                  <a:pt x="10196656" y="6472934"/>
                </a:lnTo>
                <a:cubicBezTo>
                  <a:pt x="10196665" y="6434939"/>
                  <a:pt x="10176550" y="6410916"/>
                  <a:pt x="10144702" y="6410916"/>
                </a:cubicBezTo>
                <a:cubicBezTo>
                  <a:pt x="10125427" y="6410916"/>
                  <a:pt x="10107547" y="6420412"/>
                  <a:pt x="10098328" y="6435221"/>
                </a:cubicBezTo>
                <a:cubicBezTo>
                  <a:pt x="10089949" y="6420417"/>
                  <a:pt x="10073746" y="6410916"/>
                  <a:pt x="10056425" y="6410916"/>
                </a:cubicBezTo>
                <a:close/>
                <a:moveTo>
                  <a:pt x="9903062" y="6410916"/>
                </a:moveTo>
                <a:cubicBezTo>
                  <a:pt x="9870379" y="6410916"/>
                  <a:pt x="9849986" y="6427396"/>
                  <a:pt x="9849986" y="6453378"/>
                </a:cubicBezTo>
                <a:cubicBezTo>
                  <a:pt x="9849986" y="6465951"/>
                  <a:pt x="9856693" y="6474888"/>
                  <a:pt x="9866748" y="6480477"/>
                </a:cubicBezTo>
                <a:cubicBezTo>
                  <a:pt x="9878203" y="6486902"/>
                  <a:pt x="9891330" y="6490255"/>
                  <a:pt x="9900832" y="6492491"/>
                </a:cubicBezTo>
                <a:cubicBezTo>
                  <a:pt x="9924855" y="6498080"/>
                  <a:pt x="9927090" y="6503387"/>
                  <a:pt x="9927090" y="6510371"/>
                </a:cubicBezTo>
                <a:cubicBezTo>
                  <a:pt x="9927090" y="6519590"/>
                  <a:pt x="9918989" y="6525179"/>
                  <a:pt x="9906416" y="6525179"/>
                </a:cubicBezTo>
                <a:cubicBezTo>
                  <a:pt x="9892448" y="6525179"/>
                  <a:pt x="9882393" y="6517914"/>
                  <a:pt x="9880157" y="6506182"/>
                </a:cubicBezTo>
                <a:lnTo>
                  <a:pt x="9845238" y="6506182"/>
                </a:lnTo>
                <a:cubicBezTo>
                  <a:pt x="9848591" y="6534399"/>
                  <a:pt x="9872337" y="6552274"/>
                  <a:pt x="9906975" y="6552274"/>
                </a:cubicBezTo>
                <a:cubicBezTo>
                  <a:pt x="9940499" y="6552274"/>
                  <a:pt x="9961727" y="6535235"/>
                  <a:pt x="9961727" y="6508417"/>
                </a:cubicBezTo>
                <a:cubicBezTo>
                  <a:pt x="9961722" y="6490814"/>
                  <a:pt x="9952226" y="6479636"/>
                  <a:pt x="9936023" y="6474329"/>
                </a:cubicBezTo>
                <a:cubicBezTo>
                  <a:pt x="9927921" y="6471535"/>
                  <a:pt x="9920660" y="6469299"/>
                  <a:pt x="9911159" y="6467068"/>
                </a:cubicBezTo>
                <a:cubicBezTo>
                  <a:pt x="9901663" y="6464833"/>
                  <a:pt x="9883783" y="6462879"/>
                  <a:pt x="9883783" y="6451147"/>
                </a:cubicBezTo>
                <a:cubicBezTo>
                  <a:pt x="9883783" y="6443045"/>
                  <a:pt x="9891044" y="6438015"/>
                  <a:pt x="9902780" y="6438015"/>
                </a:cubicBezTo>
                <a:cubicBezTo>
                  <a:pt x="9914235" y="6438015"/>
                  <a:pt x="9922337" y="6443604"/>
                  <a:pt x="9924014" y="6452542"/>
                </a:cubicBezTo>
                <a:lnTo>
                  <a:pt x="9956697" y="6452542"/>
                </a:lnTo>
                <a:cubicBezTo>
                  <a:pt x="9953344" y="6426842"/>
                  <a:pt x="9932674" y="6410916"/>
                  <a:pt x="9903062" y="6410916"/>
                </a:cubicBezTo>
                <a:close/>
                <a:moveTo>
                  <a:pt x="11577546" y="6410877"/>
                </a:moveTo>
                <a:cubicBezTo>
                  <a:pt x="11538404" y="6410877"/>
                  <a:pt x="11506673" y="6442608"/>
                  <a:pt x="11506673" y="6481750"/>
                </a:cubicBezTo>
                <a:cubicBezTo>
                  <a:pt x="11506673" y="6520893"/>
                  <a:pt x="11538399" y="6552629"/>
                  <a:pt x="11577546" y="6552629"/>
                </a:cubicBezTo>
                <a:cubicBezTo>
                  <a:pt x="11598163" y="6552629"/>
                  <a:pt x="11616669" y="6543769"/>
                  <a:pt x="11629616" y="6529719"/>
                </a:cubicBezTo>
                <a:cubicBezTo>
                  <a:pt x="11642568" y="6543774"/>
                  <a:pt x="11661070" y="6552629"/>
                  <a:pt x="11681687" y="6552629"/>
                </a:cubicBezTo>
                <a:cubicBezTo>
                  <a:pt x="11717369" y="6552629"/>
                  <a:pt x="11746811" y="6526229"/>
                  <a:pt x="11751753" y="6491913"/>
                </a:cubicBezTo>
                <a:cubicBezTo>
                  <a:pt x="11756691" y="6526229"/>
                  <a:pt x="11786133" y="6552629"/>
                  <a:pt x="11821820" y="6552629"/>
                </a:cubicBezTo>
                <a:cubicBezTo>
                  <a:pt x="11860962" y="6552629"/>
                  <a:pt x="11892693" y="6520898"/>
                  <a:pt x="11892693" y="6481755"/>
                </a:cubicBezTo>
                <a:cubicBezTo>
                  <a:pt x="11892693" y="6442613"/>
                  <a:pt x="11860962" y="6410877"/>
                  <a:pt x="11821820" y="6410877"/>
                </a:cubicBezTo>
                <a:cubicBezTo>
                  <a:pt x="11786133" y="6410877"/>
                  <a:pt x="11756691" y="6437277"/>
                  <a:pt x="11751753" y="6471593"/>
                </a:cubicBezTo>
                <a:cubicBezTo>
                  <a:pt x="11746815" y="6437277"/>
                  <a:pt x="11717373" y="6410877"/>
                  <a:pt x="11681687" y="6410877"/>
                </a:cubicBezTo>
                <a:cubicBezTo>
                  <a:pt x="11661070" y="6410877"/>
                  <a:pt x="11642564" y="6419737"/>
                  <a:pt x="11629616" y="6433787"/>
                </a:cubicBezTo>
                <a:cubicBezTo>
                  <a:pt x="11616665" y="6419732"/>
                  <a:pt x="11598163" y="6410877"/>
                  <a:pt x="11577546" y="6410877"/>
                </a:cubicBezTo>
                <a:close/>
                <a:moveTo>
                  <a:pt x="11292677" y="6353369"/>
                </a:moveTo>
                <a:lnTo>
                  <a:pt x="11292677" y="6548921"/>
                </a:lnTo>
                <a:lnTo>
                  <a:pt x="11327596" y="6548921"/>
                </a:lnTo>
                <a:lnTo>
                  <a:pt x="11327596" y="6479360"/>
                </a:lnTo>
                <a:cubicBezTo>
                  <a:pt x="11327596" y="6455614"/>
                  <a:pt x="11339610" y="6440528"/>
                  <a:pt x="11358603" y="6440528"/>
                </a:cubicBezTo>
                <a:cubicBezTo>
                  <a:pt x="11380113" y="6440528"/>
                  <a:pt x="11384585" y="6454496"/>
                  <a:pt x="11384585" y="6476006"/>
                </a:cubicBezTo>
                <a:lnTo>
                  <a:pt x="11384585" y="6548921"/>
                </a:lnTo>
                <a:lnTo>
                  <a:pt x="11419227" y="6548921"/>
                </a:lnTo>
                <a:lnTo>
                  <a:pt x="11419227" y="6472935"/>
                </a:lnTo>
                <a:cubicBezTo>
                  <a:pt x="11419222" y="6440528"/>
                  <a:pt x="11408889" y="6410916"/>
                  <a:pt x="11369499" y="6410916"/>
                </a:cubicBezTo>
                <a:cubicBezTo>
                  <a:pt x="11353019" y="6410916"/>
                  <a:pt x="11336816" y="6420136"/>
                  <a:pt x="11327596" y="6434939"/>
                </a:cubicBezTo>
                <a:lnTo>
                  <a:pt x="11327596" y="6353369"/>
                </a:lnTo>
                <a:close/>
                <a:moveTo>
                  <a:pt x="11101596" y="6353369"/>
                </a:moveTo>
                <a:cubicBezTo>
                  <a:pt x="11091259" y="6353369"/>
                  <a:pt x="11080086" y="6359794"/>
                  <a:pt x="11080086" y="6373203"/>
                </a:cubicBezTo>
                <a:cubicBezTo>
                  <a:pt x="11080086" y="6386053"/>
                  <a:pt x="11090700" y="6393318"/>
                  <a:pt x="11101596" y="6393318"/>
                </a:cubicBezTo>
                <a:cubicBezTo>
                  <a:pt x="11114446" y="6393318"/>
                  <a:pt x="11123389" y="6384099"/>
                  <a:pt x="11123389" y="6373203"/>
                </a:cubicBezTo>
                <a:cubicBezTo>
                  <a:pt x="11123384" y="6361189"/>
                  <a:pt x="11113605" y="6353369"/>
                  <a:pt x="11101596" y="6353369"/>
                </a:cubicBezTo>
                <a:close/>
                <a:moveTo>
                  <a:pt x="10401805" y="6353369"/>
                </a:moveTo>
                <a:cubicBezTo>
                  <a:pt x="10390350" y="6353369"/>
                  <a:pt x="10380295" y="6360630"/>
                  <a:pt x="10380295" y="6373203"/>
                </a:cubicBezTo>
                <a:cubicBezTo>
                  <a:pt x="10380295" y="6385217"/>
                  <a:pt x="10390073" y="6393318"/>
                  <a:pt x="10401805" y="6393318"/>
                </a:cubicBezTo>
                <a:cubicBezTo>
                  <a:pt x="10415214" y="6393318"/>
                  <a:pt x="10423598" y="6383540"/>
                  <a:pt x="10423598" y="6373203"/>
                </a:cubicBezTo>
                <a:cubicBezTo>
                  <a:pt x="10423593" y="6361471"/>
                  <a:pt x="10414096" y="6353369"/>
                  <a:pt x="10401805" y="6353369"/>
                </a:cubicBezTo>
                <a:close/>
                <a:moveTo>
                  <a:pt x="10349007" y="6353369"/>
                </a:moveTo>
                <a:cubicBezTo>
                  <a:pt x="10320789" y="6353369"/>
                  <a:pt x="10303191" y="6370690"/>
                  <a:pt x="10303191" y="6398625"/>
                </a:cubicBezTo>
                <a:lnTo>
                  <a:pt x="10303191" y="6414270"/>
                </a:lnTo>
                <a:lnTo>
                  <a:pt x="10281958" y="6414270"/>
                </a:lnTo>
                <a:lnTo>
                  <a:pt x="10281958" y="6443041"/>
                </a:lnTo>
                <a:lnTo>
                  <a:pt x="10303191" y="6443041"/>
                </a:lnTo>
                <a:lnTo>
                  <a:pt x="10303191" y="6548916"/>
                </a:lnTo>
                <a:lnTo>
                  <a:pt x="10338110" y="6548916"/>
                </a:lnTo>
                <a:lnTo>
                  <a:pt x="10338110" y="6443041"/>
                </a:lnTo>
                <a:lnTo>
                  <a:pt x="10366605" y="6443041"/>
                </a:lnTo>
                <a:lnTo>
                  <a:pt x="10366605" y="6414270"/>
                </a:lnTo>
                <a:lnTo>
                  <a:pt x="10338110" y="6414270"/>
                </a:lnTo>
                <a:lnTo>
                  <a:pt x="10338110" y="6398625"/>
                </a:lnTo>
                <a:cubicBezTo>
                  <a:pt x="10338110" y="6388847"/>
                  <a:pt x="10344535" y="6382704"/>
                  <a:pt x="10354591" y="6382704"/>
                </a:cubicBezTo>
                <a:lnTo>
                  <a:pt x="10366605" y="6382704"/>
                </a:lnTo>
                <a:lnTo>
                  <a:pt x="10366605" y="6353369"/>
                </a:lnTo>
                <a:close/>
                <a:moveTo>
                  <a:pt x="9793829" y="6353369"/>
                </a:moveTo>
                <a:lnTo>
                  <a:pt x="9793829" y="6432709"/>
                </a:lnTo>
                <a:cubicBezTo>
                  <a:pt x="9783215" y="6417346"/>
                  <a:pt x="9769247" y="6410916"/>
                  <a:pt x="9751367" y="6410916"/>
                </a:cubicBezTo>
                <a:cubicBezTo>
                  <a:pt x="9713377" y="6410916"/>
                  <a:pt x="9687954" y="6440805"/>
                  <a:pt x="9687954" y="6481313"/>
                </a:cubicBezTo>
                <a:cubicBezTo>
                  <a:pt x="9687954" y="6526288"/>
                  <a:pt x="9717007" y="6552269"/>
                  <a:pt x="9751367" y="6552269"/>
                </a:cubicBezTo>
                <a:cubicBezTo>
                  <a:pt x="9772319" y="6552269"/>
                  <a:pt x="9784051" y="6543332"/>
                  <a:pt x="9793829" y="6529641"/>
                </a:cubicBezTo>
                <a:lnTo>
                  <a:pt x="9793552" y="6548916"/>
                </a:lnTo>
                <a:lnTo>
                  <a:pt x="9828753" y="6548916"/>
                </a:lnTo>
                <a:lnTo>
                  <a:pt x="9828753" y="6353369"/>
                </a:lnTo>
                <a:close/>
                <a:moveTo>
                  <a:pt x="0" y="0"/>
                </a:moveTo>
                <a:lnTo>
                  <a:pt x="3827459" y="0"/>
                </a:lnTo>
                <a:lnTo>
                  <a:pt x="5715001" y="0"/>
                </a:lnTo>
                <a:lnTo>
                  <a:pt x="8493070" y="0"/>
                </a:lnTo>
                <a:lnTo>
                  <a:pt x="8493070" y="1"/>
                </a:lnTo>
                <a:lnTo>
                  <a:pt x="12191999" y="1"/>
                </a:lnTo>
                <a:lnTo>
                  <a:pt x="12191999" y="6857999"/>
                </a:lnTo>
                <a:lnTo>
                  <a:pt x="8493070" y="6857999"/>
                </a:lnTo>
                <a:lnTo>
                  <a:pt x="8493070" y="6858000"/>
                </a:lnTo>
                <a:lnTo>
                  <a:pt x="8077200" y="6858000"/>
                </a:lnTo>
                <a:lnTo>
                  <a:pt x="6095999" y="6858000"/>
                </a:lnTo>
                <a:lnTo>
                  <a:pt x="3827459" y="6858000"/>
                </a:lnTo>
                <a:lnTo>
                  <a:pt x="3827459" y="6857998"/>
                </a:lnTo>
                <a:lnTo>
                  <a:pt x="0" y="6857998"/>
                </a:lnTo>
                <a:close/>
              </a:path>
            </a:pathLst>
          </a:custGeom>
          <a:blipFill dpi="0" rotWithShape="1">
            <a:blip r:embed="rId2">
              <a:extLst>
                <a:ext uri="{28A0092B-C50C-407E-A947-70E740481C1C}">
                  <a14:useLocalDpi xmlns:a14="http://schemas.microsoft.com/office/drawing/2010/main" val="0"/>
                </a:ext>
              </a:extLst>
            </a:blip>
            <a:srcRect/>
            <a:stretch>
              <a:fillRect t="-9253" b="-9253"/>
            </a:stretch>
          </a:blipFill>
        </p:spPr>
        <p:txBody>
          <a:bodyPr wrap="square">
            <a:noAutofit/>
          </a:bodyPr>
          <a:lstStyle>
            <a:lvl1pPr algn="ctr">
              <a:defRPr/>
            </a:lvl1pPr>
          </a:lstStyle>
          <a:p>
            <a:r>
              <a:rPr lang="en-GB"/>
              <a:t> </a:t>
            </a:r>
          </a:p>
        </p:txBody>
      </p:sp>
      <p:sp>
        <p:nvSpPr>
          <p:cNvPr id="2" name="Title 1">
            <a:extLst>
              <a:ext uri="{FF2B5EF4-FFF2-40B4-BE49-F238E27FC236}">
                <a16:creationId xmlns:a16="http://schemas.microsoft.com/office/drawing/2014/main" id="{12ECCF1D-1F7A-4BA9-D5BF-16F04AF9205B}"/>
              </a:ext>
            </a:extLst>
          </p:cNvPr>
          <p:cNvSpPr>
            <a:spLocks noGrp="1"/>
          </p:cNvSpPr>
          <p:nvPr>
            <p:ph type="ctrTitle" hasCustomPrompt="1"/>
          </p:nvPr>
        </p:nvSpPr>
        <p:spPr>
          <a:xfrm>
            <a:off x="302399" y="302400"/>
            <a:ext cx="11589563" cy="1978342"/>
          </a:xfrm>
        </p:spPr>
        <p:txBody>
          <a:bodyPr anchor="t">
            <a:noAutofit/>
          </a:bodyPr>
          <a:lstStyle>
            <a:lvl1pPr algn="l">
              <a:lnSpc>
                <a:spcPct val="85000"/>
              </a:lnSpc>
              <a:defRPr sz="5700">
                <a:solidFill>
                  <a:schemeClr val="tx1"/>
                </a:solidFill>
              </a:defRPr>
            </a:lvl1pPr>
          </a:lstStyle>
          <a:p>
            <a:r>
              <a:rPr lang="en-GB"/>
              <a:t>Presentation</a:t>
            </a:r>
            <a:br>
              <a:rPr lang="en-GB"/>
            </a:br>
            <a:r>
              <a:rPr lang="en-GB"/>
              <a:t>Title</a:t>
            </a:r>
          </a:p>
        </p:txBody>
      </p:sp>
      <p:sp>
        <p:nvSpPr>
          <p:cNvPr id="4" name="Date Placeholder 3">
            <a:extLst>
              <a:ext uri="{FF2B5EF4-FFF2-40B4-BE49-F238E27FC236}">
                <a16:creationId xmlns:a16="http://schemas.microsoft.com/office/drawing/2014/main" id="{31408263-2595-43EE-0C56-DC6471C67322}"/>
              </a:ext>
            </a:extLst>
          </p:cNvPr>
          <p:cNvSpPr>
            <a:spLocks noGrp="1"/>
          </p:cNvSpPr>
          <p:nvPr>
            <p:ph type="dt" sz="half" idx="10"/>
          </p:nvPr>
        </p:nvSpPr>
        <p:spPr>
          <a:xfrm>
            <a:off x="302399" y="6362699"/>
            <a:ext cx="2743200" cy="240506"/>
          </a:xfrm>
          <a:prstGeom prst="rect">
            <a:avLst/>
          </a:prstGeom>
        </p:spPr>
        <p:txBody>
          <a:bodyPr lIns="0" tIns="0" rIns="0" bIns="0" anchor="b"/>
          <a:lstStyle>
            <a:lvl1pPr>
              <a:defRPr sz="1300">
                <a:solidFill>
                  <a:schemeClr val="bg1"/>
                </a:solidFill>
              </a:defRPr>
            </a:lvl1pPr>
          </a:lstStyle>
          <a:p>
            <a:fld id="{B054BE09-184B-4631-8F5A-A0DEBAD7A75F}" type="datetime1">
              <a:rPr lang="nl-NL" smtClean="0"/>
              <a:t>29-7-2025</a:t>
            </a:fld>
            <a:endParaRPr lang="en-GB"/>
          </a:p>
        </p:txBody>
      </p:sp>
      <p:sp>
        <p:nvSpPr>
          <p:cNvPr id="3" name="Text Placeholder 7">
            <a:extLst>
              <a:ext uri="{FF2B5EF4-FFF2-40B4-BE49-F238E27FC236}">
                <a16:creationId xmlns:a16="http://schemas.microsoft.com/office/drawing/2014/main" id="{4A7F20AF-E9B8-58D8-008D-519B5AE6B0C4}"/>
              </a:ext>
            </a:extLst>
          </p:cNvPr>
          <p:cNvSpPr>
            <a:spLocks noGrp="1"/>
          </p:cNvSpPr>
          <p:nvPr>
            <p:ph type="body" sz="quarter" idx="11" hasCustomPrompt="1"/>
          </p:nvPr>
        </p:nvSpPr>
        <p:spPr>
          <a:xfrm>
            <a:off x="302399" y="2422800"/>
            <a:ext cx="11589563" cy="931862"/>
          </a:xfrm>
        </p:spPr>
        <p:txBody>
          <a:bodyPr tIns="0">
            <a:noAutofit/>
          </a:bodyPr>
          <a:lstStyle>
            <a:lvl1pPr>
              <a:defRPr sz="2850">
                <a:solidFill>
                  <a:schemeClr val="tx1"/>
                </a:solidFill>
                <a:latin typeface="+mj-lt"/>
              </a:defRPr>
            </a:lvl1pPr>
          </a:lstStyle>
          <a:p>
            <a:pPr lvl="0"/>
            <a:r>
              <a:rPr lang="en-US"/>
              <a:t>Presenter name</a:t>
            </a:r>
            <a:endParaRPr lang="en-GB"/>
          </a:p>
        </p:txBody>
      </p:sp>
    </p:spTree>
    <p:extLst>
      <p:ext uri="{BB962C8B-B14F-4D97-AF65-F5344CB8AC3E}">
        <p14:creationId xmlns:p14="http://schemas.microsoft.com/office/powerpoint/2010/main" val="3283695340"/>
      </p:ext>
    </p:extLst>
  </p:cSld>
  <p:clrMapOvr>
    <a:masterClrMapping/>
  </p:clrMapOvr>
  <p:hf hdr="0" ftr="0" dt="0"/>
  <p:extLst>
    <p:ext uri="{DCECCB84-F9BA-43D5-87BE-67443E8EF086}">
      <p15:sldGuideLst xmlns:p15="http://schemas.microsoft.com/office/powerpoint/2012/main"/>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userDrawn="1">
  <p:cSld name="2_Title and 2 Content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519245-9FE3-A2A7-8859-C4D9A6318CDD}"/>
              </a:ext>
            </a:extLst>
          </p:cNvPr>
          <p:cNvSpPr>
            <a:spLocks noGrp="1"/>
          </p:cNvSpPr>
          <p:nvPr>
            <p:ph type="title" hasCustomPrompt="1"/>
          </p:nvPr>
        </p:nvSpPr>
        <p:spPr>
          <a:xfrm>
            <a:off x="302400" y="302400"/>
            <a:ext cx="6537671" cy="303211"/>
          </a:xfrm>
        </p:spPr>
        <p:txBody>
          <a:bodyPr/>
          <a:lstStyle>
            <a:lvl1pPr>
              <a:defRPr/>
            </a:lvl1pPr>
          </a:lstStyle>
          <a:p>
            <a:r>
              <a:rPr lang="en-US"/>
              <a:t>Slide title</a:t>
            </a:r>
            <a:endParaRPr lang="en-GB"/>
          </a:p>
        </p:txBody>
      </p:sp>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p>
            <a:fld id="{5BA3E189-2F3A-42E5-B572-3520703B6186}" type="slidenum">
              <a:rPr lang="en-GB" smtClean="0"/>
              <a:pPr/>
              <a:t>‹#›</a:t>
            </a:fld>
            <a:endParaRPr lang="en-GB"/>
          </a:p>
        </p:txBody>
      </p:sp>
      <p:sp>
        <p:nvSpPr>
          <p:cNvPr id="16" name="Text Placeholder 15">
            <a:extLst>
              <a:ext uri="{FF2B5EF4-FFF2-40B4-BE49-F238E27FC236}">
                <a16:creationId xmlns:a16="http://schemas.microsoft.com/office/drawing/2014/main" id="{283FE363-5639-D4A1-AC4D-D672D5324C6F}"/>
              </a:ext>
            </a:extLst>
          </p:cNvPr>
          <p:cNvSpPr>
            <a:spLocks noGrp="1"/>
          </p:cNvSpPr>
          <p:nvPr>
            <p:ph type="body" sz="quarter" idx="12" hasCustomPrompt="1"/>
          </p:nvPr>
        </p:nvSpPr>
        <p:spPr>
          <a:xfrm>
            <a:off x="302400" y="1342800"/>
            <a:ext cx="6537671" cy="3131538"/>
          </a:xfrm>
        </p:spPr>
        <p:txBody>
          <a:bodyPr tIns="0"/>
          <a:lstStyle>
            <a:lvl1pPr>
              <a:defRPr sz="1800"/>
            </a:lvl1pPr>
            <a:lvl2pPr>
              <a:defRPr sz="1800"/>
            </a:lvl2pPr>
            <a:lvl3pPr>
              <a:defRPr sz="1800"/>
            </a:lvl3pPr>
            <a:lvl4pPr>
              <a:defRPr sz="1800"/>
            </a:lvl4pPr>
            <a:lvl5pPr>
              <a:defRPr sz="1800"/>
            </a:lvl5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in, </a:t>
            </a:r>
            <a:r>
              <a:rPr lang="en-US" err="1"/>
              <a:t>hendrerit</a:t>
            </a:r>
            <a:r>
              <a:rPr lang="en-US"/>
              <a:t> </a:t>
            </a:r>
            <a:r>
              <a:rPr lang="en-US" err="1"/>
              <a:t>quam</a:t>
            </a:r>
            <a:r>
              <a:rPr lang="en-US"/>
              <a:t>. </a:t>
            </a:r>
            <a:r>
              <a:rPr lang="en-US" err="1"/>
              <a:t>Curabitur</a:t>
            </a:r>
            <a:r>
              <a:rPr lang="en-US"/>
              <a:t> </a:t>
            </a:r>
            <a:r>
              <a:rPr lang="en-US" err="1"/>
              <a:t>tristique</a:t>
            </a:r>
            <a:r>
              <a:rPr lang="en-US"/>
              <a:t> </a:t>
            </a:r>
            <a:r>
              <a:rPr lang="en-US" err="1"/>
              <a:t>augue</a:t>
            </a:r>
            <a:r>
              <a:rPr lang="en-US"/>
              <a:t> sit </a:t>
            </a:r>
            <a:r>
              <a:rPr lang="en-US" err="1"/>
              <a:t>amet</a:t>
            </a:r>
            <a:r>
              <a:rPr lang="en-US"/>
              <a:t> magna </a:t>
            </a:r>
            <a:r>
              <a:rPr lang="en-US" err="1"/>
              <a:t>commodo</a:t>
            </a:r>
            <a:r>
              <a:rPr lang="en-US"/>
              <a:t> maximus. Integer </a:t>
            </a:r>
            <a:r>
              <a:rPr lang="en-US" err="1"/>
              <a:t>felis</a:t>
            </a:r>
            <a:r>
              <a:rPr lang="en-US"/>
              <a:t> </a:t>
            </a:r>
            <a:r>
              <a:rPr lang="en-US" err="1"/>
              <a:t>metus</a:t>
            </a:r>
            <a:r>
              <a:rPr lang="en-US"/>
              <a:t>, </a:t>
            </a:r>
            <a:r>
              <a:rPr lang="en-US" err="1"/>
              <a:t>commodo</a:t>
            </a:r>
            <a:r>
              <a:rPr lang="en-US"/>
              <a:t> et dictum at, </a:t>
            </a:r>
            <a:r>
              <a:rPr lang="en-US" err="1"/>
              <a:t>finibus</a:t>
            </a:r>
            <a:r>
              <a:rPr lang="en-US"/>
              <a:t> et </a:t>
            </a:r>
            <a:r>
              <a:rPr lang="en-US" err="1"/>
              <a:t>felis</a:t>
            </a:r>
            <a:r>
              <a:rPr lang="en-US"/>
              <a:t>. In </a:t>
            </a:r>
            <a:r>
              <a:rPr lang="en-US" err="1"/>
              <a:t>quis</a:t>
            </a:r>
            <a:r>
              <a:rPr lang="en-US"/>
              <a:t> mi </a:t>
            </a:r>
            <a:r>
              <a:rPr lang="en-US" err="1"/>
              <a:t>leo</a:t>
            </a:r>
            <a:r>
              <a:rPr lang="en-US"/>
              <a:t>.  </a:t>
            </a:r>
          </a:p>
          <a:p>
            <a:pPr lvl="0"/>
            <a:endParaRPr lang="en-US"/>
          </a:p>
          <a:p>
            <a:pPr lvl="0"/>
            <a:r>
              <a:rPr lang="en-US"/>
              <a:t>Morbi </a:t>
            </a:r>
            <a:r>
              <a:rPr lang="en-US" err="1"/>
              <a:t>elementum</a:t>
            </a:r>
            <a:r>
              <a:rPr lang="en-US"/>
              <a:t> diam in dui </a:t>
            </a:r>
            <a:r>
              <a:rPr lang="en-US" err="1"/>
              <a:t>ultrices</a:t>
            </a:r>
            <a:r>
              <a:rPr lang="en-US"/>
              <a:t> auctor </a:t>
            </a:r>
            <a:r>
              <a:rPr lang="en-US" err="1"/>
              <a:t>ut</a:t>
            </a:r>
            <a:r>
              <a:rPr lang="en-US"/>
              <a:t> </a:t>
            </a:r>
            <a:r>
              <a:rPr lang="en-US" err="1"/>
              <a:t>quis</a:t>
            </a:r>
            <a:r>
              <a:rPr lang="en-US"/>
              <a:t> sem. Proin sit </a:t>
            </a:r>
            <a:r>
              <a:rPr lang="en-US" err="1"/>
              <a:t>amet</a:t>
            </a:r>
            <a:r>
              <a:rPr lang="en-US"/>
              <a:t> </a:t>
            </a:r>
            <a:r>
              <a:rPr lang="en-US" err="1"/>
              <a:t>condimentum</a:t>
            </a:r>
            <a:r>
              <a:rPr lang="en-US"/>
              <a:t> </a:t>
            </a:r>
            <a:r>
              <a:rPr lang="en-US" err="1"/>
              <a:t>massa</a:t>
            </a:r>
            <a:r>
              <a:rPr lang="en-US"/>
              <a:t>, in </a:t>
            </a:r>
            <a:r>
              <a:rPr lang="en-US" err="1"/>
              <a:t>suscipit</a:t>
            </a:r>
            <a:r>
              <a:rPr lang="en-US"/>
              <a:t> </a:t>
            </a:r>
            <a:r>
              <a:rPr lang="en-US" err="1"/>
              <a:t>odio.lacinia</a:t>
            </a:r>
            <a:r>
              <a:rPr lang="en-US"/>
              <a:t> </a:t>
            </a:r>
            <a:r>
              <a:rPr lang="en-US" err="1"/>
              <a:t>turpis</a:t>
            </a:r>
            <a:r>
              <a:rPr lang="en-US"/>
              <a:t> ac, </a:t>
            </a:r>
            <a:r>
              <a:rPr lang="en-US" err="1"/>
              <a:t>vulputate</a:t>
            </a:r>
            <a:r>
              <a:rPr lang="en-US"/>
              <a:t> </a:t>
            </a:r>
            <a:r>
              <a:rPr lang="en-US" err="1"/>
              <a:t>metus</a:t>
            </a:r>
            <a:r>
              <a:rPr lang="en-US"/>
              <a:t>. Integer </a:t>
            </a:r>
            <a:r>
              <a:rPr lang="en-US" err="1"/>
              <a:t>tincidunt</a:t>
            </a:r>
            <a:r>
              <a:rPr lang="en-US"/>
              <a:t> a </a:t>
            </a:r>
            <a:r>
              <a:rPr lang="en-US" err="1"/>
              <a:t>elit</a:t>
            </a:r>
            <a:r>
              <a:rPr lang="en-US"/>
              <a:t> </a:t>
            </a:r>
            <a:r>
              <a:rPr lang="en-US" err="1"/>
              <a:t>eu</a:t>
            </a:r>
            <a:r>
              <a:rPr lang="en-US"/>
              <a:t> </a:t>
            </a:r>
            <a:r>
              <a:rPr lang="en-US" err="1"/>
              <a:t>tristique</a:t>
            </a:r>
            <a:r>
              <a:rPr lang="en-US"/>
              <a:t>. </a:t>
            </a:r>
            <a:endParaRPr lang="en-GB"/>
          </a:p>
        </p:txBody>
      </p:sp>
      <p:sp>
        <p:nvSpPr>
          <p:cNvPr id="9" name="Picture Placeholder 8">
            <a:extLst>
              <a:ext uri="{FF2B5EF4-FFF2-40B4-BE49-F238E27FC236}">
                <a16:creationId xmlns:a16="http://schemas.microsoft.com/office/drawing/2014/main" id="{26B061C0-874D-A228-DAC6-B645DC654348}"/>
              </a:ext>
            </a:extLst>
          </p:cNvPr>
          <p:cNvSpPr>
            <a:spLocks noGrp="1"/>
          </p:cNvSpPr>
          <p:nvPr>
            <p:ph type="pic" sz="quarter" idx="21" hasCustomPrompt="1"/>
          </p:nvPr>
        </p:nvSpPr>
        <p:spPr>
          <a:xfrm>
            <a:off x="7337427" y="2"/>
            <a:ext cx="4854573" cy="6857998"/>
          </a:xfrm>
          <a:custGeom>
            <a:avLst/>
            <a:gdLst>
              <a:gd name="connsiteX0" fmla="*/ 2881308 w 4854573"/>
              <a:gd name="connsiteY0" fmla="*/ 6463991 h 6857998"/>
              <a:gd name="connsiteX1" fmla="*/ 2881308 w 4854573"/>
              <a:gd name="connsiteY1" fmla="*/ 6493321 h 6857998"/>
              <a:gd name="connsiteX2" fmla="*/ 2943137 w 4854573"/>
              <a:gd name="connsiteY2" fmla="*/ 6493321 h 6857998"/>
              <a:gd name="connsiteX3" fmla="*/ 2943137 w 4854573"/>
              <a:gd name="connsiteY3" fmla="*/ 6463991 h 6857998"/>
              <a:gd name="connsiteX4" fmla="*/ 2421484 w 4854573"/>
              <a:gd name="connsiteY4" fmla="*/ 6441363 h 6857998"/>
              <a:gd name="connsiteX5" fmla="*/ 2456962 w 4854573"/>
              <a:gd name="connsiteY5" fmla="*/ 6481589 h 6857998"/>
              <a:gd name="connsiteX6" fmla="*/ 2421484 w 4854573"/>
              <a:gd name="connsiteY6" fmla="*/ 6521820 h 6857998"/>
              <a:gd name="connsiteX7" fmla="*/ 2385724 w 4854573"/>
              <a:gd name="connsiteY7" fmla="*/ 6481312 h 6857998"/>
              <a:gd name="connsiteX8" fmla="*/ 2421484 w 4854573"/>
              <a:gd name="connsiteY8" fmla="*/ 6441363 h 6857998"/>
              <a:gd name="connsiteX9" fmla="*/ 3511349 w 4854573"/>
              <a:gd name="connsiteY9" fmla="*/ 6439132 h 6857998"/>
              <a:gd name="connsiteX10" fmla="*/ 3543474 w 4854573"/>
              <a:gd name="connsiteY10" fmla="*/ 6468185 h 6857998"/>
              <a:gd name="connsiteX11" fmla="*/ 3476430 w 4854573"/>
              <a:gd name="connsiteY11" fmla="*/ 6468185 h 6857998"/>
              <a:gd name="connsiteX12" fmla="*/ 3511349 w 4854573"/>
              <a:gd name="connsiteY12" fmla="*/ 6439132 h 6857998"/>
              <a:gd name="connsiteX13" fmla="*/ 3746850 w 4854573"/>
              <a:gd name="connsiteY13" fmla="*/ 6414268 h 6857998"/>
              <a:gd name="connsiteX14" fmla="*/ 3746850 w 4854573"/>
              <a:gd name="connsiteY14" fmla="*/ 6548919 h 6857998"/>
              <a:gd name="connsiteX15" fmla="*/ 3781492 w 4854573"/>
              <a:gd name="connsiteY15" fmla="*/ 6548919 h 6857998"/>
              <a:gd name="connsiteX16" fmla="*/ 3781492 w 4854573"/>
              <a:gd name="connsiteY16" fmla="*/ 6414268 h 6857998"/>
              <a:gd name="connsiteX17" fmla="*/ 3107677 w 4854573"/>
              <a:gd name="connsiteY17" fmla="*/ 6414268 h 6857998"/>
              <a:gd name="connsiteX18" fmla="*/ 3107677 w 4854573"/>
              <a:gd name="connsiteY18" fmla="*/ 6548919 h 6857998"/>
              <a:gd name="connsiteX19" fmla="*/ 3142319 w 4854573"/>
              <a:gd name="connsiteY19" fmla="*/ 6548919 h 6857998"/>
              <a:gd name="connsiteX20" fmla="*/ 3142319 w 4854573"/>
              <a:gd name="connsiteY20" fmla="*/ 6488296 h 6857998"/>
              <a:gd name="connsiteX21" fmla="*/ 3178079 w 4854573"/>
              <a:gd name="connsiteY21" fmla="*/ 6446393 h 6857998"/>
              <a:gd name="connsiteX22" fmla="*/ 3191488 w 4854573"/>
              <a:gd name="connsiteY22" fmla="*/ 6446393 h 6857998"/>
              <a:gd name="connsiteX23" fmla="*/ 3191488 w 4854573"/>
              <a:gd name="connsiteY23" fmla="*/ 6414268 h 6857998"/>
              <a:gd name="connsiteX24" fmla="*/ 3174167 w 4854573"/>
              <a:gd name="connsiteY24" fmla="*/ 6414827 h 6857998"/>
              <a:gd name="connsiteX25" fmla="*/ 3140642 w 4854573"/>
              <a:gd name="connsiteY25" fmla="*/ 6439409 h 6857998"/>
              <a:gd name="connsiteX26" fmla="*/ 3140642 w 4854573"/>
              <a:gd name="connsiteY26" fmla="*/ 6414268 h 6857998"/>
              <a:gd name="connsiteX27" fmla="*/ 3047340 w 4854573"/>
              <a:gd name="connsiteY27" fmla="*/ 6414268 h 6857998"/>
              <a:gd name="connsiteX28" fmla="*/ 3047340 w 4854573"/>
              <a:gd name="connsiteY28" fmla="*/ 6548919 h 6857998"/>
              <a:gd name="connsiteX29" fmla="*/ 3081982 w 4854573"/>
              <a:gd name="connsiteY29" fmla="*/ 6548919 h 6857998"/>
              <a:gd name="connsiteX30" fmla="*/ 3081982 w 4854573"/>
              <a:gd name="connsiteY30" fmla="*/ 6414268 h 6857998"/>
              <a:gd name="connsiteX31" fmla="*/ 3870600 w 4854573"/>
              <a:gd name="connsiteY31" fmla="*/ 6410920 h 6857998"/>
              <a:gd name="connsiteX32" fmla="*/ 3800480 w 4854573"/>
              <a:gd name="connsiteY32" fmla="*/ 6481599 h 6857998"/>
              <a:gd name="connsiteX33" fmla="*/ 3870600 w 4854573"/>
              <a:gd name="connsiteY33" fmla="*/ 6552278 h 6857998"/>
              <a:gd name="connsiteX34" fmla="*/ 3936808 w 4854573"/>
              <a:gd name="connsiteY34" fmla="*/ 6501715 h 6857998"/>
              <a:gd name="connsiteX35" fmla="*/ 3900212 w 4854573"/>
              <a:gd name="connsiteY35" fmla="*/ 6501715 h 6857998"/>
              <a:gd name="connsiteX36" fmla="*/ 3870323 w 4854573"/>
              <a:gd name="connsiteY36" fmla="*/ 6522666 h 6857998"/>
              <a:gd name="connsiteX37" fmla="*/ 3835963 w 4854573"/>
              <a:gd name="connsiteY37" fmla="*/ 6481599 h 6857998"/>
              <a:gd name="connsiteX38" fmla="*/ 3870323 w 4854573"/>
              <a:gd name="connsiteY38" fmla="*/ 6440809 h 6857998"/>
              <a:gd name="connsiteX39" fmla="*/ 3900212 w 4854573"/>
              <a:gd name="connsiteY39" fmla="*/ 6461483 h 6857998"/>
              <a:gd name="connsiteX40" fmla="*/ 3936808 w 4854573"/>
              <a:gd name="connsiteY40" fmla="*/ 6461483 h 6857998"/>
              <a:gd name="connsiteX41" fmla="*/ 3870600 w 4854573"/>
              <a:gd name="connsiteY41" fmla="*/ 6410920 h 6857998"/>
              <a:gd name="connsiteX42" fmla="*/ 3673376 w 4854573"/>
              <a:gd name="connsiteY42" fmla="*/ 6410915 h 6857998"/>
              <a:gd name="connsiteX43" fmla="*/ 3629796 w 4854573"/>
              <a:gd name="connsiteY43" fmla="*/ 6436897 h 6857998"/>
              <a:gd name="connsiteX44" fmla="*/ 3629796 w 4854573"/>
              <a:gd name="connsiteY44" fmla="*/ 6414268 h 6857998"/>
              <a:gd name="connsiteX45" fmla="*/ 3596831 w 4854573"/>
              <a:gd name="connsiteY45" fmla="*/ 6414268 h 6857998"/>
              <a:gd name="connsiteX46" fmla="*/ 3596831 w 4854573"/>
              <a:gd name="connsiteY46" fmla="*/ 6548920 h 6857998"/>
              <a:gd name="connsiteX47" fmla="*/ 3631750 w 4854573"/>
              <a:gd name="connsiteY47" fmla="*/ 6548920 h 6857998"/>
              <a:gd name="connsiteX48" fmla="*/ 3631750 w 4854573"/>
              <a:gd name="connsiteY48" fmla="*/ 6479358 h 6857998"/>
              <a:gd name="connsiteX49" fmla="*/ 3662480 w 4854573"/>
              <a:gd name="connsiteY49" fmla="*/ 6440527 h 6857998"/>
              <a:gd name="connsiteX50" fmla="*/ 3688739 w 4854573"/>
              <a:gd name="connsiteY50" fmla="*/ 6476005 h 6857998"/>
              <a:gd name="connsiteX51" fmla="*/ 3688739 w 4854573"/>
              <a:gd name="connsiteY51" fmla="*/ 6548920 h 6857998"/>
              <a:gd name="connsiteX52" fmla="*/ 3723658 w 4854573"/>
              <a:gd name="connsiteY52" fmla="*/ 6548920 h 6857998"/>
              <a:gd name="connsiteX53" fmla="*/ 3723658 w 4854573"/>
              <a:gd name="connsiteY53" fmla="*/ 6472933 h 6857998"/>
              <a:gd name="connsiteX54" fmla="*/ 3673376 w 4854573"/>
              <a:gd name="connsiteY54" fmla="*/ 6410915 h 6857998"/>
              <a:gd name="connsiteX55" fmla="*/ 3511349 w 4854573"/>
              <a:gd name="connsiteY55" fmla="*/ 6410915 h 6857998"/>
              <a:gd name="connsiteX56" fmla="*/ 3441229 w 4854573"/>
              <a:gd name="connsiteY56" fmla="*/ 6482712 h 6857998"/>
              <a:gd name="connsiteX57" fmla="*/ 3511067 w 4854573"/>
              <a:gd name="connsiteY57" fmla="*/ 6552273 h 6857998"/>
              <a:gd name="connsiteX58" fmla="*/ 3574762 w 4854573"/>
              <a:gd name="connsiteY58" fmla="*/ 6506458 h 6857998"/>
              <a:gd name="connsiteX59" fmla="*/ 3539561 w 4854573"/>
              <a:gd name="connsiteY59" fmla="*/ 6506458 h 6857998"/>
              <a:gd name="connsiteX60" fmla="*/ 3510785 w 4854573"/>
              <a:gd name="connsiteY60" fmla="*/ 6523779 h 6857998"/>
              <a:gd name="connsiteX61" fmla="*/ 3475866 w 4854573"/>
              <a:gd name="connsiteY61" fmla="*/ 6489977 h 6857998"/>
              <a:gd name="connsiteX62" fmla="*/ 3577275 w 4854573"/>
              <a:gd name="connsiteY62" fmla="*/ 6489977 h 6857998"/>
              <a:gd name="connsiteX63" fmla="*/ 3578670 w 4854573"/>
              <a:gd name="connsiteY63" fmla="*/ 6476846 h 6857998"/>
              <a:gd name="connsiteX64" fmla="*/ 3511349 w 4854573"/>
              <a:gd name="connsiteY64" fmla="*/ 6410915 h 6857998"/>
              <a:gd name="connsiteX65" fmla="*/ 3282000 w 4854573"/>
              <a:gd name="connsiteY65" fmla="*/ 6410915 h 6857998"/>
              <a:gd name="connsiteX66" fmla="*/ 3239256 w 4854573"/>
              <a:gd name="connsiteY66" fmla="*/ 6432425 h 6857998"/>
              <a:gd name="connsiteX67" fmla="*/ 3239256 w 4854573"/>
              <a:gd name="connsiteY67" fmla="*/ 6414268 h 6857998"/>
              <a:gd name="connsiteX68" fmla="*/ 3206291 w 4854573"/>
              <a:gd name="connsiteY68" fmla="*/ 6414268 h 6857998"/>
              <a:gd name="connsiteX69" fmla="*/ 3206291 w 4854573"/>
              <a:gd name="connsiteY69" fmla="*/ 6548920 h 6857998"/>
              <a:gd name="connsiteX70" fmla="*/ 3241210 w 4854573"/>
              <a:gd name="connsiteY70" fmla="*/ 6548920 h 6857998"/>
              <a:gd name="connsiteX71" fmla="*/ 3241210 w 4854573"/>
              <a:gd name="connsiteY71" fmla="*/ 6479358 h 6857998"/>
              <a:gd name="connsiteX72" fmla="*/ 3272217 w 4854573"/>
              <a:gd name="connsiteY72" fmla="*/ 6440527 h 6857998"/>
              <a:gd name="connsiteX73" fmla="*/ 3296799 w 4854573"/>
              <a:gd name="connsiteY73" fmla="*/ 6476005 h 6857998"/>
              <a:gd name="connsiteX74" fmla="*/ 3296799 w 4854573"/>
              <a:gd name="connsiteY74" fmla="*/ 6548920 h 6857998"/>
              <a:gd name="connsiteX75" fmla="*/ 3331718 w 4854573"/>
              <a:gd name="connsiteY75" fmla="*/ 6548920 h 6857998"/>
              <a:gd name="connsiteX76" fmla="*/ 3331718 w 4854573"/>
              <a:gd name="connsiteY76" fmla="*/ 6479358 h 6857998"/>
              <a:gd name="connsiteX77" fmla="*/ 3363007 w 4854573"/>
              <a:gd name="connsiteY77" fmla="*/ 6440527 h 6857998"/>
              <a:gd name="connsiteX78" fmla="*/ 3387311 w 4854573"/>
              <a:gd name="connsiteY78" fmla="*/ 6476005 h 6857998"/>
              <a:gd name="connsiteX79" fmla="*/ 3387311 w 4854573"/>
              <a:gd name="connsiteY79" fmla="*/ 6548920 h 6857998"/>
              <a:gd name="connsiteX80" fmla="*/ 3422230 w 4854573"/>
              <a:gd name="connsiteY80" fmla="*/ 6548920 h 6857998"/>
              <a:gd name="connsiteX81" fmla="*/ 3422230 w 4854573"/>
              <a:gd name="connsiteY81" fmla="*/ 6472933 h 6857998"/>
              <a:gd name="connsiteX82" fmla="*/ 3370277 w 4854573"/>
              <a:gd name="connsiteY82" fmla="*/ 6410915 h 6857998"/>
              <a:gd name="connsiteX83" fmla="*/ 3323903 w 4854573"/>
              <a:gd name="connsiteY83" fmla="*/ 6435220 h 6857998"/>
              <a:gd name="connsiteX84" fmla="*/ 3282000 w 4854573"/>
              <a:gd name="connsiteY84" fmla="*/ 6410915 h 6857998"/>
              <a:gd name="connsiteX85" fmla="*/ 2718999 w 4854573"/>
              <a:gd name="connsiteY85" fmla="*/ 6410915 h 6857998"/>
              <a:gd name="connsiteX86" fmla="*/ 2676255 w 4854573"/>
              <a:gd name="connsiteY86" fmla="*/ 6432425 h 6857998"/>
              <a:gd name="connsiteX87" fmla="*/ 2676255 w 4854573"/>
              <a:gd name="connsiteY87" fmla="*/ 6414268 h 6857998"/>
              <a:gd name="connsiteX88" fmla="*/ 2643290 w 4854573"/>
              <a:gd name="connsiteY88" fmla="*/ 6414268 h 6857998"/>
              <a:gd name="connsiteX89" fmla="*/ 2643290 w 4854573"/>
              <a:gd name="connsiteY89" fmla="*/ 6548920 h 6857998"/>
              <a:gd name="connsiteX90" fmla="*/ 2678209 w 4854573"/>
              <a:gd name="connsiteY90" fmla="*/ 6548920 h 6857998"/>
              <a:gd name="connsiteX91" fmla="*/ 2678209 w 4854573"/>
              <a:gd name="connsiteY91" fmla="*/ 6479358 h 6857998"/>
              <a:gd name="connsiteX92" fmla="*/ 2709216 w 4854573"/>
              <a:gd name="connsiteY92" fmla="*/ 6440527 h 6857998"/>
              <a:gd name="connsiteX93" fmla="*/ 2733798 w 4854573"/>
              <a:gd name="connsiteY93" fmla="*/ 6476005 h 6857998"/>
              <a:gd name="connsiteX94" fmla="*/ 2733798 w 4854573"/>
              <a:gd name="connsiteY94" fmla="*/ 6548920 h 6857998"/>
              <a:gd name="connsiteX95" fmla="*/ 2768717 w 4854573"/>
              <a:gd name="connsiteY95" fmla="*/ 6548920 h 6857998"/>
              <a:gd name="connsiteX96" fmla="*/ 2768717 w 4854573"/>
              <a:gd name="connsiteY96" fmla="*/ 6479358 h 6857998"/>
              <a:gd name="connsiteX97" fmla="*/ 2800006 w 4854573"/>
              <a:gd name="connsiteY97" fmla="*/ 6440527 h 6857998"/>
              <a:gd name="connsiteX98" fmla="*/ 2824310 w 4854573"/>
              <a:gd name="connsiteY98" fmla="*/ 6476005 h 6857998"/>
              <a:gd name="connsiteX99" fmla="*/ 2824310 w 4854573"/>
              <a:gd name="connsiteY99" fmla="*/ 6548920 h 6857998"/>
              <a:gd name="connsiteX100" fmla="*/ 2859230 w 4854573"/>
              <a:gd name="connsiteY100" fmla="*/ 6548920 h 6857998"/>
              <a:gd name="connsiteX101" fmla="*/ 2859230 w 4854573"/>
              <a:gd name="connsiteY101" fmla="*/ 6472933 h 6857998"/>
              <a:gd name="connsiteX102" fmla="*/ 2807276 w 4854573"/>
              <a:gd name="connsiteY102" fmla="*/ 6410915 h 6857998"/>
              <a:gd name="connsiteX103" fmla="*/ 2760902 w 4854573"/>
              <a:gd name="connsiteY103" fmla="*/ 6435220 h 6857998"/>
              <a:gd name="connsiteX104" fmla="*/ 2718999 w 4854573"/>
              <a:gd name="connsiteY104" fmla="*/ 6410915 h 6857998"/>
              <a:gd name="connsiteX105" fmla="*/ 2565636 w 4854573"/>
              <a:gd name="connsiteY105" fmla="*/ 6410915 h 6857998"/>
              <a:gd name="connsiteX106" fmla="*/ 2512560 w 4854573"/>
              <a:gd name="connsiteY106" fmla="*/ 6453377 h 6857998"/>
              <a:gd name="connsiteX107" fmla="*/ 2529322 w 4854573"/>
              <a:gd name="connsiteY107" fmla="*/ 6480476 h 6857998"/>
              <a:gd name="connsiteX108" fmla="*/ 2563406 w 4854573"/>
              <a:gd name="connsiteY108" fmla="*/ 6492490 h 6857998"/>
              <a:gd name="connsiteX109" fmla="*/ 2589664 w 4854573"/>
              <a:gd name="connsiteY109" fmla="*/ 6510370 h 6857998"/>
              <a:gd name="connsiteX110" fmla="*/ 2568990 w 4854573"/>
              <a:gd name="connsiteY110" fmla="*/ 6525178 h 6857998"/>
              <a:gd name="connsiteX111" fmla="*/ 2542731 w 4854573"/>
              <a:gd name="connsiteY111" fmla="*/ 6506181 h 6857998"/>
              <a:gd name="connsiteX112" fmla="*/ 2507812 w 4854573"/>
              <a:gd name="connsiteY112" fmla="*/ 6506181 h 6857998"/>
              <a:gd name="connsiteX113" fmla="*/ 2569549 w 4854573"/>
              <a:gd name="connsiteY113" fmla="*/ 6552273 h 6857998"/>
              <a:gd name="connsiteX114" fmla="*/ 2624301 w 4854573"/>
              <a:gd name="connsiteY114" fmla="*/ 6508416 h 6857998"/>
              <a:gd name="connsiteX115" fmla="*/ 2598597 w 4854573"/>
              <a:gd name="connsiteY115" fmla="*/ 6474328 h 6857998"/>
              <a:gd name="connsiteX116" fmla="*/ 2573733 w 4854573"/>
              <a:gd name="connsiteY116" fmla="*/ 6467067 h 6857998"/>
              <a:gd name="connsiteX117" fmla="*/ 2546357 w 4854573"/>
              <a:gd name="connsiteY117" fmla="*/ 6451146 h 6857998"/>
              <a:gd name="connsiteX118" fmla="*/ 2565354 w 4854573"/>
              <a:gd name="connsiteY118" fmla="*/ 6438014 h 6857998"/>
              <a:gd name="connsiteX119" fmla="*/ 2586588 w 4854573"/>
              <a:gd name="connsiteY119" fmla="*/ 6452541 h 6857998"/>
              <a:gd name="connsiteX120" fmla="*/ 2619271 w 4854573"/>
              <a:gd name="connsiteY120" fmla="*/ 6452541 h 6857998"/>
              <a:gd name="connsiteX121" fmla="*/ 2565636 w 4854573"/>
              <a:gd name="connsiteY121" fmla="*/ 6410915 h 6857998"/>
              <a:gd name="connsiteX122" fmla="*/ 4240120 w 4854573"/>
              <a:gd name="connsiteY122" fmla="*/ 6410876 h 6857998"/>
              <a:gd name="connsiteX123" fmla="*/ 4169247 w 4854573"/>
              <a:gd name="connsiteY123" fmla="*/ 6481749 h 6857998"/>
              <a:gd name="connsiteX124" fmla="*/ 4240120 w 4854573"/>
              <a:gd name="connsiteY124" fmla="*/ 6552628 h 6857998"/>
              <a:gd name="connsiteX125" fmla="*/ 4292190 w 4854573"/>
              <a:gd name="connsiteY125" fmla="*/ 6529718 h 6857998"/>
              <a:gd name="connsiteX126" fmla="*/ 4344261 w 4854573"/>
              <a:gd name="connsiteY126" fmla="*/ 6552628 h 6857998"/>
              <a:gd name="connsiteX127" fmla="*/ 4414327 w 4854573"/>
              <a:gd name="connsiteY127" fmla="*/ 6491912 h 6857998"/>
              <a:gd name="connsiteX128" fmla="*/ 4484394 w 4854573"/>
              <a:gd name="connsiteY128" fmla="*/ 6552628 h 6857998"/>
              <a:gd name="connsiteX129" fmla="*/ 4555267 w 4854573"/>
              <a:gd name="connsiteY129" fmla="*/ 6481754 h 6857998"/>
              <a:gd name="connsiteX130" fmla="*/ 4484394 w 4854573"/>
              <a:gd name="connsiteY130" fmla="*/ 6410876 h 6857998"/>
              <a:gd name="connsiteX131" fmla="*/ 4414327 w 4854573"/>
              <a:gd name="connsiteY131" fmla="*/ 6471592 h 6857998"/>
              <a:gd name="connsiteX132" fmla="*/ 4344261 w 4854573"/>
              <a:gd name="connsiteY132" fmla="*/ 6410876 h 6857998"/>
              <a:gd name="connsiteX133" fmla="*/ 4292190 w 4854573"/>
              <a:gd name="connsiteY133" fmla="*/ 6433786 h 6857998"/>
              <a:gd name="connsiteX134" fmla="*/ 4240120 w 4854573"/>
              <a:gd name="connsiteY134" fmla="*/ 6410876 h 6857998"/>
              <a:gd name="connsiteX135" fmla="*/ 3955251 w 4854573"/>
              <a:gd name="connsiteY135" fmla="*/ 6353368 h 6857998"/>
              <a:gd name="connsiteX136" fmla="*/ 3955251 w 4854573"/>
              <a:gd name="connsiteY136" fmla="*/ 6548920 h 6857998"/>
              <a:gd name="connsiteX137" fmla="*/ 3990170 w 4854573"/>
              <a:gd name="connsiteY137" fmla="*/ 6548920 h 6857998"/>
              <a:gd name="connsiteX138" fmla="*/ 3990170 w 4854573"/>
              <a:gd name="connsiteY138" fmla="*/ 6479359 h 6857998"/>
              <a:gd name="connsiteX139" fmla="*/ 4021177 w 4854573"/>
              <a:gd name="connsiteY139" fmla="*/ 6440527 h 6857998"/>
              <a:gd name="connsiteX140" fmla="*/ 4047159 w 4854573"/>
              <a:gd name="connsiteY140" fmla="*/ 6476005 h 6857998"/>
              <a:gd name="connsiteX141" fmla="*/ 4047159 w 4854573"/>
              <a:gd name="connsiteY141" fmla="*/ 6548920 h 6857998"/>
              <a:gd name="connsiteX142" fmla="*/ 4081801 w 4854573"/>
              <a:gd name="connsiteY142" fmla="*/ 6548920 h 6857998"/>
              <a:gd name="connsiteX143" fmla="*/ 4081801 w 4854573"/>
              <a:gd name="connsiteY143" fmla="*/ 6472934 h 6857998"/>
              <a:gd name="connsiteX144" fmla="*/ 4032073 w 4854573"/>
              <a:gd name="connsiteY144" fmla="*/ 6410915 h 6857998"/>
              <a:gd name="connsiteX145" fmla="*/ 3990170 w 4854573"/>
              <a:gd name="connsiteY145" fmla="*/ 6434938 h 6857998"/>
              <a:gd name="connsiteX146" fmla="*/ 3990170 w 4854573"/>
              <a:gd name="connsiteY146" fmla="*/ 6353368 h 6857998"/>
              <a:gd name="connsiteX147" fmla="*/ 3764170 w 4854573"/>
              <a:gd name="connsiteY147" fmla="*/ 6353368 h 6857998"/>
              <a:gd name="connsiteX148" fmla="*/ 3742660 w 4854573"/>
              <a:gd name="connsiteY148" fmla="*/ 6373202 h 6857998"/>
              <a:gd name="connsiteX149" fmla="*/ 3764170 w 4854573"/>
              <a:gd name="connsiteY149" fmla="*/ 6393317 h 6857998"/>
              <a:gd name="connsiteX150" fmla="*/ 3785963 w 4854573"/>
              <a:gd name="connsiteY150" fmla="*/ 6373202 h 6857998"/>
              <a:gd name="connsiteX151" fmla="*/ 3764170 w 4854573"/>
              <a:gd name="connsiteY151" fmla="*/ 6353368 h 6857998"/>
              <a:gd name="connsiteX152" fmla="*/ 3064379 w 4854573"/>
              <a:gd name="connsiteY152" fmla="*/ 6353368 h 6857998"/>
              <a:gd name="connsiteX153" fmla="*/ 3042869 w 4854573"/>
              <a:gd name="connsiteY153" fmla="*/ 6373202 h 6857998"/>
              <a:gd name="connsiteX154" fmla="*/ 3064379 w 4854573"/>
              <a:gd name="connsiteY154" fmla="*/ 6393317 h 6857998"/>
              <a:gd name="connsiteX155" fmla="*/ 3086172 w 4854573"/>
              <a:gd name="connsiteY155" fmla="*/ 6373202 h 6857998"/>
              <a:gd name="connsiteX156" fmla="*/ 3064379 w 4854573"/>
              <a:gd name="connsiteY156" fmla="*/ 6353368 h 6857998"/>
              <a:gd name="connsiteX157" fmla="*/ 3011581 w 4854573"/>
              <a:gd name="connsiteY157" fmla="*/ 6353368 h 6857998"/>
              <a:gd name="connsiteX158" fmla="*/ 2965765 w 4854573"/>
              <a:gd name="connsiteY158" fmla="*/ 6398624 h 6857998"/>
              <a:gd name="connsiteX159" fmla="*/ 2965765 w 4854573"/>
              <a:gd name="connsiteY159" fmla="*/ 6414269 h 6857998"/>
              <a:gd name="connsiteX160" fmla="*/ 2944532 w 4854573"/>
              <a:gd name="connsiteY160" fmla="*/ 6414269 h 6857998"/>
              <a:gd name="connsiteX161" fmla="*/ 2944532 w 4854573"/>
              <a:gd name="connsiteY161" fmla="*/ 6443040 h 6857998"/>
              <a:gd name="connsiteX162" fmla="*/ 2965765 w 4854573"/>
              <a:gd name="connsiteY162" fmla="*/ 6443040 h 6857998"/>
              <a:gd name="connsiteX163" fmla="*/ 2965765 w 4854573"/>
              <a:gd name="connsiteY163" fmla="*/ 6548915 h 6857998"/>
              <a:gd name="connsiteX164" fmla="*/ 3000684 w 4854573"/>
              <a:gd name="connsiteY164" fmla="*/ 6548915 h 6857998"/>
              <a:gd name="connsiteX165" fmla="*/ 3000684 w 4854573"/>
              <a:gd name="connsiteY165" fmla="*/ 6443040 h 6857998"/>
              <a:gd name="connsiteX166" fmla="*/ 3029179 w 4854573"/>
              <a:gd name="connsiteY166" fmla="*/ 6443040 h 6857998"/>
              <a:gd name="connsiteX167" fmla="*/ 3029179 w 4854573"/>
              <a:gd name="connsiteY167" fmla="*/ 6414269 h 6857998"/>
              <a:gd name="connsiteX168" fmla="*/ 3000684 w 4854573"/>
              <a:gd name="connsiteY168" fmla="*/ 6414269 h 6857998"/>
              <a:gd name="connsiteX169" fmla="*/ 3000684 w 4854573"/>
              <a:gd name="connsiteY169" fmla="*/ 6398624 h 6857998"/>
              <a:gd name="connsiteX170" fmla="*/ 3017165 w 4854573"/>
              <a:gd name="connsiteY170" fmla="*/ 6382703 h 6857998"/>
              <a:gd name="connsiteX171" fmla="*/ 3029179 w 4854573"/>
              <a:gd name="connsiteY171" fmla="*/ 6382703 h 6857998"/>
              <a:gd name="connsiteX172" fmla="*/ 3029179 w 4854573"/>
              <a:gd name="connsiteY172" fmla="*/ 6353368 h 6857998"/>
              <a:gd name="connsiteX173" fmla="*/ 2456403 w 4854573"/>
              <a:gd name="connsiteY173" fmla="*/ 6353368 h 6857998"/>
              <a:gd name="connsiteX174" fmla="*/ 2456403 w 4854573"/>
              <a:gd name="connsiteY174" fmla="*/ 6432708 h 6857998"/>
              <a:gd name="connsiteX175" fmla="*/ 2413941 w 4854573"/>
              <a:gd name="connsiteY175" fmla="*/ 6410915 h 6857998"/>
              <a:gd name="connsiteX176" fmla="*/ 2350528 w 4854573"/>
              <a:gd name="connsiteY176" fmla="*/ 6481312 h 6857998"/>
              <a:gd name="connsiteX177" fmla="*/ 2413941 w 4854573"/>
              <a:gd name="connsiteY177" fmla="*/ 6552268 h 6857998"/>
              <a:gd name="connsiteX178" fmla="*/ 2456403 w 4854573"/>
              <a:gd name="connsiteY178" fmla="*/ 6529640 h 6857998"/>
              <a:gd name="connsiteX179" fmla="*/ 2456126 w 4854573"/>
              <a:gd name="connsiteY179" fmla="*/ 6548915 h 6857998"/>
              <a:gd name="connsiteX180" fmla="*/ 2491327 w 4854573"/>
              <a:gd name="connsiteY180" fmla="*/ 6548915 h 6857998"/>
              <a:gd name="connsiteX181" fmla="*/ 2491327 w 4854573"/>
              <a:gd name="connsiteY181" fmla="*/ 6353368 h 6857998"/>
              <a:gd name="connsiteX182" fmla="*/ 0 w 4854573"/>
              <a:gd name="connsiteY182" fmla="*/ 0 h 6857998"/>
              <a:gd name="connsiteX183" fmla="*/ 4854573 w 4854573"/>
              <a:gd name="connsiteY183" fmla="*/ 0 h 6857998"/>
              <a:gd name="connsiteX184" fmla="*/ 4854573 w 4854573"/>
              <a:gd name="connsiteY184" fmla="*/ 6857998 h 6857998"/>
              <a:gd name="connsiteX185" fmla="*/ 0 w 4854573"/>
              <a:gd name="connsiteY185" fmla="*/ 6857998 h 68579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Lst>
            <a:rect l="l" t="t" r="r" b="b"/>
            <a:pathLst>
              <a:path w="4854573" h="6857998">
                <a:moveTo>
                  <a:pt x="2881308" y="6463991"/>
                </a:moveTo>
                <a:lnTo>
                  <a:pt x="2881308" y="6493321"/>
                </a:lnTo>
                <a:lnTo>
                  <a:pt x="2943137" y="6493321"/>
                </a:lnTo>
                <a:lnTo>
                  <a:pt x="2943137" y="6463991"/>
                </a:lnTo>
                <a:close/>
                <a:moveTo>
                  <a:pt x="2421484" y="6441363"/>
                </a:moveTo>
                <a:cubicBezTo>
                  <a:pt x="2444389" y="6441363"/>
                  <a:pt x="2456962" y="6458402"/>
                  <a:pt x="2456962" y="6481589"/>
                </a:cubicBezTo>
                <a:cubicBezTo>
                  <a:pt x="2456962" y="6503941"/>
                  <a:pt x="2445230" y="6521820"/>
                  <a:pt x="2421484" y="6521820"/>
                </a:cubicBezTo>
                <a:cubicBezTo>
                  <a:pt x="2398856" y="6521820"/>
                  <a:pt x="2385724" y="6504499"/>
                  <a:pt x="2385724" y="6481312"/>
                </a:cubicBezTo>
                <a:cubicBezTo>
                  <a:pt x="2385724" y="6458684"/>
                  <a:pt x="2398856" y="6441363"/>
                  <a:pt x="2421484" y="6441363"/>
                </a:cubicBezTo>
                <a:close/>
                <a:moveTo>
                  <a:pt x="3511349" y="6439132"/>
                </a:moveTo>
                <a:cubicBezTo>
                  <a:pt x="3526711" y="6439132"/>
                  <a:pt x="3542079" y="6448629"/>
                  <a:pt x="3543474" y="6468185"/>
                </a:cubicBezTo>
                <a:lnTo>
                  <a:pt x="3476430" y="6468185"/>
                </a:lnTo>
                <a:cubicBezTo>
                  <a:pt x="3479783" y="6447793"/>
                  <a:pt x="3495987" y="6439132"/>
                  <a:pt x="3511349" y="6439132"/>
                </a:cubicBezTo>
                <a:close/>
                <a:moveTo>
                  <a:pt x="3746850" y="6414268"/>
                </a:moveTo>
                <a:lnTo>
                  <a:pt x="3746850" y="6548919"/>
                </a:lnTo>
                <a:lnTo>
                  <a:pt x="3781492" y="6548919"/>
                </a:lnTo>
                <a:lnTo>
                  <a:pt x="3781492" y="6414268"/>
                </a:lnTo>
                <a:close/>
                <a:moveTo>
                  <a:pt x="3107677" y="6414268"/>
                </a:moveTo>
                <a:lnTo>
                  <a:pt x="3107677" y="6548919"/>
                </a:lnTo>
                <a:lnTo>
                  <a:pt x="3142319" y="6548919"/>
                </a:lnTo>
                <a:lnTo>
                  <a:pt x="3142319" y="6488296"/>
                </a:lnTo>
                <a:cubicBezTo>
                  <a:pt x="3142319" y="6462596"/>
                  <a:pt x="3156010" y="6446393"/>
                  <a:pt x="3178079" y="6446393"/>
                </a:cubicBezTo>
                <a:lnTo>
                  <a:pt x="3191488" y="6446393"/>
                </a:lnTo>
                <a:lnTo>
                  <a:pt x="3191488" y="6414268"/>
                </a:lnTo>
                <a:cubicBezTo>
                  <a:pt x="3185899" y="6414268"/>
                  <a:pt x="3178079" y="6414545"/>
                  <a:pt x="3174167" y="6414827"/>
                </a:cubicBezTo>
                <a:cubicBezTo>
                  <a:pt x="3160476" y="6415945"/>
                  <a:pt x="3149303" y="6424046"/>
                  <a:pt x="3140642" y="6439409"/>
                </a:cubicBezTo>
                <a:lnTo>
                  <a:pt x="3140642" y="6414268"/>
                </a:lnTo>
                <a:close/>
                <a:moveTo>
                  <a:pt x="3047340" y="6414268"/>
                </a:moveTo>
                <a:lnTo>
                  <a:pt x="3047340" y="6548919"/>
                </a:lnTo>
                <a:lnTo>
                  <a:pt x="3081982" y="6548919"/>
                </a:lnTo>
                <a:lnTo>
                  <a:pt x="3081982" y="6414268"/>
                </a:lnTo>
                <a:close/>
                <a:moveTo>
                  <a:pt x="3870600" y="6410920"/>
                </a:moveTo>
                <a:cubicBezTo>
                  <a:pt x="3828138" y="6410920"/>
                  <a:pt x="3800480" y="6442768"/>
                  <a:pt x="3800480" y="6481599"/>
                </a:cubicBezTo>
                <a:cubicBezTo>
                  <a:pt x="3800480" y="6520707"/>
                  <a:pt x="3827856" y="6552278"/>
                  <a:pt x="3870600" y="6552278"/>
                </a:cubicBezTo>
                <a:cubicBezTo>
                  <a:pt x="3908032" y="6552278"/>
                  <a:pt x="3930660" y="6530209"/>
                  <a:pt x="3936808" y="6501715"/>
                </a:cubicBezTo>
                <a:lnTo>
                  <a:pt x="3900212" y="6501715"/>
                </a:lnTo>
                <a:cubicBezTo>
                  <a:pt x="3895741" y="6516241"/>
                  <a:pt x="3884568" y="6522666"/>
                  <a:pt x="3870323" y="6522666"/>
                </a:cubicBezTo>
                <a:cubicBezTo>
                  <a:pt x="3850208" y="6522666"/>
                  <a:pt x="3835963" y="6505627"/>
                  <a:pt x="3835963" y="6481599"/>
                </a:cubicBezTo>
                <a:cubicBezTo>
                  <a:pt x="3835963" y="6458407"/>
                  <a:pt x="3849095" y="6440809"/>
                  <a:pt x="3870323" y="6440809"/>
                </a:cubicBezTo>
                <a:cubicBezTo>
                  <a:pt x="3884850" y="6440809"/>
                  <a:pt x="3896023" y="6447793"/>
                  <a:pt x="3900212" y="6461483"/>
                </a:cubicBezTo>
                <a:lnTo>
                  <a:pt x="3936808" y="6461483"/>
                </a:lnTo>
                <a:cubicBezTo>
                  <a:pt x="3929547" y="6427123"/>
                  <a:pt x="3902166" y="6410920"/>
                  <a:pt x="3870600" y="6410920"/>
                </a:cubicBezTo>
                <a:close/>
                <a:moveTo>
                  <a:pt x="3673376" y="6410915"/>
                </a:moveTo>
                <a:cubicBezTo>
                  <a:pt x="3654660" y="6410915"/>
                  <a:pt x="3637898" y="6420970"/>
                  <a:pt x="3629796" y="6436897"/>
                </a:cubicBezTo>
                <a:lnTo>
                  <a:pt x="3629796" y="6414268"/>
                </a:lnTo>
                <a:lnTo>
                  <a:pt x="3596831" y="6414268"/>
                </a:lnTo>
                <a:lnTo>
                  <a:pt x="3596831" y="6548920"/>
                </a:lnTo>
                <a:lnTo>
                  <a:pt x="3631750" y="6548920"/>
                </a:lnTo>
                <a:lnTo>
                  <a:pt x="3631750" y="6479358"/>
                </a:lnTo>
                <a:cubicBezTo>
                  <a:pt x="3631750" y="6455612"/>
                  <a:pt x="3643482" y="6440527"/>
                  <a:pt x="3662480" y="6440527"/>
                </a:cubicBezTo>
                <a:cubicBezTo>
                  <a:pt x="3678683" y="6440527"/>
                  <a:pt x="3688739" y="6454218"/>
                  <a:pt x="3688739" y="6476005"/>
                </a:cubicBezTo>
                <a:lnTo>
                  <a:pt x="3688739" y="6548920"/>
                </a:lnTo>
                <a:lnTo>
                  <a:pt x="3723658" y="6548920"/>
                </a:lnTo>
                <a:lnTo>
                  <a:pt x="3723658" y="6472933"/>
                </a:lnTo>
                <a:cubicBezTo>
                  <a:pt x="3723662" y="6440527"/>
                  <a:pt x="3712766" y="6410915"/>
                  <a:pt x="3673376" y="6410915"/>
                </a:cubicBezTo>
                <a:close/>
                <a:moveTo>
                  <a:pt x="3511349" y="6410915"/>
                </a:moveTo>
                <a:cubicBezTo>
                  <a:pt x="3466375" y="6410915"/>
                  <a:pt x="3441229" y="6443599"/>
                  <a:pt x="3441229" y="6482712"/>
                </a:cubicBezTo>
                <a:cubicBezTo>
                  <a:pt x="3441229" y="6522938"/>
                  <a:pt x="3468605" y="6552273"/>
                  <a:pt x="3511067" y="6552273"/>
                </a:cubicBezTo>
                <a:cubicBezTo>
                  <a:pt x="3537049" y="6552273"/>
                  <a:pt x="3564143" y="6539423"/>
                  <a:pt x="3574762" y="6506458"/>
                </a:cubicBezTo>
                <a:lnTo>
                  <a:pt x="3539561" y="6506458"/>
                </a:lnTo>
                <a:cubicBezTo>
                  <a:pt x="3534254" y="6517354"/>
                  <a:pt x="3523640" y="6523779"/>
                  <a:pt x="3510785" y="6523779"/>
                </a:cubicBezTo>
                <a:cubicBezTo>
                  <a:pt x="3493746" y="6523779"/>
                  <a:pt x="3476984" y="6512883"/>
                  <a:pt x="3475866" y="6489977"/>
                </a:cubicBezTo>
                <a:lnTo>
                  <a:pt x="3577275" y="6489977"/>
                </a:lnTo>
                <a:cubicBezTo>
                  <a:pt x="3578111" y="6486624"/>
                  <a:pt x="3578670" y="6479640"/>
                  <a:pt x="3578670" y="6476846"/>
                </a:cubicBezTo>
                <a:cubicBezTo>
                  <a:pt x="3578675" y="6438850"/>
                  <a:pt x="3549904" y="6410915"/>
                  <a:pt x="3511349" y="6410915"/>
                </a:cubicBezTo>
                <a:close/>
                <a:moveTo>
                  <a:pt x="3282000" y="6410915"/>
                </a:moveTo>
                <a:cubicBezTo>
                  <a:pt x="3264961" y="6410915"/>
                  <a:pt x="3248476" y="6419294"/>
                  <a:pt x="3239256" y="6432425"/>
                </a:cubicBezTo>
                <a:lnTo>
                  <a:pt x="3239256" y="6414268"/>
                </a:lnTo>
                <a:lnTo>
                  <a:pt x="3206291" y="6414268"/>
                </a:lnTo>
                <a:lnTo>
                  <a:pt x="3206291" y="6548920"/>
                </a:lnTo>
                <a:lnTo>
                  <a:pt x="3241210" y="6548920"/>
                </a:lnTo>
                <a:lnTo>
                  <a:pt x="3241210" y="6479358"/>
                </a:lnTo>
                <a:cubicBezTo>
                  <a:pt x="3241210" y="6455612"/>
                  <a:pt x="3253224" y="6440527"/>
                  <a:pt x="3272217" y="6440527"/>
                </a:cubicBezTo>
                <a:cubicBezTo>
                  <a:pt x="3287302" y="6440527"/>
                  <a:pt x="3296799" y="6454218"/>
                  <a:pt x="3296799" y="6476005"/>
                </a:cubicBezTo>
                <a:lnTo>
                  <a:pt x="3296799" y="6548920"/>
                </a:lnTo>
                <a:lnTo>
                  <a:pt x="3331718" y="6548920"/>
                </a:lnTo>
                <a:lnTo>
                  <a:pt x="3331718" y="6479358"/>
                </a:lnTo>
                <a:cubicBezTo>
                  <a:pt x="3331718" y="6455612"/>
                  <a:pt x="3343732" y="6440527"/>
                  <a:pt x="3363007" y="6440527"/>
                </a:cubicBezTo>
                <a:cubicBezTo>
                  <a:pt x="3377810" y="6440527"/>
                  <a:pt x="3387311" y="6454218"/>
                  <a:pt x="3387311" y="6476005"/>
                </a:cubicBezTo>
                <a:lnTo>
                  <a:pt x="3387311" y="6548920"/>
                </a:lnTo>
                <a:lnTo>
                  <a:pt x="3422230" y="6548920"/>
                </a:lnTo>
                <a:lnTo>
                  <a:pt x="3422230" y="6472933"/>
                </a:lnTo>
                <a:cubicBezTo>
                  <a:pt x="3422235" y="6434938"/>
                  <a:pt x="3402120" y="6410915"/>
                  <a:pt x="3370277" y="6410915"/>
                </a:cubicBezTo>
                <a:cubicBezTo>
                  <a:pt x="3351002" y="6410915"/>
                  <a:pt x="3333122" y="6420411"/>
                  <a:pt x="3323903" y="6435220"/>
                </a:cubicBezTo>
                <a:cubicBezTo>
                  <a:pt x="3315524" y="6420416"/>
                  <a:pt x="3299321" y="6410915"/>
                  <a:pt x="3282000" y="6410915"/>
                </a:cubicBezTo>
                <a:close/>
                <a:moveTo>
                  <a:pt x="2718999" y="6410915"/>
                </a:moveTo>
                <a:cubicBezTo>
                  <a:pt x="2701960" y="6410915"/>
                  <a:pt x="2685475" y="6419294"/>
                  <a:pt x="2676255" y="6432425"/>
                </a:cubicBezTo>
                <a:lnTo>
                  <a:pt x="2676255" y="6414268"/>
                </a:lnTo>
                <a:lnTo>
                  <a:pt x="2643290" y="6414268"/>
                </a:lnTo>
                <a:lnTo>
                  <a:pt x="2643290" y="6548920"/>
                </a:lnTo>
                <a:lnTo>
                  <a:pt x="2678209" y="6548920"/>
                </a:lnTo>
                <a:lnTo>
                  <a:pt x="2678209" y="6479358"/>
                </a:lnTo>
                <a:cubicBezTo>
                  <a:pt x="2678209" y="6455612"/>
                  <a:pt x="2690223" y="6440527"/>
                  <a:pt x="2709216" y="6440527"/>
                </a:cubicBezTo>
                <a:cubicBezTo>
                  <a:pt x="2724301" y="6440527"/>
                  <a:pt x="2733798" y="6454218"/>
                  <a:pt x="2733798" y="6476005"/>
                </a:cubicBezTo>
                <a:lnTo>
                  <a:pt x="2733798" y="6548920"/>
                </a:lnTo>
                <a:lnTo>
                  <a:pt x="2768717" y="6548920"/>
                </a:lnTo>
                <a:lnTo>
                  <a:pt x="2768717" y="6479358"/>
                </a:lnTo>
                <a:cubicBezTo>
                  <a:pt x="2768717" y="6455612"/>
                  <a:pt x="2780731" y="6440527"/>
                  <a:pt x="2800006" y="6440527"/>
                </a:cubicBezTo>
                <a:cubicBezTo>
                  <a:pt x="2814814" y="6440527"/>
                  <a:pt x="2824310" y="6454218"/>
                  <a:pt x="2824310" y="6476005"/>
                </a:cubicBezTo>
                <a:lnTo>
                  <a:pt x="2824310" y="6548920"/>
                </a:lnTo>
                <a:lnTo>
                  <a:pt x="2859230" y="6548920"/>
                </a:lnTo>
                <a:lnTo>
                  <a:pt x="2859230" y="6472933"/>
                </a:lnTo>
                <a:cubicBezTo>
                  <a:pt x="2859239" y="6434938"/>
                  <a:pt x="2839124" y="6410915"/>
                  <a:pt x="2807276" y="6410915"/>
                </a:cubicBezTo>
                <a:cubicBezTo>
                  <a:pt x="2788001" y="6410915"/>
                  <a:pt x="2770121" y="6420411"/>
                  <a:pt x="2760902" y="6435220"/>
                </a:cubicBezTo>
                <a:cubicBezTo>
                  <a:pt x="2752523" y="6420416"/>
                  <a:pt x="2736320" y="6410915"/>
                  <a:pt x="2718999" y="6410915"/>
                </a:cubicBezTo>
                <a:close/>
                <a:moveTo>
                  <a:pt x="2565636" y="6410915"/>
                </a:moveTo>
                <a:cubicBezTo>
                  <a:pt x="2532953" y="6410915"/>
                  <a:pt x="2512560" y="6427395"/>
                  <a:pt x="2512560" y="6453377"/>
                </a:cubicBezTo>
                <a:cubicBezTo>
                  <a:pt x="2512560" y="6465950"/>
                  <a:pt x="2519267" y="6474887"/>
                  <a:pt x="2529322" y="6480476"/>
                </a:cubicBezTo>
                <a:cubicBezTo>
                  <a:pt x="2540777" y="6486901"/>
                  <a:pt x="2553904" y="6490254"/>
                  <a:pt x="2563406" y="6492490"/>
                </a:cubicBezTo>
                <a:cubicBezTo>
                  <a:pt x="2587429" y="6498079"/>
                  <a:pt x="2589664" y="6503386"/>
                  <a:pt x="2589664" y="6510370"/>
                </a:cubicBezTo>
                <a:cubicBezTo>
                  <a:pt x="2589664" y="6519589"/>
                  <a:pt x="2581563" y="6525178"/>
                  <a:pt x="2568990" y="6525178"/>
                </a:cubicBezTo>
                <a:cubicBezTo>
                  <a:pt x="2555022" y="6525178"/>
                  <a:pt x="2544967" y="6517913"/>
                  <a:pt x="2542731" y="6506181"/>
                </a:cubicBezTo>
                <a:lnTo>
                  <a:pt x="2507812" y="6506181"/>
                </a:lnTo>
                <a:cubicBezTo>
                  <a:pt x="2511165" y="6534398"/>
                  <a:pt x="2534911" y="6552273"/>
                  <a:pt x="2569549" y="6552273"/>
                </a:cubicBezTo>
                <a:cubicBezTo>
                  <a:pt x="2603073" y="6552273"/>
                  <a:pt x="2624301" y="6535234"/>
                  <a:pt x="2624301" y="6508416"/>
                </a:cubicBezTo>
                <a:cubicBezTo>
                  <a:pt x="2624296" y="6490813"/>
                  <a:pt x="2614800" y="6479635"/>
                  <a:pt x="2598597" y="6474328"/>
                </a:cubicBezTo>
                <a:cubicBezTo>
                  <a:pt x="2590495" y="6471534"/>
                  <a:pt x="2583234" y="6469298"/>
                  <a:pt x="2573733" y="6467067"/>
                </a:cubicBezTo>
                <a:cubicBezTo>
                  <a:pt x="2564237" y="6464832"/>
                  <a:pt x="2546357" y="6462878"/>
                  <a:pt x="2546357" y="6451146"/>
                </a:cubicBezTo>
                <a:cubicBezTo>
                  <a:pt x="2546357" y="6443044"/>
                  <a:pt x="2553618" y="6438014"/>
                  <a:pt x="2565354" y="6438014"/>
                </a:cubicBezTo>
                <a:cubicBezTo>
                  <a:pt x="2576809" y="6438014"/>
                  <a:pt x="2584911" y="6443603"/>
                  <a:pt x="2586588" y="6452541"/>
                </a:cubicBezTo>
                <a:lnTo>
                  <a:pt x="2619271" y="6452541"/>
                </a:lnTo>
                <a:cubicBezTo>
                  <a:pt x="2615918" y="6426841"/>
                  <a:pt x="2595248" y="6410915"/>
                  <a:pt x="2565636" y="6410915"/>
                </a:cubicBezTo>
                <a:close/>
                <a:moveTo>
                  <a:pt x="4240120" y="6410876"/>
                </a:moveTo>
                <a:cubicBezTo>
                  <a:pt x="4200978" y="6410876"/>
                  <a:pt x="4169247" y="6442607"/>
                  <a:pt x="4169247" y="6481749"/>
                </a:cubicBezTo>
                <a:cubicBezTo>
                  <a:pt x="4169247" y="6520892"/>
                  <a:pt x="4200973" y="6552628"/>
                  <a:pt x="4240120" y="6552628"/>
                </a:cubicBezTo>
                <a:cubicBezTo>
                  <a:pt x="4260737" y="6552628"/>
                  <a:pt x="4279243" y="6543768"/>
                  <a:pt x="4292190" y="6529718"/>
                </a:cubicBezTo>
                <a:cubicBezTo>
                  <a:pt x="4305142" y="6543773"/>
                  <a:pt x="4323644" y="6552628"/>
                  <a:pt x="4344261" y="6552628"/>
                </a:cubicBezTo>
                <a:cubicBezTo>
                  <a:pt x="4379943" y="6552628"/>
                  <a:pt x="4409385" y="6526228"/>
                  <a:pt x="4414327" y="6491912"/>
                </a:cubicBezTo>
                <a:cubicBezTo>
                  <a:pt x="4419265" y="6526228"/>
                  <a:pt x="4448707" y="6552628"/>
                  <a:pt x="4484394" y="6552628"/>
                </a:cubicBezTo>
                <a:cubicBezTo>
                  <a:pt x="4523536" y="6552628"/>
                  <a:pt x="4555267" y="6520897"/>
                  <a:pt x="4555267" y="6481754"/>
                </a:cubicBezTo>
                <a:cubicBezTo>
                  <a:pt x="4555267" y="6442612"/>
                  <a:pt x="4523536" y="6410876"/>
                  <a:pt x="4484394" y="6410876"/>
                </a:cubicBezTo>
                <a:cubicBezTo>
                  <a:pt x="4448707" y="6410876"/>
                  <a:pt x="4419265" y="6437276"/>
                  <a:pt x="4414327" y="6471592"/>
                </a:cubicBezTo>
                <a:cubicBezTo>
                  <a:pt x="4409389" y="6437276"/>
                  <a:pt x="4379947" y="6410876"/>
                  <a:pt x="4344261" y="6410876"/>
                </a:cubicBezTo>
                <a:cubicBezTo>
                  <a:pt x="4323644" y="6410876"/>
                  <a:pt x="4305138" y="6419736"/>
                  <a:pt x="4292190" y="6433786"/>
                </a:cubicBezTo>
                <a:cubicBezTo>
                  <a:pt x="4279239" y="6419731"/>
                  <a:pt x="4260737" y="6410876"/>
                  <a:pt x="4240120" y="6410876"/>
                </a:cubicBezTo>
                <a:close/>
                <a:moveTo>
                  <a:pt x="3955251" y="6353368"/>
                </a:moveTo>
                <a:lnTo>
                  <a:pt x="3955251" y="6548920"/>
                </a:lnTo>
                <a:lnTo>
                  <a:pt x="3990170" y="6548920"/>
                </a:lnTo>
                <a:lnTo>
                  <a:pt x="3990170" y="6479359"/>
                </a:lnTo>
                <a:cubicBezTo>
                  <a:pt x="3990170" y="6455613"/>
                  <a:pt x="4002184" y="6440527"/>
                  <a:pt x="4021177" y="6440527"/>
                </a:cubicBezTo>
                <a:cubicBezTo>
                  <a:pt x="4042687" y="6440527"/>
                  <a:pt x="4047159" y="6454495"/>
                  <a:pt x="4047159" y="6476005"/>
                </a:cubicBezTo>
                <a:lnTo>
                  <a:pt x="4047159" y="6548920"/>
                </a:lnTo>
                <a:lnTo>
                  <a:pt x="4081801" y="6548920"/>
                </a:lnTo>
                <a:lnTo>
                  <a:pt x="4081801" y="6472934"/>
                </a:lnTo>
                <a:cubicBezTo>
                  <a:pt x="4081796" y="6440527"/>
                  <a:pt x="4071463" y="6410915"/>
                  <a:pt x="4032073" y="6410915"/>
                </a:cubicBezTo>
                <a:cubicBezTo>
                  <a:pt x="4015593" y="6410915"/>
                  <a:pt x="3999390" y="6420135"/>
                  <a:pt x="3990170" y="6434938"/>
                </a:cubicBezTo>
                <a:lnTo>
                  <a:pt x="3990170" y="6353368"/>
                </a:lnTo>
                <a:close/>
                <a:moveTo>
                  <a:pt x="3764170" y="6353368"/>
                </a:moveTo>
                <a:cubicBezTo>
                  <a:pt x="3753833" y="6353368"/>
                  <a:pt x="3742660" y="6359793"/>
                  <a:pt x="3742660" y="6373202"/>
                </a:cubicBezTo>
                <a:cubicBezTo>
                  <a:pt x="3742660" y="6386052"/>
                  <a:pt x="3753274" y="6393317"/>
                  <a:pt x="3764170" y="6393317"/>
                </a:cubicBezTo>
                <a:cubicBezTo>
                  <a:pt x="3777020" y="6393317"/>
                  <a:pt x="3785963" y="6384098"/>
                  <a:pt x="3785963" y="6373202"/>
                </a:cubicBezTo>
                <a:cubicBezTo>
                  <a:pt x="3785958" y="6361188"/>
                  <a:pt x="3776179" y="6353368"/>
                  <a:pt x="3764170" y="6353368"/>
                </a:cubicBezTo>
                <a:close/>
                <a:moveTo>
                  <a:pt x="3064379" y="6353368"/>
                </a:moveTo>
                <a:cubicBezTo>
                  <a:pt x="3052924" y="6353368"/>
                  <a:pt x="3042869" y="6360629"/>
                  <a:pt x="3042869" y="6373202"/>
                </a:cubicBezTo>
                <a:cubicBezTo>
                  <a:pt x="3042869" y="6385216"/>
                  <a:pt x="3052647" y="6393317"/>
                  <a:pt x="3064379" y="6393317"/>
                </a:cubicBezTo>
                <a:cubicBezTo>
                  <a:pt x="3077788" y="6393317"/>
                  <a:pt x="3086172" y="6383539"/>
                  <a:pt x="3086172" y="6373202"/>
                </a:cubicBezTo>
                <a:cubicBezTo>
                  <a:pt x="3086167" y="6361470"/>
                  <a:pt x="3076670" y="6353368"/>
                  <a:pt x="3064379" y="6353368"/>
                </a:cubicBezTo>
                <a:close/>
                <a:moveTo>
                  <a:pt x="3011581" y="6353368"/>
                </a:moveTo>
                <a:cubicBezTo>
                  <a:pt x="2983363" y="6353368"/>
                  <a:pt x="2965765" y="6370689"/>
                  <a:pt x="2965765" y="6398624"/>
                </a:cubicBezTo>
                <a:lnTo>
                  <a:pt x="2965765" y="6414269"/>
                </a:lnTo>
                <a:lnTo>
                  <a:pt x="2944532" y="6414269"/>
                </a:lnTo>
                <a:lnTo>
                  <a:pt x="2944532" y="6443040"/>
                </a:lnTo>
                <a:lnTo>
                  <a:pt x="2965765" y="6443040"/>
                </a:lnTo>
                <a:lnTo>
                  <a:pt x="2965765" y="6548915"/>
                </a:lnTo>
                <a:lnTo>
                  <a:pt x="3000684" y="6548915"/>
                </a:lnTo>
                <a:lnTo>
                  <a:pt x="3000684" y="6443040"/>
                </a:lnTo>
                <a:lnTo>
                  <a:pt x="3029179" y="6443040"/>
                </a:lnTo>
                <a:lnTo>
                  <a:pt x="3029179" y="6414269"/>
                </a:lnTo>
                <a:lnTo>
                  <a:pt x="3000684" y="6414269"/>
                </a:lnTo>
                <a:lnTo>
                  <a:pt x="3000684" y="6398624"/>
                </a:lnTo>
                <a:cubicBezTo>
                  <a:pt x="3000684" y="6388846"/>
                  <a:pt x="3007109" y="6382703"/>
                  <a:pt x="3017165" y="6382703"/>
                </a:cubicBezTo>
                <a:lnTo>
                  <a:pt x="3029179" y="6382703"/>
                </a:lnTo>
                <a:lnTo>
                  <a:pt x="3029179" y="6353368"/>
                </a:lnTo>
                <a:close/>
                <a:moveTo>
                  <a:pt x="2456403" y="6353368"/>
                </a:moveTo>
                <a:lnTo>
                  <a:pt x="2456403" y="6432708"/>
                </a:lnTo>
                <a:cubicBezTo>
                  <a:pt x="2445789" y="6417345"/>
                  <a:pt x="2431821" y="6410915"/>
                  <a:pt x="2413941" y="6410915"/>
                </a:cubicBezTo>
                <a:cubicBezTo>
                  <a:pt x="2375951" y="6410915"/>
                  <a:pt x="2350528" y="6440804"/>
                  <a:pt x="2350528" y="6481312"/>
                </a:cubicBezTo>
                <a:cubicBezTo>
                  <a:pt x="2350528" y="6526287"/>
                  <a:pt x="2379581" y="6552268"/>
                  <a:pt x="2413941" y="6552268"/>
                </a:cubicBezTo>
                <a:cubicBezTo>
                  <a:pt x="2434893" y="6552268"/>
                  <a:pt x="2446625" y="6543331"/>
                  <a:pt x="2456403" y="6529640"/>
                </a:cubicBezTo>
                <a:lnTo>
                  <a:pt x="2456126" y="6548915"/>
                </a:lnTo>
                <a:lnTo>
                  <a:pt x="2491327" y="6548915"/>
                </a:lnTo>
                <a:lnTo>
                  <a:pt x="2491327" y="6353368"/>
                </a:lnTo>
                <a:close/>
                <a:moveTo>
                  <a:pt x="0" y="0"/>
                </a:moveTo>
                <a:lnTo>
                  <a:pt x="4854573" y="0"/>
                </a:lnTo>
                <a:lnTo>
                  <a:pt x="4854573" y="6857998"/>
                </a:lnTo>
                <a:lnTo>
                  <a:pt x="0" y="6857998"/>
                </a:lnTo>
                <a:close/>
              </a:path>
            </a:pathLst>
          </a:custGeom>
          <a:solidFill>
            <a:schemeClr val="bg2"/>
          </a:solidFill>
        </p:spPr>
        <p:txBody>
          <a:bodyPr wrap="square">
            <a:noAutofit/>
          </a:bodyPr>
          <a:lstStyle>
            <a:lvl1pPr algn="ctr">
              <a:defRPr/>
            </a:lvl1pPr>
          </a:lstStyle>
          <a:p>
            <a:r>
              <a:rPr lang="en-GB"/>
              <a:t> </a:t>
            </a:r>
          </a:p>
        </p:txBody>
      </p:sp>
      <p:pic>
        <p:nvPicPr>
          <p:cNvPr id="12" name="Picture 11">
            <a:extLst>
              <a:ext uri="{FF2B5EF4-FFF2-40B4-BE49-F238E27FC236}">
                <a16:creationId xmlns:a16="http://schemas.microsoft.com/office/drawing/2014/main" id="{BC93268C-744D-4D20-1957-9CB4DA77FEFE}"/>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532800" y="6210000"/>
            <a:ext cx="2514907" cy="486000"/>
          </a:xfrm>
          <a:prstGeom prst="rect">
            <a:avLst/>
          </a:prstGeom>
        </p:spPr>
      </p:pic>
      <p:sp>
        <p:nvSpPr>
          <p:cNvPr id="13" name="Text Placeholder 2">
            <a:extLst>
              <a:ext uri="{FF2B5EF4-FFF2-40B4-BE49-F238E27FC236}">
                <a16:creationId xmlns:a16="http://schemas.microsoft.com/office/drawing/2014/main" id="{AC3966AF-6A81-DF3D-B2CF-6DB79DA1F40F}"/>
              </a:ext>
            </a:extLst>
          </p:cNvPr>
          <p:cNvSpPr>
            <a:spLocks noGrp="1"/>
          </p:cNvSpPr>
          <p:nvPr>
            <p:ph type="body" idx="11" hasCustomPrompt="1"/>
          </p:nvPr>
        </p:nvSpPr>
        <p:spPr>
          <a:xfrm>
            <a:off x="302400" y="605611"/>
            <a:ext cx="6537671" cy="288767"/>
          </a:xfrm>
        </p:spPr>
        <p:txBody>
          <a:bodyPr anchor="b">
            <a:no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3" name="Text Placeholder 15">
            <a:extLst>
              <a:ext uri="{FF2B5EF4-FFF2-40B4-BE49-F238E27FC236}">
                <a16:creationId xmlns:a16="http://schemas.microsoft.com/office/drawing/2014/main" id="{0BBA218F-6929-C807-1CFA-51AF995CF288}"/>
              </a:ext>
            </a:extLst>
          </p:cNvPr>
          <p:cNvSpPr>
            <a:spLocks noGrp="1"/>
          </p:cNvSpPr>
          <p:nvPr>
            <p:ph type="body" sz="quarter" idx="22" hasCustomPrompt="1"/>
          </p:nvPr>
        </p:nvSpPr>
        <p:spPr>
          <a:xfrm>
            <a:off x="302399" y="4572000"/>
            <a:ext cx="6537671" cy="1210235"/>
          </a:xfrm>
        </p:spPr>
        <p:txBody>
          <a:bodyPr tIns="0" numCol="2" spcCol="360000"/>
          <a:lstStyle>
            <a:lvl1pPr>
              <a:defRPr sz="1200"/>
            </a:lvl1pPr>
            <a:lvl2pPr>
              <a:defRPr sz="1200"/>
            </a:lvl2pPr>
            <a:lvl3pPr>
              <a:defRPr sz="1200"/>
            </a:lvl3pPr>
            <a:lvl4pPr>
              <a:defRPr sz="1200"/>
            </a:lvl4pPr>
            <a:lvl5pPr>
              <a:defRPr sz="1200"/>
            </a:lvl5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in, </a:t>
            </a:r>
            <a:r>
              <a:rPr lang="en-US" err="1"/>
              <a:t>hendrerit</a:t>
            </a:r>
            <a:r>
              <a:rPr lang="en-US"/>
              <a:t> </a:t>
            </a:r>
            <a:r>
              <a:rPr lang="en-US" err="1"/>
              <a:t>quam</a:t>
            </a:r>
            <a:r>
              <a:rPr lang="en-US"/>
              <a:t>. </a:t>
            </a:r>
            <a:r>
              <a:rPr lang="en-US" err="1"/>
              <a:t>Curabitur</a:t>
            </a:r>
            <a:r>
              <a:rPr lang="en-US"/>
              <a:t> </a:t>
            </a:r>
            <a:r>
              <a:rPr lang="en-US" err="1"/>
              <a:t>tristique</a:t>
            </a:r>
            <a:r>
              <a:rPr lang="en-US"/>
              <a:t> </a:t>
            </a:r>
            <a:r>
              <a:rPr lang="en-US" err="1"/>
              <a:t>augue</a:t>
            </a:r>
            <a:r>
              <a:rPr lang="en-US"/>
              <a:t> sit </a:t>
            </a:r>
            <a:r>
              <a:rPr lang="en-US" err="1"/>
              <a:t>amet</a:t>
            </a:r>
            <a:r>
              <a:rPr lang="en-US"/>
              <a:t> magna </a:t>
            </a:r>
            <a:r>
              <a:rPr lang="en-US" err="1"/>
              <a:t>commodo</a:t>
            </a:r>
            <a:r>
              <a:rPr lang="en-US"/>
              <a:t> maximus. Integer </a:t>
            </a:r>
            <a:r>
              <a:rPr lang="en-US" err="1"/>
              <a:t>felis</a:t>
            </a:r>
            <a:r>
              <a:rPr lang="en-US"/>
              <a:t> </a:t>
            </a:r>
            <a:r>
              <a:rPr lang="en-US" err="1"/>
              <a:t>metus</a:t>
            </a:r>
            <a:r>
              <a:rPr lang="en-US"/>
              <a:t>, </a:t>
            </a:r>
            <a:r>
              <a:rPr lang="en-US" err="1"/>
              <a:t>commodo</a:t>
            </a:r>
            <a:r>
              <a:rPr lang="en-US"/>
              <a:t> et dictum at, </a:t>
            </a:r>
            <a:r>
              <a:rPr lang="en-US" err="1"/>
              <a:t>finibus</a:t>
            </a:r>
            <a:r>
              <a:rPr lang="en-US"/>
              <a:t> et </a:t>
            </a:r>
            <a:r>
              <a:rPr lang="en-US" err="1"/>
              <a:t>felis</a:t>
            </a:r>
            <a:r>
              <a:rPr lang="en-US"/>
              <a:t>. In </a:t>
            </a:r>
            <a:r>
              <a:rPr lang="en-US" err="1"/>
              <a:t>quis</a:t>
            </a:r>
            <a:r>
              <a:rPr lang="en-US"/>
              <a:t> mi </a:t>
            </a:r>
            <a:r>
              <a:rPr lang="en-US" err="1"/>
              <a:t>leo</a:t>
            </a:r>
            <a:r>
              <a:rPr lang="en-US"/>
              <a:t>. Morbi </a:t>
            </a:r>
            <a:r>
              <a:rPr lang="en-US" err="1"/>
              <a:t>elementum</a:t>
            </a:r>
            <a:r>
              <a:rPr lang="en-US"/>
              <a:t> diam in dui </a:t>
            </a:r>
            <a:r>
              <a:rPr lang="en-US" err="1"/>
              <a:t>ultrices</a:t>
            </a:r>
            <a:r>
              <a:rPr lang="en-US"/>
              <a:t> auctor </a:t>
            </a:r>
            <a:r>
              <a:rPr lang="en-US" err="1"/>
              <a:t>ut</a:t>
            </a:r>
            <a:r>
              <a:rPr lang="en-US"/>
              <a:t> </a:t>
            </a:r>
            <a:r>
              <a:rPr lang="en-US" err="1"/>
              <a:t>quis</a:t>
            </a:r>
            <a:r>
              <a:rPr lang="en-US"/>
              <a:t> sem. Proin sit </a:t>
            </a:r>
            <a:r>
              <a:rPr lang="en-US" err="1"/>
              <a:t>amet</a:t>
            </a:r>
            <a:r>
              <a:rPr lang="en-US"/>
              <a:t> </a:t>
            </a:r>
            <a:r>
              <a:rPr lang="en-US" err="1"/>
              <a:t>condimentum</a:t>
            </a:r>
            <a:r>
              <a:rPr lang="en-US"/>
              <a:t> </a:t>
            </a:r>
            <a:r>
              <a:rPr lang="en-US" err="1"/>
              <a:t>massa</a:t>
            </a:r>
            <a:r>
              <a:rPr lang="en-US"/>
              <a:t>, in </a:t>
            </a:r>
            <a:r>
              <a:rPr lang="en-US" err="1"/>
              <a:t>suscipit</a:t>
            </a:r>
            <a:r>
              <a:rPr lang="en-US"/>
              <a:t> </a:t>
            </a:r>
            <a:r>
              <a:rPr lang="en-US" err="1"/>
              <a:t>odio</a:t>
            </a:r>
            <a:r>
              <a:rPr lang="en-US"/>
              <a:t>. </a:t>
            </a:r>
            <a:r>
              <a:rPr lang="en-US" err="1"/>
              <a:t>Aliquam</a:t>
            </a:r>
            <a:r>
              <a:rPr lang="en-US"/>
              <a:t> </a:t>
            </a:r>
            <a:r>
              <a:rPr lang="en-US" err="1"/>
              <a:t>efficitur</a:t>
            </a:r>
            <a:r>
              <a:rPr lang="en-US"/>
              <a:t> </a:t>
            </a:r>
            <a:r>
              <a:rPr lang="en-US" err="1"/>
              <a:t>lacus</a:t>
            </a:r>
            <a:r>
              <a:rPr lang="en-US"/>
              <a:t> </a:t>
            </a:r>
            <a:r>
              <a:rPr lang="en-US" err="1"/>
              <a:t>ut</a:t>
            </a:r>
            <a:r>
              <a:rPr lang="en-US"/>
              <a:t> </a:t>
            </a:r>
            <a:r>
              <a:rPr lang="en-US" err="1"/>
              <a:t>arcu</a:t>
            </a:r>
            <a:r>
              <a:rPr lang="en-US"/>
              <a:t> </a:t>
            </a:r>
            <a:r>
              <a:rPr lang="en-US" err="1"/>
              <a:t>placerat</a:t>
            </a:r>
            <a:r>
              <a:rPr lang="en-US"/>
              <a:t>, </a:t>
            </a:r>
            <a:r>
              <a:rPr lang="en-US" err="1"/>
              <a:t>quis</a:t>
            </a:r>
            <a:r>
              <a:rPr lang="en-US"/>
              <a:t> </a:t>
            </a:r>
            <a:r>
              <a:rPr lang="en-US" err="1"/>
              <a:t>consequat</a:t>
            </a:r>
            <a:r>
              <a:rPr lang="en-US"/>
              <a:t> lorem gravida. Donec </a:t>
            </a:r>
            <a:r>
              <a:rPr lang="en-US" err="1"/>
              <a:t>eu</a:t>
            </a:r>
            <a:r>
              <a:rPr lang="en-US"/>
              <a:t> </a:t>
            </a:r>
            <a:r>
              <a:rPr lang="en-US" err="1"/>
              <a:t>justo</a:t>
            </a:r>
            <a:r>
              <a:rPr lang="en-US"/>
              <a:t> </a:t>
            </a:r>
            <a:r>
              <a:rPr lang="en-US" err="1"/>
              <a:t>quis</a:t>
            </a:r>
            <a:r>
              <a:rPr lang="en-US"/>
              <a:t> </a:t>
            </a:r>
            <a:r>
              <a:rPr lang="en-US" err="1"/>
              <a:t>lectus</a:t>
            </a:r>
            <a:r>
              <a:rPr lang="en-US"/>
              <a:t> </a:t>
            </a:r>
            <a:endParaRPr lang="en-GB"/>
          </a:p>
        </p:txBody>
      </p:sp>
      <p:sp>
        <p:nvSpPr>
          <p:cNvPr id="11" name="Text Placeholder 10">
            <a:extLst>
              <a:ext uri="{FF2B5EF4-FFF2-40B4-BE49-F238E27FC236}">
                <a16:creationId xmlns:a16="http://schemas.microsoft.com/office/drawing/2014/main" id="{05CACD19-213C-4655-786A-FC3D1075B86C}"/>
              </a:ext>
            </a:extLst>
          </p:cNvPr>
          <p:cNvSpPr>
            <a:spLocks noGrp="1"/>
          </p:cNvSpPr>
          <p:nvPr>
            <p:ph type="body" sz="quarter" idx="24" hasCustomPrompt="1"/>
          </p:nvPr>
        </p:nvSpPr>
        <p:spPr>
          <a:xfrm>
            <a:off x="302399" y="6093396"/>
            <a:ext cx="3528001" cy="116604"/>
          </a:xfrm>
        </p:spPr>
        <p:txBody>
          <a:bodyPr/>
          <a:lstStyle>
            <a:lvl1pPr>
              <a:defRPr sz="800">
                <a:latin typeface="DM Sans" pitchFamily="2" charset="0"/>
              </a:defRPr>
            </a:lvl1pPr>
            <a:lvl5pPr>
              <a:defRPr sz="800">
                <a:solidFill>
                  <a:schemeClr val="tx1"/>
                </a:solidFill>
                <a:latin typeface="DM Sans" pitchFamily="2" charset="0"/>
              </a:defRPr>
            </a:lvl5pPr>
          </a:lstStyle>
          <a:p>
            <a:pPr lvl="0"/>
            <a:r>
              <a:rPr lang="fr-FR"/>
              <a:t>Note: 1. xxx</a:t>
            </a:r>
          </a:p>
          <a:p>
            <a:pPr lvl="4"/>
            <a:endParaRPr lang="en-GB"/>
          </a:p>
        </p:txBody>
      </p:sp>
      <p:sp>
        <p:nvSpPr>
          <p:cNvPr id="14" name="Text Placeholder 10">
            <a:extLst>
              <a:ext uri="{FF2B5EF4-FFF2-40B4-BE49-F238E27FC236}">
                <a16:creationId xmlns:a16="http://schemas.microsoft.com/office/drawing/2014/main" id="{C1B9461C-744C-BF1E-B430-7A71FFCFEF35}"/>
              </a:ext>
            </a:extLst>
          </p:cNvPr>
          <p:cNvSpPr>
            <a:spLocks noGrp="1"/>
          </p:cNvSpPr>
          <p:nvPr>
            <p:ph type="body" sz="quarter" idx="25" hasCustomPrompt="1"/>
          </p:nvPr>
        </p:nvSpPr>
        <p:spPr>
          <a:xfrm>
            <a:off x="302398" y="6214540"/>
            <a:ext cx="3528001" cy="121588"/>
          </a:xfrm>
        </p:spPr>
        <p:txBody>
          <a:bodyPr/>
          <a:lstStyle>
            <a:lvl1pPr>
              <a:defRPr sz="800">
                <a:latin typeface="DM Sans" pitchFamily="2" charset="0"/>
              </a:defRPr>
            </a:lvl1pPr>
            <a:lvl5pPr>
              <a:defRPr sz="800">
                <a:solidFill>
                  <a:schemeClr val="tx1"/>
                </a:solidFill>
                <a:latin typeface="DM Sans" pitchFamily="2" charset="0"/>
              </a:defRPr>
            </a:lvl5pPr>
          </a:lstStyle>
          <a:p>
            <a:pPr lvl="0"/>
            <a:r>
              <a:rPr lang="fr-FR"/>
              <a:t>Source: xxx</a:t>
            </a:r>
          </a:p>
          <a:p>
            <a:pPr lvl="4"/>
            <a:endParaRPr lang="en-GB"/>
          </a:p>
        </p:txBody>
      </p:sp>
      <p:sp>
        <p:nvSpPr>
          <p:cNvPr id="5" name="Text Placeholder 11">
            <a:extLst>
              <a:ext uri="{FF2B5EF4-FFF2-40B4-BE49-F238E27FC236}">
                <a16:creationId xmlns:a16="http://schemas.microsoft.com/office/drawing/2014/main" id="{0255C222-4F2E-FF7D-9F1D-41A8C648F979}"/>
              </a:ext>
            </a:extLst>
          </p:cNvPr>
          <p:cNvSpPr>
            <a:spLocks noGrp="1"/>
          </p:cNvSpPr>
          <p:nvPr>
            <p:ph type="body" sz="quarter" idx="26" hasCustomPrompt="1"/>
          </p:nvPr>
        </p:nvSpPr>
        <p:spPr>
          <a:xfrm>
            <a:off x="9528212" y="894378"/>
            <a:ext cx="2361387" cy="184667"/>
          </a:xfrm>
        </p:spPr>
        <p:txBody>
          <a:bodyPr/>
          <a:lstStyle>
            <a:lvl1pPr algn="r">
              <a:defRPr sz="1200">
                <a:solidFill>
                  <a:schemeClr val="bg1"/>
                </a:solidFill>
                <a:latin typeface="+mn-lt"/>
              </a:defRPr>
            </a:lvl1pPr>
          </a:lstStyle>
          <a:p>
            <a:pPr lvl="0"/>
            <a:r>
              <a:rPr lang="en-GB"/>
              <a:t>document status</a:t>
            </a:r>
          </a:p>
        </p:txBody>
      </p:sp>
    </p:spTree>
    <p:extLst>
      <p:ext uri="{BB962C8B-B14F-4D97-AF65-F5344CB8AC3E}">
        <p14:creationId xmlns:p14="http://schemas.microsoft.com/office/powerpoint/2010/main" val="406339100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userDrawn="1">
  <p:cSld name="7_Title and 2 Content 3">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519245-9FE3-A2A7-8859-C4D9A6318CDD}"/>
              </a:ext>
            </a:extLst>
          </p:cNvPr>
          <p:cNvSpPr>
            <a:spLocks noGrp="1"/>
          </p:cNvSpPr>
          <p:nvPr>
            <p:ph type="title" hasCustomPrompt="1"/>
          </p:nvPr>
        </p:nvSpPr>
        <p:spPr>
          <a:xfrm>
            <a:off x="302399" y="302400"/>
            <a:ext cx="4552176" cy="303211"/>
          </a:xfrm>
        </p:spPr>
        <p:txBody>
          <a:bodyPr anchor="t"/>
          <a:lstStyle>
            <a:lvl1pPr>
              <a:defRPr/>
            </a:lvl1pPr>
          </a:lstStyle>
          <a:p>
            <a:r>
              <a:rPr lang="en-US"/>
              <a:t>Slide title</a:t>
            </a:r>
            <a:endParaRPr lang="en-GB"/>
          </a:p>
        </p:txBody>
      </p:sp>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p>
            <a:fld id="{5BA3E189-2F3A-42E5-B572-3520703B6186}" type="slidenum">
              <a:rPr lang="en-GB" smtClean="0"/>
              <a:pPr/>
              <a:t>‹#›</a:t>
            </a:fld>
            <a:endParaRPr lang="en-GB"/>
          </a:p>
        </p:txBody>
      </p:sp>
      <p:sp>
        <p:nvSpPr>
          <p:cNvPr id="5" name="Picture Placeholder 4">
            <a:extLst>
              <a:ext uri="{FF2B5EF4-FFF2-40B4-BE49-F238E27FC236}">
                <a16:creationId xmlns:a16="http://schemas.microsoft.com/office/drawing/2014/main" id="{1001B472-C133-E627-F856-0515F1C1516F}"/>
              </a:ext>
            </a:extLst>
          </p:cNvPr>
          <p:cNvSpPr>
            <a:spLocks noGrp="1"/>
          </p:cNvSpPr>
          <p:nvPr>
            <p:ph type="pic" sz="quarter" idx="22" hasCustomPrompt="1"/>
          </p:nvPr>
        </p:nvSpPr>
        <p:spPr>
          <a:xfrm>
            <a:off x="6096000" y="2"/>
            <a:ext cx="6096000" cy="6857998"/>
          </a:xfrm>
          <a:custGeom>
            <a:avLst/>
            <a:gdLst>
              <a:gd name="connsiteX0" fmla="*/ 4122735 w 6096000"/>
              <a:gd name="connsiteY0" fmla="*/ 6463991 h 6857998"/>
              <a:gd name="connsiteX1" fmla="*/ 4122735 w 6096000"/>
              <a:gd name="connsiteY1" fmla="*/ 6493321 h 6857998"/>
              <a:gd name="connsiteX2" fmla="*/ 4184564 w 6096000"/>
              <a:gd name="connsiteY2" fmla="*/ 6493321 h 6857998"/>
              <a:gd name="connsiteX3" fmla="*/ 4184564 w 6096000"/>
              <a:gd name="connsiteY3" fmla="*/ 6463991 h 6857998"/>
              <a:gd name="connsiteX4" fmla="*/ 3662911 w 6096000"/>
              <a:gd name="connsiteY4" fmla="*/ 6441363 h 6857998"/>
              <a:gd name="connsiteX5" fmla="*/ 3698389 w 6096000"/>
              <a:gd name="connsiteY5" fmla="*/ 6481589 h 6857998"/>
              <a:gd name="connsiteX6" fmla="*/ 3662911 w 6096000"/>
              <a:gd name="connsiteY6" fmla="*/ 6521820 h 6857998"/>
              <a:gd name="connsiteX7" fmla="*/ 3627151 w 6096000"/>
              <a:gd name="connsiteY7" fmla="*/ 6481312 h 6857998"/>
              <a:gd name="connsiteX8" fmla="*/ 3662911 w 6096000"/>
              <a:gd name="connsiteY8" fmla="*/ 6441363 h 6857998"/>
              <a:gd name="connsiteX9" fmla="*/ 4752776 w 6096000"/>
              <a:gd name="connsiteY9" fmla="*/ 6439132 h 6857998"/>
              <a:gd name="connsiteX10" fmla="*/ 4784901 w 6096000"/>
              <a:gd name="connsiteY10" fmla="*/ 6468185 h 6857998"/>
              <a:gd name="connsiteX11" fmla="*/ 4717857 w 6096000"/>
              <a:gd name="connsiteY11" fmla="*/ 6468185 h 6857998"/>
              <a:gd name="connsiteX12" fmla="*/ 4752776 w 6096000"/>
              <a:gd name="connsiteY12" fmla="*/ 6439132 h 6857998"/>
              <a:gd name="connsiteX13" fmla="*/ 4988277 w 6096000"/>
              <a:gd name="connsiteY13" fmla="*/ 6414268 h 6857998"/>
              <a:gd name="connsiteX14" fmla="*/ 4988277 w 6096000"/>
              <a:gd name="connsiteY14" fmla="*/ 6548919 h 6857998"/>
              <a:gd name="connsiteX15" fmla="*/ 5022919 w 6096000"/>
              <a:gd name="connsiteY15" fmla="*/ 6548919 h 6857998"/>
              <a:gd name="connsiteX16" fmla="*/ 5022919 w 6096000"/>
              <a:gd name="connsiteY16" fmla="*/ 6414268 h 6857998"/>
              <a:gd name="connsiteX17" fmla="*/ 4349104 w 6096000"/>
              <a:gd name="connsiteY17" fmla="*/ 6414268 h 6857998"/>
              <a:gd name="connsiteX18" fmla="*/ 4349104 w 6096000"/>
              <a:gd name="connsiteY18" fmla="*/ 6548919 h 6857998"/>
              <a:gd name="connsiteX19" fmla="*/ 4383746 w 6096000"/>
              <a:gd name="connsiteY19" fmla="*/ 6548919 h 6857998"/>
              <a:gd name="connsiteX20" fmla="*/ 4383746 w 6096000"/>
              <a:gd name="connsiteY20" fmla="*/ 6488296 h 6857998"/>
              <a:gd name="connsiteX21" fmla="*/ 4419506 w 6096000"/>
              <a:gd name="connsiteY21" fmla="*/ 6446393 h 6857998"/>
              <a:gd name="connsiteX22" fmla="*/ 4432915 w 6096000"/>
              <a:gd name="connsiteY22" fmla="*/ 6446393 h 6857998"/>
              <a:gd name="connsiteX23" fmla="*/ 4432915 w 6096000"/>
              <a:gd name="connsiteY23" fmla="*/ 6414268 h 6857998"/>
              <a:gd name="connsiteX24" fmla="*/ 4415594 w 6096000"/>
              <a:gd name="connsiteY24" fmla="*/ 6414827 h 6857998"/>
              <a:gd name="connsiteX25" fmla="*/ 4382069 w 6096000"/>
              <a:gd name="connsiteY25" fmla="*/ 6439409 h 6857998"/>
              <a:gd name="connsiteX26" fmla="*/ 4382069 w 6096000"/>
              <a:gd name="connsiteY26" fmla="*/ 6414268 h 6857998"/>
              <a:gd name="connsiteX27" fmla="*/ 4288767 w 6096000"/>
              <a:gd name="connsiteY27" fmla="*/ 6414268 h 6857998"/>
              <a:gd name="connsiteX28" fmla="*/ 4288767 w 6096000"/>
              <a:gd name="connsiteY28" fmla="*/ 6548919 h 6857998"/>
              <a:gd name="connsiteX29" fmla="*/ 4323409 w 6096000"/>
              <a:gd name="connsiteY29" fmla="*/ 6548919 h 6857998"/>
              <a:gd name="connsiteX30" fmla="*/ 4323409 w 6096000"/>
              <a:gd name="connsiteY30" fmla="*/ 6414268 h 6857998"/>
              <a:gd name="connsiteX31" fmla="*/ 5112027 w 6096000"/>
              <a:gd name="connsiteY31" fmla="*/ 6410920 h 6857998"/>
              <a:gd name="connsiteX32" fmla="*/ 5041907 w 6096000"/>
              <a:gd name="connsiteY32" fmla="*/ 6481599 h 6857998"/>
              <a:gd name="connsiteX33" fmla="*/ 5112027 w 6096000"/>
              <a:gd name="connsiteY33" fmla="*/ 6552278 h 6857998"/>
              <a:gd name="connsiteX34" fmla="*/ 5178235 w 6096000"/>
              <a:gd name="connsiteY34" fmla="*/ 6501715 h 6857998"/>
              <a:gd name="connsiteX35" fmla="*/ 5141639 w 6096000"/>
              <a:gd name="connsiteY35" fmla="*/ 6501715 h 6857998"/>
              <a:gd name="connsiteX36" fmla="*/ 5111750 w 6096000"/>
              <a:gd name="connsiteY36" fmla="*/ 6522666 h 6857998"/>
              <a:gd name="connsiteX37" fmla="*/ 5077390 w 6096000"/>
              <a:gd name="connsiteY37" fmla="*/ 6481599 h 6857998"/>
              <a:gd name="connsiteX38" fmla="*/ 5111750 w 6096000"/>
              <a:gd name="connsiteY38" fmla="*/ 6440809 h 6857998"/>
              <a:gd name="connsiteX39" fmla="*/ 5141639 w 6096000"/>
              <a:gd name="connsiteY39" fmla="*/ 6461483 h 6857998"/>
              <a:gd name="connsiteX40" fmla="*/ 5178235 w 6096000"/>
              <a:gd name="connsiteY40" fmla="*/ 6461483 h 6857998"/>
              <a:gd name="connsiteX41" fmla="*/ 5112027 w 6096000"/>
              <a:gd name="connsiteY41" fmla="*/ 6410920 h 6857998"/>
              <a:gd name="connsiteX42" fmla="*/ 4914803 w 6096000"/>
              <a:gd name="connsiteY42" fmla="*/ 6410915 h 6857998"/>
              <a:gd name="connsiteX43" fmla="*/ 4871223 w 6096000"/>
              <a:gd name="connsiteY43" fmla="*/ 6436897 h 6857998"/>
              <a:gd name="connsiteX44" fmla="*/ 4871223 w 6096000"/>
              <a:gd name="connsiteY44" fmla="*/ 6414268 h 6857998"/>
              <a:gd name="connsiteX45" fmla="*/ 4838258 w 6096000"/>
              <a:gd name="connsiteY45" fmla="*/ 6414268 h 6857998"/>
              <a:gd name="connsiteX46" fmla="*/ 4838258 w 6096000"/>
              <a:gd name="connsiteY46" fmla="*/ 6548920 h 6857998"/>
              <a:gd name="connsiteX47" fmla="*/ 4873177 w 6096000"/>
              <a:gd name="connsiteY47" fmla="*/ 6548920 h 6857998"/>
              <a:gd name="connsiteX48" fmla="*/ 4873177 w 6096000"/>
              <a:gd name="connsiteY48" fmla="*/ 6479358 h 6857998"/>
              <a:gd name="connsiteX49" fmla="*/ 4903907 w 6096000"/>
              <a:gd name="connsiteY49" fmla="*/ 6440527 h 6857998"/>
              <a:gd name="connsiteX50" fmla="*/ 4930166 w 6096000"/>
              <a:gd name="connsiteY50" fmla="*/ 6476005 h 6857998"/>
              <a:gd name="connsiteX51" fmla="*/ 4930166 w 6096000"/>
              <a:gd name="connsiteY51" fmla="*/ 6548920 h 6857998"/>
              <a:gd name="connsiteX52" fmla="*/ 4965085 w 6096000"/>
              <a:gd name="connsiteY52" fmla="*/ 6548920 h 6857998"/>
              <a:gd name="connsiteX53" fmla="*/ 4965085 w 6096000"/>
              <a:gd name="connsiteY53" fmla="*/ 6472933 h 6857998"/>
              <a:gd name="connsiteX54" fmla="*/ 4914803 w 6096000"/>
              <a:gd name="connsiteY54" fmla="*/ 6410915 h 6857998"/>
              <a:gd name="connsiteX55" fmla="*/ 4752776 w 6096000"/>
              <a:gd name="connsiteY55" fmla="*/ 6410915 h 6857998"/>
              <a:gd name="connsiteX56" fmla="*/ 4682656 w 6096000"/>
              <a:gd name="connsiteY56" fmla="*/ 6482712 h 6857998"/>
              <a:gd name="connsiteX57" fmla="*/ 4752494 w 6096000"/>
              <a:gd name="connsiteY57" fmla="*/ 6552273 h 6857998"/>
              <a:gd name="connsiteX58" fmla="*/ 4816189 w 6096000"/>
              <a:gd name="connsiteY58" fmla="*/ 6506458 h 6857998"/>
              <a:gd name="connsiteX59" fmla="*/ 4780988 w 6096000"/>
              <a:gd name="connsiteY59" fmla="*/ 6506458 h 6857998"/>
              <a:gd name="connsiteX60" fmla="*/ 4752212 w 6096000"/>
              <a:gd name="connsiteY60" fmla="*/ 6523779 h 6857998"/>
              <a:gd name="connsiteX61" fmla="*/ 4717293 w 6096000"/>
              <a:gd name="connsiteY61" fmla="*/ 6489977 h 6857998"/>
              <a:gd name="connsiteX62" fmla="*/ 4818702 w 6096000"/>
              <a:gd name="connsiteY62" fmla="*/ 6489977 h 6857998"/>
              <a:gd name="connsiteX63" fmla="*/ 4820097 w 6096000"/>
              <a:gd name="connsiteY63" fmla="*/ 6476846 h 6857998"/>
              <a:gd name="connsiteX64" fmla="*/ 4752776 w 6096000"/>
              <a:gd name="connsiteY64" fmla="*/ 6410915 h 6857998"/>
              <a:gd name="connsiteX65" fmla="*/ 4523427 w 6096000"/>
              <a:gd name="connsiteY65" fmla="*/ 6410915 h 6857998"/>
              <a:gd name="connsiteX66" fmla="*/ 4480683 w 6096000"/>
              <a:gd name="connsiteY66" fmla="*/ 6432425 h 6857998"/>
              <a:gd name="connsiteX67" fmla="*/ 4480683 w 6096000"/>
              <a:gd name="connsiteY67" fmla="*/ 6414268 h 6857998"/>
              <a:gd name="connsiteX68" fmla="*/ 4447718 w 6096000"/>
              <a:gd name="connsiteY68" fmla="*/ 6414268 h 6857998"/>
              <a:gd name="connsiteX69" fmla="*/ 4447718 w 6096000"/>
              <a:gd name="connsiteY69" fmla="*/ 6548920 h 6857998"/>
              <a:gd name="connsiteX70" fmla="*/ 4482637 w 6096000"/>
              <a:gd name="connsiteY70" fmla="*/ 6548920 h 6857998"/>
              <a:gd name="connsiteX71" fmla="*/ 4482637 w 6096000"/>
              <a:gd name="connsiteY71" fmla="*/ 6479358 h 6857998"/>
              <a:gd name="connsiteX72" fmla="*/ 4513644 w 6096000"/>
              <a:gd name="connsiteY72" fmla="*/ 6440527 h 6857998"/>
              <a:gd name="connsiteX73" fmla="*/ 4538226 w 6096000"/>
              <a:gd name="connsiteY73" fmla="*/ 6476005 h 6857998"/>
              <a:gd name="connsiteX74" fmla="*/ 4538226 w 6096000"/>
              <a:gd name="connsiteY74" fmla="*/ 6548920 h 6857998"/>
              <a:gd name="connsiteX75" fmla="*/ 4573145 w 6096000"/>
              <a:gd name="connsiteY75" fmla="*/ 6548920 h 6857998"/>
              <a:gd name="connsiteX76" fmla="*/ 4573145 w 6096000"/>
              <a:gd name="connsiteY76" fmla="*/ 6479358 h 6857998"/>
              <a:gd name="connsiteX77" fmla="*/ 4604434 w 6096000"/>
              <a:gd name="connsiteY77" fmla="*/ 6440527 h 6857998"/>
              <a:gd name="connsiteX78" fmla="*/ 4628738 w 6096000"/>
              <a:gd name="connsiteY78" fmla="*/ 6476005 h 6857998"/>
              <a:gd name="connsiteX79" fmla="*/ 4628738 w 6096000"/>
              <a:gd name="connsiteY79" fmla="*/ 6548920 h 6857998"/>
              <a:gd name="connsiteX80" fmla="*/ 4663657 w 6096000"/>
              <a:gd name="connsiteY80" fmla="*/ 6548920 h 6857998"/>
              <a:gd name="connsiteX81" fmla="*/ 4663657 w 6096000"/>
              <a:gd name="connsiteY81" fmla="*/ 6472933 h 6857998"/>
              <a:gd name="connsiteX82" fmla="*/ 4611704 w 6096000"/>
              <a:gd name="connsiteY82" fmla="*/ 6410915 h 6857998"/>
              <a:gd name="connsiteX83" fmla="*/ 4565330 w 6096000"/>
              <a:gd name="connsiteY83" fmla="*/ 6435220 h 6857998"/>
              <a:gd name="connsiteX84" fmla="*/ 4523427 w 6096000"/>
              <a:gd name="connsiteY84" fmla="*/ 6410915 h 6857998"/>
              <a:gd name="connsiteX85" fmla="*/ 3960426 w 6096000"/>
              <a:gd name="connsiteY85" fmla="*/ 6410915 h 6857998"/>
              <a:gd name="connsiteX86" fmla="*/ 3917682 w 6096000"/>
              <a:gd name="connsiteY86" fmla="*/ 6432425 h 6857998"/>
              <a:gd name="connsiteX87" fmla="*/ 3917682 w 6096000"/>
              <a:gd name="connsiteY87" fmla="*/ 6414268 h 6857998"/>
              <a:gd name="connsiteX88" fmla="*/ 3884717 w 6096000"/>
              <a:gd name="connsiteY88" fmla="*/ 6414268 h 6857998"/>
              <a:gd name="connsiteX89" fmla="*/ 3884717 w 6096000"/>
              <a:gd name="connsiteY89" fmla="*/ 6548920 h 6857998"/>
              <a:gd name="connsiteX90" fmla="*/ 3919636 w 6096000"/>
              <a:gd name="connsiteY90" fmla="*/ 6548920 h 6857998"/>
              <a:gd name="connsiteX91" fmla="*/ 3919636 w 6096000"/>
              <a:gd name="connsiteY91" fmla="*/ 6479358 h 6857998"/>
              <a:gd name="connsiteX92" fmla="*/ 3950643 w 6096000"/>
              <a:gd name="connsiteY92" fmla="*/ 6440527 h 6857998"/>
              <a:gd name="connsiteX93" fmla="*/ 3975225 w 6096000"/>
              <a:gd name="connsiteY93" fmla="*/ 6476005 h 6857998"/>
              <a:gd name="connsiteX94" fmla="*/ 3975225 w 6096000"/>
              <a:gd name="connsiteY94" fmla="*/ 6548920 h 6857998"/>
              <a:gd name="connsiteX95" fmla="*/ 4010144 w 6096000"/>
              <a:gd name="connsiteY95" fmla="*/ 6548920 h 6857998"/>
              <a:gd name="connsiteX96" fmla="*/ 4010144 w 6096000"/>
              <a:gd name="connsiteY96" fmla="*/ 6479358 h 6857998"/>
              <a:gd name="connsiteX97" fmla="*/ 4041433 w 6096000"/>
              <a:gd name="connsiteY97" fmla="*/ 6440527 h 6857998"/>
              <a:gd name="connsiteX98" fmla="*/ 4065737 w 6096000"/>
              <a:gd name="connsiteY98" fmla="*/ 6476005 h 6857998"/>
              <a:gd name="connsiteX99" fmla="*/ 4065737 w 6096000"/>
              <a:gd name="connsiteY99" fmla="*/ 6548920 h 6857998"/>
              <a:gd name="connsiteX100" fmla="*/ 4100657 w 6096000"/>
              <a:gd name="connsiteY100" fmla="*/ 6548920 h 6857998"/>
              <a:gd name="connsiteX101" fmla="*/ 4100657 w 6096000"/>
              <a:gd name="connsiteY101" fmla="*/ 6472933 h 6857998"/>
              <a:gd name="connsiteX102" fmla="*/ 4048703 w 6096000"/>
              <a:gd name="connsiteY102" fmla="*/ 6410915 h 6857998"/>
              <a:gd name="connsiteX103" fmla="*/ 4002329 w 6096000"/>
              <a:gd name="connsiteY103" fmla="*/ 6435220 h 6857998"/>
              <a:gd name="connsiteX104" fmla="*/ 3960426 w 6096000"/>
              <a:gd name="connsiteY104" fmla="*/ 6410915 h 6857998"/>
              <a:gd name="connsiteX105" fmla="*/ 3807063 w 6096000"/>
              <a:gd name="connsiteY105" fmla="*/ 6410915 h 6857998"/>
              <a:gd name="connsiteX106" fmla="*/ 3753987 w 6096000"/>
              <a:gd name="connsiteY106" fmla="*/ 6453377 h 6857998"/>
              <a:gd name="connsiteX107" fmla="*/ 3770749 w 6096000"/>
              <a:gd name="connsiteY107" fmla="*/ 6480476 h 6857998"/>
              <a:gd name="connsiteX108" fmla="*/ 3804833 w 6096000"/>
              <a:gd name="connsiteY108" fmla="*/ 6492490 h 6857998"/>
              <a:gd name="connsiteX109" fmla="*/ 3831091 w 6096000"/>
              <a:gd name="connsiteY109" fmla="*/ 6510370 h 6857998"/>
              <a:gd name="connsiteX110" fmla="*/ 3810417 w 6096000"/>
              <a:gd name="connsiteY110" fmla="*/ 6525178 h 6857998"/>
              <a:gd name="connsiteX111" fmla="*/ 3784158 w 6096000"/>
              <a:gd name="connsiteY111" fmla="*/ 6506181 h 6857998"/>
              <a:gd name="connsiteX112" fmla="*/ 3749239 w 6096000"/>
              <a:gd name="connsiteY112" fmla="*/ 6506181 h 6857998"/>
              <a:gd name="connsiteX113" fmla="*/ 3810976 w 6096000"/>
              <a:gd name="connsiteY113" fmla="*/ 6552273 h 6857998"/>
              <a:gd name="connsiteX114" fmla="*/ 3865728 w 6096000"/>
              <a:gd name="connsiteY114" fmla="*/ 6508416 h 6857998"/>
              <a:gd name="connsiteX115" fmla="*/ 3840024 w 6096000"/>
              <a:gd name="connsiteY115" fmla="*/ 6474328 h 6857998"/>
              <a:gd name="connsiteX116" fmla="*/ 3815160 w 6096000"/>
              <a:gd name="connsiteY116" fmla="*/ 6467067 h 6857998"/>
              <a:gd name="connsiteX117" fmla="*/ 3787784 w 6096000"/>
              <a:gd name="connsiteY117" fmla="*/ 6451146 h 6857998"/>
              <a:gd name="connsiteX118" fmla="*/ 3806781 w 6096000"/>
              <a:gd name="connsiteY118" fmla="*/ 6438014 h 6857998"/>
              <a:gd name="connsiteX119" fmla="*/ 3828015 w 6096000"/>
              <a:gd name="connsiteY119" fmla="*/ 6452541 h 6857998"/>
              <a:gd name="connsiteX120" fmla="*/ 3860698 w 6096000"/>
              <a:gd name="connsiteY120" fmla="*/ 6452541 h 6857998"/>
              <a:gd name="connsiteX121" fmla="*/ 3807063 w 6096000"/>
              <a:gd name="connsiteY121" fmla="*/ 6410915 h 6857998"/>
              <a:gd name="connsiteX122" fmla="*/ 5481547 w 6096000"/>
              <a:gd name="connsiteY122" fmla="*/ 6410876 h 6857998"/>
              <a:gd name="connsiteX123" fmla="*/ 5410674 w 6096000"/>
              <a:gd name="connsiteY123" fmla="*/ 6481749 h 6857998"/>
              <a:gd name="connsiteX124" fmla="*/ 5481547 w 6096000"/>
              <a:gd name="connsiteY124" fmla="*/ 6552628 h 6857998"/>
              <a:gd name="connsiteX125" fmla="*/ 5533617 w 6096000"/>
              <a:gd name="connsiteY125" fmla="*/ 6529718 h 6857998"/>
              <a:gd name="connsiteX126" fmla="*/ 5585688 w 6096000"/>
              <a:gd name="connsiteY126" fmla="*/ 6552628 h 6857998"/>
              <a:gd name="connsiteX127" fmla="*/ 5655754 w 6096000"/>
              <a:gd name="connsiteY127" fmla="*/ 6491912 h 6857998"/>
              <a:gd name="connsiteX128" fmla="*/ 5725821 w 6096000"/>
              <a:gd name="connsiteY128" fmla="*/ 6552628 h 6857998"/>
              <a:gd name="connsiteX129" fmla="*/ 5796694 w 6096000"/>
              <a:gd name="connsiteY129" fmla="*/ 6481754 h 6857998"/>
              <a:gd name="connsiteX130" fmla="*/ 5725821 w 6096000"/>
              <a:gd name="connsiteY130" fmla="*/ 6410876 h 6857998"/>
              <a:gd name="connsiteX131" fmla="*/ 5655754 w 6096000"/>
              <a:gd name="connsiteY131" fmla="*/ 6471592 h 6857998"/>
              <a:gd name="connsiteX132" fmla="*/ 5585688 w 6096000"/>
              <a:gd name="connsiteY132" fmla="*/ 6410876 h 6857998"/>
              <a:gd name="connsiteX133" fmla="*/ 5533617 w 6096000"/>
              <a:gd name="connsiteY133" fmla="*/ 6433786 h 6857998"/>
              <a:gd name="connsiteX134" fmla="*/ 5481547 w 6096000"/>
              <a:gd name="connsiteY134" fmla="*/ 6410876 h 6857998"/>
              <a:gd name="connsiteX135" fmla="*/ 5196678 w 6096000"/>
              <a:gd name="connsiteY135" fmla="*/ 6353368 h 6857998"/>
              <a:gd name="connsiteX136" fmla="*/ 5196678 w 6096000"/>
              <a:gd name="connsiteY136" fmla="*/ 6548920 h 6857998"/>
              <a:gd name="connsiteX137" fmla="*/ 5231597 w 6096000"/>
              <a:gd name="connsiteY137" fmla="*/ 6548920 h 6857998"/>
              <a:gd name="connsiteX138" fmla="*/ 5231597 w 6096000"/>
              <a:gd name="connsiteY138" fmla="*/ 6479359 h 6857998"/>
              <a:gd name="connsiteX139" fmla="*/ 5262604 w 6096000"/>
              <a:gd name="connsiteY139" fmla="*/ 6440527 h 6857998"/>
              <a:gd name="connsiteX140" fmla="*/ 5288586 w 6096000"/>
              <a:gd name="connsiteY140" fmla="*/ 6476005 h 6857998"/>
              <a:gd name="connsiteX141" fmla="*/ 5288586 w 6096000"/>
              <a:gd name="connsiteY141" fmla="*/ 6548920 h 6857998"/>
              <a:gd name="connsiteX142" fmla="*/ 5323228 w 6096000"/>
              <a:gd name="connsiteY142" fmla="*/ 6548920 h 6857998"/>
              <a:gd name="connsiteX143" fmla="*/ 5323228 w 6096000"/>
              <a:gd name="connsiteY143" fmla="*/ 6472934 h 6857998"/>
              <a:gd name="connsiteX144" fmla="*/ 5273500 w 6096000"/>
              <a:gd name="connsiteY144" fmla="*/ 6410915 h 6857998"/>
              <a:gd name="connsiteX145" fmla="*/ 5231597 w 6096000"/>
              <a:gd name="connsiteY145" fmla="*/ 6434938 h 6857998"/>
              <a:gd name="connsiteX146" fmla="*/ 5231597 w 6096000"/>
              <a:gd name="connsiteY146" fmla="*/ 6353368 h 6857998"/>
              <a:gd name="connsiteX147" fmla="*/ 5005597 w 6096000"/>
              <a:gd name="connsiteY147" fmla="*/ 6353368 h 6857998"/>
              <a:gd name="connsiteX148" fmla="*/ 4984087 w 6096000"/>
              <a:gd name="connsiteY148" fmla="*/ 6373202 h 6857998"/>
              <a:gd name="connsiteX149" fmla="*/ 5005597 w 6096000"/>
              <a:gd name="connsiteY149" fmla="*/ 6393317 h 6857998"/>
              <a:gd name="connsiteX150" fmla="*/ 5027390 w 6096000"/>
              <a:gd name="connsiteY150" fmla="*/ 6373202 h 6857998"/>
              <a:gd name="connsiteX151" fmla="*/ 5005597 w 6096000"/>
              <a:gd name="connsiteY151" fmla="*/ 6353368 h 6857998"/>
              <a:gd name="connsiteX152" fmla="*/ 4305806 w 6096000"/>
              <a:gd name="connsiteY152" fmla="*/ 6353368 h 6857998"/>
              <a:gd name="connsiteX153" fmla="*/ 4284296 w 6096000"/>
              <a:gd name="connsiteY153" fmla="*/ 6373202 h 6857998"/>
              <a:gd name="connsiteX154" fmla="*/ 4305806 w 6096000"/>
              <a:gd name="connsiteY154" fmla="*/ 6393317 h 6857998"/>
              <a:gd name="connsiteX155" fmla="*/ 4327599 w 6096000"/>
              <a:gd name="connsiteY155" fmla="*/ 6373202 h 6857998"/>
              <a:gd name="connsiteX156" fmla="*/ 4305806 w 6096000"/>
              <a:gd name="connsiteY156" fmla="*/ 6353368 h 6857998"/>
              <a:gd name="connsiteX157" fmla="*/ 4253008 w 6096000"/>
              <a:gd name="connsiteY157" fmla="*/ 6353368 h 6857998"/>
              <a:gd name="connsiteX158" fmla="*/ 4207192 w 6096000"/>
              <a:gd name="connsiteY158" fmla="*/ 6398624 h 6857998"/>
              <a:gd name="connsiteX159" fmla="*/ 4207192 w 6096000"/>
              <a:gd name="connsiteY159" fmla="*/ 6414269 h 6857998"/>
              <a:gd name="connsiteX160" fmla="*/ 4185959 w 6096000"/>
              <a:gd name="connsiteY160" fmla="*/ 6414269 h 6857998"/>
              <a:gd name="connsiteX161" fmla="*/ 4185959 w 6096000"/>
              <a:gd name="connsiteY161" fmla="*/ 6443040 h 6857998"/>
              <a:gd name="connsiteX162" fmla="*/ 4207192 w 6096000"/>
              <a:gd name="connsiteY162" fmla="*/ 6443040 h 6857998"/>
              <a:gd name="connsiteX163" fmla="*/ 4207192 w 6096000"/>
              <a:gd name="connsiteY163" fmla="*/ 6548915 h 6857998"/>
              <a:gd name="connsiteX164" fmla="*/ 4242111 w 6096000"/>
              <a:gd name="connsiteY164" fmla="*/ 6548915 h 6857998"/>
              <a:gd name="connsiteX165" fmla="*/ 4242111 w 6096000"/>
              <a:gd name="connsiteY165" fmla="*/ 6443040 h 6857998"/>
              <a:gd name="connsiteX166" fmla="*/ 4270606 w 6096000"/>
              <a:gd name="connsiteY166" fmla="*/ 6443040 h 6857998"/>
              <a:gd name="connsiteX167" fmla="*/ 4270606 w 6096000"/>
              <a:gd name="connsiteY167" fmla="*/ 6414269 h 6857998"/>
              <a:gd name="connsiteX168" fmla="*/ 4242111 w 6096000"/>
              <a:gd name="connsiteY168" fmla="*/ 6414269 h 6857998"/>
              <a:gd name="connsiteX169" fmla="*/ 4242111 w 6096000"/>
              <a:gd name="connsiteY169" fmla="*/ 6398624 h 6857998"/>
              <a:gd name="connsiteX170" fmla="*/ 4258592 w 6096000"/>
              <a:gd name="connsiteY170" fmla="*/ 6382703 h 6857998"/>
              <a:gd name="connsiteX171" fmla="*/ 4270606 w 6096000"/>
              <a:gd name="connsiteY171" fmla="*/ 6382703 h 6857998"/>
              <a:gd name="connsiteX172" fmla="*/ 4270606 w 6096000"/>
              <a:gd name="connsiteY172" fmla="*/ 6353368 h 6857998"/>
              <a:gd name="connsiteX173" fmla="*/ 3697830 w 6096000"/>
              <a:gd name="connsiteY173" fmla="*/ 6353368 h 6857998"/>
              <a:gd name="connsiteX174" fmla="*/ 3697830 w 6096000"/>
              <a:gd name="connsiteY174" fmla="*/ 6432708 h 6857998"/>
              <a:gd name="connsiteX175" fmla="*/ 3655368 w 6096000"/>
              <a:gd name="connsiteY175" fmla="*/ 6410915 h 6857998"/>
              <a:gd name="connsiteX176" fmla="*/ 3591955 w 6096000"/>
              <a:gd name="connsiteY176" fmla="*/ 6481312 h 6857998"/>
              <a:gd name="connsiteX177" fmla="*/ 3655368 w 6096000"/>
              <a:gd name="connsiteY177" fmla="*/ 6552268 h 6857998"/>
              <a:gd name="connsiteX178" fmla="*/ 3697830 w 6096000"/>
              <a:gd name="connsiteY178" fmla="*/ 6529640 h 6857998"/>
              <a:gd name="connsiteX179" fmla="*/ 3697553 w 6096000"/>
              <a:gd name="connsiteY179" fmla="*/ 6548915 h 6857998"/>
              <a:gd name="connsiteX180" fmla="*/ 3732754 w 6096000"/>
              <a:gd name="connsiteY180" fmla="*/ 6548915 h 6857998"/>
              <a:gd name="connsiteX181" fmla="*/ 3732754 w 6096000"/>
              <a:gd name="connsiteY181" fmla="*/ 6353368 h 6857998"/>
              <a:gd name="connsiteX182" fmla="*/ 0 w 6096000"/>
              <a:gd name="connsiteY182" fmla="*/ 0 h 6857998"/>
              <a:gd name="connsiteX183" fmla="*/ 6096000 w 6096000"/>
              <a:gd name="connsiteY183" fmla="*/ 0 h 6857998"/>
              <a:gd name="connsiteX184" fmla="*/ 6096000 w 6096000"/>
              <a:gd name="connsiteY184" fmla="*/ 6857998 h 6857998"/>
              <a:gd name="connsiteX185" fmla="*/ 0 w 6096000"/>
              <a:gd name="connsiteY185" fmla="*/ 6857998 h 68579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Lst>
            <a:rect l="l" t="t" r="r" b="b"/>
            <a:pathLst>
              <a:path w="6096000" h="6857998">
                <a:moveTo>
                  <a:pt x="4122735" y="6463991"/>
                </a:moveTo>
                <a:lnTo>
                  <a:pt x="4122735" y="6493321"/>
                </a:lnTo>
                <a:lnTo>
                  <a:pt x="4184564" y="6493321"/>
                </a:lnTo>
                <a:lnTo>
                  <a:pt x="4184564" y="6463991"/>
                </a:lnTo>
                <a:close/>
                <a:moveTo>
                  <a:pt x="3662911" y="6441363"/>
                </a:moveTo>
                <a:cubicBezTo>
                  <a:pt x="3685816" y="6441363"/>
                  <a:pt x="3698389" y="6458402"/>
                  <a:pt x="3698389" y="6481589"/>
                </a:cubicBezTo>
                <a:cubicBezTo>
                  <a:pt x="3698389" y="6503941"/>
                  <a:pt x="3686657" y="6521820"/>
                  <a:pt x="3662911" y="6521820"/>
                </a:cubicBezTo>
                <a:cubicBezTo>
                  <a:pt x="3640283" y="6521820"/>
                  <a:pt x="3627151" y="6504499"/>
                  <a:pt x="3627151" y="6481312"/>
                </a:cubicBezTo>
                <a:cubicBezTo>
                  <a:pt x="3627151" y="6458684"/>
                  <a:pt x="3640283" y="6441363"/>
                  <a:pt x="3662911" y="6441363"/>
                </a:cubicBezTo>
                <a:close/>
                <a:moveTo>
                  <a:pt x="4752776" y="6439132"/>
                </a:moveTo>
                <a:cubicBezTo>
                  <a:pt x="4768138" y="6439132"/>
                  <a:pt x="4783506" y="6448629"/>
                  <a:pt x="4784901" y="6468185"/>
                </a:cubicBezTo>
                <a:lnTo>
                  <a:pt x="4717857" y="6468185"/>
                </a:lnTo>
                <a:cubicBezTo>
                  <a:pt x="4721210" y="6447793"/>
                  <a:pt x="4737414" y="6439132"/>
                  <a:pt x="4752776" y="6439132"/>
                </a:cubicBezTo>
                <a:close/>
                <a:moveTo>
                  <a:pt x="4988277" y="6414268"/>
                </a:moveTo>
                <a:lnTo>
                  <a:pt x="4988277" y="6548919"/>
                </a:lnTo>
                <a:lnTo>
                  <a:pt x="5022919" y="6548919"/>
                </a:lnTo>
                <a:lnTo>
                  <a:pt x="5022919" y="6414268"/>
                </a:lnTo>
                <a:close/>
                <a:moveTo>
                  <a:pt x="4349104" y="6414268"/>
                </a:moveTo>
                <a:lnTo>
                  <a:pt x="4349104" y="6548919"/>
                </a:lnTo>
                <a:lnTo>
                  <a:pt x="4383746" y="6548919"/>
                </a:lnTo>
                <a:lnTo>
                  <a:pt x="4383746" y="6488296"/>
                </a:lnTo>
                <a:cubicBezTo>
                  <a:pt x="4383746" y="6462596"/>
                  <a:pt x="4397437" y="6446393"/>
                  <a:pt x="4419506" y="6446393"/>
                </a:cubicBezTo>
                <a:lnTo>
                  <a:pt x="4432915" y="6446393"/>
                </a:lnTo>
                <a:lnTo>
                  <a:pt x="4432915" y="6414268"/>
                </a:lnTo>
                <a:cubicBezTo>
                  <a:pt x="4427326" y="6414268"/>
                  <a:pt x="4419506" y="6414545"/>
                  <a:pt x="4415594" y="6414827"/>
                </a:cubicBezTo>
                <a:cubicBezTo>
                  <a:pt x="4401903" y="6415945"/>
                  <a:pt x="4390730" y="6424046"/>
                  <a:pt x="4382069" y="6439409"/>
                </a:cubicBezTo>
                <a:lnTo>
                  <a:pt x="4382069" y="6414268"/>
                </a:lnTo>
                <a:close/>
                <a:moveTo>
                  <a:pt x="4288767" y="6414268"/>
                </a:moveTo>
                <a:lnTo>
                  <a:pt x="4288767" y="6548919"/>
                </a:lnTo>
                <a:lnTo>
                  <a:pt x="4323409" y="6548919"/>
                </a:lnTo>
                <a:lnTo>
                  <a:pt x="4323409" y="6414268"/>
                </a:lnTo>
                <a:close/>
                <a:moveTo>
                  <a:pt x="5112027" y="6410920"/>
                </a:moveTo>
                <a:cubicBezTo>
                  <a:pt x="5069565" y="6410920"/>
                  <a:pt x="5041907" y="6442768"/>
                  <a:pt x="5041907" y="6481599"/>
                </a:cubicBezTo>
                <a:cubicBezTo>
                  <a:pt x="5041907" y="6520707"/>
                  <a:pt x="5069283" y="6552278"/>
                  <a:pt x="5112027" y="6552278"/>
                </a:cubicBezTo>
                <a:cubicBezTo>
                  <a:pt x="5149459" y="6552278"/>
                  <a:pt x="5172087" y="6530209"/>
                  <a:pt x="5178235" y="6501715"/>
                </a:cubicBezTo>
                <a:lnTo>
                  <a:pt x="5141639" y="6501715"/>
                </a:lnTo>
                <a:cubicBezTo>
                  <a:pt x="5137168" y="6516241"/>
                  <a:pt x="5125995" y="6522666"/>
                  <a:pt x="5111750" y="6522666"/>
                </a:cubicBezTo>
                <a:cubicBezTo>
                  <a:pt x="5091635" y="6522666"/>
                  <a:pt x="5077390" y="6505627"/>
                  <a:pt x="5077390" y="6481599"/>
                </a:cubicBezTo>
                <a:cubicBezTo>
                  <a:pt x="5077390" y="6458407"/>
                  <a:pt x="5090522" y="6440809"/>
                  <a:pt x="5111750" y="6440809"/>
                </a:cubicBezTo>
                <a:cubicBezTo>
                  <a:pt x="5126277" y="6440809"/>
                  <a:pt x="5137450" y="6447793"/>
                  <a:pt x="5141639" y="6461483"/>
                </a:cubicBezTo>
                <a:lnTo>
                  <a:pt x="5178235" y="6461483"/>
                </a:lnTo>
                <a:cubicBezTo>
                  <a:pt x="5170974" y="6427123"/>
                  <a:pt x="5143593" y="6410920"/>
                  <a:pt x="5112027" y="6410920"/>
                </a:cubicBezTo>
                <a:close/>
                <a:moveTo>
                  <a:pt x="4914803" y="6410915"/>
                </a:moveTo>
                <a:cubicBezTo>
                  <a:pt x="4896087" y="6410915"/>
                  <a:pt x="4879325" y="6420970"/>
                  <a:pt x="4871223" y="6436897"/>
                </a:cubicBezTo>
                <a:lnTo>
                  <a:pt x="4871223" y="6414268"/>
                </a:lnTo>
                <a:lnTo>
                  <a:pt x="4838258" y="6414268"/>
                </a:lnTo>
                <a:lnTo>
                  <a:pt x="4838258" y="6548920"/>
                </a:lnTo>
                <a:lnTo>
                  <a:pt x="4873177" y="6548920"/>
                </a:lnTo>
                <a:lnTo>
                  <a:pt x="4873177" y="6479358"/>
                </a:lnTo>
                <a:cubicBezTo>
                  <a:pt x="4873177" y="6455612"/>
                  <a:pt x="4884909" y="6440527"/>
                  <a:pt x="4903907" y="6440527"/>
                </a:cubicBezTo>
                <a:cubicBezTo>
                  <a:pt x="4920110" y="6440527"/>
                  <a:pt x="4930166" y="6454218"/>
                  <a:pt x="4930166" y="6476005"/>
                </a:cubicBezTo>
                <a:lnTo>
                  <a:pt x="4930166" y="6548920"/>
                </a:lnTo>
                <a:lnTo>
                  <a:pt x="4965085" y="6548920"/>
                </a:lnTo>
                <a:lnTo>
                  <a:pt x="4965085" y="6472933"/>
                </a:lnTo>
                <a:cubicBezTo>
                  <a:pt x="4965089" y="6440527"/>
                  <a:pt x="4954193" y="6410915"/>
                  <a:pt x="4914803" y="6410915"/>
                </a:cubicBezTo>
                <a:close/>
                <a:moveTo>
                  <a:pt x="4752776" y="6410915"/>
                </a:moveTo>
                <a:cubicBezTo>
                  <a:pt x="4707802" y="6410915"/>
                  <a:pt x="4682656" y="6443599"/>
                  <a:pt x="4682656" y="6482712"/>
                </a:cubicBezTo>
                <a:cubicBezTo>
                  <a:pt x="4682656" y="6522938"/>
                  <a:pt x="4710032" y="6552273"/>
                  <a:pt x="4752494" y="6552273"/>
                </a:cubicBezTo>
                <a:cubicBezTo>
                  <a:pt x="4778476" y="6552273"/>
                  <a:pt x="4805570" y="6539423"/>
                  <a:pt x="4816189" y="6506458"/>
                </a:cubicBezTo>
                <a:lnTo>
                  <a:pt x="4780988" y="6506458"/>
                </a:lnTo>
                <a:cubicBezTo>
                  <a:pt x="4775681" y="6517354"/>
                  <a:pt x="4765067" y="6523779"/>
                  <a:pt x="4752212" y="6523779"/>
                </a:cubicBezTo>
                <a:cubicBezTo>
                  <a:pt x="4735173" y="6523779"/>
                  <a:pt x="4718411" y="6512883"/>
                  <a:pt x="4717293" y="6489977"/>
                </a:cubicBezTo>
                <a:lnTo>
                  <a:pt x="4818702" y="6489977"/>
                </a:lnTo>
                <a:cubicBezTo>
                  <a:pt x="4819538" y="6486624"/>
                  <a:pt x="4820097" y="6479640"/>
                  <a:pt x="4820097" y="6476846"/>
                </a:cubicBezTo>
                <a:cubicBezTo>
                  <a:pt x="4820102" y="6438850"/>
                  <a:pt x="4791331" y="6410915"/>
                  <a:pt x="4752776" y="6410915"/>
                </a:cubicBezTo>
                <a:close/>
                <a:moveTo>
                  <a:pt x="4523427" y="6410915"/>
                </a:moveTo>
                <a:cubicBezTo>
                  <a:pt x="4506388" y="6410915"/>
                  <a:pt x="4489903" y="6419294"/>
                  <a:pt x="4480683" y="6432425"/>
                </a:cubicBezTo>
                <a:lnTo>
                  <a:pt x="4480683" y="6414268"/>
                </a:lnTo>
                <a:lnTo>
                  <a:pt x="4447718" y="6414268"/>
                </a:lnTo>
                <a:lnTo>
                  <a:pt x="4447718" y="6548920"/>
                </a:lnTo>
                <a:lnTo>
                  <a:pt x="4482637" y="6548920"/>
                </a:lnTo>
                <a:lnTo>
                  <a:pt x="4482637" y="6479358"/>
                </a:lnTo>
                <a:cubicBezTo>
                  <a:pt x="4482637" y="6455612"/>
                  <a:pt x="4494651" y="6440527"/>
                  <a:pt x="4513644" y="6440527"/>
                </a:cubicBezTo>
                <a:cubicBezTo>
                  <a:pt x="4528729" y="6440527"/>
                  <a:pt x="4538226" y="6454218"/>
                  <a:pt x="4538226" y="6476005"/>
                </a:cubicBezTo>
                <a:lnTo>
                  <a:pt x="4538226" y="6548920"/>
                </a:lnTo>
                <a:lnTo>
                  <a:pt x="4573145" y="6548920"/>
                </a:lnTo>
                <a:lnTo>
                  <a:pt x="4573145" y="6479358"/>
                </a:lnTo>
                <a:cubicBezTo>
                  <a:pt x="4573145" y="6455612"/>
                  <a:pt x="4585159" y="6440527"/>
                  <a:pt x="4604434" y="6440527"/>
                </a:cubicBezTo>
                <a:cubicBezTo>
                  <a:pt x="4619237" y="6440527"/>
                  <a:pt x="4628738" y="6454218"/>
                  <a:pt x="4628738" y="6476005"/>
                </a:cubicBezTo>
                <a:lnTo>
                  <a:pt x="4628738" y="6548920"/>
                </a:lnTo>
                <a:lnTo>
                  <a:pt x="4663657" y="6548920"/>
                </a:lnTo>
                <a:lnTo>
                  <a:pt x="4663657" y="6472933"/>
                </a:lnTo>
                <a:cubicBezTo>
                  <a:pt x="4663662" y="6434938"/>
                  <a:pt x="4643547" y="6410915"/>
                  <a:pt x="4611704" y="6410915"/>
                </a:cubicBezTo>
                <a:cubicBezTo>
                  <a:pt x="4592429" y="6410915"/>
                  <a:pt x="4574549" y="6420411"/>
                  <a:pt x="4565330" y="6435220"/>
                </a:cubicBezTo>
                <a:cubicBezTo>
                  <a:pt x="4556951" y="6420416"/>
                  <a:pt x="4540748" y="6410915"/>
                  <a:pt x="4523427" y="6410915"/>
                </a:cubicBezTo>
                <a:close/>
                <a:moveTo>
                  <a:pt x="3960426" y="6410915"/>
                </a:moveTo>
                <a:cubicBezTo>
                  <a:pt x="3943387" y="6410915"/>
                  <a:pt x="3926902" y="6419294"/>
                  <a:pt x="3917682" y="6432425"/>
                </a:cubicBezTo>
                <a:lnTo>
                  <a:pt x="3917682" y="6414268"/>
                </a:lnTo>
                <a:lnTo>
                  <a:pt x="3884717" y="6414268"/>
                </a:lnTo>
                <a:lnTo>
                  <a:pt x="3884717" y="6548920"/>
                </a:lnTo>
                <a:lnTo>
                  <a:pt x="3919636" y="6548920"/>
                </a:lnTo>
                <a:lnTo>
                  <a:pt x="3919636" y="6479358"/>
                </a:lnTo>
                <a:cubicBezTo>
                  <a:pt x="3919636" y="6455612"/>
                  <a:pt x="3931650" y="6440527"/>
                  <a:pt x="3950643" y="6440527"/>
                </a:cubicBezTo>
                <a:cubicBezTo>
                  <a:pt x="3965728" y="6440527"/>
                  <a:pt x="3975225" y="6454218"/>
                  <a:pt x="3975225" y="6476005"/>
                </a:cubicBezTo>
                <a:lnTo>
                  <a:pt x="3975225" y="6548920"/>
                </a:lnTo>
                <a:lnTo>
                  <a:pt x="4010144" y="6548920"/>
                </a:lnTo>
                <a:lnTo>
                  <a:pt x="4010144" y="6479358"/>
                </a:lnTo>
                <a:cubicBezTo>
                  <a:pt x="4010144" y="6455612"/>
                  <a:pt x="4022158" y="6440527"/>
                  <a:pt x="4041433" y="6440527"/>
                </a:cubicBezTo>
                <a:cubicBezTo>
                  <a:pt x="4056241" y="6440527"/>
                  <a:pt x="4065737" y="6454218"/>
                  <a:pt x="4065737" y="6476005"/>
                </a:cubicBezTo>
                <a:lnTo>
                  <a:pt x="4065737" y="6548920"/>
                </a:lnTo>
                <a:lnTo>
                  <a:pt x="4100657" y="6548920"/>
                </a:lnTo>
                <a:lnTo>
                  <a:pt x="4100657" y="6472933"/>
                </a:lnTo>
                <a:cubicBezTo>
                  <a:pt x="4100666" y="6434938"/>
                  <a:pt x="4080551" y="6410915"/>
                  <a:pt x="4048703" y="6410915"/>
                </a:cubicBezTo>
                <a:cubicBezTo>
                  <a:pt x="4029428" y="6410915"/>
                  <a:pt x="4011548" y="6420411"/>
                  <a:pt x="4002329" y="6435220"/>
                </a:cubicBezTo>
                <a:cubicBezTo>
                  <a:pt x="3993950" y="6420416"/>
                  <a:pt x="3977747" y="6410915"/>
                  <a:pt x="3960426" y="6410915"/>
                </a:cubicBezTo>
                <a:close/>
                <a:moveTo>
                  <a:pt x="3807063" y="6410915"/>
                </a:moveTo>
                <a:cubicBezTo>
                  <a:pt x="3774380" y="6410915"/>
                  <a:pt x="3753987" y="6427395"/>
                  <a:pt x="3753987" y="6453377"/>
                </a:cubicBezTo>
                <a:cubicBezTo>
                  <a:pt x="3753987" y="6465950"/>
                  <a:pt x="3760694" y="6474887"/>
                  <a:pt x="3770749" y="6480476"/>
                </a:cubicBezTo>
                <a:cubicBezTo>
                  <a:pt x="3782204" y="6486901"/>
                  <a:pt x="3795331" y="6490254"/>
                  <a:pt x="3804833" y="6492490"/>
                </a:cubicBezTo>
                <a:cubicBezTo>
                  <a:pt x="3828856" y="6498079"/>
                  <a:pt x="3831091" y="6503386"/>
                  <a:pt x="3831091" y="6510370"/>
                </a:cubicBezTo>
                <a:cubicBezTo>
                  <a:pt x="3831091" y="6519589"/>
                  <a:pt x="3822990" y="6525178"/>
                  <a:pt x="3810417" y="6525178"/>
                </a:cubicBezTo>
                <a:cubicBezTo>
                  <a:pt x="3796449" y="6525178"/>
                  <a:pt x="3786394" y="6517913"/>
                  <a:pt x="3784158" y="6506181"/>
                </a:cubicBezTo>
                <a:lnTo>
                  <a:pt x="3749239" y="6506181"/>
                </a:lnTo>
                <a:cubicBezTo>
                  <a:pt x="3752592" y="6534398"/>
                  <a:pt x="3776338" y="6552273"/>
                  <a:pt x="3810976" y="6552273"/>
                </a:cubicBezTo>
                <a:cubicBezTo>
                  <a:pt x="3844500" y="6552273"/>
                  <a:pt x="3865728" y="6535234"/>
                  <a:pt x="3865728" y="6508416"/>
                </a:cubicBezTo>
                <a:cubicBezTo>
                  <a:pt x="3865723" y="6490813"/>
                  <a:pt x="3856227" y="6479635"/>
                  <a:pt x="3840024" y="6474328"/>
                </a:cubicBezTo>
                <a:cubicBezTo>
                  <a:pt x="3831922" y="6471534"/>
                  <a:pt x="3824661" y="6469298"/>
                  <a:pt x="3815160" y="6467067"/>
                </a:cubicBezTo>
                <a:cubicBezTo>
                  <a:pt x="3805664" y="6464832"/>
                  <a:pt x="3787784" y="6462878"/>
                  <a:pt x="3787784" y="6451146"/>
                </a:cubicBezTo>
                <a:cubicBezTo>
                  <a:pt x="3787784" y="6443044"/>
                  <a:pt x="3795045" y="6438014"/>
                  <a:pt x="3806781" y="6438014"/>
                </a:cubicBezTo>
                <a:cubicBezTo>
                  <a:pt x="3818236" y="6438014"/>
                  <a:pt x="3826338" y="6443603"/>
                  <a:pt x="3828015" y="6452541"/>
                </a:cubicBezTo>
                <a:lnTo>
                  <a:pt x="3860698" y="6452541"/>
                </a:lnTo>
                <a:cubicBezTo>
                  <a:pt x="3857345" y="6426841"/>
                  <a:pt x="3836675" y="6410915"/>
                  <a:pt x="3807063" y="6410915"/>
                </a:cubicBezTo>
                <a:close/>
                <a:moveTo>
                  <a:pt x="5481547" y="6410876"/>
                </a:moveTo>
                <a:cubicBezTo>
                  <a:pt x="5442405" y="6410876"/>
                  <a:pt x="5410674" y="6442607"/>
                  <a:pt x="5410674" y="6481749"/>
                </a:cubicBezTo>
                <a:cubicBezTo>
                  <a:pt x="5410674" y="6520892"/>
                  <a:pt x="5442400" y="6552628"/>
                  <a:pt x="5481547" y="6552628"/>
                </a:cubicBezTo>
                <a:cubicBezTo>
                  <a:pt x="5502164" y="6552628"/>
                  <a:pt x="5520670" y="6543768"/>
                  <a:pt x="5533617" y="6529718"/>
                </a:cubicBezTo>
                <a:cubicBezTo>
                  <a:pt x="5546569" y="6543773"/>
                  <a:pt x="5565071" y="6552628"/>
                  <a:pt x="5585688" y="6552628"/>
                </a:cubicBezTo>
                <a:cubicBezTo>
                  <a:pt x="5621370" y="6552628"/>
                  <a:pt x="5650812" y="6526228"/>
                  <a:pt x="5655754" y="6491912"/>
                </a:cubicBezTo>
                <a:cubicBezTo>
                  <a:pt x="5660692" y="6526228"/>
                  <a:pt x="5690134" y="6552628"/>
                  <a:pt x="5725821" y="6552628"/>
                </a:cubicBezTo>
                <a:cubicBezTo>
                  <a:pt x="5764963" y="6552628"/>
                  <a:pt x="5796694" y="6520897"/>
                  <a:pt x="5796694" y="6481754"/>
                </a:cubicBezTo>
                <a:cubicBezTo>
                  <a:pt x="5796694" y="6442612"/>
                  <a:pt x="5764963" y="6410876"/>
                  <a:pt x="5725821" y="6410876"/>
                </a:cubicBezTo>
                <a:cubicBezTo>
                  <a:pt x="5690134" y="6410876"/>
                  <a:pt x="5660692" y="6437276"/>
                  <a:pt x="5655754" y="6471592"/>
                </a:cubicBezTo>
                <a:cubicBezTo>
                  <a:pt x="5650816" y="6437276"/>
                  <a:pt x="5621374" y="6410876"/>
                  <a:pt x="5585688" y="6410876"/>
                </a:cubicBezTo>
                <a:cubicBezTo>
                  <a:pt x="5565071" y="6410876"/>
                  <a:pt x="5546565" y="6419736"/>
                  <a:pt x="5533617" y="6433786"/>
                </a:cubicBezTo>
                <a:cubicBezTo>
                  <a:pt x="5520666" y="6419731"/>
                  <a:pt x="5502164" y="6410876"/>
                  <a:pt x="5481547" y="6410876"/>
                </a:cubicBezTo>
                <a:close/>
                <a:moveTo>
                  <a:pt x="5196678" y="6353368"/>
                </a:moveTo>
                <a:lnTo>
                  <a:pt x="5196678" y="6548920"/>
                </a:lnTo>
                <a:lnTo>
                  <a:pt x="5231597" y="6548920"/>
                </a:lnTo>
                <a:lnTo>
                  <a:pt x="5231597" y="6479359"/>
                </a:lnTo>
                <a:cubicBezTo>
                  <a:pt x="5231597" y="6455613"/>
                  <a:pt x="5243611" y="6440527"/>
                  <a:pt x="5262604" y="6440527"/>
                </a:cubicBezTo>
                <a:cubicBezTo>
                  <a:pt x="5284114" y="6440527"/>
                  <a:pt x="5288586" y="6454495"/>
                  <a:pt x="5288586" y="6476005"/>
                </a:cubicBezTo>
                <a:lnTo>
                  <a:pt x="5288586" y="6548920"/>
                </a:lnTo>
                <a:lnTo>
                  <a:pt x="5323228" y="6548920"/>
                </a:lnTo>
                <a:lnTo>
                  <a:pt x="5323228" y="6472934"/>
                </a:lnTo>
                <a:cubicBezTo>
                  <a:pt x="5323223" y="6440527"/>
                  <a:pt x="5312890" y="6410915"/>
                  <a:pt x="5273500" y="6410915"/>
                </a:cubicBezTo>
                <a:cubicBezTo>
                  <a:pt x="5257020" y="6410915"/>
                  <a:pt x="5240817" y="6420135"/>
                  <a:pt x="5231597" y="6434938"/>
                </a:cubicBezTo>
                <a:lnTo>
                  <a:pt x="5231597" y="6353368"/>
                </a:lnTo>
                <a:close/>
                <a:moveTo>
                  <a:pt x="5005597" y="6353368"/>
                </a:moveTo>
                <a:cubicBezTo>
                  <a:pt x="4995260" y="6353368"/>
                  <a:pt x="4984087" y="6359793"/>
                  <a:pt x="4984087" y="6373202"/>
                </a:cubicBezTo>
                <a:cubicBezTo>
                  <a:pt x="4984087" y="6386052"/>
                  <a:pt x="4994701" y="6393317"/>
                  <a:pt x="5005597" y="6393317"/>
                </a:cubicBezTo>
                <a:cubicBezTo>
                  <a:pt x="5018447" y="6393317"/>
                  <a:pt x="5027390" y="6384098"/>
                  <a:pt x="5027390" y="6373202"/>
                </a:cubicBezTo>
                <a:cubicBezTo>
                  <a:pt x="5027385" y="6361188"/>
                  <a:pt x="5017606" y="6353368"/>
                  <a:pt x="5005597" y="6353368"/>
                </a:cubicBezTo>
                <a:close/>
                <a:moveTo>
                  <a:pt x="4305806" y="6353368"/>
                </a:moveTo>
                <a:cubicBezTo>
                  <a:pt x="4294351" y="6353368"/>
                  <a:pt x="4284296" y="6360629"/>
                  <a:pt x="4284296" y="6373202"/>
                </a:cubicBezTo>
                <a:cubicBezTo>
                  <a:pt x="4284296" y="6385216"/>
                  <a:pt x="4294074" y="6393317"/>
                  <a:pt x="4305806" y="6393317"/>
                </a:cubicBezTo>
                <a:cubicBezTo>
                  <a:pt x="4319215" y="6393317"/>
                  <a:pt x="4327599" y="6383539"/>
                  <a:pt x="4327599" y="6373202"/>
                </a:cubicBezTo>
                <a:cubicBezTo>
                  <a:pt x="4327594" y="6361470"/>
                  <a:pt x="4318097" y="6353368"/>
                  <a:pt x="4305806" y="6353368"/>
                </a:cubicBezTo>
                <a:close/>
                <a:moveTo>
                  <a:pt x="4253008" y="6353368"/>
                </a:moveTo>
                <a:cubicBezTo>
                  <a:pt x="4224790" y="6353368"/>
                  <a:pt x="4207192" y="6370689"/>
                  <a:pt x="4207192" y="6398624"/>
                </a:cubicBezTo>
                <a:lnTo>
                  <a:pt x="4207192" y="6414269"/>
                </a:lnTo>
                <a:lnTo>
                  <a:pt x="4185959" y="6414269"/>
                </a:lnTo>
                <a:lnTo>
                  <a:pt x="4185959" y="6443040"/>
                </a:lnTo>
                <a:lnTo>
                  <a:pt x="4207192" y="6443040"/>
                </a:lnTo>
                <a:lnTo>
                  <a:pt x="4207192" y="6548915"/>
                </a:lnTo>
                <a:lnTo>
                  <a:pt x="4242111" y="6548915"/>
                </a:lnTo>
                <a:lnTo>
                  <a:pt x="4242111" y="6443040"/>
                </a:lnTo>
                <a:lnTo>
                  <a:pt x="4270606" y="6443040"/>
                </a:lnTo>
                <a:lnTo>
                  <a:pt x="4270606" y="6414269"/>
                </a:lnTo>
                <a:lnTo>
                  <a:pt x="4242111" y="6414269"/>
                </a:lnTo>
                <a:lnTo>
                  <a:pt x="4242111" y="6398624"/>
                </a:lnTo>
                <a:cubicBezTo>
                  <a:pt x="4242111" y="6388846"/>
                  <a:pt x="4248536" y="6382703"/>
                  <a:pt x="4258592" y="6382703"/>
                </a:cubicBezTo>
                <a:lnTo>
                  <a:pt x="4270606" y="6382703"/>
                </a:lnTo>
                <a:lnTo>
                  <a:pt x="4270606" y="6353368"/>
                </a:lnTo>
                <a:close/>
                <a:moveTo>
                  <a:pt x="3697830" y="6353368"/>
                </a:moveTo>
                <a:lnTo>
                  <a:pt x="3697830" y="6432708"/>
                </a:lnTo>
                <a:cubicBezTo>
                  <a:pt x="3687216" y="6417345"/>
                  <a:pt x="3673248" y="6410915"/>
                  <a:pt x="3655368" y="6410915"/>
                </a:cubicBezTo>
                <a:cubicBezTo>
                  <a:pt x="3617378" y="6410915"/>
                  <a:pt x="3591955" y="6440804"/>
                  <a:pt x="3591955" y="6481312"/>
                </a:cubicBezTo>
                <a:cubicBezTo>
                  <a:pt x="3591955" y="6526287"/>
                  <a:pt x="3621008" y="6552268"/>
                  <a:pt x="3655368" y="6552268"/>
                </a:cubicBezTo>
                <a:cubicBezTo>
                  <a:pt x="3676320" y="6552268"/>
                  <a:pt x="3688052" y="6543331"/>
                  <a:pt x="3697830" y="6529640"/>
                </a:cubicBezTo>
                <a:lnTo>
                  <a:pt x="3697553" y="6548915"/>
                </a:lnTo>
                <a:lnTo>
                  <a:pt x="3732754" y="6548915"/>
                </a:lnTo>
                <a:lnTo>
                  <a:pt x="3732754" y="6353368"/>
                </a:lnTo>
                <a:close/>
                <a:moveTo>
                  <a:pt x="0" y="0"/>
                </a:moveTo>
                <a:lnTo>
                  <a:pt x="6096000" y="0"/>
                </a:lnTo>
                <a:lnTo>
                  <a:pt x="6096000" y="6857998"/>
                </a:lnTo>
                <a:lnTo>
                  <a:pt x="0" y="6857998"/>
                </a:lnTo>
                <a:close/>
              </a:path>
            </a:pathLst>
          </a:custGeom>
          <a:solidFill>
            <a:schemeClr val="bg2"/>
          </a:solidFill>
        </p:spPr>
        <p:txBody>
          <a:bodyPr wrap="square">
            <a:noAutofit/>
          </a:bodyPr>
          <a:lstStyle>
            <a:lvl1pPr algn="ctr">
              <a:defRPr/>
            </a:lvl1pPr>
          </a:lstStyle>
          <a:p>
            <a:r>
              <a:rPr lang="en-GB"/>
              <a:t> </a:t>
            </a:r>
          </a:p>
        </p:txBody>
      </p:sp>
      <p:pic>
        <p:nvPicPr>
          <p:cNvPr id="12" name="Picture 11">
            <a:extLst>
              <a:ext uri="{FF2B5EF4-FFF2-40B4-BE49-F238E27FC236}">
                <a16:creationId xmlns:a16="http://schemas.microsoft.com/office/drawing/2014/main" id="{BC93268C-744D-4D20-1957-9CB4DA77FEFE}"/>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532800" y="6210000"/>
            <a:ext cx="2514907" cy="486000"/>
          </a:xfrm>
          <a:prstGeom prst="rect">
            <a:avLst/>
          </a:prstGeom>
        </p:spPr>
      </p:pic>
      <p:sp>
        <p:nvSpPr>
          <p:cNvPr id="6" name="Text Placeholder 2">
            <a:extLst>
              <a:ext uri="{FF2B5EF4-FFF2-40B4-BE49-F238E27FC236}">
                <a16:creationId xmlns:a16="http://schemas.microsoft.com/office/drawing/2014/main" id="{62D47DA7-9E2E-00B0-E3C0-8581FC5B155F}"/>
              </a:ext>
            </a:extLst>
          </p:cNvPr>
          <p:cNvSpPr>
            <a:spLocks noGrp="1"/>
          </p:cNvSpPr>
          <p:nvPr>
            <p:ph type="body" idx="11" hasCustomPrompt="1"/>
          </p:nvPr>
        </p:nvSpPr>
        <p:spPr>
          <a:xfrm>
            <a:off x="302399" y="605611"/>
            <a:ext cx="4552176" cy="288767"/>
          </a:xfrm>
        </p:spPr>
        <p:txBody>
          <a:bodyPr anchor="t">
            <a:no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9" name="Text Placeholder 6">
            <a:extLst>
              <a:ext uri="{FF2B5EF4-FFF2-40B4-BE49-F238E27FC236}">
                <a16:creationId xmlns:a16="http://schemas.microsoft.com/office/drawing/2014/main" id="{4811CE04-31F3-BA6B-83C0-7B8CDA017AD1}"/>
              </a:ext>
            </a:extLst>
          </p:cNvPr>
          <p:cNvSpPr>
            <a:spLocks noGrp="1"/>
          </p:cNvSpPr>
          <p:nvPr>
            <p:ph type="body" sz="quarter" idx="23" hasCustomPrompt="1"/>
          </p:nvPr>
        </p:nvSpPr>
        <p:spPr>
          <a:xfrm>
            <a:off x="302399" y="1342800"/>
            <a:ext cx="4552176" cy="288767"/>
          </a:xfrm>
        </p:spPr>
        <p:txBody>
          <a:bodyPr/>
          <a:lstStyle>
            <a:lvl1pPr>
              <a:defRPr sz="1800" b="1">
                <a:latin typeface="+mn-lt"/>
              </a:defRPr>
            </a:lvl1pPr>
            <a:lvl2pPr marL="0" indent="0">
              <a:lnSpc>
                <a:spcPct val="100000"/>
              </a:lnSpc>
              <a:spcBef>
                <a:spcPts val="0"/>
              </a:spcBef>
              <a:spcAft>
                <a:spcPts val="0"/>
              </a:spcAft>
              <a:buNone/>
              <a:defRPr sz="1800"/>
            </a:lvl2pPr>
            <a:lvl3pPr>
              <a:buClr>
                <a:schemeClr val="accent4"/>
              </a:buClr>
              <a:defRPr sz="1800"/>
            </a:lvl3pPr>
            <a:lvl4pPr>
              <a:buClr>
                <a:schemeClr val="accent3"/>
              </a:buClr>
              <a:defRPr sz="1800"/>
            </a:lvl4pPr>
            <a:lvl5pPr>
              <a:defRPr sz="1200"/>
            </a:lvl5pPr>
          </a:lstStyle>
          <a:p>
            <a:pPr lvl="0"/>
            <a:r>
              <a:rPr lang="en-GB"/>
              <a:t>Lorem ipsum </a:t>
            </a:r>
            <a:r>
              <a:rPr lang="en-GB" err="1"/>
              <a:t>dolor</a:t>
            </a:r>
            <a:r>
              <a:rPr lang="en-US"/>
              <a:t> </a:t>
            </a:r>
            <a:endParaRPr lang="en-GB"/>
          </a:p>
        </p:txBody>
      </p:sp>
      <p:sp>
        <p:nvSpPr>
          <p:cNvPr id="3" name="Text Placeholder 6">
            <a:extLst>
              <a:ext uri="{FF2B5EF4-FFF2-40B4-BE49-F238E27FC236}">
                <a16:creationId xmlns:a16="http://schemas.microsoft.com/office/drawing/2014/main" id="{F6F1B599-7112-2B69-6576-0E2412825CD9}"/>
              </a:ext>
            </a:extLst>
          </p:cNvPr>
          <p:cNvSpPr>
            <a:spLocks noGrp="1"/>
          </p:cNvSpPr>
          <p:nvPr>
            <p:ph type="body" sz="quarter" idx="24" hasCustomPrompt="1"/>
          </p:nvPr>
        </p:nvSpPr>
        <p:spPr>
          <a:xfrm>
            <a:off x="302399" y="1889393"/>
            <a:ext cx="4552176" cy="3749408"/>
          </a:xfrm>
        </p:spPr>
        <p:txBody>
          <a:bodyPr/>
          <a:lstStyle>
            <a:lvl1pPr>
              <a:defRPr sz="1800" b="0">
                <a:latin typeface="+mn-lt"/>
              </a:defRPr>
            </a:lvl1pPr>
            <a:lvl2pPr marL="0" indent="0">
              <a:lnSpc>
                <a:spcPct val="100000"/>
              </a:lnSpc>
              <a:spcBef>
                <a:spcPts val="0"/>
              </a:spcBef>
              <a:spcAft>
                <a:spcPts val="0"/>
              </a:spcAft>
              <a:buNone/>
              <a:defRPr sz="1800"/>
            </a:lvl2pPr>
            <a:lvl3pPr>
              <a:buClr>
                <a:schemeClr val="accent4"/>
              </a:buClr>
              <a:defRPr sz="1800"/>
            </a:lvl3pPr>
            <a:lvl4pPr>
              <a:buClr>
                <a:schemeClr val="accent3"/>
              </a:buClr>
              <a:defRPr sz="1800"/>
            </a:lvl4pPr>
            <a:lvl5pPr>
              <a:defRPr sz="1200"/>
            </a:lvl5pPr>
          </a:lstStyle>
          <a:p>
            <a:pPr lvl="0"/>
            <a:r>
              <a:rPr lang="en-US"/>
              <a:t>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in, </a:t>
            </a:r>
            <a:r>
              <a:rPr lang="en-US" err="1"/>
              <a:t>hendrerit</a:t>
            </a:r>
            <a:r>
              <a:rPr lang="en-US"/>
              <a:t> </a:t>
            </a:r>
            <a:r>
              <a:rPr lang="en-US" err="1"/>
              <a:t>quam</a:t>
            </a:r>
            <a:r>
              <a:rPr lang="en-US"/>
              <a:t>. </a:t>
            </a:r>
            <a:r>
              <a:rPr lang="en-US" err="1"/>
              <a:t>Curabitur</a:t>
            </a:r>
            <a:r>
              <a:rPr lang="en-US"/>
              <a:t> </a:t>
            </a:r>
            <a:r>
              <a:rPr lang="en-US" err="1"/>
              <a:t>tristique</a:t>
            </a:r>
            <a:r>
              <a:rPr lang="en-US"/>
              <a:t> </a:t>
            </a:r>
            <a:r>
              <a:rPr lang="en-US" err="1"/>
              <a:t>augue</a:t>
            </a:r>
            <a:r>
              <a:rPr lang="en-US"/>
              <a:t> sit </a:t>
            </a:r>
            <a:r>
              <a:rPr lang="en-US" err="1"/>
              <a:t>amet</a:t>
            </a:r>
            <a:r>
              <a:rPr lang="en-US"/>
              <a:t> magna </a:t>
            </a:r>
            <a:r>
              <a:rPr lang="en-US" err="1"/>
              <a:t>commodo</a:t>
            </a:r>
            <a:r>
              <a:rPr lang="en-US"/>
              <a:t> maximus. Integer </a:t>
            </a:r>
            <a:r>
              <a:rPr lang="en-US" err="1"/>
              <a:t>felis</a:t>
            </a:r>
            <a:r>
              <a:rPr lang="en-US"/>
              <a:t> </a:t>
            </a:r>
            <a:r>
              <a:rPr lang="en-US" err="1"/>
              <a:t>metus</a:t>
            </a:r>
            <a:r>
              <a:rPr lang="en-US"/>
              <a:t>, </a:t>
            </a:r>
            <a:r>
              <a:rPr lang="en-US" err="1"/>
              <a:t>commodo</a:t>
            </a:r>
            <a:r>
              <a:rPr lang="en-US"/>
              <a:t> et dictum at, </a:t>
            </a:r>
            <a:r>
              <a:rPr lang="en-US" err="1"/>
              <a:t>finibus</a:t>
            </a:r>
            <a:r>
              <a:rPr lang="en-US"/>
              <a:t> et </a:t>
            </a:r>
            <a:r>
              <a:rPr lang="en-US" err="1"/>
              <a:t>felis</a:t>
            </a:r>
            <a:r>
              <a:rPr lang="en-US"/>
              <a:t>. In </a:t>
            </a:r>
            <a:r>
              <a:rPr lang="en-US" err="1"/>
              <a:t>quis</a:t>
            </a:r>
            <a:r>
              <a:rPr lang="en-US"/>
              <a:t> mi </a:t>
            </a:r>
            <a:r>
              <a:rPr lang="en-US" err="1"/>
              <a:t>leo</a:t>
            </a:r>
            <a:r>
              <a:rPr lang="en-US"/>
              <a:t>.</a:t>
            </a:r>
          </a:p>
          <a:p>
            <a:pPr lvl="0"/>
            <a:r>
              <a:rPr lang="en-US"/>
              <a:t>  </a:t>
            </a:r>
          </a:p>
          <a:p>
            <a:pPr lvl="0"/>
            <a:r>
              <a:rPr lang="en-US"/>
              <a:t>Morbi </a:t>
            </a:r>
            <a:r>
              <a:rPr lang="en-US" err="1"/>
              <a:t>elementum</a:t>
            </a:r>
            <a:r>
              <a:rPr lang="en-US"/>
              <a:t> diam in dui </a:t>
            </a:r>
            <a:r>
              <a:rPr lang="en-US" err="1"/>
              <a:t>ultrices</a:t>
            </a:r>
            <a:r>
              <a:rPr lang="en-US"/>
              <a:t> auctor </a:t>
            </a:r>
            <a:r>
              <a:rPr lang="en-US" err="1"/>
              <a:t>ut</a:t>
            </a:r>
            <a:r>
              <a:rPr lang="en-US"/>
              <a:t> </a:t>
            </a:r>
            <a:r>
              <a:rPr lang="en-US" err="1"/>
              <a:t>quis</a:t>
            </a:r>
            <a:r>
              <a:rPr lang="en-US"/>
              <a:t> sem. Proin sit </a:t>
            </a:r>
            <a:r>
              <a:rPr lang="en-US" err="1"/>
              <a:t>amet</a:t>
            </a:r>
            <a:r>
              <a:rPr lang="en-US"/>
              <a:t> </a:t>
            </a:r>
            <a:r>
              <a:rPr lang="en-US" err="1"/>
              <a:t>condimentum</a:t>
            </a:r>
            <a:r>
              <a:rPr lang="en-US"/>
              <a:t> </a:t>
            </a:r>
            <a:r>
              <a:rPr lang="en-US" err="1"/>
              <a:t>massa</a:t>
            </a:r>
            <a:r>
              <a:rPr lang="en-US"/>
              <a:t>, in </a:t>
            </a:r>
            <a:r>
              <a:rPr lang="en-US" err="1"/>
              <a:t>suscipit</a:t>
            </a:r>
            <a:r>
              <a:rPr lang="en-US"/>
              <a:t> </a:t>
            </a:r>
            <a:r>
              <a:rPr lang="en-US" err="1"/>
              <a:t>odio.lacinia</a:t>
            </a:r>
            <a:r>
              <a:rPr lang="en-US"/>
              <a:t> </a:t>
            </a:r>
            <a:r>
              <a:rPr lang="en-US" err="1"/>
              <a:t>turpis</a:t>
            </a:r>
            <a:r>
              <a:rPr lang="en-US"/>
              <a:t> ac, </a:t>
            </a:r>
            <a:r>
              <a:rPr lang="en-US" err="1"/>
              <a:t>vulputate</a:t>
            </a:r>
            <a:r>
              <a:rPr lang="en-US"/>
              <a:t> </a:t>
            </a:r>
            <a:r>
              <a:rPr lang="en-US" err="1"/>
              <a:t>metus</a:t>
            </a:r>
            <a:r>
              <a:rPr lang="en-US"/>
              <a:t>. </a:t>
            </a:r>
            <a:endParaRPr lang="en-GB"/>
          </a:p>
        </p:txBody>
      </p:sp>
      <p:sp>
        <p:nvSpPr>
          <p:cNvPr id="11" name="Text Placeholder 10">
            <a:extLst>
              <a:ext uri="{FF2B5EF4-FFF2-40B4-BE49-F238E27FC236}">
                <a16:creationId xmlns:a16="http://schemas.microsoft.com/office/drawing/2014/main" id="{F93AF456-2312-8DEE-2449-40193DA8E499}"/>
              </a:ext>
            </a:extLst>
          </p:cNvPr>
          <p:cNvSpPr>
            <a:spLocks noGrp="1"/>
          </p:cNvSpPr>
          <p:nvPr>
            <p:ph type="body" sz="quarter" idx="26" hasCustomPrompt="1"/>
          </p:nvPr>
        </p:nvSpPr>
        <p:spPr>
          <a:xfrm>
            <a:off x="302399" y="6093396"/>
            <a:ext cx="3528001" cy="116604"/>
          </a:xfrm>
        </p:spPr>
        <p:txBody>
          <a:bodyPr/>
          <a:lstStyle>
            <a:lvl1pPr>
              <a:defRPr sz="800">
                <a:latin typeface="DM Sans" pitchFamily="2" charset="0"/>
              </a:defRPr>
            </a:lvl1pPr>
            <a:lvl5pPr>
              <a:defRPr sz="800">
                <a:solidFill>
                  <a:schemeClr val="tx1"/>
                </a:solidFill>
                <a:latin typeface="DM Sans" pitchFamily="2" charset="0"/>
              </a:defRPr>
            </a:lvl5pPr>
          </a:lstStyle>
          <a:p>
            <a:pPr lvl="0"/>
            <a:r>
              <a:rPr lang="fr-FR"/>
              <a:t>Note: 1. xxx</a:t>
            </a:r>
          </a:p>
          <a:p>
            <a:pPr lvl="4"/>
            <a:endParaRPr lang="en-GB"/>
          </a:p>
        </p:txBody>
      </p:sp>
      <p:sp>
        <p:nvSpPr>
          <p:cNvPr id="13" name="Text Placeholder 10">
            <a:extLst>
              <a:ext uri="{FF2B5EF4-FFF2-40B4-BE49-F238E27FC236}">
                <a16:creationId xmlns:a16="http://schemas.microsoft.com/office/drawing/2014/main" id="{C79186F5-ED21-38AB-DD1F-23018DCD5C3C}"/>
              </a:ext>
            </a:extLst>
          </p:cNvPr>
          <p:cNvSpPr>
            <a:spLocks noGrp="1"/>
          </p:cNvSpPr>
          <p:nvPr>
            <p:ph type="body" sz="quarter" idx="27" hasCustomPrompt="1"/>
          </p:nvPr>
        </p:nvSpPr>
        <p:spPr>
          <a:xfrm>
            <a:off x="302398" y="6214540"/>
            <a:ext cx="3528001" cy="121588"/>
          </a:xfrm>
        </p:spPr>
        <p:txBody>
          <a:bodyPr/>
          <a:lstStyle>
            <a:lvl1pPr>
              <a:defRPr sz="800">
                <a:latin typeface="DM Sans" pitchFamily="2" charset="0"/>
              </a:defRPr>
            </a:lvl1pPr>
            <a:lvl5pPr>
              <a:defRPr sz="800">
                <a:solidFill>
                  <a:schemeClr val="tx1"/>
                </a:solidFill>
                <a:latin typeface="DM Sans" pitchFamily="2" charset="0"/>
              </a:defRPr>
            </a:lvl5pPr>
          </a:lstStyle>
          <a:p>
            <a:pPr lvl="0"/>
            <a:r>
              <a:rPr lang="fr-FR"/>
              <a:t>Source: xxx</a:t>
            </a:r>
          </a:p>
          <a:p>
            <a:pPr lvl="4"/>
            <a:endParaRPr lang="en-GB"/>
          </a:p>
        </p:txBody>
      </p:sp>
      <p:sp>
        <p:nvSpPr>
          <p:cNvPr id="7" name="Text Placeholder 11">
            <a:extLst>
              <a:ext uri="{FF2B5EF4-FFF2-40B4-BE49-F238E27FC236}">
                <a16:creationId xmlns:a16="http://schemas.microsoft.com/office/drawing/2014/main" id="{609DBCEC-D73A-142A-EF78-FDF8AFEF6F5C}"/>
              </a:ext>
            </a:extLst>
          </p:cNvPr>
          <p:cNvSpPr>
            <a:spLocks noGrp="1"/>
          </p:cNvSpPr>
          <p:nvPr>
            <p:ph type="body" sz="quarter" idx="28" hasCustomPrompt="1"/>
          </p:nvPr>
        </p:nvSpPr>
        <p:spPr>
          <a:xfrm>
            <a:off x="9528212" y="894378"/>
            <a:ext cx="2361387" cy="184667"/>
          </a:xfrm>
        </p:spPr>
        <p:txBody>
          <a:bodyPr/>
          <a:lstStyle>
            <a:lvl1pPr algn="r">
              <a:defRPr sz="1200">
                <a:solidFill>
                  <a:schemeClr val="bg1"/>
                </a:solidFill>
                <a:latin typeface="+mn-lt"/>
              </a:defRPr>
            </a:lvl1pPr>
          </a:lstStyle>
          <a:p>
            <a:pPr lvl="0"/>
            <a:r>
              <a:rPr lang="en-GB"/>
              <a:t>document status</a:t>
            </a:r>
          </a:p>
        </p:txBody>
      </p:sp>
    </p:spTree>
    <p:extLst>
      <p:ext uri="{BB962C8B-B14F-4D97-AF65-F5344CB8AC3E}">
        <p14:creationId xmlns:p14="http://schemas.microsoft.com/office/powerpoint/2010/main" val="308855553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userDrawn="1">
  <p:cSld name="1_Title and 2 Content blu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519245-9FE3-A2A7-8859-C4D9A6318CDD}"/>
              </a:ext>
            </a:extLst>
          </p:cNvPr>
          <p:cNvSpPr>
            <a:spLocks noGrp="1"/>
          </p:cNvSpPr>
          <p:nvPr>
            <p:ph type="title" hasCustomPrompt="1"/>
          </p:nvPr>
        </p:nvSpPr>
        <p:spPr/>
        <p:txBody>
          <a:bodyPr anchor="t"/>
          <a:lstStyle>
            <a:lvl1pPr>
              <a:defRPr/>
            </a:lvl1pPr>
          </a:lstStyle>
          <a:p>
            <a:r>
              <a:rPr lang="en-US"/>
              <a:t>Slide title</a:t>
            </a:r>
            <a:endParaRPr lang="en-GB"/>
          </a:p>
        </p:txBody>
      </p:sp>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p>
            <a:fld id="{5BA3E189-2F3A-42E5-B572-3520703B6186}" type="slidenum">
              <a:rPr lang="en-GB" smtClean="0"/>
              <a:pPr/>
              <a:t>‹#›</a:t>
            </a:fld>
            <a:endParaRPr lang="en-GB"/>
          </a:p>
        </p:txBody>
      </p:sp>
      <p:sp>
        <p:nvSpPr>
          <p:cNvPr id="4" name="Text Placeholder 2">
            <a:extLst>
              <a:ext uri="{FF2B5EF4-FFF2-40B4-BE49-F238E27FC236}">
                <a16:creationId xmlns:a16="http://schemas.microsoft.com/office/drawing/2014/main" id="{28E1CB13-75CE-6709-E416-B5090397D04D}"/>
              </a:ext>
            </a:extLst>
          </p:cNvPr>
          <p:cNvSpPr>
            <a:spLocks noGrp="1"/>
          </p:cNvSpPr>
          <p:nvPr>
            <p:ph type="body" idx="11" hasCustomPrompt="1"/>
          </p:nvPr>
        </p:nvSpPr>
        <p:spPr>
          <a:xfrm>
            <a:off x="302400" y="605611"/>
            <a:ext cx="11587200" cy="288767"/>
          </a:xfrm>
        </p:spPr>
        <p:txBody>
          <a:bodyPr anchor="t">
            <a:no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6" name="Text Placeholder 15">
            <a:extLst>
              <a:ext uri="{FF2B5EF4-FFF2-40B4-BE49-F238E27FC236}">
                <a16:creationId xmlns:a16="http://schemas.microsoft.com/office/drawing/2014/main" id="{10C69327-E1E2-AAAF-46B5-C6289A4FB485}"/>
              </a:ext>
            </a:extLst>
          </p:cNvPr>
          <p:cNvSpPr>
            <a:spLocks noGrp="1"/>
          </p:cNvSpPr>
          <p:nvPr>
            <p:ph type="body" sz="quarter" idx="14" hasCustomPrompt="1"/>
          </p:nvPr>
        </p:nvSpPr>
        <p:spPr>
          <a:xfrm>
            <a:off x="302400" y="1342800"/>
            <a:ext cx="5246753" cy="4297362"/>
          </a:xfrm>
        </p:spPr>
        <p:txBody>
          <a:bodyPr tIns="0"/>
          <a:lstStyle>
            <a:lvl1pPr>
              <a:defRPr/>
            </a:lvl1pPr>
            <a:lvl2pPr>
              <a:defRPr/>
            </a:lvl2pPr>
            <a:lvl3pPr>
              <a:defRPr/>
            </a:lvl3pPr>
            <a:lvl4pPr>
              <a:defRPr/>
            </a:lvl4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a:t>
            </a:r>
            <a:r>
              <a:rPr lang="en-US" err="1"/>
              <a:t>hendrerit</a:t>
            </a:r>
            <a:r>
              <a:rPr lang="en-US"/>
              <a:t> </a:t>
            </a:r>
            <a:r>
              <a:rPr lang="en-US" err="1"/>
              <a:t>quam</a:t>
            </a:r>
            <a:r>
              <a:rPr lang="en-US"/>
              <a:t>.</a:t>
            </a:r>
            <a:br>
              <a:rPr lang="en-US"/>
            </a:br>
            <a:br>
              <a:rPr lang="en-US"/>
            </a:br>
            <a:r>
              <a:rPr lang="pt-BR"/>
              <a:t>Optis sunt a dollum restest, num nos a non nist quo odicimagnima coria dusam.</a:t>
            </a:r>
            <a:endParaRPr lang="en-GB"/>
          </a:p>
        </p:txBody>
      </p:sp>
      <p:sp>
        <p:nvSpPr>
          <p:cNvPr id="7" name="Text Placeholder 15">
            <a:extLst>
              <a:ext uri="{FF2B5EF4-FFF2-40B4-BE49-F238E27FC236}">
                <a16:creationId xmlns:a16="http://schemas.microsoft.com/office/drawing/2014/main" id="{213D3C72-47B7-961C-FFEC-46BF1AB7C625}"/>
              </a:ext>
            </a:extLst>
          </p:cNvPr>
          <p:cNvSpPr>
            <a:spLocks noGrp="1"/>
          </p:cNvSpPr>
          <p:nvPr>
            <p:ph type="body" sz="quarter" idx="15" hasCustomPrompt="1"/>
          </p:nvPr>
        </p:nvSpPr>
        <p:spPr>
          <a:xfrm>
            <a:off x="6167437" y="1342800"/>
            <a:ext cx="5246753" cy="4297362"/>
          </a:xfrm>
        </p:spPr>
        <p:txBody>
          <a:bodyPr tIns="0"/>
          <a:lstStyle>
            <a:lvl1pPr>
              <a:defRPr/>
            </a:lvl1pPr>
            <a:lvl2pPr>
              <a:defRPr/>
            </a:lvl2pPr>
            <a:lvl3pPr>
              <a:defRPr/>
            </a:lvl3pPr>
            <a:lvl4pPr>
              <a:defRPr/>
            </a:lvl4pPr>
          </a:lstStyle>
          <a:p>
            <a:pPr lvl="0"/>
            <a:r>
              <a:rPr lang="en-US" err="1"/>
              <a:t>Evelias</a:t>
            </a:r>
            <a:r>
              <a:rPr lang="en-US"/>
              <a:t> et </a:t>
            </a:r>
            <a:r>
              <a:rPr lang="en-US" err="1"/>
              <a:t>et</a:t>
            </a:r>
            <a:r>
              <a:rPr lang="en-US"/>
              <a:t> </a:t>
            </a:r>
            <a:r>
              <a:rPr lang="en-US" err="1"/>
              <a:t>ommos</a:t>
            </a:r>
            <a:r>
              <a:rPr lang="en-US"/>
              <a:t> am, </a:t>
            </a:r>
            <a:r>
              <a:rPr lang="en-US" err="1"/>
              <a:t>idunt</a:t>
            </a:r>
            <a:r>
              <a:rPr lang="en-US"/>
              <a:t>, </a:t>
            </a:r>
            <a:r>
              <a:rPr lang="en-US" err="1"/>
              <a:t>sita</a:t>
            </a:r>
            <a:r>
              <a:rPr lang="en-US"/>
              <a:t> </a:t>
            </a:r>
            <a:r>
              <a:rPr lang="en-US" err="1"/>
              <a:t>asitiorerro</a:t>
            </a:r>
            <a:r>
              <a:rPr lang="en-US"/>
              <a:t> </a:t>
            </a:r>
            <a:r>
              <a:rPr lang="en-US" err="1"/>
              <a:t>berum</a:t>
            </a:r>
            <a:r>
              <a:rPr lang="en-US"/>
              <a:t> </a:t>
            </a:r>
            <a:r>
              <a:rPr lang="en-US" err="1"/>
              <a:t>aborisit</a:t>
            </a:r>
            <a:r>
              <a:rPr lang="en-US"/>
              <a:t>  es </a:t>
            </a:r>
            <a:r>
              <a:rPr lang="en-US" err="1"/>
              <a:t>dolut</a:t>
            </a:r>
            <a:r>
              <a:rPr lang="en-US"/>
              <a:t> rest </a:t>
            </a:r>
            <a:r>
              <a:rPr lang="en-US" err="1"/>
              <a:t>audaepellam</a:t>
            </a:r>
            <a:r>
              <a:rPr lang="en-US"/>
              <a:t>:</a:t>
            </a:r>
          </a:p>
          <a:p>
            <a:pPr lvl="0"/>
            <a:endParaRPr lang="en-US"/>
          </a:p>
          <a:p>
            <a:pPr lvl="1"/>
            <a:r>
              <a:rPr lang="en-US"/>
              <a:t>Bullet point</a:t>
            </a:r>
          </a:p>
          <a:p>
            <a:pPr lvl="2"/>
            <a:r>
              <a:rPr lang="en-US"/>
              <a:t>Bullet point</a:t>
            </a:r>
          </a:p>
          <a:p>
            <a:pPr lvl="3"/>
            <a:r>
              <a:rPr lang="en-GB"/>
              <a:t>Bullet point</a:t>
            </a:r>
          </a:p>
        </p:txBody>
      </p:sp>
      <p:sp>
        <p:nvSpPr>
          <p:cNvPr id="10" name="Text Placeholder 10">
            <a:extLst>
              <a:ext uri="{FF2B5EF4-FFF2-40B4-BE49-F238E27FC236}">
                <a16:creationId xmlns:a16="http://schemas.microsoft.com/office/drawing/2014/main" id="{C92155C6-5E73-6F25-3010-FA04530EBCBB}"/>
              </a:ext>
            </a:extLst>
          </p:cNvPr>
          <p:cNvSpPr>
            <a:spLocks noGrp="1"/>
          </p:cNvSpPr>
          <p:nvPr>
            <p:ph type="body" sz="quarter" idx="23" hasCustomPrompt="1"/>
          </p:nvPr>
        </p:nvSpPr>
        <p:spPr>
          <a:xfrm>
            <a:off x="302399" y="6093396"/>
            <a:ext cx="3528001" cy="116604"/>
          </a:xfrm>
        </p:spPr>
        <p:txBody>
          <a:bodyPr/>
          <a:lstStyle>
            <a:lvl1pPr>
              <a:defRPr sz="800">
                <a:latin typeface="DM Sans" pitchFamily="2" charset="0"/>
              </a:defRPr>
            </a:lvl1pPr>
            <a:lvl5pPr>
              <a:defRPr sz="800">
                <a:solidFill>
                  <a:schemeClr val="tx1"/>
                </a:solidFill>
                <a:latin typeface="DM Sans" pitchFamily="2" charset="0"/>
              </a:defRPr>
            </a:lvl5pPr>
          </a:lstStyle>
          <a:p>
            <a:pPr lvl="0"/>
            <a:r>
              <a:rPr lang="fr-FR"/>
              <a:t>Note: 1. xxx</a:t>
            </a:r>
          </a:p>
          <a:p>
            <a:pPr lvl="4"/>
            <a:endParaRPr lang="en-GB"/>
          </a:p>
        </p:txBody>
      </p:sp>
      <p:sp>
        <p:nvSpPr>
          <p:cNvPr id="11" name="Text Placeholder 10">
            <a:extLst>
              <a:ext uri="{FF2B5EF4-FFF2-40B4-BE49-F238E27FC236}">
                <a16:creationId xmlns:a16="http://schemas.microsoft.com/office/drawing/2014/main" id="{012826C1-0F85-6CF6-F654-60B39EC9E06F}"/>
              </a:ext>
            </a:extLst>
          </p:cNvPr>
          <p:cNvSpPr>
            <a:spLocks noGrp="1"/>
          </p:cNvSpPr>
          <p:nvPr>
            <p:ph type="body" sz="quarter" idx="24" hasCustomPrompt="1"/>
          </p:nvPr>
        </p:nvSpPr>
        <p:spPr>
          <a:xfrm>
            <a:off x="302398" y="6214540"/>
            <a:ext cx="3528001" cy="121588"/>
          </a:xfrm>
        </p:spPr>
        <p:txBody>
          <a:bodyPr/>
          <a:lstStyle>
            <a:lvl1pPr>
              <a:defRPr sz="800">
                <a:latin typeface="DM Sans" pitchFamily="2" charset="0"/>
              </a:defRPr>
            </a:lvl1pPr>
            <a:lvl5pPr>
              <a:defRPr sz="800">
                <a:solidFill>
                  <a:schemeClr val="tx1"/>
                </a:solidFill>
                <a:latin typeface="DM Sans" pitchFamily="2" charset="0"/>
              </a:defRPr>
            </a:lvl5pPr>
          </a:lstStyle>
          <a:p>
            <a:pPr lvl="0"/>
            <a:r>
              <a:rPr lang="fr-FR"/>
              <a:t>Source: xxx</a:t>
            </a:r>
          </a:p>
          <a:p>
            <a:pPr lvl="4"/>
            <a:endParaRPr lang="en-GB"/>
          </a:p>
        </p:txBody>
      </p:sp>
      <p:sp>
        <p:nvSpPr>
          <p:cNvPr id="5" name="Text Placeholder 11">
            <a:extLst>
              <a:ext uri="{FF2B5EF4-FFF2-40B4-BE49-F238E27FC236}">
                <a16:creationId xmlns:a16="http://schemas.microsoft.com/office/drawing/2014/main" id="{6800B1D1-CA81-8284-CFD5-6AF521BA88FE}"/>
              </a:ext>
            </a:extLst>
          </p:cNvPr>
          <p:cNvSpPr>
            <a:spLocks noGrp="1"/>
          </p:cNvSpPr>
          <p:nvPr>
            <p:ph type="body" sz="quarter" idx="26" hasCustomPrompt="1"/>
          </p:nvPr>
        </p:nvSpPr>
        <p:spPr>
          <a:xfrm>
            <a:off x="9528212" y="894378"/>
            <a:ext cx="2361387" cy="184667"/>
          </a:xfrm>
        </p:spPr>
        <p:txBody>
          <a:bodyPr/>
          <a:lstStyle>
            <a:lvl1pPr algn="r">
              <a:defRPr sz="1200">
                <a:latin typeface="+mn-lt"/>
              </a:defRPr>
            </a:lvl1pPr>
          </a:lstStyle>
          <a:p>
            <a:pPr lvl="0"/>
            <a:r>
              <a:rPr lang="en-GB"/>
              <a:t>document status</a:t>
            </a:r>
          </a:p>
        </p:txBody>
      </p:sp>
    </p:spTree>
    <p:extLst>
      <p:ext uri="{BB962C8B-B14F-4D97-AF65-F5344CB8AC3E}">
        <p14:creationId xmlns:p14="http://schemas.microsoft.com/office/powerpoint/2010/main" val="20533454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userDrawn="1">
  <p:cSld name="Title and Content yellow">
    <p:spTree>
      <p:nvGrpSpPr>
        <p:cNvPr id="1" name=""/>
        <p:cNvGrpSpPr/>
        <p:nvPr/>
      </p:nvGrpSpPr>
      <p:grpSpPr>
        <a:xfrm>
          <a:off x="0" y="0"/>
          <a:ext cx="0" cy="0"/>
          <a:chOff x="0" y="0"/>
          <a:chExt cx="0" cy="0"/>
        </a:xfrm>
      </p:grpSpPr>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p>
            <a:fld id="{5BA3E189-2F3A-42E5-B572-3520703B6186}" type="slidenum">
              <a:rPr lang="en-GB" smtClean="0"/>
              <a:pPr/>
              <a:t>‹#›</a:t>
            </a:fld>
            <a:endParaRPr lang="en-GB"/>
          </a:p>
        </p:txBody>
      </p:sp>
      <p:sp>
        <p:nvSpPr>
          <p:cNvPr id="16" name="Text Placeholder 15">
            <a:extLst>
              <a:ext uri="{FF2B5EF4-FFF2-40B4-BE49-F238E27FC236}">
                <a16:creationId xmlns:a16="http://schemas.microsoft.com/office/drawing/2014/main" id="{283FE363-5639-D4A1-AC4D-D672D5324C6F}"/>
              </a:ext>
            </a:extLst>
          </p:cNvPr>
          <p:cNvSpPr>
            <a:spLocks noGrp="1"/>
          </p:cNvSpPr>
          <p:nvPr>
            <p:ph type="body" sz="quarter" idx="12" hasCustomPrompt="1"/>
          </p:nvPr>
        </p:nvSpPr>
        <p:spPr>
          <a:xfrm>
            <a:off x="302400" y="1342800"/>
            <a:ext cx="8064500" cy="4297362"/>
          </a:xfrm>
        </p:spPr>
        <p:txBody>
          <a:bodyPr tIns="0"/>
          <a:lstStyle>
            <a:lvl1pPr marL="0" indent="0">
              <a:buFont typeface="Arial" panose="020B0604020202020204" pitchFamily="34" charset="0"/>
              <a:buNone/>
              <a:defRPr/>
            </a:lvl1pPr>
            <a:lvl2pPr>
              <a:buClr>
                <a:schemeClr val="accent4"/>
              </a:buClr>
              <a:defRPr/>
            </a:lvl2pPr>
            <a:lvl3pPr>
              <a:buClr>
                <a:schemeClr val="accent3"/>
              </a:buClr>
              <a:defRPr/>
            </a:lvl3pPr>
            <a:lvl4pPr>
              <a:buClr>
                <a:srgbClr val="CBD938"/>
              </a:buClr>
              <a:defRPr/>
            </a:lvl4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a:t>
            </a:r>
            <a:r>
              <a:rPr lang="en-US" err="1"/>
              <a:t>hendrerit</a:t>
            </a:r>
            <a:r>
              <a:rPr lang="en-US"/>
              <a:t> </a:t>
            </a:r>
            <a:r>
              <a:rPr lang="en-US" err="1"/>
              <a:t>quam</a:t>
            </a:r>
            <a:r>
              <a:rPr lang="en-US"/>
              <a:t>. Optis sunt a </a:t>
            </a:r>
            <a:r>
              <a:rPr lang="en-US" err="1"/>
              <a:t>dollum</a:t>
            </a:r>
            <a:r>
              <a:rPr lang="en-US"/>
              <a:t> </a:t>
            </a:r>
            <a:r>
              <a:rPr lang="en-US" err="1"/>
              <a:t>restest</a:t>
            </a:r>
            <a:r>
              <a:rPr lang="en-US"/>
              <a:t>, num </a:t>
            </a:r>
            <a:r>
              <a:rPr lang="en-US" err="1"/>
              <a:t>nos</a:t>
            </a:r>
            <a:r>
              <a:rPr lang="en-US"/>
              <a:t> a non </a:t>
            </a:r>
            <a:r>
              <a:rPr lang="en-US" err="1"/>
              <a:t>nist</a:t>
            </a:r>
            <a:r>
              <a:rPr lang="en-US"/>
              <a:t> quo </a:t>
            </a:r>
            <a:r>
              <a:rPr lang="en-US" err="1"/>
              <a:t>odicimagnima</a:t>
            </a:r>
            <a:r>
              <a:rPr lang="en-US"/>
              <a:t> coria </a:t>
            </a:r>
            <a:r>
              <a:rPr lang="en-US" err="1"/>
              <a:t>dusam</a:t>
            </a:r>
            <a:r>
              <a:rPr lang="en-US"/>
              <a:t>:</a:t>
            </a:r>
            <a:br>
              <a:rPr lang="en-US"/>
            </a:br>
            <a:endParaRPr lang="en-US"/>
          </a:p>
          <a:p>
            <a:pPr lvl="1"/>
            <a:r>
              <a:rPr lang="en-US"/>
              <a:t>Bullet point</a:t>
            </a:r>
          </a:p>
          <a:p>
            <a:pPr lvl="2"/>
            <a:r>
              <a:rPr lang="en-US"/>
              <a:t>Bullet point</a:t>
            </a:r>
          </a:p>
          <a:p>
            <a:pPr lvl="3"/>
            <a:r>
              <a:rPr lang="en-GB"/>
              <a:t>Bullet point</a:t>
            </a:r>
          </a:p>
        </p:txBody>
      </p:sp>
      <p:sp>
        <p:nvSpPr>
          <p:cNvPr id="3" name="Text Placeholder 2">
            <a:extLst>
              <a:ext uri="{FF2B5EF4-FFF2-40B4-BE49-F238E27FC236}">
                <a16:creationId xmlns:a16="http://schemas.microsoft.com/office/drawing/2014/main" id="{ED45CA72-78F2-187E-72EC-A4024D81F9E8}"/>
              </a:ext>
            </a:extLst>
          </p:cNvPr>
          <p:cNvSpPr>
            <a:spLocks noGrp="1"/>
          </p:cNvSpPr>
          <p:nvPr>
            <p:ph type="body" idx="11" hasCustomPrompt="1"/>
          </p:nvPr>
        </p:nvSpPr>
        <p:spPr>
          <a:xfrm>
            <a:off x="302400" y="605611"/>
            <a:ext cx="8064500" cy="288767"/>
          </a:xfrm>
        </p:spPr>
        <p:txBody>
          <a:bodyPr anchor="b">
            <a:no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4" name="Title 3">
            <a:extLst>
              <a:ext uri="{FF2B5EF4-FFF2-40B4-BE49-F238E27FC236}">
                <a16:creationId xmlns:a16="http://schemas.microsoft.com/office/drawing/2014/main" id="{FC40846F-86C6-7FAA-A2F0-0FDA72169EF9}"/>
              </a:ext>
            </a:extLst>
          </p:cNvPr>
          <p:cNvSpPr>
            <a:spLocks noGrp="1"/>
          </p:cNvSpPr>
          <p:nvPr>
            <p:ph type="title" hasCustomPrompt="1"/>
          </p:nvPr>
        </p:nvSpPr>
        <p:spPr>
          <a:xfrm>
            <a:off x="302401" y="302400"/>
            <a:ext cx="8064500" cy="303211"/>
          </a:xfrm>
        </p:spPr>
        <p:txBody>
          <a:bodyPr/>
          <a:lstStyle>
            <a:lvl1pPr>
              <a:defRPr/>
            </a:lvl1pPr>
          </a:lstStyle>
          <a:p>
            <a:r>
              <a:rPr lang="en-US"/>
              <a:t>Slide title</a:t>
            </a:r>
            <a:endParaRPr lang="en-GB"/>
          </a:p>
        </p:txBody>
      </p:sp>
      <p:sp>
        <p:nvSpPr>
          <p:cNvPr id="7" name="Text Placeholder 10">
            <a:extLst>
              <a:ext uri="{FF2B5EF4-FFF2-40B4-BE49-F238E27FC236}">
                <a16:creationId xmlns:a16="http://schemas.microsoft.com/office/drawing/2014/main" id="{301E3054-0A4C-E8DF-685B-A5BF59670012}"/>
              </a:ext>
            </a:extLst>
          </p:cNvPr>
          <p:cNvSpPr>
            <a:spLocks noGrp="1"/>
          </p:cNvSpPr>
          <p:nvPr>
            <p:ph type="body" sz="quarter" idx="23" hasCustomPrompt="1"/>
          </p:nvPr>
        </p:nvSpPr>
        <p:spPr>
          <a:xfrm>
            <a:off x="302399" y="6093396"/>
            <a:ext cx="3528001" cy="116604"/>
          </a:xfrm>
        </p:spPr>
        <p:txBody>
          <a:bodyPr/>
          <a:lstStyle>
            <a:lvl1pPr>
              <a:defRPr sz="800">
                <a:latin typeface="DM Sans" pitchFamily="2" charset="0"/>
              </a:defRPr>
            </a:lvl1pPr>
            <a:lvl5pPr>
              <a:defRPr sz="800">
                <a:solidFill>
                  <a:schemeClr val="tx1"/>
                </a:solidFill>
                <a:latin typeface="DM Sans" pitchFamily="2" charset="0"/>
              </a:defRPr>
            </a:lvl5pPr>
          </a:lstStyle>
          <a:p>
            <a:pPr lvl="0"/>
            <a:r>
              <a:rPr lang="fr-FR"/>
              <a:t>Note: 1. xxx</a:t>
            </a:r>
          </a:p>
          <a:p>
            <a:pPr lvl="4"/>
            <a:endParaRPr lang="en-GB"/>
          </a:p>
        </p:txBody>
      </p:sp>
      <p:sp>
        <p:nvSpPr>
          <p:cNvPr id="9" name="Text Placeholder 10">
            <a:extLst>
              <a:ext uri="{FF2B5EF4-FFF2-40B4-BE49-F238E27FC236}">
                <a16:creationId xmlns:a16="http://schemas.microsoft.com/office/drawing/2014/main" id="{DABBBCD8-0DAF-E550-A88E-ADF4675BFD16}"/>
              </a:ext>
            </a:extLst>
          </p:cNvPr>
          <p:cNvSpPr>
            <a:spLocks noGrp="1"/>
          </p:cNvSpPr>
          <p:nvPr>
            <p:ph type="body" sz="quarter" idx="24" hasCustomPrompt="1"/>
          </p:nvPr>
        </p:nvSpPr>
        <p:spPr>
          <a:xfrm>
            <a:off x="302398" y="6214540"/>
            <a:ext cx="3528001" cy="121588"/>
          </a:xfrm>
        </p:spPr>
        <p:txBody>
          <a:bodyPr/>
          <a:lstStyle>
            <a:lvl1pPr>
              <a:defRPr sz="800">
                <a:latin typeface="DM Sans" pitchFamily="2" charset="0"/>
              </a:defRPr>
            </a:lvl1pPr>
            <a:lvl5pPr>
              <a:defRPr sz="800">
                <a:solidFill>
                  <a:schemeClr val="tx1"/>
                </a:solidFill>
                <a:latin typeface="DM Sans" pitchFamily="2" charset="0"/>
              </a:defRPr>
            </a:lvl5pPr>
          </a:lstStyle>
          <a:p>
            <a:pPr lvl="0"/>
            <a:r>
              <a:rPr lang="fr-FR"/>
              <a:t>Source: xxx</a:t>
            </a:r>
          </a:p>
          <a:p>
            <a:pPr lvl="4"/>
            <a:endParaRPr lang="en-GB"/>
          </a:p>
        </p:txBody>
      </p:sp>
    </p:spTree>
    <p:extLst>
      <p:ext uri="{BB962C8B-B14F-4D97-AF65-F5344CB8AC3E}">
        <p14:creationId xmlns:p14="http://schemas.microsoft.com/office/powerpoint/2010/main" val="2406056827"/>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userDrawn="1">
  <p:cSld name="3_Quote 1">
    <p:bg>
      <p:bgPr>
        <a:solidFill>
          <a:srgbClr val="084337"/>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3E5A36F0-1D0F-8505-9367-EE7D079E2A32}"/>
              </a:ext>
            </a:extLst>
          </p:cNvPr>
          <p:cNvSpPr/>
          <p:nvPr userDrawn="1"/>
        </p:nvSpPr>
        <p:spPr>
          <a:xfrm>
            <a:off x="0" y="0"/>
            <a:ext cx="12201766" cy="6858000"/>
          </a:xfrm>
          <a:prstGeom prst="rect">
            <a:avLst/>
          </a:prstGeom>
          <a:solidFill>
            <a:srgbClr val="08433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ln>
                <a:noFill/>
              </a:ln>
            </a:endParaRPr>
          </a:p>
        </p:txBody>
      </p:sp>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lvl1pPr>
              <a:defRPr>
                <a:solidFill>
                  <a:schemeClr val="bg1"/>
                </a:solidFill>
              </a:defRPr>
            </a:lvl1pPr>
          </a:lstStyle>
          <a:p>
            <a:fld id="{5BA3E189-2F3A-42E5-B572-3520703B6186}" type="slidenum">
              <a:rPr lang="en-GB" smtClean="0"/>
              <a:pPr/>
              <a:t>‹#›</a:t>
            </a:fld>
            <a:endParaRPr lang="en-GB"/>
          </a:p>
        </p:txBody>
      </p:sp>
      <p:sp>
        <p:nvSpPr>
          <p:cNvPr id="16" name="Text Placeholder 15">
            <a:extLst>
              <a:ext uri="{FF2B5EF4-FFF2-40B4-BE49-F238E27FC236}">
                <a16:creationId xmlns:a16="http://schemas.microsoft.com/office/drawing/2014/main" id="{283FE363-5639-D4A1-AC4D-D672D5324C6F}"/>
              </a:ext>
            </a:extLst>
          </p:cNvPr>
          <p:cNvSpPr>
            <a:spLocks noGrp="1"/>
          </p:cNvSpPr>
          <p:nvPr>
            <p:ph type="body" sz="quarter" idx="12" hasCustomPrompt="1"/>
          </p:nvPr>
        </p:nvSpPr>
        <p:spPr>
          <a:xfrm>
            <a:off x="302400" y="1342800"/>
            <a:ext cx="10402113" cy="3086100"/>
          </a:xfrm>
        </p:spPr>
        <p:txBody>
          <a:bodyPr tIns="0">
            <a:noAutofit/>
          </a:bodyPr>
          <a:lstStyle>
            <a:lvl1pPr>
              <a:defRPr sz="4400">
                <a:solidFill>
                  <a:schemeClr val="bg1"/>
                </a:solidFill>
                <a:latin typeface="Lora" pitchFamily="2" charset="0"/>
              </a:defRPr>
            </a:lvl1pPr>
            <a:lvl2pPr>
              <a:defRPr sz="4400">
                <a:solidFill>
                  <a:schemeClr val="bg1"/>
                </a:solidFill>
                <a:latin typeface="DM Sans Medium" pitchFamily="2" charset="0"/>
              </a:defRPr>
            </a:lvl2pPr>
            <a:lvl3pPr>
              <a:defRPr sz="4400">
                <a:solidFill>
                  <a:schemeClr val="bg1"/>
                </a:solidFill>
                <a:latin typeface="DM Sans Medium" pitchFamily="2" charset="0"/>
              </a:defRPr>
            </a:lvl3pPr>
            <a:lvl4pPr>
              <a:defRPr sz="4400">
                <a:solidFill>
                  <a:schemeClr val="bg1"/>
                </a:solidFill>
                <a:latin typeface="DM Sans Medium" pitchFamily="2" charset="0"/>
              </a:defRPr>
            </a:lvl4pPr>
            <a:lvl5pPr>
              <a:defRPr sz="2000">
                <a:solidFill>
                  <a:schemeClr val="bg1"/>
                </a:solidFill>
                <a:latin typeface="DM Sans Medium" pitchFamily="2" charset="0"/>
              </a:defRPr>
            </a:lvl5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in, </a:t>
            </a:r>
            <a:r>
              <a:rPr lang="en-US" err="1"/>
              <a:t>hendrerit</a:t>
            </a:r>
            <a:r>
              <a:rPr lang="en-US"/>
              <a:t> </a:t>
            </a:r>
            <a:r>
              <a:rPr lang="en-US" err="1"/>
              <a:t>quam</a:t>
            </a:r>
            <a:r>
              <a:rPr lang="en-US"/>
              <a:t>."</a:t>
            </a:r>
            <a:endParaRPr lang="en-GB"/>
          </a:p>
        </p:txBody>
      </p:sp>
      <p:sp>
        <p:nvSpPr>
          <p:cNvPr id="3" name="Text Placeholder 15">
            <a:extLst>
              <a:ext uri="{FF2B5EF4-FFF2-40B4-BE49-F238E27FC236}">
                <a16:creationId xmlns:a16="http://schemas.microsoft.com/office/drawing/2014/main" id="{3527F055-FEC2-711C-3F2B-8715CE360B0D}"/>
              </a:ext>
            </a:extLst>
          </p:cNvPr>
          <p:cNvSpPr>
            <a:spLocks noGrp="1"/>
          </p:cNvSpPr>
          <p:nvPr>
            <p:ph type="body" sz="quarter" idx="13" hasCustomPrompt="1"/>
          </p:nvPr>
        </p:nvSpPr>
        <p:spPr>
          <a:xfrm>
            <a:off x="297038" y="4572000"/>
            <a:ext cx="10404000" cy="933450"/>
          </a:xfrm>
        </p:spPr>
        <p:txBody>
          <a:bodyPr tIns="0" anchor="t">
            <a:noAutofit/>
          </a:bodyPr>
          <a:lstStyle>
            <a:lvl1pPr>
              <a:lnSpc>
                <a:spcPct val="90000"/>
              </a:lnSpc>
              <a:defRPr sz="3000" b="1">
                <a:solidFill>
                  <a:srgbClr val="277E6E"/>
                </a:solidFill>
                <a:latin typeface="+mj-lt"/>
              </a:defRPr>
            </a:lvl1pPr>
            <a:lvl2pPr>
              <a:defRPr>
                <a:solidFill>
                  <a:schemeClr val="bg1"/>
                </a:solidFill>
                <a:latin typeface="+mj-lt"/>
              </a:defRPr>
            </a:lvl2pPr>
            <a:lvl3pPr>
              <a:defRPr>
                <a:solidFill>
                  <a:schemeClr val="bg1"/>
                </a:solidFill>
                <a:latin typeface="+mj-lt"/>
              </a:defRPr>
            </a:lvl3pPr>
            <a:lvl4pPr>
              <a:defRPr>
                <a:solidFill>
                  <a:schemeClr val="bg1"/>
                </a:solidFill>
                <a:latin typeface="+mj-lt"/>
              </a:defRPr>
            </a:lvl4pPr>
            <a:lvl5pPr>
              <a:defRPr>
                <a:solidFill>
                  <a:schemeClr val="bg1"/>
                </a:solidFill>
                <a:latin typeface="+mj-lt"/>
              </a:defRPr>
            </a:lvl5pPr>
          </a:lstStyle>
          <a:p>
            <a:pPr lvl="0"/>
            <a:r>
              <a:rPr lang="en-US"/>
              <a:t>Name</a:t>
            </a:r>
            <a:br>
              <a:rPr lang="en-US"/>
            </a:br>
            <a:r>
              <a:rPr lang="en-US"/>
              <a:t>Surname</a:t>
            </a:r>
            <a:endParaRPr lang="en-GB"/>
          </a:p>
        </p:txBody>
      </p:sp>
      <p:pic>
        <p:nvPicPr>
          <p:cNvPr id="4" name="Picture 3">
            <a:extLst>
              <a:ext uri="{FF2B5EF4-FFF2-40B4-BE49-F238E27FC236}">
                <a16:creationId xmlns:a16="http://schemas.microsoft.com/office/drawing/2014/main" id="{84940108-B3F2-1BAE-5501-B4A15E65F2D4}"/>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sp>
        <p:nvSpPr>
          <p:cNvPr id="7" name="Text Placeholder 2">
            <a:extLst>
              <a:ext uri="{FF2B5EF4-FFF2-40B4-BE49-F238E27FC236}">
                <a16:creationId xmlns:a16="http://schemas.microsoft.com/office/drawing/2014/main" id="{B4161896-3A93-7CCC-71AB-D884D67AA873}"/>
              </a:ext>
            </a:extLst>
          </p:cNvPr>
          <p:cNvSpPr>
            <a:spLocks noGrp="1"/>
          </p:cNvSpPr>
          <p:nvPr>
            <p:ph type="body" idx="11" hasCustomPrompt="1"/>
          </p:nvPr>
        </p:nvSpPr>
        <p:spPr>
          <a:xfrm>
            <a:off x="302399" y="605611"/>
            <a:ext cx="10404000" cy="288767"/>
          </a:xfrm>
        </p:spPr>
        <p:txBody>
          <a:bodyPr anchor="t">
            <a:noAutofit/>
          </a:bodyPr>
          <a:lstStyle>
            <a:lvl1pPr marL="0" indent="0">
              <a:buNone/>
              <a:defRPr sz="1800" b="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5" name="Title 4">
            <a:extLst>
              <a:ext uri="{FF2B5EF4-FFF2-40B4-BE49-F238E27FC236}">
                <a16:creationId xmlns:a16="http://schemas.microsoft.com/office/drawing/2014/main" id="{F9FE4035-C622-BE8D-4C42-A6B8728D08E8}"/>
              </a:ext>
            </a:extLst>
          </p:cNvPr>
          <p:cNvSpPr>
            <a:spLocks noGrp="1"/>
          </p:cNvSpPr>
          <p:nvPr>
            <p:ph type="title" hasCustomPrompt="1"/>
          </p:nvPr>
        </p:nvSpPr>
        <p:spPr>
          <a:xfrm>
            <a:off x="302399" y="302400"/>
            <a:ext cx="10404000" cy="303211"/>
          </a:xfrm>
        </p:spPr>
        <p:txBody>
          <a:bodyPr/>
          <a:lstStyle>
            <a:lvl1pPr>
              <a:defRPr>
                <a:solidFill>
                  <a:schemeClr val="bg1"/>
                </a:solidFill>
              </a:defRPr>
            </a:lvl1pPr>
          </a:lstStyle>
          <a:p>
            <a:r>
              <a:rPr lang="en-US"/>
              <a:t>Slide title</a:t>
            </a:r>
            <a:endParaRPr lang="en-GB"/>
          </a:p>
        </p:txBody>
      </p:sp>
      <p:sp>
        <p:nvSpPr>
          <p:cNvPr id="11" name="Text Placeholder 10">
            <a:extLst>
              <a:ext uri="{FF2B5EF4-FFF2-40B4-BE49-F238E27FC236}">
                <a16:creationId xmlns:a16="http://schemas.microsoft.com/office/drawing/2014/main" id="{8AC1D7BA-2901-E7DD-7F8B-6ACD82F693EA}"/>
              </a:ext>
            </a:extLst>
          </p:cNvPr>
          <p:cNvSpPr>
            <a:spLocks noGrp="1"/>
          </p:cNvSpPr>
          <p:nvPr>
            <p:ph type="body" sz="quarter" idx="23" hasCustomPrompt="1"/>
          </p:nvPr>
        </p:nvSpPr>
        <p:spPr>
          <a:xfrm>
            <a:off x="302399" y="6093396"/>
            <a:ext cx="3528001" cy="116604"/>
          </a:xfrm>
        </p:spPr>
        <p:txBody>
          <a:bodyPr/>
          <a:lstStyle>
            <a:lvl1pPr>
              <a:defRPr sz="800">
                <a:solidFill>
                  <a:schemeClr val="bg1"/>
                </a:solidFill>
                <a:latin typeface="DM Sans" pitchFamily="2" charset="0"/>
              </a:defRPr>
            </a:lvl1pPr>
            <a:lvl5pPr>
              <a:defRPr sz="800">
                <a:solidFill>
                  <a:schemeClr val="bg1"/>
                </a:solidFill>
                <a:latin typeface="DM Sans" pitchFamily="2" charset="0"/>
              </a:defRPr>
            </a:lvl5pPr>
          </a:lstStyle>
          <a:p>
            <a:pPr lvl="4"/>
            <a:r>
              <a:rPr lang="en-GB"/>
              <a:t> </a:t>
            </a:r>
          </a:p>
        </p:txBody>
      </p:sp>
      <p:sp>
        <p:nvSpPr>
          <p:cNvPr id="12" name="Text Placeholder 10">
            <a:extLst>
              <a:ext uri="{FF2B5EF4-FFF2-40B4-BE49-F238E27FC236}">
                <a16:creationId xmlns:a16="http://schemas.microsoft.com/office/drawing/2014/main" id="{0B16873F-AAEB-6AEF-DB12-A805D256CA30}"/>
              </a:ext>
            </a:extLst>
          </p:cNvPr>
          <p:cNvSpPr>
            <a:spLocks noGrp="1"/>
          </p:cNvSpPr>
          <p:nvPr>
            <p:ph type="body" sz="quarter" idx="24" hasCustomPrompt="1"/>
          </p:nvPr>
        </p:nvSpPr>
        <p:spPr>
          <a:xfrm>
            <a:off x="302398" y="6214540"/>
            <a:ext cx="3528001" cy="121588"/>
          </a:xfrm>
        </p:spPr>
        <p:txBody>
          <a:bodyPr/>
          <a:lstStyle>
            <a:lvl1pPr>
              <a:defRPr sz="800">
                <a:solidFill>
                  <a:schemeClr val="bg1"/>
                </a:solidFill>
                <a:latin typeface="DM Sans" pitchFamily="2" charset="0"/>
              </a:defRPr>
            </a:lvl1pPr>
            <a:lvl5pPr>
              <a:defRPr sz="800">
                <a:solidFill>
                  <a:schemeClr val="bg1"/>
                </a:solidFill>
                <a:latin typeface="DM Sans" pitchFamily="2" charset="0"/>
              </a:defRPr>
            </a:lvl5pPr>
          </a:lstStyle>
          <a:p>
            <a:pPr lvl="4"/>
            <a:r>
              <a:rPr lang="en-GB"/>
              <a:t> </a:t>
            </a:r>
          </a:p>
        </p:txBody>
      </p:sp>
      <p:sp>
        <p:nvSpPr>
          <p:cNvPr id="9" name="Text Placeholder 11">
            <a:extLst>
              <a:ext uri="{FF2B5EF4-FFF2-40B4-BE49-F238E27FC236}">
                <a16:creationId xmlns:a16="http://schemas.microsoft.com/office/drawing/2014/main" id="{6E4E2C9F-8A3C-C037-7C3B-1456AE33118C}"/>
              </a:ext>
            </a:extLst>
          </p:cNvPr>
          <p:cNvSpPr>
            <a:spLocks noGrp="1"/>
          </p:cNvSpPr>
          <p:nvPr>
            <p:ph type="body" sz="quarter" idx="26" hasCustomPrompt="1"/>
          </p:nvPr>
        </p:nvSpPr>
        <p:spPr>
          <a:xfrm>
            <a:off x="9528212" y="894378"/>
            <a:ext cx="2361387" cy="184667"/>
          </a:xfrm>
        </p:spPr>
        <p:txBody>
          <a:bodyPr/>
          <a:lstStyle>
            <a:lvl1pPr algn="r">
              <a:defRPr sz="1200">
                <a:solidFill>
                  <a:schemeClr val="bg1"/>
                </a:solidFill>
                <a:latin typeface="+mn-lt"/>
              </a:defRPr>
            </a:lvl1pPr>
          </a:lstStyle>
          <a:p>
            <a:pPr lvl="0"/>
            <a:r>
              <a:rPr lang="en-GB"/>
              <a:t> </a:t>
            </a:r>
          </a:p>
        </p:txBody>
      </p:sp>
    </p:spTree>
    <p:extLst>
      <p:ext uri="{BB962C8B-B14F-4D97-AF65-F5344CB8AC3E}">
        <p14:creationId xmlns:p14="http://schemas.microsoft.com/office/powerpoint/2010/main" val="2167975482"/>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userDrawn="1">
  <p:cSld name="4_Title only">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42672DA8-6FE1-43C5-DCEB-C2AFF86C6B05}"/>
              </a:ext>
            </a:extLst>
          </p:cNvPr>
          <p:cNvPicPr>
            <a:picLocks noChangeAspect="1"/>
          </p:cNvPicPr>
          <p:nvPr userDrawn="1"/>
        </p:nvPicPr>
        <p:blipFill>
          <a:blip r:embed="rId2"/>
          <a:srcRect l="32370" r="32370"/>
          <a:stretch/>
        </p:blipFill>
        <p:spPr>
          <a:xfrm>
            <a:off x="8967842" y="0"/>
            <a:ext cx="3224158" cy="6858000"/>
          </a:xfrm>
          <a:prstGeom prst="rect">
            <a:avLst/>
          </a:prstGeom>
        </p:spPr>
      </p:pic>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p>
            <a:fld id="{5BA3E189-2F3A-42E5-B572-3520703B6186}" type="slidenum">
              <a:rPr lang="en-GB" smtClean="0"/>
              <a:pPr/>
              <a:t>‹#›</a:t>
            </a:fld>
            <a:endParaRPr lang="en-GB"/>
          </a:p>
        </p:txBody>
      </p:sp>
      <p:sp>
        <p:nvSpPr>
          <p:cNvPr id="11" name="Text Placeholder 10">
            <a:extLst>
              <a:ext uri="{FF2B5EF4-FFF2-40B4-BE49-F238E27FC236}">
                <a16:creationId xmlns:a16="http://schemas.microsoft.com/office/drawing/2014/main" id="{8807649E-BD9A-20C0-6EB8-1E24AFC35B31}"/>
              </a:ext>
            </a:extLst>
          </p:cNvPr>
          <p:cNvSpPr>
            <a:spLocks noGrp="1"/>
          </p:cNvSpPr>
          <p:nvPr>
            <p:ph type="body" sz="quarter" idx="23" hasCustomPrompt="1"/>
          </p:nvPr>
        </p:nvSpPr>
        <p:spPr>
          <a:xfrm>
            <a:off x="302399" y="6093396"/>
            <a:ext cx="3528001" cy="116604"/>
          </a:xfrm>
          <a:prstGeom prst="rect">
            <a:avLst/>
          </a:prstGeom>
        </p:spPr>
        <p:txBody>
          <a:bodyPr lIns="0" tIns="0" rIns="0" bIns="0" anchor="t" anchorCtr="0"/>
          <a:lstStyle>
            <a:lvl1pPr>
              <a:defRPr sz="800">
                <a:latin typeface="DM Sans" pitchFamily="2" charset="0"/>
              </a:defRPr>
            </a:lvl1pPr>
            <a:lvl5pPr>
              <a:defRPr sz="800">
                <a:solidFill>
                  <a:schemeClr val="tx1"/>
                </a:solidFill>
                <a:latin typeface="DM Sans" pitchFamily="2" charset="0"/>
              </a:defRPr>
            </a:lvl5pPr>
          </a:lstStyle>
          <a:p>
            <a:pPr lvl="0"/>
            <a:r>
              <a:rPr lang="fr-FR"/>
              <a:t>Note: 1. xxx</a:t>
            </a:r>
          </a:p>
          <a:p>
            <a:pPr lvl="4"/>
            <a:endParaRPr lang="en-GB"/>
          </a:p>
        </p:txBody>
      </p:sp>
      <p:sp>
        <p:nvSpPr>
          <p:cNvPr id="12" name="Text Placeholder 10">
            <a:extLst>
              <a:ext uri="{FF2B5EF4-FFF2-40B4-BE49-F238E27FC236}">
                <a16:creationId xmlns:a16="http://schemas.microsoft.com/office/drawing/2014/main" id="{E167B8D4-57E4-5311-A733-84D0CFBBF1D3}"/>
              </a:ext>
            </a:extLst>
          </p:cNvPr>
          <p:cNvSpPr>
            <a:spLocks noGrp="1"/>
          </p:cNvSpPr>
          <p:nvPr>
            <p:ph type="body" sz="quarter" idx="24" hasCustomPrompt="1"/>
          </p:nvPr>
        </p:nvSpPr>
        <p:spPr>
          <a:xfrm>
            <a:off x="302398" y="6214540"/>
            <a:ext cx="3528001" cy="121588"/>
          </a:xfrm>
          <a:prstGeom prst="rect">
            <a:avLst/>
          </a:prstGeom>
        </p:spPr>
        <p:txBody>
          <a:bodyPr lIns="0" tIns="0" rIns="0" bIns="0" anchor="t" anchorCtr="0"/>
          <a:lstStyle>
            <a:lvl1pPr>
              <a:defRPr sz="800">
                <a:latin typeface="DM Sans" pitchFamily="2" charset="0"/>
              </a:defRPr>
            </a:lvl1pPr>
            <a:lvl5pPr>
              <a:defRPr sz="800">
                <a:solidFill>
                  <a:schemeClr val="tx1"/>
                </a:solidFill>
                <a:latin typeface="DM Sans" pitchFamily="2" charset="0"/>
              </a:defRPr>
            </a:lvl5pPr>
          </a:lstStyle>
          <a:p>
            <a:pPr lvl="0"/>
            <a:r>
              <a:rPr lang="fr-FR"/>
              <a:t>Source: xxx</a:t>
            </a:r>
          </a:p>
          <a:p>
            <a:pPr lvl="4"/>
            <a:endParaRPr lang="en-GB"/>
          </a:p>
        </p:txBody>
      </p:sp>
      <p:sp>
        <p:nvSpPr>
          <p:cNvPr id="13" name="Text Placeholder 2">
            <a:extLst>
              <a:ext uri="{FF2B5EF4-FFF2-40B4-BE49-F238E27FC236}">
                <a16:creationId xmlns:a16="http://schemas.microsoft.com/office/drawing/2014/main" id="{F661751D-59CB-DB82-49F2-F8BC0474D858}"/>
              </a:ext>
            </a:extLst>
          </p:cNvPr>
          <p:cNvSpPr>
            <a:spLocks noGrp="1"/>
          </p:cNvSpPr>
          <p:nvPr>
            <p:ph type="body" idx="11" hasCustomPrompt="1"/>
          </p:nvPr>
        </p:nvSpPr>
        <p:spPr>
          <a:xfrm>
            <a:off x="302400" y="605611"/>
            <a:ext cx="8064500" cy="288767"/>
          </a:xfrm>
          <a:prstGeom prst="rect">
            <a:avLst/>
          </a:prstGeom>
        </p:spPr>
        <p:txBody>
          <a:bodyPr lIns="0" tIns="0" rIns="0" bIns="0" anchor="t" anchorCtr="0">
            <a:noAutofit/>
          </a:bodyPr>
          <a:lstStyle>
            <a:lvl1pPr marL="0" indent="0">
              <a:buNone/>
              <a:defRPr sz="2200" b="0">
                <a:solidFill>
                  <a:srgbClr val="084337"/>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14" name="Title 3">
            <a:extLst>
              <a:ext uri="{FF2B5EF4-FFF2-40B4-BE49-F238E27FC236}">
                <a16:creationId xmlns:a16="http://schemas.microsoft.com/office/drawing/2014/main" id="{86CF8B3F-B583-CDD7-3D44-7679B99135F3}"/>
              </a:ext>
            </a:extLst>
          </p:cNvPr>
          <p:cNvSpPr>
            <a:spLocks noGrp="1"/>
          </p:cNvSpPr>
          <p:nvPr>
            <p:ph type="title" hasCustomPrompt="1"/>
          </p:nvPr>
        </p:nvSpPr>
        <p:spPr>
          <a:xfrm>
            <a:off x="302401" y="302400"/>
            <a:ext cx="8064500" cy="303211"/>
          </a:xfrm>
          <a:prstGeom prst="rect">
            <a:avLst/>
          </a:prstGeom>
        </p:spPr>
        <p:txBody>
          <a:bodyPr lIns="0" tIns="0" rIns="0" bIns="0" anchor="t" anchorCtr="0"/>
          <a:lstStyle>
            <a:lvl1pPr>
              <a:defRPr sz="2500">
                <a:solidFill>
                  <a:schemeClr val="tx1"/>
                </a:solidFill>
              </a:defRPr>
            </a:lvl1pPr>
          </a:lstStyle>
          <a:p>
            <a:r>
              <a:rPr lang="en-US"/>
              <a:t>Slide title</a:t>
            </a:r>
            <a:endParaRPr lang="en-GB"/>
          </a:p>
        </p:txBody>
      </p:sp>
      <p:pic>
        <p:nvPicPr>
          <p:cNvPr id="3" name="Picture 12">
            <a:extLst>
              <a:ext uri="{FF2B5EF4-FFF2-40B4-BE49-F238E27FC236}">
                <a16:creationId xmlns:a16="http://schemas.microsoft.com/office/drawing/2014/main" id="{CD0DD2A8-B6A3-0705-33FB-CDBBFDA6712A}"/>
              </a:ext>
            </a:extLst>
          </p:cNvPr>
          <p:cNvPicPr>
            <a:picLocks noChangeAspect="1"/>
          </p:cNvPicPr>
          <p:nvPr userDrawn="1"/>
        </p:nvPicPr>
        <p:blipFill>
          <a:blip r:embed="rId3">
            <a:extLst>
              <a:ext uri="{96DAC541-7B7A-43D3-8B79-37D633B846F1}">
                <asvg:svgBlip xmlns:asvg="http://schemas.microsoft.com/office/drawing/2016/SVG/main" r:embed="rId4"/>
              </a:ext>
            </a:extLst>
          </a:blip>
          <a:srcRect/>
          <a:stretch/>
        </p:blipFill>
        <p:spPr>
          <a:xfrm>
            <a:off x="9532948" y="6208276"/>
            <a:ext cx="2510023" cy="485060"/>
          </a:xfrm>
          <a:prstGeom prst="rect">
            <a:avLst/>
          </a:prstGeom>
        </p:spPr>
      </p:pic>
      <p:sp>
        <p:nvSpPr>
          <p:cNvPr id="6" name="Text Placeholder 6">
            <a:extLst>
              <a:ext uri="{FF2B5EF4-FFF2-40B4-BE49-F238E27FC236}">
                <a16:creationId xmlns:a16="http://schemas.microsoft.com/office/drawing/2014/main" id="{AA183FD9-2169-3E28-8B30-B63E0C79C48A}"/>
              </a:ext>
            </a:extLst>
          </p:cNvPr>
          <p:cNvSpPr>
            <a:spLocks noGrp="1"/>
          </p:cNvSpPr>
          <p:nvPr>
            <p:ph type="body" sz="quarter" idx="25" hasCustomPrompt="1"/>
          </p:nvPr>
        </p:nvSpPr>
        <p:spPr>
          <a:xfrm>
            <a:off x="302400" y="1260000"/>
            <a:ext cx="7235824" cy="3840996"/>
          </a:xfrm>
          <a:prstGeom prst="rect">
            <a:avLst/>
          </a:prstGeom>
        </p:spPr>
        <p:txBody>
          <a:bodyPr lIns="0" tIns="0" rIns="0" bIns="0"/>
          <a:lstStyle>
            <a:lvl1pPr>
              <a:spcAft>
                <a:spcPts val="1000"/>
              </a:spcAft>
              <a:defRPr sz="1800" b="0">
                <a:latin typeface="+mn-lt"/>
              </a:defRPr>
            </a:lvl1pPr>
            <a:lvl2pPr marL="0" indent="0">
              <a:lnSpc>
                <a:spcPct val="100000"/>
              </a:lnSpc>
              <a:spcBef>
                <a:spcPts val="0"/>
              </a:spcBef>
              <a:spcAft>
                <a:spcPts val="0"/>
              </a:spcAft>
              <a:buNone/>
              <a:defRPr sz="1200"/>
            </a:lvl2pPr>
            <a:lvl3pPr>
              <a:buClr>
                <a:schemeClr val="accent4"/>
              </a:buClr>
              <a:defRPr sz="1800"/>
            </a:lvl3pPr>
            <a:lvl4pPr>
              <a:buClr>
                <a:schemeClr val="accent3"/>
              </a:buClr>
              <a:defRPr sz="1800"/>
            </a:lvl4pPr>
            <a:lvl5pPr>
              <a:defRPr sz="1200"/>
            </a:lvl5pPr>
          </a:lstStyle>
          <a:p>
            <a:pPr lvl="0"/>
            <a:r>
              <a:rPr lang="en-US"/>
              <a:t>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in, </a:t>
            </a:r>
            <a:r>
              <a:rPr lang="en-US" err="1"/>
              <a:t>hendrerit</a:t>
            </a:r>
            <a:r>
              <a:rPr lang="en-US"/>
              <a:t> </a:t>
            </a:r>
            <a:r>
              <a:rPr lang="en-US" err="1"/>
              <a:t>quam</a:t>
            </a:r>
            <a:r>
              <a:rPr lang="en-US"/>
              <a:t>. </a:t>
            </a:r>
            <a:r>
              <a:rPr lang="en-US" err="1"/>
              <a:t>Curabitur</a:t>
            </a:r>
            <a:r>
              <a:rPr lang="en-US"/>
              <a:t> </a:t>
            </a:r>
            <a:r>
              <a:rPr lang="en-US" err="1"/>
              <a:t>tristique</a:t>
            </a:r>
            <a:r>
              <a:rPr lang="en-US"/>
              <a:t> </a:t>
            </a:r>
            <a:r>
              <a:rPr lang="en-US" err="1"/>
              <a:t>augue</a:t>
            </a:r>
            <a:r>
              <a:rPr lang="en-US"/>
              <a:t> sit </a:t>
            </a:r>
            <a:r>
              <a:rPr lang="en-US" err="1"/>
              <a:t>amet</a:t>
            </a:r>
            <a:r>
              <a:rPr lang="en-US"/>
              <a:t> magna </a:t>
            </a:r>
            <a:r>
              <a:rPr lang="en-US" err="1"/>
              <a:t>commodo</a:t>
            </a:r>
            <a:r>
              <a:rPr lang="en-US"/>
              <a:t> maximus. Integer </a:t>
            </a:r>
            <a:r>
              <a:rPr lang="en-US" err="1"/>
              <a:t>felis</a:t>
            </a:r>
            <a:r>
              <a:rPr lang="en-US"/>
              <a:t> </a:t>
            </a:r>
            <a:r>
              <a:rPr lang="en-US" err="1"/>
              <a:t>metus</a:t>
            </a:r>
            <a:r>
              <a:rPr lang="en-US"/>
              <a:t>, </a:t>
            </a:r>
            <a:r>
              <a:rPr lang="en-US" err="1"/>
              <a:t>commodo</a:t>
            </a:r>
            <a:r>
              <a:rPr lang="en-US"/>
              <a:t> et dictum at, </a:t>
            </a:r>
            <a:r>
              <a:rPr lang="en-US" err="1"/>
              <a:t>finibus</a:t>
            </a:r>
            <a:r>
              <a:rPr lang="en-US"/>
              <a:t> et </a:t>
            </a:r>
            <a:r>
              <a:rPr lang="en-US" err="1"/>
              <a:t>felis</a:t>
            </a:r>
            <a:r>
              <a:rPr lang="en-US"/>
              <a:t>. </a:t>
            </a:r>
            <a:endParaRPr lang="en-GB"/>
          </a:p>
        </p:txBody>
      </p:sp>
      <p:sp>
        <p:nvSpPr>
          <p:cNvPr id="4" name="TextBox 3">
            <a:extLst>
              <a:ext uri="{FF2B5EF4-FFF2-40B4-BE49-F238E27FC236}">
                <a16:creationId xmlns:a16="http://schemas.microsoft.com/office/drawing/2014/main" id="{5F876161-23E3-562D-6C83-FB0E53D4C99B}"/>
              </a:ext>
            </a:extLst>
          </p:cNvPr>
          <p:cNvSpPr txBox="1"/>
          <p:nvPr userDrawn="1"/>
        </p:nvSpPr>
        <p:spPr>
          <a:xfrm>
            <a:off x="640800" y="6433200"/>
            <a:ext cx="4245429" cy="146194"/>
          </a:xfrm>
          <a:prstGeom prst="rect">
            <a:avLst/>
          </a:prstGeom>
          <a:noFill/>
        </p:spPr>
        <p:txBody>
          <a:bodyPr wrap="square" lIns="0" tIns="0" rIns="0" bIns="0" rtlCol="0" anchor="ctr" anchorCtr="0">
            <a:spAutoFit/>
          </a:bodyPr>
          <a:lstStyle/>
          <a:p>
            <a:r>
              <a:rPr lang="en-US" sz="950" b="1" spc="10">
                <a:solidFill>
                  <a:schemeClr val="tx1"/>
                </a:solidFill>
              </a:rPr>
              <a:t>Biotech</a:t>
            </a:r>
            <a:r>
              <a:rPr lang="en-US" sz="950" spc="-20">
                <a:solidFill>
                  <a:schemeClr val="tx1"/>
                </a:solidFill>
              </a:rPr>
              <a:t> | Nature, enhanced by science</a:t>
            </a:r>
            <a:endParaRPr lang="en-US" sz="950" spc="10">
              <a:solidFill>
                <a:schemeClr val="tx1"/>
              </a:solidFill>
            </a:endParaRPr>
          </a:p>
        </p:txBody>
      </p:sp>
    </p:spTree>
    <p:extLst>
      <p:ext uri="{BB962C8B-B14F-4D97-AF65-F5344CB8AC3E}">
        <p14:creationId xmlns:p14="http://schemas.microsoft.com/office/powerpoint/2010/main" val="2743108888"/>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userDrawn="1">
  <p:cSld name="2_Quote 1">
    <p:bg>
      <p:bgPr>
        <a:solidFill>
          <a:srgbClr val="084337"/>
        </a:solidFill>
        <a:effectLst/>
      </p:bgPr>
    </p:bg>
    <p:spTree>
      <p:nvGrpSpPr>
        <p:cNvPr id="1" name=""/>
        <p:cNvGrpSpPr/>
        <p:nvPr/>
      </p:nvGrpSpPr>
      <p:grpSpPr>
        <a:xfrm>
          <a:off x="0" y="0"/>
          <a:ext cx="0" cy="0"/>
          <a:chOff x="0" y="0"/>
          <a:chExt cx="0" cy="0"/>
        </a:xfrm>
      </p:grpSpPr>
      <p:grpSp>
        <p:nvGrpSpPr>
          <p:cNvPr id="23" name="Group 22">
            <a:extLst>
              <a:ext uri="{FF2B5EF4-FFF2-40B4-BE49-F238E27FC236}">
                <a16:creationId xmlns:a16="http://schemas.microsoft.com/office/drawing/2014/main" id="{B1205387-D338-2DFC-0C16-A364D0218C7A}"/>
              </a:ext>
            </a:extLst>
          </p:cNvPr>
          <p:cNvGrpSpPr/>
          <p:nvPr userDrawn="1"/>
        </p:nvGrpSpPr>
        <p:grpSpPr>
          <a:xfrm rot="5400000">
            <a:off x="-2014289" y="2275971"/>
            <a:ext cx="6855772" cy="2308292"/>
            <a:chOff x="1" y="1824238"/>
            <a:chExt cx="12191999" cy="4104962"/>
          </a:xfrm>
          <a:solidFill>
            <a:srgbClr val="44B4A1"/>
          </a:solidFill>
        </p:grpSpPr>
        <p:sp>
          <p:nvSpPr>
            <p:cNvPr id="19" name="Freeform: Shape 2">
              <a:extLst>
                <a:ext uri="{FF2B5EF4-FFF2-40B4-BE49-F238E27FC236}">
                  <a16:creationId xmlns:a16="http://schemas.microsoft.com/office/drawing/2014/main" id="{5EB18F88-D4F4-423D-6405-A1BEC095D758}"/>
                </a:ext>
              </a:extLst>
            </p:cNvPr>
            <p:cNvSpPr>
              <a:spLocks noChangeAspect="1"/>
            </p:cNvSpPr>
            <p:nvPr userDrawn="1"/>
          </p:nvSpPr>
          <p:spPr>
            <a:xfrm>
              <a:off x="9097745" y="1825200"/>
              <a:ext cx="3094255" cy="4104000"/>
            </a:xfrm>
            <a:custGeom>
              <a:avLst/>
              <a:gdLst>
                <a:gd name="connsiteX0" fmla="*/ 2052000 w 3094255"/>
                <a:gd name="connsiteY0" fmla="*/ 0 h 4104000"/>
                <a:gd name="connsiteX1" fmla="*/ 3030105 w 3094255"/>
                <a:gd name="connsiteY1" fmla="*/ 247666 h 4104000"/>
                <a:gd name="connsiteX2" fmla="*/ 3094255 w 3094255"/>
                <a:gd name="connsiteY2" fmla="*/ 286638 h 4104000"/>
                <a:gd name="connsiteX3" fmla="*/ 3094255 w 3094255"/>
                <a:gd name="connsiteY3" fmla="*/ 3817363 h 4104000"/>
                <a:gd name="connsiteX4" fmla="*/ 3030105 w 3094255"/>
                <a:gd name="connsiteY4" fmla="*/ 3856335 h 4104000"/>
                <a:gd name="connsiteX5" fmla="*/ 2052000 w 3094255"/>
                <a:gd name="connsiteY5" fmla="*/ 4104000 h 4104000"/>
                <a:gd name="connsiteX6" fmla="*/ 0 w 3094255"/>
                <a:gd name="connsiteY6" fmla="*/ 2052000 h 4104000"/>
                <a:gd name="connsiteX7" fmla="*/ 2052000 w 3094255"/>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094255" h="4104000">
                  <a:moveTo>
                    <a:pt x="2052000" y="0"/>
                  </a:moveTo>
                  <a:cubicBezTo>
                    <a:pt x="2406153" y="0"/>
                    <a:pt x="2739350" y="89718"/>
                    <a:pt x="3030105" y="247666"/>
                  </a:cubicBezTo>
                  <a:lnTo>
                    <a:pt x="3094255" y="286638"/>
                  </a:lnTo>
                  <a:lnTo>
                    <a:pt x="3094255" y="3817363"/>
                  </a:lnTo>
                  <a:lnTo>
                    <a:pt x="3030105" y="3856335"/>
                  </a:lnTo>
                  <a:cubicBezTo>
                    <a:pt x="2739350" y="4014282"/>
                    <a:pt x="2406153" y="4104000"/>
                    <a:pt x="2052000" y="4104000"/>
                  </a:cubicBezTo>
                  <a:cubicBezTo>
                    <a:pt x="918712" y="4104000"/>
                    <a:pt x="0" y="3185288"/>
                    <a:pt x="0" y="2052000"/>
                  </a:cubicBezTo>
                  <a:cubicBezTo>
                    <a:pt x="0" y="918712"/>
                    <a:pt x="918712" y="0"/>
                    <a:pt x="2052000" y="0"/>
                  </a:cubicBezTo>
                  <a:close/>
                </a:path>
              </a:pathLst>
            </a:custGeom>
            <a:grpFill/>
            <a:ln w="28575">
              <a:solidFill>
                <a:srgbClr val="44B4A1"/>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21" name="Freeform: Shape 6">
              <a:extLst>
                <a:ext uri="{FF2B5EF4-FFF2-40B4-BE49-F238E27FC236}">
                  <a16:creationId xmlns:a16="http://schemas.microsoft.com/office/drawing/2014/main" id="{CE03A0ED-43B1-A039-E266-526B43C4CB84}"/>
                </a:ext>
              </a:extLst>
            </p:cNvPr>
            <p:cNvSpPr>
              <a:spLocks noChangeAspect="1"/>
            </p:cNvSpPr>
            <p:nvPr userDrawn="1"/>
          </p:nvSpPr>
          <p:spPr>
            <a:xfrm>
              <a:off x="1" y="1824238"/>
              <a:ext cx="2659063" cy="4104000"/>
            </a:xfrm>
            <a:custGeom>
              <a:avLst/>
              <a:gdLst>
                <a:gd name="connsiteX0" fmla="*/ 607063 w 2659063"/>
                <a:gd name="connsiteY0" fmla="*/ 0 h 4104000"/>
                <a:gd name="connsiteX1" fmla="*/ 2659063 w 2659063"/>
                <a:gd name="connsiteY1" fmla="*/ 2052000 h 4104000"/>
                <a:gd name="connsiteX2" fmla="*/ 607063 w 2659063"/>
                <a:gd name="connsiteY2" fmla="*/ 4104000 h 4104000"/>
                <a:gd name="connsiteX3" fmla="*/ 193514 w 2659063"/>
                <a:gd name="connsiteY3" fmla="*/ 4062311 h 4104000"/>
                <a:gd name="connsiteX4" fmla="*/ 0 w 2659063"/>
                <a:gd name="connsiteY4" fmla="*/ 4012553 h 4104000"/>
                <a:gd name="connsiteX5" fmla="*/ 0 w 2659063"/>
                <a:gd name="connsiteY5" fmla="*/ 91447 h 4104000"/>
                <a:gd name="connsiteX6" fmla="*/ 193514 w 2659063"/>
                <a:gd name="connsiteY6" fmla="*/ 41690 h 4104000"/>
                <a:gd name="connsiteX7" fmla="*/ 607063 w 2659063"/>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59063" h="4104000">
                  <a:moveTo>
                    <a:pt x="607063" y="0"/>
                  </a:moveTo>
                  <a:cubicBezTo>
                    <a:pt x="1740351" y="0"/>
                    <a:pt x="2659063" y="918712"/>
                    <a:pt x="2659063" y="2052000"/>
                  </a:cubicBezTo>
                  <a:cubicBezTo>
                    <a:pt x="2659063" y="3185288"/>
                    <a:pt x="1740351" y="4104000"/>
                    <a:pt x="607063" y="4104000"/>
                  </a:cubicBezTo>
                  <a:cubicBezTo>
                    <a:pt x="465402" y="4104000"/>
                    <a:pt x="327094" y="4089645"/>
                    <a:pt x="193514" y="4062311"/>
                  </a:cubicBezTo>
                  <a:lnTo>
                    <a:pt x="0" y="4012553"/>
                  </a:lnTo>
                  <a:lnTo>
                    <a:pt x="0" y="91447"/>
                  </a:lnTo>
                  <a:lnTo>
                    <a:pt x="193514" y="41690"/>
                  </a:lnTo>
                  <a:cubicBezTo>
                    <a:pt x="327094" y="14355"/>
                    <a:pt x="465402" y="0"/>
                    <a:pt x="607063" y="0"/>
                  </a:cubicBezTo>
                  <a:close/>
                </a:path>
              </a:pathLst>
            </a:custGeom>
            <a:grpFill/>
            <a:ln w="28575">
              <a:solidFill>
                <a:srgbClr val="44B4A1"/>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22" name="Oval 21">
              <a:extLst>
                <a:ext uri="{FF2B5EF4-FFF2-40B4-BE49-F238E27FC236}">
                  <a16:creationId xmlns:a16="http://schemas.microsoft.com/office/drawing/2014/main" id="{B84B2A9D-63E0-BD7A-3057-B2617B2E2083}"/>
                </a:ext>
              </a:extLst>
            </p:cNvPr>
            <p:cNvSpPr>
              <a:spLocks noChangeAspect="1"/>
            </p:cNvSpPr>
            <p:nvPr userDrawn="1"/>
          </p:nvSpPr>
          <p:spPr>
            <a:xfrm>
              <a:off x="1664474" y="1824238"/>
              <a:ext cx="4104000" cy="4104000"/>
            </a:xfrm>
            <a:prstGeom prst="ellipse">
              <a:avLst/>
            </a:prstGeom>
            <a:grpFill/>
            <a:ln w="28575">
              <a:solidFill>
                <a:srgbClr val="44B4A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sp>
        <p:nvSpPr>
          <p:cNvPr id="18" name="Text Placeholder 2">
            <a:extLst>
              <a:ext uri="{FF2B5EF4-FFF2-40B4-BE49-F238E27FC236}">
                <a16:creationId xmlns:a16="http://schemas.microsoft.com/office/drawing/2014/main" id="{6E8CC52D-6D67-0413-A69F-399166A73CC9}"/>
              </a:ext>
            </a:extLst>
          </p:cNvPr>
          <p:cNvSpPr>
            <a:spLocks noGrp="1"/>
          </p:cNvSpPr>
          <p:nvPr>
            <p:ph type="body" idx="25" hasCustomPrompt="1"/>
          </p:nvPr>
        </p:nvSpPr>
        <p:spPr>
          <a:xfrm>
            <a:off x="3019367" y="605611"/>
            <a:ext cx="10398637" cy="288767"/>
          </a:xfrm>
          <a:prstGeom prst="rect">
            <a:avLst/>
          </a:prstGeom>
        </p:spPr>
        <p:txBody>
          <a:bodyPr lIns="0" tIns="0" rIns="0" bIns="0" anchor="t" anchorCtr="0">
            <a:noAutofit/>
          </a:bodyPr>
          <a:lstStyle>
            <a:lvl1pPr marL="0" indent="0">
              <a:buNone/>
              <a:defRPr sz="2200" b="0">
                <a:solidFill>
                  <a:srgbClr val="F0F0F0"/>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lvl1pPr>
              <a:defRPr>
                <a:solidFill>
                  <a:schemeClr val="bg1"/>
                </a:solidFill>
              </a:defRPr>
            </a:lvl1pPr>
          </a:lstStyle>
          <a:p>
            <a:fld id="{5BA3E189-2F3A-42E5-B572-3520703B6186}" type="slidenum">
              <a:rPr lang="en-GB" smtClean="0"/>
              <a:pPr/>
              <a:t>‹#›</a:t>
            </a:fld>
            <a:endParaRPr lang="en-GB"/>
          </a:p>
        </p:txBody>
      </p:sp>
      <p:sp>
        <p:nvSpPr>
          <p:cNvPr id="11" name="Text Placeholder 10">
            <a:extLst>
              <a:ext uri="{FF2B5EF4-FFF2-40B4-BE49-F238E27FC236}">
                <a16:creationId xmlns:a16="http://schemas.microsoft.com/office/drawing/2014/main" id="{8AC1D7BA-2901-E7DD-7F8B-6ACD82F693EA}"/>
              </a:ext>
            </a:extLst>
          </p:cNvPr>
          <p:cNvSpPr>
            <a:spLocks noGrp="1"/>
          </p:cNvSpPr>
          <p:nvPr>
            <p:ph type="body" sz="quarter" idx="23" hasCustomPrompt="1"/>
          </p:nvPr>
        </p:nvSpPr>
        <p:spPr>
          <a:xfrm>
            <a:off x="302399" y="6093396"/>
            <a:ext cx="3528001" cy="116604"/>
          </a:xfrm>
          <a:prstGeom prst="rect">
            <a:avLst/>
          </a:prstGeom>
        </p:spPr>
        <p:txBody>
          <a:bodyPr lIns="0" tIns="0" rIns="0" bIns="0"/>
          <a:lstStyle>
            <a:lvl1pPr>
              <a:defRPr sz="800">
                <a:solidFill>
                  <a:schemeClr val="bg1"/>
                </a:solidFill>
                <a:latin typeface="DM Sans" pitchFamily="2" charset="0"/>
              </a:defRPr>
            </a:lvl1pPr>
            <a:lvl5pPr>
              <a:defRPr sz="800">
                <a:solidFill>
                  <a:schemeClr val="bg1"/>
                </a:solidFill>
                <a:latin typeface="DM Sans" pitchFamily="2" charset="0"/>
              </a:defRPr>
            </a:lvl5pPr>
          </a:lstStyle>
          <a:p>
            <a:pPr lvl="0"/>
            <a:r>
              <a:rPr lang="fr-FR"/>
              <a:t>Note: 1. xxx</a:t>
            </a:r>
          </a:p>
          <a:p>
            <a:pPr lvl="4"/>
            <a:endParaRPr lang="en-GB"/>
          </a:p>
        </p:txBody>
      </p:sp>
      <p:sp>
        <p:nvSpPr>
          <p:cNvPr id="12" name="Text Placeholder 10">
            <a:extLst>
              <a:ext uri="{FF2B5EF4-FFF2-40B4-BE49-F238E27FC236}">
                <a16:creationId xmlns:a16="http://schemas.microsoft.com/office/drawing/2014/main" id="{0B16873F-AAEB-6AEF-DB12-A805D256CA30}"/>
              </a:ext>
            </a:extLst>
          </p:cNvPr>
          <p:cNvSpPr>
            <a:spLocks noGrp="1"/>
          </p:cNvSpPr>
          <p:nvPr>
            <p:ph type="body" sz="quarter" idx="24" hasCustomPrompt="1"/>
          </p:nvPr>
        </p:nvSpPr>
        <p:spPr>
          <a:xfrm>
            <a:off x="302398" y="6214540"/>
            <a:ext cx="3528001" cy="121588"/>
          </a:xfrm>
          <a:prstGeom prst="rect">
            <a:avLst/>
          </a:prstGeom>
        </p:spPr>
        <p:txBody>
          <a:bodyPr lIns="0" tIns="0" rIns="0" bIns="0"/>
          <a:lstStyle>
            <a:lvl1pPr>
              <a:defRPr sz="800">
                <a:solidFill>
                  <a:schemeClr val="bg1"/>
                </a:solidFill>
                <a:latin typeface="DM Sans" pitchFamily="2" charset="0"/>
              </a:defRPr>
            </a:lvl1pPr>
            <a:lvl5pPr>
              <a:defRPr sz="800">
                <a:solidFill>
                  <a:schemeClr val="bg1"/>
                </a:solidFill>
                <a:latin typeface="DM Sans" pitchFamily="2" charset="0"/>
              </a:defRPr>
            </a:lvl5pPr>
          </a:lstStyle>
          <a:p>
            <a:pPr lvl="0"/>
            <a:r>
              <a:rPr lang="fr-FR"/>
              <a:t>Source: xxx</a:t>
            </a:r>
          </a:p>
          <a:p>
            <a:pPr lvl="4"/>
            <a:endParaRPr lang="en-GB"/>
          </a:p>
        </p:txBody>
      </p:sp>
      <p:pic>
        <p:nvPicPr>
          <p:cNvPr id="6" name="Picture 12">
            <a:extLst>
              <a:ext uri="{FF2B5EF4-FFF2-40B4-BE49-F238E27FC236}">
                <a16:creationId xmlns:a16="http://schemas.microsoft.com/office/drawing/2014/main" id="{3CAF311D-C2E4-6A3E-E5FC-FA28DAAF6C6B}"/>
              </a:ext>
            </a:extLst>
          </p:cNvPr>
          <p:cNvPicPr>
            <a:picLocks noChangeAspect="1"/>
          </p:cNvPicPr>
          <p:nvPr userDrawn="1"/>
        </p:nvPicPr>
        <p:blipFill>
          <a:blip r:embed="rId2">
            <a:extLst>
              <a:ext uri="{96DAC541-7B7A-43D3-8B79-37D633B846F1}">
                <asvg:svgBlip xmlns:asvg="http://schemas.microsoft.com/office/drawing/2016/SVG/main" r:embed="rId3"/>
              </a:ext>
            </a:extLst>
          </a:blip>
          <a:srcRect/>
          <a:stretch/>
        </p:blipFill>
        <p:spPr>
          <a:xfrm>
            <a:off x="9532948" y="6208276"/>
            <a:ext cx="2510023" cy="485060"/>
          </a:xfrm>
          <a:prstGeom prst="rect">
            <a:avLst/>
          </a:prstGeom>
        </p:spPr>
      </p:pic>
      <p:sp>
        <p:nvSpPr>
          <p:cNvPr id="20" name="Title 3">
            <a:extLst>
              <a:ext uri="{FF2B5EF4-FFF2-40B4-BE49-F238E27FC236}">
                <a16:creationId xmlns:a16="http://schemas.microsoft.com/office/drawing/2014/main" id="{7B285ACC-DD61-9690-28D9-722B94CAE42B}"/>
              </a:ext>
            </a:extLst>
          </p:cNvPr>
          <p:cNvSpPr>
            <a:spLocks noGrp="1"/>
          </p:cNvSpPr>
          <p:nvPr>
            <p:ph type="title" hasCustomPrompt="1"/>
          </p:nvPr>
        </p:nvSpPr>
        <p:spPr>
          <a:xfrm>
            <a:off x="3019368" y="302400"/>
            <a:ext cx="10398636" cy="303211"/>
          </a:xfrm>
          <a:prstGeom prst="rect">
            <a:avLst/>
          </a:prstGeom>
        </p:spPr>
        <p:txBody>
          <a:bodyPr lIns="0" tIns="0" rIns="0" bIns="0" anchor="t" anchorCtr="0"/>
          <a:lstStyle>
            <a:lvl1pPr>
              <a:defRPr sz="2500">
                <a:solidFill>
                  <a:schemeClr val="bg1"/>
                </a:solidFill>
              </a:defRPr>
            </a:lvl1pPr>
          </a:lstStyle>
          <a:p>
            <a:r>
              <a:rPr lang="en-US"/>
              <a:t>Slide title</a:t>
            </a:r>
            <a:endParaRPr lang="en-GB"/>
          </a:p>
        </p:txBody>
      </p:sp>
      <p:sp>
        <p:nvSpPr>
          <p:cNvPr id="4" name="Text Placeholder 6">
            <a:extLst>
              <a:ext uri="{FF2B5EF4-FFF2-40B4-BE49-F238E27FC236}">
                <a16:creationId xmlns:a16="http://schemas.microsoft.com/office/drawing/2014/main" id="{9676D01E-BF11-8F7A-EC38-E9539F5F6D98}"/>
              </a:ext>
            </a:extLst>
          </p:cNvPr>
          <p:cNvSpPr>
            <a:spLocks noGrp="1"/>
          </p:cNvSpPr>
          <p:nvPr>
            <p:ph type="body" sz="quarter" idx="26" hasCustomPrompt="1"/>
          </p:nvPr>
        </p:nvSpPr>
        <p:spPr>
          <a:xfrm>
            <a:off x="5337853" y="1587090"/>
            <a:ext cx="4739268" cy="5025347"/>
          </a:xfrm>
          <a:prstGeom prst="rect">
            <a:avLst/>
          </a:prstGeom>
        </p:spPr>
        <p:txBody>
          <a:bodyPr lIns="0" tIns="0" rIns="0" bIns="0"/>
          <a:lstStyle>
            <a:lvl1pPr>
              <a:spcAft>
                <a:spcPts val="1000"/>
              </a:spcAft>
              <a:defRPr sz="1400" b="0">
                <a:solidFill>
                  <a:schemeClr val="bg1"/>
                </a:solidFill>
                <a:latin typeface="+mn-lt"/>
              </a:defRPr>
            </a:lvl1pPr>
            <a:lvl2pPr marL="0" indent="0">
              <a:lnSpc>
                <a:spcPct val="100000"/>
              </a:lnSpc>
              <a:spcBef>
                <a:spcPts val="0"/>
              </a:spcBef>
              <a:spcAft>
                <a:spcPts val="0"/>
              </a:spcAft>
              <a:buNone/>
              <a:defRPr sz="1200"/>
            </a:lvl2pPr>
            <a:lvl3pPr>
              <a:buClr>
                <a:schemeClr val="accent4"/>
              </a:buClr>
              <a:defRPr sz="1800"/>
            </a:lvl3pPr>
            <a:lvl4pPr>
              <a:buClr>
                <a:schemeClr val="accent3"/>
              </a:buClr>
              <a:defRPr sz="1800"/>
            </a:lvl4pPr>
            <a:lvl5pPr>
              <a:defRPr sz="1200"/>
            </a:lvl5pPr>
          </a:lstStyle>
          <a:p>
            <a:pPr lvl="0"/>
            <a:r>
              <a:rPr lang="en-US"/>
              <a:t>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in, </a:t>
            </a:r>
            <a:r>
              <a:rPr lang="en-US" err="1"/>
              <a:t>hendrerit</a:t>
            </a:r>
            <a:r>
              <a:rPr lang="en-US"/>
              <a:t> </a:t>
            </a:r>
            <a:r>
              <a:rPr lang="en-US" err="1"/>
              <a:t>quam</a:t>
            </a:r>
            <a:r>
              <a:rPr lang="en-US"/>
              <a:t>. </a:t>
            </a:r>
            <a:r>
              <a:rPr lang="en-US" err="1"/>
              <a:t>Curabitur</a:t>
            </a:r>
            <a:r>
              <a:rPr lang="en-US"/>
              <a:t> </a:t>
            </a:r>
            <a:r>
              <a:rPr lang="en-US" err="1"/>
              <a:t>tristique</a:t>
            </a:r>
            <a:r>
              <a:rPr lang="en-US"/>
              <a:t> </a:t>
            </a:r>
            <a:r>
              <a:rPr lang="en-US" err="1"/>
              <a:t>augue</a:t>
            </a:r>
            <a:r>
              <a:rPr lang="en-US"/>
              <a:t> sit </a:t>
            </a:r>
            <a:r>
              <a:rPr lang="en-US" err="1"/>
              <a:t>amet</a:t>
            </a:r>
            <a:r>
              <a:rPr lang="en-US"/>
              <a:t> magna </a:t>
            </a:r>
            <a:r>
              <a:rPr lang="en-US" err="1"/>
              <a:t>commodo</a:t>
            </a:r>
            <a:r>
              <a:rPr lang="en-US"/>
              <a:t> maximus. Integer </a:t>
            </a:r>
            <a:r>
              <a:rPr lang="en-US" err="1"/>
              <a:t>felis</a:t>
            </a:r>
            <a:r>
              <a:rPr lang="en-US"/>
              <a:t> </a:t>
            </a:r>
            <a:r>
              <a:rPr lang="en-US" err="1"/>
              <a:t>metus</a:t>
            </a:r>
            <a:r>
              <a:rPr lang="en-US"/>
              <a:t>, </a:t>
            </a:r>
            <a:r>
              <a:rPr lang="en-US" err="1"/>
              <a:t>commodo</a:t>
            </a:r>
            <a:r>
              <a:rPr lang="en-US"/>
              <a:t> et dictum at, </a:t>
            </a:r>
            <a:r>
              <a:rPr lang="en-US" err="1"/>
              <a:t>finibus</a:t>
            </a:r>
            <a:r>
              <a:rPr lang="en-US"/>
              <a:t> et </a:t>
            </a:r>
            <a:r>
              <a:rPr lang="en-US" err="1"/>
              <a:t>felis</a:t>
            </a:r>
            <a:r>
              <a:rPr lang="en-US"/>
              <a:t>. </a:t>
            </a:r>
          </a:p>
          <a:p>
            <a:pPr lvl="0"/>
            <a:endParaRPr lang="en-US"/>
          </a:p>
          <a:p>
            <a:pPr marL="0" marR="0" lvl="0" indent="0" algn="l" defTabSz="914400" rtl="0" eaLnBrk="1" fontAlgn="auto" latinLnBrk="0" hangingPunct="1">
              <a:lnSpc>
                <a:spcPct val="100000"/>
              </a:lnSpc>
              <a:spcBef>
                <a:spcPts val="0"/>
              </a:spcBef>
              <a:spcAft>
                <a:spcPts val="1000"/>
              </a:spcAft>
              <a:buClrTx/>
              <a:buSzTx/>
              <a:buFont typeface="Arial" panose="020B0604020202020204" pitchFamily="34" charset="0"/>
              <a:buNone/>
              <a:tabLst/>
              <a:defRPr/>
            </a:pPr>
            <a:r>
              <a:rPr lang="en-US"/>
              <a:t>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in, </a:t>
            </a:r>
            <a:r>
              <a:rPr lang="en-US" err="1"/>
              <a:t>hendrerit</a:t>
            </a:r>
            <a:r>
              <a:rPr lang="en-US"/>
              <a:t> </a:t>
            </a:r>
            <a:r>
              <a:rPr lang="en-US" err="1"/>
              <a:t>quam</a:t>
            </a:r>
            <a:r>
              <a:rPr lang="en-US"/>
              <a:t>. </a:t>
            </a:r>
            <a:r>
              <a:rPr lang="en-US" err="1"/>
              <a:t>Curabitur</a:t>
            </a:r>
            <a:r>
              <a:rPr lang="en-US"/>
              <a:t> </a:t>
            </a:r>
            <a:r>
              <a:rPr lang="en-US" err="1"/>
              <a:t>tristique</a:t>
            </a:r>
            <a:r>
              <a:rPr lang="en-US"/>
              <a:t> </a:t>
            </a:r>
            <a:r>
              <a:rPr lang="en-US" err="1"/>
              <a:t>augue</a:t>
            </a:r>
            <a:r>
              <a:rPr lang="en-US"/>
              <a:t> sit </a:t>
            </a:r>
            <a:r>
              <a:rPr lang="en-US" err="1"/>
              <a:t>amet</a:t>
            </a:r>
            <a:r>
              <a:rPr lang="en-US"/>
              <a:t> magna </a:t>
            </a:r>
            <a:r>
              <a:rPr lang="en-US" err="1"/>
              <a:t>commodo</a:t>
            </a:r>
            <a:r>
              <a:rPr lang="en-US"/>
              <a:t> maximus. Integer </a:t>
            </a:r>
            <a:r>
              <a:rPr lang="en-US" err="1"/>
              <a:t>felis</a:t>
            </a:r>
            <a:r>
              <a:rPr lang="en-US"/>
              <a:t> </a:t>
            </a:r>
            <a:r>
              <a:rPr lang="en-US" err="1"/>
              <a:t>metus</a:t>
            </a:r>
            <a:r>
              <a:rPr lang="en-US"/>
              <a:t>, </a:t>
            </a:r>
            <a:r>
              <a:rPr lang="en-US" err="1"/>
              <a:t>commodo</a:t>
            </a:r>
            <a:r>
              <a:rPr lang="en-US"/>
              <a:t> et dictum at, </a:t>
            </a:r>
            <a:r>
              <a:rPr lang="en-US" err="1"/>
              <a:t>finibus</a:t>
            </a:r>
            <a:r>
              <a:rPr lang="en-US"/>
              <a:t> et </a:t>
            </a:r>
            <a:r>
              <a:rPr lang="en-US" err="1"/>
              <a:t>felis</a:t>
            </a:r>
            <a:r>
              <a:rPr lang="en-US"/>
              <a:t>.</a:t>
            </a:r>
            <a:endParaRPr lang="en-GB"/>
          </a:p>
          <a:p>
            <a:pPr lvl="0"/>
            <a:endParaRPr lang="en-GB"/>
          </a:p>
          <a:p>
            <a:pPr marL="0" marR="0" lvl="0" indent="0" algn="l" defTabSz="914400" rtl="0" eaLnBrk="1" fontAlgn="auto" latinLnBrk="0" hangingPunct="1">
              <a:lnSpc>
                <a:spcPct val="100000"/>
              </a:lnSpc>
              <a:spcBef>
                <a:spcPts val="0"/>
              </a:spcBef>
              <a:spcAft>
                <a:spcPts val="1000"/>
              </a:spcAft>
              <a:buClrTx/>
              <a:buSzTx/>
              <a:buFont typeface="Arial" panose="020B0604020202020204" pitchFamily="34" charset="0"/>
              <a:buNone/>
              <a:tabLst/>
              <a:defRPr/>
            </a:pPr>
            <a:r>
              <a:rPr lang="en-US"/>
              <a:t>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in, </a:t>
            </a:r>
            <a:r>
              <a:rPr lang="en-US" err="1"/>
              <a:t>hendrerit</a:t>
            </a:r>
            <a:r>
              <a:rPr lang="en-US"/>
              <a:t> </a:t>
            </a:r>
            <a:r>
              <a:rPr lang="en-US" err="1"/>
              <a:t>quam</a:t>
            </a:r>
            <a:r>
              <a:rPr lang="en-US"/>
              <a:t>. </a:t>
            </a:r>
            <a:r>
              <a:rPr lang="en-US" err="1"/>
              <a:t>Curabitur</a:t>
            </a:r>
            <a:r>
              <a:rPr lang="en-US"/>
              <a:t> </a:t>
            </a:r>
            <a:r>
              <a:rPr lang="en-US" err="1"/>
              <a:t>tristique</a:t>
            </a:r>
            <a:r>
              <a:rPr lang="en-US"/>
              <a:t> </a:t>
            </a:r>
            <a:r>
              <a:rPr lang="en-US" err="1"/>
              <a:t>augue</a:t>
            </a:r>
            <a:r>
              <a:rPr lang="en-US"/>
              <a:t> sit </a:t>
            </a:r>
            <a:r>
              <a:rPr lang="en-US" err="1"/>
              <a:t>amet</a:t>
            </a:r>
            <a:r>
              <a:rPr lang="en-US"/>
              <a:t> magna </a:t>
            </a:r>
            <a:r>
              <a:rPr lang="en-US" err="1"/>
              <a:t>commodo</a:t>
            </a:r>
            <a:r>
              <a:rPr lang="en-US"/>
              <a:t> maximus. Integer </a:t>
            </a:r>
            <a:r>
              <a:rPr lang="en-US" err="1"/>
              <a:t>felis</a:t>
            </a:r>
            <a:r>
              <a:rPr lang="en-US"/>
              <a:t> </a:t>
            </a:r>
            <a:r>
              <a:rPr lang="en-US" err="1"/>
              <a:t>metus</a:t>
            </a:r>
            <a:r>
              <a:rPr lang="en-US"/>
              <a:t>, </a:t>
            </a:r>
            <a:r>
              <a:rPr lang="en-US" err="1"/>
              <a:t>commodo</a:t>
            </a:r>
            <a:r>
              <a:rPr lang="en-US"/>
              <a:t> et dictum at, </a:t>
            </a:r>
            <a:r>
              <a:rPr lang="en-US" err="1"/>
              <a:t>finibus</a:t>
            </a:r>
            <a:r>
              <a:rPr lang="en-US"/>
              <a:t> et </a:t>
            </a:r>
            <a:r>
              <a:rPr lang="en-US" err="1"/>
              <a:t>felis</a:t>
            </a:r>
            <a:r>
              <a:rPr lang="en-US"/>
              <a:t>. </a:t>
            </a:r>
            <a:endParaRPr lang="en-GB"/>
          </a:p>
          <a:p>
            <a:pPr lvl="0"/>
            <a:endParaRPr lang="en-US"/>
          </a:p>
        </p:txBody>
      </p:sp>
      <p:sp>
        <p:nvSpPr>
          <p:cNvPr id="9" name="Text Placeholder 6">
            <a:extLst>
              <a:ext uri="{FF2B5EF4-FFF2-40B4-BE49-F238E27FC236}">
                <a16:creationId xmlns:a16="http://schemas.microsoft.com/office/drawing/2014/main" id="{BC2F385B-261E-1F8B-337C-E322EA219F40}"/>
              </a:ext>
            </a:extLst>
          </p:cNvPr>
          <p:cNvSpPr>
            <a:spLocks noGrp="1"/>
          </p:cNvSpPr>
          <p:nvPr>
            <p:ph type="body" sz="quarter" idx="27" hasCustomPrompt="1"/>
          </p:nvPr>
        </p:nvSpPr>
        <p:spPr>
          <a:xfrm>
            <a:off x="3019367" y="1587090"/>
            <a:ext cx="1641843" cy="5025347"/>
          </a:xfrm>
          <a:prstGeom prst="rect">
            <a:avLst/>
          </a:prstGeom>
        </p:spPr>
        <p:txBody>
          <a:bodyPr lIns="0" tIns="0" rIns="0" bIns="0"/>
          <a:lstStyle>
            <a:lvl1pPr>
              <a:spcAft>
                <a:spcPts val="1000"/>
              </a:spcAft>
              <a:defRPr sz="1200" b="0">
                <a:solidFill>
                  <a:srgbClr val="F0F0F0"/>
                </a:solidFill>
                <a:latin typeface="+mn-lt"/>
              </a:defRPr>
            </a:lvl1pPr>
            <a:lvl2pPr marL="0" indent="0">
              <a:lnSpc>
                <a:spcPct val="100000"/>
              </a:lnSpc>
              <a:spcBef>
                <a:spcPts val="0"/>
              </a:spcBef>
              <a:spcAft>
                <a:spcPts val="0"/>
              </a:spcAft>
              <a:buNone/>
              <a:defRPr sz="1200"/>
            </a:lvl2pPr>
            <a:lvl3pPr>
              <a:buClr>
                <a:schemeClr val="accent4"/>
              </a:buClr>
              <a:defRPr sz="1800"/>
            </a:lvl3pPr>
            <a:lvl4pPr>
              <a:buClr>
                <a:schemeClr val="accent3"/>
              </a:buClr>
              <a:defRPr sz="1800"/>
            </a:lvl4pPr>
            <a:lvl5pPr>
              <a:defRPr sz="1200"/>
            </a:lvl5pPr>
          </a:lstStyle>
          <a:p>
            <a:pPr lvl="0"/>
            <a:r>
              <a:rPr lang="en-US"/>
              <a:t>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in, </a:t>
            </a:r>
            <a:r>
              <a:rPr lang="en-US" err="1"/>
              <a:t>hendrerit</a:t>
            </a:r>
            <a:r>
              <a:rPr lang="en-US"/>
              <a:t> </a:t>
            </a:r>
            <a:r>
              <a:rPr lang="en-US" err="1"/>
              <a:t>quam</a:t>
            </a:r>
            <a:r>
              <a:rPr lang="en-US"/>
              <a:t>. </a:t>
            </a:r>
          </a:p>
          <a:p>
            <a:pPr lvl="0"/>
            <a:endParaRPr lang="en-US"/>
          </a:p>
          <a:p>
            <a:pPr lvl="0"/>
            <a:r>
              <a:rPr lang="en-US" err="1"/>
              <a:t>Curabitur</a:t>
            </a:r>
            <a:r>
              <a:rPr lang="en-US"/>
              <a:t> </a:t>
            </a:r>
            <a:r>
              <a:rPr lang="en-US" err="1"/>
              <a:t>tristique</a:t>
            </a:r>
            <a:r>
              <a:rPr lang="en-US"/>
              <a:t> </a:t>
            </a:r>
            <a:r>
              <a:rPr lang="en-US" err="1"/>
              <a:t>augue</a:t>
            </a:r>
            <a:r>
              <a:rPr lang="en-US"/>
              <a:t> sit </a:t>
            </a:r>
            <a:r>
              <a:rPr lang="en-US" err="1"/>
              <a:t>amet</a:t>
            </a:r>
            <a:r>
              <a:rPr lang="en-US"/>
              <a:t> magna </a:t>
            </a:r>
            <a:r>
              <a:rPr lang="en-US" err="1"/>
              <a:t>commodo</a:t>
            </a:r>
            <a:r>
              <a:rPr lang="en-US"/>
              <a:t> maximus. Integer </a:t>
            </a:r>
            <a:r>
              <a:rPr lang="en-US" err="1"/>
              <a:t>felis</a:t>
            </a:r>
            <a:r>
              <a:rPr lang="en-US"/>
              <a:t> </a:t>
            </a:r>
            <a:r>
              <a:rPr lang="en-US" err="1"/>
              <a:t>metus</a:t>
            </a:r>
            <a:r>
              <a:rPr lang="en-US"/>
              <a:t>, </a:t>
            </a:r>
            <a:r>
              <a:rPr lang="en-US" err="1"/>
              <a:t>commodo</a:t>
            </a:r>
            <a:r>
              <a:rPr lang="en-US"/>
              <a:t> et dictum at, </a:t>
            </a:r>
            <a:r>
              <a:rPr lang="en-US" err="1"/>
              <a:t>finibus</a:t>
            </a:r>
            <a:r>
              <a:rPr lang="en-US"/>
              <a:t> et </a:t>
            </a:r>
            <a:r>
              <a:rPr lang="en-US" err="1"/>
              <a:t>felis</a:t>
            </a:r>
            <a:endParaRPr lang="en-US"/>
          </a:p>
          <a:p>
            <a:pPr lvl="0"/>
            <a:endParaRPr lang="en-US"/>
          </a:p>
          <a:p>
            <a:pPr lvl="0"/>
            <a:r>
              <a:rPr lang="en-US" err="1"/>
              <a:t>Curabitur</a:t>
            </a:r>
            <a:r>
              <a:rPr lang="en-US"/>
              <a:t> </a:t>
            </a:r>
            <a:r>
              <a:rPr lang="en-US" err="1"/>
              <a:t>tristique</a:t>
            </a:r>
            <a:r>
              <a:rPr lang="en-US"/>
              <a:t> </a:t>
            </a:r>
            <a:r>
              <a:rPr lang="en-US" err="1"/>
              <a:t>augue</a:t>
            </a:r>
            <a:r>
              <a:rPr lang="en-US"/>
              <a:t> sit </a:t>
            </a:r>
            <a:r>
              <a:rPr lang="en-US" err="1"/>
              <a:t>amet</a:t>
            </a:r>
            <a:r>
              <a:rPr lang="en-US"/>
              <a:t> magna </a:t>
            </a:r>
            <a:r>
              <a:rPr lang="en-US" err="1"/>
              <a:t>commodo</a:t>
            </a:r>
            <a:r>
              <a:rPr lang="en-US"/>
              <a:t> maximus. Integer </a:t>
            </a:r>
            <a:r>
              <a:rPr lang="en-US" err="1"/>
              <a:t>felis</a:t>
            </a:r>
            <a:r>
              <a:rPr lang="en-US"/>
              <a:t> </a:t>
            </a:r>
            <a:r>
              <a:rPr lang="en-US" err="1"/>
              <a:t>metus</a:t>
            </a:r>
            <a:r>
              <a:rPr lang="en-US"/>
              <a:t>, </a:t>
            </a:r>
            <a:r>
              <a:rPr lang="en-US" err="1"/>
              <a:t>commodo</a:t>
            </a:r>
            <a:r>
              <a:rPr lang="en-US"/>
              <a:t> et dictum at, </a:t>
            </a:r>
            <a:r>
              <a:rPr lang="en-US" err="1"/>
              <a:t>finibus</a:t>
            </a:r>
            <a:r>
              <a:rPr lang="en-US"/>
              <a:t> et </a:t>
            </a:r>
            <a:r>
              <a:rPr lang="en-US" err="1"/>
              <a:t>felis</a:t>
            </a:r>
            <a:endParaRPr lang="en-US"/>
          </a:p>
        </p:txBody>
      </p:sp>
      <p:sp>
        <p:nvSpPr>
          <p:cNvPr id="3" name="TextBox 2">
            <a:extLst>
              <a:ext uri="{FF2B5EF4-FFF2-40B4-BE49-F238E27FC236}">
                <a16:creationId xmlns:a16="http://schemas.microsoft.com/office/drawing/2014/main" id="{3A99328E-06BF-44B3-56AC-F56DF771F388}"/>
              </a:ext>
            </a:extLst>
          </p:cNvPr>
          <p:cNvSpPr txBox="1"/>
          <p:nvPr userDrawn="1"/>
        </p:nvSpPr>
        <p:spPr>
          <a:xfrm>
            <a:off x="640800" y="6433200"/>
            <a:ext cx="4245429" cy="146194"/>
          </a:xfrm>
          <a:prstGeom prst="rect">
            <a:avLst/>
          </a:prstGeom>
          <a:noFill/>
        </p:spPr>
        <p:txBody>
          <a:bodyPr wrap="square" lIns="0" tIns="0" rIns="0" bIns="0" rtlCol="0" anchor="ctr" anchorCtr="0">
            <a:spAutoFit/>
          </a:bodyPr>
          <a:lstStyle/>
          <a:p>
            <a:r>
              <a:rPr lang="en-US" sz="950" b="1" spc="10">
                <a:solidFill>
                  <a:schemeClr val="bg1"/>
                </a:solidFill>
              </a:rPr>
              <a:t>Biotech</a:t>
            </a:r>
            <a:r>
              <a:rPr lang="en-US" sz="950" spc="-20">
                <a:solidFill>
                  <a:schemeClr val="bg1"/>
                </a:solidFill>
              </a:rPr>
              <a:t> | Nature, enhanced by science</a:t>
            </a:r>
            <a:endParaRPr lang="en-US" sz="950" spc="10">
              <a:solidFill>
                <a:schemeClr val="bg1"/>
              </a:solidFill>
            </a:endParaRPr>
          </a:p>
        </p:txBody>
      </p:sp>
    </p:spTree>
    <p:extLst>
      <p:ext uri="{BB962C8B-B14F-4D97-AF65-F5344CB8AC3E}">
        <p14:creationId xmlns:p14="http://schemas.microsoft.com/office/powerpoint/2010/main" val="65762910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image" Target="../media/image1.png"/><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A8284EEA-DB15-877E-B5BC-684C3B1C7519}"/>
              </a:ext>
            </a:extLst>
          </p:cNvPr>
          <p:cNvSpPr>
            <a:spLocks noGrp="1"/>
          </p:cNvSpPr>
          <p:nvPr>
            <p:ph type="title"/>
          </p:nvPr>
        </p:nvSpPr>
        <p:spPr>
          <a:xfrm>
            <a:off x="302400" y="302400"/>
            <a:ext cx="11591925" cy="303211"/>
          </a:xfrm>
          <a:prstGeom prst="rect">
            <a:avLst/>
          </a:prstGeom>
        </p:spPr>
        <p:txBody>
          <a:bodyPr vert="horz" lIns="0" tIns="0" rIns="0" bIns="0" rtlCol="0" anchor="t">
            <a:noAutofit/>
          </a:bodyPr>
          <a:lstStyle/>
          <a:p>
            <a:r>
              <a:rPr lang="en-US"/>
              <a:t>Slide title</a:t>
            </a:r>
            <a:endParaRPr lang="en-GB"/>
          </a:p>
        </p:txBody>
      </p:sp>
      <p:sp>
        <p:nvSpPr>
          <p:cNvPr id="3" name="Text Placeholder 2">
            <a:extLst>
              <a:ext uri="{FF2B5EF4-FFF2-40B4-BE49-F238E27FC236}">
                <a16:creationId xmlns:a16="http://schemas.microsoft.com/office/drawing/2014/main" id="{9DAB31A0-C76F-F979-3B31-8689A35AD564}"/>
              </a:ext>
            </a:extLst>
          </p:cNvPr>
          <p:cNvSpPr>
            <a:spLocks noGrp="1"/>
          </p:cNvSpPr>
          <p:nvPr>
            <p:ph type="body" idx="1"/>
          </p:nvPr>
        </p:nvSpPr>
        <p:spPr>
          <a:xfrm>
            <a:off x="302398" y="1342800"/>
            <a:ext cx="8062140" cy="4343401"/>
          </a:xfrm>
          <a:prstGeom prst="rect">
            <a:avLst/>
          </a:prstGeom>
        </p:spPr>
        <p:txBody>
          <a:bodyPr vert="horz" wrap="square" lIns="0" tIns="0" rIns="0" bIns="0" rtlCol="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a:p>
            <a:pPr lvl="4"/>
            <a:r>
              <a:rPr lang="en-US"/>
              <a:t>level</a:t>
            </a:r>
          </a:p>
        </p:txBody>
      </p:sp>
      <p:sp>
        <p:nvSpPr>
          <p:cNvPr id="6" name="Slide Number Placeholder 5">
            <a:extLst>
              <a:ext uri="{FF2B5EF4-FFF2-40B4-BE49-F238E27FC236}">
                <a16:creationId xmlns:a16="http://schemas.microsoft.com/office/drawing/2014/main" id="{8B787A9F-FBCF-2FDC-44BD-7CCB46F09F99}"/>
              </a:ext>
            </a:extLst>
          </p:cNvPr>
          <p:cNvSpPr>
            <a:spLocks noGrp="1"/>
          </p:cNvSpPr>
          <p:nvPr>
            <p:ph type="sldNum" sz="quarter" idx="4"/>
          </p:nvPr>
        </p:nvSpPr>
        <p:spPr>
          <a:xfrm>
            <a:off x="302400" y="6450806"/>
            <a:ext cx="1040625" cy="109061"/>
          </a:xfrm>
          <a:prstGeom prst="rect">
            <a:avLst/>
          </a:prstGeom>
        </p:spPr>
        <p:txBody>
          <a:bodyPr vert="horz" lIns="0" tIns="0" rIns="0" bIns="0" rtlCol="0" anchor="ctr"/>
          <a:lstStyle>
            <a:lvl1pPr algn="l">
              <a:defRPr sz="800">
                <a:solidFill>
                  <a:schemeClr val="tx1"/>
                </a:solidFill>
              </a:defRPr>
            </a:lvl1pPr>
          </a:lstStyle>
          <a:p>
            <a:fld id="{5BA3E189-2F3A-42E5-B572-3520703B6186}" type="slidenum">
              <a:rPr lang="en-GB" smtClean="0"/>
              <a:pPr/>
              <a:t>‹#›</a:t>
            </a:fld>
            <a:endParaRPr lang="en-GB"/>
          </a:p>
        </p:txBody>
      </p:sp>
      <p:pic>
        <p:nvPicPr>
          <p:cNvPr id="13" name="Picture 12">
            <a:extLst>
              <a:ext uri="{FF2B5EF4-FFF2-40B4-BE49-F238E27FC236}">
                <a16:creationId xmlns:a16="http://schemas.microsoft.com/office/drawing/2014/main" id="{AD80A457-45C5-75A1-09C7-045A87BE7C52}"/>
              </a:ext>
            </a:extLst>
          </p:cNvPr>
          <p:cNvPicPr>
            <a:picLocks noChangeAspect="1"/>
          </p:cNvPicPr>
          <p:nvPr userDrawn="1"/>
        </p:nvPicPr>
        <p:blipFill>
          <a:blip r:embed="rId23" cstate="screen">
            <a:extLst>
              <a:ext uri="{28A0092B-C50C-407E-A947-70E740481C1C}">
                <a14:useLocalDpi xmlns:a14="http://schemas.microsoft.com/office/drawing/2010/main"/>
              </a:ext>
            </a:extLst>
          </a:blip>
          <a:stretch>
            <a:fillRect/>
          </a:stretch>
        </p:blipFill>
        <p:spPr>
          <a:xfrm>
            <a:off x="9532938" y="6208276"/>
            <a:ext cx="2510043" cy="485060"/>
          </a:xfrm>
          <a:prstGeom prst="rect">
            <a:avLst/>
          </a:prstGeom>
        </p:spPr>
      </p:pic>
      <p:sp>
        <p:nvSpPr>
          <p:cNvPr id="5" name="Rectangle 49" hidden="1">
            <a:extLst>
              <a:ext uri="{FF2B5EF4-FFF2-40B4-BE49-F238E27FC236}">
                <a16:creationId xmlns:a16="http://schemas.microsoft.com/office/drawing/2014/main" id="{17A75217-5F78-4715-2CB4-CA95A7504328}"/>
              </a:ext>
            </a:extLst>
          </p:cNvPr>
          <p:cNvSpPr/>
          <p:nvPr userDrawn="1"/>
        </p:nvSpPr>
        <p:spPr>
          <a:xfrm>
            <a:off x="9368456" y="1006197"/>
            <a:ext cx="2568769" cy="184666"/>
          </a:xfrm>
          <a:prstGeom prst="rect">
            <a:avLst/>
          </a:prstGeom>
          <a:noFill/>
          <a:ln w="6350" cap="sq">
            <a:noFill/>
            <a:miter lim="800000"/>
          </a:ln>
          <a:extLst>
            <a:ext uri="{909E8E84-426E-40DD-AFC4-6F175D3DCCD1}">
              <a14:hiddenFill xmlns:a14="http://schemas.microsoft.com/office/drawing/2010/main">
                <a:solidFill>
                  <a:schemeClr val="tx2"/>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72000" bIns="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r">
              <a:spcBef>
                <a:spcPct val="50000"/>
              </a:spcBef>
              <a:spcAft>
                <a:spcPct val="0"/>
              </a:spcAft>
            </a:pPr>
            <a:r>
              <a:rPr lang="en-US" sz="1200">
                <a:solidFill>
                  <a:schemeClr val="tx1">
                    <a:lumMod val="100000"/>
                  </a:schemeClr>
                </a:solidFill>
                <a:latin typeface="DM Sans" pitchFamily="2" charset="0"/>
              </a:rPr>
              <a:t>/DOCUMENT STATUS</a:t>
            </a:r>
          </a:p>
        </p:txBody>
      </p:sp>
      <p:sp>
        <p:nvSpPr>
          <p:cNvPr id="4" name="TextBox 3">
            <a:extLst>
              <a:ext uri="{FF2B5EF4-FFF2-40B4-BE49-F238E27FC236}">
                <a16:creationId xmlns:a16="http://schemas.microsoft.com/office/drawing/2014/main" id="{FC27C694-75C7-47DF-8F03-629980896AF2}"/>
              </a:ext>
            </a:extLst>
          </p:cNvPr>
          <p:cNvSpPr txBox="1"/>
          <p:nvPr userDrawn="1"/>
        </p:nvSpPr>
        <p:spPr>
          <a:xfrm>
            <a:off x="640800" y="6433200"/>
            <a:ext cx="4245429" cy="146194"/>
          </a:xfrm>
          <a:prstGeom prst="rect">
            <a:avLst/>
          </a:prstGeom>
          <a:noFill/>
        </p:spPr>
        <p:txBody>
          <a:bodyPr wrap="square" lIns="0" tIns="0" rIns="0" bIns="0" rtlCol="0" anchor="ctr" anchorCtr="0">
            <a:spAutoFit/>
          </a:bodyPr>
          <a:lstStyle/>
          <a:p>
            <a:r>
              <a:rPr lang="en-US" sz="950" b="1" spc="10">
                <a:solidFill>
                  <a:schemeClr val="tx1"/>
                </a:solidFill>
              </a:rPr>
              <a:t>Biotech</a:t>
            </a:r>
            <a:r>
              <a:rPr lang="en-US" sz="950" spc="-20">
                <a:solidFill>
                  <a:schemeClr val="tx1"/>
                </a:solidFill>
              </a:rPr>
              <a:t> | Nature, enhanced by science</a:t>
            </a:r>
            <a:endParaRPr lang="en-US" sz="950" spc="10">
              <a:solidFill>
                <a:schemeClr val="tx1"/>
              </a:solidFill>
            </a:endParaRPr>
          </a:p>
        </p:txBody>
      </p:sp>
    </p:spTree>
    <p:extLst>
      <p:ext uri="{BB962C8B-B14F-4D97-AF65-F5344CB8AC3E}">
        <p14:creationId xmlns:p14="http://schemas.microsoft.com/office/powerpoint/2010/main" val="3759020585"/>
      </p:ext>
    </p:extLst>
  </p:cSld>
  <p:clrMap bg1="lt1" tx1="dk1" bg2="lt2" tx2="dk2" accent1="accent1" accent2="accent2" accent3="accent3" accent4="accent4" accent5="accent5" accent6="accent6" hlink="hlink" folHlink="folHlink"/>
  <p:sldLayoutIdLst>
    <p:sldLayoutId id="2147483920" r:id="rId1"/>
    <p:sldLayoutId id="2147483921" r:id="rId2"/>
    <p:sldLayoutId id="2147483927" r:id="rId3"/>
    <p:sldLayoutId id="2147483928" r:id="rId4"/>
    <p:sldLayoutId id="2147483929" r:id="rId5"/>
    <p:sldLayoutId id="2147484009" r:id="rId6"/>
    <p:sldLayoutId id="2147484012" r:id="rId7"/>
    <p:sldLayoutId id="2147484015" r:id="rId8"/>
    <p:sldLayoutId id="2147484017" r:id="rId9"/>
    <p:sldLayoutId id="2147484018" r:id="rId10"/>
    <p:sldLayoutId id="2147484019" r:id="rId11"/>
    <p:sldLayoutId id="2147484020" r:id="rId12"/>
    <p:sldLayoutId id="2147484029" r:id="rId13"/>
    <p:sldLayoutId id="2147484030" r:id="rId14"/>
    <p:sldLayoutId id="2147484031" r:id="rId15"/>
    <p:sldLayoutId id="2147484032" r:id="rId16"/>
    <p:sldLayoutId id="2147484035" r:id="rId17"/>
    <p:sldLayoutId id="2147484036" r:id="rId18"/>
    <p:sldLayoutId id="2147484037" r:id="rId19"/>
    <p:sldLayoutId id="2147484038" r:id="rId20"/>
    <p:sldLayoutId id="2147484039" r:id="rId21"/>
  </p:sldLayoutIdLst>
  <p:hf hdr="0" ftr="0"/>
  <p:txStyles>
    <p:titleStyle>
      <a:lvl1pPr algn="l" defTabSz="914400" rtl="0" eaLnBrk="1" latinLnBrk="0" hangingPunct="1">
        <a:lnSpc>
          <a:spcPct val="90000"/>
        </a:lnSpc>
        <a:spcBef>
          <a:spcPct val="0"/>
        </a:spcBef>
        <a:buNone/>
        <a:defRPr sz="2000" b="1" kern="1200">
          <a:solidFill>
            <a:schemeClr val="tx1"/>
          </a:solidFill>
          <a:latin typeface="+mj-lt"/>
          <a:ea typeface="+mj-ea"/>
          <a:cs typeface="+mj-cs"/>
        </a:defRPr>
      </a:lvl1pPr>
    </p:titleStyle>
    <p:bodyStyle>
      <a:lvl1pPr marL="0" indent="0" algn="l" defTabSz="914400" rtl="0" eaLnBrk="1" latinLnBrk="0" hangingPunct="1">
        <a:lnSpc>
          <a:spcPct val="100000"/>
        </a:lnSpc>
        <a:spcBef>
          <a:spcPts val="0"/>
        </a:spcBef>
        <a:buFont typeface="Arial" panose="020B0604020202020204" pitchFamily="34" charset="0"/>
        <a:buNone/>
        <a:defRPr sz="1200" kern="0" spc="0" baseline="0">
          <a:solidFill>
            <a:schemeClr val="tx1"/>
          </a:solidFill>
          <a:latin typeface="+mn-lt"/>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120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120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120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1200" kern="1200">
          <a:solidFill>
            <a:schemeClr val="bg1"/>
          </a:solidFill>
          <a:latin typeface="DM Sans" pitchFamily="2" charset="0"/>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15">
          <p15:clr>
            <a:srgbClr val="F26B43"/>
          </p15:clr>
        </p15:guide>
        <p15:guide id="2" pos="3840">
          <p15:clr>
            <a:srgbClr val="F26B43"/>
          </p15:clr>
        </p15:guide>
        <p15:guide id="3" pos="914">
          <p15:clr>
            <a:srgbClr val="F26B43"/>
          </p15:clr>
        </p15:guide>
        <p15:guide id="4" pos="2411">
          <p15:clr>
            <a:srgbClr val="F26B43"/>
          </p15:clr>
        </p15:guide>
        <p15:guide id="5" pos="7491">
          <p15:clr>
            <a:srgbClr val="F26B43"/>
          </p15:clr>
        </p15:guide>
        <p15:guide id="6" pos="3058">
          <p15:clr>
            <a:srgbClr val="F26B43"/>
          </p15:clr>
        </p15:guide>
        <p15:guide id="7" pos="6834">
          <p15:clr>
            <a:srgbClr val="F26B43"/>
          </p15:clr>
        </p15:guide>
        <p15:guide id="8" orient="horz" pos="4133">
          <p15:clr>
            <a:srgbClr val="F26B43"/>
          </p15:clr>
        </p15:guide>
        <p15:guide id="9" orient="horz" pos="2205">
          <p15:clr>
            <a:srgbClr val="F26B43"/>
          </p15:clr>
        </p15:guide>
        <p15:guide id="10" pos="6005">
          <p15:clr>
            <a:srgbClr val="F26B43"/>
          </p15:clr>
        </p15:guide>
        <p15:guide id="11" pos="6096">
          <p15:clr>
            <a:srgbClr val="F26B43"/>
          </p15:clr>
        </p15:guide>
        <p15:guide id="12" pos="6743">
          <p15:clr>
            <a:srgbClr val="F26B43"/>
          </p15:clr>
        </p15:guide>
        <p15:guide id="13" pos="3795">
          <p15:clr>
            <a:srgbClr val="F26B43"/>
          </p15:clr>
        </p15:guide>
        <p15:guide id="14" pos="3885">
          <p15:clr>
            <a:srgbClr val="F26B43"/>
          </p15:clr>
        </p15:guide>
        <p15:guide id="15" pos="4531">
          <p15:clr>
            <a:srgbClr val="F26B43"/>
          </p15:clr>
        </p15:guide>
        <p15:guide id="16" pos="3149">
          <p15:clr>
            <a:srgbClr val="F26B43"/>
          </p15:clr>
        </p15:guide>
        <p15:guide id="17" pos="4622">
          <p15:clr>
            <a:srgbClr val="F26B43"/>
          </p15:clr>
        </p15:guide>
        <p15:guide id="18" pos="5269">
          <p15:clr>
            <a:srgbClr val="F26B43"/>
          </p15:clr>
        </p15:guide>
        <p15:guide id="19" pos="5360">
          <p15:clr>
            <a:srgbClr val="F26B43"/>
          </p15:clr>
        </p15:guide>
        <p15:guide id="20" pos="2320">
          <p15:clr>
            <a:srgbClr val="F26B43"/>
          </p15:clr>
        </p15:guide>
        <p15:guide id="21" pos="1675">
          <p15:clr>
            <a:srgbClr val="F26B43"/>
          </p15:clr>
        </p15:guide>
        <p15:guide id="22" pos="1584">
          <p15:clr>
            <a:srgbClr val="F26B43"/>
          </p15:clr>
        </p15:guide>
        <p15:guide id="23" pos="846">
          <p15:clr>
            <a:srgbClr val="F26B43"/>
          </p15:clr>
        </p15:guide>
        <p15:guide id="24" pos="189">
          <p15:clr>
            <a:srgbClr val="F26B43"/>
          </p15:clr>
        </p15:guide>
        <p15:guide id="25" orient="horz" pos="2160">
          <p15:clr>
            <a:srgbClr val="F26B43"/>
          </p15:clr>
        </p15:guide>
        <p15:guide id="26" orient="horz" pos="2789">
          <p15:clr>
            <a:srgbClr val="F26B43"/>
          </p15:clr>
        </p15:guide>
        <p15:guide id="27" orient="horz" pos="1525">
          <p15:clr>
            <a:srgbClr val="F26B43"/>
          </p15:clr>
        </p15:guide>
        <p15:guide id="28" orient="horz" pos="1434">
          <p15:clr>
            <a:srgbClr val="F26B43"/>
          </p15:clr>
        </p15:guide>
        <p15:guide id="29" orient="horz" pos="845">
          <p15:clr>
            <a:srgbClr val="F26B43"/>
          </p15:clr>
        </p15:guide>
        <p15:guide id="30" orient="horz" pos="754">
          <p15:clr>
            <a:srgbClr val="F26B43"/>
          </p15:clr>
        </p15:guide>
        <p15:guide id="31" orient="horz" pos="2880">
          <p15:clr>
            <a:srgbClr val="F26B43"/>
          </p15:clr>
        </p15:guide>
        <p15:guide id="32" orient="horz" pos="3461">
          <p15:clr>
            <a:srgbClr val="F26B43"/>
          </p15:clr>
        </p15:guide>
        <p15:guide id="33" orient="horz" pos="3552">
          <p15:clr>
            <a:srgbClr val="F26B43"/>
          </p15:clr>
        </p15:guide>
        <p15:guide id="34" orient="horz" pos="187">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8" Type="http://schemas.openxmlformats.org/officeDocument/2006/relationships/image" Target="../media/image18.svg"/><Relationship Id="rId3" Type="http://schemas.openxmlformats.org/officeDocument/2006/relationships/image" Target="../media/image13.png"/><Relationship Id="rId7" Type="http://schemas.openxmlformats.org/officeDocument/2006/relationships/image" Target="../media/image17.png"/><Relationship Id="rId12" Type="http://schemas.openxmlformats.org/officeDocument/2006/relationships/image" Target="../media/image22.png"/><Relationship Id="rId2" Type="http://schemas.openxmlformats.org/officeDocument/2006/relationships/notesSlide" Target="../notesSlides/notesSlide2.xml"/><Relationship Id="rId1" Type="http://schemas.openxmlformats.org/officeDocument/2006/relationships/slideLayout" Target="../slideLayouts/slideLayout13.xml"/><Relationship Id="rId6" Type="http://schemas.openxmlformats.org/officeDocument/2006/relationships/image" Target="../media/image16.svg"/><Relationship Id="rId11" Type="http://schemas.openxmlformats.org/officeDocument/2006/relationships/image" Target="../media/image21.png"/><Relationship Id="rId5" Type="http://schemas.openxmlformats.org/officeDocument/2006/relationships/image" Target="../media/image15.png"/><Relationship Id="rId10" Type="http://schemas.openxmlformats.org/officeDocument/2006/relationships/image" Target="../media/image20.svg"/><Relationship Id="rId4" Type="http://schemas.openxmlformats.org/officeDocument/2006/relationships/image" Target="../media/image14.svg"/><Relationship Id="rId9" Type="http://schemas.openxmlformats.org/officeDocument/2006/relationships/image" Target="../media/image19.png"/></Relationships>
</file>

<file path=ppt/slides/_rels/slide3.xml.rels><?xml version="1.0" encoding="UTF-8" standalone="yes"?>
<Relationships xmlns="http://schemas.openxmlformats.org/package/2006/relationships"><Relationship Id="rId8" Type="http://schemas.openxmlformats.org/officeDocument/2006/relationships/chart" Target="../charts/chart2.xml"/><Relationship Id="rId3" Type="http://schemas.openxmlformats.org/officeDocument/2006/relationships/hyperlink" Target="https://data.mintel.com/databook/suncare-and-skin-protection-us-2025/#Q15" TargetMode="External"/><Relationship Id="rId7" Type="http://schemas.openxmlformats.org/officeDocument/2006/relationships/hyperlink" Target="https://reports.mintel.com/display/972606/" TargetMode="External"/><Relationship Id="rId2" Type="http://schemas.openxmlformats.org/officeDocument/2006/relationships/notesSlide" Target="../notesSlides/notesSlide3.xml"/><Relationship Id="rId1" Type="http://schemas.openxmlformats.org/officeDocument/2006/relationships/slideLayout" Target="../slideLayouts/slideLayout6.xml"/><Relationship Id="rId6" Type="http://schemas.openxmlformats.org/officeDocument/2006/relationships/chart" Target="../charts/chart1.xml"/><Relationship Id="rId5" Type="http://schemas.openxmlformats.org/officeDocument/2006/relationships/hyperlink" Target="https://reports.mintel.com/display/952632/" TargetMode="External"/><Relationship Id="rId10" Type="http://schemas.openxmlformats.org/officeDocument/2006/relationships/image" Target="../media/image24.jpeg"/><Relationship Id="rId4" Type="http://schemas.openxmlformats.org/officeDocument/2006/relationships/hyperlink" Target="https://data.mintel.com/databook/skintone-management-indian-consumer-2024/#Q20" TargetMode="External"/><Relationship Id="rId9" Type="http://schemas.openxmlformats.org/officeDocument/2006/relationships/image" Target="../media/image23.jpeg"/></Relationships>
</file>

<file path=ppt/slides/_rels/slide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4.xml"/><Relationship Id="rId1" Type="http://schemas.openxmlformats.org/officeDocument/2006/relationships/slideLayout" Target="../slideLayouts/slideLayout13.xml"/><Relationship Id="rId5" Type="http://schemas.openxmlformats.org/officeDocument/2006/relationships/image" Target="../media/image25.png"/><Relationship Id="rId4" Type="http://schemas.openxmlformats.org/officeDocument/2006/relationships/image" Target="../media/image14.svg"/></Relationships>
</file>

<file path=ppt/slides/_rels/slide5.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image" Target="../media/image26.png"/><Relationship Id="rId7" Type="http://schemas.openxmlformats.org/officeDocument/2006/relationships/image" Target="../media/image30.svg"/><Relationship Id="rId2" Type="http://schemas.openxmlformats.org/officeDocument/2006/relationships/notesSlide" Target="../notesSlides/notesSlide5.xml"/><Relationship Id="rId1" Type="http://schemas.openxmlformats.org/officeDocument/2006/relationships/slideLayout" Target="../slideLayouts/slideLayout13.xml"/><Relationship Id="rId6" Type="http://schemas.openxmlformats.org/officeDocument/2006/relationships/image" Target="../media/image29.png"/><Relationship Id="rId5" Type="http://schemas.openxmlformats.org/officeDocument/2006/relationships/image" Target="../media/image28.png"/><Relationship Id="rId4" Type="http://schemas.openxmlformats.org/officeDocument/2006/relationships/image" Target="../media/image27.png"/><Relationship Id="rId9" Type="http://schemas.openxmlformats.org/officeDocument/2006/relationships/image" Target="../media/image10.svg"/></Relationships>
</file>

<file path=ppt/slides/_rels/slide6.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6.xml"/><Relationship Id="rId1" Type="http://schemas.openxmlformats.org/officeDocument/2006/relationships/slideLayout" Target="../slideLayouts/slideLayout14.xml"/><Relationship Id="rId4" Type="http://schemas.openxmlformats.org/officeDocument/2006/relationships/image" Target="../media/image32.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8.xml.rels><?xml version="1.0" encoding="UTF-8" standalone="yes"?>
<Relationships xmlns="http://schemas.openxmlformats.org/package/2006/relationships"><Relationship Id="rId3" Type="http://schemas.openxmlformats.org/officeDocument/2006/relationships/image" Target="../media/image14.svg"/><Relationship Id="rId2" Type="http://schemas.openxmlformats.org/officeDocument/2006/relationships/image" Target="../media/image13.png"/><Relationship Id="rId1" Type="http://schemas.openxmlformats.org/officeDocument/2006/relationships/slideLayout" Target="../slideLayouts/slideLayout13.xml"/><Relationship Id="rId4" Type="http://schemas.openxmlformats.org/officeDocument/2006/relationships/image" Target="../media/image33.png"/></Relationships>
</file>

<file path=ppt/slides/_rels/slide9.xml.rels><?xml version="1.0" encoding="UTF-8" standalone="yes"?>
<Relationships xmlns="http://schemas.openxmlformats.org/package/2006/relationships"><Relationship Id="rId8" Type="http://schemas.openxmlformats.org/officeDocument/2006/relationships/chart" Target="../charts/chart3.xml"/><Relationship Id="rId3" Type="http://schemas.openxmlformats.org/officeDocument/2006/relationships/image" Target="../media/image34.png"/><Relationship Id="rId7" Type="http://schemas.openxmlformats.org/officeDocument/2006/relationships/image" Target="../media/image36.png"/><Relationship Id="rId2" Type="http://schemas.openxmlformats.org/officeDocument/2006/relationships/notesSlide" Target="../notesSlides/notesSlide7.xml"/><Relationship Id="rId1" Type="http://schemas.openxmlformats.org/officeDocument/2006/relationships/slideLayout" Target="../slideLayouts/slideLayout13.xml"/><Relationship Id="rId6" Type="http://schemas.microsoft.com/office/2007/relationships/hdphoto" Target="../media/hdphoto2.wdp"/><Relationship Id="rId5" Type="http://schemas.openxmlformats.org/officeDocument/2006/relationships/image" Target="../media/image35.png"/><Relationship Id="rId4" Type="http://schemas.microsoft.com/office/2007/relationships/hdphoto" Target="../media/hdphoto1.wdp"/></Relationships>
</file>

<file path=ppt/slides/_rels/slide10.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8.xml"/><Relationship Id="rId1" Type="http://schemas.openxmlformats.org/officeDocument/2006/relationships/slideLayout" Target="../slideLayouts/slideLayout13.xml"/><Relationship Id="rId4" Type="http://schemas.openxmlformats.org/officeDocument/2006/relationships/chart" Target="../charts/chart4.xml"/></Relationships>
</file>

<file path=ppt/slides/_rels/slide11.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9.xml"/><Relationship Id="rId1" Type="http://schemas.openxmlformats.org/officeDocument/2006/relationships/slideLayout" Target="../slideLayouts/slideLayout13.xml"/><Relationship Id="rId5" Type="http://schemas.openxmlformats.org/officeDocument/2006/relationships/chart" Target="../charts/chart6.xml"/><Relationship Id="rId4" Type="http://schemas.openxmlformats.org/officeDocument/2006/relationships/chart" Target="../charts/chart5.xml"/></Relationships>
</file>

<file path=ppt/slides/_rels/slide12.xml.rels><?xml version="1.0" encoding="UTF-8" standalone="yes"?>
<Relationships xmlns="http://schemas.openxmlformats.org/package/2006/relationships"><Relationship Id="rId3" Type="http://schemas.openxmlformats.org/officeDocument/2006/relationships/chart" Target="../charts/chart7.xml"/><Relationship Id="rId2" Type="http://schemas.openxmlformats.org/officeDocument/2006/relationships/image" Target="../media/image36.png"/><Relationship Id="rId1" Type="http://schemas.openxmlformats.org/officeDocument/2006/relationships/slideLayout" Target="../slideLayouts/slideLayout13.xml"/><Relationship Id="rId4" Type="http://schemas.openxmlformats.org/officeDocument/2006/relationships/image" Target="../media/image38.png"/></Relationships>
</file>

<file path=ppt/slides/_rels/slide13.xml.rels><?xml version="1.0" encoding="UTF-8" standalone="yes"?>
<Relationships xmlns="http://schemas.openxmlformats.org/package/2006/relationships"><Relationship Id="rId3" Type="http://schemas.openxmlformats.org/officeDocument/2006/relationships/chart" Target="../charts/chart8.xml"/><Relationship Id="rId2" Type="http://schemas.openxmlformats.org/officeDocument/2006/relationships/image" Target="../media/image37.png"/><Relationship Id="rId1" Type="http://schemas.openxmlformats.org/officeDocument/2006/relationships/slideLayout" Target="../slideLayouts/slideLayout13.xml"/><Relationship Id="rId4" Type="http://schemas.openxmlformats.org/officeDocument/2006/relationships/chart" Target="../charts/chart9.xml"/></Relationships>
</file>

<file path=ppt/slides/_rels/slide14.xml.rels><?xml version="1.0" encoding="UTF-8" standalone="yes"?>
<Relationships xmlns="http://schemas.openxmlformats.org/package/2006/relationships"><Relationship Id="rId3" Type="http://schemas.openxmlformats.org/officeDocument/2006/relationships/image" Target="../media/image14.svg"/><Relationship Id="rId2" Type="http://schemas.openxmlformats.org/officeDocument/2006/relationships/image" Target="../media/image13.png"/><Relationship Id="rId1" Type="http://schemas.openxmlformats.org/officeDocument/2006/relationships/slideLayout" Target="../slideLayouts/slideLayout13.xml"/><Relationship Id="rId5" Type="http://schemas.openxmlformats.org/officeDocument/2006/relationships/chart" Target="../charts/chart10.xml"/><Relationship Id="rId4" Type="http://schemas.openxmlformats.org/officeDocument/2006/relationships/image" Target="../media/image37.png"/></Relationships>
</file>

<file path=ppt/slides/_rels/slide15.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notesSlide" Target="../notesSlides/notesSlide10.xml"/><Relationship Id="rId1" Type="http://schemas.openxmlformats.org/officeDocument/2006/relationships/slideLayout" Target="../slideLayouts/slideLayout15.xml"/><Relationship Id="rId5" Type="http://schemas.openxmlformats.org/officeDocument/2006/relationships/image" Target="../media/image41.png"/><Relationship Id="rId4" Type="http://schemas.openxmlformats.org/officeDocument/2006/relationships/image" Target="../media/image40.png"/></Relationships>
</file>

<file path=ppt/slides/_rels/slide16.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11.xml"/><Relationship Id="rId1" Type="http://schemas.openxmlformats.org/officeDocument/2006/relationships/slideLayout" Target="../slideLayouts/slideLayout13.xml"/><Relationship Id="rId5" Type="http://schemas.microsoft.com/office/2007/relationships/hdphoto" Target="../media/hdphoto3.wdp"/><Relationship Id="rId4" Type="http://schemas.openxmlformats.org/officeDocument/2006/relationships/image" Target="../media/image42.png"/></Relationships>
</file>

<file path=ppt/slides/_rels/slide17.xml.rels><?xml version="1.0" encoding="UTF-8" standalone="yes"?>
<Relationships xmlns="http://schemas.openxmlformats.org/package/2006/relationships"><Relationship Id="rId8" Type="http://schemas.openxmlformats.org/officeDocument/2006/relationships/image" Target="../media/image46.png"/><Relationship Id="rId3" Type="http://schemas.microsoft.com/office/2007/relationships/hdphoto" Target="../media/hdphoto4.wdp"/><Relationship Id="rId7" Type="http://schemas.microsoft.com/office/2007/relationships/hdphoto" Target="../media/hdphoto6.wdp"/><Relationship Id="rId2" Type="http://schemas.openxmlformats.org/officeDocument/2006/relationships/image" Target="../media/image43.png"/><Relationship Id="rId1" Type="http://schemas.openxmlformats.org/officeDocument/2006/relationships/slideLayout" Target="../slideLayouts/slideLayout13.xml"/><Relationship Id="rId6" Type="http://schemas.openxmlformats.org/officeDocument/2006/relationships/image" Target="../media/image45.png"/><Relationship Id="rId5" Type="http://schemas.microsoft.com/office/2007/relationships/hdphoto" Target="../media/hdphoto5.wdp"/><Relationship Id="rId10" Type="http://schemas.openxmlformats.org/officeDocument/2006/relationships/image" Target="../media/image40.png"/><Relationship Id="rId4" Type="http://schemas.openxmlformats.org/officeDocument/2006/relationships/image" Target="../media/image44.png"/><Relationship Id="rId9" Type="http://schemas.microsoft.com/office/2007/relationships/hdphoto" Target="../media/hdphoto7.wdp"/></Relationships>
</file>

<file path=ppt/slides/_rels/slide18.xml.rels><?xml version="1.0" encoding="UTF-8" standalone="yes"?>
<Relationships xmlns="http://schemas.openxmlformats.org/package/2006/relationships"><Relationship Id="rId8" Type="http://schemas.openxmlformats.org/officeDocument/2006/relationships/image" Target="../media/image50.png"/><Relationship Id="rId3" Type="http://schemas.microsoft.com/office/2007/relationships/hdphoto" Target="../media/hdphoto8.wdp"/><Relationship Id="rId7" Type="http://schemas.microsoft.com/office/2007/relationships/hdphoto" Target="../media/hdphoto10.wdp"/><Relationship Id="rId2" Type="http://schemas.openxmlformats.org/officeDocument/2006/relationships/image" Target="../media/image47.png"/><Relationship Id="rId1" Type="http://schemas.openxmlformats.org/officeDocument/2006/relationships/slideLayout" Target="../slideLayouts/slideLayout13.xml"/><Relationship Id="rId6" Type="http://schemas.openxmlformats.org/officeDocument/2006/relationships/image" Target="../media/image49.png"/><Relationship Id="rId5" Type="http://schemas.microsoft.com/office/2007/relationships/hdphoto" Target="../media/hdphoto9.wdp"/><Relationship Id="rId10" Type="http://schemas.openxmlformats.org/officeDocument/2006/relationships/image" Target="../media/image40.png"/><Relationship Id="rId4" Type="http://schemas.openxmlformats.org/officeDocument/2006/relationships/image" Target="../media/image48.png"/><Relationship Id="rId9" Type="http://schemas.microsoft.com/office/2007/relationships/hdphoto" Target="../media/hdphoto11.wdp"/></Relationships>
</file>

<file path=ppt/slides/_rels/slide19.xml.rels><?xml version="1.0" encoding="UTF-8" standalone="yes"?>
<Relationships xmlns="http://schemas.openxmlformats.org/package/2006/relationships"><Relationship Id="rId3" Type="http://schemas.openxmlformats.org/officeDocument/2006/relationships/image" Target="../media/image13.png"/><Relationship Id="rId7" Type="http://schemas.microsoft.com/office/2007/relationships/hdphoto" Target="../media/hdphoto12.wdp"/><Relationship Id="rId2" Type="http://schemas.openxmlformats.org/officeDocument/2006/relationships/notesSlide" Target="../notesSlides/notesSlide12.xml"/><Relationship Id="rId1" Type="http://schemas.openxmlformats.org/officeDocument/2006/relationships/slideLayout" Target="../slideLayouts/slideLayout13.xml"/><Relationship Id="rId6" Type="http://schemas.openxmlformats.org/officeDocument/2006/relationships/image" Target="../media/image51.png"/><Relationship Id="rId5" Type="http://schemas.openxmlformats.org/officeDocument/2006/relationships/image" Target="../media/image40.png"/><Relationship Id="rId4" Type="http://schemas.openxmlformats.org/officeDocument/2006/relationships/image" Target="../media/image14.svg"/></Relationships>
</file>

<file path=ppt/slides/_rels/slide20.xml.rels><?xml version="1.0" encoding="UTF-8" standalone="yes"?>
<Relationships xmlns="http://schemas.openxmlformats.org/package/2006/relationships"><Relationship Id="rId2" Type="http://schemas.openxmlformats.org/officeDocument/2006/relationships/image" Target="../media/image52.jpeg"/><Relationship Id="rId1" Type="http://schemas.openxmlformats.org/officeDocument/2006/relationships/slideLayout" Target="../slideLayouts/slideLayout16.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9.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24.xml.rels><?xml version="1.0" encoding="UTF-8" standalone="yes"?>
<Relationships xmlns="http://schemas.openxmlformats.org/package/2006/relationships"><Relationship Id="rId2" Type="http://schemas.openxmlformats.org/officeDocument/2006/relationships/image" Target="../media/image53.png"/><Relationship Id="rId1" Type="http://schemas.openxmlformats.org/officeDocument/2006/relationships/slideLayout" Target="../slideLayouts/slideLayout18.xml"/></Relationships>
</file>

<file path=ppt/slides/_rels/slide25.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image" Target="../media/image54.png"/><Relationship Id="rId1" Type="http://schemas.openxmlformats.org/officeDocument/2006/relationships/slideLayout" Target="../slideLayouts/slideLayout17.xml"/><Relationship Id="rId4" Type="http://schemas.openxmlformats.org/officeDocument/2006/relationships/image" Target="../media/image40.png"/></Relationships>
</file>

<file path=ppt/slides/_rels/slide26.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image" Target="../media/image37.png"/><Relationship Id="rId1" Type="http://schemas.openxmlformats.org/officeDocument/2006/relationships/slideLayout" Target="../slideLayouts/slideLayout17.xml"/></Relationships>
</file>

<file path=ppt/slides/_rels/slide27.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image" Target="../media/image40.png"/><Relationship Id="rId1" Type="http://schemas.openxmlformats.org/officeDocument/2006/relationships/slideLayout" Target="../slideLayouts/slideLayout17.xml"/></Relationships>
</file>

<file path=ppt/slides/_rels/slide28.xml.rels><?xml version="1.0" encoding="UTF-8" standalone="yes"?>
<Relationships xmlns="http://schemas.openxmlformats.org/package/2006/relationships"><Relationship Id="rId3" Type="http://schemas.openxmlformats.org/officeDocument/2006/relationships/image" Target="../media/image58.jpeg"/><Relationship Id="rId2" Type="http://schemas.openxmlformats.org/officeDocument/2006/relationships/notesSlide" Target="../notesSlides/notesSlide14.xml"/><Relationship Id="rId1" Type="http://schemas.openxmlformats.org/officeDocument/2006/relationships/slideLayout" Target="../slideLayouts/slideLayout1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Image 11" descr="Une image contenant texte, Visage humain, femme, capture d’écran&#10;&#10;Le contenu généré par l’IA peut être incorrect.">
            <a:extLst>
              <a:ext uri="{FF2B5EF4-FFF2-40B4-BE49-F238E27FC236}">
                <a16:creationId xmlns:a16="http://schemas.microsoft.com/office/drawing/2014/main" id="{3C397E9C-945A-B9D2-FB61-9310CFFED1B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639" y="0"/>
            <a:ext cx="12180722" cy="6858000"/>
          </a:xfrm>
          <a:prstGeom prst="rect">
            <a:avLst/>
          </a:prstGeom>
        </p:spPr>
      </p:pic>
      <p:sp>
        <p:nvSpPr>
          <p:cNvPr id="2" name="TextBox 1">
            <a:extLst>
              <a:ext uri="{FF2B5EF4-FFF2-40B4-BE49-F238E27FC236}">
                <a16:creationId xmlns:a16="http://schemas.microsoft.com/office/drawing/2014/main" id="{F4A76698-24F9-B0FB-0F05-CCAD55523077}"/>
              </a:ext>
            </a:extLst>
          </p:cNvPr>
          <p:cNvSpPr txBox="1"/>
          <p:nvPr/>
        </p:nvSpPr>
        <p:spPr>
          <a:xfrm>
            <a:off x="206454" y="6019624"/>
            <a:ext cx="1132862" cy="261610"/>
          </a:xfrm>
          <a:prstGeom prst="rect">
            <a:avLst/>
          </a:prstGeom>
          <a:noFill/>
        </p:spPr>
        <p:txBody>
          <a:bodyPr wrap="square" lIns="91440" tIns="45720" rIns="91440" bIns="4572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100">
                <a:solidFill>
                  <a:schemeClr val="bg1"/>
                </a:solidFill>
              </a:rPr>
              <a:t>June 2025</a:t>
            </a:r>
            <a:endParaRPr lang="en-CH" sz="1100">
              <a:solidFill>
                <a:schemeClr val="bg1"/>
              </a:solidFill>
            </a:endParaRPr>
          </a:p>
        </p:txBody>
      </p:sp>
    </p:spTree>
    <p:extLst>
      <p:ext uri="{BB962C8B-B14F-4D97-AF65-F5344CB8AC3E}">
        <p14:creationId xmlns:p14="http://schemas.microsoft.com/office/powerpoint/2010/main" val="3478085034"/>
      </p:ext>
    </p:extLst>
  </p:cSld>
  <p:clrMapOvr>
    <a:masterClrMapping/>
  </p:clrMapOvr>
  <p:transition spd="slow">
    <p:cover/>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8E7081FF-8B65-E063-78CE-98A955A5C54D}"/>
              </a:ext>
            </a:extLst>
          </p:cNvPr>
          <p:cNvSpPr/>
          <p:nvPr/>
        </p:nvSpPr>
        <p:spPr>
          <a:xfrm>
            <a:off x="7739912" y="0"/>
            <a:ext cx="4452088" cy="6858000"/>
          </a:xfrm>
          <a:prstGeom prst="rect">
            <a:avLst/>
          </a:prstGeom>
          <a:solidFill>
            <a:srgbClr val="F0F0F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schemeClr val="tx1"/>
              </a:solidFill>
              <a:effectLst/>
              <a:uLnTx/>
              <a:uFillTx/>
              <a:latin typeface="DM Sans"/>
              <a:ea typeface="+mn-ea"/>
              <a:cs typeface="+mn-cs"/>
            </a:endParaRPr>
          </a:p>
        </p:txBody>
      </p:sp>
      <p:pic>
        <p:nvPicPr>
          <p:cNvPr id="9" name="Picture 12">
            <a:extLst>
              <a:ext uri="{FF2B5EF4-FFF2-40B4-BE49-F238E27FC236}">
                <a16:creationId xmlns:a16="http://schemas.microsoft.com/office/drawing/2014/main" id="{2A981C2A-FFD0-5D52-C0FA-91A3D477A3EC}"/>
              </a:ext>
            </a:extLst>
          </p:cNvPr>
          <p:cNvPicPr>
            <a:picLocks noChangeAspect="1"/>
          </p:cNvPicPr>
          <p:nvPr/>
        </p:nvPicPr>
        <p:blipFill>
          <a:blip r:embed="rId3">
            <a:extLst>
              <a:ext uri="{96DAC541-7B7A-43D3-8B79-37D633B846F1}">
                <asvg:svgBlip xmlns:asvg="http://schemas.microsoft.com/office/drawing/2016/SVG/main" r:embed="rId4"/>
              </a:ext>
            </a:extLst>
          </a:blip>
          <a:srcRect/>
          <a:stretch/>
        </p:blipFill>
        <p:spPr>
          <a:xfrm>
            <a:off x="9532948" y="6208276"/>
            <a:ext cx="2510023" cy="485060"/>
          </a:xfrm>
          <a:prstGeom prst="rect">
            <a:avLst/>
          </a:prstGeom>
        </p:spPr>
      </p:pic>
      <p:sp>
        <p:nvSpPr>
          <p:cNvPr id="27" name="Rounded Rectangle 26">
            <a:extLst>
              <a:ext uri="{FF2B5EF4-FFF2-40B4-BE49-F238E27FC236}">
                <a16:creationId xmlns:a16="http://schemas.microsoft.com/office/drawing/2014/main" id="{47457C62-8607-9AE0-644B-DE732EEF3299}"/>
              </a:ext>
            </a:extLst>
          </p:cNvPr>
          <p:cNvSpPr/>
          <p:nvPr/>
        </p:nvSpPr>
        <p:spPr>
          <a:xfrm>
            <a:off x="2677644" y="4981971"/>
            <a:ext cx="2271486" cy="733178"/>
          </a:xfrm>
          <a:prstGeom prst="roundRect">
            <a:avLst>
              <a:gd name="adj" fmla="val 0"/>
            </a:avLst>
          </a:prstGeom>
          <a:solidFill>
            <a:srgbClr val="084337"/>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err="1">
              <a:ln>
                <a:noFill/>
              </a:ln>
              <a:solidFill>
                <a:prstClr val="black"/>
              </a:solidFill>
              <a:effectLst/>
              <a:uLnTx/>
              <a:uFillTx/>
              <a:latin typeface="DM Sans"/>
              <a:ea typeface="+mn-ea"/>
              <a:cs typeface="+mn-cs"/>
            </a:endParaRPr>
          </a:p>
        </p:txBody>
      </p:sp>
      <p:sp>
        <p:nvSpPr>
          <p:cNvPr id="28" name="Rounded Rectangle 27">
            <a:extLst>
              <a:ext uri="{FF2B5EF4-FFF2-40B4-BE49-F238E27FC236}">
                <a16:creationId xmlns:a16="http://schemas.microsoft.com/office/drawing/2014/main" id="{1517A4E8-CB2C-9E06-7099-F0C7FFB56D4E}"/>
              </a:ext>
            </a:extLst>
          </p:cNvPr>
          <p:cNvSpPr/>
          <p:nvPr/>
        </p:nvSpPr>
        <p:spPr>
          <a:xfrm>
            <a:off x="301625" y="4981971"/>
            <a:ext cx="2271486" cy="733178"/>
          </a:xfrm>
          <a:prstGeom prst="roundRect">
            <a:avLst>
              <a:gd name="adj" fmla="val 0"/>
            </a:avLst>
          </a:prstGeom>
          <a:solidFill>
            <a:srgbClr val="084337"/>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err="1">
              <a:ln>
                <a:noFill/>
              </a:ln>
              <a:solidFill>
                <a:prstClr val="black"/>
              </a:solidFill>
              <a:effectLst/>
              <a:uLnTx/>
              <a:uFillTx/>
              <a:latin typeface="DM Sans"/>
              <a:ea typeface="+mn-ea"/>
              <a:cs typeface="+mn-cs"/>
            </a:endParaRPr>
          </a:p>
        </p:txBody>
      </p:sp>
      <p:sp>
        <p:nvSpPr>
          <p:cNvPr id="26" name="Rounded Rectangle 25">
            <a:extLst>
              <a:ext uri="{FF2B5EF4-FFF2-40B4-BE49-F238E27FC236}">
                <a16:creationId xmlns:a16="http://schemas.microsoft.com/office/drawing/2014/main" id="{B02091B7-0F07-8621-31FB-809A959CF058}"/>
              </a:ext>
            </a:extLst>
          </p:cNvPr>
          <p:cNvSpPr/>
          <p:nvPr/>
        </p:nvSpPr>
        <p:spPr>
          <a:xfrm>
            <a:off x="5053663" y="4981971"/>
            <a:ext cx="2271486" cy="745194"/>
          </a:xfrm>
          <a:prstGeom prst="roundRect">
            <a:avLst>
              <a:gd name="adj" fmla="val 0"/>
            </a:avLst>
          </a:prstGeom>
          <a:solidFill>
            <a:srgbClr val="084337"/>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err="1">
              <a:ln>
                <a:noFill/>
              </a:ln>
              <a:solidFill>
                <a:prstClr val="black"/>
              </a:solidFill>
              <a:effectLst/>
              <a:uLnTx/>
              <a:uFillTx/>
              <a:latin typeface="DM Sans"/>
              <a:ea typeface="+mn-ea"/>
              <a:cs typeface="+mn-cs"/>
            </a:endParaRPr>
          </a:p>
        </p:txBody>
      </p:sp>
      <p:sp>
        <p:nvSpPr>
          <p:cNvPr id="11" name="Tekstvak 21">
            <a:extLst>
              <a:ext uri="{FF2B5EF4-FFF2-40B4-BE49-F238E27FC236}">
                <a16:creationId xmlns:a16="http://schemas.microsoft.com/office/drawing/2014/main" id="{2F363AE9-66C8-45C3-9ED7-523C19C3AC52}"/>
              </a:ext>
            </a:extLst>
          </p:cNvPr>
          <p:cNvSpPr txBox="1"/>
          <p:nvPr/>
        </p:nvSpPr>
        <p:spPr>
          <a:xfrm>
            <a:off x="302400" y="1342800"/>
            <a:ext cx="7245433" cy="276999"/>
          </a:xfrm>
          <a:prstGeom prst="rect">
            <a:avLst/>
          </a:prstGeom>
          <a:noFill/>
        </p:spPr>
        <p:txBody>
          <a:bodyPr wrap="square" lIns="0" tIns="0" rIns="0" bIns="0" rtlCol="0">
            <a:spAutoFit/>
          </a:bodyPr>
          <a:lstStyle/>
          <a:p>
            <a:pPr marL="0" marR="0" lvl="0" indent="0" algn="l" defTabSz="914400" rtl="0" eaLnBrk="1" fontAlgn="auto" latinLnBrk="0" hangingPunct="1">
              <a:lnSpc>
                <a:spcPct val="100000"/>
              </a:lnSpc>
              <a:spcBef>
                <a:spcPts val="0"/>
              </a:spcBef>
              <a:spcAft>
                <a:spcPts val="1000"/>
              </a:spcAft>
              <a:buClrTx/>
              <a:buSzTx/>
              <a:buFontTx/>
              <a:buNone/>
              <a:tabLst/>
              <a:defRPr/>
            </a:pPr>
            <a:r>
              <a:rPr kumimoji="0" lang="en-GB" sz="1800" b="1" i="0" u="none" strike="noStrike" kern="1200" cap="none" spc="0" normalizeH="0" baseline="0" noProof="0">
                <a:ln>
                  <a:noFill/>
                </a:ln>
                <a:solidFill>
                  <a:prstClr val="black"/>
                </a:solidFill>
                <a:effectLst/>
                <a:uLnTx/>
                <a:uFillTx/>
                <a:latin typeface="DM Sans"/>
                <a:ea typeface="Fira Sans" panose="020B0503050000020004" pitchFamily="34" charset="0"/>
                <a:cs typeface="+mn-cs"/>
              </a:rPr>
              <a:t>25-30% </a:t>
            </a:r>
            <a:r>
              <a:rPr kumimoji="0" lang="en-GB" sz="1800" b="0" i="0" u="none" strike="noStrike" kern="1200" cap="none" spc="0" normalizeH="0" baseline="0" noProof="0">
                <a:ln>
                  <a:noFill/>
                </a:ln>
                <a:solidFill>
                  <a:prstClr val="black"/>
                </a:solidFill>
                <a:effectLst/>
                <a:uLnTx/>
                <a:uFillTx/>
                <a:latin typeface="DM Sans"/>
                <a:ea typeface="Fira Sans" panose="020B0503050000020004" pitchFamily="34" charset="0"/>
                <a:cs typeface="+mn-cs"/>
              </a:rPr>
              <a:t>of solar radiation reaching the earth’s surface is blue light</a:t>
            </a:r>
          </a:p>
        </p:txBody>
      </p:sp>
      <p:sp>
        <p:nvSpPr>
          <p:cNvPr id="12" name="Tekstvak 9">
            <a:extLst>
              <a:ext uri="{FF2B5EF4-FFF2-40B4-BE49-F238E27FC236}">
                <a16:creationId xmlns:a16="http://schemas.microsoft.com/office/drawing/2014/main" id="{9D1766E3-63D2-4831-890F-F809CF44E691}"/>
              </a:ext>
            </a:extLst>
          </p:cNvPr>
          <p:cNvSpPr txBox="1"/>
          <p:nvPr/>
        </p:nvSpPr>
        <p:spPr>
          <a:xfrm>
            <a:off x="301625" y="4197286"/>
            <a:ext cx="9421278" cy="342594"/>
          </a:xfrm>
          <a:prstGeom prst="rect">
            <a:avLst/>
          </a:prstGeom>
          <a:noFill/>
        </p:spPr>
        <p:txBody>
          <a:bodyPr wrap="square" lIns="0" tIns="0" rIns="0" bIns="0" rtlCol="0">
            <a:spAutoFit/>
          </a:bodyPr>
          <a:lstStyle/>
          <a:p>
            <a:pPr marL="0" marR="0" lvl="0" indent="0" algn="l" defTabSz="914400" rtl="0" eaLnBrk="1" fontAlgn="base" latinLnBrk="0" hangingPunct="1">
              <a:lnSpc>
                <a:spcPts val="2800"/>
              </a:lnSpc>
              <a:spcBef>
                <a:spcPct val="0"/>
              </a:spcBef>
              <a:spcAft>
                <a:spcPct val="0"/>
              </a:spcAft>
              <a:buClrTx/>
              <a:buSzTx/>
              <a:buFontTx/>
              <a:buNone/>
              <a:tabLst/>
              <a:defRPr/>
            </a:pPr>
            <a:r>
              <a:rPr kumimoji="0" lang="en-GB" sz="1800" b="1" i="0" u="none" strike="noStrike" kern="1200" cap="none" spc="0" normalizeH="0" baseline="0" noProof="0">
                <a:ln>
                  <a:noFill/>
                </a:ln>
                <a:solidFill>
                  <a:prstClr val="black"/>
                </a:solidFill>
                <a:effectLst/>
                <a:uLnTx/>
                <a:uFillTx/>
                <a:latin typeface="DM Sans"/>
                <a:ea typeface="Fira Sans" panose="020B0503050000020004" pitchFamily="34" charset="0"/>
                <a:cs typeface="Arial" charset="0"/>
              </a:rPr>
              <a:t>Source of blue light high energy visible (HEV 400 – 500NM)</a:t>
            </a:r>
          </a:p>
        </p:txBody>
      </p:sp>
      <p:sp>
        <p:nvSpPr>
          <p:cNvPr id="14" name="Tekstvak 21">
            <a:extLst>
              <a:ext uri="{FF2B5EF4-FFF2-40B4-BE49-F238E27FC236}">
                <a16:creationId xmlns:a16="http://schemas.microsoft.com/office/drawing/2014/main" id="{D1C420DC-2DE1-46F1-B508-7FF9E8151024}"/>
              </a:ext>
            </a:extLst>
          </p:cNvPr>
          <p:cNvSpPr txBox="1"/>
          <p:nvPr/>
        </p:nvSpPr>
        <p:spPr>
          <a:xfrm>
            <a:off x="1089643" y="5154213"/>
            <a:ext cx="1229572" cy="430887"/>
          </a:xfrm>
          <a:prstGeom prst="rect">
            <a:avLst/>
          </a:prstGeom>
          <a:noFill/>
        </p:spPr>
        <p:txBody>
          <a:bodyPr wrap="square" lIns="0" tIns="0" rIns="0" bIns="0" rtlCol="0">
            <a:spAutoFit/>
          </a:bodyPr>
          <a:lstStyle/>
          <a:p>
            <a:pPr marL="0" marR="0" lvl="0" indent="0" algn="l" defTabSz="914400" rtl="0" eaLnBrk="1" fontAlgn="auto" latinLnBrk="0" hangingPunct="1">
              <a:lnSpc>
                <a:spcPct val="100000"/>
              </a:lnSpc>
              <a:spcBef>
                <a:spcPts val="0"/>
              </a:spcBef>
              <a:spcAft>
                <a:spcPts val="1000"/>
              </a:spcAft>
              <a:buClrTx/>
              <a:buSzTx/>
              <a:buFontTx/>
              <a:buNone/>
              <a:tabLst/>
              <a:defRPr/>
            </a:pPr>
            <a:r>
              <a:rPr kumimoji="0" lang="en-GB" sz="1400" b="0" i="0" u="none" strike="noStrike" kern="1200" cap="none" spc="0" normalizeH="0" baseline="0" noProof="0">
                <a:ln>
                  <a:noFill/>
                </a:ln>
                <a:solidFill>
                  <a:schemeClr val="bg1"/>
                </a:solidFill>
                <a:effectLst/>
                <a:uLnTx/>
                <a:uFillTx/>
                <a:latin typeface="DM Sans"/>
                <a:ea typeface="Fira Sans" panose="020B0503050000020004" pitchFamily="34" charset="0"/>
                <a:cs typeface="+mn-cs"/>
              </a:rPr>
              <a:t>25-30% blue</a:t>
            </a:r>
            <a:br>
              <a:rPr kumimoji="0" lang="en-GB" sz="1400" b="0" i="0" u="none" strike="noStrike" kern="1200" cap="none" spc="0" normalizeH="0" baseline="0" noProof="0">
                <a:ln>
                  <a:noFill/>
                </a:ln>
                <a:solidFill>
                  <a:schemeClr val="bg1"/>
                </a:solidFill>
                <a:effectLst/>
                <a:uLnTx/>
                <a:uFillTx/>
                <a:latin typeface="DM Sans"/>
                <a:ea typeface="Fira Sans" panose="020B0503050000020004" pitchFamily="34" charset="0"/>
                <a:cs typeface="+mn-cs"/>
              </a:rPr>
            </a:br>
            <a:r>
              <a:rPr kumimoji="0" lang="en-GB" sz="1400" b="0" i="0" u="none" strike="noStrike" kern="1200" cap="none" spc="0" normalizeH="0" baseline="0" noProof="0">
                <a:ln>
                  <a:noFill/>
                </a:ln>
                <a:solidFill>
                  <a:schemeClr val="bg1"/>
                </a:solidFill>
                <a:effectLst/>
                <a:uLnTx/>
                <a:uFillTx/>
                <a:latin typeface="DM Sans"/>
                <a:ea typeface="Fira Sans" panose="020B0503050000020004" pitchFamily="34" charset="0"/>
                <a:cs typeface="+mn-cs"/>
              </a:rPr>
              <a:t>light emission</a:t>
            </a:r>
          </a:p>
        </p:txBody>
      </p:sp>
      <p:sp>
        <p:nvSpPr>
          <p:cNvPr id="15" name="Tekstvak 21">
            <a:extLst>
              <a:ext uri="{FF2B5EF4-FFF2-40B4-BE49-F238E27FC236}">
                <a16:creationId xmlns:a16="http://schemas.microsoft.com/office/drawing/2014/main" id="{965E7E0D-8C7F-49DA-99FE-B52FB15D287D}"/>
              </a:ext>
            </a:extLst>
          </p:cNvPr>
          <p:cNvSpPr txBox="1"/>
          <p:nvPr/>
        </p:nvSpPr>
        <p:spPr>
          <a:xfrm>
            <a:off x="3433652" y="5154212"/>
            <a:ext cx="1484479" cy="430887"/>
          </a:xfrm>
          <a:prstGeom prst="rect">
            <a:avLst/>
          </a:prstGeom>
          <a:noFill/>
        </p:spPr>
        <p:txBody>
          <a:bodyPr wrap="square" lIns="0" tIns="0" rIns="0" bIns="0" rtlCol="0">
            <a:spAutoFit/>
          </a:bodyPr>
          <a:lstStyle/>
          <a:p>
            <a:pPr marL="0" marR="0" lvl="0" indent="0" algn="l" defTabSz="914400" rtl="0" eaLnBrk="1" fontAlgn="auto" latinLnBrk="0" hangingPunct="1">
              <a:lnSpc>
                <a:spcPct val="100000"/>
              </a:lnSpc>
              <a:spcBef>
                <a:spcPts val="0"/>
              </a:spcBef>
              <a:spcAft>
                <a:spcPts val="1000"/>
              </a:spcAft>
              <a:buClrTx/>
              <a:buSzTx/>
              <a:buFontTx/>
              <a:buNone/>
              <a:tabLst/>
              <a:defRPr/>
            </a:pPr>
            <a:r>
              <a:rPr kumimoji="0" lang="en-GB" sz="1400" b="0" i="0" u="none" strike="noStrike" kern="1200" cap="none" spc="0" normalizeH="0" baseline="0" noProof="0">
                <a:ln>
                  <a:noFill/>
                </a:ln>
                <a:solidFill>
                  <a:schemeClr val="bg1"/>
                </a:solidFill>
                <a:effectLst/>
                <a:uLnTx/>
                <a:uFillTx/>
                <a:latin typeface="DM Sans"/>
                <a:ea typeface="Fira Sans" panose="020B0503050000020004" pitchFamily="34" charset="0"/>
                <a:cs typeface="+mn-cs"/>
              </a:rPr>
              <a:t>35% blue</a:t>
            </a:r>
            <a:br>
              <a:rPr kumimoji="0" lang="en-GB" sz="1400" b="0" i="0" u="none" strike="noStrike" kern="1200" cap="none" spc="0" normalizeH="0" baseline="0" noProof="0">
                <a:ln>
                  <a:noFill/>
                </a:ln>
                <a:solidFill>
                  <a:schemeClr val="bg1"/>
                </a:solidFill>
                <a:effectLst/>
                <a:uLnTx/>
                <a:uFillTx/>
                <a:latin typeface="DM Sans"/>
                <a:ea typeface="Fira Sans" panose="020B0503050000020004" pitchFamily="34" charset="0"/>
                <a:cs typeface="+mn-cs"/>
              </a:rPr>
            </a:br>
            <a:r>
              <a:rPr kumimoji="0" lang="en-GB" sz="1400" b="0" i="0" u="none" strike="noStrike" kern="1200" cap="none" spc="0" normalizeH="0" baseline="0" noProof="0">
                <a:ln>
                  <a:noFill/>
                </a:ln>
                <a:solidFill>
                  <a:schemeClr val="bg1"/>
                </a:solidFill>
                <a:effectLst/>
                <a:uLnTx/>
                <a:uFillTx/>
                <a:latin typeface="DM Sans"/>
                <a:ea typeface="Fira Sans" panose="020B0503050000020004" pitchFamily="34" charset="0"/>
                <a:cs typeface="+mn-cs"/>
              </a:rPr>
              <a:t>light emission</a:t>
            </a:r>
          </a:p>
        </p:txBody>
      </p:sp>
      <p:sp>
        <p:nvSpPr>
          <p:cNvPr id="16" name="Tekstvak 21">
            <a:extLst>
              <a:ext uri="{FF2B5EF4-FFF2-40B4-BE49-F238E27FC236}">
                <a16:creationId xmlns:a16="http://schemas.microsoft.com/office/drawing/2014/main" id="{63F593AF-1AAC-4486-BED3-2B9A277B72A1}"/>
              </a:ext>
            </a:extLst>
          </p:cNvPr>
          <p:cNvSpPr txBox="1"/>
          <p:nvPr/>
        </p:nvSpPr>
        <p:spPr>
          <a:xfrm>
            <a:off x="5777661" y="5154212"/>
            <a:ext cx="1259518" cy="430887"/>
          </a:xfrm>
          <a:prstGeom prst="rect">
            <a:avLst/>
          </a:prstGeom>
          <a:noFill/>
        </p:spPr>
        <p:txBody>
          <a:bodyPr wrap="square" lIns="0" tIns="0" rIns="0" bIns="0" rtlCol="0">
            <a:spAutoFit/>
          </a:bodyPr>
          <a:lstStyle/>
          <a:p>
            <a:pPr marL="0" marR="0" lvl="0" indent="0" algn="l" defTabSz="914400" rtl="0" eaLnBrk="1" fontAlgn="auto" latinLnBrk="0" hangingPunct="1">
              <a:lnSpc>
                <a:spcPct val="100000"/>
              </a:lnSpc>
              <a:spcBef>
                <a:spcPts val="0"/>
              </a:spcBef>
              <a:spcAft>
                <a:spcPts val="1000"/>
              </a:spcAft>
              <a:buClrTx/>
              <a:buSzTx/>
              <a:buFontTx/>
              <a:buNone/>
              <a:tabLst/>
              <a:defRPr/>
            </a:pPr>
            <a:r>
              <a:rPr kumimoji="0" lang="en-GB" sz="1400" b="0" i="0" u="none" strike="noStrike" kern="1200" cap="none" spc="0" normalizeH="0" baseline="0" noProof="0">
                <a:ln>
                  <a:noFill/>
                </a:ln>
                <a:solidFill>
                  <a:schemeClr val="bg1"/>
                </a:solidFill>
                <a:effectLst/>
                <a:uLnTx/>
                <a:uFillTx/>
                <a:latin typeface="DM Sans"/>
                <a:ea typeface="Fira Sans" panose="020B0503050000020004" pitchFamily="34" charset="0"/>
                <a:cs typeface="+mn-cs"/>
              </a:rPr>
              <a:t>35% blue</a:t>
            </a:r>
            <a:br>
              <a:rPr kumimoji="0" lang="en-GB" sz="1400" b="0" i="0" u="none" strike="noStrike" kern="1200" cap="none" spc="0" normalizeH="0" baseline="0" noProof="0">
                <a:ln>
                  <a:noFill/>
                </a:ln>
                <a:solidFill>
                  <a:schemeClr val="bg1"/>
                </a:solidFill>
                <a:effectLst/>
                <a:uLnTx/>
                <a:uFillTx/>
                <a:latin typeface="DM Sans"/>
                <a:ea typeface="Fira Sans" panose="020B0503050000020004" pitchFamily="34" charset="0"/>
                <a:cs typeface="+mn-cs"/>
              </a:rPr>
            </a:br>
            <a:r>
              <a:rPr kumimoji="0" lang="en-GB" sz="1400" b="0" i="0" u="none" strike="noStrike" kern="1200" cap="none" spc="0" normalizeH="0" baseline="0" noProof="0">
                <a:ln>
                  <a:noFill/>
                </a:ln>
                <a:solidFill>
                  <a:schemeClr val="bg1"/>
                </a:solidFill>
                <a:effectLst/>
                <a:uLnTx/>
                <a:uFillTx/>
                <a:latin typeface="DM Sans"/>
                <a:ea typeface="Fira Sans" panose="020B0503050000020004" pitchFamily="34" charset="0"/>
                <a:cs typeface="+mn-cs"/>
              </a:rPr>
              <a:t>light emission</a:t>
            </a:r>
          </a:p>
        </p:txBody>
      </p:sp>
      <p:sp>
        <p:nvSpPr>
          <p:cNvPr id="48" name="Tekstvak 21">
            <a:extLst>
              <a:ext uri="{FF2B5EF4-FFF2-40B4-BE49-F238E27FC236}">
                <a16:creationId xmlns:a16="http://schemas.microsoft.com/office/drawing/2014/main" id="{8ABB8DD7-AAD0-46E1-9DF1-427B2A326C23}"/>
              </a:ext>
            </a:extLst>
          </p:cNvPr>
          <p:cNvSpPr txBox="1"/>
          <p:nvPr/>
        </p:nvSpPr>
        <p:spPr>
          <a:xfrm>
            <a:off x="301625" y="5815445"/>
            <a:ext cx="8168102" cy="184666"/>
          </a:xfrm>
          <a:prstGeom prst="rect">
            <a:avLst/>
          </a:prstGeom>
          <a:noFill/>
        </p:spPr>
        <p:txBody>
          <a:bodyPr wrap="square" lIns="0" tIns="0" rIns="0" bIns="0" rtlCol="0">
            <a:spAutoFit/>
          </a:bodyPr>
          <a:lstStyle/>
          <a:p>
            <a:pPr marL="0" marR="0" lvl="0" indent="0" algn="l" defTabSz="914400" rtl="0" eaLnBrk="1" fontAlgn="auto" latinLnBrk="0" hangingPunct="1">
              <a:lnSpc>
                <a:spcPct val="100000"/>
              </a:lnSpc>
              <a:spcBef>
                <a:spcPts val="0"/>
              </a:spcBef>
              <a:spcAft>
                <a:spcPts val="1000"/>
              </a:spcAft>
              <a:buClrTx/>
              <a:buSzTx/>
              <a:buFontTx/>
              <a:buNone/>
              <a:tabLst/>
              <a:defRPr/>
            </a:pPr>
            <a:r>
              <a:rPr kumimoji="0" lang="en-GB" sz="1200" b="0" i="0" u="none" strike="noStrike" kern="1200" cap="none" spc="0" normalizeH="0" baseline="0" noProof="0">
                <a:ln>
                  <a:noFill/>
                </a:ln>
                <a:solidFill>
                  <a:prstClr val="black"/>
                </a:solidFill>
                <a:effectLst/>
                <a:uLnTx/>
                <a:uFillTx/>
                <a:latin typeface="DM Sans"/>
                <a:ea typeface="Fira Sans" panose="020B0503050000020004" pitchFamily="34" charset="0"/>
                <a:cs typeface="+mn-cs"/>
              </a:rPr>
              <a:t>Indirect sun (Blue light 17mW/cm2) is about 100-fold more intense than electronic devices</a:t>
            </a:r>
          </a:p>
        </p:txBody>
      </p:sp>
      <p:sp>
        <p:nvSpPr>
          <p:cNvPr id="2" name="Oval 1">
            <a:extLst>
              <a:ext uri="{FF2B5EF4-FFF2-40B4-BE49-F238E27FC236}">
                <a16:creationId xmlns:a16="http://schemas.microsoft.com/office/drawing/2014/main" id="{1A6B9858-6D36-E6DA-6210-23C60B2F9310}"/>
              </a:ext>
            </a:extLst>
          </p:cNvPr>
          <p:cNvSpPr/>
          <p:nvPr/>
        </p:nvSpPr>
        <p:spPr>
          <a:xfrm>
            <a:off x="8631831" y="-104478"/>
            <a:ext cx="2782586" cy="1504814"/>
          </a:xfrm>
          <a:prstGeom prst="ellipse">
            <a:avLst/>
          </a:prstGeom>
          <a:gradFill flip="none" rotWithShape="1">
            <a:gsLst>
              <a:gs pos="0">
                <a:schemeClr val="bg1"/>
              </a:gs>
              <a:gs pos="56000">
                <a:schemeClr val="bg1">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err="1">
              <a:ln>
                <a:noFill/>
              </a:ln>
              <a:solidFill>
                <a:prstClr val="black"/>
              </a:solidFill>
              <a:effectLst/>
              <a:uLnTx/>
              <a:uFillTx/>
              <a:latin typeface="DM Sans"/>
              <a:ea typeface="+mn-ea"/>
              <a:cs typeface="+mn-cs"/>
            </a:endParaRPr>
          </a:p>
        </p:txBody>
      </p:sp>
      <p:sp>
        <p:nvSpPr>
          <p:cNvPr id="4" name="Oval 3">
            <a:extLst>
              <a:ext uri="{FF2B5EF4-FFF2-40B4-BE49-F238E27FC236}">
                <a16:creationId xmlns:a16="http://schemas.microsoft.com/office/drawing/2014/main" id="{5F3E1002-E3AB-8EC3-2936-0CB892932BF6}"/>
              </a:ext>
            </a:extLst>
          </p:cNvPr>
          <p:cNvSpPr/>
          <p:nvPr/>
        </p:nvSpPr>
        <p:spPr>
          <a:xfrm>
            <a:off x="10023124" y="109496"/>
            <a:ext cx="1465007" cy="1160206"/>
          </a:xfrm>
          <a:prstGeom prst="ellipse">
            <a:avLst/>
          </a:prstGeom>
          <a:gradFill flip="none" rotWithShape="1">
            <a:gsLst>
              <a:gs pos="0">
                <a:schemeClr val="bg1"/>
              </a:gs>
              <a:gs pos="66000">
                <a:schemeClr val="bg1">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err="1">
              <a:ln>
                <a:noFill/>
              </a:ln>
              <a:solidFill>
                <a:prstClr val="black"/>
              </a:solidFill>
              <a:effectLst/>
              <a:uLnTx/>
              <a:uFillTx/>
              <a:latin typeface="DM Sans"/>
              <a:ea typeface="+mn-ea"/>
              <a:cs typeface="+mn-cs"/>
            </a:endParaRPr>
          </a:p>
        </p:txBody>
      </p:sp>
      <p:sp>
        <p:nvSpPr>
          <p:cNvPr id="3" name="Title 2">
            <a:extLst>
              <a:ext uri="{FF2B5EF4-FFF2-40B4-BE49-F238E27FC236}">
                <a16:creationId xmlns:a16="http://schemas.microsoft.com/office/drawing/2014/main" id="{AB9B8BFC-688F-5896-DD81-7D0518F9B9F3}"/>
              </a:ext>
            </a:extLst>
          </p:cNvPr>
          <p:cNvSpPr>
            <a:spLocks noGrp="1"/>
          </p:cNvSpPr>
          <p:nvPr>
            <p:ph type="title"/>
          </p:nvPr>
        </p:nvSpPr>
        <p:spPr/>
        <p:txBody>
          <a:bodyPr/>
          <a:lstStyle/>
          <a:p>
            <a:r>
              <a:rPr lang="en-US"/>
              <a:t>We’re exposed to different forms of blue light every day…</a:t>
            </a:r>
          </a:p>
        </p:txBody>
      </p:sp>
      <p:sp>
        <p:nvSpPr>
          <p:cNvPr id="5" name="Slide Number Placeholder 4">
            <a:extLst>
              <a:ext uri="{FF2B5EF4-FFF2-40B4-BE49-F238E27FC236}">
                <a16:creationId xmlns:a16="http://schemas.microsoft.com/office/drawing/2014/main" id="{305425A1-C68D-D3ED-D3D7-EB99C6EFC976}"/>
              </a:ext>
            </a:extLst>
          </p:cNvPr>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E118D48E-C7CB-6244-969D-7BAEA9B6226C}" type="slidenum">
              <a:rPr kumimoji="0" lang="en-US" sz="1300" b="0" i="0" u="none" strike="noStrike" kern="1200" cap="none" spc="0" normalizeH="0" baseline="0" noProof="0" smtClean="0">
                <a:ln>
                  <a:noFill/>
                </a:ln>
                <a:solidFill>
                  <a:prstClr val="black"/>
                </a:solidFill>
                <a:effectLst/>
                <a:uLnTx/>
                <a:uFillTx/>
                <a:latin typeface="DM Sans"/>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a:t>
            </a:fld>
            <a:endParaRPr kumimoji="0" lang="en-US" sz="1300" b="0" i="0" u="none" strike="noStrike" kern="1200" cap="none" spc="0" normalizeH="0" baseline="0" noProof="0">
              <a:ln>
                <a:noFill/>
              </a:ln>
              <a:solidFill>
                <a:prstClr val="black"/>
              </a:solidFill>
              <a:effectLst/>
              <a:uLnTx/>
              <a:uFillTx/>
              <a:latin typeface="DM Sans"/>
              <a:ea typeface="+mn-ea"/>
              <a:cs typeface="+mn-cs"/>
            </a:endParaRPr>
          </a:p>
        </p:txBody>
      </p:sp>
      <p:sp>
        <p:nvSpPr>
          <p:cNvPr id="13" name="TextBox 12">
            <a:extLst>
              <a:ext uri="{FF2B5EF4-FFF2-40B4-BE49-F238E27FC236}">
                <a16:creationId xmlns:a16="http://schemas.microsoft.com/office/drawing/2014/main" id="{5A16CD2A-5739-D56E-8523-1CFF66329AF8}"/>
              </a:ext>
            </a:extLst>
          </p:cNvPr>
          <p:cNvSpPr txBox="1"/>
          <p:nvPr/>
        </p:nvSpPr>
        <p:spPr>
          <a:xfrm>
            <a:off x="301625" y="4672991"/>
            <a:ext cx="1064394" cy="215444"/>
          </a:xfrm>
          <a:prstGeom prst="rect">
            <a:avLst/>
          </a:prstGeom>
          <a:noFill/>
        </p:spPr>
        <p:txBody>
          <a:bodyPr wrap="non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a:ln>
                  <a:noFill/>
                </a:ln>
                <a:solidFill>
                  <a:prstClr val="black"/>
                </a:solidFill>
                <a:effectLst/>
                <a:uLnTx/>
                <a:uFillTx/>
                <a:latin typeface="DM Sans"/>
                <a:ea typeface="+mn-ea"/>
                <a:cs typeface="+mn-cs"/>
              </a:rPr>
              <a:t>Natural light</a:t>
            </a:r>
          </a:p>
        </p:txBody>
      </p:sp>
      <p:sp>
        <p:nvSpPr>
          <p:cNvPr id="20" name="TextBox 19">
            <a:extLst>
              <a:ext uri="{FF2B5EF4-FFF2-40B4-BE49-F238E27FC236}">
                <a16:creationId xmlns:a16="http://schemas.microsoft.com/office/drawing/2014/main" id="{11FA7F56-1A41-67FE-9F69-87B149EA1AE1}"/>
              </a:ext>
            </a:extLst>
          </p:cNvPr>
          <p:cNvSpPr txBox="1"/>
          <p:nvPr/>
        </p:nvSpPr>
        <p:spPr>
          <a:xfrm>
            <a:off x="2677644" y="4672057"/>
            <a:ext cx="1538883" cy="215444"/>
          </a:xfrm>
          <a:prstGeom prst="rect">
            <a:avLst/>
          </a:prstGeom>
          <a:noFill/>
        </p:spPr>
        <p:txBody>
          <a:bodyPr wrap="non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a:ln>
                  <a:noFill/>
                </a:ln>
                <a:solidFill>
                  <a:prstClr val="black"/>
                </a:solidFill>
                <a:effectLst/>
                <a:uLnTx/>
                <a:uFillTx/>
                <a:latin typeface="DM Sans"/>
                <a:ea typeface="+mn-ea"/>
                <a:cs typeface="+mn-cs"/>
              </a:rPr>
              <a:t>Artificial light LED</a:t>
            </a:r>
          </a:p>
        </p:txBody>
      </p:sp>
      <p:sp>
        <p:nvSpPr>
          <p:cNvPr id="21" name="TextBox 20">
            <a:extLst>
              <a:ext uri="{FF2B5EF4-FFF2-40B4-BE49-F238E27FC236}">
                <a16:creationId xmlns:a16="http://schemas.microsoft.com/office/drawing/2014/main" id="{70AB75D7-010B-CEA6-88F4-9AEF28753DD0}"/>
              </a:ext>
            </a:extLst>
          </p:cNvPr>
          <p:cNvSpPr txBox="1"/>
          <p:nvPr/>
        </p:nvSpPr>
        <p:spPr>
          <a:xfrm>
            <a:off x="5053663" y="4672057"/>
            <a:ext cx="1277594" cy="215444"/>
          </a:xfrm>
          <a:prstGeom prst="rect">
            <a:avLst/>
          </a:prstGeom>
          <a:noFill/>
        </p:spPr>
        <p:txBody>
          <a:bodyPr wrap="non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a:ln>
                  <a:noFill/>
                </a:ln>
                <a:solidFill>
                  <a:prstClr val="black"/>
                </a:solidFill>
                <a:effectLst/>
                <a:uLnTx/>
                <a:uFillTx/>
                <a:latin typeface="DM Sans"/>
                <a:ea typeface="+mn-ea"/>
                <a:cs typeface="+mn-cs"/>
              </a:rPr>
              <a:t>Digital devices</a:t>
            </a:r>
          </a:p>
        </p:txBody>
      </p:sp>
      <p:pic>
        <p:nvPicPr>
          <p:cNvPr id="39" name="Graphic 38">
            <a:extLst>
              <a:ext uri="{FF2B5EF4-FFF2-40B4-BE49-F238E27FC236}">
                <a16:creationId xmlns:a16="http://schemas.microsoft.com/office/drawing/2014/main" id="{586BD95B-17D5-C04C-E0F1-00E700F9914C}"/>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2746742" y="5090268"/>
            <a:ext cx="494831" cy="494831"/>
          </a:xfrm>
          <a:prstGeom prst="rect">
            <a:avLst/>
          </a:prstGeom>
        </p:spPr>
      </p:pic>
      <p:pic>
        <p:nvPicPr>
          <p:cNvPr id="41" name="Graphic 40">
            <a:extLst>
              <a:ext uri="{FF2B5EF4-FFF2-40B4-BE49-F238E27FC236}">
                <a16:creationId xmlns:a16="http://schemas.microsoft.com/office/drawing/2014/main" id="{9AE2AD3A-D51B-E066-2190-5B5484624C5B}"/>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5115165" y="5109083"/>
            <a:ext cx="522104" cy="522104"/>
          </a:xfrm>
          <a:prstGeom prst="rect">
            <a:avLst/>
          </a:prstGeom>
        </p:spPr>
      </p:pic>
      <p:pic>
        <p:nvPicPr>
          <p:cNvPr id="37" name="Graphic 36">
            <a:extLst>
              <a:ext uri="{FF2B5EF4-FFF2-40B4-BE49-F238E27FC236}">
                <a16:creationId xmlns:a16="http://schemas.microsoft.com/office/drawing/2014/main" id="{EC95F1DD-79B6-1F22-E7AB-ACE47F22CB1D}"/>
              </a:ext>
            </a:extLst>
          </p:cNvPr>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407388" y="5094296"/>
            <a:ext cx="492666" cy="492666"/>
          </a:xfrm>
          <a:prstGeom prst="rect">
            <a:avLst/>
          </a:prstGeom>
        </p:spPr>
      </p:pic>
      <p:pic>
        <p:nvPicPr>
          <p:cNvPr id="19" name="Picture 18" descr="A diagram of a graph&#10;&#10;AI-generated content may be incorrect.">
            <a:extLst>
              <a:ext uri="{FF2B5EF4-FFF2-40B4-BE49-F238E27FC236}">
                <a16:creationId xmlns:a16="http://schemas.microsoft.com/office/drawing/2014/main" id="{F4640C61-200B-DA53-2F10-0DE97B81F8ED}"/>
              </a:ext>
            </a:extLst>
          </p:cNvPr>
          <p:cNvPicPr>
            <a:picLocks noChangeAspect="1"/>
          </p:cNvPicPr>
          <p:nvPr/>
        </p:nvPicPr>
        <p:blipFill>
          <a:blip r:embed="rId11">
            <a:extLst>
              <a:ext uri="{28A0092B-C50C-407E-A947-70E740481C1C}">
                <a14:useLocalDpi xmlns:a14="http://schemas.microsoft.com/office/drawing/2010/main" val="0"/>
              </a:ext>
            </a:extLst>
          </a:blip>
          <a:srcRect l="31328" r="31322"/>
          <a:stretch/>
        </p:blipFill>
        <p:spPr>
          <a:xfrm>
            <a:off x="7649755" y="0"/>
            <a:ext cx="4553700" cy="6858000"/>
          </a:xfrm>
          <a:prstGeom prst="rect">
            <a:avLst/>
          </a:prstGeom>
        </p:spPr>
      </p:pic>
      <p:pic>
        <p:nvPicPr>
          <p:cNvPr id="29" name="Picture 28" descr="A screen shot of a video player&#10;&#10;AI-generated content may be incorrect.">
            <a:extLst>
              <a:ext uri="{FF2B5EF4-FFF2-40B4-BE49-F238E27FC236}">
                <a16:creationId xmlns:a16="http://schemas.microsoft.com/office/drawing/2014/main" id="{72552172-EB9E-F773-5C41-83D13BF4582C}"/>
              </a:ext>
            </a:extLst>
          </p:cNvPr>
          <p:cNvPicPr>
            <a:picLocks noChangeAspect="1"/>
          </p:cNvPicPr>
          <p:nvPr/>
        </p:nvPicPr>
        <p:blipFill>
          <a:blip r:embed="rId12">
            <a:extLst>
              <a:ext uri="{28A0092B-C50C-407E-A947-70E740481C1C}">
                <a14:useLocalDpi xmlns:a14="http://schemas.microsoft.com/office/drawing/2010/main" val="0"/>
              </a:ext>
            </a:extLst>
          </a:blip>
          <a:srcRect l="12295" t="24947" r="12327" b="28465"/>
          <a:stretch/>
        </p:blipFill>
        <p:spPr>
          <a:xfrm>
            <a:off x="45454" y="1503432"/>
            <a:ext cx="7414712" cy="2577821"/>
          </a:xfrm>
          <a:prstGeom prst="rect">
            <a:avLst/>
          </a:prstGeom>
        </p:spPr>
      </p:pic>
    </p:spTree>
    <p:extLst>
      <p:ext uri="{BB962C8B-B14F-4D97-AF65-F5344CB8AC3E}">
        <p14:creationId xmlns:p14="http://schemas.microsoft.com/office/powerpoint/2010/main" val="206850636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0ACA4F2-915C-CB2E-F5F7-18340F2861BA}"/>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E553EE2D-248C-0F88-969B-1CAADB3E0CEE}"/>
              </a:ext>
            </a:extLst>
          </p:cNvPr>
          <p:cNvSpPr/>
          <p:nvPr/>
        </p:nvSpPr>
        <p:spPr>
          <a:xfrm>
            <a:off x="0" y="1161218"/>
            <a:ext cx="12192000" cy="2902567"/>
          </a:xfrm>
          <a:prstGeom prst="rect">
            <a:avLst/>
          </a:prstGeom>
          <a:solidFill>
            <a:srgbClr val="F0F0F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schemeClr val="tx1"/>
              </a:solidFill>
              <a:effectLst/>
              <a:uLnTx/>
              <a:uFillTx/>
              <a:latin typeface="DM Sans"/>
              <a:ea typeface="+mn-ea"/>
              <a:cs typeface="+mn-cs"/>
            </a:endParaRPr>
          </a:p>
        </p:txBody>
      </p:sp>
      <p:sp>
        <p:nvSpPr>
          <p:cNvPr id="23" name="Espace réservé du texte 22">
            <a:extLst>
              <a:ext uri="{FF2B5EF4-FFF2-40B4-BE49-F238E27FC236}">
                <a16:creationId xmlns:a16="http://schemas.microsoft.com/office/drawing/2014/main" id="{D45FCD04-C790-CAC5-6A09-24A301ED6119}"/>
              </a:ext>
            </a:extLst>
          </p:cNvPr>
          <p:cNvSpPr>
            <a:spLocks noGrp="1"/>
          </p:cNvSpPr>
          <p:nvPr>
            <p:ph type="body" idx="11"/>
          </p:nvPr>
        </p:nvSpPr>
        <p:spPr/>
        <p:txBody>
          <a:bodyPr/>
          <a:lstStyle/>
          <a:p>
            <a:r>
              <a:rPr lang="en-GB" b="0">
                <a:solidFill>
                  <a:srgbClr val="084337"/>
                </a:solidFill>
              </a:rPr>
              <a:t>A need for skin protection against environmental</a:t>
            </a:r>
            <a:r>
              <a:rPr lang="en-US" b="0">
                <a:solidFill>
                  <a:srgbClr val="084337"/>
                </a:solidFill>
              </a:rPr>
              <a:t> and digital stressors</a:t>
            </a:r>
          </a:p>
        </p:txBody>
      </p:sp>
      <p:sp>
        <p:nvSpPr>
          <p:cNvPr id="25" name="Title 24">
            <a:extLst>
              <a:ext uri="{FF2B5EF4-FFF2-40B4-BE49-F238E27FC236}">
                <a16:creationId xmlns:a16="http://schemas.microsoft.com/office/drawing/2014/main" id="{ECAAC34C-75B6-FF93-6FD4-BB9F2563DEE7}"/>
              </a:ext>
            </a:extLst>
          </p:cNvPr>
          <p:cNvSpPr>
            <a:spLocks noGrp="1"/>
          </p:cNvSpPr>
          <p:nvPr>
            <p:ph type="title"/>
          </p:nvPr>
        </p:nvSpPr>
        <p:spPr/>
        <p:txBody>
          <a:bodyPr/>
          <a:lstStyle/>
          <a:p>
            <a:r>
              <a:rPr lang="en-GB"/>
              <a:t>Blue light protection</a:t>
            </a:r>
            <a:endParaRPr lang="en-US"/>
          </a:p>
        </p:txBody>
      </p:sp>
      <p:sp>
        <p:nvSpPr>
          <p:cNvPr id="7" name="Slide Number Placeholder 1">
            <a:extLst>
              <a:ext uri="{FF2B5EF4-FFF2-40B4-BE49-F238E27FC236}">
                <a16:creationId xmlns:a16="http://schemas.microsoft.com/office/drawing/2014/main" id="{8AC7776F-52C7-614C-527B-56263A20D045}"/>
              </a:ext>
            </a:extLst>
          </p:cNvPr>
          <p:cNvSpPr txBox="1">
            <a:spLocks/>
          </p:cNvSpPr>
          <p:nvPr/>
        </p:nvSpPr>
        <p:spPr>
          <a:xfrm>
            <a:off x="302400" y="6450806"/>
            <a:ext cx="1040625" cy="109061"/>
          </a:xfrm>
          <a:prstGeom prst="rect">
            <a:avLst/>
          </a:prstGeom>
        </p:spPr>
        <p:txBody>
          <a:bodyPr vert="horz" lIns="0" tIns="0" rIns="0" bIns="0" rtlCol="0" anchor="ct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fld id="{EC50C849-B97A-2B45-B78A-6D9C352F693C}" type="slidenum">
              <a:rPr kumimoji="0" lang="en-US" sz="1300" b="0" i="0" u="none" strike="noStrike" kern="1200" cap="none" spc="0" normalizeH="0" baseline="0" noProof="0" smtClean="0">
                <a:ln>
                  <a:noFill/>
                </a:ln>
                <a:solidFill>
                  <a:prstClr val="black"/>
                </a:solidFill>
                <a:effectLst/>
                <a:uLnTx/>
                <a:uFillTx/>
                <a:latin typeface="DM Sans"/>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3</a:t>
            </a:fld>
            <a:endParaRPr kumimoji="0" lang="en-US" sz="1300" b="0" i="0" u="none" strike="noStrike" kern="1200" cap="none" spc="0" normalizeH="0" baseline="0" noProof="0">
              <a:ln>
                <a:noFill/>
              </a:ln>
              <a:solidFill>
                <a:prstClr val="black"/>
              </a:solidFill>
              <a:effectLst/>
              <a:uLnTx/>
              <a:uFillTx/>
              <a:latin typeface="DM Sans"/>
              <a:ea typeface="+mn-ea"/>
              <a:cs typeface="+mn-cs"/>
            </a:endParaRPr>
          </a:p>
        </p:txBody>
      </p:sp>
      <p:sp>
        <p:nvSpPr>
          <p:cNvPr id="19" name="Text Placeholder 54">
            <a:extLst>
              <a:ext uri="{FF2B5EF4-FFF2-40B4-BE49-F238E27FC236}">
                <a16:creationId xmlns:a16="http://schemas.microsoft.com/office/drawing/2014/main" id="{649F0919-E2B0-0CF8-57BD-FD6BD388CC80}"/>
              </a:ext>
            </a:extLst>
          </p:cNvPr>
          <p:cNvSpPr txBox="1">
            <a:spLocks/>
          </p:cNvSpPr>
          <p:nvPr/>
        </p:nvSpPr>
        <p:spPr>
          <a:xfrm>
            <a:off x="221346" y="6121373"/>
            <a:ext cx="9021116" cy="465444"/>
          </a:xfrm>
          <a:prstGeom prst="rect">
            <a:avLst/>
          </a:prstGeom>
        </p:spPr>
        <p:txBody>
          <a:bodyPr/>
          <a:lstStyle>
            <a:lvl1pPr marL="0" indent="0" algn="l" defTabSz="914400" rtl="0" eaLnBrk="1" latinLnBrk="0" hangingPunct="1">
              <a:lnSpc>
                <a:spcPct val="100000"/>
              </a:lnSpc>
              <a:spcBef>
                <a:spcPts val="0"/>
              </a:spcBef>
              <a:buFont typeface="Arial" panose="020B0604020202020204" pitchFamily="34" charset="0"/>
              <a:buNone/>
              <a:defRPr sz="1200" kern="0" spc="0" baseline="0">
                <a:solidFill>
                  <a:schemeClr val="tx1"/>
                </a:solidFill>
                <a:latin typeface="+mn-lt"/>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120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120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120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1200" kern="1200">
                <a:solidFill>
                  <a:schemeClr val="bg1"/>
                </a:solidFill>
                <a:latin typeface="DM Sans" pitchFamily="2" charset="0"/>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r>
              <a:rPr lang="en-GB" sz="700"/>
              <a:t>* Mintel: </a:t>
            </a:r>
            <a:r>
              <a:rPr lang="en-US" sz="700">
                <a:hlinkClick r:id="rId3">
                  <a:extLst>
                    <a:ext uri="{A12FA001-AC4F-418D-AE19-62706E023703}">
                      <ahyp:hlinkClr xmlns:ahyp="http://schemas.microsoft.com/office/drawing/2018/hyperlinkcolor" val="tx"/>
                    </a:ext>
                  </a:extLst>
                </a:hlinkClick>
              </a:rPr>
              <a:t>Suncare and Skin Protection – US – 2025 - Topline Questions – Mintel</a:t>
            </a:r>
            <a:r>
              <a:rPr lang="en-US" sz="700"/>
              <a:t> 1,545 internet users aged 18+ who use sunscreen, or beauty or personal care products with SPF</a:t>
            </a:r>
          </a:p>
          <a:p>
            <a:r>
              <a:rPr lang="en-US" sz="700"/>
              <a:t>** Mintel: </a:t>
            </a:r>
            <a:r>
              <a:rPr lang="fr-FR" sz="700" err="1">
                <a:hlinkClick r:id="rId4">
                  <a:extLst>
                    <a:ext uri="{A12FA001-AC4F-418D-AE19-62706E023703}">
                      <ahyp:hlinkClr xmlns:ahyp="http://schemas.microsoft.com/office/drawing/2018/hyperlinkcolor" val="tx"/>
                    </a:ext>
                  </a:extLst>
                </a:hlinkClick>
              </a:rPr>
              <a:t>Skintone</a:t>
            </a:r>
            <a:r>
              <a:rPr lang="fr-FR" sz="700">
                <a:hlinkClick r:id="rId4">
                  <a:extLst>
                    <a:ext uri="{A12FA001-AC4F-418D-AE19-62706E023703}">
                      <ahyp:hlinkClr xmlns:ahyp="http://schemas.microsoft.com/office/drawing/2018/hyperlinkcolor" val="tx"/>
                    </a:ext>
                  </a:extLst>
                </a:hlinkClick>
              </a:rPr>
              <a:t> Management – </a:t>
            </a:r>
            <a:r>
              <a:rPr lang="fr-FR" sz="700" err="1">
                <a:hlinkClick r:id="rId4">
                  <a:extLst>
                    <a:ext uri="{A12FA001-AC4F-418D-AE19-62706E023703}">
                      <ahyp:hlinkClr xmlns:ahyp="http://schemas.microsoft.com/office/drawing/2018/hyperlinkcolor" val="tx"/>
                    </a:ext>
                  </a:extLst>
                </a:hlinkClick>
              </a:rPr>
              <a:t>Indian</a:t>
            </a:r>
            <a:r>
              <a:rPr lang="fr-FR" sz="700">
                <a:hlinkClick r:id="rId4">
                  <a:extLst>
                    <a:ext uri="{A12FA001-AC4F-418D-AE19-62706E023703}">
                      <ahyp:hlinkClr xmlns:ahyp="http://schemas.microsoft.com/office/drawing/2018/hyperlinkcolor" val="tx"/>
                    </a:ext>
                  </a:extLst>
                </a:hlinkClick>
              </a:rPr>
              <a:t> Consumer – 2024 - </a:t>
            </a:r>
            <a:r>
              <a:rPr lang="fr-FR" sz="700" err="1">
                <a:hlinkClick r:id="rId4">
                  <a:extLst>
                    <a:ext uri="{A12FA001-AC4F-418D-AE19-62706E023703}">
                      <ahyp:hlinkClr xmlns:ahyp="http://schemas.microsoft.com/office/drawing/2018/hyperlinkcolor" val="tx"/>
                    </a:ext>
                  </a:extLst>
                </a:hlinkClick>
              </a:rPr>
              <a:t>Topline</a:t>
            </a:r>
            <a:r>
              <a:rPr lang="fr-FR" sz="700">
                <a:hlinkClick r:id="rId4">
                  <a:extLst>
                    <a:ext uri="{A12FA001-AC4F-418D-AE19-62706E023703}">
                      <ahyp:hlinkClr xmlns:ahyp="http://schemas.microsoft.com/office/drawing/2018/hyperlinkcolor" val="tx"/>
                    </a:ext>
                  </a:extLst>
                </a:hlinkClick>
              </a:rPr>
              <a:t> Questions - </a:t>
            </a:r>
            <a:r>
              <a:rPr lang="fr-FR" sz="700" err="1">
                <a:hlinkClick r:id="rId4">
                  <a:extLst>
                    <a:ext uri="{A12FA001-AC4F-418D-AE19-62706E023703}">
                      <ahyp:hlinkClr xmlns:ahyp="http://schemas.microsoft.com/office/drawing/2018/hyperlinkcolor" val="tx"/>
                    </a:ext>
                  </a:extLst>
                </a:hlinkClick>
              </a:rPr>
              <a:t>Mintel</a:t>
            </a:r>
            <a:r>
              <a:rPr lang="fr-FR" sz="700">
                <a:hlinkClick r:id="rId4">
                  <a:extLst>
                    <a:ext uri="{A12FA001-AC4F-418D-AE19-62706E023703}">
                      <ahyp:hlinkClr xmlns:ahyp="http://schemas.microsoft.com/office/drawing/2018/hyperlinkcolor" val="tx"/>
                    </a:ext>
                  </a:extLst>
                </a:hlinkClick>
              </a:rPr>
              <a:t> </a:t>
            </a:r>
            <a:r>
              <a:rPr lang="fr-FR" sz="700"/>
              <a:t> </a:t>
            </a:r>
            <a:r>
              <a:rPr lang="en-US" sz="700"/>
              <a:t>2,569 Indian adults aged 18+ who have skin tone aspiration</a:t>
            </a:r>
          </a:p>
          <a:p>
            <a:endParaRPr lang="en-GB" sz="700"/>
          </a:p>
          <a:p>
            <a:endParaRPr lang="en-GB" sz="700"/>
          </a:p>
        </p:txBody>
      </p:sp>
      <p:sp>
        <p:nvSpPr>
          <p:cNvPr id="38" name="Text Placeholder 26">
            <a:extLst>
              <a:ext uri="{FF2B5EF4-FFF2-40B4-BE49-F238E27FC236}">
                <a16:creationId xmlns:a16="http://schemas.microsoft.com/office/drawing/2014/main" id="{12388827-368D-03C0-2CFB-305607A270DD}"/>
              </a:ext>
            </a:extLst>
          </p:cNvPr>
          <p:cNvSpPr>
            <a:spLocks noGrp="1"/>
          </p:cNvSpPr>
          <p:nvPr>
            <p:ph type="body" sz="quarter" idx="12"/>
          </p:nvPr>
        </p:nvSpPr>
        <p:spPr>
          <a:xfrm>
            <a:off x="498132" y="4133515"/>
            <a:ext cx="3268030" cy="302597"/>
          </a:xfrm>
        </p:spPr>
        <p:txBody>
          <a:bodyPr/>
          <a:lstStyle/>
          <a:p>
            <a:r>
              <a:rPr lang="en-US" sz="1400" b="1">
                <a:solidFill>
                  <a:srgbClr val="084337"/>
                </a:solidFill>
              </a:rPr>
              <a:t>A growing consumer demand</a:t>
            </a:r>
          </a:p>
        </p:txBody>
      </p:sp>
      <p:sp>
        <p:nvSpPr>
          <p:cNvPr id="39" name="Text Placeholder 27">
            <a:extLst>
              <a:ext uri="{FF2B5EF4-FFF2-40B4-BE49-F238E27FC236}">
                <a16:creationId xmlns:a16="http://schemas.microsoft.com/office/drawing/2014/main" id="{A36E88AB-6FF8-FC2A-E009-32A597BD0AF5}"/>
              </a:ext>
            </a:extLst>
          </p:cNvPr>
          <p:cNvSpPr>
            <a:spLocks noGrp="1"/>
          </p:cNvSpPr>
          <p:nvPr>
            <p:ph type="body" sz="quarter" idx="18"/>
          </p:nvPr>
        </p:nvSpPr>
        <p:spPr>
          <a:xfrm>
            <a:off x="489271" y="4505842"/>
            <a:ext cx="3361890" cy="1457780"/>
          </a:xfrm>
        </p:spPr>
        <p:txBody>
          <a:bodyPr/>
          <a:lstStyle/>
          <a:p>
            <a:r>
              <a:rPr lang="en-US" sz="1100" kern="1200">
                <a:solidFill>
                  <a:prstClr val="black"/>
                </a:solidFill>
                <a:latin typeface="DM Sans"/>
              </a:rPr>
              <a:t>There is a growing consumer interest in products with blue light protection.</a:t>
            </a:r>
          </a:p>
          <a:p>
            <a:endParaRPr lang="en-US" sz="1100" kern="1200">
              <a:solidFill>
                <a:prstClr val="black"/>
              </a:solidFill>
              <a:latin typeface="DM Sans"/>
            </a:endParaRPr>
          </a:p>
          <a:p>
            <a:r>
              <a:rPr lang="en-US" sz="1100" kern="1200">
                <a:solidFill>
                  <a:prstClr val="black"/>
                </a:solidFill>
                <a:latin typeface="DM Sans"/>
              </a:rPr>
              <a:t>Many skincare products are now incorporating blue light protection as a key feature. These products often combine protection against blue light with other benefits such as UV protection, anti-pollution, and anti-aging. </a:t>
            </a:r>
          </a:p>
          <a:p>
            <a:endParaRPr lang="en-US" sz="1100" kern="1200">
              <a:solidFill>
                <a:prstClr val="black"/>
              </a:solidFill>
              <a:latin typeface="DM Sans"/>
            </a:endParaRPr>
          </a:p>
        </p:txBody>
      </p:sp>
      <p:sp>
        <p:nvSpPr>
          <p:cNvPr id="40" name="Text Placeholder 28">
            <a:extLst>
              <a:ext uri="{FF2B5EF4-FFF2-40B4-BE49-F238E27FC236}">
                <a16:creationId xmlns:a16="http://schemas.microsoft.com/office/drawing/2014/main" id="{3AED4215-B9F0-AE8A-9AF5-59EE041548D4}"/>
              </a:ext>
            </a:extLst>
          </p:cNvPr>
          <p:cNvSpPr>
            <a:spLocks noGrp="1"/>
          </p:cNvSpPr>
          <p:nvPr>
            <p:ph type="body" sz="quarter" idx="19"/>
          </p:nvPr>
        </p:nvSpPr>
        <p:spPr>
          <a:xfrm>
            <a:off x="4389245" y="4133515"/>
            <a:ext cx="3271592" cy="438375"/>
          </a:xfrm>
        </p:spPr>
        <p:txBody>
          <a:bodyPr/>
          <a:lstStyle/>
          <a:p>
            <a:r>
              <a:rPr lang="en-US" sz="1400" b="1">
                <a:solidFill>
                  <a:srgbClr val="084337"/>
                </a:solidFill>
              </a:rPr>
              <a:t>Upgraded protection</a:t>
            </a:r>
          </a:p>
        </p:txBody>
      </p:sp>
      <p:sp>
        <p:nvSpPr>
          <p:cNvPr id="41" name="Text Placeholder 29">
            <a:extLst>
              <a:ext uri="{FF2B5EF4-FFF2-40B4-BE49-F238E27FC236}">
                <a16:creationId xmlns:a16="http://schemas.microsoft.com/office/drawing/2014/main" id="{0A6C95B3-820F-D69F-E9F4-218ABA0BC039}"/>
              </a:ext>
            </a:extLst>
          </p:cNvPr>
          <p:cNvSpPr>
            <a:spLocks noGrp="1"/>
          </p:cNvSpPr>
          <p:nvPr>
            <p:ph type="body" sz="quarter" idx="20"/>
          </p:nvPr>
        </p:nvSpPr>
        <p:spPr>
          <a:xfrm>
            <a:off x="4389245" y="4505842"/>
            <a:ext cx="3361890" cy="1746548"/>
          </a:xfrm>
        </p:spPr>
        <p:txBody>
          <a:bodyPr/>
          <a:lstStyle/>
          <a:p>
            <a:r>
              <a:rPr lang="en-US" sz="1100">
                <a:solidFill>
                  <a:srgbClr val="2B2B2B"/>
                </a:solidFill>
                <a:ea typeface="Trebuchet MS"/>
              </a:rPr>
              <a:t>Suncare products upgrade their protection.</a:t>
            </a:r>
          </a:p>
          <a:p>
            <a:endParaRPr lang="en-US" sz="1100">
              <a:solidFill>
                <a:srgbClr val="2B2B2B"/>
              </a:solidFill>
              <a:ea typeface="Trebuchet MS"/>
            </a:endParaRPr>
          </a:p>
          <a:p>
            <a:r>
              <a:rPr lang="en-US" sz="1100">
                <a:solidFill>
                  <a:srgbClr val="2B2B2B"/>
                </a:solidFill>
                <a:ea typeface="Trebuchet MS"/>
              </a:rPr>
              <a:t>For example, </a:t>
            </a:r>
            <a:r>
              <a:rPr lang="en-US" sz="1100" err="1">
                <a:solidFill>
                  <a:srgbClr val="2B2B2B"/>
                </a:solidFill>
                <a:ea typeface="Trebuchet MS"/>
              </a:rPr>
              <a:t>Dr.Ci</a:t>
            </a:r>
            <a:r>
              <a:rPr lang="en-US" sz="1100">
                <a:solidFill>
                  <a:srgbClr val="2B2B2B"/>
                </a:solidFill>
                <a:ea typeface="Trebuchet MS"/>
              </a:rPr>
              <a:t>: Labo Mild UV For Sensitive Skin SPF30 PA+++ combines 4 efficient protection features for the skin from:</a:t>
            </a:r>
          </a:p>
          <a:p>
            <a:pPr marL="171450" indent="-171450">
              <a:buFontTx/>
              <a:buChar char="-"/>
            </a:pPr>
            <a:r>
              <a:rPr lang="en-US" sz="1100" b="1">
                <a:solidFill>
                  <a:srgbClr val="2B2B2B"/>
                </a:solidFill>
                <a:ea typeface="Trebuchet MS"/>
              </a:rPr>
              <a:t>Blue light </a:t>
            </a:r>
            <a:r>
              <a:rPr lang="en-US" sz="1100">
                <a:solidFill>
                  <a:srgbClr val="2B2B2B"/>
                </a:solidFill>
                <a:ea typeface="Trebuchet MS"/>
              </a:rPr>
              <a:t>emitted by screens</a:t>
            </a:r>
          </a:p>
          <a:p>
            <a:pPr marL="171450" indent="-171450">
              <a:buFontTx/>
              <a:buChar char="-"/>
            </a:pPr>
            <a:r>
              <a:rPr lang="en-US" sz="1100" b="1">
                <a:solidFill>
                  <a:srgbClr val="2B2B2B"/>
                </a:solidFill>
                <a:ea typeface="Trebuchet MS"/>
              </a:rPr>
              <a:t>UVA</a:t>
            </a:r>
            <a:r>
              <a:rPr lang="en-US" sz="1100">
                <a:solidFill>
                  <a:srgbClr val="2B2B2B"/>
                </a:solidFill>
                <a:ea typeface="Trebuchet MS"/>
              </a:rPr>
              <a:t> to prevent spots, signs of aging and wrinkles</a:t>
            </a:r>
          </a:p>
          <a:p>
            <a:pPr marL="171450" indent="-171450">
              <a:buFontTx/>
              <a:buChar char="-"/>
            </a:pPr>
            <a:r>
              <a:rPr lang="en-US" sz="1100" b="1">
                <a:solidFill>
                  <a:srgbClr val="2B2B2B"/>
                </a:solidFill>
                <a:ea typeface="Trebuchet MS"/>
              </a:rPr>
              <a:t>UVB</a:t>
            </a:r>
            <a:r>
              <a:rPr lang="en-US" sz="1100">
                <a:solidFill>
                  <a:srgbClr val="2B2B2B"/>
                </a:solidFill>
                <a:ea typeface="Trebuchet MS"/>
              </a:rPr>
              <a:t> to keep from getting tanned or sunburnt</a:t>
            </a:r>
          </a:p>
          <a:p>
            <a:pPr marL="171450" indent="-171450">
              <a:buFontTx/>
              <a:buChar char="-"/>
            </a:pPr>
            <a:r>
              <a:rPr lang="en-US" sz="1100">
                <a:solidFill>
                  <a:srgbClr val="2B2B2B"/>
                </a:solidFill>
                <a:ea typeface="Trebuchet MS"/>
              </a:rPr>
              <a:t>Damages caused by </a:t>
            </a:r>
            <a:r>
              <a:rPr lang="en-US" sz="1100" b="1">
                <a:solidFill>
                  <a:srgbClr val="2B2B2B"/>
                </a:solidFill>
                <a:ea typeface="Trebuchet MS"/>
              </a:rPr>
              <a:t>near-infrared radiation</a:t>
            </a:r>
            <a:r>
              <a:rPr lang="en-US" sz="1100">
                <a:solidFill>
                  <a:srgbClr val="2B2B2B"/>
                </a:solidFill>
                <a:ea typeface="Trebuchet MS"/>
              </a:rPr>
              <a:t>.</a:t>
            </a:r>
          </a:p>
          <a:p>
            <a:endParaRPr lang="en-US" sz="1100" kern="1200">
              <a:solidFill>
                <a:prstClr val="black"/>
              </a:solidFill>
              <a:latin typeface="DM Sans"/>
            </a:endParaRPr>
          </a:p>
        </p:txBody>
      </p:sp>
      <p:sp>
        <p:nvSpPr>
          <p:cNvPr id="42" name="Text Placeholder 30">
            <a:extLst>
              <a:ext uri="{FF2B5EF4-FFF2-40B4-BE49-F238E27FC236}">
                <a16:creationId xmlns:a16="http://schemas.microsoft.com/office/drawing/2014/main" id="{E551C248-BE8E-4F0D-0E08-23DFCF0B36ED}"/>
              </a:ext>
            </a:extLst>
          </p:cNvPr>
          <p:cNvSpPr>
            <a:spLocks noGrp="1"/>
          </p:cNvSpPr>
          <p:nvPr>
            <p:ph type="body" sz="quarter" idx="21"/>
          </p:nvPr>
        </p:nvSpPr>
        <p:spPr>
          <a:xfrm>
            <a:off x="8193024" y="4133515"/>
            <a:ext cx="3515639" cy="438375"/>
          </a:xfrm>
        </p:spPr>
        <p:txBody>
          <a:bodyPr/>
          <a:lstStyle/>
          <a:p>
            <a:r>
              <a:rPr lang="en-US" sz="1400" b="1">
                <a:solidFill>
                  <a:srgbClr val="084337"/>
                </a:solidFill>
              </a:rPr>
              <a:t>Beauty devices</a:t>
            </a:r>
          </a:p>
        </p:txBody>
      </p:sp>
      <p:sp>
        <p:nvSpPr>
          <p:cNvPr id="43" name="Text Placeholder 31">
            <a:extLst>
              <a:ext uri="{FF2B5EF4-FFF2-40B4-BE49-F238E27FC236}">
                <a16:creationId xmlns:a16="http://schemas.microsoft.com/office/drawing/2014/main" id="{CFA7C82B-3B0A-B487-CB8A-21C620C132A0}"/>
              </a:ext>
            </a:extLst>
          </p:cNvPr>
          <p:cNvSpPr>
            <a:spLocks noGrp="1"/>
          </p:cNvSpPr>
          <p:nvPr>
            <p:ph type="body" sz="quarter" idx="22"/>
          </p:nvPr>
        </p:nvSpPr>
        <p:spPr>
          <a:xfrm>
            <a:off x="8193024" y="4505842"/>
            <a:ext cx="3515639" cy="1457780"/>
          </a:xfrm>
        </p:spPr>
        <p:txBody>
          <a:bodyPr/>
          <a:lstStyle/>
          <a:p>
            <a:r>
              <a:rPr lang="en-US" sz="1100" kern="1200">
                <a:solidFill>
                  <a:prstClr val="black"/>
                </a:solidFill>
                <a:latin typeface="DM Sans"/>
              </a:rPr>
              <a:t>Devices like LED light therapy are being used to manage skin tone and protect against blue light.</a:t>
            </a:r>
          </a:p>
          <a:p>
            <a:endParaRPr lang="en-US" sz="1100" kern="1200">
              <a:solidFill>
                <a:prstClr val="black"/>
              </a:solidFill>
              <a:latin typeface="DM Sans"/>
            </a:endParaRPr>
          </a:p>
          <a:p>
            <a:r>
              <a:rPr lang="en-US" sz="1100" kern="1200">
                <a:solidFill>
                  <a:prstClr val="black"/>
                </a:solidFill>
                <a:latin typeface="DM Sans"/>
              </a:rPr>
              <a:t>These devices are perceived as effective and safe, offering a trendy solution for skin tone concerns </a:t>
            </a:r>
          </a:p>
        </p:txBody>
      </p:sp>
      <p:grpSp>
        <p:nvGrpSpPr>
          <p:cNvPr id="44" name="Groupe 33">
            <a:extLst>
              <a:ext uri="{FF2B5EF4-FFF2-40B4-BE49-F238E27FC236}">
                <a16:creationId xmlns:a16="http://schemas.microsoft.com/office/drawing/2014/main" id="{A664680A-A9A8-1CE3-1249-C9D46EBDC9F4}"/>
              </a:ext>
            </a:extLst>
          </p:cNvPr>
          <p:cNvGrpSpPr/>
          <p:nvPr/>
        </p:nvGrpSpPr>
        <p:grpSpPr>
          <a:xfrm>
            <a:off x="-157107" y="1517861"/>
            <a:ext cx="4008268" cy="1015201"/>
            <a:chOff x="-290357" y="1342800"/>
            <a:chExt cx="4008268" cy="1015201"/>
          </a:xfrm>
        </p:grpSpPr>
        <p:grpSp>
          <p:nvGrpSpPr>
            <p:cNvPr id="45" name="Groupe 15">
              <a:extLst>
                <a:ext uri="{FF2B5EF4-FFF2-40B4-BE49-F238E27FC236}">
                  <a16:creationId xmlns:a16="http://schemas.microsoft.com/office/drawing/2014/main" id="{85A0863E-AD50-B303-7267-AC1E5CAD77E1}"/>
                </a:ext>
              </a:extLst>
            </p:cNvPr>
            <p:cNvGrpSpPr/>
            <p:nvPr/>
          </p:nvGrpSpPr>
          <p:grpSpPr>
            <a:xfrm>
              <a:off x="302400" y="1342800"/>
              <a:ext cx="3415511" cy="824978"/>
              <a:chOff x="302400" y="1342800"/>
              <a:chExt cx="3415511" cy="824978"/>
            </a:xfrm>
          </p:grpSpPr>
          <p:sp>
            <p:nvSpPr>
              <p:cNvPr id="49" name="stat_follow_on1" descr="stat_follow_on1">
                <a:extLst>
                  <a:ext uri="{FF2B5EF4-FFF2-40B4-BE49-F238E27FC236}">
                    <a16:creationId xmlns:a16="http://schemas.microsoft.com/office/drawing/2014/main" id="{2423A8E6-E7A5-E022-4E3F-1507E36DC17E}"/>
                  </a:ext>
                </a:extLst>
              </p:cNvPr>
              <p:cNvSpPr txBox="1">
                <a:spLocks/>
              </p:cNvSpPr>
              <p:nvPr/>
            </p:nvSpPr>
            <p:spPr>
              <a:xfrm>
                <a:off x="1255827" y="1666743"/>
                <a:ext cx="2462084" cy="501035"/>
              </a:xfrm>
              <a:prstGeom prst="rect">
                <a:avLst/>
              </a:prstGeom>
            </p:spPr>
            <p:txBody>
              <a:bodyPr wrap="square" lIns="0" tIns="0" rIns="0" bIns="0">
                <a:spAutoFit/>
              </a:bodyPr>
              <a:lstStyle>
                <a:lvl1pPr marL="0" indent="0" algn="ctr" defTabSz="914400" rtl="0" eaLnBrk="1" latinLnBrk="0" hangingPunct="1">
                  <a:lnSpc>
                    <a:spcPct val="90000"/>
                  </a:lnSpc>
                  <a:spcBef>
                    <a:spcPts val="1000"/>
                  </a:spcBef>
                  <a:buFont typeface="Arial" panose="020B0604020202020204" pitchFamily="34" charset="0"/>
                  <a:buNone/>
                  <a:defRPr sz="1100" kern="1200" baseline="0">
                    <a:solidFill>
                      <a:srgbClr val="7F7F7F"/>
                    </a:solidFill>
                    <a:latin typeface="Trebuchet MS"/>
                    <a:ea typeface="+mn-ea"/>
                    <a:cs typeface="Trebuchet M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1200" b="0" i="0" u="none" strike="noStrike" kern="1200" cap="none" spc="0" normalizeH="0" baseline="0" noProof="0">
                    <a:ln>
                      <a:noFill/>
                    </a:ln>
                    <a:solidFill>
                      <a:prstClr val="black"/>
                    </a:solidFill>
                    <a:effectLst/>
                    <a:uLnTx/>
                    <a:uFillTx/>
                    <a:latin typeface="DM Sans"/>
                    <a:ea typeface="Fira Sans" panose="020B0503050000020004" pitchFamily="34" charset="0"/>
                    <a:cs typeface="Arial" pitchFamily="34" charset="0"/>
                  </a:rPr>
                  <a:t>of consumers look for blue light protection in suncare and skin protection products.</a:t>
                </a:r>
                <a:endParaRPr kumimoji="0" lang="en-US" sz="1200" b="0" i="0" u="none" strike="noStrike" kern="1200" cap="none" spc="0" normalizeH="0" baseline="0" noProof="0">
                  <a:ln>
                    <a:noFill/>
                  </a:ln>
                  <a:solidFill>
                    <a:prstClr val="black"/>
                  </a:solidFill>
                  <a:effectLst/>
                  <a:uLnTx/>
                  <a:uFillTx/>
                  <a:latin typeface="DM Sans"/>
                  <a:ea typeface="Fira Sans" panose="020B0503050000020004" pitchFamily="34" charset="0"/>
                  <a:cs typeface="Arial" pitchFamily="34" charset="0"/>
                  <a:hlinkClick r:id="rId5">
                    <a:extLst>
                      <a:ext uri="{A12FA001-AC4F-418D-AE19-62706E023703}">
                        <ahyp:hlinkClr xmlns:ahyp="http://schemas.microsoft.com/office/drawing/2018/hyperlinkcolor" val="tx"/>
                      </a:ext>
                    </a:extLst>
                  </a:hlinkClick>
                </a:endParaRPr>
              </a:p>
            </p:txBody>
          </p:sp>
          <p:sp>
            <p:nvSpPr>
              <p:cNvPr id="50" name="stat_title1" descr="stat_title1">
                <a:extLst>
                  <a:ext uri="{FF2B5EF4-FFF2-40B4-BE49-F238E27FC236}">
                    <a16:creationId xmlns:a16="http://schemas.microsoft.com/office/drawing/2014/main" id="{E3E2B454-20D6-7E2D-A864-C2F406287C4D}"/>
                  </a:ext>
                </a:extLst>
              </p:cNvPr>
              <p:cNvSpPr txBox="1">
                <a:spLocks/>
              </p:cNvSpPr>
              <p:nvPr/>
            </p:nvSpPr>
            <p:spPr>
              <a:xfrm>
                <a:off x="302400" y="1342800"/>
                <a:ext cx="1710579" cy="252954"/>
              </a:xfrm>
              <a:prstGeom prst="rect">
                <a:avLst/>
              </a:prstGeom>
              <a:effectLst/>
            </p:spPr>
            <p:txBody>
              <a:bodyPr lIns="0" tIns="0" rIns="0" bIns="0" anchor="t">
                <a:spAutoFit/>
              </a:bodyPr>
              <a:lstStyle>
                <a:lvl1pPr marL="0" indent="0" algn="ctr" defTabSz="914400" rtl="0" eaLnBrk="1" latinLnBrk="0" hangingPunct="1">
                  <a:lnSpc>
                    <a:spcPct val="90000"/>
                  </a:lnSpc>
                  <a:spcBef>
                    <a:spcPts val="1000"/>
                  </a:spcBef>
                  <a:spcAft>
                    <a:spcPts val="0"/>
                  </a:spcAft>
                  <a:buFont typeface="Arial" panose="020B0604020202020204" pitchFamily="34" charset="0"/>
                  <a:buNone/>
                  <a:defRPr sz="1100" b="0" i="1" kern="1200" cap="all" baseline="0">
                    <a:solidFill>
                      <a:srgbClr val="7F7F7F"/>
                    </a:solidFill>
                    <a:latin typeface="Trebuchet MS"/>
                    <a:ea typeface="+mn-ea"/>
                    <a:cs typeface="Trebuchet MS"/>
                  </a:defRPr>
                </a:lvl1pPr>
                <a:lvl2pPr marL="0" indent="0" algn="l" defTabSz="914400" rtl="0" eaLnBrk="1" latinLnBrk="0" hangingPunct="1">
                  <a:lnSpc>
                    <a:spcPct val="90000"/>
                  </a:lnSpc>
                  <a:spcBef>
                    <a:spcPts val="500"/>
                  </a:spcBef>
                  <a:spcAft>
                    <a:spcPts val="0"/>
                  </a:spcAft>
                  <a:buFont typeface="Arial" panose="020B0604020202020204" pitchFamily="34" charset="0"/>
                  <a:buNone/>
                  <a:defRPr sz="2400" kern="1200">
                    <a:solidFill>
                      <a:schemeClr val="tx1"/>
                    </a:solidFill>
                    <a:latin typeface="+mn-lt"/>
                    <a:ea typeface="+mn-ea"/>
                    <a:cs typeface="+mn-cs"/>
                  </a:defRPr>
                </a:lvl2pPr>
                <a:lvl3pPr marL="0" indent="0" algn="l" defTabSz="914400" rtl="0" eaLnBrk="1" latinLnBrk="0" hangingPunct="1">
                  <a:lnSpc>
                    <a:spcPct val="90000"/>
                  </a:lnSpc>
                  <a:spcBef>
                    <a:spcPts val="500"/>
                  </a:spcBef>
                  <a:spcAft>
                    <a:spcPts val="0"/>
                  </a:spcAft>
                  <a:buFont typeface="Arial" panose="020B0604020202020204" pitchFamily="34" charset="0"/>
                  <a:buNone/>
                  <a:defRPr sz="2000" kern="1200">
                    <a:solidFill>
                      <a:schemeClr val="tx1"/>
                    </a:solidFill>
                    <a:latin typeface="+mn-lt"/>
                    <a:ea typeface="+mn-ea"/>
                    <a:cs typeface="+mn-cs"/>
                  </a:defRPr>
                </a:lvl3pPr>
                <a:lvl4pPr marL="0" indent="0" algn="l" defTabSz="914400" rtl="0" eaLnBrk="1" latinLnBrk="0" hangingPunct="1">
                  <a:lnSpc>
                    <a:spcPct val="90000"/>
                  </a:lnSpc>
                  <a:spcBef>
                    <a:spcPts val="500"/>
                  </a:spcBef>
                  <a:spcAft>
                    <a:spcPts val="0"/>
                  </a:spcAft>
                  <a:buFont typeface="Arial" panose="020B0604020202020204" pitchFamily="34" charset="0"/>
                  <a:buNone/>
                  <a:defRPr sz="1800" kern="1200">
                    <a:solidFill>
                      <a:schemeClr val="tx1"/>
                    </a:solidFill>
                    <a:latin typeface="+mn-lt"/>
                    <a:ea typeface="+mn-ea"/>
                    <a:cs typeface="+mn-cs"/>
                  </a:defRPr>
                </a:lvl4pPr>
                <a:lvl5pPr marL="0" indent="0" algn="l" defTabSz="914400" rtl="0" eaLnBrk="1" latinLnBrk="0" hangingPunct="1">
                  <a:lnSpc>
                    <a:spcPct val="90000"/>
                  </a:lnSpc>
                  <a:spcBef>
                    <a:spcPts val="500"/>
                  </a:spcBef>
                  <a:spcAft>
                    <a:spcPts val="0"/>
                  </a:spcAft>
                  <a:buFont typeface="Arial" panose="020B0604020202020204" pitchFamily="34" charset="0"/>
                  <a:buNone/>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1800" b="1" i="0" u="none" strike="noStrike" kern="1200" cap="none" spc="0" normalizeH="0" baseline="0" noProof="0">
                    <a:ln>
                      <a:noFill/>
                    </a:ln>
                    <a:solidFill>
                      <a:prstClr val="black"/>
                    </a:solidFill>
                    <a:effectLst/>
                    <a:uLnTx/>
                    <a:uFillTx/>
                    <a:latin typeface="DM Sans"/>
                    <a:ea typeface="Fira Sans" panose="020B0503050000020004" pitchFamily="34" charset="0"/>
                    <a:cs typeface="Arial" pitchFamily="34" charset="0"/>
                  </a:rPr>
                  <a:t>In the U</a:t>
                </a:r>
                <a:r>
                  <a:rPr lang="en-US" sz="1800" b="1" i="0" cap="none">
                    <a:solidFill>
                      <a:prstClr val="black"/>
                    </a:solidFill>
                    <a:latin typeface="DM Sans"/>
                    <a:ea typeface="Fira Sans" panose="020B0503050000020004" pitchFamily="34" charset="0"/>
                    <a:cs typeface="Arial" pitchFamily="34" charset="0"/>
                  </a:rPr>
                  <a:t>S*</a:t>
                </a:r>
                <a:endParaRPr kumimoji="0" lang="en-US" sz="1800" b="1" i="0" u="none" strike="noStrike" kern="1200" cap="none" spc="0" normalizeH="0" baseline="0" noProof="0">
                  <a:ln>
                    <a:noFill/>
                  </a:ln>
                  <a:solidFill>
                    <a:prstClr val="black"/>
                  </a:solidFill>
                  <a:effectLst/>
                  <a:uLnTx/>
                  <a:uFillTx/>
                  <a:latin typeface="DM Sans"/>
                  <a:ea typeface="Fira Sans" panose="020B0503050000020004" pitchFamily="34" charset="0"/>
                  <a:cs typeface="Arial" pitchFamily="34" charset="0"/>
                </a:endParaRPr>
              </a:p>
            </p:txBody>
          </p:sp>
        </p:grpSp>
        <p:grpSp>
          <p:nvGrpSpPr>
            <p:cNvPr id="46" name="Groupe 14">
              <a:extLst>
                <a:ext uri="{FF2B5EF4-FFF2-40B4-BE49-F238E27FC236}">
                  <a16:creationId xmlns:a16="http://schemas.microsoft.com/office/drawing/2014/main" id="{FBA74DA1-B98B-EBF7-CBCF-8D26897A530C}"/>
                </a:ext>
              </a:extLst>
            </p:cNvPr>
            <p:cNvGrpSpPr/>
            <p:nvPr/>
          </p:nvGrpSpPr>
          <p:grpSpPr>
            <a:xfrm>
              <a:off x="-290357" y="1458001"/>
              <a:ext cx="2325646" cy="900000"/>
              <a:chOff x="-290357" y="1458001"/>
              <a:chExt cx="2325646" cy="900000"/>
            </a:xfrm>
          </p:grpSpPr>
          <p:graphicFrame>
            <p:nvGraphicFramePr>
              <p:cNvPr id="47" name="Chart 56">
                <a:extLst>
                  <a:ext uri="{FF2B5EF4-FFF2-40B4-BE49-F238E27FC236}">
                    <a16:creationId xmlns:a16="http://schemas.microsoft.com/office/drawing/2014/main" id="{75946CFD-4F56-07ED-977C-9CE95E916656}"/>
                  </a:ext>
                </a:extLst>
              </p:cNvPr>
              <p:cNvGraphicFramePr/>
              <p:nvPr>
                <p:extLst>
                  <p:ext uri="{D42A27DB-BD31-4B8C-83A1-F6EECF244321}">
                    <p14:modId xmlns:p14="http://schemas.microsoft.com/office/powerpoint/2010/main" val="3896166258"/>
                  </p:ext>
                </p:extLst>
              </p:nvPr>
            </p:nvGraphicFramePr>
            <p:xfrm>
              <a:off x="-290357" y="1458001"/>
              <a:ext cx="2325646" cy="900000"/>
            </p:xfrm>
            <a:graphic>
              <a:graphicData uri="http://schemas.openxmlformats.org/drawingml/2006/chart">
                <c:chart xmlns:c="http://schemas.openxmlformats.org/drawingml/2006/chart" xmlns:r="http://schemas.openxmlformats.org/officeDocument/2006/relationships" r:id="rId6"/>
              </a:graphicData>
            </a:graphic>
          </p:graphicFrame>
          <p:sp>
            <p:nvSpPr>
              <p:cNvPr id="48" name="TextBox 57">
                <a:extLst>
                  <a:ext uri="{FF2B5EF4-FFF2-40B4-BE49-F238E27FC236}">
                    <a16:creationId xmlns:a16="http://schemas.microsoft.com/office/drawing/2014/main" id="{6D28AF55-6A7A-FE34-C9D2-2CBD452FA873}"/>
                  </a:ext>
                </a:extLst>
              </p:cNvPr>
              <p:cNvSpPr txBox="1"/>
              <p:nvPr/>
            </p:nvSpPr>
            <p:spPr>
              <a:xfrm>
                <a:off x="409637" y="1723335"/>
                <a:ext cx="925659" cy="36933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b="1">
                    <a:solidFill>
                      <a:schemeClr val="bg1"/>
                    </a:solidFill>
                    <a:latin typeface="DM Sans"/>
                  </a:rPr>
                  <a:t>22</a:t>
                </a:r>
                <a:r>
                  <a:rPr kumimoji="0" lang="en-GB" b="1" i="0" u="none" strike="noStrike" kern="1200" cap="none" spc="0" normalizeH="0" baseline="0" noProof="0">
                    <a:ln>
                      <a:noFill/>
                    </a:ln>
                    <a:solidFill>
                      <a:schemeClr val="bg1"/>
                    </a:solidFill>
                    <a:effectLst/>
                    <a:uLnTx/>
                    <a:uFillTx/>
                    <a:latin typeface="DM Sans"/>
                    <a:ea typeface="+mn-ea"/>
                    <a:cs typeface="+mn-cs"/>
                  </a:rPr>
                  <a:t>%</a:t>
                </a:r>
              </a:p>
            </p:txBody>
          </p:sp>
        </p:grpSp>
      </p:grpSp>
      <p:grpSp>
        <p:nvGrpSpPr>
          <p:cNvPr id="51" name="Groupe 34">
            <a:extLst>
              <a:ext uri="{FF2B5EF4-FFF2-40B4-BE49-F238E27FC236}">
                <a16:creationId xmlns:a16="http://schemas.microsoft.com/office/drawing/2014/main" id="{A4FC0E21-FE05-27A3-BEB0-1C2084899662}"/>
              </a:ext>
            </a:extLst>
          </p:cNvPr>
          <p:cNvGrpSpPr/>
          <p:nvPr/>
        </p:nvGrpSpPr>
        <p:grpSpPr>
          <a:xfrm>
            <a:off x="-201862" y="2688777"/>
            <a:ext cx="4043157" cy="1063096"/>
            <a:chOff x="-325246" y="2622445"/>
            <a:chExt cx="4043157" cy="1063096"/>
          </a:xfrm>
        </p:grpSpPr>
        <p:grpSp>
          <p:nvGrpSpPr>
            <p:cNvPr id="52" name="Groupe 17">
              <a:extLst>
                <a:ext uri="{FF2B5EF4-FFF2-40B4-BE49-F238E27FC236}">
                  <a16:creationId xmlns:a16="http://schemas.microsoft.com/office/drawing/2014/main" id="{815B4F4D-F3C2-E997-B2DB-7022115B8A0D}"/>
                </a:ext>
              </a:extLst>
            </p:cNvPr>
            <p:cNvGrpSpPr/>
            <p:nvPr/>
          </p:nvGrpSpPr>
          <p:grpSpPr>
            <a:xfrm>
              <a:off x="302400" y="2622445"/>
              <a:ext cx="3415511" cy="865234"/>
              <a:chOff x="302400" y="2622445"/>
              <a:chExt cx="3415511" cy="865234"/>
            </a:xfrm>
          </p:grpSpPr>
          <p:sp>
            <p:nvSpPr>
              <p:cNvPr id="56" name="stat_follow_on3" descr="stat_follow_on3">
                <a:extLst>
                  <a:ext uri="{FF2B5EF4-FFF2-40B4-BE49-F238E27FC236}">
                    <a16:creationId xmlns:a16="http://schemas.microsoft.com/office/drawing/2014/main" id="{F9185118-29BE-DDE9-FB9B-6DB8B573EA99}"/>
                  </a:ext>
                </a:extLst>
              </p:cNvPr>
              <p:cNvSpPr txBox="1">
                <a:spLocks/>
              </p:cNvSpPr>
              <p:nvPr/>
            </p:nvSpPr>
            <p:spPr>
              <a:xfrm>
                <a:off x="1255827" y="2986644"/>
                <a:ext cx="2462084" cy="501035"/>
              </a:xfrm>
              <a:prstGeom prst="rect">
                <a:avLst/>
              </a:prstGeom>
            </p:spPr>
            <p:txBody>
              <a:bodyPr wrap="square" lIns="0" tIns="0" rIns="0" bIns="0">
                <a:spAutoFit/>
              </a:bodyPr>
              <a:lstStyle>
                <a:lvl1pPr marL="0" indent="0" algn="ctr" defTabSz="914400" rtl="0" eaLnBrk="1" latinLnBrk="0" hangingPunct="1">
                  <a:lnSpc>
                    <a:spcPct val="90000"/>
                  </a:lnSpc>
                  <a:spcBef>
                    <a:spcPts val="1000"/>
                  </a:spcBef>
                  <a:buFont typeface="Arial" panose="020B0604020202020204" pitchFamily="34" charset="0"/>
                  <a:buNone/>
                  <a:defRPr sz="1100" kern="1200" baseline="0">
                    <a:solidFill>
                      <a:srgbClr val="7F7F7F"/>
                    </a:solidFill>
                    <a:latin typeface="Trebuchet MS"/>
                    <a:ea typeface="+mn-ea"/>
                    <a:cs typeface="Trebuchet M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1200" i="0" u="none" strike="noStrike" kern="1200" cap="none" spc="0" normalizeH="0" baseline="0" noProof="0">
                    <a:ln>
                      <a:noFill/>
                    </a:ln>
                    <a:solidFill>
                      <a:prstClr val="black"/>
                    </a:solidFill>
                    <a:effectLst/>
                    <a:uLnTx/>
                    <a:uFillTx/>
                    <a:latin typeface="DM Sans"/>
                    <a:ea typeface="Fira Sans" panose="020B0503050000020004" pitchFamily="34" charset="0"/>
                    <a:cs typeface="Arial" pitchFamily="34" charset="0"/>
                  </a:rPr>
                  <a:t>of respondents expressed interest in trying skin brightening products with blue light protection</a:t>
                </a:r>
                <a:endParaRPr kumimoji="0" lang="en-US" sz="1200" i="0" u="none" strike="noStrike" kern="1200" cap="none" spc="0" normalizeH="0" baseline="0" noProof="0">
                  <a:ln>
                    <a:noFill/>
                  </a:ln>
                  <a:solidFill>
                    <a:prstClr val="black"/>
                  </a:solidFill>
                  <a:effectLst/>
                  <a:uLnTx/>
                  <a:uFillTx/>
                  <a:latin typeface="DM Sans"/>
                  <a:ea typeface="Fira Sans" panose="020B0503050000020004" pitchFamily="34" charset="0"/>
                  <a:cs typeface="Arial" pitchFamily="34" charset="0"/>
                  <a:hlinkClick r:id="rId7">
                    <a:extLst>
                      <a:ext uri="{A12FA001-AC4F-418D-AE19-62706E023703}">
                        <ahyp:hlinkClr xmlns:ahyp="http://schemas.microsoft.com/office/drawing/2018/hyperlinkcolor" val="tx"/>
                      </a:ext>
                    </a:extLst>
                  </a:hlinkClick>
                </a:endParaRPr>
              </a:p>
            </p:txBody>
          </p:sp>
          <p:sp>
            <p:nvSpPr>
              <p:cNvPr id="57" name="stat_title3" descr="stat_title3">
                <a:extLst>
                  <a:ext uri="{FF2B5EF4-FFF2-40B4-BE49-F238E27FC236}">
                    <a16:creationId xmlns:a16="http://schemas.microsoft.com/office/drawing/2014/main" id="{6587EDCB-B9CA-6DF9-3BA5-EF7DB4A7EFBE}"/>
                  </a:ext>
                </a:extLst>
              </p:cNvPr>
              <p:cNvSpPr txBox="1">
                <a:spLocks/>
              </p:cNvSpPr>
              <p:nvPr/>
            </p:nvSpPr>
            <p:spPr>
              <a:xfrm>
                <a:off x="302400" y="2622445"/>
                <a:ext cx="1421243" cy="252954"/>
              </a:xfrm>
              <a:prstGeom prst="rect">
                <a:avLst/>
              </a:prstGeom>
              <a:effectLst/>
            </p:spPr>
            <p:txBody>
              <a:bodyPr lIns="0" tIns="0" rIns="0" bIns="0" anchor="t">
                <a:spAutoFit/>
              </a:bodyPr>
              <a:lstStyle>
                <a:lvl1pPr marL="0" indent="0" algn="ctr" defTabSz="914400" rtl="0" eaLnBrk="1" latinLnBrk="0" hangingPunct="1">
                  <a:lnSpc>
                    <a:spcPct val="90000"/>
                  </a:lnSpc>
                  <a:spcBef>
                    <a:spcPts val="1000"/>
                  </a:spcBef>
                  <a:buFont typeface="Arial" panose="020B0604020202020204" pitchFamily="34" charset="0"/>
                  <a:buNone/>
                  <a:defRPr sz="1100" kern="1200" cap="all" baseline="0">
                    <a:solidFill>
                      <a:srgbClr val="7F7F7F"/>
                    </a:solidFill>
                    <a:latin typeface="Trebuchet MS"/>
                    <a:ea typeface="+mn-ea"/>
                    <a:cs typeface="Trebuchet M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1800" b="1" i="0" u="none" strike="noStrike" kern="1200" cap="none" spc="0" normalizeH="0" baseline="0" noProof="0">
                    <a:ln>
                      <a:noFill/>
                    </a:ln>
                    <a:solidFill>
                      <a:prstClr val="black"/>
                    </a:solidFill>
                    <a:effectLst/>
                    <a:uLnTx/>
                    <a:uFillTx/>
                    <a:latin typeface="DM Sans"/>
                    <a:ea typeface="Fira Sans" panose="020B0503050000020004" pitchFamily="34" charset="0"/>
                    <a:cs typeface="Arial" pitchFamily="34" charset="0"/>
                  </a:rPr>
                  <a:t>In India**</a:t>
                </a:r>
              </a:p>
            </p:txBody>
          </p:sp>
        </p:grpSp>
        <p:grpSp>
          <p:nvGrpSpPr>
            <p:cNvPr id="53" name="Groupe 13">
              <a:extLst>
                <a:ext uri="{FF2B5EF4-FFF2-40B4-BE49-F238E27FC236}">
                  <a16:creationId xmlns:a16="http://schemas.microsoft.com/office/drawing/2014/main" id="{D7EE86EC-B2AC-7C53-D350-A2FA25F67DEA}"/>
                </a:ext>
              </a:extLst>
            </p:cNvPr>
            <p:cNvGrpSpPr/>
            <p:nvPr/>
          </p:nvGrpSpPr>
          <p:grpSpPr>
            <a:xfrm>
              <a:off x="-325246" y="2785541"/>
              <a:ext cx="2325646" cy="900000"/>
              <a:chOff x="-325246" y="2785541"/>
              <a:chExt cx="2325646" cy="900000"/>
            </a:xfrm>
          </p:grpSpPr>
          <p:graphicFrame>
            <p:nvGraphicFramePr>
              <p:cNvPr id="54" name="Chart 58">
                <a:extLst>
                  <a:ext uri="{FF2B5EF4-FFF2-40B4-BE49-F238E27FC236}">
                    <a16:creationId xmlns:a16="http://schemas.microsoft.com/office/drawing/2014/main" id="{BE3C6089-23BE-2700-92B0-1D0CB0D8D76D}"/>
                  </a:ext>
                </a:extLst>
              </p:cNvPr>
              <p:cNvGraphicFramePr/>
              <p:nvPr>
                <p:extLst>
                  <p:ext uri="{D42A27DB-BD31-4B8C-83A1-F6EECF244321}">
                    <p14:modId xmlns:p14="http://schemas.microsoft.com/office/powerpoint/2010/main" val="3068174825"/>
                  </p:ext>
                </p:extLst>
              </p:nvPr>
            </p:nvGraphicFramePr>
            <p:xfrm>
              <a:off x="-325246" y="2785541"/>
              <a:ext cx="2325646" cy="900000"/>
            </p:xfrm>
            <a:graphic>
              <a:graphicData uri="http://schemas.openxmlformats.org/drawingml/2006/chart">
                <c:chart xmlns:c="http://schemas.openxmlformats.org/drawingml/2006/chart" xmlns:r="http://schemas.openxmlformats.org/officeDocument/2006/relationships" r:id="rId8"/>
              </a:graphicData>
            </a:graphic>
          </p:graphicFrame>
          <p:sp>
            <p:nvSpPr>
              <p:cNvPr id="55" name="TextBox 59">
                <a:extLst>
                  <a:ext uri="{FF2B5EF4-FFF2-40B4-BE49-F238E27FC236}">
                    <a16:creationId xmlns:a16="http://schemas.microsoft.com/office/drawing/2014/main" id="{D837CB91-BBD0-E4C8-5DB6-F3336D04AF4E}"/>
                  </a:ext>
                </a:extLst>
              </p:cNvPr>
              <p:cNvSpPr txBox="1"/>
              <p:nvPr/>
            </p:nvSpPr>
            <p:spPr>
              <a:xfrm>
                <a:off x="374748" y="3050875"/>
                <a:ext cx="925659" cy="36933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b="1">
                    <a:solidFill>
                      <a:schemeClr val="bg1"/>
                    </a:solidFill>
                    <a:latin typeface="DM Sans"/>
                  </a:rPr>
                  <a:t>17</a:t>
                </a:r>
                <a:r>
                  <a:rPr kumimoji="0" lang="en-GB" b="1" i="0" u="none" strike="noStrike" kern="1200" cap="none" spc="0" normalizeH="0" baseline="0" noProof="0">
                    <a:ln>
                      <a:noFill/>
                    </a:ln>
                    <a:solidFill>
                      <a:schemeClr val="bg1"/>
                    </a:solidFill>
                    <a:effectLst/>
                    <a:uLnTx/>
                    <a:uFillTx/>
                    <a:latin typeface="DM Sans"/>
                    <a:ea typeface="+mn-ea"/>
                    <a:cs typeface="+mn-cs"/>
                  </a:rPr>
                  <a:t>%</a:t>
                </a:r>
              </a:p>
            </p:txBody>
          </p:sp>
        </p:grpSp>
      </p:grpSp>
      <p:pic>
        <p:nvPicPr>
          <p:cNvPr id="58" name="New picture" descr="product_image2">
            <a:extLst>
              <a:ext uri="{FF2B5EF4-FFF2-40B4-BE49-F238E27FC236}">
                <a16:creationId xmlns:a16="http://schemas.microsoft.com/office/drawing/2014/main" id="{45CDA495-E2BD-DAA8-D362-509694E8F9C6}"/>
              </a:ext>
            </a:extLst>
          </p:cNvPr>
          <p:cNvPicPr>
            <a:picLocks noChangeAspect="1"/>
          </p:cNvPicPr>
          <p:nvPr/>
        </p:nvPicPr>
        <p:blipFill>
          <a:blip r:embed="rId9"/>
          <a:srcRect t="1149" b="3869"/>
          <a:stretch/>
        </p:blipFill>
        <p:spPr>
          <a:xfrm>
            <a:off x="4389245" y="1340656"/>
            <a:ext cx="2675467" cy="2541208"/>
          </a:xfrm>
          <a:prstGeom prst="rect">
            <a:avLst/>
          </a:prstGeom>
        </p:spPr>
      </p:pic>
      <p:pic>
        <p:nvPicPr>
          <p:cNvPr id="59" name="Picture 2">
            <a:extLst>
              <a:ext uri="{FF2B5EF4-FFF2-40B4-BE49-F238E27FC236}">
                <a16:creationId xmlns:a16="http://schemas.microsoft.com/office/drawing/2014/main" id="{A886289B-3941-DE48-D73D-E265963FED4B}"/>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8193024" y="1340656"/>
            <a:ext cx="2541208" cy="254120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0262303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4BE0062D-5BBB-2FBB-7ECD-25A2F84ED58F}"/>
              </a:ext>
            </a:extLst>
          </p:cNvPr>
          <p:cNvSpPr>
            <a:spLocks noGrp="1"/>
          </p:cNvSpPr>
          <p:nvPr>
            <p:ph type="title"/>
          </p:nvPr>
        </p:nvSpPr>
        <p:spPr/>
        <p:txBody>
          <a:bodyPr/>
          <a:lstStyle/>
          <a:p>
            <a:r>
              <a:rPr lang="en-US"/>
              <a:t>Blue light contributes to aging</a:t>
            </a:r>
            <a:br>
              <a:rPr lang="en-US"/>
            </a:br>
            <a:endParaRPr lang="en-US"/>
          </a:p>
        </p:txBody>
      </p:sp>
      <p:sp>
        <p:nvSpPr>
          <p:cNvPr id="2" name="Slide Number Placeholder 4">
            <a:extLst>
              <a:ext uri="{FF2B5EF4-FFF2-40B4-BE49-F238E27FC236}">
                <a16:creationId xmlns:a16="http://schemas.microsoft.com/office/drawing/2014/main" id="{EFCDF006-22B5-465C-F175-9A9C05684AB5}"/>
              </a:ext>
            </a:extLst>
          </p:cNvPr>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E118D48E-C7CB-6244-969D-7BAEA9B6226C}" type="slidenum">
              <a:rPr kumimoji="0" lang="en-US" sz="1300" b="0" i="0" u="none" strike="noStrike" kern="1200" cap="none" spc="0" normalizeH="0" baseline="0" noProof="0" smtClean="0">
                <a:ln>
                  <a:noFill/>
                </a:ln>
                <a:solidFill>
                  <a:prstClr val="black"/>
                </a:solidFill>
                <a:effectLst/>
                <a:uLnTx/>
                <a:uFillTx/>
                <a:latin typeface="DM Sans"/>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4</a:t>
            </a:fld>
            <a:endParaRPr kumimoji="0" lang="en-US" sz="1300" b="0" i="0" u="none" strike="noStrike" kern="1200" cap="none" spc="0" normalizeH="0" baseline="0" noProof="0">
              <a:ln>
                <a:noFill/>
              </a:ln>
              <a:solidFill>
                <a:prstClr val="black"/>
              </a:solidFill>
              <a:effectLst/>
              <a:uLnTx/>
              <a:uFillTx/>
              <a:latin typeface="DM Sans"/>
              <a:ea typeface="+mn-ea"/>
              <a:cs typeface="+mn-cs"/>
            </a:endParaRPr>
          </a:p>
        </p:txBody>
      </p:sp>
      <p:sp>
        <p:nvSpPr>
          <p:cNvPr id="4" name="Text Placeholder 3">
            <a:extLst>
              <a:ext uri="{FF2B5EF4-FFF2-40B4-BE49-F238E27FC236}">
                <a16:creationId xmlns:a16="http://schemas.microsoft.com/office/drawing/2014/main" id="{BF10877F-C065-EB42-9097-5C36A27ED09B}"/>
              </a:ext>
            </a:extLst>
          </p:cNvPr>
          <p:cNvSpPr>
            <a:spLocks noGrp="1"/>
          </p:cNvSpPr>
          <p:nvPr>
            <p:ph type="body" idx="11"/>
          </p:nvPr>
        </p:nvSpPr>
        <p:spPr>
          <a:xfrm>
            <a:off x="302400" y="605611"/>
            <a:ext cx="6195677" cy="382470"/>
          </a:xfrm>
        </p:spPr>
        <p:txBody>
          <a:bodyPr anchor="t"/>
          <a:lstStyle/>
          <a:p>
            <a:r>
              <a:rPr lang="en-US" b="0">
                <a:solidFill>
                  <a:srgbClr val="084337"/>
                </a:solidFill>
              </a:rPr>
              <a:t>Blue light penetrates deep into the skin, contributing</a:t>
            </a:r>
            <a:br>
              <a:rPr lang="en-US" b="0">
                <a:solidFill>
                  <a:srgbClr val="084337"/>
                </a:solidFill>
              </a:rPr>
            </a:br>
            <a:r>
              <a:rPr lang="en-US" b="0">
                <a:solidFill>
                  <a:srgbClr val="084337"/>
                </a:solidFill>
              </a:rPr>
              <a:t>to short- and long-term skin aging</a:t>
            </a:r>
          </a:p>
        </p:txBody>
      </p:sp>
      <p:sp>
        <p:nvSpPr>
          <p:cNvPr id="16" name="ZoneTexte 3">
            <a:extLst>
              <a:ext uri="{FF2B5EF4-FFF2-40B4-BE49-F238E27FC236}">
                <a16:creationId xmlns:a16="http://schemas.microsoft.com/office/drawing/2014/main" id="{F7D2F010-7CA2-4C0B-8D3F-5263373C3007}"/>
              </a:ext>
            </a:extLst>
          </p:cNvPr>
          <p:cNvSpPr txBox="1"/>
          <p:nvPr/>
        </p:nvSpPr>
        <p:spPr>
          <a:xfrm>
            <a:off x="302400" y="4577147"/>
            <a:ext cx="5505013" cy="1292772"/>
          </a:xfrm>
          <a:prstGeom prst="rect">
            <a:avLst/>
          </a:prstGeom>
          <a:solidFill>
            <a:srgbClr val="084337"/>
          </a:solidFill>
        </p:spPr>
        <p:txBody>
          <a:bodyPr wrap="square" lIns="144000" tIns="72000" rIns="72000" bIns="72000" rtlCol="0">
            <a:spAutoFit/>
          </a:bodyPr>
          <a:lstStyle/>
          <a:p>
            <a:pPr marL="0" marR="0" lvl="0" indent="0" algn="l" defTabSz="914400" rtl="0" eaLnBrk="1" fontAlgn="auto" latinLnBrk="0" hangingPunct="1">
              <a:lnSpc>
                <a:spcPct val="100000"/>
              </a:lnSpc>
              <a:spcBef>
                <a:spcPts val="0"/>
              </a:spcBef>
              <a:spcAft>
                <a:spcPts val="600"/>
              </a:spcAft>
              <a:buClrTx/>
              <a:buSzTx/>
              <a:buFontTx/>
              <a:buNone/>
              <a:tabLst>
                <a:tab pos="4886325" algn="l"/>
              </a:tabLst>
              <a:defRPr/>
            </a:pPr>
            <a:r>
              <a:rPr kumimoji="0" lang="en-US" sz="1600" b="0" i="0" u="none" strike="noStrike" kern="0" cap="none" spc="0" normalizeH="0" baseline="0" noProof="0">
                <a:ln>
                  <a:noFill/>
                </a:ln>
                <a:solidFill>
                  <a:schemeClr val="bg1"/>
                </a:solidFill>
                <a:effectLst/>
                <a:uLnTx/>
                <a:uFillTx/>
                <a:latin typeface="DM Sans"/>
                <a:ea typeface="Fira Sans" panose="020B0503050000020004" pitchFamily="34" charset="0"/>
                <a:cs typeface="+mn-cs"/>
              </a:rPr>
              <a:t>Other negative effects on human health caused by blue light:</a:t>
            </a:r>
          </a:p>
          <a:p>
            <a:pPr marL="363600" marR="0" lvl="0" indent="-363600" algn="l" defTabSz="914400" rtl="0" eaLnBrk="1" fontAlgn="auto" latinLnBrk="0" hangingPunct="1">
              <a:lnSpc>
                <a:spcPct val="90000"/>
              </a:lnSpc>
              <a:spcBef>
                <a:spcPts val="200"/>
              </a:spcBef>
              <a:spcAft>
                <a:spcPts val="200"/>
              </a:spcAft>
              <a:buClr>
                <a:schemeClr val="bg1"/>
              </a:buClr>
              <a:buSzPct val="90000"/>
              <a:buFont typeface="Wingdings" panose="05000000000000000000" pitchFamily="2" charset="2"/>
              <a:buChar char="l"/>
              <a:tabLst/>
              <a:defRPr/>
            </a:pPr>
            <a:r>
              <a:rPr kumimoji="0" lang="en-US" sz="1200" b="0" i="0" u="none" strike="noStrike" kern="0" cap="none" spc="0" normalizeH="0" baseline="0" noProof="0">
                <a:ln>
                  <a:noFill/>
                </a:ln>
                <a:solidFill>
                  <a:schemeClr val="bg1"/>
                </a:solidFill>
                <a:effectLst/>
                <a:uLnTx/>
                <a:uFillTx/>
                <a:latin typeface="DM Sans"/>
                <a:ea typeface="Fira Sans" panose="020B0503050000020004" pitchFamily="34" charset="0"/>
                <a:cs typeface="+mn-cs"/>
              </a:rPr>
              <a:t>Eye damage (retina, macular degeneration)</a:t>
            </a:r>
          </a:p>
          <a:p>
            <a:pPr marL="363600" marR="0" lvl="0" indent="-363600" algn="l" defTabSz="914400" rtl="0" eaLnBrk="1" fontAlgn="auto" latinLnBrk="0" hangingPunct="1">
              <a:lnSpc>
                <a:spcPct val="90000"/>
              </a:lnSpc>
              <a:spcBef>
                <a:spcPts val="200"/>
              </a:spcBef>
              <a:spcAft>
                <a:spcPts val="200"/>
              </a:spcAft>
              <a:buClr>
                <a:schemeClr val="bg1"/>
              </a:buClr>
              <a:buSzPct val="90000"/>
              <a:buFont typeface="Wingdings" panose="05000000000000000000" pitchFamily="2" charset="2"/>
              <a:buChar char="l"/>
              <a:tabLst/>
              <a:defRPr/>
            </a:pPr>
            <a:r>
              <a:rPr kumimoji="0" lang="en-US" sz="1200" b="0" i="0" u="none" strike="noStrike" kern="0" cap="none" spc="0" normalizeH="0" baseline="0" noProof="0">
                <a:ln>
                  <a:noFill/>
                </a:ln>
                <a:solidFill>
                  <a:schemeClr val="bg1"/>
                </a:solidFill>
                <a:effectLst/>
                <a:uLnTx/>
                <a:uFillTx/>
                <a:latin typeface="DM Sans"/>
                <a:ea typeface="Fira Sans" panose="020B0503050000020004" pitchFamily="34" charset="0"/>
                <a:cs typeface="+mn-cs"/>
              </a:rPr>
              <a:t>Exposure in late evening impact the circadian rhythm (suppress production of melatonin - prevent sleep)</a:t>
            </a:r>
          </a:p>
        </p:txBody>
      </p:sp>
      <p:sp>
        <p:nvSpPr>
          <p:cNvPr id="19" name="TextBox 18">
            <a:extLst>
              <a:ext uri="{FF2B5EF4-FFF2-40B4-BE49-F238E27FC236}">
                <a16:creationId xmlns:a16="http://schemas.microsoft.com/office/drawing/2014/main" id="{51DDB5F1-409A-D1F1-7A81-451B5E30BB53}"/>
              </a:ext>
            </a:extLst>
          </p:cNvPr>
          <p:cNvSpPr txBox="1"/>
          <p:nvPr/>
        </p:nvSpPr>
        <p:spPr>
          <a:xfrm>
            <a:off x="302400" y="1376665"/>
            <a:ext cx="6973889" cy="2574679"/>
          </a:xfrm>
          <a:prstGeom prst="rect">
            <a:avLst/>
          </a:prstGeom>
          <a:noFill/>
        </p:spPr>
        <p:txBody>
          <a:bodyPr wrap="square" lIns="0" tIns="0" rIns="0" bIns="0" rtlCol="0">
            <a:spAutoFit/>
          </a:bodyPr>
          <a:lstStyle/>
          <a:p>
            <a:pPr marL="363600" marR="0" lvl="0" indent="-363600" algn="l" defTabSz="914400" rtl="0" eaLnBrk="1" fontAlgn="auto" latinLnBrk="0" hangingPunct="1">
              <a:lnSpc>
                <a:spcPct val="90000"/>
              </a:lnSpc>
              <a:spcBef>
                <a:spcPts val="500"/>
              </a:spcBef>
              <a:spcAft>
                <a:spcPts val="400"/>
              </a:spcAft>
              <a:buClr>
                <a:srgbClr val="084337"/>
              </a:buClr>
              <a:buSzPct val="90000"/>
              <a:buFont typeface="Wingdings" panose="05000000000000000000" pitchFamily="2" charset="2"/>
              <a:buChar char="l"/>
              <a:tabLst/>
              <a:defRPr/>
            </a:pPr>
            <a:r>
              <a:rPr kumimoji="0" lang="en-GB" sz="1600" b="1" i="0" u="none" strike="noStrike" kern="1200" cap="none" spc="0" normalizeH="0" baseline="0" noProof="0">
                <a:ln>
                  <a:noFill/>
                </a:ln>
                <a:solidFill>
                  <a:prstClr val="black"/>
                </a:solidFill>
                <a:effectLst/>
                <a:uLnTx/>
                <a:uFillTx/>
                <a:latin typeface="DM Sans"/>
                <a:ea typeface="+mn-ea"/>
                <a:cs typeface="+mn-cs"/>
              </a:rPr>
              <a:t>Skin hyper-pigmentation </a:t>
            </a:r>
            <a:r>
              <a:rPr kumimoji="0" lang="en-GB" sz="1600" b="0" i="0" u="none" strike="noStrike" kern="1200" cap="none" spc="0" normalizeH="0" baseline="0" noProof="0">
                <a:ln>
                  <a:noFill/>
                </a:ln>
                <a:solidFill>
                  <a:prstClr val="black"/>
                </a:solidFill>
                <a:effectLst/>
                <a:uLnTx/>
                <a:uFillTx/>
                <a:latin typeface="DM Sans"/>
                <a:ea typeface="+mn-ea"/>
                <a:cs typeface="+mn-cs"/>
              </a:rPr>
              <a:t>and dark spots</a:t>
            </a:r>
          </a:p>
          <a:p>
            <a:pPr marL="363600" marR="0" lvl="0" indent="-363600" algn="l" defTabSz="914400" rtl="0" eaLnBrk="1" fontAlgn="auto" latinLnBrk="0" hangingPunct="1">
              <a:lnSpc>
                <a:spcPct val="90000"/>
              </a:lnSpc>
              <a:spcBef>
                <a:spcPts val="500"/>
              </a:spcBef>
              <a:spcAft>
                <a:spcPts val="400"/>
              </a:spcAft>
              <a:buClr>
                <a:srgbClr val="084337"/>
              </a:buClr>
              <a:buSzPct val="90000"/>
              <a:buFont typeface="Wingdings" panose="05000000000000000000" pitchFamily="2" charset="2"/>
              <a:buChar char="l"/>
              <a:tabLst/>
              <a:defRPr/>
            </a:pPr>
            <a:r>
              <a:rPr kumimoji="0" lang="en-GB" sz="1600" b="1" i="0" u="none" strike="noStrike" kern="1200" cap="none" spc="0" normalizeH="0" baseline="0" noProof="0">
                <a:ln>
                  <a:noFill/>
                </a:ln>
                <a:solidFill>
                  <a:prstClr val="black"/>
                </a:solidFill>
                <a:effectLst/>
                <a:uLnTx/>
                <a:uFillTx/>
                <a:latin typeface="DM Sans"/>
                <a:ea typeface="+mn-ea"/>
                <a:cs typeface="+mn-cs"/>
              </a:rPr>
              <a:t>Premature aging of skin </a:t>
            </a:r>
            <a:r>
              <a:rPr kumimoji="0" lang="en-GB" sz="1600" b="0" i="0" u="none" strike="noStrike" kern="1200" cap="none" spc="0" normalizeH="0" baseline="0" noProof="0">
                <a:ln>
                  <a:noFill/>
                </a:ln>
                <a:solidFill>
                  <a:prstClr val="black"/>
                </a:solidFill>
                <a:effectLst/>
                <a:uLnTx/>
                <a:uFillTx/>
                <a:latin typeface="DM Sans"/>
                <a:ea typeface="+mn-ea"/>
                <a:cs typeface="+mn-cs"/>
              </a:rPr>
              <a:t>induced by oxidative stress</a:t>
            </a:r>
          </a:p>
          <a:p>
            <a:pPr marL="871200" marR="0" lvl="1" indent="-356400" algn="l" defTabSz="914400" rtl="0" eaLnBrk="1" fontAlgn="auto" latinLnBrk="0" hangingPunct="1">
              <a:lnSpc>
                <a:spcPct val="90000"/>
              </a:lnSpc>
              <a:spcBef>
                <a:spcPts val="500"/>
              </a:spcBef>
              <a:spcAft>
                <a:spcPts val="400"/>
              </a:spcAft>
              <a:buClr>
                <a:srgbClr val="084337"/>
              </a:buClr>
              <a:buSzPct val="90000"/>
              <a:buFont typeface="Wingdings" panose="05000000000000000000" pitchFamily="2" charset="2"/>
              <a:buChar char="l"/>
              <a:tabLst/>
              <a:defRPr/>
            </a:pPr>
            <a:r>
              <a:rPr kumimoji="0" lang="en-GB" sz="1600" b="0" i="0" u="none" strike="noStrike" kern="1200" cap="none" spc="0" normalizeH="0" baseline="0" noProof="0">
                <a:ln>
                  <a:noFill/>
                </a:ln>
                <a:solidFill>
                  <a:prstClr val="black"/>
                </a:solidFill>
                <a:effectLst/>
                <a:uLnTx/>
                <a:uFillTx/>
                <a:latin typeface="DM Sans"/>
                <a:ea typeface="+mn-ea"/>
                <a:cs typeface="+mn-cs"/>
              </a:rPr>
              <a:t>increasing level of </a:t>
            </a:r>
            <a:r>
              <a:rPr kumimoji="0" lang="en-GB" sz="1600" b="1" i="0" u="none" strike="noStrike" kern="1200" cap="none" spc="0" normalizeH="0" baseline="0" noProof="0">
                <a:ln>
                  <a:noFill/>
                </a:ln>
                <a:solidFill>
                  <a:prstClr val="black"/>
                </a:solidFill>
                <a:effectLst/>
                <a:uLnTx/>
                <a:uFillTx/>
                <a:latin typeface="DM Sans"/>
                <a:ea typeface="+mn-ea"/>
                <a:cs typeface="+mn-cs"/>
              </a:rPr>
              <a:t>free radicals </a:t>
            </a:r>
            <a:r>
              <a:rPr kumimoji="0" lang="en-GB" sz="1600" b="0" i="0" u="none" strike="noStrike" kern="1200" cap="none" spc="0" normalizeH="0" baseline="0" noProof="0">
                <a:ln>
                  <a:noFill/>
                </a:ln>
                <a:solidFill>
                  <a:prstClr val="black"/>
                </a:solidFill>
                <a:effectLst/>
                <a:uLnTx/>
                <a:uFillTx/>
                <a:latin typeface="DM Sans"/>
                <a:ea typeface="+mn-ea"/>
                <a:cs typeface="+mn-cs"/>
              </a:rPr>
              <a:t>(Reactive Oxygen Species)</a:t>
            </a:r>
          </a:p>
          <a:p>
            <a:pPr marL="871200" marR="0" lvl="1" indent="-356400" algn="l" defTabSz="914400" rtl="0" eaLnBrk="1" fontAlgn="auto" latinLnBrk="0" hangingPunct="1">
              <a:lnSpc>
                <a:spcPct val="90000"/>
              </a:lnSpc>
              <a:spcBef>
                <a:spcPts val="500"/>
              </a:spcBef>
              <a:spcAft>
                <a:spcPts val="400"/>
              </a:spcAft>
              <a:buClr>
                <a:srgbClr val="084337"/>
              </a:buClr>
              <a:buSzPct val="90000"/>
              <a:buFont typeface="Wingdings" panose="05000000000000000000" pitchFamily="2" charset="2"/>
              <a:buChar char="l"/>
              <a:tabLst/>
              <a:defRPr/>
            </a:pPr>
            <a:r>
              <a:rPr kumimoji="0" lang="en-GB" sz="1600" b="0" i="0" u="none" strike="noStrike" kern="1200" cap="none" spc="0" normalizeH="0" baseline="0" noProof="0">
                <a:ln>
                  <a:noFill/>
                </a:ln>
                <a:solidFill>
                  <a:prstClr val="black"/>
                </a:solidFill>
                <a:effectLst/>
                <a:uLnTx/>
                <a:uFillTx/>
                <a:latin typeface="DM Sans"/>
                <a:ea typeface="+mn-ea"/>
                <a:cs typeface="+mn-cs"/>
              </a:rPr>
              <a:t>generates </a:t>
            </a:r>
            <a:r>
              <a:rPr kumimoji="0" lang="en-GB" sz="1600" b="1" i="0" u="none" strike="noStrike" kern="1200" cap="none" spc="0" normalizeH="0" baseline="0" noProof="0">
                <a:ln>
                  <a:noFill/>
                </a:ln>
                <a:solidFill>
                  <a:prstClr val="black"/>
                </a:solidFill>
                <a:effectLst/>
                <a:uLnTx/>
                <a:uFillTx/>
                <a:latin typeface="DM Sans"/>
                <a:ea typeface="+mn-ea"/>
                <a:cs typeface="+mn-cs"/>
              </a:rPr>
              <a:t>carbonylated proteins</a:t>
            </a:r>
            <a:r>
              <a:rPr kumimoji="0" lang="en-GB" sz="1600" b="0" i="0" u="none" strike="noStrike" kern="1200" cap="none" spc="0" normalizeH="0" baseline="0" noProof="0">
                <a:ln>
                  <a:noFill/>
                </a:ln>
                <a:solidFill>
                  <a:prstClr val="black"/>
                </a:solidFill>
                <a:effectLst/>
                <a:uLnTx/>
                <a:uFillTx/>
                <a:latin typeface="DM Sans"/>
                <a:ea typeface="+mn-ea"/>
                <a:cs typeface="+mn-cs"/>
              </a:rPr>
              <a:t>, proteins losing their functionality (responsible for yellowish, brownish </a:t>
            </a:r>
            <a:r>
              <a:rPr kumimoji="0" lang="en-GB" sz="1600" b="0" i="0" u="none" strike="noStrike" kern="1200" cap="none" spc="0" normalizeH="0" baseline="0" noProof="0" err="1">
                <a:ln>
                  <a:noFill/>
                </a:ln>
                <a:solidFill>
                  <a:prstClr val="black"/>
                </a:solidFill>
                <a:effectLst/>
                <a:uLnTx/>
                <a:uFillTx/>
                <a:latin typeface="DM Sans"/>
                <a:ea typeface="+mn-ea"/>
                <a:cs typeface="+mn-cs"/>
              </a:rPr>
              <a:t>color</a:t>
            </a:r>
            <a:r>
              <a:rPr kumimoji="0" lang="en-GB" sz="1600" b="0" i="0" u="none" strike="noStrike" kern="1200" cap="none" spc="0" normalizeH="0" baseline="0" noProof="0">
                <a:ln>
                  <a:noFill/>
                </a:ln>
                <a:solidFill>
                  <a:prstClr val="black"/>
                </a:solidFill>
                <a:effectLst/>
                <a:uLnTx/>
                <a:uFillTx/>
                <a:latin typeface="DM Sans"/>
                <a:ea typeface="+mn-ea"/>
                <a:cs typeface="+mn-cs"/>
              </a:rPr>
              <a:t>)</a:t>
            </a:r>
          </a:p>
          <a:p>
            <a:pPr marL="363600" marR="0" lvl="0" indent="-363600" algn="l" defTabSz="914400" rtl="0" eaLnBrk="1" fontAlgn="auto" latinLnBrk="0" hangingPunct="1">
              <a:lnSpc>
                <a:spcPct val="90000"/>
              </a:lnSpc>
              <a:spcBef>
                <a:spcPts val="500"/>
              </a:spcBef>
              <a:spcAft>
                <a:spcPts val="400"/>
              </a:spcAft>
              <a:buClr>
                <a:srgbClr val="084337"/>
              </a:buClr>
              <a:buSzPct val="90000"/>
              <a:buFont typeface="Wingdings" panose="05000000000000000000" pitchFamily="2" charset="2"/>
              <a:buChar char="l"/>
              <a:tabLst/>
              <a:defRPr/>
            </a:pPr>
            <a:r>
              <a:rPr kumimoji="0" lang="en-GB" sz="1600" b="1" i="0" u="none" strike="noStrike" kern="1200" cap="none" spc="0" normalizeH="0" baseline="0" noProof="0">
                <a:ln>
                  <a:noFill/>
                </a:ln>
                <a:solidFill>
                  <a:prstClr val="black"/>
                </a:solidFill>
                <a:effectLst/>
                <a:uLnTx/>
                <a:uFillTx/>
                <a:latin typeface="DM Sans"/>
                <a:ea typeface="+mn-ea"/>
                <a:cs typeface="+mn-cs"/>
              </a:rPr>
              <a:t>Less production of collagen</a:t>
            </a:r>
            <a:r>
              <a:rPr kumimoji="0" lang="en-GB" sz="1600" b="0" i="0" u="none" strike="noStrike" kern="1200" cap="none" spc="0" normalizeH="0" baseline="0" noProof="0">
                <a:ln>
                  <a:noFill/>
                </a:ln>
                <a:solidFill>
                  <a:prstClr val="black"/>
                </a:solidFill>
                <a:effectLst/>
                <a:uLnTx/>
                <a:uFillTx/>
                <a:latin typeface="DM Sans"/>
                <a:ea typeface="+mn-ea"/>
                <a:cs typeface="+mn-cs"/>
              </a:rPr>
              <a:t>: the fibroblasts are damaged, losing their functionality in turn leading to accelerated aging (UVA adverse effect)</a:t>
            </a:r>
          </a:p>
          <a:p>
            <a:pPr marL="363600" marR="0" lvl="0" indent="-363600" algn="l" defTabSz="914400" rtl="0" eaLnBrk="1" fontAlgn="auto" latinLnBrk="0" hangingPunct="1">
              <a:lnSpc>
                <a:spcPct val="90000"/>
              </a:lnSpc>
              <a:spcBef>
                <a:spcPts val="500"/>
              </a:spcBef>
              <a:spcAft>
                <a:spcPts val="400"/>
              </a:spcAft>
              <a:buClr>
                <a:srgbClr val="084337"/>
              </a:buClr>
              <a:buSzPct val="90000"/>
              <a:buFont typeface="Wingdings" panose="05000000000000000000" pitchFamily="2" charset="2"/>
              <a:buChar char="l"/>
              <a:tabLst/>
              <a:defRPr/>
            </a:pPr>
            <a:r>
              <a:rPr kumimoji="0" lang="en-GB" sz="1600" b="1" i="0" u="none" strike="noStrike" kern="1200" cap="none" spc="0" normalizeH="0" baseline="0" noProof="0">
                <a:ln>
                  <a:noFill/>
                </a:ln>
                <a:solidFill>
                  <a:prstClr val="black"/>
                </a:solidFill>
                <a:effectLst/>
                <a:uLnTx/>
                <a:uFillTx/>
                <a:latin typeface="DM Sans"/>
                <a:ea typeface="+mn-ea"/>
                <a:cs typeface="+mn-cs"/>
              </a:rPr>
              <a:t>Skin barrier impaired</a:t>
            </a:r>
            <a:r>
              <a:rPr kumimoji="0" lang="en-GB" sz="1600" b="0" i="0" u="none" strike="noStrike" kern="1200" cap="none" spc="0" normalizeH="0" baseline="0" noProof="0">
                <a:ln>
                  <a:noFill/>
                </a:ln>
                <a:solidFill>
                  <a:prstClr val="black"/>
                </a:solidFill>
                <a:effectLst/>
                <a:uLnTx/>
                <a:uFillTx/>
                <a:latin typeface="DM Sans"/>
                <a:ea typeface="+mn-ea"/>
                <a:cs typeface="+mn-cs"/>
              </a:rPr>
              <a:t>: the </a:t>
            </a:r>
            <a:r>
              <a:rPr kumimoji="0" lang="en-GB" sz="1600" b="1" i="0" u="none" strike="noStrike" kern="1200" cap="none" spc="0" normalizeH="0" baseline="0" noProof="0">
                <a:ln>
                  <a:noFill/>
                </a:ln>
                <a:solidFill>
                  <a:prstClr val="black"/>
                </a:solidFill>
                <a:effectLst/>
                <a:uLnTx/>
                <a:uFillTx/>
                <a:latin typeface="DM Sans"/>
                <a:ea typeface="+mn-ea"/>
                <a:cs typeface="+mn-cs"/>
              </a:rPr>
              <a:t>keratinocytes</a:t>
            </a:r>
            <a:r>
              <a:rPr kumimoji="0" lang="en-GB" sz="1600" b="0" i="0" u="none" strike="noStrike" kern="1200" cap="none" spc="0" normalizeH="0" baseline="0" noProof="0">
                <a:ln>
                  <a:noFill/>
                </a:ln>
                <a:solidFill>
                  <a:prstClr val="black"/>
                </a:solidFill>
                <a:effectLst/>
                <a:uLnTx/>
                <a:uFillTx/>
                <a:latin typeface="DM Sans"/>
                <a:ea typeface="+mn-ea"/>
                <a:cs typeface="+mn-cs"/>
              </a:rPr>
              <a:t> are damaged, increasing number of </a:t>
            </a:r>
            <a:r>
              <a:rPr kumimoji="0" lang="en-GB" sz="1600" b="1" i="0" u="none" strike="noStrike" kern="1200" cap="none" spc="0" normalizeH="0" baseline="0" noProof="0">
                <a:ln>
                  <a:noFill/>
                </a:ln>
                <a:solidFill>
                  <a:prstClr val="black"/>
                </a:solidFill>
                <a:effectLst/>
                <a:uLnTx/>
                <a:uFillTx/>
                <a:latin typeface="DM Sans"/>
                <a:ea typeface="+mn-ea"/>
                <a:cs typeface="+mn-cs"/>
              </a:rPr>
              <a:t>sunburn cells </a:t>
            </a:r>
            <a:r>
              <a:rPr kumimoji="0" lang="en-GB" sz="1600" b="0" i="0" u="none" strike="noStrike" kern="1200" cap="none" spc="0" normalizeH="0" baseline="0" noProof="0">
                <a:ln>
                  <a:noFill/>
                </a:ln>
                <a:solidFill>
                  <a:prstClr val="black"/>
                </a:solidFill>
                <a:effectLst/>
                <a:uLnTx/>
                <a:uFillTx/>
                <a:latin typeface="DM Sans"/>
                <a:ea typeface="+mn-ea"/>
                <a:cs typeface="+mn-cs"/>
              </a:rPr>
              <a:t>(UVB adverse effect)</a:t>
            </a:r>
          </a:p>
        </p:txBody>
      </p:sp>
      <p:sp>
        <p:nvSpPr>
          <p:cNvPr id="7" name="Rectangle 6">
            <a:extLst>
              <a:ext uri="{FF2B5EF4-FFF2-40B4-BE49-F238E27FC236}">
                <a16:creationId xmlns:a16="http://schemas.microsoft.com/office/drawing/2014/main" id="{8802E336-0E13-FD9F-1159-C90D07A350E7}"/>
              </a:ext>
            </a:extLst>
          </p:cNvPr>
          <p:cNvSpPr/>
          <p:nvPr/>
        </p:nvSpPr>
        <p:spPr>
          <a:xfrm>
            <a:off x="8451669" y="0"/>
            <a:ext cx="3740331" cy="6858000"/>
          </a:xfrm>
          <a:prstGeom prst="rect">
            <a:avLst/>
          </a:prstGeom>
          <a:solidFill>
            <a:srgbClr val="F0F0F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schemeClr val="tx1"/>
              </a:solidFill>
              <a:effectLst/>
              <a:uLnTx/>
              <a:uFillTx/>
              <a:latin typeface="DM Sans"/>
              <a:ea typeface="+mn-ea"/>
              <a:cs typeface="+mn-cs"/>
            </a:endParaRPr>
          </a:p>
        </p:txBody>
      </p:sp>
      <p:pic>
        <p:nvPicPr>
          <p:cNvPr id="8" name="Picture 12">
            <a:extLst>
              <a:ext uri="{FF2B5EF4-FFF2-40B4-BE49-F238E27FC236}">
                <a16:creationId xmlns:a16="http://schemas.microsoft.com/office/drawing/2014/main" id="{24B144C6-B0E9-9CF4-E767-0EDEE5A1B915}"/>
              </a:ext>
            </a:extLst>
          </p:cNvPr>
          <p:cNvPicPr>
            <a:picLocks noChangeAspect="1"/>
          </p:cNvPicPr>
          <p:nvPr/>
        </p:nvPicPr>
        <p:blipFill>
          <a:blip r:embed="rId3">
            <a:extLst>
              <a:ext uri="{96DAC541-7B7A-43D3-8B79-37D633B846F1}">
                <asvg:svgBlip xmlns:asvg="http://schemas.microsoft.com/office/drawing/2016/SVG/main" r:embed="rId4"/>
              </a:ext>
            </a:extLst>
          </a:blip>
          <a:srcRect/>
          <a:stretch/>
        </p:blipFill>
        <p:spPr>
          <a:xfrm>
            <a:off x="9532948" y="6208276"/>
            <a:ext cx="2510023" cy="485060"/>
          </a:xfrm>
          <a:prstGeom prst="rect">
            <a:avLst/>
          </a:prstGeom>
        </p:spPr>
      </p:pic>
      <p:pic>
        <p:nvPicPr>
          <p:cNvPr id="11" name="Picture 10" descr="A screen shot of a cell phone&#10;&#10;AI-generated content may be incorrect.">
            <a:extLst>
              <a:ext uri="{FF2B5EF4-FFF2-40B4-BE49-F238E27FC236}">
                <a16:creationId xmlns:a16="http://schemas.microsoft.com/office/drawing/2014/main" id="{53324A81-22BD-3FB1-1369-CEEA63D51011}"/>
              </a:ext>
            </a:extLst>
          </p:cNvPr>
          <p:cNvPicPr>
            <a:picLocks noChangeAspect="1"/>
          </p:cNvPicPr>
          <p:nvPr/>
        </p:nvPicPr>
        <p:blipFill>
          <a:blip r:embed="rId5">
            <a:extLst>
              <a:ext uri="{28A0092B-C50C-407E-A947-70E740481C1C}">
                <a14:useLocalDpi xmlns:a14="http://schemas.microsoft.com/office/drawing/2010/main" val="0"/>
              </a:ext>
            </a:extLst>
          </a:blip>
          <a:srcRect l="38048" r="37621"/>
          <a:stretch/>
        </p:blipFill>
        <p:spPr>
          <a:xfrm>
            <a:off x="9014779" y="162066"/>
            <a:ext cx="2614109" cy="6043612"/>
          </a:xfrm>
          <a:prstGeom prst="rect">
            <a:avLst/>
          </a:prstGeom>
        </p:spPr>
      </p:pic>
    </p:spTree>
    <p:extLst>
      <p:ext uri="{BB962C8B-B14F-4D97-AF65-F5344CB8AC3E}">
        <p14:creationId xmlns:p14="http://schemas.microsoft.com/office/powerpoint/2010/main" val="360513230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084337"/>
        </a:solid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9AD95513-CF2B-7D35-C876-87E0A1BFD4BA}"/>
              </a:ext>
            </a:extLst>
          </p:cNvPr>
          <p:cNvSpPr/>
          <p:nvPr/>
        </p:nvSpPr>
        <p:spPr>
          <a:xfrm>
            <a:off x="-1" y="6180474"/>
            <a:ext cx="3763757" cy="649724"/>
          </a:xfrm>
          <a:prstGeom prst="rect">
            <a:avLst/>
          </a:prstGeom>
          <a:solidFill>
            <a:srgbClr val="08433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Title 27">
            <a:extLst>
              <a:ext uri="{FF2B5EF4-FFF2-40B4-BE49-F238E27FC236}">
                <a16:creationId xmlns:a16="http://schemas.microsoft.com/office/drawing/2014/main" id="{E837D927-CAF6-B393-4585-6456AEC16999}"/>
              </a:ext>
            </a:extLst>
          </p:cNvPr>
          <p:cNvSpPr>
            <a:spLocks noGrp="1"/>
          </p:cNvSpPr>
          <p:nvPr>
            <p:ph type="title"/>
          </p:nvPr>
        </p:nvSpPr>
        <p:spPr/>
        <p:txBody>
          <a:bodyPr>
            <a:noAutofit/>
          </a:bodyPr>
          <a:lstStyle/>
          <a:p>
            <a:r>
              <a:rPr lang="en-US">
                <a:solidFill>
                  <a:schemeClr val="bg1"/>
                </a:solidFill>
                <a:ea typeface="+mn-ea"/>
                <a:cs typeface="+mn-cs"/>
              </a:rPr>
              <a:t>PEPHA</a:t>
            </a:r>
            <a:r>
              <a:rPr lang="en-US" b="0">
                <a:solidFill>
                  <a:schemeClr val="bg1"/>
                </a:solidFill>
                <a:ea typeface="+mn-ea"/>
                <a:cs typeface="+mn-cs"/>
              </a:rPr>
              <a:t>®</a:t>
            </a:r>
            <a:r>
              <a:rPr lang="en-US">
                <a:solidFill>
                  <a:schemeClr val="bg1"/>
                </a:solidFill>
                <a:ea typeface="+mn-ea"/>
                <a:cs typeface="+mn-cs"/>
              </a:rPr>
              <a:t>-AGE CB</a:t>
            </a:r>
          </a:p>
        </p:txBody>
      </p:sp>
      <p:sp>
        <p:nvSpPr>
          <p:cNvPr id="11" name="Slide Number Placeholder 10">
            <a:extLst>
              <a:ext uri="{FF2B5EF4-FFF2-40B4-BE49-F238E27FC236}">
                <a16:creationId xmlns:a16="http://schemas.microsoft.com/office/drawing/2014/main" id="{9EA4ADA9-B1A6-0208-7409-B211B8358BEC}"/>
              </a:ext>
            </a:extLst>
          </p:cNvPr>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5BA3E189-2F3A-42E5-B572-3520703B6186}" type="slidenum">
              <a:rPr kumimoji="0" lang="en-GB" sz="1300" b="0" i="0" u="none" strike="noStrike" kern="1200" cap="none" spc="0" normalizeH="0" baseline="0" noProof="0" smtClean="0">
                <a:ln>
                  <a:noFill/>
                </a:ln>
                <a:solidFill>
                  <a:schemeClr val="bg1"/>
                </a:solidFill>
                <a:effectLst/>
                <a:uLnTx/>
                <a:uFillTx/>
                <a:latin typeface="DM Sans"/>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5</a:t>
            </a:fld>
            <a:endParaRPr kumimoji="0" lang="en-GB" sz="1300" b="0" i="0" u="none" strike="noStrike" kern="1200" cap="none" spc="0" normalizeH="0" baseline="0" noProof="0">
              <a:ln>
                <a:noFill/>
              </a:ln>
              <a:solidFill>
                <a:schemeClr val="bg1"/>
              </a:solidFill>
              <a:effectLst/>
              <a:uLnTx/>
              <a:uFillTx/>
              <a:latin typeface="DM Sans"/>
              <a:ea typeface="+mn-ea"/>
              <a:cs typeface="+mn-cs"/>
            </a:endParaRPr>
          </a:p>
        </p:txBody>
      </p:sp>
      <p:sp>
        <p:nvSpPr>
          <p:cNvPr id="38" name="Text Placeholder 37">
            <a:extLst>
              <a:ext uri="{FF2B5EF4-FFF2-40B4-BE49-F238E27FC236}">
                <a16:creationId xmlns:a16="http://schemas.microsoft.com/office/drawing/2014/main" id="{4A9EFAE8-3987-3E5E-B7FC-83A7A3C0EB1C}"/>
              </a:ext>
            </a:extLst>
          </p:cNvPr>
          <p:cNvSpPr>
            <a:spLocks noGrp="1"/>
          </p:cNvSpPr>
          <p:nvPr>
            <p:ph type="body" idx="11"/>
          </p:nvPr>
        </p:nvSpPr>
        <p:spPr/>
        <p:txBody>
          <a:bodyPr/>
          <a:lstStyle/>
          <a:p>
            <a:r>
              <a:rPr lang="en-US" b="0">
                <a:solidFill>
                  <a:schemeClr val="bg1"/>
                </a:solidFill>
              </a:rPr>
              <a:t>ID Card</a:t>
            </a:r>
          </a:p>
        </p:txBody>
      </p:sp>
      <p:grpSp>
        <p:nvGrpSpPr>
          <p:cNvPr id="48" name="Group 47">
            <a:extLst>
              <a:ext uri="{FF2B5EF4-FFF2-40B4-BE49-F238E27FC236}">
                <a16:creationId xmlns:a16="http://schemas.microsoft.com/office/drawing/2014/main" id="{4D823F3C-5F3F-53A2-59F3-59E82A42FBF0}"/>
              </a:ext>
            </a:extLst>
          </p:cNvPr>
          <p:cNvGrpSpPr/>
          <p:nvPr/>
        </p:nvGrpSpPr>
        <p:grpSpPr>
          <a:xfrm>
            <a:off x="302398" y="2203743"/>
            <a:ext cx="11587202" cy="1756326"/>
            <a:chOff x="13216" y="2230424"/>
            <a:chExt cx="11876384" cy="1756326"/>
          </a:xfrm>
          <a:solidFill>
            <a:schemeClr val="bg2"/>
          </a:solidFill>
        </p:grpSpPr>
        <p:sp>
          <p:nvSpPr>
            <p:cNvPr id="49" name="Rectangle 48">
              <a:extLst>
                <a:ext uri="{FF2B5EF4-FFF2-40B4-BE49-F238E27FC236}">
                  <a16:creationId xmlns:a16="http://schemas.microsoft.com/office/drawing/2014/main" id="{A4D4DB38-D371-60CF-A69E-F939E2EF69FC}"/>
                </a:ext>
              </a:extLst>
            </p:cNvPr>
            <p:cNvSpPr/>
            <p:nvPr/>
          </p:nvSpPr>
          <p:spPr>
            <a:xfrm>
              <a:off x="13216" y="2264394"/>
              <a:ext cx="11876384" cy="1032685"/>
            </a:xfrm>
            <a:prstGeom prst="rect">
              <a:avLst/>
            </a:prstGeom>
            <a:solidFill>
              <a:srgbClr val="C3E6E1"/>
            </a:solidFill>
            <a:ln w="12700" cap="flat" cmpd="sng" algn="ctr">
              <a:noFill/>
              <a:prstDash val="solid"/>
              <a:miter lim="800000"/>
            </a:ln>
            <a:effectLst/>
          </p:spPr>
          <p:txBody>
            <a:bodyPr rot="0" spcFirstLastPara="0" vertOverflow="overflow" horzOverflow="overflow" vert="horz" wrap="square" lIns="302400" tIns="72000" rIns="0" bIns="45720" numCol="1" spcCol="0" rtlCol="0" fromWordArt="0" anchor="t"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0" cap="none" spc="100" normalizeH="0" baseline="0" noProof="0">
                  <a:ln>
                    <a:noFill/>
                  </a:ln>
                  <a:solidFill>
                    <a:prstClr val="black"/>
                  </a:solidFill>
                  <a:effectLst/>
                  <a:uLnTx/>
                  <a:uFillTx/>
                  <a:latin typeface="DM Sans Bold" pitchFamily="2" charset="0"/>
                  <a:ea typeface="+mn-ea"/>
                  <a:cs typeface="+mn-cs"/>
                </a:rPr>
                <a:t>TECHNOLOGY:</a:t>
              </a:r>
            </a:p>
          </p:txBody>
        </p:sp>
        <p:sp>
          <p:nvSpPr>
            <p:cNvPr id="50" name="TextBox 49">
              <a:extLst>
                <a:ext uri="{FF2B5EF4-FFF2-40B4-BE49-F238E27FC236}">
                  <a16:creationId xmlns:a16="http://schemas.microsoft.com/office/drawing/2014/main" id="{C1104EB4-4252-A452-90EC-1AE6B98FD183}"/>
                </a:ext>
              </a:extLst>
            </p:cNvPr>
            <p:cNvSpPr txBox="1"/>
            <p:nvPr/>
          </p:nvSpPr>
          <p:spPr>
            <a:xfrm>
              <a:off x="2417306" y="2230424"/>
              <a:ext cx="9363333" cy="1756326"/>
            </a:xfrm>
            <a:prstGeom prst="rect">
              <a:avLst/>
            </a:prstGeom>
            <a:noFill/>
          </p:spPr>
          <p:txBody>
            <a:bodyPr wrap="square" lIns="0" tIns="90000" rIns="0" bIns="72000" rtlCol="0">
              <a:spAutoFit/>
            </a:bodyPr>
            <a:lstStyle/>
            <a:p>
              <a:pPr marL="285750" marR="0" lvl="0" indent="-285750" algn="l" defTabSz="914400" rtl="0" eaLnBrk="1" fontAlgn="auto" latinLnBrk="0" hangingPunct="1">
                <a:lnSpc>
                  <a:spcPct val="100000"/>
                </a:lnSpc>
                <a:spcBef>
                  <a:spcPts val="0"/>
                </a:spcBef>
                <a:spcAft>
                  <a:spcPts val="300"/>
                </a:spcAft>
                <a:buClr>
                  <a:srgbClr val="084337"/>
                </a:buClr>
                <a:buSzPct val="90000"/>
                <a:buFont typeface="Wingdings" panose="05000000000000000000" pitchFamily="2" charset="2"/>
                <a:buChar char="l"/>
                <a:tabLst/>
                <a:defRPr/>
              </a:pPr>
              <a:r>
                <a:rPr kumimoji="0" lang="en-US" sz="1300" b="0" i="0" u="none" strike="noStrike" kern="1200" cap="none" spc="0" normalizeH="0" baseline="0" noProof="0">
                  <a:ln>
                    <a:noFill/>
                  </a:ln>
                  <a:solidFill>
                    <a:prstClr val="black"/>
                  </a:solidFill>
                  <a:effectLst/>
                  <a:uLnTx/>
                  <a:uFillTx/>
                  <a:latin typeface="DM Sans 14pt" pitchFamily="2" charset="0"/>
                  <a:ea typeface="Fira Sans Book" panose="020B0503050000020004" pitchFamily="34" charset="0"/>
                  <a:cs typeface="+mn-cs"/>
                </a:rPr>
                <a:t>Sustainably farmed in photo-bioreactors, guaranteeing maximum quality (no risk of contamination, reproducibility of process, fully traceable</a:t>
              </a:r>
            </a:p>
            <a:p>
              <a:pPr marL="285750" marR="0" lvl="0" indent="-285750" algn="l" defTabSz="914400" rtl="0" eaLnBrk="1" fontAlgn="auto" latinLnBrk="0" hangingPunct="1">
                <a:lnSpc>
                  <a:spcPct val="100000"/>
                </a:lnSpc>
                <a:spcBef>
                  <a:spcPts val="0"/>
                </a:spcBef>
                <a:spcAft>
                  <a:spcPts val="300"/>
                </a:spcAft>
                <a:buClr>
                  <a:srgbClr val="084337"/>
                </a:buClr>
                <a:buSzPct val="90000"/>
                <a:buFont typeface="Wingdings" panose="05000000000000000000" pitchFamily="2" charset="2"/>
                <a:buChar char="l"/>
                <a:tabLst/>
                <a:defRPr/>
              </a:pPr>
              <a:r>
                <a:rPr kumimoji="0" lang="en-US" sz="1300" b="0" i="0" u="none" strike="noStrike" kern="1200" cap="none" spc="0" normalizeH="0" baseline="0" noProof="0">
                  <a:ln>
                    <a:noFill/>
                  </a:ln>
                  <a:solidFill>
                    <a:prstClr val="black"/>
                  </a:solidFill>
                  <a:effectLst/>
                  <a:uLnTx/>
                  <a:uFillTx/>
                  <a:latin typeface="DM Sans 14pt" pitchFamily="2" charset="0"/>
                  <a:ea typeface="Fira Sans Book" panose="020B0503050000020004" pitchFamily="34" charset="0"/>
                  <a:cs typeface="+mn-cs"/>
                </a:rPr>
                <a:t>Derived from </a:t>
              </a:r>
              <a:r>
                <a:rPr kumimoji="0" lang="en-US" sz="1300" b="0" i="0" u="none" strike="noStrike" kern="1200" cap="none" spc="0" normalizeH="0" baseline="0" noProof="0" err="1">
                  <a:ln>
                    <a:noFill/>
                  </a:ln>
                  <a:solidFill>
                    <a:prstClr val="black"/>
                  </a:solidFill>
                  <a:effectLst/>
                  <a:uLnTx/>
                  <a:uFillTx/>
                  <a:latin typeface="DM Sans 14pt" pitchFamily="2" charset="0"/>
                  <a:ea typeface="Fira Sans Book" panose="020B0503050000020004" pitchFamily="34" charset="0"/>
                  <a:cs typeface="+mn-cs"/>
                </a:rPr>
                <a:t>Scendesmus</a:t>
              </a:r>
              <a:r>
                <a:rPr kumimoji="0" lang="en-US" sz="1300" b="0" i="0" u="none" strike="noStrike" kern="1200" cap="none" spc="0" normalizeH="0" baseline="0" noProof="0">
                  <a:ln>
                    <a:noFill/>
                  </a:ln>
                  <a:solidFill>
                    <a:prstClr val="black"/>
                  </a:solidFill>
                  <a:effectLst/>
                  <a:uLnTx/>
                  <a:uFillTx/>
                  <a:latin typeface="DM Sans 14pt" pitchFamily="2" charset="0"/>
                  <a:ea typeface="Fira Sans Book" panose="020B0503050000020004" pitchFamily="34" charset="0"/>
                  <a:cs typeface="+mn-cs"/>
                </a:rPr>
                <a:t> </a:t>
              </a:r>
              <a:r>
                <a:rPr kumimoji="0" lang="en-US" sz="1300" b="0" i="0" u="none" strike="noStrike" kern="1200" cap="none" spc="0" normalizeH="0" baseline="0" noProof="0" err="1">
                  <a:ln>
                    <a:noFill/>
                  </a:ln>
                  <a:solidFill>
                    <a:prstClr val="black"/>
                  </a:solidFill>
                  <a:effectLst/>
                  <a:uLnTx/>
                  <a:uFillTx/>
                  <a:latin typeface="DM Sans 14pt" pitchFamily="2" charset="0"/>
                  <a:ea typeface="Fira Sans Book" panose="020B0503050000020004" pitchFamily="34" charset="0"/>
                  <a:cs typeface="+mn-cs"/>
                </a:rPr>
                <a:t>rubescens</a:t>
              </a:r>
              <a:r>
                <a:rPr kumimoji="0" lang="en-US" sz="1300" b="0" i="0" u="none" strike="noStrike" kern="1200" cap="none" spc="0" normalizeH="0" baseline="0" noProof="0">
                  <a:ln>
                    <a:noFill/>
                  </a:ln>
                  <a:solidFill>
                    <a:prstClr val="black"/>
                  </a:solidFill>
                  <a:effectLst/>
                  <a:uLnTx/>
                  <a:uFillTx/>
                  <a:latin typeface="DM Sans 14pt" pitchFamily="2" charset="0"/>
                  <a:ea typeface="Fira Sans Book" panose="020B0503050000020004" pitchFamily="34" charset="0"/>
                  <a:cs typeface="+mn-cs"/>
                </a:rPr>
                <a:t> microalgae</a:t>
              </a:r>
            </a:p>
            <a:p>
              <a:pPr marL="285750" marR="0" lvl="0" indent="-285750" algn="l" defTabSz="914400" rtl="0" eaLnBrk="1" fontAlgn="auto" latinLnBrk="0" hangingPunct="1">
                <a:lnSpc>
                  <a:spcPct val="100000"/>
                </a:lnSpc>
                <a:spcBef>
                  <a:spcPts val="0"/>
                </a:spcBef>
                <a:spcAft>
                  <a:spcPts val="300"/>
                </a:spcAft>
                <a:buClr>
                  <a:srgbClr val="084337"/>
                </a:buClr>
                <a:buSzPct val="90000"/>
                <a:buFont typeface="Wingdings" panose="05000000000000000000" pitchFamily="2" charset="2"/>
                <a:buChar char="l"/>
                <a:tabLst/>
                <a:defRPr/>
              </a:pPr>
              <a:r>
                <a:rPr kumimoji="0" lang="en-US" sz="1300" b="0" i="0" u="none" strike="noStrike" kern="1200" cap="none" spc="0" normalizeH="0" baseline="0" noProof="0">
                  <a:ln>
                    <a:noFill/>
                  </a:ln>
                  <a:solidFill>
                    <a:prstClr val="black"/>
                  </a:solidFill>
                  <a:effectLst/>
                  <a:uLnTx/>
                  <a:uFillTx/>
                  <a:latin typeface="DM Sans 14pt" pitchFamily="2" charset="0"/>
                  <a:ea typeface="Fira Sans Book" panose="020B0503050000020004" pitchFamily="34" charset="0"/>
                  <a:cs typeface="+mn-cs"/>
                </a:rPr>
                <a:t>100% naturally-derived origin (ISO 16128)</a:t>
              </a:r>
            </a:p>
            <a:p>
              <a:pPr marL="285750" marR="0" lvl="0" indent="-285750" algn="l" defTabSz="914400" rtl="0" eaLnBrk="1" fontAlgn="auto" latinLnBrk="0" hangingPunct="1">
                <a:lnSpc>
                  <a:spcPct val="100000"/>
                </a:lnSpc>
                <a:spcBef>
                  <a:spcPts val="0"/>
                </a:spcBef>
                <a:spcAft>
                  <a:spcPts val="300"/>
                </a:spcAft>
                <a:buClr>
                  <a:srgbClr val="9D2835"/>
                </a:buClr>
                <a:buSzPct val="90000"/>
                <a:buFont typeface="Wingdings" panose="05000000000000000000" pitchFamily="2" charset="2"/>
                <a:buChar char="l"/>
                <a:tabLst/>
                <a:defRPr/>
              </a:pPr>
              <a:endParaRPr kumimoji="0" lang="en-US" sz="1300" b="0" i="0" u="none" strike="noStrike" kern="1200" cap="none" spc="0" normalizeH="0" baseline="0" noProof="0">
                <a:ln>
                  <a:noFill/>
                </a:ln>
                <a:solidFill>
                  <a:prstClr val="black"/>
                </a:solidFill>
                <a:effectLst/>
                <a:uLnTx/>
                <a:uFillTx/>
                <a:latin typeface="DM Sans 14pt" pitchFamily="2" charset="0"/>
                <a:ea typeface="Fira Sans Book" panose="020B0503050000020004" pitchFamily="34" charset="0"/>
                <a:cs typeface="+mn-cs"/>
              </a:endParaRPr>
            </a:p>
            <a:p>
              <a:pPr marL="0" marR="0" lvl="0" indent="0" algn="l" defTabSz="914400" rtl="0" eaLnBrk="1" fontAlgn="auto" latinLnBrk="0" hangingPunct="1">
                <a:lnSpc>
                  <a:spcPct val="100000"/>
                </a:lnSpc>
                <a:spcBef>
                  <a:spcPts val="0"/>
                </a:spcBef>
                <a:spcAft>
                  <a:spcPts val="300"/>
                </a:spcAft>
                <a:buClr>
                  <a:srgbClr val="9D2835"/>
                </a:buClr>
                <a:buSzPct val="90000"/>
                <a:buFontTx/>
                <a:buNone/>
                <a:tabLst/>
                <a:defRPr/>
              </a:pPr>
              <a:endParaRPr kumimoji="0" lang="en-GB" sz="1300" b="0" i="0" u="none" strike="noStrike" kern="1200" cap="none" spc="0" normalizeH="0" baseline="0" noProof="0">
                <a:ln>
                  <a:noFill/>
                </a:ln>
                <a:solidFill>
                  <a:prstClr val="black"/>
                </a:solidFill>
                <a:effectLst/>
                <a:uLnTx/>
                <a:uFillTx/>
                <a:latin typeface="DM Sans 14pt" pitchFamily="2" charset="0"/>
                <a:ea typeface="Fira Sans Book" panose="020B0503050000020004" pitchFamily="34" charset="0"/>
                <a:cs typeface="+mn-cs"/>
              </a:endParaRPr>
            </a:p>
            <a:p>
              <a:pPr marL="285750" marR="0" lvl="0" indent="-285750" algn="l" defTabSz="914400" rtl="0" eaLnBrk="1" fontAlgn="auto" latinLnBrk="0" hangingPunct="1">
                <a:lnSpc>
                  <a:spcPct val="100000"/>
                </a:lnSpc>
                <a:spcBef>
                  <a:spcPts val="0"/>
                </a:spcBef>
                <a:spcAft>
                  <a:spcPts val="300"/>
                </a:spcAft>
                <a:buClr>
                  <a:srgbClr val="9D2835"/>
                </a:buClr>
                <a:buSzPct val="90000"/>
                <a:buFont typeface="Wingdings" panose="05000000000000000000" pitchFamily="2" charset="2"/>
                <a:buChar char="l"/>
                <a:tabLst/>
                <a:defRPr/>
              </a:pPr>
              <a:endParaRPr kumimoji="0" lang="en-GB" sz="1300" b="0" i="0" u="none" strike="noStrike" kern="1200" cap="none" spc="0" normalizeH="0" baseline="0" noProof="0">
                <a:ln>
                  <a:noFill/>
                </a:ln>
                <a:solidFill>
                  <a:prstClr val="black"/>
                </a:solidFill>
                <a:effectLst/>
                <a:uLnTx/>
                <a:uFillTx/>
                <a:latin typeface="DM Sans 14pt" pitchFamily="2" charset="0"/>
                <a:ea typeface="Fira Sans Book" panose="020B0503050000020004" pitchFamily="34" charset="0"/>
                <a:cs typeface="+mn-cs"/>
              </a:endParaRPr>
            </a:p>
          </p:txBody>
        </p:sp>
      </p:grpSp>
      <p:grpSp>
        <p:nvGrpSpPr>
          <p:cNvPr id="54" name="Group 53">
            <a:extLst>
              <a:ext uri="{FF2B5EF4-FFF2-40B4-BE49-F238E27FC236}">
                <a16:creationId xmlns:a16="http://schemas.microsoft.com/office/drawing/2014/main" id="{2C7BF1B2-8A11-838B-E468-EB72B75F978B}"/>
              </a:ext>
            </a:extLst>
          </p:cNvPr>
          <p:cNvGrpSpPr/>
          <p:nvPr/>
        </p:nvGrpSpPr>
        <p:grpSpPr>
          <a:xfrm>
            <a:off x="290308" y="3893095"/>
            <a:ext cx="11600096" cy="840690"/>
            <a:chOff x="0" y="4078184"/>
            <a:chExt cx="11889600" cy="1011855"/>
          </a:xfrm>
          <a:solidFill>
            <a:schemeClr val="bg2"/>
          </a:solidFill>
        </p:grpSpPr>
        <p:sp>
          <p:nvSpPr>
            <p:cNvPr id="55" name="Rectangle 54">
              <a:extLst>
                <a:ext uri="{FF2B5EF4-FFF2-40B4-BE49-F238E27FC236}">
                  <a16:creationId xmlns:a16="http://schemas.microsoft.com/office/drawing/2014/main" id="{7171883A-B39C-3CC0-7BB7-E00620DF26CE}"/>
                </a:ext>
              </a:extLst>
            </p:cNvPr>
            <p:cNvSpPr/>
            <p:nvPr/>
          </p:nvSpPr>
          <p:spPr>
            <a:xfrm>
              <a:off x="0" y="4154844"/>
              <a:ext cx="11889600" cy="793744"/>
            </a:xfrm>
            <a:prstGeom prst="rect">
              <a:avLst/>
            </a:prstGeom>
            <a:solidFill>
              <a:srgbClr val="C3E6E1"/>
            </a:solidFill>
            <a:ln w="12700" cap="flat" cmpd="sng" algn="ctr">
              <a:noFill/>
              <a:prstDash val="solid"/>
              <a:miter lim="800000"/>
            </a:ln>
            <a:effectLst/>
          </p:spPr>
          <p:txBody>
            <a:bodyPr rot="0" spcFirstLastPara="0" vertOverflow="overflow" horzOverflow="overflow" vert="horz" wrap="square" lIns="302400" tIns="72000" rIns="0" bIns="0" numCol="1" spcCol="0" rtlCol="0" fromWordArt="0" anchor="t"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0" cap="none" spc="100" normalizeH="0" baseline="0" noProof="0">
                  <a:ln>
                    <a:noFill/>
                  </a:ln>
                  <a:solidFill>
                    <a:prstClr val="black"/>
                  </a:solidFill>
                  <a:effectLst/>
                  <a:uLnTx/>
                  <a:uFillTx/>
                  <a:latin typeface="DM Sans Bold" pitchFamily="2" charset="0"/>
                  <a:ea typeface="+mn-ea"/>
                  <a:cs typeface="+mn-cs"/>
                </a:rPr>
                <a:t>Benefits:</a:t>
              </a:r>
            </a:p>
          </p:txBody>
        </p:sp>
        <p:sp>
          <p:nvSpPr>
            <p:cNvPr id="57" name="TextBox 56">
              <a:extLst>
                <a:ext uri="{FF2B5EF4-FFF2-40B4-BE49-F238E27FC236}">
                  <a16:creationId xmlns:a16="http://schemas.microsoft.com/office/drawing/2014/main" id="{8C2EBC94-E144-149B-0528-1F8625C84124}"/>
                </a:ext>
              </a:extLst>
            </p:cNvPr>
            <p:cNvSpPr txBox="1"/>
            <p:nvPr/>
          </p:nvSpPr>
          <p:spPr>
            <a:xfrm>
              <a:off x="2391379" y="4078184"/>
              <a:ext cx="5358561" cy="1011855"/>
            </a:xfrm>
            <a:prstGeom prst="rect">
              <a:avLst/>
            </a:prstGeom>
            <a:noFill/>
          </p:spPr>
          <p:txBody>
            <a:bodyPr wrap="square" lIns="0" tIns="90000" rIns="0" bIns="72000" rtlCol="0">
              <a:spAutoFit/>
            </a:bodyPr>
            <a:lstStyle/>
            <a:p>
              <a:pPr marL="285750" marR="0" lvl="0" indent="-285750" algn="l" defTabSz="914400" rtl="0" eaLnBrk="1" fontAlgn="auto" latinLnBrk="0" hangingPunct="1">
                <a:lnSpc>
                  <a:spcPct val="100000"/>
                </a:lnSpc>
                <a:spcBef>
                  <a:spcPts val="0"/>
                </a:spcBef>
                <a:spcAft>
                  <a:spcPts val="300"/>
                </a:spcAft>
                <a:buClr>
                  <a:srgbClr val="084337"/>
                </a:buClr>
                <a:buSzPct val="90000"/>
                <a:buFont typeface="Wingdings" panose="05000000000000000000" pitchFamily="2" charset="2"/>
                <a:buChar char="l"/>
                <a:tabLst/>
                <a:defRPr/>
              </a:pPr>
              <a:r>
                <a:rPr kumimoji="0" lang="en-US" sz="1300" b="0" i="0" u="none" strike="noStrike" kern="1200" cap="none" spc="0" normalizeH="0" baseline="0" noProof="0">
                  <a:ln>
                    <a:noFill/>
                  </a:ln>
                  <a:solidFill>
                    <a:prstClr val="black"/>
                  </a:solidFill>
                  <a:effectLst/>
                  <a:uLnTx/>
                  <a:uFillTx/>
                  <a:latin typeface="DM Sans 14pt" pitchFamily="2" charset="0"/>
                  <a:ea typeface="Fira Sans Book" panose="020B0503050000020004" pitchFamily="34" charset="0"/>
                  <a:cs typeface="+mn-cs"/>
                </a:rPr>
                <a:t>Prevents skin premature aging</a:t>
              </a:r>
            </a:p>
            <a:p>
              <a:pPr marL="285750" marR="0" lvl="0" indent="-285750" algn="l" defTabSz="914400" rtl="0" eaLnBrk="1" fontAlgn="auto" latinLnBrk="0" hangingPunct="1">
                <a:lnSpc>
                  <a:spcPct val="100000"/>
                </a:lnSpc>
                <a:spcBef>
                  <a:spcPts val="0"/>
                </a:spcBef>
                <a:spcAft>
                  <a:spcPts val="300"/>
                </a:spcAft>
                <a:buClr>
                  <a:srgbClr val="084337"/>
                </a:buClr>
                <a:buSzPct val="90000"/>
                <a:buFont typeface="Wingdings" panose="05000000000000000000" pitchFamily="2" charset="2"/>
                <a:buChar char="l"/>
                <a:tabLst/>
                <a:defRPr/>
              </a:pPr>
              <a:r>
                <a:rPr kumimoji="0" lang="en-US" sz="1300" b="0" i="0" u="none" strike="noStrike" kern="1200" cap="none" spc="0" normalizeH="0" baseline="0" noProof="0">
                  <a:ln>
                    <a:noFill/>
                  </a:ln>
                  <a:solidFill>
                    <a:prstClr val="black"/>
                  </a:solidFill>
                  <a:effectLst/>
                  <a:uLnTx/>
                  <a:uFillTx/>
                  <a:latin typeface="DM Sans 14pt" pitchFamily="2" charset="0"/>
                  <a:ea typeface="Fira Sans Book" panose="020B0503050000020004" pitchFamily="34" charset="0"/>
                  <a:cs typeface="+mn-cs"/>
                </a:rPr>
                <a:t>Boosts skin’s own defenses against blue light*</a:t>
              </a:r>
              <a:r>
                <a:rPr kumimoji="0" lang="en-US" sz="1300" b="0" i="0" u="none" strike="noStrike" kern="1200" cap="none" spc="0" normalizeH="0" baseline="30000" noProof="0">
                  <a:ln>
                    <a:noFill/>
                  </a:ln>
                  <a:solidFill>
                    <a:prstClr val="black"/>
                  </a:solidFill>
                  <a:effectLst/>
                  <a:uLnTx/>
                  <a:uFillTx/>
                  <a:latin typeface="DM Sans 14pt" pitchFamily="2" charset="0"/>
                  <a:ea typeface="Fira Sans Book" panose="020B0503050000020004" pitchFamily="34" charset="0"/>
                  <a:cs typeface="+mn-cs"/>
                </a:rPr>
                <a:t>/</a:t>
              </a:r>
              <a:r>
                <a:rPr kumimoji="0" lang="en-US" sz="1300" b="0" i="0" u="none" strike="noStrike" kern="1200" cap="none" spc="0" normalizeH="0" baseline="0" noProof="0">
                  <a:ln>
                    <a:noFill/>
                  </a:ln>
                  <a:solidFill>
                    <a:prstClr val="black"/>
                  </a:solidFill>
                  <a:effectLst/>
                  <a:uLnTx/>
                  <a:uFillTx/>
                  <a:latin typeface="DM Sans 14pt" pitchFamily="2" charset="0"/>
                  <a:ea typeface="Fira Sans Book" panose="020B0503050000020004" pitchFamily="34" charset="0"/>
                  <a:cs typeface="+mn-cs"/>
                </a:rPr>
                <a:t>**</a:t>
              </a:r>
            </a:p>
            <a:p>
              <a:pPr marL="285750" marR="0" lvl="0" indent="-285750" algn="l" defTabSz="914400" rtl="0" eaLnBrk="1" fontAlgn="auto" latinLnBrk="0" hangingPunct="1">
                <a:lnSpc>
                  <a:spcPct val="100000"/>
                </a:lnSpc>
                <a:spcBef>
                  <a:spcPts val="0"/>
                </a:spcBef>
                <a:spcAft>
                  <a:spcPts val="300"/>
                </a:spcAft>
                <a:buClr>
                  <a:srgbClr val="9D2835"/>
                </a:buClr>
                <a:buSzPct val="90000"/>
                <a:buFont typeface="Wingdings" panose="05000000000000000000" pitchFamily="2" charset="2"/>
                <a:buChar char="l"/>
                <a:tabLst/>
                <a:defRPr/>
              </a:pPr>
              <a:endParaRPr kumimoji="0" lang="en-US" sz="1300" b="0" i="0" u="none" strike="noStrike" kern="1200" cap="none" spc="0" normalizeH="0" baseline="0" noProof="0">
                <a:ln>
                  <a:noFill/>
                </a:ln>
                <a:solidFill>
                  <a:prstClr val="black"/>
                </a:solidFill>
                <a:effectLst/>
                <a:uLnTx/>
                <a:uFillTx/>
                <a:latin typeface="DM Sans 14pt" pitchFamily="2" charset="0"/>
                <a:ea typeface="Fira Sans Book" panose="020B0503050000020004" pitchFamily="34" charset="0"/>
                <a:cs typeface="+mn-cs"/>
              </a:endParaRPr>
            </a:p>
          </p:txBody>
        </p:sp>
      </p:grpSp>
      <p:sp>
        <p:nvSpPr>
          <p:cNvPr id="59" name="Rectangle 58">
            <a:extLst>
              <a:ext uri="{FF2B5EF4-FFF2-40B4-BE49-F238E27FC236}">
                <a16:creationId xmlns:a16="http://schemas.microsoft.com/office/drawing/2014/main" id="{E6D535CE-5DB7-1A50-4492-712D99B903A8}"/>
              </a:ext>
            </a:extLst>
          </p:cNvPr>
          <p:cNvSpPr/>
          <p:nvPr/>
        </p:nvSpPr>
        <p:spPr>
          <a:xfrm>
            <a:off x="289446" y="4666836"/>
            <a:ext cx="11597813" cy="867912"/>
          </a:xfrm>
          <a:prstGeom prst="rect">
            <a:avLst/>
          </a:prstGeom>
          <a:solidFill>
            <a:srgbClr val="C3E6E1"/>
          </a:solidFill>
          <a:ln w="12700" cap="flat" cmpd="sng" algn="ctr">
            <a:noFill/>
            <a:prstDash val="solid"/>
            <a:miter lim="800000"/>
          </a:ln>
          <a:effectLst/>
        </p:spPr>
        <p:txBody>
          <a:bodyPr rot="0" spcFirstLastPara="0" vertOverflow="overflow" horzOverflow="overflow" vert="horz" wrap="square" lIns="302400" tIns="72000" rIns="0" bIns="45720" numCol="1" spcCol="0" rtlCol="0" fromWordArt="0" anchor="t"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0" cap="none" spc="100" normalizeH="0" baseline="0" noProof="0">
                <a:ln>
                  <a:noFill/>
                </a:ln>
                <a:solidFill>
                  <a:prstClr val="black"/>
                </a:solidFill>
                <a:effectLst/>
                <a:uLnTx/>
                <a:uFillTx/>
                <a:latin typeface="DM Sans Bold" pitchFamily="2" charset="0"/>
                <a:ea typeface="+mn-ea"/>
                <a:cs typeface="+mn-cs"/>
              </a:rPr>
              <a:t>Registration</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0" cap="none" spc="100" normalizeH="0" baseline="0" noProof="0">
                <a:ln>
                  <a:noFill/>
                </a:ln>
                <a:solidFill>
                  <a:prstClr val="black"/>
                </a:solidFill>
                <a:effectLst/>
                <a:uLnTx/>
                <a:uFillTx/>
                <a:latin typeface="DM Sans Bold" pitchFamily="2" charset="0"/>
                <a:ea typeface="+mn-ea"/>
                <a:cs typeface="+mn-cs"/>
              </a:rPr>
              <a:t>certification</a:t>
            </a:r>
            <a:endParaRPr kumimoji="0" lang="en-US" sz="1400" b="0" i="0" u="none" strike="noStrike" kern="0" cap="none" spc="0" normalizeH="0" baseline="0" noProof="0">
              <a:ln>
                <a:noFill/>
              </a:ln>
              <a:solidFill>
                <a:prstClr val="black"/>
              </a:solidFill>
              <a:effectLst/>
              <a:uLnTx/>
              <a:uFillTx/>
              <a:latin typeface="DM Sans" pitchFamily="2" charset="0"/>
              <a:ea typeface="+mn-ea"/>
              <a:cs typeface="+mn-cs"/>
            </a:endParaRPr>
          </a:p>
        </p:txBody>
      </p:sp>
      <p:grpSp>
        <p:nvGrpSpPr>
          <p:cNvPr id="69" name="Group 68">
            <a:extLst>
              <a:ext uri="{FF2B5EF4-FFF2-40B4-BE49-F238E27FC236}">
                <a16:creationId xmlns:a16="http://schemas.microsoft.com/office/drawing/2014/main" id="{958A8BB9-D1BF-EE77-829F-9B8163288C30}"/>
              </a:ext>
            </a:extLst>
          </p:cNvPr>
          <p:cNvGrpSpPr/>
          <p:nvPr/>
        </p:nvGrpSpPr>
        <p:grpSpPr>
          <a:xfrm>
            <a:off x="302398" y="1570037"/>
            <a:ext cx="11593287" cy="632052"/>
            <a:chOff x="-25599" y="2558933"/>
            <a:chExt cx="11889600" cy="385200"/>
          </a:xfrm>
          <a:solidFill>
            <a:srgbClr val="C3E6E1"/>
          </a:solidFill>
        </p:grpSpPr>
        <p:sp>
          <p:nvSpPr>
            <p:cNvPr id="70" name="Rectangle 69">
              <a:extLst>
                <a:ext uri="{FF2B5EF4-FFF2-40B4-BE49-F238E27FC236}">
                  <a16:creationId xmlns:a16="http://schemas.microsoft.com/office/drawing/2014/main" id="{B4D8039B-1DD0-0B71-4A0E-7C994216684E}"/>
                </a:ext>
              </a:extLst>
            </p:cNvPr>
            <p:cNvSpPr/>
            <p:nvPr/>
          </p:nvSpPr>
          <p:spPr>
            <a:xfrm>
              <a:off x="-25599" y="2558933"/>
              <a:ext cx="11889600" cy="385200"/>
            </a:xfrm>
            <a:prstGeom prst="rect">
              <a:avLst/>
            </a:prstGeom>
            <a:grpFill/>
            <a:ln w="12700" cap="flat" cmpd="sng" algn="ctr">
              <a:noFill/>
              <a:prstDash val="solid"/>
              <a:miter lim="800000"/>
            </a:ln>
            <a:effectLst/>
          </p:spPr>
          <p:txBody>
            <a:bodyPr rot="0" spcFirstLastPara="0" vertOverflow="overflow" horzOverflow="overflow" vert="horz" wrap="square" lIns="302400" tIns="72000" rIns="0" bIns="45720" numCol="1" spcCol="0" rtlCol="0" fromWordArt="0" anchor="t"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0" cap="none" spc="100" normalizeH="0" baseline="0" noProof="0">
                  <a:ln>
                    <a:noFill/>
                  </a:ln>
                  <a:solidFill>
                    <a:prstClr val="black"/>
                  </a:solidFill>
                  <a:effectLst/>
                  <a:uLnTx/>
                  <a:uFillTx/>
                  <a:latin typeface="DM Sans Bold" pitchFamily="2" charset="0"/>
                  <a:ea typeface="+mn-ea"/>
                  <a:cs typeface="+mn-cs"/>
                </a:rPr>
                <a:t>INCI name:</a:t>
              </a:r>
            </a:p>
          </p:txBody>
        </p:sp>
        <p:sp>
          <p:nvSpPr>
            <p:cNvPr id="71" name="TextBox 70">
              <a:extLst>
                <a:ext uri="{FF2B5EF4-FFF2-40B4-BE49-F238E27FC236}">
                  <a16:creationId xmlns:a16="http://schemas.microsoft.com/office/drawing/2014/main" id="{805DBA86-E136-A9E8-B272-82071A89DD83}"/>
                </a:ext>
              </a:extLst>
            </p:cNvPr>
            <p:cNvSpPr txBox="1"/>
            <p:nvPr/>
          </p:nvSpPr>
          <p:spPr>
            <a:xfrm>
              <a:off x="2379903" y="2575524"/>
              <a:ext cx="8621667" cy="221616"/>
            </a:xfrm>
            <a:prstGeom prst="rect">
              <a:avLst/>
            </a:prstGeom>
            <a:grpFill/>
          </p:spPr>
          <p:txBody>
            <a:bodyPr wrap="square" lIns="0" tIns="90000" rIns="0" bIns="72000" rtlCol="0">
              <a:spAutoFit/>
            </a:bodyPr>
            <a:lstStyle/>
            <a:p>
              <a:pPr marL="0" marR="0" lvl="0" indent="0" algn="l" defTabSz="914400" rtl="0" eaLnBrk="1" fontAlgn="auto" latinLnBrk="0" hangingPunct="1">
                <a:lnSpc>
                  <a:spcPct val="100000"/>
                </a:lnSpc>
                <a:spcBef>
                  <a:spcPts val="0"/>
                </a:spcBef>
                <a:spcAft>
                  <a:spcPts val="300"/>
                </a:spcAft>
                <a:buClrTx/>
                <a:buSzTx/>
                <a:buFontTx/>
                <a:buNone/>
                <a:tabLst/>
                <a:defRPr/>
              </a:pPr>
              <a:r>
                <a:rPr kumimoji="0" lang="en-US" sz="1300" b="0" i="0" u="none" strike="noStrike" kern="1200" cap="none" spc="0" normalizeH="0" baseline="0" noProof="0">
                  <a:ln>
                    <a:noFill/>
                  </a:ln>
                  <a:solidFill>
                    <a:prstClr val="black"/>
                  </a:solidFill>
                  <a:effectLst/>
                  <a:uLnTx/>
                  <a:uFillTx/>
                  <a:latin typeface="DM Sans 14pt" pitchFamily="2" charset="0"/>
                  <a:ea typeface="Fira Sans Book" panose="020B0503050000020004" pitchFamily="34" charset="0"/>
                  <a:cs typeface="+mn-cs"/>
                </a:rPr>
                <a:t>Scenedesmus </a:t>
              </a:r>
              <a:r>
                <a:rPr kumimoji="0" lang="en-US" sz="1300" b="0" i="0" u="none" strike="noStrike" kern="1200" cap="none" spc="0" normalizeH="0" baseline="0" noProof="0" err="1">
                  <a:ln>
                    <a:noFill/>
                  </a:ln>
                  <a:solidFill>
                    <a:prstClr val="black"/>
                  </a:solidFill>
                  <a:effectLst/>
                  <a:uLnTx/>
                  <a:uFillTx/>
                  <a:latin typeface="DM Sans 14pt" pitchFamily="2" charset="0"/>
                  <a:ea typeface="Fira Sans Book" panose="020B0503050000020004" pitchFamily="34" charset="0"/>
                  <a:cs typeface="+mn-cs"/>
                </a:rPr>
                <a:t>Rubescens</a:t>
              </a:r>
              <a:r>
                <a:rPr kumimoji="0" lang="en-US" sz="1300" b="0" i="0" u="none" strike="noStrike" kern="1200" cap="none" spc="0" normalizeH="0" baseline="0" noProof="0">
                  <a:ln>
                    <a:noFill/>
                  </a:ln>
                  <a:solidFill>
                    <a:prstClr val="black"/>
                  </a:solidFill>
                  <a:effectLst/>
                  <a:uLnTx/>
                  <a:uFillTx/>
                  <a:latin typeface="DM Sans 14pt" pitchFamily="2" charset="0"/>
                  <a:ea typeface="Fira Sans Book" panose="020B0503050000020004" pitchFamily="34" charset="0"/>
                  <a:cs typeface="+mn-cs"/>
                </a:rPr>
                <a:t> Extract, Aqua, Citric Acid, </a:t>
              </a:r>
              <a:r>
                <a:rPr kumimoji="0" lang="en-US" sz="1300" b="0" i="0" u="none" strike="noStrike" kern="1200" cap="none" spc="0" normalizeH="0" baseline="0" noProof="0" err="1">
                  <a:ln>
                    <a:noFill/>
                  </a:ln>
                  <a:solidFill>
                    <a:prstClr val="black"/>
                  </a:solidFill>
                  <a:effectLst/>
                  <a:uLnTx/>
                  <a:uFillTx/>
                  <a:latin typeface="DM Sans 14pt" pitchFamily="2" charset="0"/>
                  <a:ea typeface="Fira Sans Book" panose="020B0503050000020004" pitchFamily="34" charset="0"/>
                  <a:cs typeface="+mn-cs"/>
                </a:rPr>
                <a:t>Pentylene</a:t>
              </a:r>
              <a:r>
                <a:rPr kumimoji="0" lang="en-US" sz="1300" b="0" i="0" u="none" strike="noStrike" kern="1200" cap="none" spc="0" normalizeH="0" baseline="0" noProof="0">
                  <a:ln>
                    <a:noFill/>
                  </a:ln>
                  <a:solidFill>
                    <a:prstClr val="black"/>
                  </a:solidFill>
                  <a:effectLst/>
                  <a:uLnTx/>
                  <a:uFillTx/>
                  <a:latin typeface="DM Sans 14pt" pitchFamily="2" charset="0"/>
                  <a:ea typeface="Fira Sans Book" panose="020B0503050000020004" pitchFamily="34" charset="0"/>
                  <a:cs typeface="+mn-cs"/>
                </a:rPr>
                <a:t> Glycol </a:t>
              </a:r>
            </a:p>
          </p:txBody>
        </p:sp>
      </p:grpSp>
      <p:sp>
        <p:nvSpPr>
          <p:cNvPr id="73" name="Rectangle 72">
            <a:extLst>
              <a:ext uri="{FF2B5EF4-FFF2-40B4-BE49-F238E27FC236}">
                <a16:creationId xmlns:a16="http://schemas.microsoft.com/office/drawing/2014/main" id="{DC1BB80F-2BD9-1E09-E998-96CD77629201}"/>
              </a:ext>
            </a:extLst>
          </p:cNvPr>
          <p:cNvSpPr/>
          <p:nvPr/>
        </p:nvSpPr>
        <p:spPr>
          <a:xfrm>
            <a:off x="302398" y="3315379"/>
            <a:ext cx="11587202" cy="596140"/>
          </a:xfrm>
          <a:prstGeom prst="rect">
            <a:avLst/>
          </a:prstGeom>
          <a:solidFill>
            <a:srgbClr val="C3E6E1"/>
          </a:solidFill>
          <a:ln w="12700" cap="flat" cmpd="sng" algn="ctr">
            <a:noFill/>
            <a:prstDash val="solid"/>
            <a:miter lim="800000"/>
          </a:ln>
          <a:effectLst/>
        </p:spPr>
        <p:txBody>
          <a:bodyPr rot="0" spcFirstLastPara="0" vertOverflow="overflow" horzOverflow="overflow" vert="horz" wrap="square" lIns="302400" tIns="72000" rIns="0" bIns="45720" numCol="1" spcCol="0" rtlCol="0" fromWordArt="0" anchor="t"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0" cap="none" spc="100" normalizeH="0" baseline="0" noProof="0">
                <a:ln>
                  <a:noFill/>
                </a:ln>
                <a:solidFill>
                  <a:prstClr val="black"/>
                </a:solidFill>
                <a:effectLst/>
                <a:uLnTx/>
                <a:uFillTx/>
                <a:latin typeface="DM Sans Bold" pitchFamily="2" charset="0"/>
                <a:ea typeface="+mn-ea"/>
                <a:cs typeface="+mn-cs"/>
              </a:rPr>
              <a:t>Technical:</a:t>
            </a:r>
          </a:p>
        </p:txBody>
      </p:sp>
      <p:pic>
        <p:nvPicPr>
          <p:cNvPr id="9" name="Picture 8">
            <a:extLst>
              <a:ext uri="{FF2B5EF4-FFF2-40B4-BE49-F238E27FC236}">
                <a16:creationId xmlns:a16="http://schemas.microsoft.com/office/drawing/2014/main" id="{E0FB6520-2DCD-BF0F-D13F-A45734BF9186}"/>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5792748" y="4776407"/>
            <a:ext cx="887380" cy="659897"/>
          </a:xfrm>
          <a:prstGeom prst="rect">
            <a:avLst/>
          </a:prstGeom>
        </p:spPr>
      </p:pic>
      <p:pic>
        <p:nvPicPr>
          <p:cNvPr id="12" name="Picture 4" descr="Logo&#10;&#10;Description automatically generated">
            <a:extLst>
              <a:ext uri="{FF2B5EF4-FFF2-40B4-BE49-F238E27FC236}">
                <a16:creationId xmlns:a16="http://schemas.microsoft.com/office/drawing/2014/main" id="{424FA7C9-DA0A-CC56-FB45-4B728E798617}"/>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3763757" y="4773596"/>
            <a:ext cx="562690" cy="652144"/>
          </a:xfrm>
          <a:prstGeom prst="rect">
            <a:avLst/>
          </a:prstGeom>
        </p:spPr>
      </p:pic>
      <p:sp>
        <p:nvSpPr>
          <p:cNvPr id="13" name="Subtitle 2">
            <a:extLst>
              <a:ext uri="{FF2B5EF4-FFF2-40B4-BE49-F238E27FC236}">
                <a16:creationId xmlns:a16="http://schemas.microsoft.com/office/drawing/2014/main" id="{A9F3FE4A-9A29-CAF8-AEC7-CC71FFB01398}"/>
              </a:ext>
            </a:extLst>
          </p:cNvPr>
          <p:cNvSpPr txBox="1">
            <a:spLocks/>
          </p:cNvSpPr>
          <p:nvPr/>
        </p:nvSpPr>
        <p:spPr bwMode="white">
          <a:xfrm>
            <a:off x="4553913" y="4828959"/>
            <a:ext cx="1013177" cy="625364"/>
          </a:xfrm>
        </p:spPr>
        <p:txBody>
          <a:bodyPr lIns="0" tIns="0" rIns="0" bIns="0"/>
          <a:lstStyle>
            <a:lvl1pPr marL="0" indent="0" algn="l" defTabSz="914400" rtl="0" eaLnBrk="1" latinLnBrk="0" hangingPunct="1">
              <a:lnSpc>
                <a:spcPct val="90000"/>
              </a:lnSpc>
              <a:spcBef>
                <a:spcPts val="1000"/>
              </a:spcBef>
              <a:buFont typeface="Arial" panose="020B0604020202020204" pitchFamily="34" charset="0"/>
              <a:buNone/>
              <a:defRPr sz="2800" i="1" kern="1200">
                <a:solidFill>
                  <a:schemeClr val="bg1"/>
                </a:solidFill>
                <a:latin typeface="Fira Sans" panose="020B0503050000020004" pitchFamily="34" charset="0"/>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GB" sz="800" b="0" i="1" u="none" strike="noStrike" kern="1200" cap="none" spc="0" normalizeH="0" baseline="0" noProof="0">
                <a:ln>
                  <a:noFill/>
                </a:ln>
                <a:solidFill>
                  <a:prstClr val="black"/>
                </a:solidFill>
                <a:effectLst/>
                <a:uLnTx/>
                <a:uFillTx/>
                <a:latin typeface="DM Sans"/>
                <a:ea typeface="+mn-ea"/>
                <a:cs typeface="+mn-cs"/>
              </a:rPr>
              <a:t>Raw material verified by ECOCERT GREENLIFE, conform to the COSMOS Standard</a:t>
            </a:r>
          </a:p>
        </p:txBody>
      </p:sp>
      <p:pic>
        <p:nvPicPr>
          <p:cNvPr id="19" name="Picture 18" descr="A green and white logo&#10;&#10;Description automatically generated">
            <a:extLst>
              <a:ext uri="{FF2B5EF4-FFF2-40B4-BE49-F238E27FC236}">
                <a16:creationId xmlns:a16="http://schemas.microsoft.com/office/drawing/2014/main" id="{A8187164-2828-57DC-7B26-B043D2C671E5}"/>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848628" y="4742729"/>
            <a:ext cx="752542" cy="667449"/>
          </a:xfrm>
          <a:prstGeom prst="rect">
            <a:avLst/>
          </a:prstGeom>
        </p:spPr>
      </p:pic>
      <p:sp>
        <p:nvSpPr>
          <p:cNvPr id="21" name="TextBox 20">
            <a:extLst>
              <a:ext uri="{FF2B5EF4-FFF2-40B4-BE49-F238E27FC236}">
                <a16:creationId xmlns:a16="http://schemas.microsoft.com/office/drawing/2014/main" id="{435C8DE1-4531-8839-4288-DC571DE1E2D3}"/>
              </a:ext>
            </a:extLst>
          </p:cNvPr>
          <p:cNvSpPr txBox="1"/>
          <p:nvPr/>
        </p:nvSpPr>
        <p:spPr>
          <a:xfrm>
            <a:off x="2647949" y="3315379"/>
            <a:ext cx="3144799" cy="763746"/>
          </a:xfrm>
          <a:prstGeom prst="rect">
            <a:avLst/>
          </a:prstGeom>
          <a:noFill/>
        </p:spPr>
        <p:txBody>
          <a:bodyPr wrap="square" lIns="0" tIns="90000" rIns="0" bIns="7200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300" b="0" i="0" u="none" strike="noStrike" kern="1200" cap="none" spc="0" normalizeH="0" baseline="0" noProof="0">
                <a:ln>
                  <a:noFill/>
                </a:ln>
                <a:solidFill>
                  <a:prstClr val="black"/>
                </a:solidFill>
                <a:effectLst/>
                <a:uLnTx/>
                <a:uFillTx/>
                <a:latin typeface="DM Sans"/>
                <a:ea typeface="Fira Sans Book" panose="020B0503050000020004" pitchFamily="34" charset="0"/>
                <a:cs typeface="+mn-cs"/>
              </a:rPr>
              <a:t>Form: Yellowish-brownish clear liquid</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300" b="0" i="0" u="none" strike="noStrike" kern="1200" cap="none" spc="0" normalizeH="0" baseline="0" noProof="0">
                <a:ln>
                  <a:noFill/>
                </a:ln>
                <a:solidFill>
                  <a:prstClr val="black"/>
                </a:solidFill>
                <a:effectLst/>
                <a:uLnTx/>
                <a:uFillTx/>
                <a:latin typeface="DM Sans"/>
                <a:ea typeface="Fira Sans Book" panose="020B0503050000020004" pitchFamily="34" charset="0"/>
                <a:cs typeface="+mn-cs"/>
              </a:rPr>
              <a:t>Use level: 1–3%</a:t>
            </a:r>
            <a:br>
              <a:rPr kumimoji="0" lang="en-US" sz="1300" b="0" i="0" u="none" strike="noStrike" kern="1200" cap="none" spc="0" normalizeH="0" baseline="0" noProof="0">
                <a:ln>
                  <a:noFill/>
                </a:ln>
                <a:solidFill>
                  <a:prstClr val="black"/>
                </a:solidFill>
                <a:effectLst/>
                <a:uLnTx/>
                <a:uFillTx/>
                <a:latin typeface="DM Sans"/>
                <a:ea typeface="Fira Sans Book" panose="020B0503050000020004" pitchFamily="34" charset="0"/>
                <a:cs typeface="+mn-cs"/>
              </a:rPr>
            </a:br>
            <a:endParaRPr kumimoji="0" lang="en-US" sz="1300" b="0" i="0" u="none" strike="noStrike" kern="1200" cap="none" spc="0" normalizeH="0" baseline="0" noProof="0">
              <a:ln>
                <a:noFill/>
              </a:ln>
              <a:solidFill>
                <a:prstClr val="black"/>
              </a:solidFill>
              <a:effectLst/>
              <a:uLnTx/>
              <a:uFillTx/>
              <a:latin typeface="DM Sans"/>
              <a:ea typeface="Fira Sans Book" panose="020B0503050000020004" pitchFamily="34" charset="0"/>
              <a:cs typeface="+mn-cs"/>
            </a:endParaRPr>
          </a:p>
        </p:txBody>
      </p:sp>
      <p:sp>
        <p:nvSpPr>
          <p:cNvPr id="22" name="Rectangle 21">
            <a:extLst>
              <a:ext uri="{FF2B5EF4-FFF2-40B4-BE49-F238E27FC236}">
                <a16:creationId xmlns:a16="http://schemas.microsoft.com/office/drawing/2014/main" id="{9F6D7D6C-6285-DCF5-1A04-034D36E15C5E}"/>
              </a:ext>
            </a:extLst>
          </p:cNvPr>
          <p:cNvSpPr/>
          <p:nvPr/>
        </p:nvSpPr>
        <p:spPr>
          <a:xfrm>
            <a:off x="6095999" y="3319049"/>
            <a:ext cx="2608818" cy="563692"/>
          </a:xfrm>
          <a:prstGeom prst="rect">
            <a:avLst/>
          </a:prstGeom>
        </p:spPr>
        <p:txBody>
          <a:bodyPr wrap="square" lIns="0" tIns="90000" rIns="0" bIns="7200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300" b="0" i="0" u="none" strike="noStrike" kern="1200" cap="none" spc="0" normalizeH="0" baseline="0" noProof="0">
                <a:ln>
                  <a:noFill/>
                </a:ln>
                <a:solidFill>
                  <a:prstClr val="black"/>
                </a:solidFill>
                <a:effectLst/>
                <a:uLnTx/>
                <a:uFillTx/>
                <a:latin typeface="DM Sans"/>
                <a:ea typeface="Fira Sans Book" panose="020B0503050000020004" pitchFamily="34" charset="0"/>
                <a:cs typeface="+mn-cs"/>
              </a:rPr>
              <a:t>pH of use: 3.0 – 7.5</a:t>
            </a:r>
            <a:br>
              <a:rPr kumimoji="0" lang="en-US" sz="1300" b="0" i="0" u="none" strike="noStrike" kern="1200" cap="none" spc="0" normalizeH="0" baseline="0" noProof="0">
                <a:ln>
                  <a:noFill/>
                </a:ln>
                <a:solidFill>
                  <a:prstClr val="black"/>
                </a:solidFill>
                <a:effectLst/>
                <a:uLnTx/>
                <a:uFillTx/>
                <a:latin typeface="DM Sans"/>
                <a:ea typeface="Fira Sans Book" panose="020B0503050000020004" pitchFamily="34" charset="0"/>
                <a:cs typeface="+mn-cs"/>
              </a:rPr>
            </a:br>
            <a:r>
              <a:rPr kumimoji="0" lang="en-US" sz="1300" b="0" i="0" u="none" strike="noStrike" kern="1200" cap="none" spc="0" normalizeH="0" baseline="0" noProof="0">
                <a:ln>
                  <a:noFill/>
                </a:ln>
                <a:solidFill>
                  <a:prstClr val="black"/>
                </a:solidFill>
                <a:effectLst/>
                <a:uLnTx/>
                <a:uFillTx/>
                <a:latin typeface="DM Sans"/>
                <a:ea typeface="Fira Sans Book" panose="020B0503050000020004" pitchFamily="34" charset="0"/>
                <a:cs typeface="+mn-cs"/>
              </a:rPr>
              <a:t>Preservative: Free</a:t>
            </a:r>
          </a:p>
        </p:txBody>
      </p:sp>
      <p:sp>
        <p:nvSpPr>
          <p:cNvPr id="23" name="Rectangle 22">
            <a:extLst>
              <a:ext uri="{FF2B5EF4-FFF2-40B4-BE49-F238E27FC236}">
                <a16:creationId xmlns:a16="http://schemas.microsoft.com/office/drawing/2014/main" id="{81A27849-F944-85B2-E577-93128F7D83E5}"/>
              </a:ext>
            </a:extLst>
          </p:cNvPr>
          <p:cNvSpPr/>
          <p:nvPr/>
        </p:nvSpPr>
        <p:spPr>
          <a:xfrm>
            <a:off x="8259092" y="3308693"/>
            <a:ext cx="4491441" cy="363637"/>
          </a:xfrm>
          <a:prstGeom prst="rect">
            <a:avLst/>
          </a:prstGeom>
        </p:spPr>
        <p:txBody>
          <a:bodyPr wrap="square" lIns="0" tIns="90000" rIns="0" bIns="7200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300" b="0" i="0" u="none" strike="noStrike" kern="1200" cap="none" spc="0" normalizeH="0" baseline="0" noProof="0">
                <a:ln>
                  <a:noFill/>
                </a:ln>
                <a:solidFill>
                  <a:prstClr val="black"/>
                </a:solidFill>
                <a:effectLst/>
                <a:uLnTx/>
                <a:uFillTx/>
                <a:latin typeface="DM Sans"/>
                <a:ea typeface="Fira Sans Book" panose="020B0503050000020004" pitchFamily="34" charset="0"/>
                <a:cs typeface="+mn-cs"/>
              </a:rPr>
              <a:t>Solubility: Soluble in water</a:t>
            </a:r>
          </a:p>
        </p:txBody>
      </p:sp>
      <p:sp>
        <p:nvSpPr>
          <p:cNvPr id="25" name="TextBox 24">
            <a:extLst>
              <a:ext uri="{FF2B5EF4-FFF2-40B4-BE49-F238E27FC236}">
                <a16:creationId xmlns:a16="http://schemas.microsoft.com/office/drawing/2014/main" id="{81DBA0EE-A868-3DD3-6B4E-FDE58FE01D1C}"/>
              </a:ext>
            </a:extLst>
          </p:cNvPr>
          <p:cNvSpPr txBox="1"/>
          <p:nvPr/>
        </p:nvSpPr>
        <p:spPr>
          <a:xfrm>
            <a:off x="7986986" y="3906488"/>
            <a:ext cx="3976412" cy="1040745"/>
          </a:xfrm>
          <a:prstGeom prst="rect">
            <a:avLst/>
          </a:prstGeom>
          <a:noFill/>
        </p:spPr>
        <p:txBody>
          <a:bodyPr wrap="square" lIns="0" tIns="90000" rIns="0" bIns="72000" rtlCol="0">
            <a:spAutoFit/>
          </a:bodyPr>
          <a:lstStyle/>
          <a:p>
            <a:pPr marL="285750" marR="0" lvl="0" indent="-285750" algn="l" defTabSz="914400" rtl="0" eaLnBrk="1" fontAlgn="auto" latinLnBrk="0" hangingPunct="1">
              <a:lnSpc>
                <a:spcPct val="100000"/>
              </a:lnSpc>
              <a:spcBef>
                <a:spcPts val="0"/>
              </a:spcBef>
              <a:spcAft>
                <a:spcPts val="300"/>
              </a:spcAft>
              <a:buClr>
                <a:srgbClr val="084337"/>
              </a:buClr>
              <a:buSzPct val="90000"/>
              <a:buFont typeface="Wingdings" panose="05000000000000000000" pitchFamily="2" charset="2"/>
              <a:buChar char="l"/>
              <a:tabLst/>
              <a:defRPr/>
            </a:pPr>
            <a:r>
              <a:rPr kumimoji="0" lang="en-US" sz="1300" b="0" i="0" u="none" strike="noStrike" kern="1200" cap="none" spc="0" normalizeH="0" baseline="0" noProof="0">
                <a:ln>
                  <a:noFill/>
                </a:ln>
                <a:solidFill>
                  <a:prstClr val="black"/>
                </a:solidFill>
                <a:effectLst/>
                <a:uLnTx/>
                <a:uFillTx/>
                <a:latin typeface="DM Sans 14pt" pitchFamily="2" charset="0"/>
                <a:ea typeface="Fira Sans Book" panose="020B0503050000020004" pitchFamily="34" charset="0"/>
                <a:cs typeface="+mn-cs"/>
              </a:rPr>
              <a:t>Reduces blue light induced skin pigmentation (dark spots); evens skin tone***</a:t>
            </a:r>
          </a:p>
          <a:p>
            <a:pPr marL="285750" marR="0" lvl="0" indent="-285750" algn="l" defTabSz="914400" rtl="0" eaLnBrk="1" fontAlgn="auto" latinLnBrk="0" hangingPunct="1">
              <a:lnSpc>
                <a:spcPct val="100000"/>
              </a:lnSpc>
              <a:spcBef>
                <a:spcPts val="0"/>
              </a:spcBef>
              <a:spcAft>
                <a:spcPts val="300"/>
              </a:spcAft>
              <a:buClr>
                <a:srgbClr val="9D2835"/>
              </a:buClr>
              <a:buSzPct val="90000"/>
              <a:buFont typeface="Wingdings" panose="05000000000000000000" pitchFamily="2" charset="2"/>
              <a:buChar char="l"/>
              <a:tabLst/>
              <a:defRPr/>
            </a:pPr>
            <a:endParaRPr kumimoji="0" lang="en-US" sz="1300" b="0" i="0" u="none" strike="noStrike" kern="1200" cap="none" spc="0" normalizeH="0" baseline="0" noProof="0">
              <a:ln>
                <a:noFill/>
              </a:ln>
              <a:solidFill>
                <a:prstClr val="black"/>
              </a:solidFill>
              <a:effectLst/>
              <a:uLnTx/>
              <a:uFillTx/>
              <a:latin typeface="DM Sans 14pt" pitchFamily="2" charset="0"/>
              <a:ea typeface="Fira Sans Book" panose="020B0503050000020004" pitchFamily="34" charset="0"/>
              <a:cs typeface="+mn-cs"/>
            </a:endParaRPr>
          </a:p>
          <a:p>
            <a:pPr marL="0" marR="0" lvl="0" indent="0" algn="l" defTabSz="914400" rtl="0" eaLnBrk="1" fontAlgn="auto" latinLnBrk="0" hangingPunct="1">
              <a:lnSpc>
                <a:spcPct val="100000"/>
              </a:lnSpc>
              <a:spcBef>
                <a:spcPts val="0"/>
              </a:spcBef>
              <a:spcAft>
                <a:spcPts val="300"/>
              </a:spcAft>
              <a:buClr>
                <a:srgbClr val="9D2835"/>
              </a:buClr>
              <a:buSzPct val="90000"/>
              <a:buFontTx/>
              <a:buNone/>
              <a:tabLst/>
              <a:defRPr/>
            </a:pPr>
            <a:endParaRPr kumimoji="0" lang="en-US" sz="1300" b="0" i="0" u="none" strike="noStrike" kern="1200" cap="none" spc="0" normalizeH="0" baseline="0" noProof="0">
              <a:ln>
                <a:noFill/>
              </a:ln>
              <a:solidFill>
                <a:prstClr val="black"/>
              </a:solidFill>
              <a:effectLst/>
              <a:uLnTx/>
              <a:uFillTx/>
              <a:latin typeface="DM Sans 14pt" pitchFamily="2" charset="0"/>
              <a:ea typeface="Fira Sans Book" panose="020B0503050000020004" pitchFamily="34" charset="0"/>
              <a:cs typeface="+mn-cs"/>
            </a:endParaRPr>
          </a:p>
        </p:txBody>
      </p:sp>
      <p:sp>
        <p:nvSpPr>
          <p:cNvPr id="2" name="Text Placeholder 5">
            <a:extLst>
              <a:ext uri="{FF2B5EF4-FFF2-40B4-BE49-F238E27FC236}">
                <a16:creationId xmlns:a16="http://schemas.microsoft.com/office/drawing/2014/main" id="{EDC1CC46-6DDE-F2E7-5D71-70D01AC3070D}"/>
              </a:ext>
            </a:extLst>
          </p:cNvPr>
          <p:cNvSpPr txBox="1">
            <a:spLocks/>
          </p:cNvSpPr>
          <p:nvPr/>
        </p:nvSpPr>
        <p:spPr>
          <a:xfrm>
            <a:off x="302398" y="6252389"/>
            <a:ext cx="3528001" cy="121588"/>
          </a:xfrm>
          <a:prstGeom prst="rect">
            <a:avLst/>
          </a:prstGeom>
        </p:spPr>
        <p:txBody>
          <a:bodyPr vert="horz" wrap="square" lIns="0" tIns="0" rIns="0" bIns="0" rtlCol="0">
            <a:noAutofit/>
          </a:bodyPr>
          <a:lstStyle>
            <a:lvl1pPr marL="0" indent="0" algn="l" defTabSz="914400" rtl="0" eaLnBrk="1" latinLnBrk="0" hangingPunct="1">
              <a:lnSpc>
                <a:spcPct val="100000"/>
              </a:lnSpc>
              <a:spcBef>
                <a:spcPts val="0"/>
              </a:spcBef>
              <a:buFont typeface="Arial" panose="020B0604020202020204" pitchFamily="34" charset="0"/>
              <a:buNone/>
              <a:defRPr sz="800" kern="0" spc="0" baseline="0">
                <a:solidFill>
                  <a:schemeClr val="tx1"/>
                </a:solidFill>
                <a:latin typeface="DM Sans" pitchFamily="2" charset="0"/>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285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285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285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800" kern="1200">
                <a:solidFill>
                  <a:schemeClr val="tx1"/>
                </a:solidFill>
                <a:latin typeface="DM Sans" pitchFamily="2" charset="0"/>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GB" sz="800" b="0" i="1" u="none" strike="noStrike" kern="0" cap="none" spc="0" normalizeH="0" baseline="0" noProof="0">
                <a:ln>
                  <a:noFill/>
                </a:ln>
                <a:solidFill>
                  <a:schemeClr val="bg1"/>
                </a:solidFill>
                <a:effectLst/>
                <a:uLnTx/>
                <a:uFillTx/>
                <a:latin typeface="DM Sans"/>
                <a:ea typeface="+mn-ea"/>
                <a:cs typeface="+mn-cs"/>
              </a:rPr>
              <a:t>* in vitro  ** ex vivo *** in vivo</a:t>
            </a:r>
          </a:p>
        </p:txBody>
      </p:sp>
      <p:pic>
        <p:nvPicPr>
          <p:cNvPr id="4" name="Graphic 3">
            <a:extLst>
              <a:ext uri="{FF2B5EF4-FFF2-40B4-BE49-F238E27FC236}">
                <a16:creationId xmlns:a16="http://schemas.microsoft.com/office/drawing/2014/main" id="{6F3AE7FD-9B27-4CC5-0684-E6EB2892C9B9}"/>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2565277" y="4709942"/>
            <a:ext cx="1042107" cy="792000"/>
          </a:xfrm>
          <a:prstGeom prst="rect">
            <a:avLst/>
          </a:prstGeom>
        </p:spPr>
      </p:pic>
      <p:sp>
        <p:nvSpPr>
          <p:cNvPr id="3" name="Rectangle 2">
            <a:extLst>
              <a:ext uri="{FF2B5EF4-FFF2-40B4-BE49-F238E27FC236}">
                <a16:creationId xmlns:a16="http://schemas.microsoft.com/office/drawing/2014/main" id="{84396054-A3B8-21CC-8352-7EC4BAC5C728}"/>
              </a:ext>
            </a:extLst>
          </p:cNvPr>
          <p:cNvSpPr/>
          <p:nvPr/>
        </p:nvSpPr>
        <p:spPr>
          <a:xfrm>
            <a:off x="9127173" y="6208276"/>
            <a:ext cx="2915798" cy="649724"/>
          </a:xfrm>
          <a:prstGeom prst="rect">
            <a:avLst/>
          </a:prstGeom>
          <a:solidFill>
            <a:srgbClr val="08433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12">
            <a:extLst>
              <a:ext uri="{FF2B5EF4-FFF2-40B4-BE49-F238E27FC236}">
                <a16:creationId xmlns:a16="http://schemas.microsoft.com/office/drawing/2014/main" id="{F39E55D0-D6FC-D8F9-1AF1-C0E84C7ACA7B}"/>
              </a:ext>
            </a:extLst>
          </p:cNvPr>
          <p:cNvPicPr>
            <a:picLocks noChangeAspect="1"/>
          </p:cNvPicPr>
          <p:nvPr/>
        </p:nvPicPr>
        <p:blipFill>
          <a:blip r:embed="rId8">
            <a:extLst>
              <a:ext uri="{96DAC541-7B7A-43D3-8B79-37D633B846F1}">
                <asvg:svgBlip xmlns:asvg="http://schemas.microsoft.com/office/drawing/2016/SVG/main" r:embed="rId9"/>
              </a:ext>
            </a:extLst>
          </a:blip>
          <a:srcRect/>
          <a:stretch/>
        </p:blipFill>
        <p:spPr>
          <a:xfrm>
            <a:off x="9532948" y="6208276"/>
            <a:ext cx="2510023" cy="485060"/>
          </a:xfrm>
          <a:prstGeom prst="rect">
            <a:avLst/>
          </a:prstGeom>
        </p:spPr>
      </p:pic>
      <p:sp>
        <p:nvSpPr>
          <p:cNvPr id="6" name="TextBox 5">
            <a:extLst>
              <a:ext uri="{FF2B5EF4-FFF2-40B4-BE49-F238E27FC236}">
                <a16:creationId xmlns:a16="http://schemas.microsoft.com/office/drawing/2014/main" id="{9297845D-99B6-1DA2-CDC1-46080D64E731}"/>
              </a:ext>
            </a:extLst>
          </p:cNvPr>
          <p:cNvSpPr txBox="1">
            <a:spLocks/>
          </p:cNvSpPr>
          <p:nvPr/>
        </p:nvSpPr>
        <p:spPr>
          <a:xfrm>
            <a:off x="640800" y="6433200"/>
            <a:ext cx="4245429" cy="146194"/>
          </a:xfrm>
          <a:prstGeom prst="rect">
            <a:avLst/>
          </a:prstGeom>
          <a:noFill/>
        </p:spPr>
        <p:txBody>
          <a:bodyPr wrap="square" lIns="0" tIns="0" rIns="0" bIns="0" rtlCol="0" anchor="ctr" anchorCtr="0">
            <a:spAutoFit/>
          </a:bodyPr>
          <a:lstStyle/>
          <a:p>
            <a:r>
              <a:rPr lang="en-US" sz="950" b="1" spc="10">
                <a:solidFill>
                  <a:schemeClr val="bg1"/>
                </a:solidFill>
              </a:rPr>
              <a:t>Biotech</a:t>
            </a:r>
            <a:r>
              <a:rPr lang="en-US" sz="950" spc="-20">
                <a:solidFill>
                  <a:schemeClr val="bg1"/>
                </a:solidFill>
              </a:rPr>
              <a:t> | Nature, enhanced by science</a:t>
            </a:r>
            <a:endParaRPr lang="en-US" sz="950" spc="10">
              <a:solidFill>
                <a:schemeClr val="bg1"/>
              </a:solidFill>
            </a:endParaRPr>
          </a:p>
        </p:txBody>
      </p:sp>
    </p:spTree>
    <p:extLst>
      <p:ext uri="{BB962C8B-B14F-4D97-AF65-F5344CB8AC3E}">
        <p14:creationId xmlns:p14="http://schemas.microsoft.com/office/powerpoint/2010/main" val="832955887"/>
      </p:ext>
    </p:extLst>
  </p:cSld>
  <p:clrMapOvr>
    <a:masterClrMapping/>
  </p:clrMapOvr>
  <p:transition spd="med">
    <p:pull/>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Picture 15" descr="Blur blurry green plant&#10;&#10;Description automatically generated">
            <a:extLst>
              <a:ext uri="{FF2B5EF4-FFF2-40B4-BE49-F238E27FC236}">
                <a16:creationId xmlns:a16="http://schemas.microsoft.com/office/drawing/2014/main" id="{A809B02F-4252-EFA0-812B-EC6629B0C0C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7" name="Title 2">
            <a:extLst>
              <a:ext uri="{FF2B5EF4-FFF2-40B4-BE49-F238E27FC236}">
                <a16:creationId xmlns:a16="http://schemas.microsoft.com/office/drawing/2014/main" id="{651115BB-3ED4-3B3F-FF0E-761502A41A7C}"/>
              </a:ext>
            </a:extLst>
          </p:cNvPr>
          <p:cNvSpPr txBox="1">
            <a:spLocks/>
          </p:cNvSpPr>
          <p:nvPr/>
        </p:nvSpPr>
        <p:spPr>
          <a:xfrm>
            <a:off x="407011" y="319554"/>
            <a:ext cx="11256001" cy="443198"/>
          </a:xfrm>
          <a:prstGeom prst="rect">
            <a:avLst/>
          </a:prstGeom>
        </p:spPr>
        <p:txBody>
          <a:bodyPr vert="horz" lIns="0" tIns="0" rIns="0" bIns="0" rtlCol="0" anchor="t">
            <a:noAutofit/>
          </a:bodyPr>
          <a:lstStyle>
            <a:lvl1pPr algn="l" defTabSz="914400" rtl="0" eaLnBrk="1" latinLnBrk="0" hangingPunct="1">
              <a:lnSpc>
                <a:spcPct val="85000"/>
              </a:lnSpc>
              <a:spcBef>
                <a:spcPct val="0"/>
              </a:spcBef>
              <a:buNone/>
              <a:defRPr sz="5700" b="1" kern="1200">
                <a:solidFill>
                  <a:schemeClr val="tx1"/>
                </a:solidFill>
                <a:latin typeface="+mj-lt"/>
                <a:ea typeface="+mj-ea"/>
                <a:cs typeface="+mj-cs"/>
              </a:defRPr>
            </a:lvl1pPr>
          </a:lstStyle>
          <a:p>
            <a:pPr marL="0" marR="0" lvl="0" indent="0" algn="l" defTabSz="914400" rtl="0" eaLnBrk="1" fontAlgn="auto" latinLnBrk="0" hangingPunct="1">
              <a:lnSpc>
                <a:spcPct val="85000"/>
              </a:lnSpc>
              <a:spcBef>
                <a:spcPct val="0"/>
              </a:spcBef>
              <a:spcAft>
                <a:spcPts val="0"/>
              </a:spcAft>
              <a:buClrTx/>
              <a:buSzTx/>
              <a:buFontTx/>
              <a:buNone/>
              <a:tabLst/>
              <a:defRPr/>
            </a:pPr>
            <a:r>
              <a:rPr kumimoji="0" lang="en-US" sz="3200" b="1" i="0" u="none" strike="noStrike" kern="1200" cap="none" spc="0" normalizeH="0" baseline="0" noProof="0">
                <a:ln>
                  <a:noFill/>
                </a:ln>
                <a:solidFill>
                  <a:prstClr val="white"/>
                </a:solidFill>
                <a:effectLst>
                  <a:outerShdw blurRad="894934" dist="38100" dir="2700000" algn="tl" rotWithShape="0">
                    <a:prstClr val="black"/>
                  </a:outerShdw>
                </a:effectLst>
                <a:uLnTx/>
                <a:uFillTx/>
                <a:latin typeface="DM Sans"/>
                <a:ea typeface="+mj-ea"/>
                <a:cs typeface="+mj-cs"/>
              </a:rPr>
              <a:t>The algae</a:t>
            </a:r>
          </a:p>
        </p:txBody>
      </p:sp>
      <p:sp>
        <p:nvSpPr>
          <p:cNvPr id="8" name="Text Placeholder 26">
            <a:extLst>
              <a:ext uri="{FF2B5EF4-FFF2-40B4-BE49-F238E27FC236}">
                <a16:creationId xmlns:a16="http://schemas.microsoft.com/office/drawing/2014/main" id="{6082A56D-9A70-E410-24CA-8826B935038D}"/>
              </a:ext>
            </a:extLst>
          </p:cNvPr>
          <p:cNvSpPr txBox="1">
            <a:spLocks/>
          </p:cNvSpPr>
          <p:nvPr/>
        </p:nvSpPr>
        <p:spPr>
          <a:xfrm>
            <a:off x="311318" y="683639"/>
            <a:ext cx="11258864" cy="369332"/>
          </a:xfrm>
          <a:prstGeom prst="rect">
            <a:avLst/>
          </a:prstGeom>
          <a:effectLst/>
        </p:spPr>
        <p:txBody>
          <a:bodyPr/>
          <a:lstStyle>
            <a:lvl1pPr marL="0" indent="0" algn="l" defTabSz="914400" rtl="0" eaLnBrk="1" latinLnBrk="0" hangingPunct="1">
              <a:lnSpc>
                <a:spcPct val="100000"/>
              </a:lnSpc>
              <a:spcBef>
                <a:spcPts val="0"/>
              </a:spcBef>
              <a:buFont typeface="Arial" panose="020B0604020202020204" pitchFamily="34" charset="0"/>
              <a:buNone/>
              <a:defRPr sz="2850" kern="0" spc="0" baseline="0">
                <a:solidFill>
                  <a:schemeClr val="tx1"/>
                </a:solidFill>
                <a:latin typeface="+mn-lt"/>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285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285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285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1200" kern="1200">
                <a:solidFill>
                  <a:schemeClr val="tx1"/>
                </a:solidFill>
                <a:latin typeface="+mn-lt"/>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2800" b="0" i="1" u="none" strike="noStrike" kern="0" cap="none" spc="0" normalizeH="0" baseline="0" noProof="0" err="1">
                <a:ln>
                  <a:noFill/>
                </a:ln>
                <a:solidFill>
                  <a:prstClr val="white"/>
                </a:solidFill>
                <a:effectLst/>
                <a:uLnTx/>
                <a:uFillTx/>
                <a:latin typeface="DM Sans"/>
                <a:ea typeface="+mn-ea"/>
                <a:cs typeface="+mn-cs"/>
              </a:rPr>
              <a:t>Scendesmus</a:t>
            </a:r>
            <a:r>
              <a:rPr kumimoji="0" lang="en-US" sz="2800" b="0" i="1" u="none" strike="noStrike" kern="0" cap="none" spc="0" normalizeH="0" baseline="0" noProof="0">
                <a:ln>
                  <a:noFill/>
                </a:ln>
                <a:solidFill>
                  <a:prstClr val="white"/>
                </a:solidFill>
                <a:effectLst/>
                <a:uLnTx/>
                <a:uFillTx/>
                <a:latin typeface="DM Sans"/>
                <a:ea typeface="+mn-ea"/>
                <a:cs typeface="+mn-cs"/>
              </a:rPr>
              <a:t> </a:t>
            </a:r>
            <a:r>
              <a:rPr kumimoji="0" lang="en-US" sz="2800" b="0" i="1" u="none" strike="noStrike" kern="0" cap="none" spc="0" normalizeH="0" baseline="0" noProof="0" err="1">
                <a:ln>
                  <a:noFill/>
                </a:ln>
                <a:solidFill>
                  <a:prstClr val="white"/>
                </a:solidFill>
                <a:effectLst/>
                <a:uLnTx/>
                <a:uFillTx/>
                <a:latin typeface="DM Sans"/>
                <a:ea typeface="+mn-ea"/>
                <a:cs typeface="+mn-cs"/>
              </a:rPr>
              <a:t>Rubescens</a:t>
            </a:r>
            <a:endParaRPr kumimoji="0" lang="en-US" sz="2800" b="0" i="1" u="none" strike="noStrike" kern="0" cap="none" spc="0" normalizeH="0" baseline="0" noProof="0">
              <a:ln>
                <a:noFill/>
              </a:ln>
              <a:solidFill>
                <a:prstClr val="white"/>
              </a:solidFill>
              <a:effectLst/>
              <a:uLnTx/>
              <a:uFillTx/>
              <a:latin typeface="DM Sans"/>
              <a:ea typeface="+mn-ea"/>
              <a:cs typeface="+mn-cs"/>
            </a:endParaRPr>
          </a:p>
        </p:txBody>
      </p:sp>
      <p:grpSp>
        <p:nvGrpSpPr>
          <p:cNvPr id="3" name="Groupe 2">
            <a:extLst>
              <a:ext uri="{FF2B5EF4-FFF2-40B4-BE49-F238E27FC236}">
                <a16:creationId xmlns:a16="http://schemas.microsoft.com/office/drawing/2014/main" id="{FADA85BE-EFCF-DFDF-C414-2E0CBD1D2839}"/>
              </a:ext>
            </a:extLst>
          </p:cNvPr>
          <p:cNvGrpSpPr/>
          <p:nvPr/>
        </p:nvGrpSpPr>
        <p:grpSpPr>
          <a:xfrm>
            <a:off x="2753834" y="1848476"/>
            <a:ext cx="8643147" cy="3707906"/>
            <a:chOff x="2753834" y="1848476"/>
            <a:chExt cx="8643147" cy="3707906"/>
          </a:xfrm>
        </p:grpSpPr>
        <p:sp>
          <p:nvSpPr>
            <p:cNvPr id="10" name="Rounded Rectangle 3">
              <a:extLst>
                <a:ext uri="{FF2B5EF4-FFF2-40B4-BE49-F238E27FC236}">
                  <a16:creationId xmlns:a16="http://schemas.microsoft.com/office/drawing/2014/main" id="{CC983E30-2C7A-5D2B-7765-9CDB87E29956}"/>
                </a:ext>
              </a:extLst>
            </p:cNvPr>
            <p:cNvSpPr/>
            <p:nvPr/>
          </p:nvSpPr>
          <p:spPr>
            <a:xfrm>
              <a:off x="2987749" y="1848476"/>
              <a:ext cx="8409232" cy="564427"/>
            </a:xfrm>
            <a:prstGeom prst="roundRect">
              <a:avLst>
                <a:gd name="adj" fmla="val 50000"/>
              </a:avLst>
            </a:prstGeom>
            <a:solidFill>
              <a:srgbClr val="084337"/>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144000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a:ln>
                    <a:noFill/>
                  </a:ln>
                  <a:solidFill>
                    <a:prstClr val="white"/>
                  </a:solidFill>
                  <a:effectLst/>
                  <a:uLnTx/>
                  <a:uFillTx/>
                  <a:latin typeface="DM Sans"/>
                  <a:ea typeface="Fira Sans" panose="020B0503050000020004" pitchFamily="34" charset="0"/>
                  <a:cs typeface="+mn-cs"/>
                </a:rPr>
                <a:t>Selection of the most active micro-algae living in freshwater lakes, after a screening of several species</a:t>
              </a:r>
            </a:p>
          </p:txBody>
        </p:sp>
        <p:sp>
          <p:nvSpPr>
            <p:cNvPr id="11" name="Rounded Rectangle 30">
              <a:extLst>
                <a:ext uri="{FF2B5EF4-FFF2-40B4-BE49-F238E27FC236}">
                  <a16:creationId xmlns:a16="http://schemas.microsoft.com/office/drawing/2014/main" id="{3F94ACEF-1D29-02F0-2C32-0A1A6689B526}"/>
                </a:ext>
              </a:extLst>
            </p:cNvPr>
            <p:cNvSpPr/>
            <p:nvPr/>
          </p:nvSpPr>
          <p:spPr>
            <a:xfrm>
              <a:off x="2753834" y="4924014"/>
              <a:ext cx="8643146" cy="632368"/>
            </a:xfrm>
            <a:prstGeom prst="roundRect">
              <a:avLst>
                <a:gd name="adj" fmla="val 50000"/>
              </a:avLst>
            </a:prstGeom>
            <a:solidFill>
              <a:srgbClr val="084337"/>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1440000" rtlCol="0" anchor="ctr"/>
            <a:lstStyle/>
            <a:p>
              <a:pPr marL="0" marR="0" lvl="0" indent="0" algn="l" defTabSz="457200" rtl="0" eaLnBrk="1" fontAlgn="auto" latinLnBrk="0" hangingPunct="1">
                <a:lnSpc>
                  <a:spcPct val="100000"/>
                </a:lnSpc>
                <a:spcBef>
                  <a:spcPts val="0"/>
                </a:spcBef>
                <a:spcAft>
                  <a:spcPts val="300"/>
                </a:spcAft>
                <a:buClrTx/>
                <a:buSzTx/>
                <a:buFontTx/>
                <a:buNone/>
                <a:tabLst/>
                <a:defRPr/>
              </a:pPr>
              <a:r>
                <a:rPr kumimoji="0" lang="en-GB" sz="1600" b="0" i="0" u="none" strike="noStrike" kern="1200" cap="none" spc="0" normalizeH="0" baseline="0" noProof="0">
                  <a:ln>
                    <a:noFill/>
                  </a:ln>
                  <a:solidFill>
                    <a:prstClr val="white"/>
                  </a:solidFill>
                  <a:effectLst/>
                  <a:uLnTx/>
                  <a:uFillTx/>
                  <a:latin typeface="DM Sans"/>
                  <a:ea typeface="Fira Sans" panose="020B0503050000020004" pitchFamily="34" charset="0"/>
                  <a:cs typeface="+mn-cs"/>
                </a:rPr>
                <a:t>   </a:t>
              </a:r>
              <a:r>
                <a:rPr kumimoji="0" lang="en-US" sz="1600" b="0" i="0" u="none" strike="noStrike" kern="1200" cap="none" spc="0" normalizeH="0" baseline="0" noProof="0">
                  <a:ln>
                    <a:noFill/>
                  </a:ln>
                  <a:solidFill>
                    <a:prstClr val="white"/>
                  </a:solidFill>
                  <a:effectLst/>
                  <a:uLnTx/>
                  <a:uFillTx/>
                  <a:latin typeface="DM Sans"/>
                  <a:ea typeface="Fira Sans" panose="020B0503050000020004" pitchFamily="34" charset="0"/>
                  <a:cs typeface="+mn-cs"/>
                </a:rPr>
                <a:t>This algae has a </a:t>
              </a:r>
              <a:r>
                <a:rPr kumimoji="0" lang="en-US" sz="1600" b="1" i="0" u="none" strike="noStrike" kern="1200" cap="none" spc="0" normalizeH="0" baseline="0" noProof="0">
                  <a:ln>
                    <a:noFill/>
                  </a:ln>
                  <a:solidFill>
                    <a:prstClr val="white"/>
                  </a:solidFill>
                  <a:effectLst/>
                  <a:uLnTx/>
                  <a:uFillTx/>
                  <a:latin typeface="DM Sans"/>
                  <a:ea typeface="Fira Sans" panose="020B0503050000020004" pitchFamily="34" charset="0"/>
                  <a:cs typeface="+mn-cs"/>
                </a:rPr>
                <a:t>circadian cycle </a:t>
              </a:r>
              <a:r>
                <a:rPr kumimoji="0" lang="en-US" sz="1600" b="0" i="0" u="none" strike="noStrike" kern="1200" cap="none" spc="0" normalizeH="0" baseline="0" noProof="0">
                  <a:ln>
                    <a:noFill/>
                  </a:ln>
                  <a:solidFill>
                    <a:prstClr val="white"/>
                  </a:solidFill>
                  <a:effectLst/>
                  <a:uLnTx/>
                  <a:uFillTx/>
                  <a:latin typeface="DM Sans"/>
                  <a:ea typeface="Fira Sans" panose="020B0503050000020004" pitchFamily="34" charset="0"/>
                  <a:cs typeface="+mn-cs"/>
                </a:rPr>
                <a:t>(growing with daylight and multiplying by cellular division in the dark</a:t>
              </a:r>
            </a:p>
          </p:txBody>
        </p:sp>
        <p:sp>
          <p:nvSpPr>
            <p:cNvPr id="12" name="Rounded Rectangle 33">
              <a:extLst>
                <a:ext uri="{FF2B5EF4-FFF2-40B4-BE49-F238E27FC236}">
                  <a16:creationId xmlns:a16="http://schemas.microsoft.com/office/drawing/2014/main" id="{47DA5151-4BBA-B2ED-9FD0-3A47BF59DD1D}"/>
                </a:ext>
              </a:extLst>
            </p:cNvPr>
            <p:cNvSpPr/>
            <p:nvPr/>
          </p:nvSpPr>
          <p:spPr>
            <a:xfrm>
              <a:off x="4082903" y="2641669"/>
              <a:ext cx="7314078" cy="819252"/>
            </a:xfrm>
            <a:prstGeom prst="roundRect">
              <a:avLst>
                <a:gd name="adj" fmla="val 31512"/>
              </a:avLst>
            </a:prstGeom>
            <a:solidFill>
              <a:srgbClr val="084337"/>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72000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600" b="0" i="1" u="none" strike="noStrike" kern="1200" cap="none" spc="0" normalizeH="0" baseline="0" noProof="0">
                  <a:ln>
                    <a:noFill/>
                  </a:ln>
                  <a:solidFill>
                    <a:srgbClr val="FFFFFF"/>
                  </a:solidFill>
                  <a:effectLst/>
                  <a:uLnTx/>
                  <a:uFillTx/>
                  <a:latin typeface="DM Sans"/>
                  <a:ea typeface="Fira Sans SemiBold" panose="020B0603050000020004" pitchFamily="34" charset="0"/>
                  <a:cs typeface="+mn-cs"/>
                </a:rPr>
                <a:t>This </a:t>
              </a:r>
              <a:r>
                <a:rPr kumimoji="0" lang="en-GB" sz="1600" b="1" i="1" u="none" strike="noStrike" kern="1200" cap="none" spc="0" normalizeH="0" baseline="0" noProof="0">
                  <a:ln>
                    <a:noFill/>
                  </a:ln>
                  <a:solidFill>
                    <a:srgbClr val="FFFFFF"/>
                  </a:solidFill>
                  <a:effectLst/>
                  <a:uLnTx/>
                  <a:uFillTx/>
                  <a:latin typeface="DM Sans"/>
                  <a:ea typeface="Fira Sans SemiBold" panose="020B0603050000020004" pitchFamily="34" charset="0"/>
                  <a:cs typeface="+mn-cs"/>
                </a:rPr>
                <a:t>unicellular</a:t>
              </a:r>
              <a:r>
                <a:rPr kumimoji="0" lang="en-GB" sz="1600" b="0" i="0" u="none" strike="noStrike" kern="1200" cap="none" spc="0" normalizeH="0" baseline="0" noProof="0">
                  <a:ln>
                    <a:noFill/>
                  </a:ln>
                  <a:solidFill>
                    <a:srgbClr val="FFFFFF"/>
                  </a:solidFill>
                  <a:effectLst/>
                  <a:uLnTx/>
                  <a:uFillTx/>
                  <a:latin typeface="DM Sans"/>
                  <a:ea typeface="Fira Sans SemiBold" panose="020B0603050000020004" pitchFamily="34" charset="0"/>
                  <a:cs typeface="+mn-cs"/>
                </a:rPr>
                <a:t> organism (</a:t>
              </a:r>
              <a:r>
                <a:rPr kumimoji="0" lang="en-GB" sz="1600" b="0" i="0" u="none" strike="noStrike" kern="1200" cap="none" spc="0" normalizeH="0" baseline="0" noProof="0">
                  <a:ln>
                    <a:noFill/>
                  </a:ln>
                  <a:solidFill>
                    <a:prstClr val="white"/>
                  </a:solidFill>
                  <a:effectLst/>
                  <a:uLnTx/>
                  <a:uFillTx/>
                  <a:latin typeface="DM Sans"/>
                  <a:ea typeface="Fira Sans SemiBold" panose="020B0603050000020004" pitchFamily="34" charset="0"/>
                  <a:cs typeface="+mn-cs"/>
                </a:rPr>
                <a:t>5 - 10 </a:t>
              </a:r>
              <a:r>
                <a:rPr kumimoji="0" lang="el-GR" sz="1600" b="0" i="0" u="none" strike="noStrike" kern="1200" cap="none" spc="0" normalizeH="0" baseline="0" noProof="0">
                  <a:ln>
                    <a:noFill/>
                  </a:ln>
                  <a:solidFill>
                    <a:prstClr val="white"/>
                  </a:solidFill>
                  <a:effectLst/>
                  <a:uLnTx/>
                  <a:uFillTx/>
                  <a:latin typeface="+mj-lt"/>
                  <a:ea typeface="Fira Sans SemiBold" panose="020B0603050000020004" pitchFamily="34" charset="0"/>
                  <a:cs typeface="+mn-cs"/>
                </a:rPr>
                <a:t>μ</a:t>
              </a:r>
              <a:r>
                <a:rPr kumimoji="0" lang="en-GB" sz="1600" b="0" i="0" u="none" strike="noStrike" kern="1200" cap="none" spc="0" normalizeH="0" baseline="0" noProof="0">
                  <a:ln>
                    <a:noFill/>
                  </a:ln>
                  <a:solidFill>
                    <a:prstClr val="white"/>
                  </a:solidFill>
                  <a:effectLst/>
                  <a:uLnTx/>
                  <a:uFillTx/>
                  <a:latin typeface="DM Sans"/>
                  <a:ea typeface="Fira Sans SemiBold" panose="020B0603050000020004" pitchFamily="34" charset="0"/>
                  <a:cs typeface="+mn-cs"/>
                </a:rPr>
                <a:t>m) </a:t>
              </a:r>
              <a:r>
                <a:rPr kumimoji="0" lang="en-GB" sz="1600" b="0" i="0" u="none" strike="noStrike" kern="1200" cap="none" spc="0" normalizeH="0" baseline="0" noProof="0">
                  <a:ln>
                    <a:noFill/>
                  </a:ln>
                  <a:solidFill>
                    <a:srgbClr val="FFFFFF"/>
                  </a:solidFill>
                  <a:effectLst/>
                  <a:uLnTx/>
                  <a:uFillTx/>
                  <a:latin typeface="DM Sans"/>
                  <a:ea typeface="Fira Sans SemiBold" panose="020B0603050000020004" pitchFamily="34" charset="0"/>
                  <a:cs typeface="+mn-cs"/>
                </a:rPr>
                <a:t>has a very strong cell wall, the unique protection against  harsh environment (sunlight, current, pollution), which releases an unique set of </a:t>
              </a:r>
              <a:r>
                <a:rPr kumimoji="0" lang="en-GB" sz="1600" b="1" i="0" u="none" strike="noStrike" kern="1200" cap="none" spc="0" normalizeH="0" baseline="0" noProof="0">
                  <a:ln>
                    <a:noFill/>
                  </a:ln>
                  <a:solidFill>
                    <a:srgbClr val="FFFFFF"/>
                  </a:solidFill>
                  <a:effectLst/>
                  <a:uLnTx/>
                  <a:uFillTx/>
                  <a:latin typeface="DM Sans"/>
                  <a:ea typeface="Fira Sans SemiBold" panose="020B0603050000020004" pitchFamily="34" charset="0"/>
                  <a:cs typeface="+mn-cs"/>
                </a:rPr>
                <a:t>active components.</a:t>
              </a:r>
            </a:p>
          </p:txBody>
        </p:sp>
        <p:sp>
          <p:nvSpPr>
            <p:cNvPr id="13" name="Rounded Rectangle 37">
              <a:extLst>
                <a:ext uri="{FF2B5EF4-FFF2-40B4-BE49-F238E27FC236}">
                  <a16:creationId xmlns:a16="http://schemas.microsoft.com/office/drawing/2014/main" id="{726B2411-0A9E-232C-FCE9-B6089AFD0479}"/>
                </a:ext>
              </a:extLst>
            </p:cNvPr>
            <p:cNvSpPr/>
            <p:nvPr/>
          </p:nvSpPr>
          <p:spPr>
            <a:xfrm>
              <a:off x="4011019" y="3689687"/>
              <a:ext cx="7385962" cy="1005562"/>
            </a:xfrm>
            <a:prstGeom prst="roundRect">
              <a:avLst>
                <a:gd name="adj" fmla="val 50000"/>
              </a:avLst>
            </a:prstGeom>
            <a:solidFill>
              <a:srgbClr val="084337"/>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72000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600" b="1" i="0" u="none" strike="noStrike" kern="1200" cap="none" spc="0" normalizeH="0" baseline="0" noProof="0">
                  <a:ln>
                    <a:noFill/>
                  </a:ln>
                  <a:solidFill>
                    <a:srgbClr val="FFFFFF"/>
                  </a:solidFill>
                  <a:effectLst/>
                  <a:uLnTx/>
                  <a:uFillTx/>
                  <a:latin typeface="DM Sans"/>
                  <a:ea typeface="Fira Sans SemiBold" panose="020B0603050000020004" pitchFamily="34" charset="0"/>
                  <a:cs typeface="+mn-cs"/>
                </a:rPr>
                <a:t>“</a:t>
              </a:r>
              <a:r>
                <a:rPr kumimoji="0" lang="en-GB" sz="1600" b="1" i="0" u="none" strike="noStrike" kern="1200" cap="none" spc="0" normalizeH="0" baseline="0" noProof="0" err="1">
                  <a:ln>
                    <a:noFill/>
                  </a:ln>
                  <a:solidFill>
                    <a:srgbClr val="FFFFFF"/>
                  </a:solidFill>
                  <a:effectLst/>
                  <a:uLnTx/>
                  <a:uFillTx/>
                  <a:latin typeface="DM Sans"/>
                  <a:ea typeface="Fira Sans SemiBold" panose="020B0603050000020004" pitchFamily="34" charset="0"/>
                  <a:cs typeface="+mn-cs"/>
                </a:rPr>
                <a:t>rubescens</a:t>
              </a:r>
              <a:r>
                <a:rPr kumimoji="0" lang="en-GB" sz="1600" b="1" i="0" u="none" strike="noStrike" kern="1200" cap="none" spc="0" normalizeH="0" baseline="0" noProof="0">
                  <a:ln>
                    <a:noFill/>
                  </a:ln>
                  <a:solidFill>
                    <a:srgbClr val="FFFFFF"/>
                  </a:solidFill>
                  <a:effectLst/>
                  <a:uLnTx/>
                  <a:uFillTx/>
                  <a:latin typeface="DM Sans"/>
                  <a:ea typeface="Fira Sans SemiBold" panose="020B0603050000020004" pitchFamily="34" charset="0"/>
                  <a:cs typeface="+mn-cs"/>
                </a:rPr>
                <a:t>” </a:t>
              </a:r>
              <a:r>
                <a:rPr kumimoji="0" lang="en-GB" sz="1600" b="0" i="0" u="none" strike="noStrike" kern="1200" cap="none" spc="0" normalizeH="0" baseline="0" noProof="0">
                  <a:ln>
                    <a:noFill/>
                  </a:ln>
                  <a:solidFill>
                    <a:srgbClr val="FFFFFF"/>
                  </a:solidFill>
                  <a:effectLst/>
                  <a:uLnTx/>
                  <a:uFillTx/>
                  <a:latin typeface="DM Sans"/>
                  <a:ea typeface="Fira Sans SemiBold" panose="020B0603050000020004" pitchFamily="34" charset="0"/>
                  <a:cs typeface="+mn-cs"/>
                </a:rPr>
                <a:t>is coming from the </a:t>
              </a:r>
              <a:r>
                <a:rPr kumimoji="0" lang="en-GB" sz="1600" b="0" i="0" u="none" strike="noStrike" kern="1200" cap="none" spc="0" normalizeH="0" baseline="0" noProof="0" err="1">
                  <a:ln>
                    <a:noFill/>
                  </a:ln>
                  <a:solidFill>
                    <a:srgbClr val="FFFFFF"/>
                  </a:solidFill>
                  <a:effectLst/>
                  <a:uLnTx/>
                  <a:uFillTx/>
                  <a:latin typeface="DM Sans"/>
                  <a:ea typeface="Fira Sans SemiBold" panose="020B0603050000020004" pitchFamily="34" charset="0"/>
                  <a:cs typeface="+mn-cs"/>
                </a:rPr>
                <a:t>latin</a:t>
              </a:r>
              <a:r>
                <a:rPr kumimoji="0" lang="en-GB" sz="1600" b="0" i="0" u="none" strike="noStrike" kern="1200" cap="none" spc="0" normalizeH="0" baseline="0" noProof="0">
                  <a:ln>
                    <a:noFill/>
                  </a:ln>
                  <a:solidFill>
                    <a:srgbClr val="FFFFFF"/>
                  </a:solidFill>
                  <a:effectLst/>
                  <a:uLnTx/>
                  <a:uFillTx/>
                  <a:latin typeface="DM Sans"/>
                  <a:ea typeface="Fira Sans SemiBold" panose="020B0603050000020004" pitchFamily="34" charset="0"/>
                  <a:cs typeface="+mn-cs"/>
                </a:rPr>
                <a:t> name </a:t>
              </a:r>
              <a:r>
                <a:rPr kumimoji="0" lang="en-GB" sz="1600" b="0" i="0" u="none" strike="noStrike" kern="1200" cap="none" spc="0" normalizeH="0" baseline="0" noProof="0" err="1">
                  <a:ln>
                    <a:noFill/>
                  </a:ln>
                  <a:solidFill>
                    <a:srgbClr val="FFFFFF"/>
                  </a:solidFill>
                  <a:effectLst/>
                  <a:uLnTx/>
                  <a:uFillTx/>
                  <a:latin typeface="DM Sans"/>
                  <a:ea typeface="Fira Sans SemiBold" panose="020B0603050000020004" pitchFamily="34" charset="0"/>
                  <a:cs typeface="+mn-cs"/>
                </a:rPr>
                <a:t>ruber</a:t>
              </a:r>
              <a:r>
                <a:rPr kumimoji="0" lang="en-GB" sz="1600" b="0" i="0" u="none" strike="noStrike" kern="1200" cap="none" spc="0" normalizeH="0" baseline="0" noProof="0">
                  <a:ln>
                    <a:noFill/>
                  </a:ln>
                  <a:solidFill>
                    <a:srgbClr val="FFFFFF"/>
                  </a:solidFill>
                  <a:effectLst/>
                  <a:uLnTx/>
                  <a:uFillTx/>
                  <a:latin typeface="DM Sans"/>
                  <a:ea typeface="Fira Sans SemiBold" panose="020B0603050000020004" pitchFamily="34" charset="0"/>
                  <a:cs typeface="+mn-cs"/>
                </a:rPr>
                <a:t> </a:t>
              </a:r>
              <a:r>
                <a:rPr kumimoji="0" lang="en-GB" sz="1600" b="0" i="1" u="none" strike="noStrike" kern="1200" cap="none" spc="0" normalizeH="0" baseline="0" noProof="0">
                  <a:ln>
                    <a:noFill/>
                  </a:ln>
                  <a:solidFill>
                    <a:srgbClr val="FFFFFF"/>
                  </a:solidFill>
                  <a:effectLst/>
                  <a:uLnTx/>
                  <a:uFillTx/>
                  <a:latin typeface="DM Sans"/>
                  <a:ea typeface="Fira Sans SemiBold" panose="020B0603050000020004" pitchFamily="34" charset="0"/>
                  <a:cs typeface="+mn-cs"/>
                </a:rPr>
                <a:t>(red) </a:t>
              </a:r>
              <a:r>
                <a:rPr kumimoji="0" lang="en-GB" sz="1600" b="0" i="0" u="none" strike="noStrike" kern="1200" cap="none" spc="0" normalizeH="0" baseline="0" noProof="0">
                  <a:ln>
                    <a:noFill/>
                  </a:ln>
                  <a:solidFill>
                    <a:srgbClr val="FFFFFF"/>
                  </a:solidFill>
                  <a:effectLst/>
                  <a:uLnTx/>
                  <a:uFillTx/>
                  <a:latin typeface="DM Sans"/>
                  <a:ea typeface="Fira Sans SemiBold" panose="020B0603050000020004" pitchFamily="34" charset="0"/>
                  <a:cs typeface="+mn-cs"/>
                </a:rPr>
                <a:t>and </a:t>
              </a:r>
              <a:r>
                <a:rPr kumimoji="0" lang="en-GB" sz="1600" b="0" i="0" u="none" strike="noStrike" kern="1200" cap="none" spc="0" normalizeH="0" baseline="0" noProof="0" err="1">
                  <a:ln>
                    <a:noFill/>
                  </a:ln>
                  <a:solidFill>
                    <a:srgbClr val="FFFFFF"/>
                  </a:solidFill>
                  <a:effectLst/>
                  <a:uLnTx/>
                  <a:uFillTx/>
                  <a:latin typeface="DM Sans"/>
                  <a:ea typeface="Fira Sans SemiBold" panose="020B0603050000020004" pitchFamily="34" charset="0"/>
                  <a:cs typeface="+mn-cs"/>
                </a:rPr>
                <a:t>escens</a:t>
              </a:r>
              <a:r>
                <a:rPr kumimoji="0" lang="en-GB" sz="1600" b="0" i="0" u="none" strike="noStrike" kern="1200" cap="none" spc="0" normalizeH="0" baseline="0" noProof="0">
                  <a:ln>
                    <a:noFill/>
                  </a:ln>
                  <a:solidFill>
                    <a:srgbClr val="FFFFFF"/>
                  </a:solidFill>
                  <a:effectLst/>
                  <a:uLnTx/>
                  <a:uFillTx/>
                  <a:latin typeface="DM Sans"/>
                  <a:ea typeface="Fira Sans SemiBold" panose="020B0603050000020004" pitchFamily="34" charset="0"/>
                  <a:cs typeface="+mn-cs"/>
                </a:rPr>
                <a:t> </a:t>
              </a:r>
              <a:r>
                <a:rPr kumimoji="0" lang="en-GB" sz="1600" b="0" i="1" u="none" strike="noStrike" kern="1200" cap="none" spc="0" normalizeH="0" baseline="0" noProof="0">
                  <a:ln>
                    <a:noFill/>
                  </a:ln>
                  <a:solidFill>
                    <a:srgbClr val="FFFFFF"/>
                  </a:solidFill>
                  <a:effectLst/>
                  <a:uLnTx/>
                  <a:uFillTx/>
                  <a:latin typeface="DM Sans"/>
                  <a:ea typeface="Fira Sans SemiBold" panose="020B0603050000020004" pitchFamily="34" charset="0"/>
                  <a:cs typeface="+mn-cs"/>
                </a:rPr>
                <a:t>(becoming). </a:t>
              </a:r>
              <a:r>
                <a:rPr kumimoji="0" lang="en-GB" sz="1600" b="0" i="0" u="none" strike="noStrike" kern="1200" cap="none" spc="0" normalizeH="0" baseline="0" noProof="0">
                  <a:ln>
                    <a:noFill/>
                  </a:ln>
                  <a:solidFill>
                    <a:srgbClr val="FFFFFF"/>
                  </a:solidFill>
                  <a:effectLst/>
                  <a:uLnTx/>
                  <a:uFillTx/>
                  <a:latin typeface="DM Sans"/>
                  <a:ea typeface="Fira Sans SemiBold" panose="020B0603050000020004" pitchFamily="34" charset="0"/>
                  <a:cs typeface="+mn-cs"/>
                </a:rPr>
                <a:t>This </a:t>
              </a:r>
              <a:r>
                <a:rPr kumimoji="0" lang="en-GB" sz="1600" b="0" i="1" u="none" strike="noStrike" kern="1200" cap="none" spc="0" normalizeH="0" baseline="0" noProof="0">
                  <a:ln>
                    <a:noFill/>
                  </a:ln>
                  <a:solidFill>
                    <a:srgbClr val="FFFFFF"/>
                  </a:solidFill>
                  <a:effectLst/>
                  <a:uLnTx/>
                  <a:uFillTx/>
                  <a:latin typeface="DM Sans"/>
                  <a:ea typeface="Fira Sans SemiBold" panose="020B0603050000020004" pitchFamily="34" charset="0"/>
                  <a:cs typeface="+mn-cs"/>
                </a:rPr>
                <a:t>specific species contains red dots, rich in carotenoids </a:t>
              </a:r>
              <a:r>
                <a:rPr kumimoji="0" lang="en-GB" sz="1600" b="0" i="0" u="none" strike="noStrike" kern="1200" cap="none" spc="0" normalizeH="0" baseline="0" noProof="0">
                  <a:ln>
                    <a:noFill/>
                  </a:ln>
                  <a:solidFill>
                    <a:srgbClr val="FFFFFF"/>
                  </a:solidFill>
                  <a:effectLst/>
                  <a:uLnTx/>
                  <a:uFillTx/>
                  <a:latin typeface="DM Sans"/>
                  <a:ea typeface="Fira Sans SemiBold" panose="020B0603050000020004" pitchFamily="34" charset="0"/>
                  <a:cs typeface="+mn-cs"/>
                </a:rPr>
                <a:t>(compound known to absorb blue light, red lens scientifically blocks blue light)</a:t>
              </a:r>
            </a:p>
          </p:txBody>
        </p:sp>
      </p:grpSp>
      <p:pic>
        <p:nvPicPr>
          <p:cNvPr id="2" name="Picture 5">
            <a:extLst>
              <a:ext uri="{FF2B5EF4-FFF2-40B4-BE49-F238E27FC236}">
                <a16:creationId xmlns:a16="http://schemas.microsoft.com/office/drawing/2014/main" id="{8287B230-99AB-017A-B3A4-C751C6121401}"/>
              </a:ext>
            </a:extLst>
          </p:cNvPr>
          <p:cNvPicPr>
            <a:picLocks noChangeAspect="1"/>
          </p:cNvPicPr>
          <p:nvPr/>
        </p:nvPicPr>
        <p:blipFill>
          <a:blip r:embed="rId4">
            <a:extLst>
              <a:ext uri="{28A0092B-C50C-407E-A947-70E740481C1C}">
                <a14:useLocalDpi xmlns:a14="http://schemas.microsoft.com/office/drawing/2010/main"/>
              </a:ext>
            </a:extLst>
          </a:blip>
          <a:srcRect b="471"/>
          <a:stretch/>
        </p:blipFill>
        <p:spPr>
          <a:xfrm flipH="1">
            <a:off x="14604" y="1765603"/>
            <a:ext cx="4632016" cy="5092397"/>
          </a:xfrm>
          <a:prstGeom prst="rect">
            <a:avLst/>
          </a:prstGeom>
        </p:spPr>
      </p:pic>
      <p:sp>
        <p:nvSpPr>
          <p:cNvPr id="5" name="TextBox 4">
            <a:extLst>
              <a:ext uri="{FF2B5EF4-FFF2-40B4-BE49-F238E27FC236}">
                <a16:creationId xmlns:a16="http://schemas.microsoft.com/office/drawing/2014/main" id="{C3274014-BC0B-AAAE-EF77-7F99E338ADAE}"/>
              </a:ext>
            </a:extLst>
          </p:cNvPr>
          <p:cNvSpPr txBox="1">
            <a:spLocks/>
          </p:cNvSpPr>
          <p:nvPr/>
        </p:nvSpPr>
        <p:spPr>
          <a:xfrm>
            <a:off x="640800" y="6433200"/>
            <a:ext cx="4245429" cy="146194"/>
          </a:xfrm>
          <a:prstGeom prst="rect">
            <a:avLst/>
          </a:prstGeom>
          <a:noFill/>
        </p:spPr>
        <p:txBody>
          <a:bodyPr wrap="square" lIns="0" tIns="0" rIns="0" bIns="0" rtlCol="0" anchor="ctr" anchorCtr="0">
            <a:spAutoFit/>
          </a:bodyPr>
          <a:lstStyle/>
          <a:p>
            <a:r>
              <a:rPr lang="en-US" sz="950" b="1" spc="10">
                <a:solidFill>
                  <a:schemeClr val="bg1"/>
                </a:solidFill>
              </a:rPr>
              <a:t>Biotech</a:t>
            </a:r>
            <a:r>
              <a:rPr lang="en-US" sz="950" spc="-20">
                <a:solidFill>
                  <a:schemeClr val="bg1"/>
                </a:solidFill>
              </a:rPr>
              <a:t> | Nature, enhanced by science</a:t>
            </a:r>
            <a:endParaRPr lang="en-US" sz="950" spc="10">
              <a:solidFill>
                <a:schemeClr val="bg1"/>
              </a:solidFill>
            </a:endParaRPr>
          </a:p>
        </p:txBody>
      </p:sp>
      <p:sp>
        <p:nvSpPr>
          <p:cNvPr id="6" name="Slide Number Placeholder 10">
            <a:extLst>
              <a:ext uri="{FF2B5EF4-FFF2-40B4-BE49-F238E27FC236}">
                <a16:creationId xmlns:a16="http://schemas.microsoft.com/office/drawing/2014/main" id="{48070CBA-CBA3-ADE0-8C4F-3F52C3FE7920}"/>
              </a:ext>
            </a:extLst>
          </p:cNvPr>
          <p:cNvSpPr txBox="1">
            <a:spLocks/>
          </p:cNvSpPr>
          <p:nvPr/>
        </p:nvSpPr>
        <p:spPr>
          <a:xfrm>
            <a:off x="302400" y="6494673"/>
            <a:ext cx="1040625" cy="109061"/>
          </a:xfrm>
          <a:prstGeom prst="rect">
            <a:avLst/>
          </a:prstGeom>
        </p:spPr>
        <p:txBody>
          <a:bodyPr lIns="0" tIns="0" rIns="0" bIns="0" anchor="b"/>
          <a:lstStyle>
            <a:defPPr>
              <a:defRPr lang="en-US"/>
            </a:defPPr>
            <a:lvl1pPr marL="0" algn="l" defTabSz="914400" rtl="0" eaLnBrk="1" latinLnBrk="0" hangingPunct="1">
              <a:defRPr sz="130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fld id="{5BA3E189-2F3A-42E5-B572-3520703B6186}" type="slidenum">
              <a:rPr lang="en-GB" smtClean="0">
                <a:latin typeface="DM Sans"/>
              </a:rPr>
              <a:pPr>
                <a:defRPr/>
              </a:pPr>
              <a:t>6</a:t>
            </a:fld>
            <a:endParaRPr lang="en-GB">
              <a:latin typeface="DM Sans"/>
            </a:endParaRPr>
          </a:p>
        </p:txBody>
      </p:sp>
    </p:spTree>
    <p:extLst>
      <p:ext uri="{BB962C8B-B14F-4D97-AF65-F5344CB8AC3E}">
        <p14:creationId xmlns:p14="http://schemas.microsoft.com/office/powerpoint/2010/main" val="260082041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77A90E1-1034-B945-57C6-207C50BCF522}"/>
            </a:ext>
          </a:extLst>
        </p:cNvPr>
        <p:cNvGrpSpPr/>
        <p:nvPr/>
      </p:nvGrpSpPr>
      <p:grpSpPr>
        <a:xfrm>
          <a:off x="0" y="0"/>
          <a:ext cx="0" cy="0"/>
          <a:chOff x="0" y="0"/>
          <a:chExt cx="0" cy="0"/>
        </a:xfrm>
      </p:grpSpPr>
      <p:sp>
        <p:nvSpPr>
          <p:cNvPr id="12" name="Text Placeholder 11">
            <a:extLst>
              <a:ext uri="{FF2B5EF4-FFF2-40B4-BE49-F238E27FC236}">
                <a16:creationId xmlns:a16="http://schemas.microsoft.com/office/drawing/2014/main" id="{B28919D5-FA8C-B12F-1373-0F7F6A2AD271}"/>
              </a:ext>
            </a:extLst>
          </p:cNvPr>
          <p:cNvSpPr>
            <a:spLocks noGrp="1"/>
          </p:cNvSpPr>
          <p:nvPr>
            <p:ph type="body" idx="25"/>
          </p:nvPr>
        </p:nvSpPr>
        <p:spPr/>
        <p:txBody>
          <a:bodyPr/>
          <a:lstStyle/>
          <a:p>
            <a:r>
              <a:rPr lang="en-US"/>
              <a:t>PEPHA</a:t>
            </a:r>
            <a:r>
              <a:rPr lang="en-US" b="0"/>
              <a:t>®</a:t>
            </a:r>
            <a:r>
              <a:rPr lang="en-US"/>
              <a:t>-AGE CB</a:t>
            </a:r>
          </a:p>
          <a:p>
            <a:endParaRPr lang="en-US"/>
          </a:p>
        </p:txBody>
      </p:sp>
      <p:sp>
        <p:nvSpPr>
          <p:cNvPr id="8" name="Title 7">
            <a:extLst>
              <a:ext uri="{FF2B5EF4-FFF2-40B4-BE49-F238E27FC236}">
                <a16:creationId xmlns:a16="http://schemas.microsoft.com/office/drawing/2014/main" id="{566E84B1-0637-D384-E302-4E6A4D618812}"/>
              </a:ext>
            </a:extLst>
          </p:cNvPr>
          <p:cNvSpPr>
            <a:spLocks noGrp="1"/>
          </p:cNvSpPr>
          <p:nvPr>
            <p:ph type="title"/>
          </p:nvPr>
        </p:nvSpPr>
        <p:spPr/>
        <p:txBody>
          <a:bodyPr/>
          <a:lstStyle/>
          <a:p>
            <a:r>
              <a:rPr lang="en-GB"/>
              <a:t>Offers a unique variety of relevant active ingredients</a:t>
            </a:r>
            <a:endParaRPr lang="en-US"/>
          </a:p>
        </p:txBody>
      </p:sp>
      <p:sp>
        <p:nvSpPr>
          <p:cNvPr id="13" name="Text Placeholder 12">
            <a:extLst>
              <a:ext uri="{FF2B5EF4-FFF2-40B4-BE49-F238E27FC236}">
                <a16:creationId xmlns:a16="http://schemas.microsoft.com/office/drawing/2014/main" id="{7FBC288D-ADC7-6350-CE09-E54FF26A0F83}"/>
              </a:ext>
            </a:extLst>
          </p:cNvPr>
          <p:cNvSpPr>
            <a:spLocks noGrp="1"/>
          </p:cNvSpPr>
          <p:nvPr>
            <p:ph type="body" sz="quarter" idx="26"/>
          </p:nvPr>
        </p:nvSpPr>
        <p:spPr>
          <a:xfrm>
            <a:off x="5337853" y="1587090"/>
            <a:ext cx="5648394" cy="5025347"/>
          </a:xfrm>
        </p:spPr>
        <p:txBody>
          <a:bodyPr/>
          <a:lstStyle/>
          <a:p>
            <a:r>
              <a:rPr lang="en-US"/>
              <a:t>Several key amino acids (Proline, Glycine, Alanine, Arginine) stimulating collagen synthesis and boosting epidermal renewing (Glutamic acid).</a:t>
            </a:r>
          </a:p>
          <a:p>
            <a:endParaRPr lang="en-US"/>
          </a:p>
          <a:p>
            <a:r>
              <a:rPr lang="en-US"/>
              <a:t>Multifunctional Vitamin B3, plays a central role in cellular metabolism. Energy storage, for healthy skin barrier, even pigmentation, anti-oxidant for multi-functional anti-aging benefits.</a:t>
            </a:r>
          </a:p>
          <a:p>
            <a:endParaRPr lang="en-US"/>
          </a:p>
          <a:p>
            <a:r>
              <a:rPr lang="en-US"/>
              <a:t>Important mono and oligosaccharides relevant to stimulate cell proliferation and increase of extracellular matrix biosynthesis.</a:t>
            </a:r>
          </a:p>
          <a:p>
            <a:endParaRPr lang="en-US"/>
          </a:p>
          <a:p>
            <a:r>
              <a:rPr lang="en-US"/>
              <a:t>Zinc, trace element, essential cofactor for biosynthesis of bio molecules for the collagen synthesis.</a:t>
            </a:r>
          </a:p>
          <a:p>
            <a:endParaRPr lang="en-US"/>
          </a:p>
          <a:p>
            <a:endParaRPr lang="en-US"/>
          </a:p>
          <a:p>
            <a:endParaRPr lang="en-US"/>
          </a:p>
        </p:txBody>
      </p:sp>
      <p:cxnSp>
        <p:nvCxnSpPr>
          <p:cNvPr id="15" name="Straight Arrow Connector 14">
            <a:extLst>
              <a:ext uri="{FF2B5EF4-FFF2-40B4-BE49-F238E27FC236}">
                <a16:creationId xmlns:a16="http://schemas.microsoft.com/office/drawing/2014/main" id="{6B2F735D-31A4-8F8F-D186-3BE2BCBDB418}"/>
              </a:ext>
            </a:extLst>
          </p:cNvPr>
          <p:cNvCxnSpPr>
            <a:cxnSpLocks/>
          </p:cNvCxnSpPr>
          <p:nvPr/>
        </p:nvCxnSpPr>
        <p:spPr>
          <a:xfrm>
            <a:off x="4745828" y="1683835"/>
            <a:ext cx="457200" cy="0"/>
          </a:xfrm>
          <a:prstGeom prst="straightConnector1">
            <a:avLst/>
          </a:prstGeom>
          <a:ln>
            <a:solidFill>
              <a:schemeClr val="bg1"/>
            </a:solidFill>
            <a:tailEnd type="triangle"/>
          </a:ln>
        </p:spPr>
        <p:style>
          <a:lnRef idx="1">
            <a:schemeClr val="accent1"/>
          </a:lnRef>
          <a:fillRef idx="0">
            <a:schemeClr val="accent1"/>
          </a:fillRef>
          <a:effectRef idx="0">
            <a:schemeClr val="accent1"/>
          </a:effectRef>
          <a:fontRef idx="minor">
            <a:schemeClr val="tx1"/>
          </a:fontRef>
        </p:style>
      </p:cxnSp>
      <p:cxnSp>
        <p:nvCxnSpPr>
          <p:cNvPr id="18" name="Straight Arrow Connector 17">
            <a:extLst>
              <a:ext uri="{FF2B5EF4-FFF2-40B4-BE49-F238E27FC236}">
                <a16:creationId xmlns:a16="http://schemas.microsoft.com/office/drawing/2014/main" id="{CEB18B3A-C40A-DC99-9AEB-31688D8D0CFF}"/>
              </a:ext>
            </a:extLst>
          </p:cNvPr>
          <p:cNvCxnSpPr>
            <a:cxnSpLocks/>
          </p:cNvCxnSpPr>
          <p:nvPr/>
        </p:nvCxnSpPr>
        <p:spPr>
          <a:xfrm>
            <a:off x="4745828" y="3009463"/>
            <a:ext cx="457200" cy="0"/>
          </a:xfrm>
          <a:prstGeom prst="straightConnector1">
            <a:avLst/>
          </a:prstGeom>
          <a:ln>
            <a:solidFill>
              <a:schemeClr val="bg1"/>
            </a:solidFill>
            <a:tailEnd type="triangle"/>
          </a:ln>
        </p:spPr>
        <p:style>
          <a:lnRef idx="1">
            <a:schemeClr val="accent1"/>
          </a:lnRef>
          <a:fillRef idx="0">
            <a:schemeClr val="accent1"/>
          </a:fillRef>
          <a:effectRef idx="0">
            <a:schemeClr val="accent1"/>
          </a:effectRef>
          <a:fontRef idx="minor">
            <a:schemeClr val="tx1"/>
          </a:fontRef>
        </p:style>
      </p:cxnSp>
      <p:cxnSp>
        <p:nvCxnSpPr>
          <p:cNvPr id="19" name="Straight Arrow Connector 18">
            <a:extLst>
              <a:ext uri="{FF2B5EF4-FFF2-40B4-BE49-F238E27FC236}">
                <a16:creationId xmlns:a16="http://schemas.microsoft.com/office/drawing/2014/main" id="{EB0CA2FD-F013-41A9-D32E-C5D8F407C05E}"/>
              </a:ext>
            </a:extLst>
          </p:cNvPr>
          <p:cNvCxnSpPr>
            <a:cxnSpLocks/>
          </p:cNvCxnSpPr>
          <p:nvPr/>
        </p:nvCxnSpPr>
        <p:spPr>
          <a:xfrm>
            <a:off x="4745828" y="4011792"/>
            <a:ext cx="457200" cy="0"/>
          </a:xfrm>
          <a:prstGeom prst="straightConnector1">
            <a:avLst/>
          </a:prstGeom>
          <a:ln>
            <a:solidFill>
              <a:schemeClr val="bg1"/>
            </a:solidFill>
            <a:tailEnd type="triangle"/>
          </a:ln>
        </p:spPr>
        <p:style>
          <a:lnRef idx="1">
            <a:schemeClr val="accent1"/>
          </a:lnRef>
          <a:fillRef idx="0">
            <a:schemeClr val="accent1"/>
          </a:fillRef>
          <a:effectRef idx="0">
            <a:schemeClr val="accent1"/>
          </a:effectRef>
          <a:fontRef idx="minor">
            <a:schemeClr val="tx1"/>
          </a:fontRef>
        </p:style>
      </p:cxnSp>
      <p:sp>
        <p:nvSpPr>
          <p:cNvPr id="4" name="Tekstvak 9">
            <a:extLst>
              <a:ext uri="{FF2B5EF4-FFF2-40B4-BE49-F238E27FC236}">
                <a16:creationId xmlns:a16="http://schemas.microsoft.com/office/drawing/2014/main" id="{B0A0B489-4A68-471E-D4CC-900A79596FA8}"/>
              </a:ext>
            </a:extLst>
          </p:cNvPr>
          <p:cNvSpPr txBox="1"/>
          <p:nvPr/>
        </p:nvSpPr>
        <p:spPr>
          <a:xfrm>
            <a:off x="3001006" y="2826896"/>
            <a:ext cx="1588419" cy="391628"/>
          </a:xfrm>
          <a:prstGeom prst="rect">
            <a:avLst/>
          </a:prstGeom>
          <a:solidFill>
            <a:srgbClr val="277E6E"/>
          </a:solidFill>
        </p:spPr>
        <p:txBody>
          <a:bodyPr wrap="square" lIns="72000" tIns="72000" rIns="72000" bIns="72000" rtlCol="0">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GB" sz="1600" b="1" i="0" u="none" strike="noStrike" kern="1200" cap="none" spc="100" normalizeH="0" baseline="0" noProof="0">
                <a:ln>
                  <a:noFill/>
                </a:ln>
                <a:solidFill>
                  <a:prstClr val="white"/>
                </a:solidFill>
                <a:effectLst/>
                <a:uLnTx/>
                <a:uFillTx/>
                <a:latin typeface="DM Sans"/>
                <a:ea typeface="Fira Sans SemiBold" panose="020B0603050000020004" pitchFamily="34" charset="0"/>
                <a:cs typeface="Arial" charset="0"/>
              </a:rPr>
              <a:t>Vitamins</a:t>
            </a:r>
          </a:p>
        </p:txBody>
      </p:sp>
      <p:sp>
        <p:nvSpPr>
          <p:cNvPr id="5" name="Tekstvak 9">
            <a:extLst>
              <a:ext uri="{FF2B5EF4-FFF2-40B4-BE49-F238E27FC236}">
                <a16:creationId xmlns:a16="http://schemas.microsoft.com/office/drawing/2014/main" id="{05329522-E8EC-3805-089F-55BEA740D40F}"/>
              </a:ext>
            </a:extLst>
          </p:cNvPr>
          <p:cNvSpPr txBox="1"/>
          <p:nvPr/>
        </p:nvSpPr>
        <p:spPr>
          <a:xfrm>
            <a:off x="3001006" y="3815978"/>
            <a:ext cx="1588419" cy="391628"/>
          </a:xfrm>
          <a:prstGeom prst="rect">
            <a:avLst/>
          </a:prstGeom>
          <a:solidFill>
            <a:srgbClr val="277E6E"/>
          </a:solidFill>
        </p:spPr>
        <p:txBody>
          <a:bodyPr wrap="square" lIns="72000" tIns="72000" rIns="72000" bIns="72000" rtlCol="0">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GB" sz="1600" b="1" i="0" u="none" strike="noStrike" kern="1200" cap="none" spc="100" normalizeH="0" baseline="0" noProof="0">
                <a:ln>
                  <a:noFill/>
                </a:ln>
                <a:solidFill>
                  <a:prstClr val="white"/>
                </a:solidFill>
                <a:effectLst/>
                <a:uLnTx/>
                <a:uFillTx/>
                <a:latin typeface="DM Sans"/>
                <a:ea typeface="Fira Sans SemiBold" panose="020B0603050000020004" pitchFamily="34" charset="0"/>
                <a:cs typeface="Arial" charset="0"/>
              </a:rPr>
              <a:t>Sugars</a:t>
            </a:r>
          </a:p>
        </p:txBody>
      </p:sp>
      <p:sp>
        <p:nvSpPr>
          <p:cNvPr id="6" name="Tekstvak 9">
            <a:extLst>
              <a:ext uri="{FF2B5EF4-FFF2-40B4-BE49-F238E27FC236}">
                <a16:creationId xmlns:a16="http://schemas.microsoft.com/office/drawing/2014/main" id="{3F9035AC-1860-348C-A9B8-0436FEDF4F82}"/>
              </a:ext>
            </a:extLst>
          </p:cNvPr>
          <p:cNvSpPr txBox="1"/>
          <p:nvPr/>
        </p:nvSpPr>
        <p:spPr>
          <a:xfrm>
            <a:off x="3001006" y="1535152"/>
            <a:ext cx="1588419" cy="391628"/>
          </a:xfrm>
          <a:prstGeom prst="rect">
            <a:avLst/>
          </a:prstGeom>
          <a:solidFill>
            <a:srgbClr val="277E6E"/>
          </a:solidFill>
        </p:spPr>
        <p:txBody>
          <a:bodyPr wrap="square" lIns="72000" tIns="72000" rIns="72000" bIns="72000" rtlCol="0">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GB" sz="1600" b="1" i="0" u="none" strike="noStrike" kern="1200" cap="none" spc="100" normalizeH="0" baseline="0" noProof="0">
                <a:ln>
                  <a:noFill/>
                </a:ln>
                <a:solidFill>
                  <a:prstClr val="white"/>
                </a:solidFill>
                <a:effectLst/>
                <a:uLnTx/>
                <a:uFillTx/>
                <a:latin typeface="DM Sans"/>
                <a:ea typeface="Fira Sans SemiBold" panose="020B0603050000020004" pitchFamily="34" charset="0"/>
                <a:cs typeface="Arial" charset="0"/>
              </a:rPr>
              <a:t>Amino-acids</a:t>
            </a:r>
          </a:p>
        </p:txBody>
      </p:sp>
      <p:sp>
        <p:nvSpPr>
          <p:cNvPr id="7" name="Tekstvak 9">
            <a:extLst>
              <a:ext uri="{FF2B5EF4-FFF2-40B4-BE49-F238E27FC236}">
                <a16:creationId xmlns:a16="http://schemas.microsoft.com/office/drawing/2014/main" id="{855D6823-E131-3BCF-ACEA-5E4BFAD3EF2C}"/>
              </a:ext>
            </a:extLst>
          </p:cNvPr>
          <p:cNvSpPr txBox="1"/>
          <p:nvPr/>
        </p:nvSpPr>
        <p:spPr>
          <a:xfrm>
            <a:off x="3001006" y="4697484"/>
            <a:ext cx="1588419" cy="391628"/>
          </a:xfrm>
          <a:prstGeom prst="rect">
            <a:avLst/>
          </a:prstGeom>
          <a:solidFill>
            <a:srgbClr val="277E6E"/>
          </a:solidFill>
        </p:spPr>
        <p:txBody>
          <a:bodyPr wrap="square" lIns="72000" tIns="72000" rIns="72000" bIns="72000" rtlCol="0">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GB" sz="1600" b="1" i="0" u="none" strike="noStrike" kern="1200" cap="none" spc="100" normalizeH="0" baseline="0" noProof="0">
                <a:ln>
                  <a:noFill/>
                </a:ln>
                <a:solidFill>
                  <a:prstClr val="white"/>
                </a:solidFill>
                <a:effectLst/>
                <a:uLnTx/>
                <a:uFillTx/>
                <a:latin typeface="DM Sans"/>
                <a:ea typeface="Fira Sans SemiBold" panose="020B0603050000020004" pitchFamily="34" charset="0"/>
                <a:cs typeface="Arial" charset="0"/>
              </a:rPr>
              <a:t>Minerals</a:t>
            </a:r>
          </a:p>
        </p:txBody>
      </p:sp>
      <p:cxnSp>
        <p:nvCxnSpPr>
          <p:cNvPr id="9" name="Straight Arrow Connector 8">
            <a:extLst>
              <a:ext uri="{FF2B5EF4-FFF2-40B4-BE49-F238E27FC236}">
                <a16:creationId xmlns:a16="http://schemas.microsoft.com/office/drawing/2014/main" id="{98EB5D37-15B8-5D71-F3E0-752D11D83C17}"/>
              </a:ext>
            </a:extLst>
          </p:cNvPr>
          <p:cNvCxnSpPr>
            <a:cxnSpLocks/>
          </p:cNvCxnSpPr>
          <p:nvPr/>
        </p:nvCxnSpPr>
        <p:spPr>
          <a:xfrm>
            <a:off x="4722432" y="4893298"/>
            <a:ext cx="457200" cy="0"/>
          </a:xfrm>
          <a:prstGeom prst="straightConnector1">
            <a:avLst/>
          </a:prstGeom>
          <a:ln>
            <a:solidFill>
              <a:schemeClr val="bg1"/>
            </a:solidFill>
            <a:tailEnd type="triangle"/>
          </a:ln>
        </p:spPr>
        <p:style>
          <a:lnRef idx="1">
            <a:schemeClr val="accent1"/>
          </a:lnRef>
          <a:fillRef idx="0">
            <a:schemeClr val="accent1"/>
          </a:fillRef>
          <a:effectRef idx="0">
            <a:schemeClr val="accent1"/>
          </a:effectRef>
          <a:fontRef idx="minor">
            <a:schemeClr val="tx1"/>
          </a:fontRef>
        </p:style>
      </p:cxnSp>
      <p:sp>
        <p:nvSpPr>
          <p:cNvPr id="16" name="Slide Number Placeholder 4">
            <a:extLst>
              <a:ext uri="{FF2B5EF4-FFF2-40B4-BE49-F238E27FC236}">
                <a16:creationId xmlns:a16="http://schemas.microsoft.com/office/drawing/2014/main" id="{29E03FEC-E14F-1880-CF43-597D73C7A9A1}"/>
              </a:ext>
            </a:extLst>
          </p:cNvPr>
          <p:cNvSpPr>
            <a:spLocks noGrp="1"/>
          </p:cNvSpPr>
          <p:nvPr>
            <p:ph type="sldNum" sz="quarter" idx="10"/>
          </p:nvPr>
        </p:nvSpPr>
        <p:spPr>
          <a:xfrm>
            <a:off x="302400" y="6450806"/>
            <a:ext cx="1040625" cy="109061"/>
          </a:xfr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E118D48E-C7CB-6244-969D-7BAEA9B6226C}" type="slidenum">
              <a:rPr kumimoji="0" lang="en-US" sz="1300" b="0" i="0" u="none" strike="noStrike" kern="1200" cap="none" spc="0" normalizeH="0" baseline="0" noProof="0" smtClean="0">
                <a:ln>
                  <a:noFill/>
                </a:ln>
                <a:effectLst/>
                <a:uLnTx/>
                <a:uFillTx/>
                <a:latin typeface="DM Sans"/>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7</a:t>
            </a:fld>
            <a:endParaRPr kumimoji="0" lang="en-US" sz="1300" b="0" i="0" u="none" strike="noStrike" kern="1200" cap="none" spc="0" normalizeH="0" baseline="0" noProof="0">
              <a:ln>
                <a:noFill/>
              </a:ln>
              <a:effectLst/>
              <a:uLnTx/>
              <a:uFillTx/>
              <a:latin typeface="DM Sans"/>
              <a:ea typeface="+mn-ea"/>
              <a:cs typeface="+mn-cs"/>
            </a:endParaRPr>
          </a:p>
        </p:txBody>
      </p:sp>
    </p:spTree>
    <p:extLst>
      <p:ext uri="{BB962C8B-B14F-4D97-AF65-F5344CB8AC3E}">
        <p14:creationId xmlns:p14="http://schemas.microsoft.com/office/powerpoint/2010/main" val="224231694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65B4B150-B17B-3051-E65F-2A0DBD033FB6}"/>
              </a:ext>
            </a:extLst>
          </p:cNvPr>
          <p:cNvSpPr/>
          <p:nvPr/>
        </p:nvSpPr>
        <p:spPr>
          <a:xfrm>
            <a:off x="8451669" y="0"/>
            <a:ext cx="3740331" cy="6858000"/>
          </a:xfrm>
          <a:prstGeom prst="rect">
            <a:avLst/>
          </a:prstGeom>
          <a:solidFill>
            <a:srgbClr val="F0F0F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schemeClr val="tx1"/>
              </a:solidFill>
              <a:effectLst/>
              <a:uLnTx/>
              <a:uFillTx/>
              <a:latin typeface="DM Sans"/>
              <a:ea typeface="+mn-ea"/>
              <a:cs typeface="+mn-cs"/>
            </a:endParaRPr>
          </a:p>
        </p:txBody>
      </p:sp>
      <p:pic>
        <p:nvPicPr>
          <p:cNvPr id="10" name="Picture 12">
            <a:extLst>
              <a:ext uri="{FF2B5EF4-FFF2-40B4-BE49-F238E27FC236}">
                <a16:creationId xmlns:a16="http://schemas.microsoft.com/office/drawing/2014/main" id="{0717948A-D261-2FAE-DCE6-46D27A9B1E15}"/>
              </a:ext>
            </a:extLst>
          </p:cNvPr>
          <p:cNvPicPr>
            <a:picLocks noChangeAspect="1"/>
          </p:cNvPicPr>
          <p:nvPr/>
        </p:nvPicPr>
        <p:blipFill>
          <a:blip r:embed="rId2">
            <a:extLst>
              <a:ext uri="{96DAC541-7B7A-43D3-8B79-37D633B846F1}">
                <asvg:svgBlip xmlns:asvg="http://schemas.microsoft.com/office/drawing/2016/SVG/main" r:embed="rId3"/>
              </a:ext>
            </a:extLst>
          </a:blip>
          <a:srcRect/>
          <a:stretch/>
        </p:blipFill>
        <p:spPr>
          <a:xfrm>
            <a:off x="9532948" y="6208276"/>
            <a:ext cx="2510023" cy="485060"/>
          </a:xfrm>
          <a:prstGeom prst="rect">
            <a:avLst/>
          </a:prstGeom>
        </p:spPr>
      </p:pic>
      <p:sp>
        <p:nvSpPr>
          <p:cNvPr id="6" name="Title 5">
            <a:extLst>
              <a:ext uri="{FF2B5EF4-FFF2-40B4-BE49-F238E27FC236}">
                <a16:creationId xmlns:a16="http://schemas.microsoft.com/office/drawing/2014/main" id="{986A6578-1731-B777-4670-BCA32ABA2B82}"/>
              </a:ext>
            </a:extLst>
          </p:cNvPr>
          <p:cNvSpPr>
            <a:spLocks noGrp="1"/>
          </p:cNvSpPr>
          <p:nvPr>
            <p:ph type="title"/>
          </p:nvPr>
        </p:nvSpPr>
        <p:spPr/>
        <p:txBody>
          <a:bodyPr/>
          <a:lstStyle/>
          <a:p>
            <a:r>
              <a:rPr lang="en-US" err="1"/>
              <a:t>dsm-firmenich</a:t>
            </a:r>
            <a:r>
              <a:rPr lang="en-US"/>
              <a:t> Solution: PEPHA</a:t>
            </a:r>
            <a:r>
              <a:rPr lang="en-US" b="0"/>
              <a:t>®</a:t>
            </a:r>
            <a:r>
              <a:rPr lang="en-US"/>
              <a:t>-AGE CB</a:t>
            </a:r>
          </a:p>
        </p:txBody>
      </p:sp>
      <p:sp>
        <p:nvSpPr>
          <p:cNvPr id="2" name="Slide Number Placeholder 4">
            <a:extLst>
              <a:ext uri="{FF2B5EF4-FFF2-40B4-BE49-F238E27FC236}">
                <a16:creationId xmlns:a16="http://schemas.microsoft.com/office/drawing/2014/main" id="{F21AC565-A814-F69A-9267-5658B438DD1D}"/>
              </a:ext>
            </a:extLst>
          </p:cNvPr>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E118D48E-C7CB-6244-969D-7BAEA9B6226C}" type="slidenum">
              <a:rPr kumimoji="0" lang="en-US" sz="1300" b="0" i="0" u="none" strike="noStrike" kern="1200" cap="none" spc="0" normalizeH="0" baseline="0" noProof="0" smtClean="0">
                <a:ln>
                  <a:noFill/>
                </a:ln>
                <a:solidFill>
                  <a:prstClr val="black"/>
                </a:solidFill>
                <a:effectLst/>
                <a:uLnTx/>
                <a:uFillTx/>
                <a:latin typeface="DM Sans"/>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8</a:t>
            </a:fld>
            <a:endParaRPr kumimoji="0" lang="en-US" sz="1300" b="0" i="0" u="none" strike="noStrike" kern="1200" cap="none" spc="0" normalizeH="0" baseline="0" noProof="0">
              <a:ln>
                <a:noFill/>
              </a:ln>
              <a:solidFill>
                <a:prstClr val="black"/>
              </a:solidFill>
              <a:effectLst/>
              <a:uLnTx/>
              <a:uFillTx/>
              <a:latin typeface="DM Sans"/>
              <a:ea typeface="+mn-ea"/>
              <a:cs typeface="+mn-cs"/>
            </a:endParaRPr>
          </a:p>
        </p:txBody>
      </p:sp>
      <p:sp>
        <p:nvSpPr>
          <p:cNvPr id="7" name="Text Placeholder 3">
            <a:extLst>
              <a:ext uri="{FF2B5EF4-FFF2-40B4-BE49-F238E27FC236}">
                <a16:creationId xmlns:a16="http://schemas.microsoft.com/office/drawing/2014/main" id="{E4CE3D91-1177-4D29-ADD3-DFD00E74D029}"/>
              </a:ext>
            </a:extLst>
          </p:cNvPr>
          <p:cNvSpPr>
            <a:spLocks noGrp="1"/>
          </p:cNvSpPr>
          <p:nvPr>
            <p:ph type="body" idx="11"/>
          </p:nvPr>
        </p:nvSpPr>
        <p:spPr/>
        <p:txBody>
          <a:bodyPr/>
          <a:lstStyle/>
          <a:p>
            <a:r>
              <a:rPr lang="en-US" b="0">
                <a:solidFill>
                  <a:srgbClr val="084337"/>
                </a:solidFill>
              </a:rPr>
              <a:t>Protects from blue light and UV skin damages </a:t>
            </a:r>
          </a:p>
        </p:txBody>
      </p:sp>
      <p:sp>
        <p:nvSpPr>
          <p:cNvPr id="5" name="Tekstvak 21">
            <a:extLst>
              <a:ext uri="{FF2B5EF4-FFF2-40B4-BE49-F238E27FC236}">
                <a16:creationId xmlns:a16="http://schemas.microsoft.com/office/drawing/2014/main" id="{D8CE2C90-E531-4CB1-B29E-8D7CBAF9CFD4}"/>
              </a:ext>
            </a:extLst>
          </p:cNvPr>
          <p:cNvSpPr txBox="1"/>
          <p:nvPr/>
        </p:nvSpPr>
        <p:spPr>
          <a:xfrm>
            <a:off x="302400" y="1376665"/>
            <a:ext cx="7966389" cy="4360809"/>
          </a:xfrm>
          <a:prstGeom prst="rect">
            <a:avLst/>
          </a:prstGeom>
          <a:noFill/>
        </p:spPr>
        <p:txBody>
          <a:bodyPr wrap="square" lIns="0" tIns="0" rIns="0" bIns="0" rtlCol="0">
            <a:spAutoFit/>
          </a:bodyPr>
          <a:lstStyle/>
          <a:p>
            <a:pPr marL="0" marR="0" lvl="0" indent="0" algn="l" defTabSz="914400" rtl="0" eaLnBrk="1" fontAlgn="auto" latinLnBrk="0" hangingPunct="1">
              <a:lnSpc>
                <a:spcPct val="100000"/>
              </a:lnSpc>
              <a:spcBef>
                <a:spcPts val="0"/>
              </a:spcBef>
              <a:spcAft>
                <a:spcPts val="0"/>
              </a:spcAft>
              <a:buClr>
                <a:srgbClr val="494E8A"/>
              </a:buClr>
              <a:buSzTx/>
              <a:buFontTx/>
              <a:buNone/>
              <a:tabLst/>
              <a:defRPr/>
            </a:pPr>
            <a:r>
              <a:rPr kumimoji="0" lang="it-IT" sz="1800" b="1" i="0" u="none" strike="noStrike" kern="1200" cap="none" spc="0" normalizeH="0" baseline="0" noProof="0">
                <a:ln>
                  <a:noFill/>
                </a:ln>
                <a:solidFill>
                  <a:prstClr val="black"/>
                </a:solidFill>
                <a:effectLst/>
                <a:uLnTx/>
                <a:uFillTx/>
                <a:latin typeface="DM Sans"/>
                <a:ea typeface="Fira Sans SemiBold" panose="020B0603050000020004" pitchFamily="34" charset="0"/>
                <a:cs typeface="+mn-cs"/>
              </a:rPr>
              <a:t>Ex vivo, PEPHA</a:t>
            </a:r>
            <a:r>
              <a:rPr kumimoji="0" lang="it-IT" sz="1800" b="0" i="0" u="none" strike="noStrike" kern="1200" cap="none" spc="0" normalizeH="0" baseline="0" noProof="0">
                <a:ln>
                  <a:noFill/>
                </a:ln>
                <a:solidFill>
                  <a:prstClr val="black"/>
                </a:solidFill>
                <a:effectLst/>
                <a:uLnTx/>
                <a:uFillTx/>
                <a:latin typeface="DM Sans"/>
                <a:ea typeface="Fira Sans SemiBold" panose="020B0603050000020004" pitchFamily="34" charset="0"/>
                <a:cs typeface="+mn-cs"/>
              </a:rPr>
              <a:t>®</a:t>
            </a:r>
            <a:r>
              <a:rPr kumimoji="0" lang="it-IT" sz="1800" b="1" i="0" u="none" strike="noStrike" kern="1200" cap="none" spc="0" normalizeH="0" baseline="0" noProof="0">
                <a:ln>
                  <a:noFill/>
                </a:ln>
                <a:solidFill>
                  <a:prstClr val="black"/>
                </a:solidFill>
                <a:effectLst/>
                <a:uLnTx/>
                <a:uFillTx/>
                <a:latin typeface="DM Sans"/>
                <a:ea typeface="Fira Sans SemiBold" panose="020B0603050000020004" pitchFamily="34" charset="0"/>
                <a:cs typeface="+mn-cs"/>
              </a:rPr>
              <a:t>-AGE CB: </a:t>
            </a:r>
            <a:r>
              <a:rPr kumimoji="0" lang="en-GB" sz="1800" b="1" i="0" u="none" strike="noStrike" kern="1200" cap="none" spc="0" normalizeH="0" baseline="0" noProof="0">
                <a:ln>
                  <a:noFill/>
                </a:ln>
                <a:solidFill>
                  <a:prstClr val="black"/>
                </a:solidFill>
                <a:effectLst/>
                <a:uLnTx/>
                <a:uFillTx/>
                <a:latin typeface="DM Sans"/>
                <a:ea typeface="Fira Sans SemiBold" panose="020B0603050000020004" pitchFamily="34" charset="0"/>
                <a:cs typeface="+mn-cs"/>
              </a:rPr>
              <a:t>prevents skin premature aging</a:t>
            </a:r>
          </a:p>
          <a:p>
            <a:pPr marL="363600" marR="0" lvl="0" indent="-363600" algn="l" defTabSz="914400" rtl="0" eaLnBrk="1" fontAlgn="auto" latinLnBrk="0" hangingPunct="1">
              <a:lnSpc>
                <a:spcPct val="90000"/>
              </a:lnSpc>
              <a:spcBef>
                <a:spcPts val="500"/>
              </a:spcBef>
              <a:spcAft>
                <a:spcPts val="400"/>
              </a:spcAft>
              <a:buClr>
                <a:srgbClr val="084337"/>
              </a:buClr>
              <a:buSzPct val="90000"/>
              <a:buFont typeface="Wingdings" panose="05000000000000000000" pitchFamily="2" charset="2"/>
              <a:buChar char="l"/>
              <a:tabLst/>
              <a:defRPr/>
            </a:pPr>
            <a:r>
              <a:rPr kumimoji="0" lang="en-GB" sz="1600" b="0" i="0" u="none" strike="noStrike" kern="1200" cap="none" spc="0" normalizeH="0" baseline="0" noProof="0">
                <a:ln>
                  <a:noFill/>
                </a:ln>
                <a:solidFill>
                  <a:prstClr val="black"/>
                </a:solidFill>
                <a:effectLst/>
                <a:uLnTx/>
                <a:uFillTx/>
                <a:latin typeface="DM Sans"/>
                <a:ea typeface="Fira Sans SemiBold" panose="020B0603050000020004" pitchFamily="34" charset="0"/>
                <a:cs typeface="+mn-cs"/>
              </a:rPr>
              <a:t>Protects against oxidative stress. Reduces free radicals (ROS) and carbonylated proteins levels after blue light exposure</a:t>
            </a:r>
          </a:p>
          <a:p>
            <a:pPr marL="0" marR="0" lvl="0" indent="0" algn="l" defTabSz="914400" rtl="0" eaLnBrk="1" fontAlgn="auto" latinLnBrk="0" hangingPunct="1">
              <a:lnSpc>
                <a:spcPct val="100000"/>
              </a:lnSpc>
              <a:spcBef>
                <a:spcPts val="0"/>
              </a:spcBef>
              <a:spcAft>
                <a:spcPts val="0"/>
              </a:spcAft>
              <a:buClr>
                <a:srgbClr val="494E8A"/>
              </a:buClr>
              <a:buSzTx/>
              <a:buFontTx/>
              <a:buNone/>
              <a:tabLst/>
              <a:defRPr/>
            </a:pPr>
            <a:endParaRPr kumimoji="0" lang="en-GB" sz="1800" b="0" i="0" u="none" strike="noStrike" kern="1200" cap="none" spc="0" normalizeH="0" baseline="0" noProof="0">
              <a:ln>
                <a:noFill/>
              </a:ln>
              <a:solidFill>
                <a:prstClr val="black"/>
              </a:solidFill>
              <a:effectLst/>
              <a:uLnTx/>
              <a:uFillTx/>
              <a:latin typeface="DM Sans"/>
              <a:ea typeface="Fira Sans SemiBold" panose="020B0603050000020004" pitchFamily="34" charset="0"/>
              <a:cs typeface="+mn-cs"/>
            </a:endParaRPr>
          </a:p>
          <a:p>
            <a:pPr marL="0" marR="0" lvl="0" indent="0" algn="l" defTabSz="914400" rtl="0" eaLnBrk="1" fontAlgn="auto" latinLnBrk="0" hangingPunct="1">
              <a:lnSpc>
                <a:spcPct val="100000"/>
              </a:lnSpc>
              <a:spcBef>
                <a:spcPts val="0"/>
              </a:spcBef>
              <a:spcAft>
                <a:spcPts val="0"/>
              </a:spcAft>
              <a:buClr>
                <a:srgbClr val="494E8A"/>
              </a:buClr>
              <a:buSzTx/>
              <a:buFontTx/>
              <a:buNone/>
              <a:tabLst/>
              <a:defRPr/>
            </a:pPr>
            <a:r>
              <a:rPr kumimoji="0" lang="en-GB" sz="1800" b="1" i="0" u="none" strike="noStrike" kern="1200" cap="none" spc="0" normalizeH="0" baseline="0" noProof="0">
                <a:ln>
                  <a:noFill/>
                </a:ln>
                <a:solidFill>
                  <a:prstClr val="black"/>
                </a:solidFill>
                <a:effectLst/>
                <a:uLnTx/>
                <a:uFillTx/>
                <a:latin typeface="DM Sans"/>
                <a:ea typeface="Fira Sans SemiBold" panose="020B0603050000020004" pitchFamily="34" charset="0"/>
                <a:cs typeface="+mn-cs"/>
              </a:rPr>
              <a:t>In vitro / ex vivo</a:t>
            </a:r>
            <a:r>
              <a:rPr kumimoji="0" lang="it-IT" sz="1800" b="1" i="0" u="none" strike="noStrike" kern="1200" cap="none" spc="0" normalizeH="0" baseline="0" noProof="0">
                <a:ln>
                  <a:noFill/>
                </a:ln>
                <a:solidFill>
                  <a:prstClr val="black"/>
                </a:solidFill>
                <a:effectLst/>
                <a:uLnTx/>
                <a:uFillTx/>
                <a:latin typeface="DM Sans"/>
                <a:ea typeface="Fira Sans SemiBold" panose="020B0603050000020004" pitchFamily="34" charset="0"/>
                <a:cs typeface="+mn-cs"/>
              </a:rPr>
              <a:t> PEPHA</a:t>
            </a:r>
            <a:r>
              <a:rPr kumimoji="0" lang="it-IT" sz="1800" b="0" i="0" u="none" strike="noStrike" kern="1200" cap="none" spc="0" normalizeH="0" baseline="0" noProof="0">
                <a:ln>
                  <a:noFill/>
                </a:ln>
                <a:solidFill>
                  <a:prstClr val="black"/>
                </a:solidFill>
                <a:effectLst/>
                <a:uLnTx/>
                <a:uFillTx/>
                <a:latin typeface="DM Sans"/>
                <a:ea typeface="Fira Sans SemiBold" panose="020B0603050000020004" pitchFamily="34" charset="0"/>
                <a:cs typeface="+mn-cs"/>
              </a:rPr>
              <a:t>®</a:t>
            </a:r>
            <a:r>
              <a:rPr kumimoji="0" lang="it-IT" sz="1800" b="1" i="0" u="none" strike="noStrike" kern="1200" cap="none" spc="0" normalizeH="0" baseline="0" noProof="0">
                <a:ln>
                  <a:noFill/>
                </a:ln>
                <a:solidFill>
                  <a:prstClr val="black"/>
                </a:solidFill>
                <a:effectLst/>
                <a:uLnTx/>
                <a:uFillTx/>
                <a:latin typeface="DM Sans"/>
                <a:ea typeface="Fira Sans SemiBold" panose="020B0603050000020004" pitchFamily="34" charset="0"/>
                <a:cs typeface="+mn-cs"/>
              </a:rPr>
              <a:t>-AGE CB:</a:t>
            </a:r>
            <a:r>
              <a:rPr kumimoji="0" lang="en-GB" sz="1800" b="1" i="0" u="none" strike="noStrike" kern="1200" cap="none" spc="0" normalizeH="0" baseline="0" noProof="0">
                <a:ln>
                  <a:noFill/>
                </a:ln>
                <a:solidFill>
                  <a:prstClr val="black"/>
                </a:solidFill>
                <a:effectLst/>
                <a:uLnTx/>
                <a:uFillTx/>
                <a:latin typeface="DM Sans"/>
                <a:ea typeface="Fira Sans SemiBold" panose="020B0603050000020004" pitchFamily="34" charset="0"/>
                <a:cs typeface="+mn-cs"/>
              </a:rPr>
              <a:t> boosts the skin’s own defence</a:t>
            </a:r>
          </a:p>
          <a:p>
            <a:pPr marL="363600" marR="0" lvl="0" indent="-363600" algn="l" defTabSz="914400" rtl="0" eaLnBrk="1" fontAlgn="auto" latinLnBrk="0" hangingPunct="1">
              <a:lnSpc>
                <a:spcPct val="90000"/>
              </a:lnSpc>
              <a:spcBef>
                <a:spcPts val="500"/>
              </a:spcBef>
              <a:spcAft>
                <a:spcPts val="400"/>
              </a:spcAft>
              <a:buClr>
                <a:srgbClr val="084337"/>
              </a:buClr>
              <a:buSzPct val="90000"/>
              <a:buFont typeface="Wingdings" panose="05000000000000000000" pitchFamily="2" charset="2"/>
              <a:buChar char="l"/>
              <a:tabLst/>
              <a:defRPr/>
            </a:pPr>
            <a:r>
              <a:rPr kumimoji="0" lang="en-GB" sz="1600" b="0" i="0" u="none" strike="noStrike" kern="1200" cap="none" spc="0" normalizeH="0" baseline="0" noProof="0">
                <a:ln>
                  <a:noFill/>
                </a:ln>
                <a:solidFill>
                  <a:prstClr val="black"/>
                </a:solidFill>
                <a:effectLst/>
                <a:uLnTx/>
                <a:uFillTx/>
                <a:latin typeface="DM Sans"/>
                <a:ea typeface="Fira Sans SemiBold" panose="020B0603050000020004" pitchFamily="34" charset="0"/>
                <a:cs typeface="+mn-cs"/>
              </a:rPr>
              <a:t>Stimulates fibroblasts viability and collagen production (collagen III) (</a:t>
            </a:r>
            <a:r>
              <a:rPr kumimoji="0" lang="en-GB" sz="1600" b="0" i="1" u="none" strike="noStrike" kern="1200" cap="none" spc="0" normalizeH="0" baseline="0" noProof="0">
                <a:ln>
                  <a:noFill/>
                </a:ln>
                <a:solidFill>
                  <a:prstClr val="black"/>
                </a:solidFill>
                <a:effectLst/>
                <a:uLnTx/>
                <a:uFillTx/>
                <a:latin typeface="DM Sans"/>
                <a:ea typeface="Fira Sans SemiBold" panose="020B0603050000020004" pitchFamily="34" charset="0"/>
                <a:cs typeface="+mn-cs"/>
              </a:rPr>
              <a:t>in vitro &amp; ex vivo)</a:t>
            </a:r>
          </a:p>
          <a:p>
            <a:pPr marL="363600" marR="0" lvl="0" indent="-363600" algn="l" defTabSz="914400" rtl="0" eaLnBrk="1" fontAlgn="auto" latinLnBrk="0" hangingPunct="1">
              <a:lnSpc>
                <a:spcPct val="90000"/>
              </a:lnSpc>
              <a:spcBef>
                <a:spcPts val="500"/>
              </a:spcBef>
              <a:spcAft>
                <a:spcPts val="400"/>
              </a:spcAft>
              <a:buClr>
                <a:srgbClr val="084337"/>
              </a:buClr>
              <a:buSzPct val="90000"/>
              <a:buFont typeface="Wingdings" panose="05000000000000000000" pitchFamily="2" charset="2"/>
              <a:buChar char="l"/>
              <a:tabLst/>
              <a:defRPr/>
            </a:pPr>
            <a:r>
              <a:rPr kumimoji="0" lang="en-GB" sz="1600" b="0" i="0" u="none" strike="noStrike" kern="1200" cap="none" spc="0" normalizeH="0" baseline="0" noProof="0">
                <a:ln>
                  <a:noFill/>
                </a:ln>
                <a:solidFill>
                  <a:prstClr val="black"/>
                </a:solidFill>
                <a:effectLst/>
                <a:uLnTx/>
                <a:uFillTx/>
                <a:latin typeface="DM Sans"/>
                <a:ea typeface="Fira Sans SemiBold" panose="020B0603050000020004" pitchFamily="34" charset="0"/>
                <a:cs typeface="+mn-cs"/>
              </a:rPr>
              <a:t>Protects and repairs Fibroblasts viability against UVA exposure (</a:t>
            </a:r>
            <a:r>
              <a:rPr kumimoji="0" lang="en-GB" sz="1600" b="0" i="1" u="none" strike="noStrike" kern="1200" cap="none" spc="0" normalizeH="0" baseline="0" noProof="0">
                <a:ln>
                  <a:noFill/>
                </a:ln>
                <a:solidFill>
                  <a:prstClr val="black"/>
                </a:solidFill>
                <a:effectLst/>
                <a:uLnTx/>
                <a:uFillTx/>
                <a:latin typeface="DM Sans"/>
                <a:ea typeface="Fira Sans SemiBold" panose="020B0603050000020004" pitchFamily="34" charset="0"/>
                <a:cs typeface="+mn-cs"/>
              </a:rPr>
              <a:t>in vitro</a:t>
            </a:r>
            <a:r>
              <a:rPr kumimoji="0" lang="en-GB" sz="1600" b="0" i="0" u="none" strike="noStrike" kern="1200" cap="none" spc="0" normalizeH="0" baseline="0" noProof="0">
                <a:ln>
                  <a:noFill/>
                </a:ln>
                <a:solidFill>
                  <a:prstClr val="black"/>
                </a:solidFill>
                <a:effectLst/>
                <a:uLnTx/>
                <a:uFillTx/>
                <a:latin typeface="DM Sans"/>
                <a:ea typeface="Fira Sans SemiBold" panose="020B0603050000020004" pitchFamily="34" charset="0"/>
                <a:cs typeface="+mn-cs"/>
              </a:rPr>
              <a:t>)</a:t>
            </a:r>
          </a:p>
          <a:p>
            <a:pPr marL="363600" marR="0" lvl="0" indent="-363600" algn="l" defTabSz="914400" rtl="0" eaLnBrk="1" fontAlgn="auto" latinLnBrk="0" hangingPunct="1">
              <a:lnSpc>
                <a:spcPct val="90000"/>
              </a:lnSpc>
              <a:spcBef>
                <a:spcPts val="500"/>
              </a:spcBef>
              <a:spcAft>
                <a:spcPts val="400"/>
              </a:spcAft>
              <a:buClr>
                <a:srgbClr val="084337"/>
              </a:buClr>
              <a:buSzPct val="90000"/>
              <a:buFont typeface="Wingdings" panose="05000000000000000000" pitchFamily="2" charset="2"/>
              <a:buChar char="l"/>
              <a:tabLst/>
              <a:defRPr/>
            </a:pPr>
            <a:r>
              <a:rPr kumimoji="0" lang="en-GB" sz="1600" b="0" i="0" u="none" strike="noStrike" kern="1200" cap="none" spc="0" normalizeH="0" baseline="0" noProof="0">
                <a:ln>
                  <a:noFill/>
                </a:ln>
                <a:solidFill>
                  <a:prstClr val="black"/>
                </a:solidFill>
                <a:effectLst/>
                <a:uLnTx/>
                <a:uFillTx/>
                <a:latin typeface="DM Sans"/>
                <a:ea typeface="Fira Sans SemiBold" panose="020B0603050000020004" pitchFamily="34" charset="0"/>
                <a:cs typeface="+mn-cs"/>
              </a:rPr>
              <a:t>Repairs the skin barrier function and protects Keratinocytes against UVB (</a:t>
            </a:r>
            <a:r>
              <a:rPr kumimoji="0" lang="en-GB" sz="1600" b="0" i="1" u="none" strike="noStrike" kern="1200" cap="none" spc="0" normalizeH="0" baseline="0" noProof="0">
                <a:ln>
                  <a:noFill/>
                </a:ln>
                <a:solidFill>
                  <a:prstClr val="black"/>
                </a:solidFill>
                <a:effectLst/>
                <a:uLnTx/>
                <a:uFillTx/>
                <a:latin typeface="DM Sans"/>
                <a:ea typeface="Fira Sans SemiBold" panose="020B0603050000020004" pitchFamily="34" charset="0"/>
                <a:cs typeface="+mn-cs"/>
              </a:rPr>
              <a:t>ex vivo</a:t>
            </a:r>
            <a:r>
              <a:rPr kumimoji="0" lang="en-GB" sz="1600" b="0" i="0" u="none" strike="noStrike" kern="1200" cap="none" spc="0" normalizeH="0" baseline="0" noProof="0">
                <a:ln>
                  <a:noFill/>
                </a:ln>
                <a:solidFill>
                  <a:prstClr val="black"/>
                </a:solidFill>
                <a:effectLst/>
                <a:uLnTx/>
                <a:uFillTx/>
                <a:latin typeface="DM Sans"/>
                <a:ea typeface="Fira Sans SemiBold" panose="020B0603050000020004" pitchFamily="34" charset="0"/>
                <a:cs typeface="+mn-cs"/>
              </a:rPr>
              <a:t>)</a:t>
            </a:r>
          </a:p>
          <a:p>
            <a:pPr marL="0" marR="0" lvl="0" indent="0" algn="l" defTabSz="914400" rtl="0" eaLnBrk="1" fontAlgn="auto" latinLnBrk="0" hangingPunct="1">
              <a:lnSpc>
                <a:spcPct val="100000"/>
              </a:lnSpc>
              <a:spcBef>
                <a:spcPts val="0"/>
              </a:spcBef>
              <a:spcAft>
                <a:spcPts val="0"/>
              </a:spcAft>
              <a:buClr>
                <a:srgbClr val="494E8A"/>
              </a:buClr>
              <a:buSzTx/>
              <a:buFontTx/>
              <a:buNone/>
              <a:tabLst/>
              <a:defRPr/>
            </a:pPr>
            <a:endParaRPr kumimoji="0" lang="en-GB" sz="1800" b="0" i="0" u="none" strike="noStrike" kern="1200" cap="none" spc="0" normalizeH="0" baseline="0" noProof="0">
              <a:ln>
                <a:noFill/>
              </a:ln>
              <a:solidFill>
                <a:prstClr val="black"/>
              </a:solidFill>
              <a:effectLst/>
              <a:uLnTx/>
              <a:uFillTx/>
              <a:latin typeface="DM Sans"/>
              <a:ea typeface="Fira Sans SemiBold" panose="020B0603050000020004" pitchFamily="34" charset="0"/>
              <a:cs typeface="+mn-cs"/>
            </a:endParaRPr>
          </a:p>
          <a:p>
            <a:pPr marL="0" marR="0" lvl="0" indent="0" algn="l" defTabSz="914400" rtl="0" eaLnBrk="1" fontAlgn="auto" latinLnBrk="0" hangingPunct="1">
              <a:lnSpc>
                <a:spcPct val="100000"/>
              </a:lnSpc>
              <a:spcBef>
                <a:spcPts val="0"/>
              </a:spcBef>
              <a:spcAft>
                <a:spcPts val="0"/>
              </a:spcAft>
              <a:buClr>
                <a:srgbClr val="494E8A"/>
              </a:buClr>
              <a:buSzTx/>
              <a:buFontTx/>
              <a:buNone/>
              <a:tabLst/>
              <a:defRPr/>
            </a:pPr>
            <a:r>
              <a:rPr kumimoji="0" lang="en-GB" sz="1800" b="1" i="0" u="none" strike="noStrike" kern="1200" cap="none" spc="0" normalizeH="0" baseline="0" noProof="0">
                <a:ln>
                  <a:noFill/>
                </a:ln>
                <a:solidFill>
                  <a:prstClr val="black"/>
                </a:solidFill>
                <a:effectLst/>
                <a:uLnTx/>
                <a:uFillTx/>
                <a:latin typeface="DM Sans"/>
                <a:ea typeface="Fira Sans SemiBold" panose="020B0603050000020004" pitchFamily="34" charset="0"/>
                <a:cs typeface="+mn-cs"/>
              </a:rPr>
              <a:t>In vivo </a:t>
            </a:r>
            <a:r>
              <a:rPr kumimoji="0" lang="it-IT" sz="1800" b="1" i="0" u="none" strike="noStrike" kern="1200" cap="none" spc="0" normalizeH="0" baseline="0" noProof="0">
                <a:ln>
                  <a:noFill/>
                </a:ln>
                <a:solidFill>
                  <a:prstClr val="black"/>
                </a:solidFill>
                <a:effectLst/>
                <a:uLnTx/>
                <a:uFillTx/>
                <a:latin typeface="DM Sans"/>
                <a:ea typeface="Fira Sans SemiBold" panose="020B0603050000020004" pitchFamily="34" charset="0"/>
                <a:cs typeface="+mn-cs"/>
              </a:rPr>
              <a:t>PEPHA</a:t>
            </a:r>
            <a:r>
              <a:rPr kumimoji="0" lang="it-IT" sz="1800" b="0" i="0" u="none" strike="noStrike" kern="1200" cap="none" spc="0" normalizeH="0" baseline="0" noProof="0">
                <a:ln>
                  <a:noFill/>
                </a:ln>
                <a:solidFill>
                  <a:prstClr val="black"/>
                </a:solidFill>
                <a:effectLst/>
                <a:uLnTx/>
                <a:uFillTx/>
                <a:latin typeface="DM Sans"/>
                <a:ea typeface="Fira Sans SemiBold" panose="020B0603050000020004" pitchFamily="34" charset="0"/>
                <a:cs typeface="+mn-cs"/>
              </a:rPr>
              <a:t>®</a:t>
            </a:r>
            <a:r>
              <a:rPr kumimoji="0" lang="it-IT" sz="1800" b="1" i="0" u="none" strike="noStrike" kern="1200" cap="none" spc="0" normalizeH="0" baseline="0" noProof="0">
                <a:ln>
                  <a:noFill/>
                </a:ln>
                <a:solidFill>
                  <a:prstClr val="black"/>
                </a:solidFill>
                <a:effectLst/>
                <a:uLnTx/>
                <a:uFillTx/>
                <a:latin typeface="DM Sans"/>
                <a:ea typeface="Fira Sans SemiBold" panose="020B0603050000020004" pitchFamily="34" charset="0"/>
                <a:cs typeface="+mn-cs"/>
              </a:rPr>
              <a:t>-AGE CB: </a:t>
            </a:r>
            <a:r>
              <a:rPr kumimoji="0" lang="en-GB" sz="1800" b="1" i="0" u="none" strike="noStrike" kern="1200" cap="none" spc="0" normalizeH="0" baseline="0" noProof="0">
                <a:ln>
                  <a:noFill/>
                </a:ln>
                <a:solidFill>
                  <a:prstClr val="black"/>
                </a:solidFill>
                <a:effectLst/>
                <a:uLnTx/>
                <a:uFillTx/>
                <a:latin typeface="DM Sans"/>
                <a:ea typeface="Fira Sans SemiBold" panose="020B0603050000020004" pitchFamily="34" charset="0"/>
                <a:cs typeface="+mn-cs"/>
              </a:rPr>
              <a:t>evens skin tone</a:t>
            </a:r>
          </a:p>
          <a:p>
            <a:pPr marL="363600" marR="0" lvl="0" indent="-363600" algn="l" defTabSz="914400" rtl="0" eaLnBrk="1" fontAlgn="auto" latinLnBrk="0" hangingPunct="1">
              <a:lnSpc>
                <a:spcPct val="90000"/>
              </a:lnSpc>
              <a:spcBef>
                <a:spcPts val="500"/>
              </a:spcBef>
              <a:spcAft>
                <a:spcPts val="400"/>
              </a:spcAft>
              <a:buClr>
                <a:srgbClr val="084337"/>
              </a:buClr>
              <a:buSzPct val="90000"/>
              <a:buFont typeface="Wingdings" panose="05000000000000000000" pitchFamily="2" charset="2"/>
              <a:buChar char="l"/>
              <a:tabLst/>
              <a:defRPr/>
            </a:pPr>
            <a:r>
              <a:rPr kumimoji="0" lang="en-GB" sz="1600" b="0" i="0" u="none" strike="noStrike" kern="1200" cap="none" spc="0" normalizeH="0" baseline="0" noProof="0">
                <a:ln>
                  <a:noFill/>
                </a:ln>
                <a:solidFill>
                  <a:prstClr val="black"/>
                </a:solidFill>
                <a:effectLst/>
                <a:uLnTx/>
                <a:uFillTx/>
                <a:latin typeface="DM Sans"/>
                <a:ea typeface="Fira Sans SemiBold" panose="020B0603050000020004" pitchFamily="34" charset="0"/>
                <a:cs typeface="+mn-cs"/>
              </a:rPr>
              <a:t>Reduces immediate blue light induced skin pigment darkening and dark spots</a:t>
            </a:r>
          </a:p>
          <a:p>
            <a:pPr marL="363600" marR="0" lvl="0" indent="-363600" algn="l" defTabSz="914400" rtl="0" eaLnBrk="1" fontAlgn="auto" latinLnBrk="0" hangingPunct="1">
              <a:lnSpc>
                <a:spcPct val="90000"/>
              </a:lnSpc>
              <a:spcBef>
                <a:spcPts val="500"/>
              </a:spcBef>
              <a:spcAft>
                <a:spcPts val="400"/>
              </a:spcAft>
              <a:buClr>
                <a:srgbClr val="084337"/>
              </a:buClr>
              <a:buSzPct val="90000"/>
              <a:buFont typeface="Wingdings" panose="05000000000000000000" pitchFamily="2" charset="2"/>
              <a:buChar char="l"/>
              <a:tabLst/>
              <a:defRPr/>
            </a:pPr>
            <a:r>
              <a:rPr kumimoji="0" lang="en-GB" sz="1600" b="0" i="0" u="none" strike="noStrike" kern="1200" cap="none" spc="0" normalizeH="0" baseline="0" noProof="0">
                <a:ln>
                  <a:noFill/>
                </a:ln>
                <a:solidFill>
                  <a:prstClr val="black"/>
                </a:solidFill>
                <a:effectLst/>
                <a:uLnTx/>
                <a:uFillTx/>
                <a:latin typeface="DM Sans"/>
                <a:ea typeface="Fira Sans SemiBold" panose="020B0603050000020004" pitchFamily="34" charset="0"/>
                <a:cs typeface="+mn-cs"/>
              </a:rPr>
              <a:t>Reduces immediate blue light induced skin redness</a:t>
            </a:r>
          </a:p>
          <a:p>
            <a:pPr marL="363600" marR="0" lvl="0" indent="-363600" algn="l" defTabSz="914400" rtl="0" eaLnBrk="1" fontAlgn="auto" latinLnBrk="0" hangingPunct="1">
              <a:lnSpc>
                <a:spcPct val="90000"/>
              </a:lnSpc>
              <a:spcBef>
                <a:spcPts val="500"/>
              </a:spcBef>
              <a:spcAft>
                <a:spcPts val="400"/>
              </a:spcAft>
              <a:buClr>
                <a:srgbClr val="084337"/>
              </a:buClr>
              <a:buSzPct val="90000"/>
              <a:buFont typeface="Wingdings" panose="05000000000000000000" pitchFamily="2" charset="2"/>
              <a:buChar char="l"/>
              <a:tabLst/>
              <a:defRPr/>
            </a:pPr>
            <a:r>
              <a:rPr kumimoji="0" lang="en-GB" sz="1600" b="0" i="0" u="none" strike="noStrike" kern="1200" cap="none" spc="0" normalizeH="0" baseline="0" noProof="0">
                <a:ln>
                  <a:noFill/>
                </a:ln>
                <a:solidFill>
                  <a:prstClr val="black"/>
                </a:solidFill>
                <a:effectLst/>
                <a:uLnTx/>
                <a:uFillTx/>
                <a:latin typeface="DM Sans"/>
                <a:ea typeface="Fira Sans SemiBold" panose="020B0603050000020004" pitchFamily="34" charset="0"/>
                <a:cs typeface="+mn-cs"/>
              </a:rPr>
              <a:t>Rebalances faster to skin normal pigmentation</a:t>
            </a:r>
          </a:p>
        </p:txBody>
      </p:sp>
      <p:pic>
        <p:nvPicPr>
          <p:cNvPr id="8" name="Picture 7" descr="A screenshot of a cell phone&#10;&#10;AI-generated content may be incorrect.">
            <a:extLst>
              <a:ext uri="{FF2B5EF4-FFF2-40B4-BE49-F238E27FC236}">
                <a16:creationId xmlns:a16="http://schemas.microsoft.com/office/drawing/2014/main" id="{6FC8776A-8DA3-C9A1-583F-4F758363E299}"/>
              </a:ext>
            </a:extLst>
          </p:cNvPr>
          <p:cNvPicPr>
            <a:picLocks noChangeAspect="1"/>
          </p:cNvPicPr>
          <p:nvPr/>
        </p:nvPicPr>
        <p:blipFill>
          <a:blip r:embed="rId4">
            <a:extLst>
              <a:ext uri="{28A0092B-C50C-407E-A947-70E740481C1C}">
                <a14:useLocalDpi xmlns:a14="http://schemas.microsoft.com/office/drawing/2010/main" val="0"/>
              </a:ext>
            </a:extLst>
          </a:blip>
          <a:srcRect l="39199" t="4947" r="39287"/>
          <a:stretch/>
        </p:blipFill>
        <p:spPr>
          <a:xfrm>
            <a:off x="9210937" y="164664"/>
            <a:ext cx="2430797" cy="6041014"/>
          </a:xfrm>
          <a:prstGeom prst="rect">
            <a:avLst/>
          </a:prstGeom>
        </p:spPr>
      </p:pic>
    </p:spTree>
    <p:extLst>
      <p:ext uri="{BB962C8B-B14F-4D97-AF65-F5344CB8AC3E}">
        <p14:creationId xmlns:p14="http://schemas.microsoft.com/office/powerpoint/2010/main" val="243482225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kstvak 9">
            <a:extLst>
              <a:ext uri="{FF2B5EF4-FFF2-40B4-BE49-F238E27FC236}">
                <a16:creationId xmlns:a16="http://schemas.microsoft.com/office/drawing/2014/main" id="{B54B6CFA-6C3F-4254-BEBA-E3FF00D8565D}"/>
              </a:ext>
            </a:extLst>
          </p:cNvPr>
          <p:cNvSpPr txBox="1"/>
          <p:nvPr/>
        </p:nvSpPr>
        <p:spPr>
          <a:xfrm>
            <a:off x="302400" y="1342800"/>
            <a:ext cx="6223178" cy="492443"/>
          </a:xfrm>
          <a:prstGeom prst="rect">
            <a:avLst/>
          </a:prstGeom>
          <a:noFill/>
        </p:spPr>
        <p:txBody>
          <a:bodyPr wrap="square" lIns="0" tIns="0" rIns="0" bIns="0"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600" b="1" i="0" u="none" strike="noStrike" kern="1200" cap="none" spc="0" normalizeH="0" baseline="0" noProof="0">
                <a:ln>
                  <a:noFill/>
                </a:ln>
                <a:solidFill>
                  <a:prstClr val="black"/>
                </a:solidFill>
                <a:effectLst/>
                <a:uLnTx/>
                <a:uFillTx/>
                <a:latin typeface="DM Sans"/>
                <a:ea typeface="Fira Sans" panose="020B0503050000020004" pitchFamily="34" charset="0"/>
                <a:cs typeface="Arial" charset="0"/>
              </a:rPr>
              <a:t>Significant reduction of ROS levels </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600" b="1" i="0" u="none" strike="noStrike" kern="1200" cap="none" spc="0" normalizeH="0" baseline="0" noProof="0">
                <a:ln>
                  <a:noFill/>
                </a:ln>
                <a:solidFill>
                  <a:prstClr val="black"/>
                </a:solidFill>
                <a:effectLst/>
                <a:uLnTx/>
                <a:uFillTx/>
                <a:latin typeface="DM Sans"/>
                <a:ea typeface="Fira Sans" panose="020B0503050000020004" pitchFamily="34" charset="0"/>
                <a:cs typeface="Arial" charset="0"/>
              </a:rPr>
              <a:t>(blue light 380-470 nm)</a:t>
            </a:r>
          </a:p>
        </p:txBody>
      </p:sp>
      <p:pic>
        <p:nvPicPr>
          <p:cNvPr id="9" name="Picture 8">
            <a:extLst>
              <a:ext uri="{FF2B5EF4-FFF2-40B4-BE49-F238E27FC236}">
                <a16:creationId xmlns:a16="http://schemas.microsoft.com/office/drawing/2014/main" id="{3BD106AA-FFD5-43CE-8286-F61B4E9116A0}"/>
              </a:ext>
            </a:extLst>
          </p:cNvPr>
          <p:cNvPicPr>
            <a:picLocks noChangeAspect="1"/>
          </p:cNvPicPr>
          <p:nvPr/>
        </p:nvPicPr>
        <p:blipFill rotWithShape="1">
          <a:blip r:embed="rId3" cstate="screen">
            <a:extLst>
              <a:ext uri="{BEBA8EAE-BF5A-486C-A8C5-ECC9F3942E4B}">
                <a14:imgProps xmlns:a14="http://schemas.microsoft.com/office/drawing/2010/main">
                  <a14:imgLayer r:embed="rId4">
                    <a14:imgEffect>
                      <a14:brightnessContrast bright="25000"/>
                    </a14:imgEffect>
                  </a14:imgLayer>
                </a14:imgProps>
              </a:ext>
              <a:ext uri="{28A0092B-C50C-407E-A947-70E740481C1C}">
                <a14:useLocalDpi xmlns:a14="http://schemas.microsoft.com/office/drawing/2010/main"/>
              </a:ext>
            </a:extLst>
          </a:blip>
          <a:srcRect/>
          <a:stretch/>
        </p:blipFill>
        <p:spPr>
          <a:xfrm>
            <a:off x="6060889" y="2058326"/>
            <a:ext cx="1178102" cy="1178102"/>
          </a:xfrm>
          <a:prstGeom prst="ellipse">
            <a:avLst/>
          </a:prstGeom>
          <a:ln w="38100">
            <a:noFill/>
          </a:ln>
          <a:effectLst>
            <a:softEdge rad="0"/>
          </a:effectLst>
        </p:spPr>
      </p:pic>
      <p:pic>
        <p:nvPicPr>
          <p:cNvPr id="10" name="Picture 9">
            <a:extLst>
              <a:ext uri="{FF2B5EF4-FFF2-40B4-BE49-F238E27FC236}">
                <a16:creationId xmlns:a16="http://schemas.microsoft.com/office/drawing/2014/main" id="{057F7057-4071-44FC-82E2-92A9C51B55D8}"/>
              </a:ext>
            </a:extLst>
          </p:cNvPr>
          <p:cNvPicPr>
            <a:picLocks noChangeAspect="1"/>
          </p:cNvPicPr>
          <p:nvPr/>
        </p:nvPicPr>
        <p:blipFill rotWithShape="1">
          <a:blip r:embed="rId5" cstate="screen">
            <a:extLst>
              <a:ext uri="{BEBA8EAE-BF5A-486C-A8C5-ECC9F3942E4B}">
                <a14:imgProps xmlns:a14="http://schemas.microsoft.com/office/drawing/2010/main">
                  <a14:imgLayer r:embed="rId6">
                    <a14:imgEffect>
                      <a14:sharpenSoften amount="50000"/>
                    </a14:imgEffect>
                    <a14:imgEffect>
                      <a14:brightnessContrast bright="40000" contrast="40000"/>
                    </a14:imgEffect>
                  </a14:imgLayer>
                </a14:imgProps>
              </a:ext>
              <a:ext uri="{28A0092B-C50C-407E-A947-70E740481C1C}">
                <a14:useLocalDpi xmlns:a14="http://schemas.microsoft.com/office/drawing/2010/main"/>
              </a:ext>
            </a:extLst>
          </a:blip>
          <a:srcRect l="5425" r="5425" b="-32"/>
          <a:stretch/>
        </p:blipFill>
        <p:spPr>
          <a:xfrm>
            <a:off x="6060889" y="3603625"/>
            <a:ext cx="1178102" cy="1178102"/>
          </a:xfrm>
          <a:prstGeom prst="ellipse">
            <a:avLst/>
          </a:prstGeom>
          <a:ln w="38100">
            <a:noFill/>
          </a:ln>
          <a:effectLst>
            <a:softEdge rad="0"/>
          </a:effectLst>
        </p:spPr>
      </p:pic>
      <p:sp>
        <p:nvSpPr>
          <p:cNvPr id="11" name="Textfeld 5">
            <a:extLst>
              <a:ext uri="{FF2B5EF4-FFF2-40B4-BE49-F238E27FC236}">
                <a16:creationId xmlns:a16="http://schemas.microsoft.com/office/drawing/2014/main" id="{5054C854-C0CF-4338-8FC7-E42865B1ABD5}"/>
              </a:ext>
            </a:extLst>
          </p:cNvPr>
          <p:cNvSpPr txBox="1"/>
          <p:nvPr/>
        </p:nvSpPr>
        <p:spPr>
          <a:xfrm>
            <a:off x="7491094" y="2031144"/>
            <a:ext cx="4464226" cy="1120435"/>
          </a:xfrm>
          <a:prstGeom prst="rect">
            <a:avLst/>
          </a:prstGeom>
          <a:noFill/>
        </p:spPr>
        <p:txBody>
          <a:bodyPr wrap="square" lIns="0" tIns="0" rIns="0" bIns="0" rtlCol="0">
            <a:spAutoFit/>
          </a:bodyPr>
          <a:lstStyle/>
          <a:p>
            <a:pPr marL="363600" marR="0" lvl="0" indent="-363600" algn="l" defTabSz="914400" rtl="0" eaLnBrk="1" fontAlgn="auto" latinLnBrk="0" hangingPunct="1">
              <a:lnSpc>
                <a:spcPct val="90000"/>
              </a:lnSpc>
              <a:spcBef>
                <a:spcPts val="500"/>
              </a:spcBef>
              <a:spcAft>
                <a:spcPts val="400"/>
              </a:spcAft>
              <a:buClr>
                <a:srgbClr val="084337"/>
              </a:buClr>
              <a:buSzPct val="90000"/>
              <a:buFont typeface="Wingdings" panose="05000000000000000000" pitchFamily="2" charset="2"/>
              <a:buChar char="l"/>
              <a:tabLst/>
              <a:defRPr/>
            </a:pPr>
            <a:r>
              <a:rPr kumimoji="0" lang="en-US" sz="1600" b="0" i="0" u="none" strike="noStrike" kern="1200" cap="none" spc="0" normalizeH="0" baseline="0" noProof="0">
                <a:ln>
                  <a:noFill/>
                </a:ln>
                <a:solidFill>
                  <a:prstClr val="black"/>
                </a:solidFill>
                <a:effectLst/>
                <a:uLnTx/>
                <a:uFillTx/>
                <a:latin typeface="DM Sans"/>
                <a:ea typeface="Fira Sans" panose="020B0503050000020004" pitchFamily="34" charset="0"/>
                <a:cs typeface="+mn-cs"/>
              </a:rPr>
              <a:t>Topical treatment with products before </a:t>
            </a:r>
            <a:br>
              <a:rPr kumimoji="0" lang="en-US" sz="1600" b="0" i="0" u="none" strike="noStrike" kern="1200" cap="none" spc="0" normalizeH="0" baseline="0" noProof="0">
                <a:ln>
                  <a:noFill/>
                </a:ln>
                <a:solidFill>
                  <a:prstClr val="black"/>
                </a:solidFill>
                <a:effectLst/>
                <a:uLnTx/>
                <a:uFillTx/>
                <a:latin typeface="DM Sans"/>
                <a:ea typeface="Fira Sans" panose="020B0503050000020004" pitchFamily="34" charset="0"/>
                <a:cs typeface="+mn-cs"/>
              </a:rPr>
            </a:br>
            <a:r>
              <a:rPr kumimoji="0" lang="en-US" sz="1600" b="0" i="0" u="none" strike="noStrike" kern="1200" cap="none" spc="0" normalizeH="0" baseline="0" noProof="0">
                <a:ln>
                  <a:noFill/>
                </a:ln>
                <a:solidFill>
                  <a:prstClr val="black"/>
                </a:solidFill>
                <a:effectLst/>
                <a:uLnTx/>
                <a:uFillTx/>
                <a:latin typeface="DM Sans"/>
                <a:ea typeface="Fira Sans" panose="020B0503050000020004" pitchFamily="34" charset="0"/>
                <a:cs typeface="+mn-cs"/>
              </a:rPr>
              <a:t>and after blue light irradiation 100J/cm2*</a:t>
            </a:r>
          </a:p>
          <a:p>
            <a:pPr marL="363600" marR="0" lvl="0" indent="-363600" algn="l" defTabSz="914400" rtl="0" eaLnBrk="1" fontAlgn="auto" latinLnBrk="0" hangingPunct="1">
              <a:lnSpc>
                <a:spcPct val="90000"/>
              </a:lnSpc>
              <a:spcBef>
                <a:spcPts val="500"/>
              </a:spcBef>
              <a:spcAft>
                <a:spcPts val="400"/>
              </a:spcAft>
              <a:buClr>
                <a:srgbClr val="084337"/>
              </a:buClr>
              <a:buSzPct val="90000"/>
              <a:buFont typeface="Wingdings" panose="05000000000000000000" pitchFamily="2" charset="2"/>
              <a:buChar char="l"/>
              <a:tabLst/>
              <a:defRPr/>
            </a:pPr>
            <a:r>
              <a:rPr kumimoji="0" lang="en-US" sz="1600" b="0" i="0" u="none" strike="noStrike" kern="1200" cap="none" spc="0" normalizeH="0" baseline="0" noProof="0">
                <a:ln>
                  <a:noFill/>
                </a:ln>
                <a:solidFill>
                  <a:prstClr val="black"/>
                </a:solidFill>
                <a:effectLst/>
                <a:uLnTx/>
                <a:uFillTx/>
                <a:latin typeface="DM Sans"/>
                <a:ea typeface="Fira Sans" panose="020B0503050000020004" pitchFamily="34" charset="0"/>
                <a:cs typeface="+mn-cs"/>
              </a:rPr>
              <a:t>Skin biopsies in culture</a:t>
            </a:r>
          </a:p>
          <a:p>
            <a:pPr marL="363600" marR="0" lvl="0" indent="-363600" algn="l" defTabSz="914400" rtl="0" eaLnBrk="1" fontAlgn="auto" latinLnBrk="0" hangingPunct="1">
              <a:lnSpc>
                <a:spcPct val="90000"/>
              </a:lnSpc>
              <a:spcBef>
                <a:spcPts val="500"/>
              </a:spcBef>
              <a:spcAft>
                <a:spcPts val="400"/>
              </a:spcAft>
              <a:buClr>
                <a:srgbClr val="084337"/>
              </a:buClr>
              <a:buSzPct val="90000"/>
              <a:buFont typeface="Wingdings" panose="05000000000000000000" pitchFamily="2" charset="2"/>
              <a:buChar char="l"/>
              <a:tabLst/>
              <a:defRPr/>
            </a:pPr>
            <a:r>
              <a:rPr kumimoji="0" lang="en-US" sz="1600" b="0" i="0" u="none" strike="noStrike" kern="1200" cap="none" spc="0" normalizeH="0" baseline="0" noProof="0">
                <a:ln>
                  <a:noFill/>
                </a:ln>
                <a:solidFill>
                  <a:prstClr val="black"/>
                </a:solidFill>
                <a:effectLst/>
                <a:uLnTx/>
                <a:uFillTx/>
                <a:latin typeface="DM Sans"/>
                <a:ea typeface="Fira Sans" panose="020B0503050000020004" pitchFamily="34" charset="0"/>
                <a:cs typeface="+mn-cs"/>
              </a:rPr>
              <a:t>Donor: 65-year-old female</a:t>
            </a:r>
          </a:p>
        </p:txBody>
      </p:sp>
      <p:sp>
        <p:nvSpPr>
          <p:cNvPr id="12" name="Down Arrow 5">
            <a:extLst>
              <a:ext uri="{FF2B5EF4-FFF2-40B4-BE49-F238E27FC236}">
                <a16:creationId xmlns:a16="http://schemas.microsoft.com/office/drawing/2014/main" id="{F4B0AD8D-E697-4341-B503-4ADD4AD23B41}"/>
              </a:ext>
            </a:extLst>
          </p:cNvPr>
          <p:cNvSpPr/>
          <p:nvPr/>
        </p:nvSpPr>
        <p:spPr>
          <a:xfrm>
            <a:off x="6375338" y="2990390"/>
            <a:ext cx="549203" cy="1028393"/>
          </a:xfrm>
          <a:prstGeom prst="downArrow">
            <a:avLst/>
          </a:prstGeom>
          <a:solidFill>
            <a:srgbClr val="277E6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13" name="Textfeld 5">
            <a:extLst>
              <a:ext uri="{FF2B5EF4-FFF2-40B4-BE49-F238E27FC236}">
                <a16:creationId xmlns:a16="http://schemas.microsoft.com/office/drawing/2014/main" id="{8DAFC63E-CFFC-4858-B322-74A80AAC432C}"/>
              </a:ext>
            </a:extLst>
          </p:cNvPr>
          <p:cNvSpPr txBox="1"/>
          <p:nvPr/>
        </p:nvSpPr>
        <p:spPr>
          <a:xfrm>
            <a:off x="7491094" y="3603625"/>
            <a:ext cx="4398505" cy="668003"/>
          </a:xfrm>
          <a:prstGeom prst="rect">
            <a:avLst/>
          </a:prstGeom>
          <a:noFill/>
        </p:spPr>
        <p:txBody>
          <a:bodyPr wrap="square" lIns="0" tIns="0" rIns="0" bIns="0" rtlCol="0">
            <a:spAutoFit/>
          </a:bodyPr>
          <a:lstStyle/>
          <a:p>
            <a:pPr marL="363600" marR="0" lvl="0" indent="-363600" algn="l" defTabSz="914400" rtl="0" eaLnBrk="1" fontAlgn="auto" latinLnBrk="0" hangingPunct="1">
              <a:lnSpc>
                <a:spcPct val="90000"/>
              </a:lnSpc>
              <a:spcBef>
                <a:spcPts val="500"/>
              </a:spcBef>
              <a:spcAft>
                <a:spcPts val="400"/>
              </a:spcAft>
              <a:buClr>
                <a:srgbClr val="084337"/>
              </a:buClr>
              <a:buSzPct val="90000"/>
              <a:buFont typeface="Wingdings" panose="05000000000000000000" pitchFamily="2" charset="2"/>
              <a:buChar char="l"/>
              <a:tabLst/>
              <a:defRPr/>
            </a:pPr>
            <a:r>
              <a:rPr kumimoji="0" lang="en-US" sz="1600" b="0" i="0" u="none" strike="noStrike" kern="1200" cap="none" spc="0" normalizeH="0" baseline="0" noProof="0">
                <a:ln>
                  <a:noFill/>
                </a:ln>
                <a:solidFill>
                  <a:prstClr val="black"/>
                </a:solidFill>
                <a:effectLst/>
                <a:uLnTx/>
                <a:uFillTx/>
                <a:latin typeface="DM Sans"/>
                <a:ea typeface="Fira Sans" panose="020B0503050000020004" pitchFamily="34" charset="0"/>
                <a:cs typeface="+mn-cs"/>
              </a:rPr>
              <a:t>After 24h analysis and quantification of fluorescent signal (green) corresponding to ROS</a:t>
            </a:r>
          </a:p>
        </p:txBody>
      </p:sp>
      <p:sp>
        <p:nvSpPr>
          <p:cNvPr id="2" name="Title 1">
            <a:extLst>
              <a:ext uri="{FF2B5EF4-FFF2-40B4-BE49-F238E27FC236}">
                <a16:creationId xmlns:a16="http://schemas.microsoft.com/office/drawing/2014/main" id="{BBFC89BF-312E-888D-39A8-07A9828D017B}"/>
              </a:ext>
            </a:extLst>
          </p:cNvPr>
          <p:cNvSpPr>
            <a:spLocks noGrp="1"/>
          </p:cNvSpPr>
          <p:nvPr>
            <p:ph type="title"/>
          </p:nvPr>
        </p:nvSpPr>
        <p:spPr/>
        <p:txBody>
          <a:bodyPr/>
          <a:lstStyle/>
          <a:p>
            <a:r>
              <a:rPr lang="en-US"/>
              <a:t>Premature skin aging</a:t>
            </a:r>
          </a:p>
        </p:txBody>
      </p:sp>
      <p:sp>
        <p:nvSpPr>
          <p:cNvPr id="3" name="Slide Number Placeholder 4">
            <a:extLst>
              <a:ext uri="{FF2B5EF4-FFF2-40B4-BE49-F238E27FC236}">
                <a16:creationId xmlns:a16="http://schemas.microsoft.com/office/drawing/2014/main" id="{A14D5B29-C599-33E6-C277-59D8EBC56E20}"/>
              </a:ext>
            </a:extLst>
          </p:cNvPr>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E118D48E-C7CB-6244-969D-7BAEA9B6226C}" type="slidenum">
              <a:rPr kumimoji="0" lang="en-US" sz="1300" b="0" i="0" u="none" strike="noStrike" kern="1200" cap="none" spc="0" normalizeH="0" baseline="0" noProof="0" smtClean="0">
                <a:ln>
                  <a:noFill/>
                </a:ln>
                <a:solidFill>
                  <a:prstClr val="black"/>
                </a:solidFill>
                <a:effectLst/>
                <a:uLnTx/>
                <a:uFillTx/>
                <a:latin typeface="DM Sans"/>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9</a:t>
            </a:fld>
            <a:endParaRPr kumimoji="0" lang="en-US" sz="1300" b="0" i="0" u="none" strike="noStrike" kern="1200" cap="none" spc="0" normalizeH="0" baseline="0" noProof="0">
              <a:ln>
                <a:noFill/>
              </a:ln>
              <a:solidFill>
                <a:prstClr val="black"/>
              </a:solidFill>
              <a:effectLst/>
              <a:uLnTx/>
              <a:uFillTx/>
              <a:latin typeface="DM Sans"/>
              <a:ea typeface="+mn-ea"/>
              <a:cs typeface="+mn-cs"/>
            </a:endParaRPr>
          </a:p>
        </p:txBody>
      </p:sp>
      <p:sp>
        <p:nvSpPr>
          <p:cNvPr id="5" name="Text Placeholder 4">
            <a:extLst>
              <a:ext uri="{FF2B5EF4-FFF2-40B4-BE49-F238E27FC236}">
                <a16:creationId xmlns:a16="http://schemas.microsoft.com/office/drawing/2014/main" id="{BB4F7C61-FE8A-56F3-C162-2A01519DD26D}"/>
              </a:ext>
            </a:extLst>
          </p:cNvPr>
          <p:cNvSpPr>
            <a:spLocks noGrp="1"/>
          </p:cNvSpPr>
          <p:nvPr>
            <p:ph type="body" idx="11"/>
          </p:nvPr>
        </p:nvSpPr>
        <p:spPr/>
        <p:txBody>
          <a:bodyPr/>
          <a:lstStyle/>
          <a:p>
            <a:r>
              <a:rPr lang="en-US" b="0">
                <a:solidFill>
                  <a:srgbClr val="084337"/>
                </a:solidFill>
              </a:rPr>
              <a:t>PEPHA®-AGE CB reduces blue light induced free radicals up to 35%</a:t>
            </a:r>
          </a:p>
        </p:txBody>
      </p:sp>
      <p:sp>
        <p:nvSpPr>
          <p:cNvPr id="29" name="Text Placeholder 28">
            <a:extLst>
              <a:ext uri="{FF2B5EF4-FFF2-40B4-BE49-F238E27FC236}">
                <a16:creationId xmlns:a16="http://schemas.microsoft.com/office/drawing/2014/main" id="{EAF29CFB-C9D6-F9DA-D5E6-7C826CEB756D}"/>
              </a:ext>
            </a:extLst>
          </p:cNvPr>
          <p:cNvSpPr>
            <a:spLocks noGrp="1"/>
          </p:cNvSpPr>
          <p:nvPr>
            <p:ph type="body" sz="quarter" idx="23"/>
          </p:nvPr>
        </p:nvSpPr>
        <p:spPr>
          <a:xfrm>
            <a:off x="302398" y="6093396"/>
            <a:ext cx="5076000" cy="116604"/>
          </a:xfrm>
        </p:spPr>
        <p:txBody>
          <a:bodyPr/>
          <a:lstStyle/>
          <a:p>
            <a:r>
              <a:rPr lang="en-GB"/>
              <a:t>* Representing the natural dose of blue light you get within 2 hours from European midsummer sun</a:t>
            </a:r>
          </a:p>
        </p:txBody>
      </p:sp>
      <p:sp>
        <p:nvSpPr>
          <p:cNvPr id="30" name="Text Placeholder 29">
            <a:extLst>
              <a:ext uri="{FF2B5EF4-FFF2-40B4-BE49-F238E27FC236}">
                <a16:creationId xmlns:a16="http://schemas.microsoft.com/office/drawing/2014/main" id="{CACA92CA-464A-28A0-3091-03B514517326}"/>
              </a:ext>
            </a:extLst>
          </p:cNvPr>
          <p:cNvSpPr>
            <a:spLocks noGrp="1"/>
          </p:cNvSpPr>
          <p:nvPr>
            <p:ph type="body" sz="quarter" idx="24"/>
          </p:nvPr>
        </p:nvSpPr>
        <p:spPr/>
        <p:txBody>
          <a:bodyPr/>
          <a:lstStyle/>
          <a:p>
            <a:r>
              <a:rPr lang="en-GB"/>
              <a:t>*** p&lt;0.001 vs non irradiated, * p&lt;0.05 vs irradiated blue light </a:t>
            </a:r>
          </a:p>
        </p:txBody>
      </p:sp>
      <p:sp>
        <p:nvSpPr>
          <p:cNvPr id="33" name="Rounded Rectangle 7">
            <a:extLst>
              <a:ext uri="{FF2B5EF4-FFF2-40B4-BE49-F238E27FC236}">
                <a16:creationId xmlns:a16="http://schemas.microsoft.com/office/drawing/2014/main" id="{1B9F6CBD-626C-1298-5202-CA276ACDD2A1}"/>
              </a:ext>
            </a:extLst>
          </p:cNvPr>
          <p:cNvSpPr/>
          <p:nvPr/>
        </p:nvSpPr>
        <p:spPr bwMode="auto">
          <a:xfrm>
            <a:off x="0" y="5400000"/>
            <a:ext cx="6795655" cy="576384"/>
          </a:xfrm>
          <a:prstGeom prst="roundRect">
            <a:avLst>
              <a:gd name="adj" fmla="val 0"/>
            </a:avLst>
          </a:prstGeom>
          <a:solidFill>
            <a:srgbClr val="084337"/>
          </a:solidFill>
          <a:ln w="9525" cap="flat" cmpd="sng" algn="ctr">
            <a:noFill/>
            <a:prstDash val="solid"/>
            <a:round/>
            <a:headEnd type="none" w="med" len="med"/>
            <a:tailEnd type="none" w="med" len="med"/>
          </a:ln>
          <a:effectLst/>
        </p:spPr>
        <p:txBody>
          <a:bodyPr vert="horz" wrap="square" lIns="180000" tIns="36000" rIns="36000" bIns="36000" numCol="1" rtlCol="0" anchor="ctr" anchorCtr="0" compatLnSpc="1">
            <a:prstTxWarp prst="textNoShape">
              <a:avLst/>
            </a:prstTxWarp>
          </a:bodyPr>
          <a:lstStyle/>
          <a:p>
            <a:pPr marL="0" marR="0" lvl="0" indent="0" algn="l" defTabSz="914400" rtl="0" eaLnBrk="1" fontAlgn="base" latinLnBrk="0" hangingPunct="1">
              <a:lnSpc>
                <a:spcPct val="100000"/>
              </a:lnSpc>
              <a:spcBef>
                <a:spcPts val="600"/>
              </a:spcBef>
              <a:spcAft>
                <a:spcPct val="0"/>
              </a:spcAft>
              <a:buClr>
                <a:srgbClr val="0099FF"/>
              </a:buClr>
              <a:buSzTx/>
              <a:buFontTx/>
              <a:buNone/>
              <a:tabLst/>
              <a:defRPr/>
            </a:pPr>
            <a:r>
              <a:rPr kumimoji="0" lang="en-GB" altLang="ja-JP" sz="1600" b="0" i="0" u="none" strike="noStrike" kern="0" cap="none" spc="0" normalizeH="0" baseline="0" noProof="0">
                <a:ln>
                  <a:noFill/>
                </a:ln>
                <a:solidFill>
                  <a:schemeClr val="bg1"/>
                </a:solidFill>
                <a:effectLst/>
                <a:uLnTx/>
                <a:uFillTx/>
                <a:latin typeface="DM Sans"/>
                <a:ea typeface="Fira Sans" panose="020B0503050000020004" pitchFamily="34" charset="0"/>
                <a:cs typeface="Arial" charset="0"/>
              </a:rPr>
              <a:t>The ROS reduction leads to drop inflammation reactions and then to reduce skin irritation and redness</a:t>
            </a:r>
          </a:p>
        </p:txBody>
      </p:sp>
      <p:pic>
        <p:nvPicPr>
          <p:cNvPr id="8" name="Picture 7">
            <a:extLst>
              <a:ext uri="{FF2B5EF4-FFF2-40B4-BE49-F238E27FC236}">
                <a16:creationId xmlns:a16="http://schemas.microsoft.com/office/drawing/2014/main" id="{41081862-7BA2-D492-2277-D3201CED29B3}"/>
              </a:ext>
            </a:extLst>
          </p:cNvPr>
          <p:cNvPicPr>
            <a:picLocks noChangeAspect="1"/>
          </p:cNvPicPr>
          <p:nvPr/>
        </p:nvPicPr>
        <p:blipFill>
          <a:blip r:embed="rId7">
            <a:extLst>
              <a:ext uri="{28A0092B-C50C-407E-A947-70E740481C1C}">
                <a14:useLocalDpi xmlns:a14="http://schemas.microsoft.com/office/drawing/2010/main" val="0"/>
              </a:ext>
            </a:extLst>
          </a:blip>
          <a:srcRect/>
          <a:stretch/>
        </p:blipFill>
        <p:spPr>
          <a:xfrm>
            <a:off x="10965956" y="303142"/>
            <a:ext cx="962683" cy="418410"/>
          </a:xfrm>
          <a:prstGeom prst="rect">
            <a:avLst/>
          </a:prstGeom>
        </p:spPr>
      </p:pic>
      <p:graphicFrame>
        <p:nvGraphicFramePr>
          <p:cNvPr id="14" name="Chart 13">
            <a:extLst>
              <a:ext uri="{FF2B5EF4-FFF2-40B4-BE49-F238E27FC236}">
                <a16:creationId xmlns:a16="http://schemas.microsoft.com/office/drawing/2014/main" id="{D4CD3165-C4B1-9B75-049D-E9ABEB3A4BBC}"/>
              </a:ext>
            </a:extLst>
          </p:cNvPr>
          <p:cNvGraphicFramePr/>
          <p:nvPr>
            <p:extLst>
              <p:ext uri="{D42A27DB-BD31-4B8C-83A1-F6EECF244321}">
                <p14:modId xmlns:p14="http://schemas.microsoft.com/office/powerpoint/2010/main" val="3717545914"/>
              </p:ext>
            </p:extLst>
          </p:nvPr>
        </p:nvGraphicFramePr>
        <p:xfrm>
          <a:off x="236681" y="2050954"/>
          <a:ext cx="5257656" cy="3232034"/>
        </p:xfrm>
        <a:graphic>
          <a:graphicData uri="http://schemas.openxmlformats.org/drawingml/2006/chart">
            <c:chart xmlns:c="http://schemas.openxmlformats.org/drawingml/2006/chart" xmlns:r="http://schemas.openxmlformats.org/officeDocument/2006/relationships" r:id="rId8"/>
          </a:graphicData>
        </a:graphic>
      </p:graphicFrame>
      <p:sp>
        <p:nvSpPr>
          <p:cNvPr id="15" name="Tekstvak 9">
            <a:extLst>
              <a:ext uri="{FF2B5EF4-FFF2-40B4-BE49-F238E27FC236}">
                <a16:creationId xmlns:a16="http://schemas.microsoft.com/office/drawing/2014/main" id="{443B02AE-EB76-AFCE-E19C-E1D08110C6B1}"/>
              </a:ext>
            </a:extLst>
          </p:cNvPr>
          <p:cNvSpPr txBox="1"/>
          <p:nvPr/>
        </p:nvSpPr>
        <p:spPr>
          <a:xfrm>
            <a:off x="2444373" y="2219122"/>
            <a:ext cx="288778" cy="169277"/>
          </a:xfrm>
          <a:prstGeom prst="rect">
            <a:avLst/>
          </a:prstGeom>
          <a:noFill/>
        </p:spPr>
        <p:txBody>
          <a:bodyPr wrap="square" lIns="0" tIns="0" rIns="0" bIns="0" rtlCol="0">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100" b="1" i="0" u="none" strike="noStrike" kern="1200" cap="none" spc="0" normalizeH="0" baseline="0" noProof="0">
                <a:ln>
                  <a:noFill/>
                </a:ln>
                <a:solidFill>
                  <a:prstClr val="black"/>
                </a:solidFill>
                <a:effectLst/>
                <a:uLnTx/>
                <a:uFillTx/>
                <a:latin typeface="DM Sans"/>
                <a:ea typeface="Fira Sans" panose="020B0503050000020004" pitchFamily="34" charset="0"/>
                <a:cs typeface="Arial" charset="0"/>
              </a:rPr>
              <a:t>***</a:t>
            </a:r>
          </a:p>
        </p:txBody>
      </p:sp>
      <p:sp>
        <p:nvSpPr>
          <p:cNvPr id="16" name="Tekstvak 9">
            <a:extLst>
              <a:ext uri="{FF2B5EF4-FFF2-40B4-BE49-F238E27FC236}">
                <a16:creationId xmlns:a16="http://schemas.microsoft.com/office/drawing/2014/main" id="{11BD33EF-E049-6996-1846-08EF0655809A}"/>
              </a:ext>
            </a:extLst>
          </p:cNvPr>
          <p:cNvSpPr txBox="1"/>
          <p:nvPr/>
        </p:nvSpPr>
        <p:spPr>
          <a:xfrm>
            <a:off x="4659488" y="2990390"/>
            <a:ext cx="288778" cy="169277"/>
          </a:xfrm>
          <a:prstGeom prst="rect">
            <a:avLst/>
          </a:prstGeom>
          <a:noFill/>
        </p:spPr>
        <p:txBody>
          <a:bodyPr wrap="square" lIns="0" tIns="0" rIns="0" bIns="0" rtlCol="0">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100" b="1" i="0" u="none" strike="noStrike" kern="1200" cap="none" spc="0" normalizeH="0" baseline="0" noProof="0">
                <a:ln>
                  <a:noFill/>
                </a:ln>
                <a:solidFill>
                  <a:prstClr val="black"/>
                </a:solidFill>
                <a:effectLst/>
                <a:uLnTx/>
                <a:uFillTx/>
                <a:latin typeface="DM Sans"/>
                <a:ea typeface="Fira Sans" panose="020B0503050000020004" pitchFamily="34" charset="0"/>
                <a:cs typeface="Arial" charset="0"/>
              </a:rPr>
              <a:t>*</a:t>
            </a:r>
          </a:p>
        </p:txBody>
      </p:sp>
    </p:spTree>
    <p:extLst>
      <p:ext uri="{BB962C8B-B14F-4D97-AF65-F5344CB8AC3E}">
        <p14:creationId xmlns:p14="http://schemas.microsoft.com/office/powerpoint/2010/main" val="71014780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 name="Tijdelijke aanduiding voor dianummer 1">
            <a:extLst>
              <a:ext uri="{FF2B5EF4-FFF2-40B4-BE49-F238E27FC236}">
                <a16:creationId xmlns:a16="http://schemas.microsoft.com/office/drawing/2014/main" id="{68BE2366-6C1F-4457-A910-44BB6C9CCD91}"/>
              </a:ext>
            </a:extLst>
          </p:cNvPr>
          <p:cNvSpPr txBox="1">
            <a:spLocks/>
          </p:cNvSpPr>
          <p:nvPr/>
        </p:nvSpPr>
        <p:spPr>
          <a:xfrm>
            <a:off x="8610600" y="6356350"/>
            <a:ext cx="2743200" cy="365125"/>
          </a:xfrm>
          <a:prstGeom prst="rect">
            <a:avLst/>
          </a:prstGeom>
        </p:spPr>
        <p:txBody>
          <a:bodyPr vert="horz" lIns="91440" tIns="45720" rIns="91440" bIns="45720" rtlCol="0" anchor="ctr"/>
          <a:lstStyle>
            <a:defPPr>
              <a:defRPr lang="nl-NL"/>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B8A67461-FAA1-C94F-ACA7-96AB24E3641A}" type="slidenum">
              <a:rPr kumimoji="0" lang="en-US" sz="1200" b="0" i="0" u="none" strike="noStrike" kern="1200" cap="none" spc="0" normalizeH="0" baseline="0" noProof="0" smtClean="0">
                <a:ln>
                  <a:noFill/>
                </a:ln>
                <a:solidFill>
                  <a:prstClr val="black">
                    <a:lumMod val="50000"/>
                    <a:lumOff val="50000"/>
                  </a:prstClr>
                </a:solidFill>
                <a:effectLst/>
                <a:uLnTx/>
                <a:uFillTx/>
                <a:latin typeface="DM Sans" pitchFamily="2" charset="0"/>
                <a:ea typeface="Fira Sans" panose="020B0503050000020004" pitchFamily="34" charset="0"/>
                <a:cs typeface="+mn-cs"/>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en-US" sz="1200" b="0" i="0" u="none" strike="noStrike" kern="1200" cap="none" spc="0" normalizeH="0" baseline="0" noProof="0">
              <a:ln>
                <a:noFill/>
              </a:ln>
              <a:solidFill>
                <a:prstClr val="black">
                  <a:lumMod val="50000"/>
                  <a:lumOff val="50000"/>
                </a:prstClr>
              </a:solidFill>
              <a:effectLst/>
              <a:uLnTx/>
              <a:uFillTx/>
              <a:latin typeface="DM Sans" pitchFamily="2" charset="0"/>
              <a:ea typeface="Fira Sans" panose="020B0503050000020004" pitchFamily="34" charset="0"/>
              <a:cs typeface="+mn-cs"/>
            </a:endParaRPr>
          </a:p>
        </p:txBody>
      </p:sp>
      <p:sp>
        <p:nvSpPr>
          <p:cNvPr id="51" name="Tekstvak 9">
            <a:extLst>
              <a:ext uri="{FF2B5EF4-FFF2-40B4-BE49-F238E27FC236}">
                <a16:creationId xmlns:a16="http://schemas.microsoft.com/office/drawing/2014/main" id="{52AA8324-3631-447A-963B-3446CB60716A}"/>
              </a:ext>
            </a:extLst>
          </p:cNvPr>
          <p:cNvSpPr txBox="1"/>
          <p:nvPr/>
        </p:nvSpPr>
        <p:spPr>
          <a:xfrm>
            <a:off x="302400" y="1342800"/>
            <a:ext cx="8754659" cy="246221"/>
          </a:xfrm>
          <a:prstGeom prst="rect">
            <a:avLst/>
          </a:prstGeom>
          <a:noFill/>
        </p:spPr>
        <p:txBody>
          <a:bodyPr wrap="square" lIns="0" tIns="0" rIns="0" bIns="0"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GB" sz="1600" b="1" i="0" u="none" strike="noStrike" kern="1200" cap="none" spc="0" normalizeH="0" baseline="0" noProof="0">
                <a:ln>
                  <a:noFill/>
                </a:ln>
                <a:solidFill>
                  <a:prstClr val="black"/>
                </a:solidFill>
                <a:effectLst/>
                <a:uLnTx/>
                <a:uFillTx/>
                <a:latin typeface="DM Sans"/>
                <a:ea typeface="Fira Sans" panose="020B0503050000020004" pitchFamily="34" charset="0"/>
                <a:cs typeface="Arial" charset="0"/>
              </a:rPr>
              <a:t>Significant reduction of carbonylated protein levels (blue light 380-470 nm)</a:t>
            </a:r>
          </a:p>
        </p:txBody>
      </p:sp>
      <p:sp>
        <p:nvSpPr>
          <p:cNvPr id="53" name="Textfeld 5">
            <a:extLst>
              <a:ext uri="{FF2B5EF4-FFF2-40B4-BE49-F238E27FC236}">
                <a16:creationId xmlns:a16="http://schemas.microsoft.com/office/drawing/2014/main" id="{9CB381E2-13A4-4EBC-9993-120B756AC257}"/>
              </a:ext>
            </a:extLst>
          </p:cNvPr>
          <p:cNvSpPr txBox="1"/>
          <p:nvPr/>
        </p:nvSpPr>
        <p:spPr>
          <a:xfrm>
            <a:off x="7491599" y="2030400"/>
            <a:ext cx="4397999" cy="1120435"/>
          </a:xfrm>
          <a:prstGeom prst="rect">
            <a:avLst/>
          </a:prstGeom>
          <a:noFill/>
        </p:spPr>
        <p:txBody>
          <a:bodyPr wrap="square" lIns="0" tIns="0" rIns="0" bIns="0" rtlCol="0">
            <a:spAutoFit/>
          </a:bodyPr>
          <a:lstStyle/>
          <a:p>
            <a:pPr marL="363600" marR="0" lvl="0" indent="-363600" algn="l" defTabSz="914400" rtl="0" eaLnBrk="1" fontAlgn="auto" latinLnBrk="0" hangingPunct="1">
              <a:lnSpc>
                <a:spcPct val="90000"/>
              </a:lnSpc>
              <a:spcBef>
                <a:spcPts val="500"/>
              </a:spcBef>
              <a:spcAft>
                <a:spcPts val="400"/>
              </a:spcAft>
              <a:buClr>
                <a:srgbClr val="084337"/>
              </a:buClr>
              <a:buSzPct val="90000"/>
              <a:buFont typeface="Wingdings" panose="05000000000000000000" pitchFamily="2" charset="2"/>
              <a:buChar char="l"/>
              <a:tabLst/>
              <a:defRPr/>
            </a:pPr>
            <a:r>
              <a:rPr kumimoji="0" lang="en-GB" sz="1600" b="0" i="0" u="none" strike="noStrike" kern="1200" cap="none" spc="0" normalizeH="0" baseline="0" noProof="0">
                <a:ln>
                  <a:noFill/>
                </a:ln>
                <a:solidFill>
                  <a:prstClr val="black"/>
                </a:solidFill>
                <a:effectLst/>
                <a:uLnTx/>
                <a:uFillTx/>
                <a:latin typeface="DM Sans"/>
                <a:ea typeface="Fira Sans" panose="020B0503050000020004" pitchFamily="34" charset="0"/>
                <a:cs typeface="+mn-cs"/>
              </a:rPr>
              <a:t>Skin biopsies in culture.</a:t>
            </a:r>
          </a:p>
          <a:p>
            <a:pPr marL="363600" marR="0" lvl="0" indent="-363600" algn="l" defTabSz="914400" rtl="0" eaLnBrk="1" fontAlgn="auto" latinLnBrk="0" hangingPunct="1">
              <a:lnSpc>
                <a:spcPct val="90000"/>
              </a:lnSpc>
              <a:spcBef>
                <a:spcPts val="500"/>
              </a:spcBef>
              <a:spcAft>
                <a:spcPts val="400"/>
              </a:spcAft>
              <a:buClr>
                <a:srgbClr val="084337"/>
              </a:buClr>
              <a:buSzPct val="90000"/>
              <a:buFont typeface="Wingdings" panose="05000000000000000000" pitchFamily="2" charset="2"/>
              <a:buChar char="l"/>
              <a:tabLst/>
              <a:defRPr/>
            </a:pPr>
            <a:r>
              <a:rPr kumimoji="0" lang="en-GB" sz="1600" b="0" i="0" u="none" strike="noStrike" kern="1200" cap="none" spc="0" normalizeH="0" baseline="0" noProof="0">
                <a:ln>
                  <a:noFill/>
                </a:ln>
                <a:solidFill>
                  <a:prstClr val="black"/>
                </a:solidFill>
                <a:effectLst/>
                <a:uLnTx/>
                <a:uFillTx/>
                <a:latin typeface="DM Sans"/>
                <a:ea typeface="Fira Sans" panose="020B0503050000020004" pitchFamily="34" charset="0"/>
                <a:cs typeface="+mn-cs"/>
              </a:rPr>
              <a:t>Topical treatment with products before and after blue light irradiation (100J/cm2).</a:t>
            </a:r>
          </a:p>
          <a:p>
            <a:pPr marL="363600" marR="0" lvl="0" indent="-363600" algn="l" defTabSz="914400" rtl="0" eaLnBrk="1" fontAlgn="auto" latinLnBrk="0" hangingPunct="1">
              <a:lnSpc>
                <a:spcPct val="90000"/>
              </a:lnSpc>
              <a:spcBef>
                <a:spcPts val="500"/>
              </a:spcBef>
              <a:spcAft>
                <a:spcPts val="400"/>
              </a:spcAft>
              <a:buClr>
                <a:srgbClr val="084337"/>
              </a:buClr>
              <a:buSzPct val="90000"/>
              <a:buFont typeface="Wingdings" panose="05000000000000000000" pitchFamily="2" charset="2"/>
              <a:buChar char="l"/>
              <a:tabLst/>
              <a:defRPr/>
            </a:pPr>
            <a:r>
              <a:rPr kumimoji="0" lang="en-GB" sz="1600" b="0" i="0" u="none" strike="noStrike" kern="1200" cap="none" spc="0" normalizeH="0" baseline="0" noProof="0">
                <a:ln>
                  <a:noFill/>
                </a:ln>
                <a:solidFill>
                  <a:prstClr val="black"/>
                </a:solidFill>
                <a:effectLst/>
                <a:uLnTx/>
                <a:uFillTx/>
                <a:latin typeface="DM Sans"/>
                <a:ea typeface="Fira Sans" panose="020B0503050000020004" pitchFamily="34" charset="0"/>
                <a:cs typeface="+mn-cs"/>
              </a:rPr>
              <a:t>Donor: 65-year-old female</a:t>
            </a:r>
          </a:p>
        </p:txBody>
      </p:sp>
      <p:sp>
        <p:nvSpPr>
          <p:cNvPr id="2" name="Title 1">
            <a:extLst>
              <a:ext uri="{FF2B5EF4-FFF2-40B4-BE49-F238E27FC236}">
                <a16:creationId xmlns:a16="http://schemas.microsoft.com/office/drawing/2014/main" id="{83332EDE-3E0B-C6D8-4D78-6D64065FA9E1}"/>
              </a:ext>
            </a:extLst>
          </p:cNvPr>
          <p:cNvSpPr>
            <a:spLocks noGrp="1"/>
          </p:cNvSpPr>
          <p:nvPr>
            <p:ph type="title"/>
          </p:nvPr>
        </p:nvSpPr>
        <p:spPr/>
        <p:txBody>
          <a:bodyPr/>
          <a:lstStyle/>
          <a:p>
            <a:r>
              <a:rPr lang="en-US"/>
              <a:t>Premature skin aging</a:t>
            </a:r>
          </a:p>
        </p:txBody>
      </p:sp>
      <p:sp>
        <p:nvSpPr>
          <p:cNvPr id="3" name="Slide Number Placeholder 4">
            <a:extLst>
              <a:ext uri="{FF2B5EF4-FFF2-40B4-BE49-F238E27FC236}">
                <a16:creationId xmlns:a16="http://schemas.microsoft.com/office/drawing/2014/main" id="{AABCA368-EB7D-D174-8C81-5C86C41077AB}"/>
              </a:ext>
            </a:extLst>
          </p:cNvPr>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E118D48E-C7CB-6244-969D-7BAEA9B6226C}" type="slidenum">
              <a:rPr kumimoji="0" lang="en-US" sz="1300" b="0" i="0" u="none" strike="noStrike" kern="1200" cap="none" spc="0" normalizeH="0" baseline="0" noProof="0" smtClean="0">
                <a:ln>
                  <a:noFill/>
                </a:ln>
                <a:solidFill>
                  <a:prstClr val="black"/>
                </a:solidFill>
                <a:effectLst/>
                <a:uLnTx/>
                <a:uFillTx/>
                <a:latin typeface="DM Sans"/>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10</a:t>
            </a:fld>
            <a:endParaRPr kumimoji="0" lang="en-US" sz="1300" b="0" i="0" u="none" strike="noStrike" kern="1200" cap="none" spc="0" normalizeH="0" baseline="0" noProof="0">
              <a:ln>
                <a:noFill/>
              </a:ln>
              <a:solidFill>
                <a:prstClr val="black"/>
              </a:solidFill>
              <a:effectLst/>
              <a:uLnTx/>
              <a:uFillTx/>
              <a:latin typeface="DM Sans"/>
              <a:ea typeface="+mn-ea"/>
              <a:cs typeface="+mn-cs"/>
            </a:endParaRPr>
          </a:p>
        </p:txBody>
      </p:sp>
      <p:sp>
        <p:nvSpPr>
          <p:cNvPr id="4" name="Text Placeholder 3">
            <a:extLst>
              <a:ext uri="{FF2B5EF4-FFF2-40B4-BE49-F238E27FC236}">
                <a16:creationId xmlns:a16="http://schemas.microsoft.com/office/drawing/2014/main" id="{1331EF37-7493-444D-30D1-6DB22BF4641B}"/>
              </a:ext>
            </a:extLst>
          </p:cNvPr>
          <p:cNvSpPr>
            <a:spLocks noGrp="1"/>
          </p:cNvSpPr>
          <p:nvPr>
            <p:ph type="body" idx="11"/>
          </p:nvPr>
        </p:nvSpPr>
        <p:spPr/>
        <p:txBody>
          <a:bodyPr/>
          <a:lstStyle/>
          <a:p>
            <a:r>
              <a:rPr lang="en-US" b="0">
                <a:solidFill>
                  <a:srgbClr val="084337"/>
                </a:solidFill>
              </a:rPr>
              <a:t>PEPHA®-AGE CB reduces blue light induced carbonylated proteins up to 61%</a:t>
            </a:r>
          </a:p>
        </p:txBody>
      </p:sp>
      <p:sp>
        <p:nvSpPr>
          <p:cNvPr id="32" name="Text Placeholder 31">
            <a:extLst>
              <a:ext uri="{FF2B5EF4-FFF2-40B4-BE49-F238E27FC236}">
                <a16:creationId xmlns:a16="http://schemas.microsoft.com/office/drawing/2014/main" id="{BF2259F9-0535-9DF6-D1CA-8BB6A64142F5}"/>
              </a:ext>
            </a:extLst>
          </p:cNvPr>
          <p:cNvSpPr>
            <a:spLocks noGrp="1"/>
          </p:cNvSpPr>
          <p:nvPr>
            <p:ph type="body" sz="quarter" idx="23"/>
          </p:nvPr>
        </p:nvSpPr>
        <p:spPr>
          <a:xfrm>
            <a:off x="302399" y="6226098"/>
            <a:ext cx="3528001" cy="116604"/>
          </a:xfrm>
        </p:spPr>
        <p:txBody>
          <a:bodyPr/>
          <a:lstStyle/>
          <a:p>
            <a:r>
              <a:rPr lang="en-GB"/>
              <a:t>*** p&lt;0.001 vs irradiated blue light; *p,0.05 vs irradiated blue light</a:t>
            </a:r>
          </a:p>
        </p:txBody>
      </p:sp>
      <p:sp>
        <p:nvSpPr>
          <p:cNvPr id="36" name="Rounded Rectangle 7">
            <a:extLst>
              <a:ext uri="{FF2B5EF4-FFF2-40B4-BE49-F238E27FC236}">
                <a16:creationId xmlns:a16="http://schemas.microsoft.com/office/drawing/2014/main" id="{B94C5B63-DCB2-8215-E8B2-0284D29BFF7B}"/>
              </a:ext>
            </a:extLst>
          </p:cNvPr>
          <p:cNvSpPr/>
          <p:nvPr/>
        </p:nvSpPr>
        <p:spPr bwMode="auto">
          <a:xfrm>
            <a:off x="0" y="5400000"/>
            <a:ext cx="6795655" cy="576384"/>
          </a:xfrm>
          <a:prstGeom prst="roundRect">
            <a:avLst>
              <a:gd name="adj" fmla="val 0"/>
            </a:avLst>
          </a:prstGeom>
          <a:solidFill>
            <a:srgbClr val="084337"/>
          </a:solidFill>
          <a:ln w="9525" cap="flat" cmpd="sng" algn="ctr">
            <a:noFill/>
            <a:prstDash val="solid"/>
            <a:round/>
            <a:headEnd type="none" w="med" len="med"/>
            <a:tailEnd type="none" w="med" len="med"/>
          </a:ln>
          <a:effectLst/>
        </p:spPr>
        <p:txBody>
          <a:bodyPr vert="horz" wrap="square" lIns="180000" tIns="36000" rIns="36000" bIns="36000" numCol="1" rtlCol="0" anchor="ctr" anchorCtr="0" compatLnSpc="1">
            <a:prstTxWarp prst="textNoShape">
              <a:avLst/>
            </a:prstTxWarp>
          </a:bodyPr>
          <a:lstStyle/>
          <a:p>
            <a:pPr marL="0" marR="0" lvl="0" indent="0" algn="l" defTabSz="914400" rtl="0" eaLnBrk="1" fontAlgn="base" latinLnBrk="0" hangingPunct="1">
              <a:lnSpc>
                <a:spcPct val="100000"/>
              </a:lnSpc>
              <a:spcBef>
                <a:spcPts val="600"/>
              </a:spcBef>
              <a:spcAft>
                <a:spcPct val="0"/>
              </a:spcAft>
              <a:buClr>
                <a:srgbClr val="0099FF"/>
              </a:buClr>
              <a:buSzTx/>
              <a:buFontTx/>
              <a:buNone/>
              <a:tabLst/>
              <a:defRPr/>
            </a:pPr>
            <a:r>
              <a:rPr kumimoji="0" lang="en-GB" altLang="ja-JP" sz="1600" b="0" i="0" u="none" strike="noStrike" kern="0" cap="none" spc="0" normalizeH="0" baseline="0" noProof="0">
                <a:ln>
                  <a:noFill/>
                </a:ln>
                <a:solidFill>
                  <a:schemeClr val="bg1"/>
                </a:solidFill>
                <a:effectLst/>
                <a:uLnTx/>
                <a:uFillTx/>
                <a:latin typeface="DM Sans"/>
                <a:ea typeface="Fira Sans" panose="020B0503050000020004" pitchFamily="34" charset="0"/>
                <a:cs typeface="Arial" charset="0"/>
              </a:rPr>
              <a:t>Carbonylated proteins result from an irreversible oxidative damage and give a yellowish/brownish </a:t>
            </a:r>
            <a:r>
              <a:rPr kumimoji="0" lang="en-GB" altLang="ja-JP" sz="1600" b="0" i="0" u="none" strike="noStrike" kern="0" cap="none" spc="0" normalizeH="0" baseline="0" noProof="0" err="1">
                <a:ln>
                  <a:noFill/>
                </a:ln>
                <a:solidFill>
                  <a:schemeClr val="bg1"/>
                </a:solidFill>
                <a:effectLst/>
                <a:uLnTx/>
                <a:uFillTx/>
                <a:latin typeface="DM Sans"/>
                <a:ea typeface="Fira Sans" panose="020B0503050000020004" pitchFamily="34" charset="0"/>
                <a:cs typeface="Arial" charset="0"/>
              </a:rPr>
              <a:t>color</a:t>
            </a:r>
            <a:r>
              <a:rPr kumimoji="0" lang="en-GB" altLang="ja-JP" sz="1600" b="0" i="0" u="none" strike="noStrike" kern="0" cap="none" spc="0" normalizeH="0" baseline="0" noProof="0">
                <a:ln>
                  <a:noFill/>
                </a:ln>
                <a:solidFill>
                  <a:schemeClr val="bg1"/>
                </a:solidFill>
                <a:effectLst/>
                <a:uLnTx/>
                <a:uFillTx/>
                <a:latin typeface="DM Sans"/>
                <a:ea typeface="Fira Sans" panose="020B0503050000020004" pitchFamily="34" charset="0"/>
                <a:cs typeface="Arial" charset="0"/>
              </a:rPr>
              <a:t> to the skin</a:t>
            </a:r>
          </a:p>
        </p:txBody>
      </p:sp>
      <p:pic>
        <p:nvPicPr>
          <p:cNvPr id="6" name="Picture 5">
            <a:extLst>
              <a:ext uri="{FF2B5EF4-FFF2-40B4-BE49-F238E27FC236}">
                <a16:creationId xmlns:a16="http://schemas.microsoft.com/office/drawing/2014/main" id="{D1908C14-D074-184E-2586-492D738538AB}"/>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10965956" y="303142"/>
            <a:ext cx="962683" cy="418410"/>
          </a:xfrm>
          <a:prstGeom prst="rect">
            <a:avLst/>
          </a:prstGeom>
        </p:spPr>
      </p:pic>
      <p:graphicFrame>
        <p:nvGraphicFramePr>
          <p:cNvPr id="7" name="Chart 6">
            <a:extLst>
              <a:ext uri="{FF2B5EF4-FFF2-40B4-BE49-F238E27FC236}">
                <a16:creationId xmlns:a16="http://schemas.microsoft.com/office/drawing/2014/main" id="{44D4ACE3-FD45-BBD7-40F5-FF47945BB076}"/>
              </a:ext>
            </a:extLst>
          </p:cNvPr>
          <p:cNvGraphicFramePr>
            <a:graphicFrameLocks noGrp="1"/>
          </p:cNvGraphicFramePr>
          <p:nvPr>
            <p:extLst>
              <p:ext uri="{D42A27DB-BD31-4B8C-83A1-F6EECF244321}">
                <p14:modId xmlns:p14="http://schemas.microsoft.com/office/powerpoint/2010/main" val="1829446108"/>
              </p:ext>
            </p:extLst>
          </p:nvPr>
        </p:nvGraphicFramePr>
        <p:xfrm>
          <a:off x="219443" y="1957763"/>
          <a:ext cx="6400759" cy="3391997"/>
        </p:xfrm>
        <a:graphic>
          <a:graphicData uri="http://schemas.openxmlformats.org/drawingml/2006/chart">
            <c:chart xmlns:c="http://schemas.openxmlformats.org/drawingml/2006/chart" xmlns:r="http://schemas.openxmlformats.org/officeDocument/2006/relationships" r:id="rId4"/>
          </a:graphicData>
        </a:graphic>
      </p:graphicFrame>
      <p:sp>
        <p:nvSpPr>
          <p:cNvPr id="8" name="Tekstvak 9">
            <a:extLst>
              <a:ext uri="{FF2B5EF4-FFF2-40B4-BE49-F238E27FC236}">
                <a16:creationId xmlns:a16="http://schemas.microsoft.com/office/drawing/2014/main" id="{9AA3449A-CC96-6092-E69A-C86DDAFD888D}"/>
              </a:ext>
            </a:extLst>
          </p:cNvPr>
          <p:cNvSpPr txBox="1"/>
          <p:nvPr/>
        </p:nvSpPr>
        <p:spPr>
          <a:xfrm>
            <a:off x="5644226" y="3209483"/>
            <a:ext cx="288778" cy="169277"/>
          </a:xfrm>
          <a:prstGeom prst="rect">
            <a:avLst/>
          </a:prstGeom>
          <a:noFill/>
        </p:spPr>
        <p:txBody>
          <a:bodyPr wrap="square" lIns="0" tIns="0" rIns="0" bIns="0" rtlCol="0">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100" b="1" i="0" u="none" strike="noStrike" kern="1200" cap="none" spc="0" normalizeH="0" baseline="0" noProof="0">
                <a:ln>
                  <a:noFill/>
                </a:ln>
                <a:solidFill>
                  <a:prstClr val="black"/>
                </a:solidFill>
                <a:effectLst/>
                <a:uLnTx/>
                <a:uFillTx/>
                <a:latin typeface="DM Sans"/>
                <a:ea typeface="Fira Sans" panose="020B0503050000020004" pitchFamily="34" charset="0"/>
                <a:cs typeface="Arial" charset="0"/>
              </a:rPr>
              <a:t>*</a:t>
            </a:r>
          </a:p>
        </p:txBody>
      </p:sp>
      <p:sp>
        <p:nvSpPr>
          <p:cNvPr id="10" name="Tekstvak 9">
            <a:extLst>
              <a:ext uri="{FF2B5EF4-FFF2-40B4-BE49-F238E27FC236}">
                <a16:creationId xmlns:a16="http://schemas.microsoft.com/office/drawing/2014/main" id="{446D7871-8764-267F-00F5-EA84548EF8FB}"/>
              </a:ext>
            </a:extLst>
          </p:cNvPr>
          <p:cNvSpPr txBox="1"/>
          <p:nvPr/>
        </p:nvSpPr>
        <p:spPr>
          <a:xfrm>
            <a:off x="4239132" y="3274993"/>
            <a:ext cx="288778" cy="169277"/>
          </a:xfrm>
          <a:prstGeom prst="rect">
            <a:avLst/>
          </a:prstGeom>
          <a:noFill/>
        </p:spPr>
        <p:txBody>
          <a:bodyPr wrap="square" lIns="0" tIns="0" rIns="0" bIns="0" rtlCol="0">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100" b="1" i="0" u="none" strike="noStrike" kern="1200" cap="none" spc="0" normalizeH="0" baseline="0" noProof="0">
                <a:ln>
                  <a:noFill/>
                </a:ln>
                <a:solidFill>
                  <a:prstClr val="black"/>
                </a:solidFill>
                <a:effectLst/>
                <a:uLnTx/>
                <a:uFillTx/>
                <a:latin typeface="DM Sans"/>
                <a:ea typeface="Fira Sans" panose="020B0503050000020004" pitchFamily="34" charset="0"/>
                <a:cs typeface="Arial" charset="0"/>
              </a:rPr>
              <a:t>*</a:t>
            </a:r>
          </a:p>
        </p:txBody>
      </p:sp>
      <p:sp>
        <p:nvSpPr>
          <p:cNvPr id="11" name="Tekstvak 9">
            <a:extLst>
              <a:ext uri="{FF2B5EF4-FFF2-40B4-BE49-F238E27FC236}">
                <a16:creationId xmlns:a16="http://schemas.microsoft.com/office/drawing/2014/main" id="{174CC80C-7BB7-76F4-3968-14CCCE758210}"/>
              </a:ext>
            </a:extLst>
          </p:cNvPr>
          <p:cNvSpPr txBox="1"/>
          <p:nvPr/>
        </p:nvSpPr>
        <p:spPr>
          <a:xfrm>
            <a:off x="1453557" y="3574919"/>
            <a:ext cx="288778" cy="169277"/>
          </a:xfrm>
          <a:prstGeom prst="rect">
            <a:avLst/>
          </a:prstGeom>
          <a:noFill/>
        </p:spPr>
        <p:txBody>
          <a:bodyPr wrap="square" lIns="0" tIns="0" rIns="0" bIns="0" rtlCol="0">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100" b="1" i="0" u="none" strike="noStrike" kern="1200" cap="none" spc="0" normalizeH="0" baseline="0" noProof="0">
                <a:ln>
                  <a:noFill/>
                </a:ln>
                <a:solidFill>
                  <a:prstClr val="black"/>
                </a:solidFill>
                <a:effectLst/>
                <a:uLnTx/>
                <a:uFillTx/>
                <a:latin typeface="DM Sans"/>
                <a:ea typeface="Fira Sans" panose="020B0503050000020004" pitchFamily="34" charset="0"/>
                <a:cs typeface="Arial" charset="0"/>
              </a:rPr>
              <a:t>***</a:t>
            </a:r>
          </a:p>
        </p:txBody>
      </p:sp>
    </p:spTree>
    <p:extLst>
      <p:ext uri="{BB962C8B-B14F-4D97-AF65-F5344CB8AC3E}">
        <p14:creationId xmlns:p14="http://schemas.microsoft.com/office/powerpoint/2010/main" val="383908458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 name="Rectangle 30">
            <a:extLst>
              <a:ext uri="{FF2B5EF4-FFF2-40B4-BE49-F238E27FC236}">
                <a16:creationId xmlns:a16="http://schemas.microsoft.com/office/drawing/2014/main" id="{5BACA9D5-B076-FB13-5437-EEB600D72590}"/>
              </a:ext>
            </a:extLst>
          </p:cNvPr>
          <p:cNvSpPr/>
          <p:nvPr/>
        </p:nvSpPr>
        <p:spPr>
          <a:xfrm>
            <a:off x="0" y="1195974"/>
            <a:ext cx="12192000" cy="4204026"/>
          </a:xfrm>
          <a:prstGeom prst="rect">
            <a:avLst/>
          </a:prstGeom>
          <a:solidFill>
            <a:srgbClr val="F0F0F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schemeClr val="tx1"/>
              </a:solidFill>
              <a:effectLst/>
              <a:uLnTx/>
              <a:uFillTx/>
              <a:latin typeface="DM Sans"/>
              <a:ea typeface="+mn-ea"/>
              <a:cs typeface="+mn-cs"/>
            </a:endParaRPr>
          </a:p>
        </p:txBody>
      </p:sp>
      <p:sp>
        <p:nvSpPr>
          <p:cNvPr id="4" name="Title 3">
            <a:extLst>
              <a:ext uri="{FF2B5EF4-FFF2-40B4-BE49-F238E27FC236}">
                <a16:creationId xmlns:a16="http://schemas.microsoft.com/office/drawing/2014/main" id="{E1808B0F-8F64-4736-0597-2A8A152F354C}"/>
              </a:ext>
            </a:extLst>
          </p:cNvPr>
          <p:cNvSpPr>
            <a:spLocks noGrp="1"/>
          </p:cNvSpPr>
          <p:nvPr>
            <p:ph type="title"/>
          </p:nvPr>
        </p:nvSpPr>
        <p:spPr/>
        <p:txBody>
          <a:bodyPr/>
          <a:lstStyle/>
          <a:p>
            <a:r>
              <a:rPr lang="en-US"/>
              <a:t>Collagen stimulation</a:t>
            </a:r>
          </a:p>
        </p:txBody>
      </p:sp>
      <p:sp>
        <p:nvSpPr>
          <p:cNvPr id="2" name="Slide Number Placeholder 4">
            <a:extLst>
              <a:ext uri="{FF2B5EF4-FFF2-40B4-BE49-F238E27FC236}">
                <a16:creationId xmlns:a16="http://schemas.microsoft.com/office/drawing/2014/main" id="{9D461B22-CF0A-FE79-0FDF-541B021CEBF1}"/>
              </a:ext>
            </a:extLst>
          </p:cNvPr>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E118D48E-C7CB-6244-969D-7BAEA9B6226C}" type="slidenum">
              <a:rPr kumimoji="0" lang="en-US" sz="1300" b="0" i="0" u="none" strike="noStrike" kern="1200" cap="none" spc="0" normalizeH="0" baseline="0" noProof="0" smtClean="0">
                <a:ln>
                  <a:noFill/>
                </a:ln>
                <a:solidFill>
                  <a:prstClr val="black"/>
                </a:solidFill>
                <a:effectLst/>
                <a:uLnTx/>
                <a:uFillTx/>
                <a:latin typeface="DM Sans"/>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11</a:t>
            </a:fld>
            <a:endParaRPr kumimoji="0" lang="en-US" sz="1300" b="0" i="0" u="none" strike="noStrike" kern="1200" cap="none" spc="0" normalizeH="0" baseline="0" noProof="0">
              <a:ln>
                <a:noFill/>
              </a:ln>
              <a:solidFill>
                <a:prstClr val="black"/>
              </a:solidFill>
              <a:effectLst/>
              <a:uLnTx/>
              <a:uFillTx/>
              <a:latin typeface="DM Sans"/>
              <a:ea typeface="+mn-ea"/>
              <a:cs typeface="+mn-cs"/>
            </a:endParaRPr>
          </a:p>
        </p:txBody>
      </p:sp>
      <p:sp>
        <p:nvSpPr>
          <p:cNvPr id="5" name="Text Placeholder 4">
            <a:extLst>
              <a:ext uri="{FF2B5EF4-FFF2-40B4-BE49-F238E27FC236}">
                <a16:creationId xmlns:a16="http://schemas.microsoft.com/office/drawing/2014/main" id="{54992CD5-870F-C489-D1B3-CF333B6548A2}"/>
              </a:ext>
            </a:extLst>
          </p:cNvPr>
          <p:cNvSpPr>
            <a:spLocks noGrp="1"/>
          </p:cNvSpPr>
          <p:nvPr>
            <p:ph type="body" idx="11"/>
          </p:nvPr>
        </p:nvSpPr>
        <p:spPr/>
        <p:txBody>
          <a:bodyPr/>
          <a:lstStyle/>
          <a:p>
            <a:r>
              <a:rPr lang="en-US" b="0">
                <a:solidFill>
                  <a:srgbClr val="084337"/>
                </a:solidFill>
              </a:rPr>
              <a:t>PEPHA®-AGE CB boosts cellular viability and enhances collagen by 34%</a:t>
            </a:r>
          </a:p>
        </p:txBody>
      </p:sp>
      <p:sp>
        <p:nvSpPr>
          <p:cNvPr id="6" name="Tekstvak 9">
            <a:extLst>
              <a:ext uri="{FF2B5EF4-FFF2-40B4-BE49-F238E27FC236}">
                <a16:creationId xmlns:a16="http://schemas.microsoft.com/office/drawing/2014/main" id="{C9286109-6EB9-4839-B000-F631770991A4}"/>
              </a:ext>
            </a:extLst>
          </p:cNvPr>
          <p:cNvSpPr txBox="1"/>
          <p:nvPr/>
        </p:nvSpPr>
        <p:spPr>
          <a:xfrm>
            <a:off x="489281" y="1536058"/>
            <a:ext cx="5588791" cy="215444"/>
          </a:xfrm>
          <a:prstGeom prst="rect">
            <a:avLst/>
          </a:prstGeom>
          <a:noFill/>
        </p:spPr>
        <p:txBody>
          <a:bodyPr wrap="square" lIns="0" tIns="0" rIns="0" bIns="0"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GB" sz="1400" b="1" i="0" u="none" strike="noStrike" kern="1200" cap="none" spc="0" normalizeH="0" baseline="0" noProof="0">
                <a:ln>
                  <a:noFill/>
                </a:ln>
                <a:solidFill>
                  <a:prstClr val="black"/>
                </a:solidFill>
                <a:effectLst/>
                <a:uLnTx/>
                <a:uFillTx/>
                <a:latin typeface="DM Sans"/>
                <a:ea typeface="Fira Sans" panose="020B0503050000020004" pitchFamily="34" charset="0"/>
                <a:cs typeface="Arial" charset="0"/>
              </a:rPr>
              <a:t>Stimulates the viability of human dermal fibroblasts</a:t>
            </a:r>
          </a:p>
        </p:txBody>
      </p:sp>
      <p:sp>
        <p:nvSpPr>
          <p:cNvPr id="7" name="Tekstvak 9">
            <a:extLst>
              <a:ext uri="{FF2B5EF4-FFF2-40B4-BE49-F238E27FC236}">
                <a16:creationId xmlns:a16="http://schemas.microsoft.com/office/drawing/2014/main" id="{E7F47593-5D3B-4C8E-BD41-89F02C980AC1}"/>
              </a:ext>
            </a:extLst>
          </p:cNvPr>
          <p:cNvSpPr txBox="1"/>
          <p:nvPr/>
        </p:nvSpPr>
        <p:spPr>
          <a:xfrm>
            <a:off x="6425115" y="1536984"/>
            <a:ext cx="5503525" cy="215444"/>
          </a:xfrm>
          <a:prstGeom prst="rect">
            <a:avLst/>
          </a:prstGeom>
          <a:noFill/>
        </p:spPr>
        <p:txBody>
          <a:bodyPr wrap="square" lIns="0" tIns="0" rIns="0" bIns="0"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GB" sz="1400" b="1" i="0" u="none" strike="noStrike" kern="1200" cap="none" spc="0" normalizeH="0" baseline="0" noProof="0">
                <a:ln>
                  <a:noFill/>
                </a:ln>
                <a:solidFill>
                  <a:prstClr val="black"/>
                </a:solidFill>
                <a:effectLst/>
                <a:uLnTx/>
                <a:uFillTx/>
                <a:latin typeface="DM Sans"/>
                <a:ea typeface="Fira Sans" panose="020B0503050000020004" pitchFamily="34" charset="0"/>
                <a:cs typeface="Arial" charset="0"/>
              </a:rPr>
              <a:t>Induced total collagen synthesis in human dermal fibroblasts</a:t>
            </a:r>
          </a:p>
        </p:txBody>
      </p:sp>
      <p:sp>
        <p:nvSpPr>
          <p:cNvPr id="9" name="Textfeld 5">
            <a:extLst>
              <a:ext uri="{FF2B5EF4-FFF2-40B4-BE49-F238E27FC236}">
                <a16:creationId xmlns:a16="http://schemas.microsoft.com/office/drawing/2014/main" id="{6C75988D-703D-47A3-8497-DC8DF21CDD40}"/>
              </a:ext>
            </a:extLst>
          </p:cNvPr>
          <p:cNvSpPr txBox="1"/>
          <p:nvPr/>
        </p:nvSpPr>
        <p:spPr>
          <a:xfrm>
            <a:off x="10880214" y="2039193"/>
            <a:ext cx="1134168" cy="1107996"/>
          </a:xfrm>
          <a:prstGeom prst="rect">
            <a:avLst/>
          </a:prstGeom>
          <a:noFill/>
        </p:spPr>
        <p:txBody>
          <a:bodyPr wrap="squar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black">
                    <a:lumMod val="75000"/>
                  </a:prstClr>
                </a:solidFill>
                <a:effectLst/>
                <a:uLnTx/>
                <a:uFillTx/>
                <a:latin typeface="DM Sans"/>
                <a:ea typeface="Fira Sans" panose="020B0503050000020004" pitchFamily="34" charset="0"/>
                <a:cs typeface="+mn-cs"/>
              </a:rPr>
              <a:t>Total collagen content was quantified by Sirus Red staining after 48 h treatment.</a:t>
            </a:r>
          </a:p>
        </p:txBody>
      </p:sp>
      <p:sp>
        <p:nvSpPr>
          <p:cNvPr id="17" name="Textfeld 5">
            <a:extLst>
              <a:ext uri="{FF2B5EF4-FFF2-40B4-BE49-F238E27FC236}">
                <a16:creationId xmlns:a16="http://schemas.microsoft.com/office/drawing/2014/main" id="{6589B626-0C1F-33FB-59B6-FF162F477D8A}"/>
              </a:ext>
            </a:extLst>
          </p:cNvPr>
          <p:cNvSpPr txBox="1"/>
          <p:nvPr/>
        </p:nvSpPr>
        <p:spPr>
          <a:xfrm>
            <a:off x="4733624" y="2043992"/>
            <a:ext cx="1157568" cy="1477328"/>
          </a:xfrm>
          <a:prstGeom prst="rect">
            <a:avLst/>
          </a:prstGeom>
          <a:noFill/>
        </p:spPr>
        <p:txBody>
          <a:bodyPr wrap="squar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black">
                    <a:lumMod val="75000"/>
                  </a:prstClr>
                </a:solidFill>
                <a:effectLst/>
                <a:uLnTx/>
                <a:uFillTx/>
                <a:latin typeface="DM Sans"/>
                <a:ea typeface="Fira Sans" panose="020B0503050000020004" pitchFamily="34" charset="0"/>
                <a:cs typeface="+mn-cs"/>
              </a:rPr>
              <a:t>Cellular viability was analyzed on primary normal human dermal fibroblasts by MTT method after 48 h treatment</a:t>
            </a:r>
          </a:p>
        </p:txBody>
      </p:sp>
      <p:sp>
        <p:nvSpPr>
          <p:cNvPr id="41" name="Rounded Rectangle 7">
            <a:extLst>
              <a:ext uri="{FF2B5EF4-FFF2-40B4-BE49-F238E27FC236}">
                <a16:creationId xmlns:a16="http://schemas.microsoft.com/office/drawing/2014/main" id="{AE9ACD48-4FBB-8AD9-E9AB-D8A519AF5626}"/>
              </a:ext>
            </a:extLst>
          </p:cNvPr>
          <p:cNvSpPr/>
          <p:nvPr/>
        </p:nvSpPr>
        <p:spPr bwMode="auto">
          <a:xfrm>
            <a:off x="0" y="5400000"/>
            <a:ext cx="6795655" cy="576384"/>
          </a:xfrm>
          <a:prstGeom prst="roundRect">
            <a:avLst>
              <a:gd name="adj" fmla="val 0"/>
            </a:avLst>
          </a:prstGeom>
          <a:solidFill>
            <a:srgbClr val="084337"/>
          </a:solidFill>
          <a:ln w="9525" cap="flat" cmpd="sng" algn="ctr">
            <a:noFill/>
            <a:prstDash val="solid"/>
            <a:round/>
            <a:headEnd type="none" w="med" len="med"/>
            <a:tailEnd type="none" w="med" len="med"/>
          </a:ln>
          <a:effectLst/>
        </p:spPr>
        <p:txBody>
          <a:bodyPr vert="horz" wrap="square" lIns="180000" tIns="36000" rIns="36000" bIns="36000" numCol="1" rtlCol="0" anchor="ctr" anchorCtr="0" compatLnSpc="1">
            <a:prstTxWarp prst="textNoShape">
              <a:avLst/>
            </a:prstTxWarp>
          </a:bodyPr>
          <a:lstStyle/>
          <a:p>
            <a:pPr marL="0" marR="0" lvl="0" indent="0" algn="l" defTabSz="914400" rtl="0" eaLnBrk="1" fontAlgn="base" latinLnBrk="0" hangingPunct="1">
              <a:lnSpc>
                <a:spcPct val="100000"/>
              </a:lnSpc>
              <a:spcBef>
                <a:spcPts val="600"/>
              </a:spcBef>
              <a:spcAft>
                <a:spcPct val="0"/>
              </a:spcAft>
              <a:buClr>
                <a:srgbClr val="0099FF"/>
              </a:buClr>
              <a:buSzTx/>
              <a:buFontTx/>
              <a:buNone/>
              <a:tabLst/>
              <a:defRPr/>
            </a:pPr>
            <a:r>
              <a:rPr kumimoji="0" lang="en-GB" altLang="ja-JP" sz="1600" b="0" i="0" u="none" strike="noStrike" kern="0" cap="none" spc="0" normalizeH="0" baseline="0" noProof="0">
                <a:ln>
                  <a:noFill/>
                </a:ln>
                <a:solidFill>
                  <a:schemeClr val="bg1"/>
                </a:solidFill>
                <a:effectLst/>
                <a:uLnTx/>
                <a:uFillTx/>
                <a:latin typeface="DM Sans"/>
                <a:ea typeface="Fira Sans" panose="020B0503050000020004" pitchFamily="34" charset="0"/>
                <a:cs typeface="Arial" charset="0"/>
              </a:rPr>
              <a:t>PEPHA®-AGE CB, at low concentration, stimulates in vitro total collagen up to 34% to reduce visible signs of sunlight induced ageing</a:t>
            </a:r>
          </a:p>
        </p:txBody>
      </p:sp>
      <p:pic>
        <p:nvPicPr>
          <p:cNvPr id="10" name="Picture 9">
            <a:extLst>
              <a:ext uri="{FF2B5EF4-FFF2-40B4-BE49-F238E27FC236}">
                <a16:creationId xmlns:a16="http://schemas.microsoft.com/office/drawing/2014/main" id="{5EB49506-7C5B-A36D-14CD-A4CD9A1DD8E0}"/>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10965956" y="303142"/>
            <a:ext cx="962684" cy="418410"/>
          </a:xfrm>
          <a:prstGeom prst="rect">
            <a:avLst/>
          </a:prstGeom>
        </p:spPr>
      </p:pic>
      <p:cxnSp>
        <p:nvCxnSpPr>
          <p:cNvPr id="12" name="Straight Connector 11">
            <a:extLst>
              <a:ext uri="{FF2B5EF4-FFF2-40B4-BE49-F238E27FC236}">
                <a16:creationId xmlns:a16="http://schemas.microsoft.com/office/drawing/2014/main" id="{651BB24C-9E33-C019-D773-8FD1096D656D}"/>
              </a:ext>
            </a:extLst>
          </p:cNvPr>
          <p:cNvCxnSpPr>
            <a:cxnSpLocks/>
          </p:cNvCxnSpPr>
          <p:nvPr/>
        </p:nvCxnSpPr>
        <p:spPr>
          <a:xfrm>
            <a:off x="6113929" y="1342800"/>
            <a:ext cx="0" cy="3764710"/>
          </a:xfrm>
          <a:prstGeom prst="line">
            <a:avLst/>
          </a:prstGeom>
          <a:ln w="19050">
            <a:solidFill>
              <a:srgbClr val="084337"/>
            </a:solidFill>
          </a:ln>
        </p:spPr>
        <p:style>
          <a:lnRef idx="1">
            <a:schemeClr val="accent1"/>
          </a:lnRef>
          <a:fillRef idx="0">
            <a:schemeClr val="accent1"/>
          </a:fillRef>
          <a:effectRef idx="0">
            <a:schemeClr val="accent1"/>
          </a:effectRef>
          <a:fontRef idx="minor">
            <a:schemeClr val="tx1"/>
          </a:fontRef>
        </p:style>
      </p:cxnSp>
      <p:graphicFrame>
        <p:nvGraphicFramePr>
          <p:cNvPr id="15" name="Chart 14">
            <a:extLst>
              <a:ext uri="{FF2B5EF4-FFF2-40B4-BE49-F238E27FC236}">
                <a16:creationId xmlns:a16="http://schemas.microsoft.com/office/drawing/2014/main" id="{557FEB56-4803-FC31-526E-739BEF5DABD0}"/>
              </a:ext>
            </a:extLst>
          </p:cNvPr>
          <p:cNvGraphicFramePr>
            <a:graphicFrameLocks noGrp="1"/>
          </p:cNvGraphicFramePr>
          <p:nvPr>
            <p:extLst>
              <p:ext uri="{D42A27DB-BD31-4B8C-83A1-F6EECF244321}">
                <p14:modId xmlns:p14="http://schemas.microsoft.com/office/powerpoint/2010/main" val="3045518357"/>
              </p:ext>
            </p:extLst>
          </p:nvPr>
        </p:nvGraphicFramePr>
        <p:xfrm>
          <a:off x="91877" y="1947267"/>
          <a:ext cx="4504680" cy="2817424"/>
        </p:xfrm>
        <a:graphic>
          <a:graphicData uri="http://schemas.openxmlformats.org/drawingml/2006/chart">
            <c:chart xmlns:c="http://schemas.openxmlformats.org/drawingml/2006/chart" xmlns:r="http://schemas.openxmlformats.org/officeDocument/2006/relationships" r:id="rId4"/>
          </a:graphicData>
        </a:graphic>
      </p:graphicFrame>
      <p:sp>
        <p:nvSpPr>
          <p:cNvPr id="16" name="Tekstvak 9">
            <a:extLst>
              <a:ext uri="{FF2B5EF4-FFF2-40B4-BE49-F238E27FC236}">
                <a16:creationId xmlns:a16="http://schemas.microsoft.com/office/drawing/2014/main" id="{BF8C298E-CC70-D37F-1A49-0D9E69ED18E6}"/>
              </a:ext>
            </a:extLst>
          </p:cNvPr>
          <p:cNvSpPr txBox="1"/>
          <p:nvPr/>
        </p:nvSpPr>
        <p:spPr>
          <a:xfrm>
            <a:off x="894309" y="4793053"/>
            <a:ext cx="3416432" cy="184666"/>
          </a:xfrm>
          <a:prstGeom prst="rect">
            <a:avLst/>
          </a:prstGeom>
          <a:noFill/>
        </p:spPr>
        <p:txBody>
          <a:bodyPr wrap="square" lIns="0" tIns="0" rIns="0" bIns="0" rtlCol="0">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GB" sz="1200" b="1" i="0" u="none" strike="noStrike" kern="1200" cap="none" spc="0" normalizeH="0" baseline="0" noProof="0">
                <a:ln>
                  <a:noFill/>
                </a:ln>
                <a:solidFill>
                  <a:prstClr val="black"/>
                </a:solidFill>
                <a:effectLst/>
                <a:uLnTx/>
                <a:uFillTx/>
                <a:latin typeface="DM Sans"/>
                <a:ea typeface="Fira Sans" panose="020B0503050000020004" pitchFamily="34" charset="0"/>
                <a:cs typeface="Arial" charset="0"/>
              </a:rPr>
              <a:t>Scenedesmus dry extract (%)</a:t>
            </a:r>
          </a:p>
        </p:txBody>
      </p:sp>
      <p:sp>
        <p:nvSpPr>
          <p:cNvPr id="18" name="Textfeld 5">
            <a:extLst>
              <a:ext uri="{FF2B5EF4-FFF2-40B4-BE49-F238E27FC236}">
                <a16:creationId xmlns:a16="http://schemas.microsoft.com/office/drawing/2014/main" id="{840032BB-998B-CAF5-021C-2C8DAD95C3D5}"/>
              </a:ext>
            </a:extLst>
          </p:cNvPr>
          <p:cNvSpPr txBox="1"/>
          <p:nvPr/>
        </p:nvSpPr>
        <p:spPr>
          <a:xfrm>
            <a:off x="4733624" y="3927569"/>
            <a:ext cx="1069119" cy="553998"/>
          </a:xfrm>
          <a:prstGeom prst="rect">
            <a:avLst/>
          </a:prstGeom>
          <a:noFill/>
        </p:spPr>
        <p:txBody>
          <a:bodyPr wrap="squar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a:ln>
                  <a:noFill/>
                </a:ln>
                <a:solidFill>
                  <a:prstClr val="black">
                    <a:lumMod val="75000"/>
                  </a:prstClr>
                </a:solidFill>
                <a:effectLst/>
                <a:uLnTx/>
                <a:uFillTx/>
                <a:latin typeface="DM Sans"/>
                <a:ea typeface="Fira Sans" panose="020B0503050000020004" pitchFamily="34" charset="0"/>
                <a:cs typeface="+mn-cs"/>
              </a:rPr>
              <a:t>Mean</a:t>
            </a:r>
            <a:r>
              <a:rPr lang="en-US" sz="900">
                <a:effectLst/>
                <a:latin typeface="Roboto" panose="02000000000000000000" pitchFamily="2" charset="0"/>
              </a:rPr>
              <a:t>±</a:t>
            </a:r>
            <a:r>
              <a:rPr kumimoji="0" lang="en-US" sz="900" b="0" i="0" u="none" strike="noStrike" kern="1200" cap="none" spc="0" normalizeH="0" baseline="0" noProof="0">
                <a:ln>
                  <a:noFill/>
                </a:ln>
                <a:solidFill>
                  <a:prstClr val="black">
                    <a:lumMod val="75000"/>
                  </a:prstClr>
                </a:solidFill>
                <a:effectLst/>
                <a:uLnTx/>
                <a:uFillTx/>
                <a:latin typeface="DM Sans"/>
                <a:ea typeface="Fira Sans" panose="020B0503050000020004" pitchFamily="34" charset="0"/>
                <a:cs typeface="+mn-cs"/>
              </a:rPr>
              <a:t> SD; t-test significance</a:t>
            </a:r>
            <a:br>
              <a:rPr kumimoji="0" lang="en-US" sz="900" b="0" i="0" u="none" strike="noStrike" kern="1200" cap="none" spc="0" normalizeH="0" baseline="0" noProof="0">
                <a:ln>
                  <a:noFill/>
                </a:ln>
                <a:solidFill>
                  <a:prstClr val="black">
                    <a:lumMod val="75000"/>
                  </a:prstClr>
                </a:solidFill>
                <a:effectLst/>
                <a:uLnTx/>
                <a:uFillTx/>
                <a:latin typeface="DM Sans"/>
                <a:ea typeface="Fira Sans" panose="020B0503050000020004" pitchFamily="34" charset="0"/>
                <a:cs typeface="+mn-cs"/>
              </a:rPr>
            </a:br>
            <a:r>
              <a:rPr kumimoji="0" lang="en-US" sz="900" b="0" i="0" u="none" strike="noStrike" kern="1200" cap="none" spc="0" normalizeH="0" baseline="0" noProof="0">
                <a:ln>
                  <a:noFill/>
                </a:ln>
                <a:solidFill>
                  <a:prstClr val="black">
                    <a:lumMod val="75000"/>
                  </a:prstClr>
                </a:solidFill>
                <a:effectLst/>
                <a:uLnTx/>
                <a:uFillTx/>
                <a:latin typeface="DM Sans"/>
                <a:ea typeface="Fira Sans" panose="020B0503050000020004" pitchFamily="34" charset="0"/>
                <a:cs typeface="+mn-cs"/>
              </a:rPr>
              <a:t>* p&lt;0.05;</a:t>
            </a:r>
            <a:br>
              <a:rPr kumimoji="0" lang="en-US" sz="900" b="0" i="0" u="none" strike="noStrike" kern="1200" cap="none" spc="0" normalizeH="0" baseline="0" noProof="0">
                <a:ln>
                  <a:noFill/>
                </a:ln>
                <a:solidFill>
                  <a:prstClr val="black">
                    <a:lumMod val="75000"/>
                  </a:prstClr>
                </a:solidFill>
                <a:effectLst/>
                <a:uLnTx/>
                <a:uFillTx/>
                <a:latin typeface="DM Sans"/>
                <a:ea typeface="Fira Sans" panose="020B0503050000020004" pitchFamily="34" charset="0"/>
                <a:cs typeface="+mn-cs"/>
              </a:rPr>
            </a:br>
            <a:r>
              <a:rPr kumimoji="0" lang="en-US" sz="900" b="0" i="0" u="none" strike="noStrike" kern="1200" cap="none" spc="0" normalizeH="0" baseline="0" noProof="0">
                <a:ln>
                  <a:noFill/>
                </a:ln>
                <a:solidFill>
                  <a:prstClr val="black">
                    <a:lumMod val="75000"/>
                  </a:prstClr>
                </a:solidFill>
                <a:effectLst/>
                <a:uLnTx/>
                <a:uFillTx/>
                <a:latin typeface="DM Sans"/>
                <a:ea typeface="Fira Sans" panose="020B0503050000020004" pitchFamily="34" charset="0"/>
                <a:cs typeface="+mn-cs"/>
              </a:rPr>
              <a:t>** p&lt;0.01 vs control</a:t>
            </a:r>
          </a:p>
        </p:txBody>
      </p:sp>
      <p:cxnSp>
        <p:nvCxnSpPr>
          <p:cNvPr id="19" name="Straight Connector 18">
            <a:extLst>
              <a:ext uri="{FF2B5EF4-FFF2-40B4-BE49-F238E27FC236}">
                <a16:creationId xmlns:a16="http://schemas.microsoft.com/office/drawing/2014/main" id="{9977C28E-C6F6-DBC3-36F0-E238204CA191}"/>
              </a:ext>
            </a:extLst>
          </p:cNvPr>
          <p:cNvCxnSpPr>
            <a:cxnSpLocks/>
          </p:cNvCxnSpPr>
          <p:nvPr/>
        </p:nvCxnSpPr>
        <p:spPr>
          <a:xfrm>
            <a:off x="787736" y="3255299"/>
            <a:ext cx="3660439" cy="0"/>
          </a:xfrm>
          <a:prstGeom prst="line">
            <a:avLst/>
          </a:prstGeom>
          <a:ln w="19050">
            <a:solidFill>
              <a:schemeClr val="tx1"/>
            </a:solidFill>
            <a:prstDash val="dash"/>
          </a:ln>
        </p:spPr>
        <p:style>
          <a:lnRef idx="1">
            <a:schemeClr val="accent1"/>
          </a:lnRef>
          <a:fillRef idx="0">
            <a:schemeClr val="accent1"/>
          </a:fillRef>
          <a:effectRef idx="0">
            <a:schemeClr val="accent1"/>
          </a:effectRef>
          <a:fontRef idx="minor">
            <a:schemeClr val="tx1"/>
          </a:fontRef>
        </p:style>
      </p:cxnSp>
      <p:sp>
        <p:nvSpPr>
          <p:cNvPr id="20" name="Tekstvak 9">
            <a:extLst>
              <a:ext uri="{FF2B5EF4-FFF2-40B4-BE49-F238E27FC236}">
                <a16:creationId xmlns:a16="http://schemas.microsoft.com/office/drawing/2014/main" id="{11F6ECA8-419C-4247-DBE2-6BCFED7CEFBD}"/>
              </a:ext>
            </a:extLst>
          </p:cNvPr>
          <p:cNvSpPr txBox="1"/>
          <p:nvPr/>
        </p:nvSpPr>
        <p:spPr>
          <a:xfrm>
            <a:off x="1735773" y="2799527"/>
            <a:ext cx="288778" cy="153888"/>
          </a:xfrm>
          <a:prstGeom prst="rect">
            <a:avLst/>
          </a:prstGeom>
          <a:noFill/>
        </p:spPr>
        <p:txBody>
          <a:bodyPr wrap="square" lIns="0" tIns="0" rIns="0" bIns="0" rtlCol="0">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DM Sans"/>
                <a:ea typeface="Fira Sans" panose="020B0503050000020004" pitchFamily="34" charset="0"/>
                <a:cs typeface="Arial" charset="0"/>
              </a:rPr>
              <a:t>*</a:t>
            </a:r>
          </a:p>
        </p:txBody>
      </p:sp>
      <p:sp>
        <p:nvSpPr>
          <p:cNvPr id="21" name="Tekstvak 9">
            <a:extLst>
              <a:ext uri="{FF2B5EF4-FFF2-40B4-BE49-F238E27FC236}">
                <a16:creationId xmlns:a16="http://schemas.microsoft.com/office/drawing/2014/main" id="{398EF4B9-E958-15F3-4E93-78A7AE37AF9A}"/>
              </a:ext>
            </a:extLst>
          </p:cNvPr>
          <p:cNvSpPr txBox="1"/>
          <p:nvPr/>
        </p:nvSpPr>
        <p:spPr>
          <a:xfrm>
            <a:off x="2482988" y="2524339"/>
            <a:ext cx="288778" cy="153888"/>
          </a:xfrm>
          <a:prstGeom prst="rect">
            <a:avLst/>
          </a:prstGeom>
          <a:noFill/>
        </p:spPr>
        <p:txBody>
          <a:bodyPr wrap="square" lIns="0" tIns="0" rIns="0" bIns="0" rtlCol="0">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DM Sans"/>
                <a:ea typeface="Fira Sans" panose="020B0503050000020004" pitchFamily="34" charset="0"/>
                <a:cs typeface="Arial" charset="0"/>
              </a:rPr>
              <a:t>**</a:t>
            </a:r>
          </a:p>
        </p:txBody>
      </p:sp>
      <p:sp>
        <p:nvSpPr>
          <p:cNvPr id="22" name="Tekstvak 9">
            <a:extLst>
              <a:ext uri="{FF2B5EF4-FFF2-40B4-BE49-F238E27FC236}">
                <a16:creationId xmlns:a16="http://schemas.microsoft.com/office/drawing/2014/main" id="{C94B8337-6964-2B0B-8D3F-55C939FFE6DC}"/>
              </a:ext>
            </a:extLst>
          </p:cNvPr>
          <p:cNvSpPr txBox="1"/>
          <p:nvPr/>
        </p:nvSpPr>
        <p:spPr>
          <a:xfrm>
            <a:off x="3206843" y="2484288"/>
            <a:ext cx="288778" cy="153888"/>
          </a:xfrm>
          <a:prstGeom prst="rect">
            <a:avLst/>
          </a:prstGeom>
          <a:noFill/>
        </p:spPr>
        <p:txBody>
          <a:bodyPr wrap="square" lIns="0" tIns="0" rIns="0" bIns="0" rtlCol="0">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DM Sans"/>
                <a:ea typeface="Fira Sans" panose="020B0503050000020004" pitchFamily="34" charset="0"/>
                <a:cs typeface="Arial" charset="0"/>
              </a:rPr>
              <a:t>**</a:t>
            </a:r>
          </a:p>
        </p:txBody>
      </p:sp>
      <p:sp>
        <p:nvSpPr>
          <p:cNvPr id="23" name="Tekstvak 9">
            <a:extLst>
              <a:ext uri="{FF2B5EF4-FFF2-40B4-BE49-F238E27FC236}">
                <a16:creationId xmlns:a16="http://schemas.microsoft.com/office/drawing/2014/main" id="{CDE167B5-FD5D-8901-E5B2-61356F47978B}"/>
              </a:ext>
            </a:extLst>
          </p:cNvPr>
          <p:cNvSpPr txBox="1"/>
          <p:nvPr/>
        </p:nvSpPr>
        <p:spPr>
          <a:xfrm>
            <a:off x="3950455" y="2361731"/>
            <a:ext cx="288778" cy="153888"/>
          </a:xfrm>
          <a:prstGeom prst="rect">
            <a:avLst/>
          </a:prstGeom>
          <a:noFill/>
        </p:spPr>
        <p:txBody>
          <a:bodyPr wrap="square" lIns="0" tIns="0" rIns="0" bIns="0" rtlCol="0">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DM Sans"/>
                <a:ea typeface="Fira Sans" panose="020B0503050000020004" pitchFamily="34" charset="0"/>
                <a:cs typeface="Arial" charset="0"/>
              </a:rPr>
              <a:t>**</a:t>
            </a:r>
          </a:p>
        </p:txBody>
      </p:sp>
      <p:graphicFrame>
        <p:nvGraphicFramePr>
          <p:cNvPr id="24" name="Chart 23">
            <a:extLst>
              <a:ext uri="{FF2B5EF4-FFF2-40B4-BE49-F238E27FC236}">
                <a16:creationId xmlns:a16="http://schemas.microsoft.com/office/drawing/2014/main" id="{92554BEC-8380-1961-4681-AEFE855CF64C}"/>
              </a:ext>
            </a:extLst>
          </p:cNvPr>
          <p:cNvGraphicFramePr>
            <a:graphicFrameLocks noGrp="1"/>
          </p:cNvGraphicFramePr>
          <p:nvPr>
            <p:extLst>
              <p:ext uri="{D42A27DB-BD31-4B8C-83A1-F6EECF244321}">
                <p14:modId xmlns:p14="http://schemas.microsoft.com/office/powerpoint/2010/main" val="4223259764"/>
              </p:ext>
            </p:extLst>
          </p:nvPr>
        </p:nvGraphicFramePr>
        <p:xfrm>
          <a:off x="6115626" y="1945147"/>
          <a:ext cx="4504680" cy="2817424"/>
        </p:xfrm>
        <a:graphic>
          <a:graphicData uri="http://schemas.openxmlformats.org/drawingml/2006/chart">
            <c:chart xmlns:c="http://schemas.openxmlformats.org/drawingml/2006/chart" xmlns:r="http://schemas.openxmlformats.org/officeDocument/2006/relationships" r:id="rId5"/>
          </a:graphicData>
        </a:graphic>
      </p:graphicFrame>
      <p:cxnSp>
        <p:nvCxnSpPr>
          <p:cNvPr id="25" name="Straight Connector 24">
            <a:extLst>
              <a:ext uri="{FF2B5EF4-FFF2-40B4-BE49-F238E27FC236}">
                <a16:creationId xmlns:a16="http://schemas.microsoft.com/office/drawing/2014/main" id="{7CA24A3C-8865-8584-73EA-7B2C0B83F95B}"/>
              </a:ext>
            </a:extLst>
          </p:cNvPr>
          <p:cNvCxnSpPr>
            <a:cxnSpLocks/>
          </p:cNvCxnSpPr>
          <p:nvPr/>
        </p:nvCxnSpPr>
        <p:spPr>
          <a:xfrm>
            <a:off x="6808721" y="3255299"/>
            <a:ext cx="3659254" cy="0"/>
          </a:xfrm>
          <a:prstGeom prst="line">
            <a:avLst/>
          </a:prstGeom>
          <a:ln w="19050">
            <a:solidFill>
              <a:schemeClr val="tx1"/>
            </a:solidFill>
            <a:prstDash val="dash"/>
          </a:ln>
        </p:spPr>
        <p:style>
          <a:lnRef idx="1">
            <a:schemeClr val="accent1"/>
          </a:lnRef>
          <a:fillRef idx="0">
            <a:schemeClr val="accent1"/>
          </a:fillRef>
          <a:effectRef idx="0">
            <a:schemeClr val="accent1"/>
          </a:effectRef>
          <a:fontRef idx="minor">
            <a:schemeClr val="tx1"/>
          </a:fontRef>
        </p:style>
      </p:cxnSp>
      <p:sp>
        <p:nvSpPr>
          <p:cNvPr id="26" name="Textfeld 5">
            <a:extLst>
              <a:ext uri="{FF2B5EF4-FFF2-40B4-BE49-F238E27FC236}">
                <a16:creationId xmlns:a16="http://schemas.microsoft.com/office/drawing/2014/main" id="{6D8EA96B-981D-B4F1-DF9B-5DDB592C0286}"/>
              </a:ext>
            </a:extLst>
          </p:cNvPr>
          <p:cNvSpPr txBox="1"/>
          <p:nvPr/>
        </p:nvSpPr>
        <p:spPr>
          <a:xfrm>
            <a:off x="10880214" y="3927569"/>
            <a:ext cx="1069119" cy="246221"/>
          </a:xfrm>
          <a:prstGeom prst="rect">
            <a:avLst/>
          </a:prstGeom>
          <a:noFill/>
        </p:spPr>
        <p:txBody>
          <a:bodyPr wrap="squar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a:ln>
                  <a:noFill/>
                </a:ln>
                <a:solidFill>
                  <a:prstClr val="black">
                    <a:lumMod val="75000"/>
                  </a:prstClr>
                </a:solidFill>
                <a:effectLst/>
                <a:uLnTx/>
                <a:uFillTx/>
                <a:latin typeface="DM Sans"/>
                <a:ea typeface="Fira Sans" panose="020B0503050000020004" pitchFamily="34" charset="0"/>
                <a:cs typeface="+mn-cs"/>
              </a:rPr>
              <a:t>* p=0.07 vs control by t-test</a:t>
            </a:r>
          </a:p>
        </p:txBody>
      </p:sp>
      <p:sp>
        <p:nvSpPr>
          <p:cNvPr id="29" name="Tekstvak 9">
            <a:extLst>
              <a:ext uri="{FF2B5EF4-FFF2-40B4-BE49-F238E27FC236}">
                <a16:creationId xmlns:a16="http://schemas.microsoft.com/office/drawing/2014/main" id="{AEFB15D4-2905-144C-B340-464FADF71EDD}"/>
              </a:ext>
            </a:extLst>
          </p:cNvPr>
          <p:cNvSpPr txBox="1"/>
          <p:nvPr/>
        </p:nvSpPr>
        <p:spPr>
          <a:xfrm>
            <a:off x="6930132" y="4793053"/>
            <a:ext cx="3416432" cy="184666"/>
          </a:xfrm>
          <a:prstGeom prst="rect">
            <a:avLst/>
          </a:prstGeom>
          <a:noFill/>
        </p:spPr>
        <p:txBody>
          <a:bodyPr wrap="square" lIns="0" tIns="0" rIns="0" bIns="0" rtlCol="0">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GB" sz="1200" b="1" i="0" u="none" strike="noStrike" kern="1200" cap="none" spc="0" normalizeH="0" baseline="0" noProof="0">
                <a:ln>
                  <a:noFill/>
                </a:ln>
                <a:solidFill>
                  <a:prstClr val="black"/>
                </a:solidFill>
                <a:effectLst/>
                <a:uLnTx/>
                <a:uFillTx/>
                <a:latin typeface="DM Sans"/>
                <a:ea typeface="Fira Sans" panose="020B0503050000020004" pitchFamily="34" charset="0"/>
                <a:cs typeface="Arial" charset="0"/>
              </a:rPr>
              <a:t>Scenedesmus dry extract (%)</a:t>
            </a:r>
          </a:p>
        </p:txBody>
      </p:sp>
      <p:sp>
        <p:nvSpPr>
          <p:cNvPr id="30" name="Tekstvak 9">
            <a:extLst>
              <a:ext uri="{FF2B5EF4-FFF2-40B4-BE49-F238E27FC236}">
                <a16:creationId xmlns:a16="http://schemas.microsoft.com/office/drawing/2014/main" id="{3417FE41-5358-23DC-3C82-A5BA73FC3771}"/>
              </a:ext>
            </a:extLst>
          </p:cNvPr>
          <p:cNvSpPr txBox="1"/>
          <p:nvPr/>
        </p:nvSpPr>
        <p:spPr>
          <a:xfrm>
            <a:off x="9965373" y="2192807"/>
            <a:ext cx="288778" cy="153888"/>
          </a:xfrm>
          <a:prstGeom prst="rect">
            <a:avLst/>
          </a:prstGeom>
          <a:noFill/>
        </p:spPr>
        <p:txBody>
          <a:bodyPr wrap="square" lIns="0" tIns="0" rIns="0" bIns="0" rtlCol="0">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DM Sans"/>
                <a:ea typeface="Fira Sans" panose="020B0503050000020004" pitchFamily="34" charset="0"/>
                <a:cs typeface="Arial" charset="0"/>
              </a:rPr>
              <a:t>*</a:t>
            </a:r>
          </a:p>
        </p:txBody>
      </p:sp>
    </p:spTree>
    <p:extLst>
      <p:ext uri="{BB962C8B-B14F-4D97-AF65-F5344CB8AC3E}">
        <p14:creationId xmlns:p14="http://schemas.microsoft.com/office/powerpoint/2010/main" val="11349601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45DD3226-7F12-172B-3520-06E7D45F3D1D}"/>
              </a:ext>
            </a:extLst>
          </p:cNvPr>
          <p:cNvSpPr/>
          <p:nvPr/>
        </p:nvSpPr>
        <p:spPr>
          <a:xfrm>
            <a:off x="0" y="1195974"/>
            <a:ext cx="12192000" cy="4204026"/>
          </a:xfrm>
          <a:prstGeom prst="rect">
            <a:avLst/>
          </a:prstGeom>
          <a:solidFill>
            <a:srgbClr val="F0F0F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schemeClr val="tx1"/>
              </a:solidFill>
              <a:effectLst/>
              <a:uLnTx/>
              <a:uFillTx/>
              <a:latin typeface="DM Sans"/>
              <a:ea typeface="+mn-ea"/>
              <a:cs typeface="+mn-cs"/>
            </a:endParaRPr>
          </a:p>
        </p:txBody>
      </p:sp>
      <p:sp>
        <p:nvSpPr>
          <p:cNvPr id="3" name="Title 2">
            <a:extLst>
              <a:ext uri="{FF2B5EF4-FFF2-40B4-BE49-F238E27FC236}">
                <a16:creationId xmlns:a16="http://schemas.microsoft.com/office/drawing/2014/main" id="{B55B580F-6569-789C-9AC9-8ED5E9B44DA8}"/>
              </a:ext>
            </a:extLst>
          </p:cNvPr>
          <p:cNvSpPr>
            <a:spLocks noGrp="1"/>
          </p:cNvSpPr>
          <p:nvPr>
            <p:ph type="title"/>
          </p:nvPr>
        </p:nvSpPr>
        <p:spPr/>
        <p:txBody>
          <a:bodyPr/>
          <a:lstStyle/>
          <a:p>
            <a:r>
              <a:rPr lang="en-US"/>
              <a:t>Collagen III (youth collagen) 29% production boost</a:t>
            </a:r>
          </a:p>
        </p:txBody>
      </p:sp>
      <p:sp>
        <p:nvSpPr>
          <p:cNvPr id="2" name="Slide Number Placeholder 4">
            <a:extLst>
              <a:ext uri="{FF2B5EF4-FFF2-40B4-BE49-F238E27FC236}">
                <a16:creationId xmlns:a16="http://schemas.microsoft.com/office/drawing/2014/main" id="{875536CA-0475-515D-0DB8-07AA672AB208}"/>
              </a:ext>
            </a:extLst>
          </p:cNvPr>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E118D48E-C7CB-6244-969D-7BAEA9B6226C}" type="slidenum">
              <a:rPr kumimoji="0" lang="en-US" sz="1300" b="0" i="0" u="none" strike="noStrike" kern="1200" cap="none" spc="0" normalizeH="0" baseline="0" noProof="0" smtClean="0">
                <a:ln>
                  <a:noFill/>
                </a:ln>
                <a:solidFill>
                  <a:prstClr val="black"/>
                </a:solidFill>
                <a:effectLst/>
                <a:uLnTx/>
                <a:uFillTx/>
                <a:latin typeface="DM Sans"/>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12</a:t>
            </a:fld>
            <a:endParaRPr kumimoji="0" lang="en-US" sz="1300" b="0" i="0" u="none" strike="noStrike" kern="1200" cap="none" spc="0" normalizeH="0" baseline="0" noProof="0">
              <a:ln>
                <a:noFill/>
              </a:ln>
              <a:solidFill>
                <a:prstClr val="black"/>
              </a:solidFill>
              <a:effectLst/>
              <a:uLnTx/>
              <a:uFillTx/>
              <a:latin typeface="DM Sans"/>
              <a:ea typeface="+mn-ea"/>
              <a:cs typeface="+mn-cs"/>
            </a:endParaRPr>
          </a:p>
        </p:txBody>
      </p:sp>
      <p:sp>
        <p:nvSpPr>
          <p:cNvPr id="4" name="Text Placeholder 3">
            <a:extLst>
              <a:ext uri="{FF2B5EF4-FFF2-40B4-BE49-F238E27FC236}">
                <a16:creationId xmlns:a16="http://schemas.microsoft.com/office/drawing/2014/main" id="{5AEA8458-8AD3-0AC3-99A2-D76B3A52DE95}"/>
              </a:ext>
            </a:extLst>
          </p:cNvPr>
          <p:cNvSpPr>
            <a:spLocks noGrp="1"/>
          </p:cNvSpPr>
          <p:nvPr>
            <p:ph type="body" idx="11"/>
          </p:nvPr>
        </p:nvSpPr>
        <p:spPr/>
        <p:txBody>
          <a:bodyPr/>
          <a:lstStyle/>
          <a:p>
            <a:r>
              <a:rPr lang="en-US" b="0">
                <a:solidFill>
                  <a:srgbClr val="084337"/>
                </a:solidFill>
              </a:rPr>
              <a:t>PEPHA®-AGE CB</a:t>
            </a:r>
          </a:p>
        </p:txBody>
      </p:sp>
      <p:sp>
        <p:nvSpPr>
          <p:cNvPr id="23" name="Tekstvak 9">
            <a:extLst>
              <a:ext uri="{FF2B5EF4-FFF2-40B4-BE49-F238E27FC236}">
                <a16:creationId xmlns:a16="http://schemas.microsoft.com/office/drawing/2014/main" id="{2D3FC1C6-83BE-413C-B7A5-03E92279B168}"/>
              </a:ext>
            </a:extLst>
          </p:cNvPr>
          <p:cNvSpPr txBox="1"/>
          <p:nvPr/>
        </p:nvSpPr>
        <p:spPr>
          <a:xfrm>
            <a:off x="302400" y="1342800"/>
            <a:ext cx="4976182" cy="215444"/>
          </a:xfrm>
          <a:prstGeom prst="rect">
            <a:avLst/>
          </a:prstGeom>
          <a:noFill/>
        </p:spPr>
        <p:txBody>
          <a:bodyPr wrap="square" lIns="0" tIns="0" rIns="0" bIns="0"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GB" sz="1400" b="1" i="0" u="none" strike="noStrike" kern="1200" cap="none" spc="0" normalizeH="0" baseline="0" noProof="0">
                <a:ln>
                  <a:noFill/>
                </a:ln>
                <a:solidFill>
                  <a:prstClr val="black"/>
                </a:solidFill>
                <a:effectLst/>
                <a:uLnTx/>
                <a:uFillTx/>
                <a:latin typeface="DM Sans"/>
                <a:ea typeface="Fira Sans" panose="020B0503050000020004" pitchFamily="34" charset="0"/>
                <a:cs typeface="Arial" charset="0"/>
              </a:rPr>
              <a:t>Collagen III dramatically decreases with age</a:t>
            </a:r>
          </a:p>
        </p:txBody>
      </p:sp>
      <p:sp>
        <p:nvSpPr>
          <p:cNvPr id="24" name="Tekstvak 9">
            <a:extLst>
              <a:ext uri="{FF2B5EF4-FFF2-40B4-BE49-F238E27FC236}">
                <a16:creationId xmlns:a16="http://schemas.microsoft.com/office/drawing/2014/main" id="{C8B43576-0772-4037-A440-DC1E545AE422}"/>
              </a:ext>
            </a:extLst>
          </p:cNvPr>
          <p:cNvSpPr txBox="1"/>
          <p:nvPr/>
        </p:nvSpPr>
        <p:spPr>
          <a:xfrm>
            <a:off x="6795655" y="1342800"/>
            <a:ext cx="5093944" cy="215444"/>
          </a:xfrm>
          <a:prstGeom prst="rect">
            <a:avLst/>
          </a:prstGeom>
          <a:noFill/>
        </p:spPr>
        <p:txBody>
          <a:bodyPr wrap="square" lIns="0" tIns="0" rIns="0" bIns="0"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GB" sz="1400" b="1" i="0" u="none" strike="noStrike" kern="1200" cap="none" spc="0" normalizeH="0" baseline="0" noProof="0">
                <a:ln>
                  <a:noFill/>
                </a:ln>
                <a:solidFill>
                  <a:prstClr val="black"/>
                </a:solidFill>
                <a:effectLst/>
                <a:uLnTx/>
                <a:uFillTx/>
                <a:latin typeface="DM Sans"/>
                <a:ea typeface="Fira Sans" panose="020B0503050000020004" pitchFamily="34" charset="0"/>
                <a:cs typeface="Arial" charset="0"/>
              </a:rPr>
              <a:t>Collagen III stimulation with PEPHA</a:t>
            </a:r>
            <a:r>
              <a:rPr kumimoji="0" lang="en-GB" sz="1400" b="0" i="0" u="none" strike="noStrike" kern="1200" cap="none" spc="0" normalizeH="0" baseline="30000" noProof="0">
                <a:ln>
                  <a:noFill/>
                </a:ln>
                <a:solidFill>
                  <a:prstClr val="black"/>
                </a:solidFill>
                <a:effectLst/>
                <a:uLnTx/>
                <a:uFillTx/>
                <a:latin typeface="DM Sans"/>
                <a:ea typeface="Fira Sans" panose="020B0503050000020004" pitchFamily="34" charset="0"/>
                <a:cs typeface="Arial" charset="0"/>
              </a:rPr>
              <a:t>®</a:t>
            </a:r>
            <a:r>
              <a:rPr kumimoji="0" lang="en-GB" sz="1400" b="1" i="0" u="none" strike="noStrike" kern="1200" cap="none" spc="0" normalizeH="0" baseline="0" noProof="0">
                <a:ln>
                  <a:noFill/>
                </a:ln>
                <a:solidFill>
                  <a:prstClr val="black"/>
                </a:solidFill>
                <a:effectLst/>
                <a:uLnTx/>
                <a:uFillTx/>
                <a:latin typeface="DM Sans"/>
                <a:ea typeface="Fira Sans" panose="020B0503050000020004" pitchFamily="34" charset="0"/>
                <a:cs typeface="Arial" charset="0"/>
              </a:rPr>
              <a:t>-AGE CB</a:t>
            </a:r>
          </a:p>
        </p:txBody>
      </p:sp>
      <p:sp>
        <p:nvSpPr>
          <p:cNvPr id="25" name="Textfeld 6">
            <a:extLst>
              <a:ext uri="{FF2B5EF4-FFF2-40B4-BE49-F238E27FC236}">
                <a16:creationId xmlns:a16="http://schemas.microsoft.com/office/drawing/2014/main" id="{09EC616C-1A5B-45B7-B22B-216F802F8CFD}"/>
              </a:ext>
            </a:extLst>
          </p:cNvPr>
          <p:cNvSpPr txBox="1"/>
          <p:nvPr/>
        </p:nvSpPr>
        <p:spPr>
          <a:xfrm>
            <a:off x="6795655" y="4867775"/>
            <a:ext cx="4325264" cy="246221"/>
          </a:xfrm>
          <a:prstGeom prst="rect">
            <a:avLst/>
          </a:prstGeom>
          <a:noFill/>
        </p:spPr>
        <p:txBody>
          <a:bodyPr wrap="square" lIns="0" tIns="0" rIns="0" bIns="0" rtlCol="0" anchor="t">
            <a:spAutoFit/>
          </a:bodyPr>
          <a:lstStyle/>
          <a:p>
            <a:pPr>
              <a:defRPr/>
            </a:pPr>
            <a:r>
              <a:rPr kumimoji="0" lang="en-GB" sz="800" b="0" i="0" u="none" strike="noStrike" kern="1200" cap="none" spc="0" normalizeH="0" baseline="0" noProof="0">
                <a:ln>
                  <a:noFill/>
                </a:ln>
                <a:solidFill>
                  <a:prstClr val="black"/>
                </a:solidFill>
                <a:effectLst/>
                <a:uLnTx/>
                <a:uFillTx/>
                <a:latin typeface="DM Sans"/>
                <a:ea typeface="Fira Sans" panose="020B0503050000020004" pitchFamily="34" charset="0"/>
                <a:cs typeface="+mn-cs"/>
              </a:rPr>
              <a:t>Test samples and control (4 µl) were topically applied on human  skin biopsies (Ø 8 mm)</a:t>
            </a:r>
            <a:br>
              <a:rPr lang="en-GB" sz="800">
                <a:solidFill>
                  <a:prstClr val="black"/>
                </a:solidFill>
                <a:latin typeface="DM Sans"/>
                <a:ea typeface="Fira Sans" panose="020B0503050000020004" pitchFamily="34" charset="0"/>
              </a:rPr>
            </a:br>
            <a:r>
              <a:rPr kumimoji="0" lang="en-GB" sz="800" b="0" i="0" u="none" strike="noStrike" kern="1200" cap="none" spc="0" normalizeH="0" baseline="0" noProof="0">
                <a:ln>
                  <a:noFill/>
                </a:ln>
                <a:solidFill>
                  <a:prstClr val="black"/>
                </a:solidFill>
                <a:effectLst/>
                <a:uLnTx/>
                <a:uFillTx/>
                <a:latin typeface="DM Sans"/>
                <a:ea typeface="Fira Sans" panose="020B0503050000020004" pitchFamily="34" charset="0"/>
                <a:cs typeface="+mn-cs"/>
              </a:rPr>
              <a:t>for 6 days, donor: 43 years old Immunohistochemical staining of Collagen type III</a:t>
            </a:r>
          </a:p>
        </p:txBody>
      </p:sp>
      <p:sp>
        <p:nvSpPr>
          <p:cNvPr id="5" name="Oval 4">
            <a:extLst>
              <a:ext uri="{FF2B5EF4-FFF2-40B4-BE49-F238E27FC236}">
                <a16:creationId xmlns:a16="http://schemas.microsoft.com/office/drawing/2014/main" id="{3BA0C6A4-0AAA-F538-8539-BE84D6A39C1C}"/>
              </a:ext>
            </a:extLst>
          </p:cNvPr>
          <p:cNvSpPr/>
          <p:nvPr/>
        </p:nvSpPr>
        <p:spPr>
          <a:xfrm>
            <a:off x="9006348" y="109496"/>
            <a:ext cx="1465007" cy="1160206"/>
          </a:xfrm>
          <a:prstGeom prst="ellipse">
            <a:avLst/>
          </a:prstGeom>
          <a:gradFill flip="none" rotWithShape="1">
            <a:gsLst>
              <a:gs pos="0">
                <a:schemeClr val="bg1"/>
              </a:gs>
              <a:gs pos="66000">
                <a:schemeClr val="bg1">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err="1">
              <a:ln>
                <a:noFill/>
              </a:ln>
              <a:solidFill>
                <a:prstClr val="black"/>
              </a:solidFill>
              <a:effectLst/>
              <a:uLnTx/>
              <a:uFillTx/>
              <a:latin typeface="DM Sans"/>
              <a:ea typeface="+mn-ea"/>
              <a:cs typeface="+mn-cs"/>
            </a:endParaRPr>
          </a:p>
        </p:txBody>
      </p:sp>
      <p:sp>
        <p:nvSpPr>
          <p:cNvPr id="22" name="Rounded Rectangle 7">
            <a:extLst>
              <a:ext uri="{FF2B5EF4-FFF2-40B4-BE49-F238E27FC236}">
                <a16:creationId xmlns:a16="http://schemas.microsoft.com/office/drawing/2014/main" id="{18132E44-8D9D-AC40-885E-C4CB4F4E84FB}"/>
              </a:ext>
            </a:extLst>
          </p:cNvPr>
          <p:cNvSpPr/>
          <p:nvPr/>
        </p:nvSpPr>
        <p:spPr bwMode="auto">
          <a:xfrm>
            <a:off x="0" y="5400000"/>
            <a:ext cx="6795655" cy="576384"/>
          </a:xfrm>
          <a:prstGeom prst="roundRect">
            <a:avLst>
              <a:gd name="adj" fmla="val 0"/>
            </a:avLst>
          </a:prstGeom>
          <a:solidFill>
            <a:srgbClr val="084337"/>
          </a:solidFill>
          <a:ln w="9525" cap="flat" cmpd="sng" algn="ctr">
            <a:noFill/>
            <a:prstDash val="solid"/>
            <a:round/>
            <a:headEnd type="none" w="med" len="med"/>
            <a:tailEnd type="none" w="med" len="med"/>
          </a:ln>
          <a:effectLst/>
        </p:spPr>
        <p:txBody>
          <a:bodyPr vert="horz" wrap="square" lIns="180000" tIns="36000" rIns="36000" bIns="36000" numCol="1" rtlCol="0" anchor="ctr" anchorCtr="0" compatLnSpc="1">
            <a:prstTxWarp prst="textNoShape">
              <a:avLst/>
            </a:prstTxWarp>
          </a:bodyPr>
          <a:lstStyle/>
          <a:p>
            <a:pPr marL="0" marR="0" lvl="0" indent="0" algn="l" defTabSz="914400" rtl="0" eaLnBrk="1" fontAlgn="base" latinLnBrk="0" hangingPunct="1">
              <a:lnSpc>
                <a:spcPct val="100000"/>
              </a:lnSpc>
              <a:spcBef>
                <a:spcPts val="600"/>
              </a:spcBef>
              <a:spcAft>
                <a:spcPct val="0"/>
              </a:spcAft>
              <a:buClr>
                <a:srgbClr val="0099FF"/>
              </a:buClr>
              <a:buSzTx/>
              <a:buFontTx/>
              <a:buNone/>
              <a:tabLst/>
              <a:defRPr/>
            </a:pPr>
            <a:r>
              <a:rPr kumimoji="0" lang="en-GB" altLang="ja-JP" sz="1600" b="0" i="0" u="none" strike="noStrike" kern="0" cap="none" spc="0" normalizeH="0" baseline="0" noProof="0">
                <a:ln>
                  <a:noFill/>
                </a:ln>
                <a:solidFill>
                  <a:schemeClr val="bg1"/>
                </a:solidFill>
                <a:effectLst/>
                <a:uLnTx/>
                <a:uFillTx/>
                <a:latin typeface="DM Sans"/>
                <a:ea typeface="Fira Sans" panose="020B0503050000020004" pitchFamily="34" charset="0"/>
                <a:cs typeface="Arial" charset="0"/>
              </a:rPr>
              <a:t>PEPHA®-AGE CB significantly strengthens the dermis and reduces visible sign of sunlight induced ageing</a:t>
            </a:r>
          </a:p>
        </p:txBody>
      </p:sp>
      <p:pic>
        <p:nvPicPr>
          <p:cNvPr id="8" name="Picture 7">
            <a:extLst>
              <a:ext uri="{FF2B5EF4-FFF2-40B4-BE49-F238E27FC236}">
                <a16:creationId xmlns:a16="http://schemas.microsoft.com/office/drawing/2014/main" id="{A90C4917-2679-264C-FD12-1AD947F7FA6E}"/>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10965956" y="303142"/>
            <a:ext cx="962683" cy="418410"/>
          </a:xfrm>
          <a:prstGeom prst="rect">
            <a:avLst/>
          </a:prstGeom>
        </p:spPr>
      </p:pic>
      <p:cxnSp>
        <p:nvCxnSpPr>
          <p:cNvPr id="11" name="Straight Connector 10">
            <a:extLst>
              <a:ext uri="{FF2B5EF4-FFF2-40B4-BE49-F238E27FC236}">
                <a16:creationId xmlns:a16="http://schemas.microsoft.com/office/drawing/2014/main" id="{3A438457-9532-A027-B264-BF6CFE2574AE}"/>
              </a:ext>
            </a:extLst>
          </p:cNvPr>
          <p:cNvCxnSpPr>
            <a:cxnSpLocks/>
          </p:cNvCxnSpPr>
          <p:nvPr/>
        </p:nvCxnSpPr>
        <p:spPr>
          <a:xfrm>
            <a:off x="5898776" y="1342800"/>
            <a:ext cx="0" cy="3764710"/>
          </a:xfrm>
          <a:prstGeom prst="line">
            <a:avLst/>
          </a:prstGeom>
          <a:ln w="19050">
            <a:solidFill>
              <a:srgbClr val="084337"/>
            </a:solidFill>
          </a:ln>
        </p:spPr>
        <p:style>
          <a:lnRef idx="1">
            <a:schemeClr val="accent1"/>
          </a:lnRef>
          <a:fillRef idx="0">
            <a:schemeClr val="accent1"/>
          </a:fillRef>
          <a:effectRef idx="0">
            <a:schemeClr val="accent1"/>
          </a:effectRef>
          <a:fontRef idx="minor">
            <a:schemeClr val="tx1"/>
          </a:fontRef>
        </p:style>
      </p:cxnSp>
      <p:graphicFrame>
        <p:nvGraphicFramePr>
          <p:cNvPr id="7" name="Chart 6">
            <a:extLst>
              <a:ext uri="{FF2B5EF4-FFF2-40B4-BE49-F238E27FC236}">
                <a16:creationId xmlns:a16="http://schemas.microsoft.com/office/drawing/2014/main" id="{91C44C2F-356B-D9B9-19F7-E46F9DD347C7}"/>
              </a:ext>
            </a:extLst>
          </p:cNvPr>
          <p:cNvGraphicFramePr>
            <a:graphicFrameLocks noGrp="1"/>
          </p:cNvGraphicFramePr>
          <p:nvPr>
            <p:extLst>
              <p:ext uri="{D42A27DB-BD31-4B8C-83A1-F6EECF244321}">
                <p14:modId xmlns:p14="http://schemas.microsoft.com/office/powerpoint/2010/main" val="3503849451"/>
              </p:ext>
            </p:extLst>
          </p:nvPr>
        </p:nvGraphicFramePr>
        <p:xfrm>
          <a:off x="6356725" y="1832027"/>
          <a:ext cx="4504680" cy="2817424"/>
        </p:xfrm>
        <a:graphic>
          <a:graphicData uri="http://schemas.openxmlformats.org/drawingml/2006/chart">
            <c:chart xmlns:c="http://schemas.openxmlformats.org/drawingml/2006/chart" xmlns:r="http://schemas.openxmlformats.org/officeDocument/2006/relationships" r:id="rId3"/>
          </a:graphicData>
        </a:graphic>
      </p:graphicFrame>
      <p:sp>
        <p:nvSpPr>
          <p:cNvPr id="9" name="Textfeld 6">
            <a:extLst>
              <a:ext uri="{FF2B5EF4-FFF2-40B4-BE49-F238E27FC236}">
                <a16:creationId xmlns:a16="http://schemas.microsoft.com/office/drawing/2014/main" id="{2B7ED081-9C21-849D-B187-1F8A3151C7E2}"/>
              </a:ext>
            </a:extLst>
          </p:cNvPr>
          <p:cNvSpPr txBox="1"/>
          <p:nvPr/>
        </p:nvSpPr>
        <p:spPr>
          <a:xfrm>
            <a:off x="8817177" y="4300769"/>
            <a:ext cx="1923381" cy="276999"/>
          </a:xfrm>
          <a:prstGeom prst="rect">
            <a:avLst/>
          </a:prstGeom>
          <a:noFill/>
        </p:spPr>
        <p:txBody>
          <a:bodyPr wrap="square" lIns="0" tIns="0" rIns="0" bIns="0" rtlCol="0" anchor="t">
            <a:spAutoFit/>
          </a:bodyPr>
          <a:lstStyle/>
          <a:p>
            <a:pPr algn="ctr">
              <a:defRPr/>
            </a:pPr>
            <a:r>
              <a:rPr kumimoji="0" lang="en-GB" sz="900" b="1" i="0" u="none" strike="noStrike" kern="1200" cap="none" spc="0" normalizeH="0" baseline="0" noProof="0">
                <a:ln>
                  <a:noFill/>
                </a:ln>
                <a:solidFill>
                  <a:prstClr val="black"/>
                </a:solidFill>
                <a:effectLst/>
                <a:uLnTx/>
                <a:uFillTx/>
                <a:latin typeface="DM Sans"/>
                <a:ea typeface="Fira Sans" panose="020B0503050000020004" pitchFamily="34" charset="0"/>
                <a:cs typeface="+mn-cs"/>
              </a:rPr>
              <a:t>Scenedesmus </a:t>
            </a:r>
            <a:r>
              <a:rPr kumimoji="0" lang="en-GB" sz="900" b="1" i="0" u="none" strike="noStrike" kern="1200" cap="none" spc="0" normalizeH="0" baseline="0" noProof="0" err="1">
                <a:ln>
                  <a:noFill/>
                </a:ln>
                <a:solidFill>
                  <a:prstClr val="black"/>
                </a:solidFill>
                <a:effectLst/>
                <a:uLnTx/>
                <a:uFillTx/>
                <a:latin typeface="DM Sans"/>
                <a:ea typeface="Fira Sans" panose="020B0503050000020004" pitchFamily="34" charset="0"/>
                <a:cs typeface="+mn-cs"/>
              </a:rPr>
              <a:t>rubescens</a:t>
            </a:r>
            <a:br>
              <a:rPr lang="en-GB" sz="900" b="1">
                <a:solidFill>
                  <a:prstClr val="black"/>
                </a:solidFill>
                <a:latin typeface="DM Sans"/>
                <a:ea typeface="Fira Sans" panose="020B0503050000020004" pitchFamily="34" charset="0"/>
              </a:rPr>
            </a:br>
            <a:r>
              <a:rPr kumimoji="0" lang="en-GB" sz="900" b="1" i="0" u="none" strike="noStrike" kern="1200" cap="none" spc="0" normalizeH="0" baseline="0" noProof="0">
                <a:ln>
                  <a:noFill/>
                </a:ln>
                <a:solidFill>
                  <a:prstClr val="black"/>
                </a:solidFill>
                <a:effectLst/>
                <a:uLnTx/>
                <a:uFillTx/>
                <a:latin typeface="DM Sans"/>
                <a:ea typeface="Fira Sans" panose="020B0503050000020004" pitchFamily="34" charset="0"/>
                <a:cs typeface="+mn-cs"/>
              </a:rPr>
              <a:t>dry extract (%)</a:t>
            </a:r>
          </a:p>
        </p:txBody>
      </p:sp>
      <p:cxnSp>
        <p:nvCxnSpPr>
          <p:cNvPr id="14" name="Straight Connector 13">
            <a:extLst>
              <a:ext uri="{FF2B5EF4-FFF2-40B4-BE49-F238E27FC236}">
                <a16:creationId xmlns:a16="http://schemas.microsoft.com/office/drawing/2014/main" id="{AF8E95CE-3B44-984F-BF87-33A3DE1548E0}"/>
              </a:ext>
            </a:extLst>
          </p:cNvPr>
          <p:cNvCxnSpPr>
            <a:cxnSpLocks/>
          </p:cNvCxnSpPr>
          <p:nvPr/>
        </p:nvCxnSpPr>
        <p:spPr>
          <a:xfrm flipV="1">
            <a:off x="7558649" y="2823001"/>
            <a:ext cx="0" cy="220002"/>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5AEFF5C3-8E22-6F06-487F-759BE94755B6}"/>
              </a:ext>
            </a:extLst>
          </p:cNvPr>
          <p:cNvCxnSpPr/>
          <p:nvPr/>
        </p:nvCxnSpPr>
        <p:spPr>
          <a:xfrm>
            <a:off x="7511118" y="2829197"/>
            <a:ext cx="95063" cy="0"/>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D52280F0-3938-24C8-22D2-2CD9A596420C}"/>
              </a:ext>
            </a:extLst>
          </p:cNvPr>
          <p:cNvCxnSpPr>
            <a:cxnSpLocks/>
          </p:cNvCxnSpPr>
          <p:nvPr/>
        </p:nvCxnSpPr>
        <p:spPr>
          <a:xfrm flipV="1">
            <a:off x="9024107" y="2578162"/>
            <a:ext cx="0" cy="269969"/>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BBC1A784-7567-C01B-5636-5845230A22CC}"/>
              </a:ext>
            </a:extLst>
          </p:cNvPr>
          <p:cNvCxnSpPr/>
          <p:nvPr/>
        </p:nvCxnSpPr>
        <p:spPr>
          <a:xfrm>
            <a:off x="8976576" y="2584358"/>
            <a:ext cx="95063" cy="0"/>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B3F875B7-B5E3-1E14-18FF-28C288553CE8}"/>
              </a:ext>
            </a:extLst>
          </p:cNvPr>
          <p:cNvCxnSpPr>
            <a:cxnSpLocks/>
          </p:cNvCxnSpPr>
          <p:nvPr/>
        </p:nvCxnSpPr>
        <p:spPr>
          <a:xfrm flipV="1">
            <a:off x="9758626" y="2420765"/>
            <a:ext cx="0" cy="207510"/>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AFEE1914-F87F-88B5-E7B8-F4FDB58D1315}"/>
              </a:ext>
            </a:extLst>
          </p:cNvPr>
          <p:cNvCxnSpPr/>
          <p:nvPr/>
        </p:nvCxnSpPr>
        <p:spPr>
          <a:xfrm>
            <a:off x="9711095" y="2426961"/>
            <a:ext cx="95063" cy="0"/>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sp>
        <p:nvSpPr>
          <p:cNvPr id="27" name="Tekstvak 9">
            <a:extLst>
              <a:ext uri="{FF2B5EF4-FFF2-40B4-BE49-F238E27FC236}">
                <a16:creationId xmlns:a16="http://schemas.microsoft.com/office/drawing/2014/main" id="{B75DF387-3BA4-4021-F4BC-CB8EF59D481D}"/>
              </a:ext>
            </a:extLst>
          </p:cNvPr>
          <p:cNvSpPr txBox="1"/>
          <p:nvPr/>
        </p:nvSpPr>
        <p:spPr>
          <a:xfrm>
            <a:off x="10357424" y="2286773"/>
            <a:ext cx="288778" cy="153888"/>
          </a:xfrm>
          <a:prstGeom prst="rect">
            <a:avLst/>
          </a:prstGeom>
          <a:noFill/>
        </p:spPr>
        <p:txBody>
          <a:bodyPr wrap="square" lIns="0" tIns="0" rIns="0" bIns="0" rtlCol="0">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DM Sans"/>
                <a:ea typeface="Fira Sans" panose="020B0503050000020004" pitchFamily="34" charset="0"/>
                <a:cs typeface="Arial" charset="0"/>
              </a:rPr>
              <a:t>*</a:t>
            </a:r>
          </a:p>
        </p:txBody>
      </p:sp>
      <p:sp>
        <p:nvSpPr>
          <p:cNvPr id="28" name="Tekstvak 9">
            <a:extLst>
              <a:ext uri="{FF2B5EF4-FFF2-40B4-BE49-F238E27FC236}">
                <a16:creationId xmlns:a16="http://schemas.microsoft.com/office/drawing/2014/main" id="{0FD506B6-F029-0B67-7D27-4C3BD56D4222}"/>
              </a:ext>
            </a:extLst>
          </p:cNvPr>
          <p:cNvSpPr txBox="1"/>
          <p:nvPr/>
        </p:nvSpPr>
        <p:spPr>
          <a:xfrm>
            <a:off x="8150994" y="1921733"/>
            <a:ext cx="288778" cy="153888"/>
          </a:xfrm>
          <a:prstGeom prst="rect">
            <a:avLst/>
          </a:prstGeom>
          <a:noFill/>
        </p:spPr>
        <p:txBody>
          <a:bodyPr wrap="square" lIns="0" tIns="0" rIns="0" bIns="0" rtlCol="0">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DM Sans"/>
                <a:ea typeface="Fira Sans" panose="020B0503050000020004" pitchFamily="34" charset="0"/>
                <a:cs typeface="Arial" charset="0"/>
              </a:rPr>
              <a:t>**</a:t>
            </a:r>
          </a:p>
        </p:txBody>
      </p:sp>
      <p:cxnSp>
        <p:nvCxnSpPr>
          <p:cNvPr id="29" name="Straight Connector 28">
            <a:extLst>
              <a:ext uri="{FF2B5EF4-FFF2-40B4-BE49-F238E27FC236}">
                <a16:creationId xmlns:a16="http://schemas.microsoft.com/office/drawing/2014/main" id="{3BD31CB7-614D-D2BD-7268-555AA86DAEE5}"/>
              </a:ext>
            </a:extLst>
          </p:cNvPr>
          <p:cNvCxnSpPr>
            <a:cxnSpLocks/>
          </p:cNvCxnSpPr>
          <p:nvPr/>
        </p:nvCxnSpPr>
        <p:spPr>
          <a:xfrm>
            <a:off x="7121412" y="3043003"/>
            <a:ext cx="3710328" cy="0"/>
          </a:xfrm>
          <a:prstGeom prst="line">
            <a:avLst/>
          </a:prstGeom>
          <a:ln w="19050">
            <a:solidFill>
              <a:schemeClr val="tx1"/>
            </a:solidFill>
            <a:prstDash val="dash"/>
          </a:ln>
        </p:spPr>
        <p:style>
          <a:lnRef idx="1">
            <a:schemeClr val="accent1"/>
          </a:lnRef>
          <a:fillRef idx="0">
            <a:schemeClr val="accent1"/>
          </a:fillRef>
          <a:effectRef idx="0">
            <a:schemeClr val="accent1"/>
          </a:effectRef>
          <a:fontRef idx="minor">
            <a:schemeClr val="tx1"/>
          </a:fontRef>
        </p:style>
      </p:cxnSp>
      <p:sp>
        <p:nvSpPr>
          <p:cNvPr id="32" name="Down Arrow 5">
            <a:extLst>
              <a:ext uri="{FF2B5EF4-FFF2-40B4-BE49-F238E27FC236}">
                <a16:creationId xmlns:a16="http://schemas.microsoft.com/office/drawing/2014/main" id="{A89F223B-4FC8-59B4-C16C-A63E765CB43D}"/>
              </a:ext>
            </a:extLst>
          </p:cNvPr>
          <p:cNvSpPr/>
          <p:nvPr/>
        </p:nvSpPr>
        <p:spPr>
          <a:xfrm flipV="1">
            <a:off x="8626852" y="2853482"/>
            <a:ext cx="138137" cy="199737"/>
          </a:xfrm>
          <a:prstGeom prst="downArrow">
            <a:avLst/>
          </a:prstGeom>
          <a:solidFill>
            <a:srgbClr val="277E6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33" name="Rectangle 32">
            <a:extLst>
              <a:ext uri="{FF2B5EF4-FFF2-40B4-BE49-F238E27FC236}">
                <a16:creationId xmlns:a16="http://schemas.microsoft.com/office/drawing/2014/main" id="{497527B6-A706-D18D-7616-CA7ACA7AE157}"/>
              </a:ext>
            </a:extLst>
          </p:cNvPr>
          <p:cNvSpPr/>
          <p:nvPr/>
        </p:nvSpPr>
        <p:spPr>
          <a:xfrm>
            <a:off x="8540544" y="2638415"/>
            <a:ext cx="432170" cy="253916"/>
          </a:xfrm>
          <a:prstGeom prst="rect">
            <a:avLst/>
          </a:prstGeom>
        </p:spPr>
        <p:txBody>
          <a:bodyPr wrap="none" lIns="0">
            <a:spAutoFit/>
          </a:bodyPr>
          <a:lstStyle/>
          <a:p>
            <a:pPr marL="0" marR="0" lvl="0" indent="0" algn="l" defTabSz="914400" rtl="0" eaLnBrk="1" fontAlgn="auto" latinLnBrk="0" hangingPunct="1">
              <a:lnSpc>
                <a:spcPct val="100000"/>
              </a:lnSpc>
              <a:spcBef>
                <a:spcPts val="0"/>
              </a:spcBef>
              <a:spcAft>
                <a:spcPts val="1200"/>
              </a:spcAft>
              <a:buClrTx/>
              <a:buSzTx/>
              <a:buFontTx/>
              <a:buNone/>
              <a:tabLst/>
              <a:defRPr/>
            </a:pPr>
            <a:r>
              <a:rPr lang="en-GB" sz="1050" b="1">
                <a:solidFill>
                  <a:prstClr val="black"/>
                </a:solidFill>
                <a:latin typeface="DM Sans"/>
                <a:ea typeface="Fira Sans" panose="020B0503050000020004" pitchFamily="34" charset="0"/>
              </a:rPr>
              <a:t>+10</a:t>
            </a:r>
            <a:r>
              <a:rPr kumimoji="0" lang="en-GB" sz="1050" b="1" i="0" u="none" strike="noStrike" kern="1200" cap="none" spc="0" normalizeH="0" baseline="0" noProof="0">
                <a:ln>
                  <a:noFill/>
                </a:ln>
                <a:solidFill>
                  <a:prstClr val="black"/>
                </a:solidFill>
                <a:effectLst/>
                <a:uLnTx/>
                <a:uFillTx/>
                <a:latin typeface="DM Sans"/>
                <a:ea typeface="Fira Sans" panose="020B0503050000020004" pitchFamily="34" charset="0"/>
                <a:cs typeface="+mn-cs"/>
              </a:rPr>
              <a:t>%</a:t>
            </a:r>
          </a:p>
        </p:txBody>
      </p:sp>
      <p:sp>
        <p:nvSpPr>
          <p:cNvPr id="34" name="Down Arrow 5">
            <a:extLst>
              <a:ext uri="{FF2B5EF4-FFF2-40B4-BE49-F238E27FC236}">
                <a16:creationId xmlns:a16="http://schemas.microsoft.com/office/drawing/2014/main" id="{8E40621D-1A4A-8A9D-6264-C207E3A42E42}"/>
              </a:ext>
            </a:extLst>
          </p:cNvPr>
          <p:cNvSpPr/>
          <p:nvPr/>
        </p:nvSpPr>
        <p:spPr>
          <a:xfrm flipV="1">
            <a:off x="9327303" y="2643768"/>
            <a:ext cx="138137" cy="409451"/>
          </a:xfrm>
          <a:prstGeom prst="downArrow">
            <a:avLst/>
          </a:prstGeom>
          <a:solidFill>
            <a:srgbClr val="277E6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35" name="Rectangle 34">
            <a:extLst>
              <a:ext uri="{FF2B5EF4-FFF2-40B4-BE49-F238E27FC236}">
                <a16:creationId xmlns:a16="http://schemas.microsoft.com/office/drawing/2014/main" id="{9D92CBB9-1B8F-E55A-0D19-5954AE9B92F3}"/>
              </a:ext>
            </a:extLst>
          </p:cNvPr>
          <p:cNvSpPr/>
          <p:nvPr/>
        </p:nvSpPr>
        <p:spPr>
          <a:xfrm>
            <a:off x="9210851" y="2438113"/>
            <a:ext cx="412934" cy="253916"/>
          </a:xfrm>
          <a:prstGeom prst="rect">
            <a:avLst/>
          </a:prstGeom>
        </p:spPr>
        <p:txBody>
          <a:bodyPr wrap="none" lIns="0">
            <a:spAutoFit/>
          </a:bodyPr>
          <a:lstStyle/>
          <a:p>
            <a:pPr marL="0" marR="0" lvl="0" indent="0" algn="l" defTabSz="914400" rtl="0" eaLnBrk="1" fontAlgn="auto" latinLnBrk="0" hangingPunct="1">
              <a:lnSpc>
                <a:spcPct val="100000"/>
              </a:lnSpc>
              <a:spcBef>
                <a:spcPts val="0"/>
              </a:spcBef>
              <a:spcAft>
                <a:spcPts val="1200"/>
              </a:spcAft>
              <a:buClrTx/>
              <a:buSzTx/>
              <a:buFontTx/>
              <a:buNone/>
              <a:tabLst/>
              <a:defRPr/>
            </a:pPr>
            <a:r>
              <a:rPr lang="en-GB" sz="1050" b="1">
                <a:solidFill>
                  <a:prstClr val="black"/>
                </a:solidFill>
                <a:latin typeface="DM Sans"/>
                <a:ea typeface="Fira Sans" panose="020B0503050000020004" pitchFamily="34" charset="0"/>
              </a:rPr>
              <a:t>+</a:t>
            </a:r>
            <a:r>
              <a:rPr kumimoji="0" lang="en-GB" sz="1050" b="1" i="0" u="none" strike="noStrike" kern="1200" cap="none" spc="0" normalizeH="0" baseline="0" noProof="0">
                <a:ln>
                  <a:noFill/>
                </a:ln>
                <a:solidFill>
                  <a:prstClr val="black"/>
                </a:solidFill>
                <a:effectLst/>
                <a:uLnTx/>
                <a:uFillTx/>
                <a:latin typeface="DM Sans"/>
                <a:ea typeface="Fira Sans" panose="020B0503050000020004" pitchFamily="34" charset="0"/>
                <a:cs typeface="+mn-cs"/>
              </a:rPr>
              <a:t>21%</a:t>
            </a:r>
          </a:p>
        </p:txBody>
      </p:sp>
      <p:sp>
        <p:nvSpPr>
          <p:cNvPr id="37" name="Down Arrow 5">
            <a:extLst>
              <a:ext uri="{FF2B5EF4-FFF2-40B4-BE49-F238E27FC236}">
                <a16:creationId xmlns:a16="http://schemas.microsoft.com/office/drawing/2014/main" id="{96626C53-58DD-98F8-9AD3-26FDE023F370}"/>
              </a:ext>
            </a:extLst>
          </p:cNvPr>
          <p:cNvSpPr/>
          <p:nvPr/>
        </p:nvSpPr>
        <p:spPr>
          <a:xfrm flipV="1">
            <a:off x="10084307" y="2448160"/>
            <a:ext cx="138137" cy="605059"/>
          </a:xfrm>
          <a:prstGeom prst="downArrow">
            <a:avLst/>
          </a:prstGeom>
          <a:solidFill>
            <a:srgbClr val="277E6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38" name="Rectangle 37">
            <a:extLst>
              <a:ext uri="{FF2B5EF4-FFF2-40B4-BE49-F238E27FC236}">
                <a16:creationId xmlns:a16="http://schemas.microsoft.com/office/drawing/2014/main" id="{16341B08-ABCF-EF6F-88C9-C4A4C1A4C9C7}"/>
              </a:ext>
            </a:extLst>
          </p:cNvPr>
          <p:cNvSpPr/>
          <p:nvPr/>
        </p:nvSpPr>
        <p:spPr>
          <a:xfrm>
            <a:off x="9967855" y="2252881"/>
            <a:ext cx="451406" cy="253916"/>
          </a:xfrm>
          <a:prstGeom prst="rect">
            <a:avLst/>
          </a:prstGeom>
        </p:spPr>
        <p:txBody>
          <a:bodyPr wrap="none" lIns="0">
            <a:spAutoFit/>
          </a:bodyPr>
          <a:lstStyle/>
          <a:p>
            <a:pPr marL="0" marR="0" lvl="0" indent="0" algn="l" defTabSz="914400" rtl="0" eaLnBrk="1" fontAlgn="auto" latinLnBrk="0" hangingPunct="1">
              <a:lnSpc>
                <a:spcPct val="100000"/>
              </a:lnSpc>
              <a:spcBef>
                <a:spcPts val="0"/>
              </a:spcBef>
              <a:spcAft>
                <a:spcPts val="1200"/>
              </a:spcAft>
              <a:buClrTx/>
              <a:buSzTx/>
              <a:buFontTx/>
              <a:buNone/>
              <a:tabLst/>
              <a:defRPr/>
            </a:pPr>
            <a:r>
              <a:rPr lang="en-GB" sz="1050" b="1">
                <a:solidFill>
                  <a:prstClr val="black"/>
                </a:solidFill>
                <a:latin typeface="DM Sans"/>
                <a:ea typeface="Fira Sans" panose="020B0503050000020004" pitchFamily="34" charset="0"/>
              </a:rPr>
              <a:t>+</a:t>
            </a:r>
            <a:r>
              <a:rPr kumimoji="0" lang="en-GB" sz="1050" b="1" i="0" u="none" strike="noStrike" kern="1200" cap="none" spc="0" normalizeH="0" baseline="0" noProof="0">
                <a:ln>
                  <a:noFill/>
                </a:ln>
                <a:solidFill>
                  <a:prstClr val="black"/>
                </a:solidFill>
                <a:effectLst/>
                <a:uLnTx/>
                <a:uFillTx/>
                <a:latin typeface="DM Sans"/>
                <a:ea typeface="Fira Sans" panose="020B0503050000020004" pitchFamily="34" charset="0"/>
                <a:cs typeface="+mn-cs"/>
              </a:rPr>
              <a:t>29%</a:t>
            </a:r>
          </a:p>
        </p:txBody>
      </p:sp>
      <p:pic>
        <p:nvPicPr>
          <p:cNvPr id="40" name="Picture 39" descr="A graph of two people&#10;&#10;AI-generated content may be incorrect.">
            <a:extLst>
              <a:ext uri="{FF2B5EF4-FFF2-40B4-BE49-F238E27FC236}">
                <a16:creationId xmlns:a16="http://schemas.microsoft.com/office/drawing/2014/main" id="{2308F72F-173F-D968-6FDB-E0AC90B16C1C}"/>
              </a:ext>
            </a:extLst>
          </p:cNvPr>
          <p:cNvPicPr>
            <a:picLocks noChangeAspect="1"/>
          </p:cNvPicPr>
          <p:nvPr/>
        </p:nvPicPr>
        <p:blipFill>
          <a:blip r:embed="rId4">
            <a:extLst>
              <a:ext uri="{28A0092B-C50C-407E-A947-70E740481C1C}">
                <a14:useLocalDpi xmlns:a14="http://schemas.microsoft.com/office/drawing/2010/main" val="0"/>
              </a:ext>
            </a:extLst>
          </a:blip>
          <a:srcRect l="19219" r="16049" b="19722"/>
          <a:stretch/>
        </p:blipFill>
        <p:spPr>
          <a:xfrm>
            <a:off x="102827" y="1340008"/>
            <a:ext cx="4973696" cy="3469629"/>
          </a:xfrm>
          <a:prstGeom prst="rect">
            <a:avLst/>
          </a:prstGeom>
        </p:spPr>
      </p:pic>
      <p:sp>
        <p:nvSpPr>
          <p:cNvPr id="41" name="Textfeld 6">
            <a:extLst>
              <a:ext uri="{FF2B5EF4-FFF2-40B4-BE49-F238E27FC236}">
                <a16:creationId xmlns:a16="http://schemas.microsoft.com/office/drawing/2014/main" id="{8FCD96EE-E1D9-6265-342E-A727031B315A}"/>
              </a:ext>
            </a:extLst>
          </p:cNvPr>
          <p:cNvSpPr txBox="1"/>
          <p:nvPr/>
        </p:nvSpPr>
        <p:spPr>
          <a:xfrm>
            <a:off x="751259" y="4863196"/>
            <a:ext cx="3342438" cy="369332"/>
          </a:xfrm>
          <a:prstGeom prst="rect">
            <a:avLst/>
          </a:prstGeom>
          <a:noFill/>
        </p:spPr>
        <p:txBody>
          <a:bodyPr wrap="square" lIns="0" tIns="0" rIns="0" bIns="0" rtlCol="0" anchor="t">
            <a:spAutoFit/>
          </a:bodyPr>
          <a:lstStyle/>
          <a:p>
            <a:pPr>
              <a:defRPr/>
            </a:pPr>
            <a:r>
              <a:rPr kumimoji="0" lang="en-US" sz="800" b="0" i="0" u="none" strike="noStrike" kern="1200" cap="none" spc="0" normalizeH="0" baseline="0" noProof="0">
                <a:ln>
                  <a:noFill/>
                </a:ln>
                <a:solidFill>
                  <a:prstClr val="black"/>
                </a:solidFill>
                <a:effectLst/>
                <a:uLnTx/>
                <a:uFillTx/>
                <a:latin typeface="DM Sans"/>
                <a:ea typeface="Fira Sans" panose="020B0503050000020004" pitchFamily="34" charset="0"/>
                <a:cs typeface="+mn-cs"/>
              </a:rPr>
              <a:t>Comparison of daily topical treatments versus DMSO at day 6.</a:t>
            </a:r>
            <a:br>
              <a:rPr kumimoji="0" lang="en-US" sz="800" b="0" i="0" u="none" strike="noStrike" kern="1200" cap="none" spc="0" normalizeH="0" baseline="0" noProof="0">
                <a:ln>
                  <a:noFill/>
                </a:ln>
                <a:solidFill>
                  <a:prstClr val="black"/>
                </a:solidFill>
                <a:effectLst/>
                <a:uLnTx/>
                <a:uFillTx/>
                <a:latin typeface="DM Sans"/>
                <a:ea typeface="Fira Sans" panose="020B0503050000020004" pitchFamily="34" charset="0"/>
                <a:cs typeface="+mn-cs"/>
              </a:rPr>
            </a:br>
            <a:r>
              <a:rPr kumimoji="0" lang="en-US" sz="800" b="0" i="0" u="none" strike="noStrike" kern="1200" cap="none" spc="0" normalizeH="0" baseline="0" noProof="0">
                <a:ln>
                  <a:noFill/>
                </a:ln>
                <a:solidFill>
                  <a:prstClr val="black"/>
                </a:solidFill>
                <a:effectLst/>
                <a:uLnTx/>
                <a:uFillTx/>
                <a:latin typeface="DM Sans"/>
                <a:ea typeface="Fira Sans" panose="020B0503050000020004" pitchFamily="34" charset="0"/>
                <a:cs typeface="+mn-cs"/>
              </a:rPr>
              <a:t>Mean value ± SEM;*p&lt;0.05,</a:t>
            </a:r>
            <a:br>
              <a:rPr kumimoji="0" lang="en-US" sz="800" b="0" i="0" u="none" strike="noStrike" kern="1200" cap="none" spc="0" normalizeH="0" baseline="0" noProof="0">
                <a:ln>
                  <a:noFill/>
                </a:ln>
                <a:solidFill>
                  <a:prstClr val="black"/>
                </a:solidFill>
                <a:effectLst/>
                <a:uLnTx/>
                <a:uFillTx/>
                <a:latin typeface="DM Sans"/>
                <a:ea typeface="Fira Sans" panose="020B0503050000020004" pitchFamily="34" charset="0"/>
                <a:cs typeface="+mn-cs"/>
              </a:rPr>
            </a:br>
            <a:r>
              <a:rPr kumimoji="0" lang="en-US" sz="800" b="0" i="0" u="none" strike="noStrike" kern="1200" cap="none" spc="0" normalizeH="0" baseline="0" noProof="0">
                <a:ln>
                  <a:noFill/>
                </a:ln>
                <a:solidFill>
                  <a:prstClr val="black"/>
                </a:solidFill>
                <a:effectLst/>
                <a:uLnTx/>
                <a:uFillTx/>
                <a:latin typeface="DM Sans"/>
                <a:ea typeface="Fira Sans" panose="020B0503050000020004" pitchFamily="34" charset="0"/>
                <a:cs typeface="+mn-cs"/>
              </a:rPr>
              <a:t>** p&lt;0.01 vs vehicle control by t-test</a:t>
            </a:r>
            <a:endParaRPr kumimoji="0" lang="en-GB" sz="800" b="0" i="0" u="none" strike="noStrike" kern="1200" cap="none" spc="0" normalizeH="0" baseline="0" noProof="0">
              <a:ln>
                <a:noFill/>
              </a:ln>
              <a:solidFill>
                <a:prstClr val="black"/>
              </a:solidFill>
              <a:effectLst/>
              <a:uLnTx/>
              <a:uFillTx/>
              <a:latin typeface="DM Sans"/>
              <a:ea typeface="Fira Sans" panose="020B0503050000020004" pitchFamily="34" charset="0"/>
              <a:cs typeface="+mn-cs"/>
            </a:endParaRPr>
          </a:p>
        </p:txBody>
      </p:sp>
    </p:spTree>
    <p:extLst>
      <p:ext uri="{BB962C8B-B14F-4D97-AF65-F5344CB8AC3E}">
        <p14:creationId xmlns:p14="http://schemas.microsoft.com/office/powerpoint/2010/main" val="28314168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Rectangle 14">
            <a:extLst>
              <a:ext uri="{FF2B5EF4-FFF2-40B4-BE49-F238E27FC236}">
                <a16:creationId xmlns:a16="http://schemas.microsoft.com/office/drawing/2014/main" id="{1CB30A5E-A0FF-DF5D-AEE5-A0421DAF617D}"/>
              </a:ext>
            </a:extLst>
          </p:cNvPr>
          <p:cNvSpPr/>
          <p:nvPr/>
        </p:nvSpPr>
        <p:spPr>
          <a:xfrm>
            <a:off x="0" y="1195974"/>
            <a:ext cx="12192000" cy="4204026"/>
          </a:xfrm>
          <a:prstGeom prst="rect">
            <a:avLst/>
          </a:prstGeom>
          <a:solidFill>
            <a:srgbClr val="F0F0F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schemeClr val="tx1"/>
              </a:solidFill>
              <a:effectLst/>
              <a:uLnTx/>
              <a:uFillTx/>
              <a:latin typeface="DM Sans"/>
              <a:ea typeface="+mn-ea"/>
              <a:cs typeface="+mn-cs"/>
            </a:endParaRPr>
          </a:p>
        </p:txBody>
      </p:sp>
      <p:sp>
        <p:nvSpPr>
          <p:cNvPr id="3" name="Title 2">
            <a:extLst>
              <a:ext uri="{FF2B5EF4-FFF2-40B4-BE49-F238E27FC236}">
                <a16:creationId xmlns:a16="http://schemas.microsoft.com/office/drawing/2014/main" id="{B5344345-3D78-C4DF-39A7-72AFC31B6DD1}"/>
              </a:ext>
            </a:extLst>
          </p:cNvPr>
          <p:cNvSpPr>
            <a:spLocks noGrp="1"/>
          </p:cNvSpPr>
          <p:nvPr>
            <p:ph type="title"/>
          </p:nvPr>
        </p:nvSpPr>
        <p:spPr/>
        <p:txBody>
          <a:bodyPr/>
          <a:lstStyle/>
          <a:p>
            <a:r>
              <a:rPr lang="en-US"/>
              <a:t>PEPHA</a:t>
            </a:r>
            <a:r>
              <a:rPr lang="en-US" b="0"/>
              <a:t>®</a:t>
            </a:r>
            <a:r>
              <a:rPr lang="en-US"/>
              <a:t>-AGE CB protects and regenerates fibroblasts</a:t>
            </a:r>
          </a:p>
        </p:txBody>
      </p:sp>
      <p:sp>
        <p:nvSpPr>
          <p:cNvPr id="2" name="Slide Number Placeholder 4">
            <a:extLst>
              <a:ext uri="{FF2B5EF4-FFF2-40B4-BE49-F238E27FC236}">
                <a16:creationId xmlns:a16="http://schemas.microsoft.com/office/drawing/2014/main" id="{9D1F5620-23EF-4364-2A41-FD0524BE6216}"/>
              </a:ext>
            </a:extLst>
          </p:cNvPr>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E118D48E-C7CB-6244-969D-7BAEA9B6226C}" type="slidenum">
              <a:rPr kumimoji="0" lang="en-US" sz="1300" b="0" i="0" u="none" strike="noStrike" kern="1200" cap="none" spc="0" normalizeH="0" baseline="0" noProof="0" smtClean="0">
                <a:ln>
                  <a:noFill/>
                </a:ln>
                <a:solidFill>
                  <a:prstClr val="black"/>
                </a:solidFill>
                <a:effectLst/>
                <a:uLnTx/>
                <a:uFillTx/>
                <a:latin typeface="DM Sans"/>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13</a:t>
            </a:fld>
            <a:endParaRPr kumimoji="0" lang="en-US" sz="1300" b="0" i="0" u="none" strike="noStrike" kern="1200" cap="none" spc="0" normalizeH="0" baseline="0" noProof="0">
              <a:ln>
                <a:noFill/>
              </a:ln>
              <a:solidFill>
                <a:prstClr val="black"/>
              </a:solidFill>
              <a:effectLst/>
              <a:uLnTx/>
              <a:uFillTx/>
              <a:latin typeface="DM Sans"/>
              <a:ea typeface="+mn-ea"/>
              <a:cs typeface="+mn-cs"/>
            </a:endParaRPr>
          </a:p>
        </p:txBody>
      </p:sp>
      <p:sp>
        <p:nvSpPr>
          <p:cNvPr id="4" name="Text Placeholder 3">
            <a:extLst>
              <a:ext uri="{FF2B5EF4-FFF2-40B4-BE49-F238E27FC236}">
                <a16:creationId xmlns:a16="http://schemas.microsoft.com/office/drawing/2014/main" id="{C9768B9C-8DBA-3383-22BA-717961E6D492}"/>
              </a:ext>
            </a:extLst>
          </p:cNvPr>
          <p:cNvSpPr>
            <a:spLocks noGrp="1"/>
          </p:cNvSpPr>
          <p:nvPr>
            <p:ph type="body" idx="11"/>
          </p:nvPr>
        </p:nvSpPr>
        <p:spPr/>
        <p:txBody>
          <a:bodyPr/>
          <a:lstStyle/>
          <a:p>
            <a:r>
              <a:rPr lang="en-US" b="0">
                <a:solidFill>
                  <a:schemeClr val="bg1"/>
                </a:solidFill>
              </a:rPr>
              <a:t>Viability before and after UVA exposure</a:t>
            </a:r>
          </a:p>
        </p:txBody>
      </p:sp>
      <p:sp>
        <p:nvSpPr>
          <p:cNvPr id="33" name="Tekstvak 9">
            <a:extLst>
              <a:ext uri="{FF2B5EF4-FFF2-40B4-BE49-F238E27FC236}">
                <a16:creationId xmlns:a16="http://schemas.microsoft.com/office/drawing/2014/main" id="{07BDA500-7DDD-47D4-A09D-7BFD30F33CA4}"/>
              </a:ext>
            </a:extLst>
          </p:cNvPr>
          <p:cNvSpPr txBox="1"/>
          <p:nvPr/>
        </p:nvSpPr>
        <p:spPr>
          <a:xfrm>
            <a:off x="744099" y="1342800"/>
            <a:ext cx="3184357" cy="215444"/>
          </a:xfrm>
          <a:prstGeom prst="rect">
            <a:avLst/>
          </a:prstGeom>
          <a:noFill/>
        </p:spPr>
        <p:txBody>
          <a:bodyPr wrap="square" lIns="0" tIns="0" rIns="0" bIns="0"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GB" sz="1400" b="1" i="0" u="none" strike="noStrike" kern="1200" cap="none" spc="0" normalizeH="0" baseline="0" noProof="0">
                <a:ln>
                  <a:noFill/>
                </a:ln>
                <a:solidFill>
                  <a:prstClr val="black"/>
                </a:solidFill>
                <a:effectLst/>
                <a:uLnTx/>
                <a:uFillTx/>
                <a:latin typeface="DM Sans"/>
                <a:ea typeface="Fira Sans" panose="020B0503050000020004" pitchFamily="34" charset="0"/>
                <a:cs typeface="Arial" charset="0"/>
              </a:rPr>
              <a:t>Cellular protection</a:t>
            </a:r>
          </a:p>
        </p:txBody>
      </p:sp>
      <p:sp>
        <p:nvSpPr>
          <p:cNvPr id="34" name="Tekstvak 9">
            <a:extLst>
              <a:ext uri="{FF2B5EF4-FFF2-40B4-BE49-F238E27FC236}">
                <a16:creationId xmlns:a16="http://schemas.microsoft.com/office/drawing/2014/main" id="{DDF170E8-DA67-4B59-BBDE-987B24D786C2}"/>
              </a:ext>
            </a:extLst>
          </p:cNvPr>
          <p:cNvSpPr txBox="1"/>
          <p:nvPr/>
        </p:nvSpPr>
        <p:spPr>
          <a:xfrm>
            <a:off x="7040710" y="1342800"/>
            <a:ext cx="3466746" cy="215444"/>
          </a:xfrm>
          <a:prstGeom prst="rect">
            <a:avLst/>
          </a:prstGeom>
          <a:noFill/>
        </p:spPr>
        <p:txBody>
          <a:bodyPr wrap="square" lIns="0" tIns="0" rIns="0" bIns="0"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GB" sz="1400" b="1" i="0" u="none" strike="noStrike" kern="1200" cap="none" spc="0" normalizeH="0" baseline="0" noProof="0">
                <a:ln>
                  <a:noFill/>
                </a:ln>
                <a:solidFill>
                  <a:prstClr val="black"/>
                </a:solidFill>
                <a:effectLst/>
                <a:uLnTx/>
                <a:uFillTx/>
                <a:latin typeface="DM Sans"/>
                <a:ea typeface="Fira Sans" panose="020B0503050000020004" pitchFamily="34" charset="0"/>
                <a:cs typeface="Arial" charset="0"/>
              </a:rPr>
              <a:t>Cellular regeneration</a:t>
            </a:r>
          </a:p>
        </p:txBody>
      </p:sp>
      <p:sp>
        <p:nvSpPr>
          <p:cNvPr id="35" name="Textfeld 5">
            <a:extLst>
              <a:ext uri="{FF2B5EF4-FFF2-40B4-BE49-F238E27FC236}">
                <a16:creationId xmlns:a16="http://schemas.microsoft.com/office/drawing/2014/main" id="{18E7DFBF-C6AD-46EF-B36B-46453453DA05}"/>
              </a:ext>
            </a:extLst>
          </p:cNvPr>
          <p:cNvSpPr txBox="1"/>
          <p:nvPr/>
        </p:nvSpPr>
        <p:spPr>
          <a:xfrm>
            <a:off x="743324" y="1609255"/>
            <a:ext cx="3615143" cy="215444"/>
          </a:xfrm>
          <a:prstGeom prst="rect">
            <a:avLst/>
          </a:prstGeom>
          <a:noFill/>
        </p:spPr>
        <p:txBody>
          <a:bodyPr wrap="square" lIns="0" tIns="0" rIns="0" bIns="0" rtlCol="0">
            <a:spAutoFit/>
          </a:bodyPr>
          <a:lstStyle/>
          <a:p>
            <a:pPr marL="0" marR="0" lvl="0" indent="0" algn="l" defTabSz="914400" rtl="0" eaLnBrk="1" fontAlgn="auto" latinLnBrk="0" hangingPunct="1">
              <a:lnSpc>
                <a:spcPct val="100000"/>
              </a:lnSpc>
              <a:spcBef>
                <a:spcPts val="0"/>
              </a:spcBef>
              <a:spcAft>
                <a:spcPts val="1200"/>
              </a:spcAft>
              <a:buClrTx/>
              <a:buSzTx/>
              <a:buFontTx/>
              <a:buNone/>
              <a:tabLst/>
              <a:defRPr/>
            </a:pPr>
            <a:r>
              <a:rPr kumimoji="0" lang="en-GB" sz="1400" b="1" i="0" u="none" strike="noStrike" kern="1200" cap="none" spc="0" normalizeH="0" baseline="0" noProof="0">
                <a:ln>
                  <a:noFill/>
                </a:ln>
                <a:solidFill>
                  <a:prstClr val="black"/>
                </a:solidFill>
                <a:effectLst/>
                <a:uLnTx/>
                <a:uFillTx/>
                <a:latin typeface="DM Sans"/>
                <a:ea typeface="Fira Sans" panose="020B0503050000020004" pitchFamily="34" charset="0"/>
                <a:cs typeface="+mn-cs"/>
              </a:rPr>
              <a:t>PEPHA</a:t>
            </a:r>
            <a:r>
              <a:rPr kumimoji="0" lang="en-GB" sz="1400" b="0" i="0" u="none" strike="noStrike" kern="1200" cap="none" spc="0" normalizeH="0" baseline="30000" noProof="0">
                <a:ln>
                  <a:noFill/>
                </a:ln>
                <a:solidFill>
                  <a:prstClr val="black"/>
                </a:solidFill>
                <a:effectLst/>
                <a:uLnTx/>
                <a:uFillTx/>
                <a:latin typeface="DM Sans"/>
                <a:ea typeface="Fira Sans" panose="020B0503050000020004" pitchFamily="34" charset="0"/>
                <a:cs typeface="+mn-cs"/>
              </a:rPr>
              <a:t>®</a:t>
            </a:r>
            <a:r>
              <a:rPr kumimoji="0" lang="en-GB" sz="1400" b="1" i="0" u="none" strike="noStrike" kern="1200" cap="none" spc="0" normalizeH="0" baseline="0" noProof="0">
                <a:ln>
                  <a:noFill/>
                </a:ln>
                <a:solidFill>
                  <a:prstClr val="black"/>
                </a:solidFill>
                <a:effectLst/>
                <a:uLnTx/>
                <a:uFillTx/>
                <a:latin typeface="DM Sans"/>
                <a:ea typeface="Fira Sans" panose="020B0503050000020004" pitchFamily="34" charset="0"/>
                <a:cs typeface="+mn-cs"/>
              </a:rPr>
              <a:t>-AGE CB: </a:t>
            </a:r>
            <a:r>
              <a:rPr kumimoji="0" lang="en-GB" sz="1400" b="0" i="0" u="none" strike="noStrike" kern="1200" cap="none" spc="0" normalizeH="0" baseline="0" noProof="0">
                <a:ln>
                  <a:noFill/>
                </a:ln>
                <a:solidFill>
                  <a:prstClr val="black"/>
                </a:solidFill>
                <a:effectLst/>
                <a:uLnTx/>
                <a:uFillTx/>
                <a:latin typeface="DM Sans"/>
                <a:ea typeface="Fira Sans" panose="020B0503050000020004" pitchFamily="34" charset="0"/>
                <a:cs typeface="+mn-cs"/>
              </a:rPr>
              <a:t>Treatment 1h</a:t>
            </a:r>
            <a:r>
              <a:rPr kumimoji="0" lang="en-GB" sz="1400" b="0" i="0" u="none" strike="noStrike" kern="1200" cap="none" spc="0" normalizeH="0" baseline="0" noProof="0">
                <a:ln>
                  <a:noFill/>
                </a:ln>
                <a:solidFill>
                  <a:srgbClr val="084337"/>
                </a:solidFill>
                <a:effectLst/>
                <a:uLnTx/>
                <a:uFillTx/>
                <a:latin typeface="DM Sans"/>
                <a:ea typeface="Fira Sans" panose="020B0503050000020004" pitchFamily="34" charset="0"/>
                <a:cs typeface="+mn-cs"/>
              </a:rPr>
              <a:t> </a:t>
            </a:r>
            <a:r>
              <a:rPr kumimoji="0" lang="en-GB" sz="1400" b="1" i="0" u="none" strike="noStrike" kern="1200" cap="none" spc="0" normalizeH="0" baseline="0" noProof="0">
                <a:ln>
                  <a:noFill/>
                </a:ln>
                <a:solidFill>
                  <a:srgbClr val="084337"/>
                </a:solidFill>
                <a:effectLst/>
                <a:uLnTx/>
                <a:uFillTx/>
                <a:latin typeface="DM Sans"/>
                <a:ea typeface="Fira Sans" panose="020B0503050000020004" pitchFamily="34" charset="0"/>
                <a:cs typeface="+mn-cs"/>
              </a:rPr>
              <a:t>before</a:t>
            </a:r>
            <a:r>
              <a:rPr kumimoji="0" lang="en-GB" sz="1400" b="0" i="0" u="none" strike="noStrike" kern="1200" cap="none" spc="0" normalizeH="0" baseline="0" noProof="0">
                <a:ln>
                  <a:noFill/>
                </a:ln>
                <a:solidFill>
                  <a:srgbClr val="084337"/>
                </a:solidFill>
                <a:effectLst/>
                <a:uLnTx/>
                <a:uFillTx/>
                <a:latin typeface="DM Sans"/>
                <a:ea typeface="Fira Sans" panose="020B0503050000020004" pitchFamily="34" charset="0"/>
                <a:cs typeface="+mn-cs"/>
              </a:rPr>
              <a:t> </a:t>
            </a:r>
            <a:r>
              <a:rPr kumimoji="0" lang="en-GB" sz="1400" b="0" i="0" u="none" strike="noStrike" kern="1200" cap="none" spc="0" normalizeH="0" baseline="0" noProof="0">
                <a:ln>
                  <a:noFill/>
                </a:ln>
                <a:solidFill>
                  <a:prstClr val="black"/>
                </a:solidFill>
                <a:effectLst/>
                <a:uLnTx/>
                <a:uFillTx/>
                <a:latin typeface="DM Sans"/>
                <a:ea typeface="Fira Sans" panose="020B0503050000020004" pitchFamily="34" charset="0"/>
                <a:cs typeface="+mn-cs"/>
              </a:rPr>
              <a:t>UVA </a:t>
            </a:r>
          </a:p>
        </p:txBody>
      </p:sp>
      <p:sp>
        <p:nvSpPr>
          <p:cNvPr id="36" name="Textfeld 5">
            <a:extLst>
              <a:ext uri="{FF2B5EF4-FFF2-40B4-BE49-F238E27FC236}">
                <a16:creationId xmlns:a16="http://schemas.microsoft.com/office/drawing/2014/main" id="{3AEFEE5A-3E51-4B4F-9C53-04CFA7F6EF3F}"/>
              </a:ext>
            </a:extLst>
          </p:cNvPr>
          <p:cNvSpPr txBox="1"/>
          <p:nvPr/>
        </p:nvSpPr>
        <p:spPr>
          <a:xfrm>
            <a:off x="7040710" y="1609255"/>
            <a:ext cx="3514216" cy="215444"/>
          </a:xfrm>
          <a:prstGeom prst="rect">
            <a:avLst/>
          </a:prstGeom>
          <a:noFill/>
        </p:spPr>
        <p:txBody>
          <a:bodyPr wrap="square" lIns="0" tIns="0" rIns="0" bIns="0" rtlCol="0">
            <a:spAutoFit/>
          </a:bodyPr>
          <a:lstStyle/>
          <a:p>
            <a:pPr marL="0" marR="0" lvl="0" indent="0" algn="l" defTabSz="914400" rtl="0" eaLnBrk="1" fontAlgn="auto" latinLnBrk="0" hangingPunct="1">
              <a:lnSpc>
                <a:spcPct val="100000"/>
              </a:lnSpc>
              <a:spcBef>
                <a:spcPts val="0"/>
              </a:spcBef>
              <a:spcAft>
                <a:spcPts val="1200"/>
              </a:spcAft>
              <a:buClrTx/>
              <a:buSzTx/>
              <a:buFontTx/>
              <a:buNone/>
              <a:tabLst/>
              <a:defRPr/>
            </a:pPr>
            <a:r>
              <a:rPr kumimoji="0" lang="en-GB" sz="1400" b="1" i="0" u="none" strike="noStrike" kern="1200" cap="none" spc="0" normalizeH="0" baseline="0" noProof="0">
                <a:ln>
                  <a:noFill/>
                </a:ln>
                <a:solidFill>
                  <a:prstClr val="black"/>
                </a:solidFill>
                <a:effectLst/>
                <a:uLnTx/>
                <a:uFillTx/>
                <a:latin typeface="DM Sans"/>
                <a:ea typeface="Fira Sans" panose="020B0503050000020004" pitchFamily="34" charset="0"/>
                <a:cs typeface="+mn-cs"/>
              </a:rPr>
              <a:t>PEPHA</a:t>
            </a:r>
            <a:r>
              <a:rPr kumimoji="0" lang="en-GB" sz="1400" b="0" i="0" u="none" strike="noStrike" kern="1200" cap="none" spc="0" normalizeH="0" baseline="30000" noProof="0">
                <a:ln>
                  <a:noFill/>
                </a:ln>
                <a:solidFill>
                  <a:prstClr val="black"/>
                </a:solidFill>
                <a:effectLst/>
                <a:uLnTx/>
                <a:uFillTx/>
                <a:latin typeface="DM Sans"/>
                <a:ea typeface="Fira Sans" panose="020B0503050000020004" pitchFamily="34" charset="0"/>
                <a:cs typeface="+mn-cs"/>
              </a:rPr>
              <a:t>®</a:t>
            </a:r>
            <a:r>
              <a:rPr kumimoji="0" lang="en-GB" sz="1400" b="1" i="0" u="none" strike="noStrike" kern="1200" cap="none" spc="0" normalizeH="0" baseline="0" noProof="0">
                <a:ln>
                  <a:noFill/>
                </a:ln>
                <a:solidFill>
                  <a:prstClr val="black"/>
                </a:solidFill>
                <a:effectLst/>
                <a:uLnTx/>
                <a:uFillTx/>
                <a:latin typeface="DM Sans"/>
                <a:ea typeface="Fira Sans" panose="020B0503050000020004" pitchFamily="34" charset="0"/>
                <a:cs typeface="+mn-cs"/>
              </a:rPr>
              <a:t>-AGE CB: </a:t>
            </a:r>
            <a:r>
              <a:rPr kumimoji="0" lang="en-GB" sz="1400" b="0" i="0" u="none" strike="noStrike" kern="1200" cap="none" spc="0" normalizeH="0" baseline="0" noProof="0">
                <a:ln>
                  <a:noFill/>
                </a:ln>
                <a:solidFill>
                  <a:prstClr val="black"/>
                </a:solidFill>
                <a:effectLst/>
                <a:uLnTx/>
                <a:uFillTx/>
                <a:latin typeface="DM Sans"/>
                <a:ea typeface="Fira Sans" panose="020B0503050000020004" pitchFamily="34" charset="0"/>
                <a:cs typeface="+mn-cs"/>
              </a:rPr>
              <a:t>Treatment 1h </a:t>
            </a:r>
            <a:r>
              <a:rPr kumimoji="0" lang="en-GB" sz="1400" b="1" i="0" u="none" strike="noStrike" kern="1200" cap="none" spc="0" normalizeH="0" baseline="0" noProof="0">
                <a:ln>
                  <a:noFill/>
                </a:ln>
                <a:solidFill>
                  <a:srgbClr val="084337"/>
                </a:solidFill>
                <a:effectLst/>
                <a:uLnTx/>
                <a:uFillTx/>
                <a:latin typeface="DM Sans"/>
                <a:ea typeface="Fira Sans" panose="020B0503050000020004" pitchFamily="34" charset="0"/>
                <a:cs typeface="+mn-cs"/>
              </a:rPr>
              <a:t>after</a:t>
            </a:r>
            <a:r>
              <a:rPr kumimoji="0" lang="en-GB" sz="1400" b="0" i="0" u="none" strike="noStrike" kern="1200" cap="none" spc="0" normalizeH="0" baseline="0" noProof="0">
                <a:ln>
                  <a:noFill/>
                </a:ln>
                <a:solidFill>
                  <a:prstClr val="black"/>
                </a:solidFill>
                <a:effectLst/>
                <a:uLnTx/>
                <a:uFillTx/>
                <a:latin typeface="DM Sans"/>
                <a:ea typeface="Fira Sans" panose="020B0503050000020004" pitchFamily="34" charset="0"/>
                <a:cs typeface="+mn-cs"/>
              </a:rPr>
              <a:t> UVA</a:t>
            </a:r>
          </a:p>
        </p:txBody>
      </p:sp>
      <p:sp>
        <p:nvSpPr>
          <p:cNvPr id="27" name="Rounded Rectangle 7">
            <a:extLst>
              <a:ext uri="{FF2B5EF4-FFF2-40B4-BE49-F238E27FC236}">
                <a16:creationId xmlns:a16="http://schemas.microsoft.com/office/drawing/2014/main" id="{1EF5AFF6-E263-0566-C252-4AFDF30EFE0C}"/>
              </a:ext>
            </a:extLst>
          </p:cNvPr>
          <p:cNvSpPr/>
          <p:nvPr/>
        </p:nvSpPr>
        <p:spPr bwMode="auto">
          <a:xfrm>
            <a:off x="0" y="5400000"/>
            <a:ext cx="6795655" cy="576384"/>
          </a:xfrm>
          <a:prstGeom prst="roundRect">
            <a:avLst>
              <a:gd name="adj" fmla="val 0"/>
            </a:avLst>
          </a:prstGeom>
          <a:solidFill>
            <a:srgbClr val="084337"/>
          </a:solidFill>
          <a:ln w="9525" cap="flat" cmpd="sng" algn="ctr">
            <a:noFill/>
            <a:prstDash val="solid"/>
            <a:round/>
            <a:headEnd type="none" w="med" len="med"/>
            <a:tailEnd type="none" w="med" len="med"/>
          </a:ln>
          <a:effectLst/>
        </p:spPr>
        <p:txBody>
          <a:bodyPr vert="horz" wrap="square" lIns="180000" tIns="36000" rIns="36000" bIns="36000" numCol="1" rtlCol="0" anchor="ctr" anchorCtr="0" compatLnSpc="1">
            <a:prstTxWarp prst="textNoShape">
              <a:avLst/>
            </a:prstTxWarp>
          </a:bodyPr>
          <a:lstStyle/>
          <a:p>
            <a:pPr marL="0" marR="0" lvl="0" indent="0" algn="l" defTabSz="914400" rtl="0" eaLnBrk="1" fontAlgn="base" latinLnBrk="0" hangingPunct="1">
              <a:lnSpc>
                <a:spcPct val="100000"/>
              </a:lnSpc>
              <a:spcBef>
                <a:spcPts val="600"/>
              </a:spcBef>
              <a:spcAft>
                <a:spcPct val="0"/>
              </a:spcAft>
              <a:buClr>
                <a:srgbClr val="0099FF"/>
              </a:buClr>
              <a:buSzTx/>
              <a:buFontTx/>
              <a:buNone/>
              <a:tabLst/>
              <a:defRPr/>
            </a:pPr>
            <a:r>
              <a:rPr kumimoji="0" lang="en-GB" altLang="ja-JP" sz="1400" b="0" i="0" u="none" strike="noStrike" kern="0" cap="none" spc="0" normalizeH="0" baseline="0" noProof="0">
                <a:ln>
                  <a:noFill/>
                </a:ln>
                <a:solidFill>
                  <a:schemeClr val="bg1"/>
                </a:solidFill>
                <a:effectLst/>
                <a:uLnTx/>
                <a:uFillTx/>
                <a:latin typeface="DM Sans"/>
                <a:ea typeface="Fira Sans" panose="020B0503050000020004" pitchFamily="34" charset="0"/>
                <a:cs typeface="Arial" charset="0"/>
              </a:rPr>
              <a:t>PEPHA®-AGE CB protects the fibroblasts (up to 50%) from UV stress and regenerates the fibroblasts functionality (up to 200 %) after UV stress. </a:t>
            </a:r>
          </a:p>
        </p:txBody>
      </p:sp>
      <p:pic>
        <p:nvPicPr>
          <p:cNvPr id="7" name="Picture 6">
            <a:extLst>
              <a:ext uri="{FF2B5EF4-FFF2-40B4-BE49-F238E27FC236}">
                <a16:creationId xmlns:a16="http://schemas.microsoft.com/office/drawing/2014/main" id="{5A316C0C-8A64-453D-8307-E96C4D12DBF5}"/>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10965956" y="303142"/>
            <a:ext cx="962684" cy="418410"/>
          </a:xfrm>
          <a:prstGeom prst="rect">
            <a:avLst/>
          </a:prstGeom>
        </p:spPr>
      </p:pic>
      <p:sp>
        <p:nvSpPr>
          <p:cNvPr id="8" name="Rectangle 7">
            <a:extLst>
              <a:ext uri="{FF2B5EF4-FFF2-40B4-BE49-F238E27FC236}">
                <a16:creationId xmlns:a16="http://schemas.microsoft.com/office/drawing/2014/main" id="{C63ED551-71E2-B59C-3B95-EE868FEC619D}"/>
              </a:ext>
            </a:extLst>
          </p:cNvPr>
          <p:cNvSpPr>
            <a:spLocks noChangeArrowheads="1"/>
          </p:cNvSpPr>
          <p:nvPr/>
        </p:nvSpPr>
        <p:spPr bwMode="auto">
          <a:xfrm>
            <a:off x="8191003" y="5097037"/>
            <a:ext cx="2774953" cy="879347"/>
          </a:xfrm>
          <a:prstGeom prst="rect">
            <a:avLst/>
          </a:prstGeom>
          <a:solidFill>
            <a:srgbClr val="277E6E"/>
          </a:solidFill>
          <a:ln>
            <a:noFill/>
          </a:ln>
          <a:effectLst/>
        </p:spPr>
        <p:txBody>
          <a:bodyPr wrap="square" lIns="180000" tIns="0" rIns="180000" bIns="0" anchor="ctr">
            <a:no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100" b="1" i="0" u="none" strike="noStrike" kern="1200" cap="none" spc="0" normalizeH="0" baseline="0" noProof="0">
                <a:ln>
                  <a:noFill/>
                </a:ln>
                <a:solidFill>
                  <a:schemeClr val="bg1"/>
                </a:solidFill>
                <a:effectLst/>
                <a:uLnTx/>
                <a:uFillTx/>
                <a:latin typeface="DM Sans"/>
                <a:ea typeface="Fira Sans" panose="020B0503050000020004" pitchFamily="34" charset="0"/>
                <a:cs typeface="Arial"/>
              </a:rPr>
              <a:t>Cellular viability was measured</a:t>
            </a:r>
            <a:br>
              <a:rPr kumimoji="0" lang="en-US" sz="1100" b="1" i="0" u="none" strike="noStrike" kern="1200" cap="none" spc="0" normalizeH="0" baseline="0" noProof="0">
                <a:ln>
                  <a:noFill/>
                </a:ln>
                <a:solidFill>
                  <a:schemeClr val="bg1"/>
                </a:solidFill>
                <a:effectLst/>
                <a:uLnTx/>
                <a:uFillTx/>
                <a:latin typeface="DM Sans"/>
                <a:ea typeface="Fira Sans" panose="020B0503050000020004" pitchFamily="34" charset="0"/>
                <a:cs typeface="Arial"/>
              </a:rPr>
            </a:br>
            <a:r>
              <a:rPr kumimoji="0" lang="en-US" sz="1100" b="1" i="0" u="none" strike="noStrike" kern="1200" cap="none" spc="0" normalizeH="0" baseline="0" noProof="0">
                <a:ln>
                  <a:noFill/>
                </a:ln>
                <a:solidFill>
                  <a:schemeClr val="bg1"/>
                </a:solidFill>
                <a:effectLst/>
                <a:uLnTx/>
                <a:uFillTx/>
                <a:latin typeface="DM Sans"/>
                <a:ea typeface="Fira Sans" panose="020B0503050000020004" pitchFamily="34" charset="0"/>
                <a:cs typeface="Arial"/>
              </a:rPr>
              <a:t>48 h after UVA irradiation</a:t>
            </a:r>
            <a:br>
              <a:rPr kumimoji="0" lang="en-US" sz="1100" b="1" i="0" u="none" strike="noStrike" kern="1200" cap="none" spc="0" normalizeH="0" baseline="0" noProof="0">
                <a:ln>
                  <a:noFill/>
                </a:ln>
                <a:solidFill>
                  <a:schemeClr val="bg1"/>
                </a:solidFill>
                <a:effectLst/>
                <a:uLnTx/>
                <a:uFillTx/>
                <a:latin typeface="DM Sans"/>
                <a:ea typeface="Fira Sans" panose="020B0503050000020004" pitchFamily="34" charset="0"/>
                <a:cs typeface="Arial"/>
              </a:rPr>
            </a:br>
            <a:r>
              <a:rPr kumimoji="0" lang="en-US" sz="1100" b="1" i="0" u="none" strike="noStrike" kern="1200" cap="none" spc="0" normalizeH="0" baseline="0" noProof="0">
                <a:ln>
                  <a:noFill/>
                </a:ln>
                <a:solidFill>
                  <a:schemeClr val="bg1"/>
                </a:solidFill>
                <a:effectLst/>
                <a:uLnTx/>
                <a:uFillTx/>
                <a:latin typeface="DM Sans"/>
                <a:ea typeface="Fira Sans" panose="020B0503050000020004" pitchFamily="34" charset="0"/>
                <a:cs typeface="Arial"/>
              </a:rPr>
              <a:t>(20 J/cm2) using human dermal fibroblasts</a:t>
            </a:r>
          </a:p>
        </p:txBody>
      </p:sp>
      <p:sp>
        <p:nvSpPr>
          <p:cNvPr id="9" name="Isosceles Triangle 8">
            <a:extLst>
              <a:ext uri="{FF2B5EF4-FFF2-40B4-BE49-F238E27FC236}">
                <a16:creationId xmlns:a16="http://schemas.microsoft.com/office/drawing/2014/main" id="{1155AAFB-5065-B09A-E69D-3614650F186F}"/>
              </a:ext>
            </a:extLst>
          </p:cNvPr>
          <p:cNvSpPr/>
          <p:nvPr/>
        </p:nvSpPr>
        <p:spPr>
          <a:xfrm>
            <a:off x="8343586" y="4964504"/>
            <a:ext cx="223519" cy="143006"/>
          </a:xfrm>
          <a:prstGeom prst="triangle">
            <a:avLst>
              <a:gd name="adj" fmla="val 0"/>
            </a:avLst>
          </a:prstGeom>
          <a:solidFill>
            <a:srgbClr val="277E6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cxnSp>
        <p:nvCxnSpPr>
          <p:cNvPr id="14" name="Straight Connector 13">
            <a:extLst>
              <a:ext uri="{FF2B5EF4-FFF2-40B4-BE49-F238E27FC236}">
                <a16:creationId xmlns:a16="http://schemas.microsoft.com/office/drawing/2014/main" id="{A42FA7C5-F702-36BE-B64E-8BA4874581B8}"/>
              </a:ext>
            </a:extLst>
          </p:cNvPr>
          <p:cNvCxnSpPr>
            <a:cxnSpLocks/>
          </p:cNvCxnSpPr>
          <p:nvPr/>
        </p:nvCxnSpPr>
        <p:spPr>
          <a:xfrm>
            <a:off x="5898776" y="1342800"/>
            <a:ext cx="0" cy="3764710"/>
          </a:xfrm>
          <a:prstGeom prst="line">
            <a:avLst/>
          </a:prstGeom>
          <a:ln w="19050">
            <a:solidFill>
              <a:srgbClr val="084337"/>
            </a:solidFill>
          </a:ln>
        </p:spPr>
        <p:style>
          <a:lnRef idx="1">
            <a:schemeClr val="accent1"/>
          </a:lnRef>
          <a:fillRef idx="0">
            <a:schemeClr val="accent1"/>
          </a:fillRef>
          <a:effectRef idx="0">
            <a:schemeClr val="accent1"/>
          </a:effectRef>
          <a:fontRef idx="minor">
            <a:schemeClr val="tx1"/>
          </a:fontRef>
        </p:style>
      </p:cxnSp>
      <p:graphicFrame>
        <p:nvGraphicFramePr>
          <p:cNvPr id="5" name="Chart 4">
            <a:extLst>
              <a:ext uri="{FF2B5EF4-FFF2-40B4-BE49-F238E27FC236}">
                <a16:creationId xmlns:a16="http://schemas.microsoft.com/office/drawing/2014/main" id="{6F86BC0D-A919-559E-7497-9E9F4CBB9F2C}"/>
              </a:ext>
            </a:extLst>
          </p:cNvPr>
          <p:cNvGraphicFramePr>
            <a:graphicFrameLocks noGrp="1"/>
          </p:cNvGraphicFramePr>
          <p:nvPr>
            <p:extLst>
              <p:ext uri="{D42A27DB-BD31-4B8C-83A1-F6EECF244321}">
                <p14:modId xmlns:p14="http://schemas.microsoft.com/office/powerpoint/2010/main" val="308629142"/>
              </p:ext>
            </p:extLst>
          </p:nvPr>
        </p:nvGraphicFramePr>
        <p:xfrm>
          <a:off x="-144940" y="2009601"/>
          <a:ext cx="5119995" cy="3173818"/>
        </p:xfrm>
        <a:graphic>
          <a:graphicData uri="http://schemas.openxmlformats.org/drawingml/2006/chart">
            <c:chart xmlns:c="http://schemas.openxmlformats.org/drawingml/2006/chart" xmlns:r="http://schemas.openxmlformats.org/officeDocument/2006/relationships" r:id="rId3"/>
          </a:graphicData>
        </a:graphic>
      </p:graphicFrame>
      <p:sp>
        <p:nvSpPr>
          <p:cNvPr id="10" name="Textfeld 6">
            <a:extLst>
              <a:ext uri="{FF2B5EF4-FFF2-40B4-BE49-F238E27FC236}">
                <a16:creationId xmlns:a16="http://schemas.microsoft.com/office/drawing/2014/main" id="{F9FA9F87-9399-EB9B-16D6-0FA75E91EFD2}"/>
              </a:ext>
            </a:extLst>
          </p:cNvPr>
          <p:cNvSpPr txBox="1"/>
          <p:nvPr/>
        </p:nvSpPr>
        <p:spPr>
          <a:xfrm>
            <a:off x="1750595" y="4740387"/>
            <a:ext cx="3116179" cy="138499"/>
          </a:xfrm>
          <a:prstGeom prst="rect">
            <a:avLst/>
          </a:prstGeom>
          <a:noFill/>
        </p:spPr>
        <p:txBody>
          <a:bodyPr wrap="square" lIns="0" tIns="0" rIns="0" bIns="0" rtlCol="0" anchor="t">
            <a:spAutoFit/>
          </a:bodyPr>
          <a:lstStyle/>
          <a:p>
            <a:pPr algn="ctr">
              <a:defRPr/>
            </a:pPr>
            <a:r>
              <a:rPr kumimoji="0" lang="en-GB" sz="900" b="1" i="0" u="none" strike="noStrike" kern="1200" cap="none" spc="0" normalizeH="0" baseline="0" noProof="0">
                <a:ln>
                  <a:noFill/>
                </a:ln>
                <a:solidFill>
                  <a:prstClr val="black"/>
                </a:solidFill>
                <a:effectLst/>
                <a:uLnTx/>
                <a:uFillTx/>
                <a:latin typeface="DM Sans"/>
                <a:ea typeface="Fira Sans" panose="020B0503050000020004" pitchFamily="34" charset="0"/>
                <a:cs typeface="+mn-cs"/>
              </a:rPr>
              <a:t>Scenedesmus </a:t>
            </a:r>
            <a:r>
              <a:rPr kumimoji="0" lang="en-GB" sz="900" b="1" i="0" u="none" strike="noStrike" kern="1200" cap="none" spc="0" normalizeH="0" baseline="0" noProof="0" err="1">
                <a:ln>
                  <a:noFill/>
                </a:ln>
                <a:solidFill>
                  <a:prstClr val="black"/>
                </a:solidFill>
                <a:effectLst/>
                <a:uLnTx/>
                <a:uFillTx/>
                <a:latin typeface="DM Sans"/>
                <a:ea typeface="Fira Sans" panose="020B0503050000020004" pitchFamily="34" charset="0"/>
                <a:cs typeface="+mn-cs"/>
              </a:rPr>
              <a:t>rubescens</a:t>
            </a:r>
            <a:r>
              <a:rPr kumimoji="0" lang="en-GB" sz="900" b="1" i="0" u="none" strike="noStrike" kern="1200" cap="none" spc="0" normalizeH="0" baseline="0" noProof="0">
                <a:ln>
                  <a:noFill/>
                </a:ln>
                <a:solidFill>
                  <a:prstClr val="black"/>
                </a:solidFill>
                <a:effectLst/>
                <a:uLnTx/>
                <a:uFillTx/>
                <a:latin typeface="DM Sans"/>
                <a:ea typeface="Fira Sans" panose="020B0503050000020004" pitchFamily="34" charset="0"/>
                <a:cs typeface="+mn-cs"/>
              </a:rPr>
              <a:t> dry extract (%)</a:t>
            </a:r>
          </a:p>
        </p:txBody>
      </p:sp>
      <p:graphicFrame>
        <p:nvGraphicFramePr>
          <p:cNvPr id="13" name="Chart 12">
            <a:extLst>
              <a:ext uri="{FF2B5EF4-FFF2-40B4-BE49-F238E27FC236}">
                <a16:creationId xmlns:a16="http://schemas.microsoft.com/office/drawing/2014/main" id="{623810B3-368A-41BF-28D3-D6D0C662A867}"/>
              </a:ext>
            </a:extLst>
          </p:cNvPr>
          <p:cNvGraphicFramePr>
            <a:graphicFrameLocks noGrp="1"/>
          </p:cNvGraphicFramePr>
          <p:nvPr>
            <p:extLst>
              <p:ext uri="{D42A27DB-BD31-4B8C-83A1-F6EECF244321}">
                <p14:modId xmlns:p14="http://schemas.microsoft.com/office/powerpoint/2010/main" val="4241376641"/>
              </p:ext>
            </p:extLst>
          </p:nvPr>
        </p:nvGraphicFramePr>
        <p:xfrm>
          <a:off x="6148552" y="1927185"/>
          <a:ext cx="5050858" cy="3235769"/>
        </p:xfrm>
        <a:graphic>
          <a:graphicData uri="http://schemas.openxmlformats.org/drawingml/2006/chart">
            <c:chart xmlns:c="http://schemas.openxmlformats.org/drawingml/2006/chart" xmlns:r="http://schemas.openxmlformats.org/officeDocument/2006/relationships" r:id="rId4"/>
          </a:graphicData>
        </a:graphic>
      </p:graphicFrame>
      <p:sp>
        <p:nvSpPr>
          <p:cNvPr id="16" name="Textfeld 6">
            <a:extLst>
              <a:ext uri="{FF2B5EF4-FFF2-40B4-BE49-F238E27FC236}">
                <a16:creationId xmlns:a16="http://schemas.microsoft.com/office/drawing/2014/main" id="{5EE3AC04-6426-1CF2-D51F-E3A664335C79}"/>
              </a:ext>
            </a:extLst>
          </p:cNvPr>
          <p:cNvSpPr txBox="1"/>
          <p:nvPr/>
        </p:nvSpPr>
        <p:spPr>
          <a:xfrm>
            <a:off x="8020389" y="4740332"/>
            <a:ext cx="3116179" cy="138499"/>
          </a:xfrm>
          <a:prstGeom prst="rect">
            <a:avLst/>
          </a:prstGeom>
          <a:noFill/>
        </p:spPr>
        <p:txBody>
          <a:bodyPr wrap="square" lIns="0" tIns="0" rIns="0" bIns="0" rtlCol="0" anchor="t">
            <a:spAutoFit/>
          </a:bodyPr>
          <a:lstStyle/>
          <a:p>
            <a:pPr algn="ctr">
              <a:defRPr/>
            </a:pPr>
            <a:r>
              <a:rPr kumimoji="0" lang="en-GB" sz="900" b="1" i="0" u="none" strike="noStrike" kern="1200" cap="none" spc="0" normalizeH="0" baseline="0" noProof="0">
                <a:ln>
                  <a:noFill/>
                </a:ln>
                <a:solidFill>
                  <a:prstClr val="black"/>
                </a:solidFill>
                <a:effectLst/>
                <a:uLnTx/>
                <a:uFillTx/>
                <a:latin typeface="DM Sans"/>
                <a:ea typeface="Fira Sans" panose="020B0503050000020004" pitchFamily="34" charset="0"/>
                <a:cs typeface="+mn-cs"/>
              </a:rPr>
              <a:t>Scenedesmus </a:t>
            </a:r>
            <a:r>
              <a:rPr kumimoji="0" lang="en-GB" sz="900" b="1" i="0" u="none" strike="noStrike" kern="1200" cap="none" spc="0" normalizeH="0" baseline="0" noProof="0" err="1">
                <a:ln>
                  <a:noFill/>
                </a:ln>
                <a:solidFill>
                  <a:prstClr val="black"/>
                </a:solidFill>
                <a:effectLst/>
                <a:uLnTx/>
                <a:uFillTx/>
                <a:latin typeface="DM Sans"/>
                <a:ea typeface="Fira Sans" panose="020B0503050000020004" pitchFamily="34" charset="0"/>
                <a:cs typeface="+mn-cs"/>
              </a:rPr>
              <a:t>rubescens</a:t>
            </a:r>
            <a:r>
              <a:rPr kumimoji="0" lang="en-GB" sz="900" b="1" i="0" u="none" strike="noStrike" kern="1200" cap="none" spc="0" normalizeH="0" baseline="0" noProof="0">
                <a:ln>
                  <a:noFill/>
                </a:ln>
                <a:solidFill>
                  <a:prstClr val="black"/>
                </a:solidFill>
                <a:effectLst/>
                <a:uLnTx/>
                <a:uFillTx/>
                <a:latin typeface="DM Sans"/>
                <a:ea typeface="Fira Sans" panose="020B0503050000020004" pitchFamily="34" charset="0"/>
                <a:cs typeface="+mn-cs"/>
              </a:rPr>
              <a:t> dry extract (%)</a:t>
            </a:r>
          </a:p>
        </p:txBody>
      </p:sp>
      <p:sp>
        <p:nvSpPr>
          <p:cNvPr id="17" name="Textfeld 6">
            <a:extLst>
              <a:ext uri="{FF2B5EF4-FFF2-40B4-BE49-F238E27FC236}">
                <a16:creationId xmlns:a16="http://schemas.microsoft.com/office/drawing/2014/main" id="{BC532EF9-ED38-DEC5-BBA6-10973F29A4F5}"/>
              </a:ext>
            </a:extLst>
          </p:cNvPr>
          <p:cNvSpPr txBox="1"/>
          <p:nvPr/>
        </p:nvSpPr>
        <p:spPr>
          <a:xfrm>
            <a:off x="7040710" y="4767658"/>
            <a:ext cx="1237016" cy="92333"/>
          </a:xfrm>
          <a:prstGeom prst="rect">
            <a:avLst/>
          </a:prstGeom>
          <a:noFill/>
        </p:spPr>
        <p:txBody>
          <a:bodyPr wrap="square" lIns="0" tIns="0" rIns="0" bIns="0" rtlCol="0" anchor="t">
            <a:spAutoFit/>
          </a:bodyPr>
          <a:lstStyle/>
          <a:p>
            <a:pPr>
              <a:defRPr/>
            </a:pPr>
            <a:r>
              <a:rPr kumimoji="0" lang="en-GB" sz="600" b="0" i="0" u="none" strike="noStrike" kern="1200" cap="none" spc="0" normalizeH="0" baseline="0" noProof="0">
                <a:ln>
                  <a:noFill/>
                </a:ln>
                <a:solidFill>
                  <a:prstClr val="black"/>
                </a:solidFill>
                <a:effectLst/>
                <a:uLnTx/>
                <a:uFillTx/>
                <a:latin typeface="DM Sans"/>
                <a:ea typeface="Fira Sans" panose="020B0503050000020004" pitchFamily="34" charset="0"/>
                <a:cs typeface="+mn-cs"/>
              </a:rPr>
              <a:t>* p&lt;0.05 vs control by t-test</a:t>
            </a:r>
          </a:p>
        </p:txBody>
      </p:sp>
      <p:cxnSp>
        <p:nvCxnSpPr>
          <p:cNvPr id="22" name="Straight Connector 21">
            <a:extLst>
              <a:ext uri="{FF2B5EF4-FFF2-40B4-BE49-F238E27FC236}">
                <a16:creationId xmlns:a16="http://schemas.microsoft.com/office/drawing/2014/main" id="{CD2AB5EA-DF31-2636-4EDE-7571F7CD497C}"/>
              </a:ext>
            </a:extLst>
          </p:cNvPr>
          <p:cNvCxnSpPr>
            <a:cxnSpLocks/>
          </p:cNvCxnSpPr>
          <p:nvPr/>
        </p:nvCxnSpPr>
        <p:spPr>
          <a:xfrm>
            <a:off x="7177079" y="3961684"/>
            <a:ext cx="4038404" cy="0"/>
          </a:xfrm>
          <a:prstGeom prst="line">
            <a:avLst/>
          </a:prstGeom>
          <a:ln w="19050">
            <a:solidFill>
              <a:schemeClr val="tx1"/>
            </a:solidFill>
            <a:prstDash val="dash"/>
          </a:ln>
        </p:spPr>
        <p:style>
          <a:lnRef idx="1">
            <a:schemeClr val="accent1"/>
          </a:lnRef>
          <a:fillRef idx="0">
            <a:schemeClr val="accent1"/>
          </a:fillRef>
          <a:effectRef idx="0">
            <a:schemeClr val="accent1"/>
          </a:effectRef>
          <a:fontRef idx="minor">
            <a:schemeClr val="tx1"/>
          </a:fontRef>
        </p:style>
      </p:cxnSp>
      <p:sp>
        <p:nvSpPr>
          <p:cNvPr id="25" name="Tekstvak 9">
            <a:extLst>
              <a:ext uri="{FF2B5EF4-FFF2-40B4-BE49-F238E27FC236}">
                <a16:creationId xmlns:a16="http://schemas.microsoft.com/office/drawing/2014/main" id="{33A1400A-4CB7-F864-825B-534239E644AC}"/>
              </a:ext>
            </a:extLst>
          </p:cNvPr>
          <p:cNvSpPr txBox="1"/>
          <p:nvPr/>
        </p:nvSpPr>
        <p:spPr>
          <a:xfrm>
            <a:off x="10639333" y="2178235"/>
            <a:ext cx="288778" cy="153888"/>
          </a:xfrm>
          <a:prstGeom prst="rect">
            <a:avLst/>
          </a:prstGeom>
          <a:noFill/>
        </p:spPr>
        <p:txBody>
          <a:bodyPr wrap="square" lIns="0" tIns="0" rIns="0" bIns="0" rtlCol="0">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DM Sans"/>
                <a:ea typeface="Fira Sans" panose="020B0503050000020004" pitchFamily="34" charset="0"/>
                <a:cs typeface="Arial" charset="0"/>
              </a:rPr>
              <a:t>*</a:t>
            </a:r>
          </a:p>
        </p:txBody>
      </p:sp>
      <p:cxnSp>
        <p:nvCxnSpPr>
          <p:cNvPr id="37" name="Straight Connector 36">
            <a:extLst>
              <a:ext uri="{FF2B5EF4-FFF2-40B4-BE49-F238E27FC236}">
                <a16:creationId xmlns:a16="http://schemas.microsoft.com/office/drawing/2014/main" id="{4007CE31-D045-5179-B0EA-B5C2FA964387}"/>
              </a:ext>
            </a:extLst>
          </p:cNvPr>
          <p:cNvCxnSpPr>
            <a:cxnSpLocks/>
          </p:cNvCxnSpPr>
          <p:nvPr/>
        </p:nvCxnSpPr>
        <p:spPr>
          <a:xfrm flipV="1">
            <a:off x="3719125" y="3429000"/>
            <a:ext cx="0" cy="323850"/>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8" name="Straight Connector 37">
            <a:extLst>
              <a:ext uri="{FF2B5EF4-FFF2-40B4-BE49-F238E27FC236}">
                <a16:creationId xmlns:a16="http://schemas.microsoft.com/office/drawing/2014/main" id="{885EA25B-1E6C-3A4E-68FE-376B877D0976}"/>
              </a:ext>
            </a:extLst>
          </p:cNvPr>
          <p:cNvCxnSpPr>
            <a:cxnSpLocks/>
          </p:cNvCxnSpPr>
          <p:nvPr/>
        </p:nvCxnSpPr>
        <p:spPr>
          <a:xfrm>
            <a:off x="3664724" y="3427848"/>
            <a:ext cx="108802" cy="0"/>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0" name="Straight Connector 39">
            <a:extLst>
              <a:ext uri="{FF2B5EF4-FFF2-40B4-BE49-F238E27FC236}">
                <a16:creationId xmlns:a16="http://schemas.microsoft.com/office/drawing/2014/main" id="{478A5BAE-94AC-7B68-3C40-98ACA87B44EB}"/>
              </a:ext>
            </a:extLst>
          </p:cNvPr>
          <p:cNvCxnSpPr>
            <a:cxnSpLocks/>
          </p:cNvCxnSpPr>
          <p:nvPr/>
        </p:nvCxnSpPr>
        <p:spPr>
          <a:xfrm flipV="1">
            <a:off x="2872459" y="3427848"/>
            <a:ext cx="0" cy="297208"/>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1" name="Straight Connector 40">
            <a:extLst>
              <a:ext uri="{FF2B5EF4-FFF2-40B4-BE49-F238E27FC236}">
                <a16:creationId xmlns:a16="http://schemas.microsoft.com/office/drawing/2014/main" id="{9C296AD3-08DD-C108-1678-53B4D73BD4F3}"/>
              </a:ext>
            </a:extLst>
          </p:cNvPr>
          <p:cNvCxnSpPr>
            <a:cxnSpLocks/>
          </p:cNvCxnSpPr>
          <p:nvPr/>
        </p:nvCxnSpPr>
        <p:spPr>
          <a:xfrm>
            <a:off x="2818058" y="3426696"/>
            <a:ext cx="108802" cy="0"/>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3" name="Straight Connector 42">
            <a:extLst>
              <a:ext uri="{FF2B5EF4-FFF2-40B4-BE49-F238E27FC236}">
                <a16:creationId xmlns:a16="http://schemas.microsoft.com/office/drawing/2014/main" id="{6288BAA9-0F17-5D58-00BB-2C4AA89162FF}"/>
              </a:ext>
            </a:extLst>
          </p:cNvPr>
          <p:cNvCxnSpPr>
            <a:cxnSpLocks/>
          </p:cNvCxnSpPr>
          <p:nvPr/>
        </p:nvCxnSpPr>
        <p:spPr>
          <a:xfrm flipV="1">
            <a:off x="2058905" y="3424711"/>
            <a:ext cx="0" cy="347814"/>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4" name="Straight Connector 43">
            <a:extLst>
              <a:ext uri="{FF2B5EF4-FFF2-40B4-BE49-F238E27FC236}">
                <a16:creationId xmlns:a16="http://schemas.microsoft.com/office/drawing/2014/main" id="{532F166E-4ABB-C872-6B55-B8FC8CA288E6}"/>
              </a:ext>
            </a:extLst>
          </p:cNvPr>
          <p:cNvCxnSpPr>
            <a:cxnSpLocks/>
          </p:cNvCxnSpPr>
          <p:nvPr/>
        </p:nvCxnSpPr>
        <p:spPr>
          <a:xfrm>
            <a:off x="2004504" y="3423559"/>
            <a:ext cx="108802" cy="0"/>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6" name="Straight Connector 45">
            <a:extLst>
              <a:ext uri="{FF2B5EF4-FFF2-40B4-BE49-F238E27FC236}">
                <a16:creationId xmlns:a16="http://schemas.microsoft.com/office/drawing/2014/main" id="{B76425EE-3725-85DE-DC47-B527C48D6FCE}"/>
              </a:ext>
            </a:extLst>
          </p:cNvPr>
          <p:cNvCxnSpPr>
            <a:cxnSpLocks/>
          </p:cNvCxnSpPr>
          <p:nvPr/>
        </p:nvCxnSpPr>
        <p:spPr>
          <a:xfrm flipV="1">
            <a:off x="1228619" y="3889570"/>
            <a:ext cx="0" cy="115339"/>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7" name="Straight Connector 46">
            <a:extLst>
              <a:ext uri="{FF2B5EF4-FFF2-40B4-BE49-F238E27FC236}">
                <a16:creationId xmlns:a16="http://schemas.microsoft.com/office/drawing/2014/main" id="{7E322773-0DC6-87F3-639F-1ADC8BC41C68}"/>
              </a:ext>
            </a:extLst>
          </p:cNvPr>
          <p:cNvCxnSpPr>
            <a:cxnSpLocks/>
          </p:cNvCxnSpPr>
          <p:nvPr/>
        </p:nvCxnSpPr>
        <p:spPr>
          <a:xfrm>
            <a:off x="1174218" y="3888418"/>
            <a:ext cx="108802" cy="0"/>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9" name="Straight Connector 48">
            <a:extLst>
              <a:ext uri="{FF2B5EF4-FFF2-40B4-BE49-F238E27FC236}">
                <a16:creationId xmlns:a16="http://schemas.microsoft.com/office/drawing/2014/main" id="{478D3C6A-D66B-69BE-3D93-A0DC26E82681}"/>
              </a:ext>
            </a:extLst>
          </p:cNvPr>
          <p:cNvCxnSpPr>
            <a:cxnSpLocks/>
          </p:cNvCxnSpPr>
          <p:nvPr/>
        </p:nvCxnSpPr>
        <p:spPr>
          <a:xfrm>
            <a:off x="743324" y="4004909"/>
            <a:ext cx="4312770" cy="0"/>
          </a:xfrm>
          <a:prstGeom prst="line">
            <a:avLst/>
          </a:prstGeom>
          <a:ln w="19050">
            <a:solidFill>
              <a:schemeClr val="tx1"/>
            </a:solidFill>
            <a:prstDash val="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29013120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9BAE6AEE-A0F7-3691-9B88-F9A3788458DE}"/>
              </a:ext>
            </a:extLst>
          </p:cNvPr>
          <p:cNvSpPr/>
          <p:nvPr/>
        </p:nvSpPr>
        <p:spPr>
          <a:xfrm>
            <a:off x="6578600" y="0"/>
            <a:ext cx="5613400" cy="6858000"/>
          </a:xfrm>
          <a:prstGeom prst="rect">
            <a:avLst/>
          </a:prstGeom>
          <a:solidFill>
            <a:srgbClr val="F0F0F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schemeClr val="tx1"/>
              </a:solidFill>
              <a:effectLst/>
              <a:uLnTx/>
              <a:uFillTx/>
              <a:latin typeface="DM Sans"/>
              <a:ea typeface="+mn-ea"/>
              <a:cs typeface="+mn-cs"/>
            </a:endParaRPr>
          </a:p>
        </p:txBody>
      </p:sp>
      <p:pic>
        <p:nvPicPr>
          <p:cNvPr id="9" name="Picture 12">
            <a:extLst>
              <a:ext uri="{FF2B5EF4-FFF2-40B4-BE49-F238E27FC236}">
                <a16:creationId xmlns:a16="http://schemas.microsoft.com/office/drawing/2014/main" id="{7B03913D-35EF-D3A1-5CBB-00B61D9E6B1B}"/>
              </a:ext>
            </a:extLst>
          </p:cNvPr>
          <p:cNvPicPr>
            <a:picLocks noChangeAspect="1"/>
          </p:cNvPicPr>
          <p:nvPr/>
        </p:nvPicPr>
        <p:blipFill>
          <a:blip r:embed="rId2">
            <a:extLst>
              <a:ext uri="{96DAC541-7B7A-43D3-8B79-37D633B846F1}">
                <asvg:svgBlip xmlns:asvg="http://schemas.microsoft.com/office/drawing/2016/SVG/main" r:embed="rId3"/>
              </a:ext>
            </a:extLst>
          </a:blip>
          <a:srcRect/>
          <a:stretch/>
        </p:blipFill>
        <p:spPr>
          <a:xfrm>
            <a:off x="9532948" y="6208276"/>
            <a:ext cx="2510023" cy="485060"/>
          </a:xfrm>
          <a:prstGeom prst="rect">
            <a:avLst/>
          </a:prstGeom>
        </p:spPr>
      </p:pic>
      <p:sp>
        <p:nvSpPr>
          <p:cNvPr id="3" name="Title 2">
            <a:extLst>
              <a:ext uri="{FF2B5EF4-FFF2-40B4-BE49-F238E27FC236}">
                <a16:creationId xmlns:a16="http://schemas.microsoft.com/office/drawing/2014/main" id="{DCF7ED83-DD3A-CF78-DEB5-CCA15E51C826}"/>
              </a:ext>
            </a:extLst>
          </p:cNvPr>
          <p:cNvSpPr>
            <a:spLocks noGrp="1"/>
          </p:cNvSpPr>
          <p:nvPr>
            <p:ph type="title"/>
          </p:nvPr>
        </p:nvSpPr>
        <p:spPr/>
        <p:txBody>
          <a:bodyPr/>
          <a:lstStyle/>
          <a:p>
            <a:r>
              <a:rPr lang="en-US"/>
              <a:t>Skin barrier repair</a:t>
            </a:r>
          </a:p>
        </p:txBody>
      </p:sp>
      <p:sp>
        <p:nvSpPr>
          <p:cNvPr id="2" name="Slide Number Placeholder 4">
            <a:extLst>
              <a:ext uri="{FF2B5EF4-FFF2-40B4-BE49-F238E27FC236}">
                <a16:creationId xmlns:a16="http://schemas.microsoft.com/office/drawing/2014/main" id="{DB89AD72-972E-C625-D5C6-FC47F328CF01}"/>
              </a:ext>
            </a:extLst>
          </p:cNvPr>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E118D48E-C7CB-6244-969D-7BAEA9B6226C}" type="slidenum">
              <a:rPr kumimoji="0" lang="en-US" sz="1300" b="0" i="0" u="none" strike="noStrike" kern="1200" cap="none" spc="0" normalizeH="0" baseline="0" noProof="0" smtClean="0">
                <a:ln>
                  <a:noFill/>
                </a:ln>
                <a:solidFill>
                  <a:prstClr val="black"/>
                </a:solidFill>
                <a:effectLst/>
                <a:uLnTx/>
                <a:uFillTx/>
                <a:latin typeface="DM Sans"/>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14</a:t>
            </a:fld>
            <a:endParaRPr kumimoji="0" lang="en-US" sz="1300" b="0" i="0" u="none" strike="noStrike" kern="1200" cap="none" spc="0" normalizeH="0" baseline="0" noProof="0">
              <a:ln>
                <a:noFill/>
              </a:ln>
              <a:solidFill>
                <a:prstClr val="black"/>
              </a:solidFill>
              <a:effectLst/>
              <a:uLnTx/>
              <a:uFillTx/>
              <a:latin typeface="DM Sans"/>
              <a:ea typeface="+mn-ea"/>
              <a:cs typeface="+mn-cs"/>
            </a:endParaRPr>
          </a:p>
        </p:txBody>
      </p:sp>
      <p:sp>
        <p:nvSpPr>
          <p:cNvPr id="4" name="Text Placeholder 3">
            <a:extLst>
              <a:ext uri="{FF2B5EF4-FFF2-40B4-BE49-F238E27FC236}">
                <a16:creationId xmlns:a16="http://schemas.microsoft.com/office/drawing/2014/main" id="{15ED96B4-3515-F217-C7C3-C86A2C44C442}"/>
              </a:ext>
            </a:extLst>
          </p:cNvPr>
          <p:cNvSpPr>
            <a:spLocks noGrp="1"/>
          </p:cNvSpPr>
          <p:nvPr>
            <p:ph type="body" idx="11"/>
          </p:nvPr>
        </p:nvSpPr>
        <p:spPr>
          <a:xfrm>
            <a:off x="302400" y="605611"/>
            <a:ext cx="5520176" cy="418410"/>
          </a:xfrm>
        </p:spPr>
        <p:txBody>
          <a:bodyPr anchor="t"/>
          <a:lstStyle/>
          <a:p>
            <a:r>
              <a:rPr lang="en-US" b="0">
                <a:solidFill>
                  <a:srgbClr val="084337"/>
                </a:solidFill>
              </a:rPr>
              <a:t>PEPHA®-AGE CB reduces the number of sunburn cells by 63% against UVB</a:t>
            </a:r>
          </a:p>
        </p:txBody>
      </p:sp>
      <p:sp>
        <p:nvSpPr>
          <p:cNvPr id="26" name="Text Placeholder 25">
            <a:extLst>
              <a:ext uri="{FF2B5EF4-FFF2-40B4-BE49-F238E27FC236}">
                <a16:creationId xmlns:a16="http://schemas.microsoft.com/office/drawing/2014/main" id="{3FFD27B9-FDA7-78D4-8755-05E4DA49EB8F}"/>
              </a:ext>
            </a:extLst>
          </p:cNvPr>
          <p:cNvSpPr>
            <a:spLocks noGrp="1"/>
          </p:cNvSpPr>
          <p:nvPr>
            <p:ph type="body" sz="quarter" idx="23"/>
          </p:nvPr>
        </p:nvSpPr>
        <p:spPr/>
        <p:txBody>
          <a:bodyPr/>
          <a:lstStyle/>
          <a:p>
            <a:r>
              <a:rPr lang="en-GB"/>
              <a:t>*** p&lt;0.001 vs no UV by t-test</a:t>
            </a:r>
          </a:p>
        </p:txBody>
      </p:sp>
      <p:sp>
        <p:nvSpPr>
          <p:cNvPr id="27" name="Text Placeholder 26">
            <a:extLst>
              <a:ext uri="{FF2B5EF4-FFF2-40B4-BE49-F238E27FC236}">
                <a16:creationId xmlns:a16="http://schemas.microsoft.com/office/drawing/2014/main" id="{04211FCF-933B-06AA-AC58-590EE99EB0C7}"/>
              </a:ext>
            </a:extLst>
          </p:cNvPr>
          <p:cNvSpPr>
            <a:spLocks noGrp="1"/>
          </p:cNvSpPr>
          <p:nvPr>
            <p:ph type="body" sz="quarter" idx="24"/>
          </p:nvPr>
        </p:nvSpPr>
        <p:spPr/>
        <p:txBody>
          <a:bodyPr/>
          <a:lstStyle/>
          <a:p>
            <a:r>
              <a:rPr lang="en-GB"/>
              <a:t>** p&lt;0.01vs vehicle by t-test</a:t>
            </a:r>
          </a:p>
        </p:txBody>
      </p:sp>
      <p:sp>
        <p:nvSpPr>
          <p:cNvPr id="20" name="Textfeld 5">
            <a:extLst>
              <a:ext uri="{FF2B5EF4-FFF2-40B4-BE49-F238E27FC236}">
                <a16:creationId xmlns:a16="http://schemas.microsoft.com/office/drawing/2014/main" id="{DE7F413E-FC6E-485D-8875-6190111DB4E8}"/>
              </a:ext>
            </a:extLst>
          </p:cNvPr>
          <p:cNvSpPr txBox="1"/>
          <p:nvPr/>
        </p:nvSpPr>
        <p:spPr>
          <a:xfrm>
            <a:off x="302400" y="1342800"/>
            <a:ext cx="5973800" cy="1785104"/>
          </a:xfrm>
          <a:prstGeom prst="rect">
            <a:avLst/>
          </a:prstGeom>
          <a:noFill/>
        </p:spPr>
        <p:txBody>
          <a:bodyPr wrap="square" lIns="0" tIns="0" rIns="0" bIns="0" rtlCol="0">
            <a:spAutoFit/>
          </a:bodyPr>
          <a:lstStyle/>
          <a:p>
            <a:pPr marL="0" marR="0" lvl="0" indent="0" algn="l" defTabSz="914400" rtl="0" eaLnBrk="1" fontAlgn="auto" latinLnBrk="0" hangingPunct="1">
              <a:lnSpc>
                <a:spcPct val="100000"/>
              </a:lnSpc>
              <a:spcBef>
                <a:spcPts val="0"/>
              </a:spcBef>
              <a:spcAft>
                <a:spcPts val="1200"/>
              </a:spcAft>
              <a:buClrTx/>
              <a:buSzTx/>
              <a:buFontTx/>
              <a:buNone/>
              <a:tabLst/>
              <a:defRPr/>
            </a:pPr>
            <a:r>
              <a:rPr kumimoji="0" lang="en-GB" sz="1600" b="1" i="0" u="none" strike="noStrike" kern="0" cap="none" spc="0" normalizeH="0" baseline="0" noProof="0">
                <a:ln>
                  <a:noFill/>
                </a:ln>
                <a:solidFill>
                  <a:prstClr val="black"/>
                </a:solidFill>
                <a:effectLst/>
                <a:uLnTx/>
                <a:uFillTx/>
                <a:latin typeface="DM Sans"/>
                <a:ea typeface="Fira Sans" panose="020B0503050000020004" pitchFamily="34" charset="0"/>
                <a:cs typeface="Arial" charset="0"/>
              </a:rPr>
              <a:t>Protection of keratinocytes</a:t>
            </a:r>
            <a:endParaRPr kumimoji="0" lang="en-GB" sz="1600" b="1" i="0" u="none" strike="noStrike" kern="1200" cap="none" spc="0" normalizeH="0" baseline="0" noProof="0">
              <a:ln>
                <a:noFill/>
              </a:ln>
              <a:solidFill>
                <a:prstClr val="black"/>
              </a:solidFill>
              <a:effectLst/>
              <a:uLnTx/>
              <a:uFillTx/>
              <a:latin typeface="DM Sans"/>
              <a:ea typeface="Fira Sans" panose="020B0503050000020004" pitchFamily="34" charset="0"/>
              <a:cs typeface="+mn-cs"/>
            </a:endParaRPr>
          </a:p>
          <a:p>
            <a:pPr marL="0" marR="0" lvl="0" indent="0" algn="l" defTabSz="914400" rtl="0" eaLnBrk="1" fontAlgn="auto" latinLnBrk="0" hangingPunct="1">
              <a:lnSpc>
                <a:spcPct val="100000"/>
              </a:lnSpc>
              <a:spcBef>
                <a:spcPts val="0"/>
              </a:spcBef>
              <a:spcAft>
                <a:spcPts val="1200"/>
              </a:spcAft>
              <a:buClrTx/>
              <a:buSzTx/>
              <a:buFontTx/>
              <a:buNone/>
              <a:tabLst/>
              <a:defRPr/>
            </a:pPr>
            <a:r>
              <a:rPr kumimoji="0" lang="en-GB" sz="1600" b="0" i="0" u="none" strike="noStrike" kern="1200" cap="none" spc="0" normalizeH="0" baseline="0" noProof="0">
                <a:ln>
                  <a:noFill/>
                </a:ln>
                <a:solidFill>
                  <a:prstClr val="black"/>
                </a:solidFill>
                <a:effectLst/>
                <a:uLnTx/>
                <a:uFillTx/>
                <a:latin typeface="DM Sans"/>
                <a:ea typeface="Fira Sans" panose="020B0503050000020004" pitchFamily="34" charset="0"/>
                <a:cs typeface="+mn-cs"/>
              </a:rPr>
              <a:t>Sunburn cells are keratinocytes undergoing programmed cell death (apoptosis) after they have received </a:t>
            </a:r>
            <a:br>
              <a:rPr kumimoji="0" lang="en-GB" sz="1600" b="0" i="0" u="none" strike="noStrike" kern="1200" cap="none" spc="0" normalizeH="0" baseline="0" noProof="0">
                <a:ln>
                  <a:noFill/>
                </a:ln>
                <a:solidFill>
                  <a:prstClr val="black"/>
                </a:solidFill>
                <a:effectLst/>
                <a:uLnTx/>
                <a:uFillTx/>
                <a:latin typeface="DM Sans"/>
                <a:ea typeface="Fira Sans" panose="020B0503050000020004" pitchFamily="34" charset="0"/>
                <a:cs typeface="+mn-cs"/>
              </a:rPr>
            </a:br>
            <a:r>
              <a:rPr kumimoji="0" lang="en-GB" sz="1600" b="0" i="0" u="none" strike="noStrike" kern="1200" cap="none" spc="0" normalizeH="0" baseline="0" noProof="0">
                <a:ln>
                  <a:noFill/>
                </a:ln>
                <a:solidFill>
                  <a:prstClr val="black"/>
                </a:solidFill>
                <a:effectLst/>
                <a:uLnTx/>
                <a:uFillTx/>
                <a:latin typeface="DM Sans"/>
                <a:ea typeface="Fira Sans" panose="020B0503050000020004" pitchFamily="34" charset="0"/>
                <a:cs typeface="+mn-cs"/>
              </a:rPr>
              <a:t>a UVB dose that irreversibly and severely damaged their DNA. </a:t>
            </a:r>
          </a:p>
          <a:p>
            <a:pPr marL="0" marR="0" lvl="0" indent="0" algn="l" defTabSz="914400" rtl="0" eaLnBrk="1" fontAlgn="auto" latinLnBrk="0" hangingPunct="1">
              <a:lnSpc>
                <a:spcPct val="100000"/>
              </a:lnSpc>
              <a:spcBef>
                <a:spcPts val="0"/>
              </a:spcBef>
              <a:spcAft>
                <a:spcPts val="1200"/>
              </a:spcAft>
              <a:buClrTx/>
              <a:buSzTx/>
              <a:buFontTx/>
              <a:buNone/>
              <a:tabLst/>
              <a:defRPr/>
            </a:pPr>
            <a:r>
              <a:rPr kumimoji="0" lang="en-GB" sz="1600" b="0" i="0" u="none" strike="noStrike" kern="1200" cap="none" spc="0" normalizeH="0" baseline="0" noProof="0">
                <a:ln>
                  <a:noFill/>
                </a:ln>
                <a:solidFill>
                  <a:prstClr val="black"/>
                </a:solidFill>
                <a:effectLst/>
                <a:uLnTx/>
                <a:uFillTx/>
                <a:latin typeface="DM Sans"/>
                <a:ea typeface="Fira Sans" panose="020B0503050000020004" pitchFamily="34" charset="0"/>
                <a:cs typeface="+mn-cs"/>
              </a:rPr>
              <a:t>An increasing number is a key indicator for ongoing damage </a:t>
            </a:r>
            <a:br>
              <a:rPr kumimoji="0" lang="en-GB" sz="1600" b="0" i="0" u="none" strike="noStrike" kern="1200" cap="none" spc="0" normalizeH="0" baseline="0" noProof="0">
                <a:ln>
                  <a:noFill/>
                </a:ln>
                <a:solidFill>
                  <a:prstClr val="black"/>
                </a:solidFill>
                <a:effectLst/>
                <a:uLnTx/>
                <a:uFillTx/>
                <a:latin typeface="DM Sans"/>
                <a:ea typeface="Fira Sans" panose="020B0503050000020004" pitchFamily="34" charset="0"/>
                <a:cs typeface="+mn-cs"/>
              </a:rPr>
            </a:br>
            <a:r>
              <a:rPr kumimoji="0" lang="en-GB" sz="1600" b="0" i="0" u="none" strike="noStrike" kern="1200" cap="none" spc="0" normalizeH="0" baseline="0" noProof="0">
                <a:ln>
                  <a:noFill/>
                </a:ln>
                <a:solidFill>
                  <a:prstClr val="black"/>
                </a:solidFill>
                <a:effectLst/>
                <a:uLnTx/>
                <a:uFillTx/>
                <a:latin typeface="DM Sans"/>
                <a:ea typeface="Fira Sans" panose="020B0503050000020004" pitchFamily="34" charset="0"/>
                <a:cs typeface="+mn-cs"/>
              </a:rPr>
              <a:t>in the epidermis.</a:t>
            </a:r>
          </a:p>
        </p:txBody>
      </p:sp>
      <p:sp>
        <p:nvSpPr>
          <p:cNvPr id="22" name="TextBox 21">
            <a:extLst>
              <a:ext uri="{FF2B5EF4-FFF2-40B4-BE49-F238E27FC236}">
                <a16:creationId xmlns:a16="http://schemas.microsoft.com/office/drawing/2014/main" id="{052B7CF0-FC84-4C6A-9050-1E9E824420A9}"/>
              </a:ext>
            </a:extLst>
          </p:cNvPr>
          <p:cNvSpPr txBox="1"/>
          <p:nvPr/>
        </p:nvSpPr>
        <p:spPr>
          <a:xfrm>
            <a:off x="6980248" y="4973023"/>
            <a:ext cx="5105400" cy="1009251"/>
          </a:xfrm>
          <a:prstGeom prst="rect">
            <a:avLst/>
          </a:prstGeom>
          <a:noFill/>
        </p:spPr>
        <p:txBody>
          <a:bodyPr wrap="square" lIns="0" tIns="0" rIns="0" bIns="0" rtlCol="0">
            <a:spAutoFit/>
          </a:bodyPr>
          <a:lstStyle/>
          <a:p>
            <a:pPr marL="363600" marR="0" lvl="0" indent="-363600" algn="l" defTabSz="914400" rtl="0" eaLnBrk="1" fontAlgn="auto" latinLnBrk="0" hangingPunct="1">
              <a:lnSpc>
                <a:spcPct val="90000"/>
              </a:lnSpc>
              <a:spcBef>
                <a:spcPts val="500"/>
              </a:spcBef>
              <a:spcAft>
                <a:spcPts val="400"/>
              </a:spcAft>
              <a:buClr>
                <a:srgbClr val="084337"/>
              </a:buClr>
              <a:buSzPct val="90000"/>
              <a:buFont typeface="Wingdings" panose="05000000000000000000" pitchFamily="2" charset="2"/>
              <a:buChar char="l"/>
              <a:tabLst/>
              <a:defRPr/>
            </a:pPr>
            <a:r>
              <a:rPr kumimoji="0" lang="en-US" sz="1400" b="0" i="0" u="none" strike="noStrike" kern="1200" cap="none" spc="0" normalizeH="0" baseline="0" noProof="0">
                <a:ln>
                  <a:noFill/>
                </a:ln>
                <a:solidFill>
                  <a:prstClr val="black">
                    <a:lumMod val="75000"/>
                  </a:prstClr>
                </a:solidFill>
                <a:effectLst/>
                <a:uLnTx/>
                <a:uFillTx/>
                <a:latin typeface="DM Sans"/>
                <a:ea typeface="Fira Sans" panose="020B0503050000020004" pitchFamily="34" charset="0"/>
                <a:cs typeface="+mn-cs"/>
              </a:rPr>
              <a:t>Test samples and control  were topically applied on human skin biopsies</a:t>
            </a:r>
          </a:p>
          <a:p>
            <a:pPr marL="363600" marR="0" lvl="0" indent="-363600" algn="l" defTabSz="914400" rtl="0" eaLnBrk="1" fontAlgn="auto" latinLnBrk="0" hangingPunct="1">
              <a:lnSpc>
                <a:spcPct val="90000"/>
              </a:lnSpc>
              <a:spcBef>
                <a:spcPts val="500"/>
              </a:spcBef>
              <a:spcAft>
                <a:spcPts val="400"/>
              </a:spcAft>
              <a:buClr>
                <a:srgbClr val="084337"/>
              </a:buClr>
              <a:buSzPct val="90000"/>
              <a:buFont typeface="Wingdings" panose="05000000000000000000" pitchFamily="2" charset="2"/>
              <a:buChar char="l"/>
              <a:tabLst/>
              <a:defRPr/>
            </a:pPr>
            <a:r>
              <a:rPr kumimoji="0" lang="en-US" sz="1400" b="0" i="0" u="none" strike="noStrike" kern="1200" cap="none" spc="0" normalizeH="0" baseline="0" noProof="0">
                <a:ln>
                  <a:noFill/>
                </a:ln>
                <a:solidFill>
                  <a:prstClr val="black">
                    <a:lumMod val="75000"/>
                  </a:prstClr>
                </a:solidFill>
                <a:effectLst/>
                <a:uLnTx/>
                <a:uFillTx/>
                <a:latin typeface="DM Sans"/>
                <a:ea typeface="Fira Sans" panose="020B0503050000020004" pitchFamily="34" charset="0"/>
                <a:cs typeface="+mn-cs"/>
              </a:rPr>
              <a:t>24 h and 1 h prior UVB irradiation</a:t>
            </a:r>
          </a:p>
          <a:p>
            <a:pPr marL="363600" marR="0" lvl="0" indent="-363600" algn="l" defTabSz="914400" rtl="0" eaLnBrk="1" fontAlgn="auto" latinLnBrk="0" hangingPunct="1">
              <a:lnSpc>
                <a:spcPct val="90000"/>
              </a:lnSpc>
              <a:spcBef>
                <a:spcPts val="500"/>
              </a:spcBef>
              <a:spcAft>
                <a:spcPts val="400"/>
              </a:spcAft>
              <a:buClr>
                <a:srgbClr val="084337"/>
              </a:buClr>
              <a:buSzPct val="90000"/>
              <a:buFont typeface="Wingdings" panose="05000000000000000000" pitchFamily="2" charset="2"/>
              <a:buChar char="l"/>
              <a:tabLst/>
              <a:defRPr/>
            </a:pPr>
            <a:r>
              <a:rPr kumimoji="0" lang="en-US" sz="1400" b="0" i="0" u="none" strike="noStrike" kern="1200" cap="none" spc="0" normalizeH="0" baseline="0" noProof="0">
                <a:ln>
                  <a:noFill/>
                </a:ln>
                <a:solidFill>
                  <a:prstClr val="black">
                    <a:lumMod val="75000"/>
                  </a:prstClr>
                </a:solidFill>
                <a:effectLst/>
                <a:uLnTx/>
                <a:uFillTx/>
                <a:latin typeface="DM Sans"/>
                <a:ea typeface="Fira Sans" panose="020B0503050000020004" pitchFamily="34" charset="0"/>
                <a:cs typeface="+mn-cs"/>
              </a:rPr>
              <a:t>(1 J/cm2) against standard market product SPF 50+</a:t>
            </a:r>
          </a:p>
        </p:txBody>
      </p:sp>
      <p:sp>
        <p:nvSpPr>
          <p:cNvPr id="30" name="Rounded Rectangle 7">
            <a:extLst>
              <a:ext uri="{FF2B5EF4-FFF2-40B4-BE49-F238E27FC236}">
                <a16:creationId xmlns:a16="http://schemas.microsoft.com/office/drawing/2014/main" id="{6998E4A9-EFDF-41DE-28E5-0515171F9F48}"/>
              </a:ext>
            </a:extLst>
          </p:cNvPr>
          <p:cNvSpPr/>
          <p:nvPr/>
        </p:nvSpPr>
        <p:spPr bwMode="auto">
          <a:xfrm>
            <a:off x="1" y="5400000"/>
            <a:ext cx="6096000" cy="576384"/>
          </a:xfrm>
          <a:prstGeom prst="roundRect">
            <a:avLst>
              <a:gd name="adj" fmla="val 0"/>
            </a:avLst>
          </a:prstGeom>
          <a:solidFill>
            <a:srgbClr val="084337"/>
          </a:solidFill>
          <a:ln w="9525" cap="flat" cmpd="sng" algn="ctr">
            <a:noFill/>
            <a:prstDash val="solid"/>
            <a:round/>
            <a:headEnd type="none" w="med" len="med"/>
            <a:tailEnd type="none" w="med" len="med"/>
          </a:ln>
          <a:effectLst/>
        </p:spPr>
        <p:txBody>
          <a:bodyPr vert="horz" wrap="square" lIns="180000" tIns="36000" rIns="36000" bIns="36000" numCol="1" rtlCol="0" anchor="ctr" anchorCtr="0" compatLnSpc="1">
            <a:prstTxWarp prst="textNoShape">
              <a:avLst/>
            </a:prstTxWarp>
          </a:bodyPr>
          <a:lstStyle/>
          <a:p>
            <a:pPr marL="0" marR="0" lvl="0" indent="0" algn="l" defTabSz="914400" rtl="0" eaLnBrk="1" fontAlgn="base" latinLnBrk="0" hangingPunct="1">
              <a:lnSpc>
                <a:spcPct val="100000"/>
              </a:lnSpc>
              <a:spcBef>
                <a:spcPts val="600"/>
              </a:spcBef>
              <a:spcAft>
                <a:spcPct val="0"/>
              </a:spcAft>
              <a:buClr>
                <a:srgbClr val="0099FF"/>
              </a:buClr>
              <a:buSzTx/>
              <a:buFontTx/>
              <a:buNone/>
              <a:tabLst/>
              <a:defRPr/>
            </a:pPr>
            <a:r>
              <a:rPr kumimoji="0" lang="en-GB" altLang="ja-JP" sz="1400" b="0" i="0" u="none" strike="noStrike" kern="0" cap="none" spc="0" normalizeH="0" baseline="0" noProof="0">
                <a:ln>
                  <a:noFill/>
                </a:ln>
                <a:solidFill>
                  <a:schemeClr val="bg1"/>
                </a:solidFill>
                <a:effectLst/>
                <a:uLnTx/>
                <a:uFillTx/>
                <a:latin typeface="DM Sans"/>
                <a:ea typeface="Fira Sans" panose="020B0503050000020004" pitchFamily="34" charset="0"/>
                <a:cs typeface="Arial" charset="0"/>
              </a:rPr>
              <a:t>PEPHA®-AGE CB protects skin against sunlight induced epidermal damage</a:t>
            </a:r>
          </a:p>
        </p:txBody>
      </p:sp>
      <p:pic>
        <p:nvPicPr>
          <p:cNvPr id="7" name="Picture 6">
            <a:extLst>
              <a:ext uri="{FF2B5EF4-FFF2-40B4-BE49-F238E27FC236}">
                <a16:creationId xmlns:a16="http://schemas.microsoft.com/office/drawing/2014/main" id="{F2ACEBE7-93C9-799F-24FA-68F18E9741B9}"/>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10965956" y="303142"/>
            <a:ext cx="962684" cy="418410"/>
          </a:xfrm>
          <a:prstGeom prst="rect">
            <a:avLst/>
          </a:prstGeom>
        </p:spPr>
      </p:pic>
      <p:graphicFrame>
        <p:nvGraphicFramePr>
          <p:cNvPr id="5" name="Chart 4">
            <a:extLst>
              <a:ext uri="{FF2B5EF4-FFF2-40B4-BE49-F238E27FC236}">
                <a16:creationId xmlns:a16="http://schemas.microsoft.com/office/drawing/2014/main" id="{3E24CD90-3BB4-7225-679C-229AD8964ACE}"/>
              </a:ext>
            </a:extLst>
          </p:cNvPr>
          <p:cNvGraphicFramePr>
            <a:graphicFrameLocks noGrp="1"/>
          </p:cNvGraphicFramePr>
          <p:nvPr>
            <p:extLst>
              <p:ext uri="{D42A27DB-BD31-4B8C-83A1-F6EECF244321}">
                <p14:modId xmlns:p14="http://schemas.microsoft.com/office/powerpoint/2010/main" val="1950973791"/>
              </p:ext>
            </p:extLst>
          </p:nvPr>
        </p:nvGraphicFramePr>
        <p:xfrm>
          <a:off x="6578600" y="1328664"/>
          <a:ext cx="5452437" cy="3418357"/>
        </p:xfrm>
        <a:graphic>
          <a:graphicData uri="http://schemas.openxmlformats.org/drawingml/2006/chart">
            <c:chart xmlns:c="http://schemas.openxmlformats.org/drawingml/2006/chart" xmlns:r="http://schemas.openxmlformats.org/officeDocument/2006/relationships" r:id="rId5"/>
          </a:graphicData>
        </a:graphic>
      </p:graphicFrame>
      <p:cxnSp>
        <p:nvCxnSpPr>
          <p:cNvPr id="10" name="Straight Connector 9">
            <a:extLst>
              <a:ext uri="{FF2B5EF4-FFF2-40B4-BE49-F238E27FC236}">
                <a16:creationId xmlns:a16="http://schemas.microsoft.com/office/drawing/2014/main" id="{7C40A5ED-224B-DDAD-D0D2-A3CB62335B7A}"/>
              </a:ext>
            </a:extLst>
          </p:cNvPr>
          <p:cNvCxnSpPr>
            <a:cxnSpLocks/>
          </p:cNvCxnSpPr>
          <p:nvPr/>
        </p:nvCxnSpPr>
        <p:spPr>
          <a:xfrm>
            <a:off x="7338970" y="1459952"/>
            <a:ext cx="4589670" cy="0"/>
          </a:xfrm>
          <a:prstGeom prst="line">
            <a:avLst/>
          </a:prstGeom>
          <a:ln w="1905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E12E4A32-2338-80E6-F183-E954B5FA8287}"/>
              </a:ext>
            </a:extLst>
          </p:cNvPr>
          <p:cNvCxnSpPr>
            <a:cxnSpLocks/>
          </p:cNvCxnSpPr>
          <p:nvPr/>
        </p:nvCxnSpPr>
        <p:spPr>
          <a:xfrm flipV="1">
            <a:off x="8734631" y="1242605"/>
            <a:ext cx="0" cy="217347"/>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9" name="Straight Connector 28">
            <a:extLst>
              <a:ext uri="{FF2B5EF4-FFF2-40B4-BE49-F238E27FC236}">
                <a16:creationId xmlns:a16="http://schemas.microsoft.com/office/drawing/2014/main" id="{02ABAC1A-02EE-EE90-4AAE-F06148FC4A3A}"/>
              </a:ext>
            </a:extLst>
          </p:cNvPr>
          <p:cNvCxnSpPr>
            <a:cxnSpLocks/>
          </p:cNvCxnSpPr>
          <p:nvPr/>
        </p:nvCxnSpPr>
        <p:spPr>
          <a:xfrm>
            <a:off x="8707431" y="1241453"/>
            <a:ext cx="54401"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15" name="Tekstvak 9">
            <a:extLst>
              <a:ext uri="{FF2B5EF4-FFF2-40B4-BE49-F238E27FC236}">
                <a16:creationId xmlns:a16="http://schemas.microsoft.com/office/drawing/2014/main" id="{F83DF485-A4D1-AB17-59BD-0224EC75261F}"/>
              </a:ext>
            </a:extLst>
          </p:cNvPr>
          <p:cNvSpPr txBox="1"/>
          <p:nvPr/>
        </p:nvSpPr>
        <p:spPr>
          <a:xfrm>
            <a:off x="8590242" y="1102662"/>
            <a:ext cx="288778" cy="153888"/>
          </a:xfrm>
          <a:prstGeom prst="rect">
            <a:avLst/>
          </a:prstGeom>
          <a:noFill/>
        </p:spPr>
        <p:txBody>
          <a:bodyPr wrap="square" lIns="0" tIns="0" rIns="0" bIns="0" rtlCol="0">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DM Sans"/>
                <a:ea typeface="Fira Sans" panose="020B0503050000020004" pitchFamily="34" charset="0"/>
                <a:cs typeface="Arial" charset="0"/>
              </a:rPr>
              <a:t>***</a:t>
            </a:r>
          </a:p>
        </p:txBody>
      </p:sp>
      <p:sp>
        <p:nvSpPr>
          <p:cNvPr id="16" name="Tekstvak 9">
            <a:extLst>
              <a:ext uri="{FF2B5EF4-FFF2-40B4-BE49-F238E27FC236}">
                <a16:creationId xmlns:a16="http://schemas.microsoft.com/office/drawing/2014/main" id="{E71D81E4-4859-7DE2-52D1-1EED23F4F2B2}"/>
              </a:ext>
            </a:extLst>
          </p:cNvPr>
          <p:cNvSpPr txBox="1"/>
          <p:nvPr/>
        </p:nvSpPr>
        <p:spPr>
          <a:xfrm>
            <a:off x="11293811" y="2183006"/>
            <a:ext cx="288778" cy="153888"/>
          </a:xfrm>
          <a:prstGeom prst="rect">
            <a:avLst/>
          </a:prstGeom>
          <a:noFill/>
        </p:spPr>
        <p:txBody>
          <a:bodyPr wrap="square" lIns="0" tIns="0" rIns="0" bIns="0" rtlCol="0">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DM Sans"/>
                <a:ea typeface="Fira Sans" panose="020B0503050000020004" pitchFamily="34" charset="0"/>
                <a:cs typeface="Arial" charset="0"/>
              </a:rPr>
              <a:t>**</a:t>
            </a:r>
          </a:p>
        </p:txBody>
      </p:sp>
      <p:sp>
        <p:nvSpPr>
          <p:cNvPr id="17" name="Down Arrow 5">
            <a:extLst>
              <a:ext uri="{FF2B5EF4-FFF2-40B4-BE49-F238E27FC236}">
                <a16:creationId xmlns:a16="http://schemas.microsoft.com/office/drawing/2014/main" id="{33ECA727-CC43-FAE1-A811-0885C906029E}"/>
              </a:ext>
            </a:extLst>
          </p:cNvPr>
          <p:cNvSpPr/>
          <p:nvPr/>
        </p:nvSpPr>
        <p:spPr>
          <a:xfrm>
            <a:off x="9166933" y="1459952"/>
            <a:ext cx="138137" cy="533527"/>
          </a:xfrm>
          <a:prstGeom prst="downArrow">
            <a:avLst/>
          </a:prstGeom>
          <a:solidFill>
            <a:srgbClr val="277E6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18" name="Down Arrow 5">
            <a:extLst>
              <a:ext uri="{FF2B5EF4-FFF2-40B4-BE49-F238E27FC236}">
                <a16:creationId xmlns:a16="http://schemas.microsoft.com/office/drawing/2014/main" id="{BD90BA0B-14F0-B560-41D6-73D7D8811F5D}"/>
              </a:ext>
            </a:extLst>
          </p:cNvPr>
          <p:cNvSpPr/>
          <p:nvPr/>
        </p:nvSpPr>
        <p:spPr>
          <a:xfrm>
            <a:off x="10028547" y="1459952"/>
            <a:ext cx="138137" cy="533527"/>
          </a:xfrm>
          <a:prstGeom prst="downArrow">
            <a:avLst/>
          </a:prstGeom>
          <a:solidFill>
            <a:srgbClr val="277E6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19" name="Down Arrow 5">
            <a:extLst>
              <a:ext uri="{FF2B5EF4-FFF2-40B4-BE49-F238E27FC236}">
                <a16:creationId xmlns:a16="http://schemas.microsoft.com/office/drawing/2014/main" id="{BBBB1EB4-CB32-27DB-870D-AC00BC9A138D}"/>
              </a:ext>
            </a:extLst>
          </p:cNvPr>
          <p:cNvSpPr/>
          <p:nvPr/>
        </p:nvSpPr>
        <p:spPr>
          <a:xfrm>
            <a:off x="10922708" y="1470542"/>
            <a:ext cx="138137" cy="866348"/>
          </a:xfrm>
          <a:prstGeom prst="downArrow">
            <a:avLst/>
          </a:prstGeom>
          <a:solidFill>
            <a:srgbClr val="277E6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21" name="Rectangle 20">
            <a:extLst>
              <a:ext uri="{FF2B5EF4-FFF2-40B4-BE49-F238E27FC236}">
                <a16:creationId xmlns:a16="http://schemas.microsoft.com/office/drawing/2014/main" id="{83412C84-D24E-5F01-872B-0DEABC15E8CD}"/>
              </a:ext>
            </a:extLst>
          </p:cNvPr>
          <p:cNvSpPr/>
          <p:nvPr/>
        </p:nvSpPr>
        <p:spPr>
          <a:xfrm>
            <a:off x="9306453" y="1444161"/>
            <a:ext cx="449803" cy="276999"/>
          </a:xfrm>
          <a:prstGeom prst="rect">
            <a:avLst/>
          </a:prstGeom>
        </p:spPr>
        <p:txBody>
          <a:bodyPr wrap="none" lIns="0">
            <a:spAutoFit/>
          </a:bodyPr>
          <a:lstStyle/>
          <a:p>
            <a:pPr marL="0" marR="0" lvl="0" indent="0" algn="l" defTabSz="914400" rtl="0" eaLnBrk="1" fontAlgn="auto" latinLnBrk="0" hangingPunct="1">
              <a:lnSpc>
                <a:spcPct val="100000"/>
              </a:lnSpc>
              <a:spcBef>
                <a:spcPts val="0"/>
              </a:spcBef>
              <a:spcAft>
                <a:spcPts val="1200"/>
              </a:spcAft>
              <a:buClrTx/>
              <a:buSzTx/>
              <a:buFontTx/>
              <a:buNone/>
              <a:tabLst/>
              <a:defRPr/>
            </a:pPr>
            <a:r>
              <a:rPr kumimoji="0" lang="en-GB" sz="1200" b="1" i="0" u="none" strike="noStrike" kern="1200" cap="none" spc="0" normalizeH="0" baseline="0" noProof="0">
                <a:ln>
                  <a:noFill/>
                </a:ln>
                <a:solidFill>
                  <a:prstClr val="black"/>
                </a:solidFill>
                <a:effectLst/>
                <a:uLnTx/>
                <a:uFillTx/>
                <a:latin typeface="DM Sans"/>
                <a:ea typeface="Fira Sans" panose="020B0503050000020004" pitchFamily="34" charset="0"/>
                <a:cs typeface="+mn-cs"/>
              </a:rPr>
              <a:t>-21%</a:t>
            </a:r>
          </a:p>
        </p:txBody>
      </p:sp>
      <p:sp>
        <p:nvSpPr>
          <p:cNvPr id="23" name="Rectangle 22">
            <a:extLst>
              <a:ext uri="{FF2B5EF4-FFF2-40B4-BE49-F238E27FC236}">
                <a16:creationId xmlns:a16="http://schemas.microsoft.com/office/drawing/2014/main" id="{4150E63C-60E2-FD14-BEEB-B5CE3A586EFF}"/>
              </a:ext>
            </a:extLst>
          </p:cNvPr>
          <p:cNvSpPr/>
          <p:nvPr/>
        </p:nvSpPr>
        <p:spPr>
          <a:xfrm>
            <a:off x="10201976" y="1443850"/>
            <a:ext cx="496290" cy="276999"/>
          </a:xfrm>
          <a:prstGeom prst="rect">
            <a:avLst/>
          </a:prstGeom>
        </p:spPr>
        <p:txBody>
          <a:bodyPr wrap="none" lIns="0">
            <a:spAutoFit/>
          </a:bodyPr>
          <a:lstStyle/>
          <a:p>
            <a:pPr marL="0" marR="0" lvl="0" indent="0" algn="l" defTabSz="914400" rtl="0" eaLnBrk="1" fontAlgn="auto" latinLnBrk="0" hangingPunct="1">
              <a:lnSpc>
                <a:spcPct val="100000"/>
              </a:lnSpc>
              <a:spcBef>
                <a:spcPts val="0"/>
              </a:spcBef>
              <a:spcAft>
                <a:spcPts val="1200"/>
              </a:spcAft>
              <a:buClrTx/>
              <a:buSzTx/>
              <a:buFontTx/>
              <a:buNone/>
              <a:tabLst/>
              <a:defRPr/>
            </a:pPr>
            <a:r>
              <a:rPr kumimoji="0" lang="en-GB" sz="1200" b="1" i="0" u="none" strike="noStrike" kern="1200" cap="none" spc="0" normalizeH="0" baseline="0" noProof="0">
                <a:ln>
                  <a:noFill/>
                </a:ln>
                <a:solidFill>
                  <a:prstClr val="black"/>
                </a:solidFill>
                <a:effectLst/>
                <a:uLnTx/>
                <a:uFillTx/>
                <a:latin typeface="DM Sans"/>
                <a:ea typeface="Fira Sans" panose="020B0503050000020004" pitchFamily="34" charset="0"/>
                <a:cs typeface="+mn-cs"/>
              </a:rPr>
              <a:t>-24%</a:t>
            </a:r>
          </a:p>
        </p:txBody>
      </p:sp>
      <p:sp>
        <p:nvSpPr>
          <p:cNvPr id="24" name="Rectangle 23">
            <a:extLst>
              <a:ext uri="{FF2B5EF4-FFF2-40B4-BE49-F238E27FC236}">
                <a16:creationId xmlns:a16="http://schemas.microsoft.com/office/drawing/2014/main" id="{436F1EBC-0431-F5DD-FFEE-00C4F2A771C9}"/>
              </a:ext>
            </a:extLst>
          </p:cNvPr>
          <p:cNvSpPr/>
          <p:nvPr/>
        </p:nvSpPr>
        <p:spPr>
          <a:xfrm>
            <a:off x="11076308" y="1443850"/>
            <a:ext cx="481863" cy="276999"/>
          </a:xfrm>
          <a:prstGeom prst="rect">
            <a:avLst/>
          </a:prstGeom>
        </p:spPr>
        <p:txBody>
          <a:bodyPr wrap="none" lIns="0">
            <a:spAutoFit/>
          </a:bodyPr>
          <a:lstStyle/>
          <a:p>
            <a:pPr marL="0" marR="0" lvl="0" indent="0" algn="l" defTabSz="914400" rtl="0" eaLnBrk="1" fontAlgn="auto" latinLnBrk="0" hangingPunct="1">
              <a:lnSpc>
                <a:spcPct val="100000"/>
              </a:lnSpc>
              <a:spcBef>
                <a:spcPts val="0"/>
              </a:spcBef>
              <a:spcAft>
                <a:spcPts val="1200"/>
              </a:spcAft>
              <a:buClrTx/>
              <a:buSzTx/>
              <a:buFontTx/>
              <a:buNone/>
              <a:tabLst/>
              <a:defRPr/>
            </a:pPr>
            <a:r>
              <a:rPr kumimoji="0" lang="en-GB" sz="1200" b="1" i="0" u="none" strike="noStrike" kern="1200" cap="none" spc="0" normalizeH="0" baseline="0" noProof="0">
                <a:ln>
                  <a:noFill/>
                </a:ln>
                <a:solidFill>
                  <a:prstClr val="black"/>
                </a:solidFill>
                <a:effectLst/>
                <a:uLnTx/>
                <a:uFillTx/>
                <a:latin typeface="DM Sans"/>
                <a:ea typeface="Fira Sans" panose="020B0503050000020004" pitchFamily="34" charset="0"/>
                <a:cs typeface="+mn-cs"/>
              </a:rPr>
              <a:t>-37%</a:t>
            </a:r>
          </a:p>
        </p:txBody>
      </p:sp>
      <p:sp>
        <p:nvSpPr>
          <p:cNvPr id="25" name="Textfeld 6">
            <a:extLst>
              <a:ext uri="{FF2B5EF4-FFF2-40B4-BE49-F238E27FC236}">
                <a16:creationId xmlns:a16="http://schemas.microsoft.com/office/drawing/2014/main" id="{07098537-E43C-378D-BCB4-4B92D9AB1B3E}"/>
              </a:ext>
            </a:extLst>
          </p:cNvPr>
          <p:cNvSpPr txBox="1"/>
          <p:nvPr/>
        </p:nvSpPr>
        <p:spPr>
          <a:xfrm>
            <a:off x="6980248" y="4613816"/>
            <a:ext cx="2445548" cy="184666"/>
          </a:xfrm>
          <a:prstGeom prst="rect">
            <a:avLst/>
          </a:prstGeom>
          <a:noFill/>
        </p:spPr>
        <p:txBody>
          <a:bodyPr wrap="square" lIns="0" tIns="0" rIns="0" bIns="0" rtlCol="0" anchor="t">
            <a:spAutoFit/>
          </a:bodyPr>
          <a:lstStyle/>
          <a:p>
            <a:pPr>
              <a:defRPr/>
            </a:pPr>
            <a:r>
              <a:rPr kumimoji="0" lang="en-US" sz="600" b="0" i="0" u="none" strike="noStrike" kern="1200" cap="none" spc="0" normalizeH="0" baseline="0" noProof="0">
                <a:ln>
                  <a:noFill/>
                </a:ln>
                <a:solidFill>
                  <a:prstClr val="black"/>
                </a:solidFill>
                <a:effectLst/>
                <a:uLnTx/>
                <a:uFillTx/>
                <a:latin typeface="DM Sans"/>
                <a:ea typeface="Fira Sans" panose="020B0503050000020004" pitchFamily="34" charset="0"/>
                <a:cs typeface="+mn-cs"/>
              </a:rPr>
              <a:t>Comparison of treatments versus DMSO at day 2 Mean value ± SEM;</a:t>
            </a:r>
            <a:br>
              <a:rPr kumimoji="0" lang="en-US" sz="600" b="0" i="0" u="none" strike="noStrike" kern="1200" cap="none" spc="0" normalizeH="0" baseline="0" noProof="0">
                <a:ln>
                  <a:noFill/>
                </a:ln>
                <a:solidFill>
                  <a:prstClr val="black"/>
                </a:solidFill>
                <a:effectLst/>
                <a:uLnTx/>
                <a:uFillTx/>
                <a:latin typeface="DM Sans"/>
                <a:ea typeface="Fira Sans" panose="020B0503050000020004" pitchFamily="34" charset="0"/>
                <a:cs typeface="+mn-cs"/>
              </a:rPr>
            </a:br>
            <a:r>
              <a:rPr kumimoji="0" lang="en-US" sz="600" b="0" i="0" u="none" strike="noStrike" kern="1200" cap="none" spc="0" normalizeH="0" baseline="0" noProof="0">
                <a:ln>
                  <a:noFill/>
                </a:ln>
                <a:solidFill>
                  <a:prstClr val="black"/>
                </a:solidFill>
                <a:effectLst/>
                <a:uLnTx/>
                <a:uFillTx/>
                <a:latin typeface="DM Sans"/>
                <a:ea typeface="Fira Sans" panose="020B0503050000020004" pitchFamily="34" charset="0"/>
                <a:cs typeface="+mn-cs"/>
              </a:rPr>
              <a:t>** p&lt;0.01 vs DMSO; *** p&lt;0.001 vs </a:t>
            </a:r>
            <a:r>
              <a:rPr kumimoji="0" lang="en-US" sz="600" b="0" i="0" u="none" strike="noStrike" kern="1200" cap="none" spc="0" normalizeH="0" baseline="0" noProof="0" err="1">
                <a:ln>
                  <a:noFill/>
                </a:ln>
                <a:solidFill>
                  <a:prstClr val="black"/>
                </a:solidFill>
                <a:effectLst/>
                <a:uLnTx/>
                <a:uFillTx/>
                <a:latin typeface="DM Sans"/>
                <a:ea typeface="Fira Sans" panose="020B0503050000020004" pitchFamily="34" charset="0"/>
                <a:cs typeface="+mn-cs"/>
              </a:rPr>
              <a:t>noUV</a:t>
            </a:r>
            <a:r>
              <a:rPr kumimoji="0" lang="en-US" sz="600" b="0" i="0" u="none" strike="noStrike" kern="1200" cap="none" spc="0" normalizeH="0" baseline="0" noProof="0">
                <a:ln>
                  <a:noFill/>
                </a:ln>
                <a:solidFill>
                  <a:prstClr val="black"/>
                </a:solidFill>
                <a:effectLst/>
                <a:uLnTx/>
                <a:uFillTx/>
                <a:latin typeface="DM Sans"/>
                <a:ea typeface="Fira Sans" panose="020B0503050000020004" pitchFamily="34" charset="0"/>
                <a:cs typeface="+mn-cs"/>
              </a:rPr>
              <a:t> by (unpaired t-test)</a:t>
            </a:r>
            <a:endParaRPr kumimoji="0" lang="en-GB" sz="600" b="0" i="0" u="none" strike="noStrike" kern="1200" cap="none" spc="0" normalizeH="0" baseline="0" noProof="0">
              <a:ln>
                <a:noFill/>
              </a:ln>
              <a:solidFill>
                <a:prstClr val="black"/>
              </a:solidFill>
              <a:effectLst/>
              <a:uLnTx/>
              <a:uFillTx/>
              <a:latin typeface="DM Sans"/>
              <a:ea typeface="Fira Sans" panose="020B0503050000020004" pitchFamily="34" charset="0"/>
              <a:cs typeface="+mn-cs"/>
            </a:endParaRPr>
          </a:p>
        </p:txBody>
      </p:sp>
    </p:spTree>
    <p:extLst>
      <p:ext uri="{BB962C8B-B14F-4D97-AF65-F5344CB8AC3E}">
        <p14:creationId xmlns:p14="http://schemas.microsoft.com/office/powerpoint/2010/main" val="363236376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1B091CB1-8E62-6A61-4ED6-EF053DC89B97}"/>
              </a:ext>
            </a:extLst>
          </p:cNvPr>
          <p:cNvSpPr>
            <a:spLocks noGrp="1"/>
          </p:cNvSpPr>
          <p:nvPr>
            <p:ph type="title"/>
          </p:nvPr>
        </p:nvSpPr>
        <p:spPr/>
        <p:txBody>
          <a:bodyPr/>
          <a:lstStyle/>
          <a:p>
            <a:r>
              <a:rPr lang="en-US"/>
              <a:t>PEPHA</a:t>
            </a:r>
            <a:r>
              <a:rPr lang="en-US" b="0"/>
              <a:t>®</a:t>
            </a:r>
            <a:r>
              <a:rPr lang="en-US"/>
              <a:t>-AGE CB blue light</a:t>
            </a:r>
          </a:p>
        </p:txBody>
      </p:sp>
      <p:sp>
        <p:nvSpPr>
          <p:cNvPr id="2" name="Slide Number Placeholder 4">
            <a:extLst>
              <a:ext uri="{FF2B5EF4-FFF2-40B4-BE49-F238E27FC236}">
                <a16:creationId xmlns:a16="http://schemas.microsoft.com/office/drawing/2014/main" id="{BB435FC9-B2EB-521B-1924-9F77399F0442}"/>
              </a:ext>
            </a:extLst>
          </p:cNvPr>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E118D48E-C7CB-6244-969D-7BAEA9B6226C}" type="slidenum">
              <a:rPr kumimoji="0" lang="en-US" sz="1300" b="0" i="0" u="none" strike="noStrike" kern="1200" cap="none" spc="0" normalizeH="0" baseline="0" noProof="0" smtClean="0">
                <a:ln>
                  <a:noFill/>
                </a:ln>
                <a:solidFill>
                  <a:prstClr val="black"/>
                </a:solidFill>
                <a:effectLst/>
                <a:uLnTx/>
                <a:uFillTx/>
                <a:latin typeface="DM Sans"/>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15</a:t>
            </a:fld>
            <a:endParaRPr kumimoji="0" lang="en-US" sz="1300" b="0" i="0" u="none" strike="noStrike" kern="1200" cap="none" spc="0" normalizeH="0" baseline="0" noProof="0">
              <a:ln>
                <a:noFill/>
              </a:ln>
              <a:solidFill>
                <a:prstClr val="black"/>
              </a:solidFill>
              <a:effectLst/>
              <a:uLnTx/>
              <a:uFillTx/>
              <a:latin typeface="DM Sans"/>
              <a:ea typeface="+mn-ea"/>
              <a:cs typeface="+mn-cs"/>
            </a:endParaRPr>
          </a:p>
        </p:txBody>
      </p:sp>
      <p:sp>
        <p:nvSpPr>
          <p:cNvPr id="17" name="Text Placeholder 16">
            <a:extLst>
              <a:ext uri="{FF2B5EF4-FFF2-40B4-BE49-F238E27FC236}">
                <a16:creationId xmlns:a16="http://schemas.microsoft.com/office/drawing/2014/main" id="{03FA654C-CBD4-3B4D-FEE0-E4783D5B3CAD}"/>
              </a:ext>
            </a:extLst>
          </p:cNvPr>
          <p:cNvSpPr>
            <a:spLocks noGrp="1"/>
          </p:cNvSpPr>
          <p:nvPr>
            <p:ph type="body" sz="quarter" idx="12"/>
          </p:nvPr>
        </p:nvSpPr>
        <p:spPr/>
        <p:txBody>
          <a:bodyPr/>
          <a:lstStyle/>
          <a:p>
            <a:pPr marL="363600" lvl="0" indent="-363600">
              <a:lnSpc>
                <a:spcPct val="90000"/>
              </a:lnSpc>
              <a:spcBef>
                <a:spcPts val="500"/>
              </a:spcBef>
              <a:spcAft>
                <a:spcPts val="400"/>
              </a:spcAft>
              <a:buClr>
                <a:srgbClr val="084337"/>
              </a:buClr>
              <a:buSzPct val="90000"/>
              <a:buFont typeface="Wingdings" panose="05000000000000000000" pitchFamily="2" charset="2"/>
              <a:buChar char="l"/>
            </a:pPr>
            <a:r>
              <a:rPr lang="en-GB" sz="1600"/>
              <a:t>33 female volunteers (mean 32 years old, Caucasian 80% and Asian skin 20%)</a:t>
            </a:r>
          </a:p>
          <a:p>
            <a:pPr marL="363600" lvl="0" indent="-363600">
              <a:lnSpc>
                <a:spcPct val="90000"/>
              </a:lnSpc>
              <a:spcBef>
                <a:spcPts val="500"/>
              </a:spcBef>
              <a:spcAft>
                <a:spcPts val="400"/>
              </a:spcAft>
              <a:buClr>
                <a:srgbClr val="084337"/>
              </a:buClr>
              <a:buSzPct val="90000"/>
              <a:buFont typeface="Wingdings" panose="05000000000000000000" pitchFamily="2" charset="2"/>
              <a:buChar char="l"/>
            </a:pPr>
            <a:r>
              <a:rPr lang="en-GB" sz="1600"/>
              <a:t>Randomized double blind with placebo</a:t>
            </a:r>
          </a:p>
          <a:p>
            <a:pPr marL="363600" lvl="0" indent="-363600">
              <a:lnSpc>
                <a:spcPct val="90000"/>
              </a:lnSpc>
              <a:spcBef>
                <a:spcPts val="500"/>
              </a:spcBef>
              <a:spcAft>
                <a:spcPts val="400"/>
              </a:spcAft>
              <a:buClr>
                <a:srgbClr val="084337"/>
              </a:buClr>
              <a:buSzPct val="90000"/>
              <a:buFont typeface="Wingdings" panose="05000000000000000000" pitchFamily="2" charset="2"/>
              <a:buChar char="l"/>
            </a:pPr>
            <a:r>
              <a:rPr lang="en-GB" sz="1600"/>
              <a:t>Cream formulations with 3% PEPHA®-AGE CB (without sun filter)</a:t>
            </a:r>
          </a:p>
          <a:p>
            <a:pPr marL="363600" lvl="0" indent="-363600">
              <a:lnSpc>
                <a:spcPct val="90000"/>
              </a:lnSpc>
              <a:spcBef>
                <a:spcPts val="500"/>
              </a:spcBef>
              <a:spcAft>
                <a:spcPts val="400"/>
              </a:spcAft>
              <a:buClr>
                <a:srgbClr val="084337"/>
              </a:buClr>
              <a:buSzPct val="90000"/>
              <a:buFont typeface="Wingdings" panose="05000000000000000000" pitchFamily="2" charset="2"/>
              <a:buChar char="l"/>
            </a:pPr>
            <a:r>
              <a:rPr lang="en-GB" sz="1600"/>
              <a:t>Forearm application once a day for 34 days (application started 6 days before blue light exposure to strengthen the skin)</a:t>
            </a:r>
          </a:p>
          <a:p>
            <a:pPr marL="363600" lvl="0" indent="-363600">
              <a:lnSpc>
                <a:spcPct val="90000"/>
              </a:lnSpc>
              <a:spcBef>
                <a:spcPts val="500"/>
              </a:spcBef>
              <a:spcAft>
                <a:spcPts val="400"/>
              </a:spcAft>
              <a:buClr>
                <a:srgbClr val="084337"/>
              </a:buClr>
              <a:buSzPct val="90000"/>
              <a:buFont typeface="Wingdings" panose="05000000000000000000" pitchFamily="2" charset="2"/>
              <a:buChar char="l"/>
            </a:pPr>
            <a:r>
              <a:rPr lang="en-GB" sz="1600"/>
              <a:t>Exposition 4 days consecutively on forearm with LED lamp at 450nm with 60J/cm2*:</a:t>
            </a:r>
          </a:p>
          <a:p>
            <a:pPr marL="363600" indent="-363600">
              <a:lnSpc>
                <a:spcPct val="90000"/>
              </a:lnSpc>
              <a:spcBef>
                <a:spcPts val="500"/>
              </a:spcBef>
              <a:spcAft>
                <a:spcPts val="400"/>
              </a:spcAft>
              <a:buClr>
                <a:schemeClr val="accent1"/>
              </a:buClr>
              <a:buSzPct val="90000"/>
              <a:buFont typeface="Wingdings" panose="05000000000000000000" pitchFamily="2" charset="2"/>
              <a:buChar char="l"/>
            </a:pPr>
            <a:endParaRPr lang="en-US" sz="1600"/>
          </a:p>
        </p:txBody>
      </p:sp>
      <p:pic>
        <p:nvPicPr>
          <p:cNvPr id="9" name="Picture Placeholder 8" descr="A person receiving a face massage&#10;&#10;Description automatically generated">
            <a:extLst>
              <a:ext uri="{FF2B5EF4-FFF2-40B4-BE49-F238E27FC236}">
                <a16:creationId xmlns:a16="http://schemas.microsoft.com/office/drawing/2014/main" id="{71C6EA0D-7E39-2DE3-D15B-5B06BAFEC7B5}"/>
              </a:ext>
            </a:extLst>
          </p:cNvPr>
          <p:cNvPicPr>
            <a:picLocks noGrp="1" noChangeAspect="1"/>
          </p:cNvPicPr>
          <p:nvPr>
            <p:ph type="pic" sz="quarter" idx="21"/>
          </p:nvPr>
        </p:nvPicPr>
        <p:blipFill>
          <a:blip r:embed="rId3">
            <a:extLst>
              <a:ext uri="{28A0092B-C50C-407E-A947-70E740481C1C}">
                <a14:useLocalDpi xmlns:a14="http://schemas.microsoft.com/office/drawing/2010/main" val="0"/>
              </a:ext>
            </a:extLst>
          </a:blip>
          <a:srcRect l="26407" r="26407"/>
          <a:stretch>
            <a:fillRect/>
          </a:stretch>
        </p:blipFill>
        <p:spPr/>
      </p:pic>
      <p:sp>
        <p:nvSpPr>
          <p:cNvPr id="16" name="Text Placeholder 15">
            <a:extLst>
              <a:ext uri="{FF2B5EF4-FFF2-40B4-BE49-F238E27FC236}">
                <a16:creationId xmlns:a16="http://schemas.microsoft.com/office/drawing/2014/main" id="{B3CE53E0-7308-17DE-72CA-F315AC919D75}"/>
              </a:ext>
            </a:extLst>
          </p:cNvPr>
          <p:cNvSpPr>
            <a:spLocks noGrp="1"/>
          </p:cNvSpPr>
          <p:nvPr>
            <p:ph type="body" idx="11"/>
          </p:nvPr>
        </p:nvSpPr>
        <p:spPr/>
        <p:txBody>
          <a:bodyPr/>
          <a:lstStyle/>
          <a:p>
            <a:r>
              <a:rPr lang="en-US" i="1"/>
              <a:t>in vivo </a:t>
            </a:r>
            <a:r>
              <a:rPr lang="en-US"/>
              <a:t>study design</a:t>
            </a:r>
          </a:p>
        </p:txBody>
      </p:sp>
      <p:sp>
        <p:nvSpPr>
          <p:cNvPr id="42" name="Rounded Rectangle 7">
            <a:extLst>
              <a:ext uri="{FF2B5EF4-FFF2-40B4-BE49-F238E27FC236}">
                <a16:creationId xmlns:a16="http://schemas.microsoft.com/office/drawing/2014/main" id="{560D78C8-87CD-D44B-C367-423E454FF813}"/>
              </a:ext>
            </a:extLst>
          </p:cNvPr>
          <p:cNvSpPr/>
          <p:nvPr/>
        </p:nvSpPr>
        <p:spPr bwMode="auto">
          <a:xfrm>
            <a:off x="0" y="5400000"/>
            <a:ext cx="6795655" cy="576384"/>
          </a:xfrm>
          <a:prstGeom prst="roundRect">
            <a:avLst>
              <a:gd name="adj" fmla="val 0"/>
            </a:avLst>
          </a:prstGeom>
          <a:solidFill>
            <a:srgbClr val="084337"/>
          </a:solidFill>
          <a:ln w="9525" cap="flat" cmpd="sng" algn="ctr">
            <a:noFill/>
            <a:prstDash val="solid"/>
            <a:round/>
            <a:headEnd type="none" w="med" len="med"/>
            <a:tailEnd type="none" w="med" len="med"/>
          </a:ln>
          <a:effectLst/>
        </p:spPr>
        <p:txBody>
          <a:bodyPr vert="horz" wrap="square" lIns="180000" tIns="36000" rIns="36000" bIns="36000" numCol="1" rtlCol="0" anchor="ctr" anchorCtr="0" compatLnSpc="1">
            <a:prstTxWarp prst="textNoShape">
              <a:avLst/>
            </a:prstTxWarp>
          </a:bodyPr>
          <a:lstStyle/>
          <a:p>
            <a:pPr marL="0" marR="0" lvl="0" indent="0" algn="l" defTabSz="914400" rtl="0" eaLnBrk="1" fontAlgn="base" latinLnBrk="0" hangingPunct="1">
              <a:lnSpc>
                <a:spcPct val="100000"/>
              </a:lnSpc>
              <a:spcBef>
                <a:spcPts val="600"/>
              </a:spcBef>
              <a:spcAft>
                <a:spcPct val="0"/>
              </a:spcAft>
              <a:buClr>
                <a:srgbClr val="0099FF"/>
              </a:buClr>
              <a:buSzTx/>
              <a:buFontTx/>
              <a:buNone/>
              <a:tabLst/>
              <a:defRPr/>
            </a:pPr>
            <a:r>
              <a:rPr kumimoji="0" lang="en-GB" altLang="ja-JP" sz="1600" b="0" i="0" u="none" strike="noStrike" kern="0" cap="none" spc="0" normalizeH="0" baseline="0" noProof="0">
                <a:ln>
                  <a:noFill/>
                </a:ln>
                <a:solidFill>
                  <a:schemeClr val="bg1"/>
                </a:solidFill>
                <a:effectLst/>
                <a:uLnTx/>
                <a:uFillTx/>
                <a:latin typeface="DM Sans"/>
                <a:ea typeface="Fira Sans" panose="020B0503050000020004" pitchFamily="34" charset="0"/>
                <a:cs typeface="Arial" charset="0"/>
              </a:rPr>
              <a:t>Skin </a:t>
            </a:r>
            <a:r>
              <a:rPr kumimoji="0" lang="en-GB" altLang="ja-JP" sz="1600" b="0" i="0" u="none" strike="noStrike" kern="0" cap="none" spc="0" normalizeH="0" baseline="0" noProof="0" err="1">
                <a:ln>
                  <a:noFill/>
                </a:ln>
                <a:solidFill>
                  <a:schemeClr val="bg1"/>
                </a:solidFill>
                <a:effectLst/>
                <a:uLnTx/>
                <a:uFillTx/>
                <a:latin typeface="DM Sans"/>
                <a:ea typeface="Fira Sans" panose="020B0503050000020004" pitchFamily="34" charset="0"/>
                <a:cs typeface="Arial" charset="0"/>
              </a:rPr>
              <a:t>color</a:t>
            </a:r>
            <a:r>
              <a:rPr kumimoji="0" lang="en-GB" altLang="ja-JP" sz="1600" b="0" i="0" u="none" strike="noStrike" kern="0" cap="none" spc="0" normalizeH="0" baseline="0" noProof="0">
                <a:ln>
                  <a:noFill/>
                </a:ln>
                <a:solidFill>
                  <a:schemeClr val="bg1"/>
                </a:solidFill>
                <a:effectLst/>
                <a:uLnTx/>
                <a:uFillTx/>
                <a:latin typeface="DM Sans"/>
                <a:ea typeface="Fira Sans" panose="020B0503050000020004" pitchFamily="34" charset="0"/>
                <a:cs typeface="Arial" charset="0"/>
              </a:rPr>
              <a:t> measurements (chromameter) and Image analysis</a:t>
            </a:r>
          </a:p>
        </p:txBody>
      </p:sp>
      <p:sp>
        <p:nvSpPr>
          <p:cNvPr id="6" name="Text Placeholder 36">
            <a:extLst>
              <a:ext uri="{FF2B5EF4-FFF2-40B4-BE49-F238E27FC236}">
                <a16:creationId xmlns:a16="http://schemas.microsoft.com/office/drawing/2014/main" id="{CADF390D-C693-1058-C12E-57CCD240BD17}"/>
              </a:ext>
            </a:extLst>
          </p:cNvPr>
          <p:cNvSpPr txBox="1">
            <a:spLocks/>
          </p:cNvSpPr>
          <p:nvPr/>
        </p:nvSpPr>
        <p:spPr>
          <a:xfrm>
            <a:off x="302399" y="6093396"/>
            <a:ext cx="3528001" cy="116604"/>
          </a:xfrm>
          <a:prstGeom prst="rect">
            <a:avLst/>
          </a:prstGeom>
        </p:spPr>
        <p:txBody>
          <a:bodyPr vert="horz" wrap="square" lIns="0" tIns="0" rIns="0" bIns="0" rtlCol="0">
            <a:noAutofit/>
          </a:bodyPr>
          <a:lstStyle>
            <a:lvl1pPr marL="0" indent="0" algn="l" defTabSz="914400" rtl="0" eaLnBrk="1" latinLnBrk="0" hangingPunct="1">
              <a:lnSpc>
                <a:spcPct val="100000"/>
              </a:lnSpc>
              <a:spcBef>
                <a:spcPts val="0"/>
              </a:spcBef>
              <a:buFont typeface="Arial" panose="020B0604020202020204" pitchFamily="34" charset="0"/>
              <a:buNone/>
              <a:defRPr sz="800" kern="0" spc="0" baseline="0">
                <a:solidFill>
                  <a:schemeClr val="tx1"/>
                </a:solidFill>
                <a:latin typeface="DM Sans" pitchFamily="2" charset="0"/>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120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120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120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800" kern="1200">
                <a:solidFill>
                  <a:schemeClr val="tx1"/>
                </a:solidFill>
                <a:latin typeface="DM Sans" pitchFamily="2" charset="0"/>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r>
              <a:rPr lang="en-GB"/>
              <a:t>* natural dose you get within one hour from European midsummer sun)</a:t>
            </a:r>
          </a:p>
        </p:txBody>
      </p:sp>
      <p:pic>
        <p:nvPicPr>
          <p:cNvPr id="5" name="Picture 4">
            <a:extLst>
              <a:ext uri="{FF2B5EF4-FFF2-40B4-BE49-F238E27FC236}">
                <a16:creationId xmlns:a16="http://schemas.microsoft.com/office/drawing/2014/main" id="{8D7B83CD-1411-25F5-185B-94E2525C8C0F}"/>
              </a:ext>
            </a:extLst>
          </p:cNvPr>
          <p:cNvPicPr>
            <a:picLocks noChangeAspect="1"/>
          </p:cNvPicPr>
          <p:nvPr/>
        </p:nvPicPr>
        <p:blipFill>
          <a:blip r:embed="rId4"/>
          <a:srcRect/>
          <a:stretch/>
        </p:blipFill>
        <p:spPr>
          <a:xfrm>
            <a:off x="10965956" y="302400"/>
            <a:ext cx="962684" cy="419894"/>
          </a:xfrm>
          <a:prstGeom prst="rect">
            <a:avLst/>
          </a:prstGeom>
        </p:spPr>
      </p:pic>
      <p:sp>
        <p:nvSpPr>
          <p:cNvPr id="7" name="TextBox 6">
            <a:extLst>
              <a:ext uri="{FF2B5EF4-FFF2-40B4-BE49-F238E27FC236}">
                <a16:creationId xmlns:a16="http://schemas.microsoft.com/office/drawing/2014/main" id="{8B0C737D-0CE1-BEB8-4984-E01693EBE58E}"/>
              </a:ext>
            </a:extLst>
          </p:cNvPr>
          <p:cNvSpPr txBox="1">
            <a:spLocks/>
          </p:cNvSpPr>
          <p:nvPr/>
        </p:nvSpPr>
        <p:spPr>
          <a:xfrm>
            <a:off x="640800" y="6433200"/>
            <a:ext cx="4245429" cy="146194"/>
          </a:xfrm>
          <a:prstGeom prst="rect">
            <a:avLst/>
          </a:prstGeom>
          <a:noFill/>
        </p:spPr>
        <p:txBody>
          <a:bodyPr wrap="square" lIns="0" tIns="0" rIns="0" bIns="0" rtlCol="0" anchor="ctr" anchorCtr="0">
            <a:spAutoFit/>
          </a:bodyPr>
          <a:lstStyle/>
          <a:p>
            <a:r>
              <a:rPr lang="en-US" sz="950" b="1" spc="10"/>
              <a:t>Biotech</a:t>
            </a:r>
            <a:r>
              <a:rPr lang="en-US" sz="950" spc="-20"/>
              <a:t> | Nature, enhanced by science</a:t>
            </a:r>
            <a:endParaRPr lang="en-US" sz="950" spc="10"/>
          </a:p>
        </p:txBody>
      </p:sp>
      <p:sp>
        <p:nvSpPr>
          <p:cNvPr id="10" name="Slide Number Placeholder 10">
            <a:extLst>
              <a:ext uri="{FF2B5EF4-FFF2-40B4-BE49-F238E27FC236}">
                <a16:creationId xmlns:a16="http://schemas.microsoft.com/office/drawing/2014/main" id="{24C57D6B-DFFE-30A3-C1C8-994D42188DC1}"/>
              </a:ext>
            </a:extLst>
          </p:cNvPr>
          <p:cNvSpPr txBox="1">
            <a:spLocks/>
          </p:cNvSpPr>
          <p:nvPr/>
        </p:nvSpPr>
        <p:spPr>
          <a:xfrm>
            <a:off x="454800" y="6603206"/>
            <a:ext cx="1040625" cy="109061"/>
          </a:xfrm>
          <a:prstGeom prst="rect">
            <a:avLst/>
          </a:prstGeom>
        </p:spPr>
        <p:txBody>
          <a:bodyPr vert="horz" lIns="0" tIns="0" rIns="0" bIns="0" rtlCol="0" anchor="ct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fld id="{5BA3E189-2F3A-42E5-B572-3520703B6186}" type="slidenum">
              <a:rPr lang="en-GB" sz="1300" smtClean="0">
                <a:solidFill>
                  <a:schemeClr val="bg1"/>
                </a:solidFill>
                <a:latin typeface="DM Sans"/>
              </a:rPr>
              <a:pPr>
                <a:defRPr/>
              </a:pPr>
              <a:t>15</a:t>
            </a:fld>
            <a:endParaRPr lang="en-GB" sz="1300">
              <a:solidFill>
                <a:schemeClr val="bg1"/>
              </a:solidFill>
              <a:latin typeface="DM Sans"/>
            </a:endParaRPr>
          </a:p>
        </p:txBody>
      </p:sp>
      <p:pic>
        <p:nvPicPr>
          <p:cNvPr id="13" name="Picture 12" descr="A black background with a line and lightning&#10;&#10;AI-generated content may be incorrect.">
            <a:extLst>
              <a:ext uri="{FF2B5EF4-FFF2-40B4-BE49-F238E27FC236}">
                <a16:creationId xmlns:a16="http://schemas.microsoft.com/office/drawing/2014/main" id="{21CE335C-DC62-24D3-1EDA-067476378D5E}"/>
              </a:ext>
            </a:extLst>
          </p:cNvPr>
          <p:cNvPicPr>
            <a:picLocks noChangeAspect="1"/>
          </p:cNvPicPr>
          <p:nvPr/>
        </p:nvPicPr>
        <p:blipFill>
          <a:blip r:embed="rId5">
            <a:extLst>
              <a:ext uri="{28A0092B-C50C-407E-A947-70E740481C1C}">
                <a14:useLocalDpi xmlns:a14="http://schemas.microsoft.com/office/drawing/2010/main" val="0"/>
              </a:ext>
            </a:extLst>
          </a:blip>
          <a:srcRect l="9376" t="32158" r="9098" b="22299"/>
          <a:stretch/>
        </p:blipFill>
        <p:spPr>
          <a:xfrm>
            <a:off x="454800" y="3659083"/>
            <a:ext cx="5540189" cy="1740917"/>
          </a:xfrm>
          <a:prstGeom prst="rect">
            <a:avLst/>
          </a:prstGeom>
        </p:spPr>
      </p:pic>
    </p:spTree>
    <p:extLst>
      <p:ext uri="{BB962C8B-B14F-4D97-AF65-F5344CB8AC3E}">
        <p14:creationId xmlns:p14="http://schemas.microsoft.com/office/powerpoint/2010/main" val="336534951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1A3955E3-5B2C-DAD6-FDD4-C5EA92DCF549}"/>
              </a:ext>
            </a:extLst>
          </p:cNvPr>
          <p:cNvSpPr>
            <a:spLocks noGrp="1"/>
          </p:cNvSpPr>
          <p:nvPr>
            <p:ph type="title"/>
          </p:nvPr>
        </p:nvSpPr>
        <p:spPr/>
        <p:txBody>
          <a:bodyPr/>
          <a:lstStyle/>
          <a:p>
            <a:r>
              <a:rPr lang="en-US"/>
              <a:t>Skin darkening</a:t>
            </a:r>
          </a:p>
        </p:txBody>
      </p:sp>
      <p:sp>
        <p:nvSpPr>
          <p:cNvPr id="2" name="Slide Number Placeholder 4">
            <a:extLst>
              <a:ext uri="{FF2B5EF4-FFF2-40B4-BE49-F238E27FC236}">
                <a16:creationId xmlns:a16="http://schemas.microsoft.com/office/drawing/2014/main" id="{2EA32554-B115-FCD5-2BE6-43F934E79D1E}"/>
              </a:ext>
            </a:extLst>
          </p:cNvPr>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E118D48E-C7CB-6244-969D-7BAEA9B6226C}" type="slidenum">
              <a:rPr kumimoji="0" lang="en-US" sz="1300" b="0" i="0" u="none" strike="noStrike" kern="1200" cap="none" spc="0" normalizeH="0" baseline="0" noProof="0" smtClean="0">
                <a:ln>
                  <a:noFill/>
                </a:ln>
                <a:solidFill>
                  <a:prstClr val="black"/>
                </a:solidFill>
                <a:effectLst/>
                <a:uLnTx/>
                <a:uFillTx/>
                <a:latin typeface="DM Sans"/>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16</a:t>
            </a:fld>
            <a:endParaRPr kumimoji="0" lang="en-US" sz="1300" b="0" i="0" u="none" strike="noStrike" kern="1200" cap="none" spc="0" normalizeH="0" baseline="0" noProof="0">
              <a:ln>
                <a:noFill/>
              </a:ln>
              <a:solidFill>
                <a:prstClr val="black"/>
              </a:solidFill>
              <a:effectLst/>
              <a:uLnTx/>
              <a:uFillTx/>
              <a:latin typeface="DM Sans"/>
              <a:ea typeface="+mn-ea"/>
              <a:cs typeface="+mn-cs"/>
            </a:endParaRPr>
          </a:p>
        </p:txBody>
      </p:sp>
      <p:sp>
        <p:nvSpPr>
          <p:cNvPr id="10" name="Text Placeholder 9">
            <a:extLst>
              <a:ext uri="{FF2B5EF4-FFF2-40B4-BE49-F238E27FC236}">
                <a16:creationId xmlns:a16="http://schemas.microsoft.com/office/drawing/2014/main" id="{D3F11E2F-9798-9F5C-DF46-00465207DBB0}"/>
              </a:ext>
            </a:extLst>
          </p:cNvPr>
          <p:cNvSpPr>
            <a:spLocks noGrp="1"/>
          </p:cNvSpPr>
          <p:nvPr>
            <p:ph type="body" idx="11"/>
          </p:nvPr>
        </p:nvSpPr>
        <p:spPr>
          <a:xfrm>
            <a:off x="301625" y="604837"/>
            <a:ext cx="6690846" cy="540000"/>
          </a:xfrm>
        </p:spPr>
        <p:txBody>
          <a:bodyPr/>
          <a:lstStyle/>
          <a:p>
            <a:r>
              <a:rPr lang="en-US" b="0">
                <a:solidFill>
                  <a:srgbClr val="084337"/>
                </a:solidFill>
              </a:rPr>
              <a:t>PEPHA®-AGE CB reduces blue light induced immediate skin hyper-pigmentation by 30%</a:t>
            </a:r>
          </a:p>
        </p:txBody>
      </p:sp>
      <p:sp>
        <p:nvSpPr>
          <p:cNvPr id="5" name="Tekstvak 21">
            <a:extLst>
              <a:ext uri="{FF2B5EF4-FFF2-40B4-BE49-F238E27FC236}">
                <a16:creationId xmlns:a16="http://schemas.microsoft.com/office/drawing/2014/main" id="{C0A5A21C-A3A7-42A9-924D-B247FE7C5E77}"/>
              </a:ext>
            </a:extLst>
          </p:cNvPr>
          <p:cNvSpPr txBox="1"/>
          <p:nvPr/>
        </p:nvSpPr>
        <p:spPr>
          <a:xfrm>
            <a:off x="8161155" y="2050367"/>
            <a:ext cx="3728444" cy="2739842"/>
          </a:xfrm>
          <a:prstGeom prst="rect">
            <a:avLst/>
          </a:prstGeom>
          <a:solidFill>
            <a:srgbClr val="084337"/>
          </a:solidFill>
        </p:spPr>
        <p:txBody>
          <a:bodyPr wrap="square" lIns="144000" tIns="108000" rIns="108000" bIns="108000" rtlCol="0" anchor="ctr">
            <a:noAutofit/>
          </a:bodyPr>
          <a:lstStyle/>
          <a:p>
            <a:pPr marL="0" marR="0" lvl="0" indent="0" algn="l" defTabSz="914400" rtl="0" eaLnBrk="1" fontAlgn="auto" latinLnBrk="0" hangingPunct="1">
              <a:lnSpc>
                <a:spcPct val="100000"/>
              </a:lnSpc>
              <a:spcBef>
                <a:spcPts val="0"/>
              </a:spcBef>
              <a:spcAft>
                <a:spcPts val="600"/>
              </a:spcAft>
              <a:buClrTx/>
              <a:buSzTx/>
              <a:buFontTx/>
              <a:buNone/>
              <a:tabLst/>
              <a:defRPr/>
            </a:pPr>
            <a:r>
              <a:rPr kumimoji="0" lang="en-GB" sz="1600" b="1" i="0" u="none" strike="noStrike" kern="1200" cap="none" spc="0" normalizeH="0" baseline="0" noProof="0">
                <a:ln>
                  <a:noFill/>
                </a:ln>
                <a:solidFill>
                  <a:schemeClr val="bg1"/>
                </a:solidFill>
                <a:effectLst/>
                <a:uLnTx/>
                <a:uFillTx/>
                <a:latin typeface="DM Sans"/>
                <a:ea typeface="Fira Sans" panose="020B0503050000020004" pitchFamily="34" charset="0"/>
                <a:cs typeface="+mn-cs"/>
              </a:rPr>
              <a:t>PEPHA</a:t>
            </a:r>
            <a:r>
              <a:rPr kumimoji="0" lang="en-GB" sz="1600" b="0" i="0" u="none" strike="noStrike" kern="1200" cap="none" spc="0" normalizeH="0" baseline="30000" noProof="0">
                <a:ln>
                  <a:noFill/>
                </a:ln>
                <a:solidFill>
                  <a:schemeClr val="bg1"/>
                </a:solidFill>
                <a:effectLst/>
                <a:uLnTx/>
                <a:uFillTx/>
                <a:latin typeface="DM Sans"/>
                <a:ea typeface="Fira Sans" panose="020B0503050000020004" pitchFamily="34" charset="0"/>
                <a:cs typeface="+mn-cs"/>
              </a:rPr>
              <a:t>®</a:t>
            </a:r>
            <a:r>
              <a:rPr kumimoji="0" lang="en-GB" sz="1600" b="1" i="0" u="none" strike="noStrike" kern="1200" cap="none" spc="0" normalizeH="0" baseline="0" noProof="0">
                <a:ln>
                  <a:noFill/>
                </a:ln>
                <a:solidFill>
                  <a:schemeClr val="bg1"/>
                </a:solidFill>
                <a:effectLst/>
                <a:uLnTx/>
                <a:uFillTx/>
                <a:latin typeface="DM Sans"/>
                <a:ea typeface="Fira Sans" panose="020B0503050000020004" pitchFamily="34" charset="0"/>
                <a:cs typeface="+mn-cs"/>
              </a:rPr>
              <a:t>-AGE CB proves to be highly effective against hyper-pigmentation:</a:t>
            </a:r>
          </a:p>
          <a:p>
            <a:pPr marL="363600" marR="0" lvl="0" indent="-363600" algn="l" defTabSz="914400" rtl="0" eaLnBrk="1" fontAlgn="auto" latinLnBrk="0" hangingPunct="1">
              <a:lnSpc>
                <a:spcPct val="90000"/>
              </a:lnSpc>
              <a:spcBef>
                <a:spcPts val="500"/>
              </a:spcBef>
              <a:spcAft>
                <a:spcPts val="400"/>
              </a:spcAft>
              <a:buClr>
                <a:schemeClr val="bg1"/>
              </a:buClr>
              <a:buSzPct val="90000"/>
              <a:buFont typeface="Wingdings" panose="05000000000000000000" pitchFamily="2" charset="2"/>
              <a:buChar char="l"/>
              <a:tabLst/>
              <a:defRPr/>
            </a:pPr>
            <a:r>
              <a:rPr kumimoji="0" lang="en-GB" sz="1600" b="0" i="0" u="none" strike="noStrike" kern="1200" cap="none" spc="0" normalizeH="0" baseline="0" noProof="0">
                <a:ln>
                  <a:noFill/>
                </a:ln>
                <a:solidFill>
                  <a:schemeClr val="bg1"/>
                </a:solidFill>
                <a:effectLst/>
                <a:uLnTx/>
                <a:uFillTx/>
                <a:latin typeface="DM Sans"/>
                <a:ea typeface="Fira Sans" panose="020B0503050000020004" pitchFamily="34" charset="0"/>
                <a:cs typeface="+mn-cs"/>
              </a:rPr>
              <a:t>Immediate reduction of skin pigment darkening (-30%)</a:t>
            </a:r>
          </a:p>
          <a:p>
            <a:pPr marL="363600" marR="0" lvl="0" indent="-363600" algn="l" defTabSz="914400" rtl="0" eaLnBrk="1" fontAlgn="auto" latinLnBrk="0" hangingPunct="1">
              <a:lnSpc>
                <a:spcPct val="90000"/>
              </a:lnSpc>
              <a:spcBef>
                <a:spcPts val="500"/>
              </a:spcBef>
              <a:spcAft>
                <a:spcPts val="400"/>
              </a:spcAft>
              <a:buClr>
                <a:schemeClr val="bg1"/>
              </a:buClr>
              <a:buSzPct val="90000"/>
              <a:buFont typeface="Wingdings" panose="05000000000000000000" pitchFamily="2" charset="2"/>
              <a:buChar char="l"/>
              <a:tabLst/>
              <a:defRPr/>
            </a:pPr>
            <a:r>
              <a:rPr kumimoji="0" lang="en-GB" sz="1600" b="0" i="0" u="none" strike="noStrike" kern="1200" cap="none" spc="0" normalizeH="0" baseline="0" noProof="0">
                <a:ln>
                  <a:noFill/>
                </a:ln>
                <a:solidFill>
                  <a:schemeClr val="bg1"/>
                </a:solidFill>
                <a:effectLst/>
                <a:uLnTx/>
                <a:uFillTx/>
                <a:latin typeface="DM Sans"/>
                <a:ea typeface="Fira Sans" panose="020B0503050000020004" pitchFamily="34" charset="0"/>
                <a:cs typeface="+mn-cs"/>
              </a:rPr>
              <a:t>Rebalance faster to skin normal pigmentation</a:t>
            </a:r>
          </a:p>
          <a:p>
            <a:pPr marL="363600" marR="0" lvl="0" indent="-363600" algn="l" defTabSz="914400" rtl="0" eaLnBrk="1" fontAlgn="auto" latinLnBrk="0" hangingPunct="1">
              <a:lnSpc>
                <a:spcPct val="90000"/>
              </a:lnSpc>
              <a:spcBef>
                <a:spcPts val="500"/>
              </a:spcBef>
              <a:spcAft>
                <a:spcPts val="400"/>
              </a:spcAft>
              <a:buClr>
                <a:schemeClr val="bg1"/>
              </a:buClr>
              <a:buSzPct val="90000"/>
              <a:buFont typeface="Wingdings" panose="05000000000000000000" pitchFamily="2" charset="2"/>
              <a:buChar char="l"/>
              <a:tabLst/>
              <a:defRPr/>
            </a:pPr>
            <a:r>
              <a:rPr kumimoji="0" lang="en-GB" sz="1600" b="0" i="0" u="none" strike="noStrike" kern="1200" cap="none" spc="0" normalizeH="0" baseline="0" noProof="0">
                <a:ln>
                  <a:noFill/>
                </a:ln>
                <a:solidFill>
                  <a:schemeClr val="bg1"/>
                </a:solidFill>
                <a:effectLst/>
                <a:uLnTx/>
                <a:uFillTx/>
                <a:latin typeface="DM Sans"/>
                <a:ea typeface="Fira Sans" panose="020B0503050000020004" pitchFamily="34" charset="0"/>
                <a:cs typeface="+mn-cs"/>
              </a:rPr>
              <a:t>Restores even skin tone</a:t>
            </a:r>
          </a:p>
        </p:txBody>
      </p:sp>
      <p:sp>
        <p:nvSpPr>
          <p:cNvPr id="11" name="Rectangle 10">
            <a:extLst>
              <a:ext uri="{FF2B5EF4-FFF2-40B4-BE49-F238E27FC236}">
                <a16:creationId xmlns:a16="http://schemas.microsoft.com/office/drawing/2014/main" id="{473AF2D7-23D8-4658-8879-2B1185F4D5AC}"/>
              </a:ext>
            </a:extLst>
          </p:cNvPr>
          <p:cNvSpPr/>
          <p:nvPr/>
        </p:nvSpPr>
        <p:spPr>
          <a:xfrm>
            <a:off x="302400" y="1342800"/>
            <a:ext cx="2419893" cy="338554"/>
          </a:xfrm>
          <a:prstGeom prst="rect">
            <a:avLst/>
          </a:prstGeom>
        </p:spPr>
        <p:txBody>
          <a:bodyPr wrap="none" lIns="0">
            <a:spAutoFit/>
          </a:bodyPr>
          <a:lstStyle/>
          <a:p>
            <a:pPr marL="0" marR="0" lvl="0" indent="0" algn="l" defTabSz="914400" rtl="0" eaLnBrk="1" fontAlgn="auto" latinLnBrk="0" hangingPunct="1">
              <a:lnSpc>
                <a:spcPct val="100000"/>
              </a:lnSpc>
              <a:spcBef>
                <a:spcPts val="0"/>
              </a:spcBef>
              <a:spcAft>
                <a:spcPts val="1200"/>
              </a:spcAft>
              <a:buClrTx/>
              <a:buSzTx/>
              <a:buFontTx/>
              <a:buNone/>
              <a:tabLst/>
              <a:defRPr/>
            </a:pPr>
            <a:r>
              <a:rPr kumimoji="0" lang="en-GB" sz="1600" b="1" i="0" u="none" strike="noStrike" kern="1200" cap="none" spc="0" normalizeH="0" baseline="0" noProof="0">
                <a:ln>
                  <a:noFill/>
                </a:ln>
                <a:solidFill>
                  <a:prstClr val="black"/>
                </a:solidFill>
                <a:effectLst/>
                <a:uLnTx/>
                <a:uFillTx/>
                <a:latin typeface="DM Sans"/>
                <a:ea typeface="Fira Sans" panose="020B0503050000020004" pitchFamily="34" charset="0"/>
                <a:cs typeface="+mn-cs"/>
              </a:rPr>
              <a:t>Colorimetry ITA° angle </a:t>
            </a:r>
          </a:p>
        </p:txBody>
      </p:sp>
      <p:sp>
        <p:nvSpPr>
          <p:cNvPr id="12" name="Rectangle 11">
            <a:extLst>
              <a:ext uri="{FF2B5EF4-FFF2-40B4-BE49-F238E27FC236}">
                <a16:creationId xmlns:a16="http://schemas.microsoft.com/office/drawing/2014/main" id="{CD4BED76-084C-4255-9851-62CDF43D845C}"/>
              </a:ext>
            </a:extLst>
          </p:cNvPr>
          <p:cNvSpPr/>
          <p:nvPr/>
        </p:nvSpPr>
        <p:spPr>
          <a:xfrm>
            <a:off x="613473" y="5709753"/>
            <a:ext cx="6779848" cy="338554"/>
          </a:xfrm>
          <a:prstGeom prst="rect">
            <a:avLst/>
          </a:prstGeom>
        </p:spPr>
        <p:txBody>
          <a:bodyPr wrap="square" lIns="0" tIns="0" rIns="0" bIns="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100" b="0" i="0" u="none" strike="noStrike" kern="1200" cap="none" spc="0" normalizeH="0" baseline="0" noProof="0">
                <a:ln>
                  <a:noFill/>
                </a:ln>
                <a:solidFill>
                  <a:prstClr val="black"/>
                </a:solidFill>
                <a:effectLst/>
                <a:uLnTx/>
                <a:uFillTx/>
                <a:latin typeface="DM Sans"/>
                <a:ea typeface="Fira Sans" panose="020B0503050000020004" pitchFamily="34" charset="0"/>
                <a:cs typeface="+mn-cs"/>
              </a:rPr>
              <a:t>ITA° is inversely correlated with skin pigmentation: </a:t>
            </a:r>
            <a:r>
              <a:rPr kumimoji="0" lang="en-GB" sz="1100" b="1" i="0" u="none" strike="noStrike" kern="1200" cap="none" spc="0" normalizeH="0" baseline="0" noProof="0">
                <a:ln>
                  <a:noFill/>
                </a:ln>
                <a:solidFill>
                  <a:prstClr val="black"/>
                </a:solidFill>
                <a:effectLst/>
                <a:uLnTx/>
                <a:uFillTx/>
                <a:latin typeface="DM Sans"/>
                <a:ea typeface="Fira Sans" panose="020B0503050000020004" pitchFamily="34" charset="0"/>
                <a:cs typeface="+mn-cs"/>
              </a:rPr>
              <a:t>the lower the ITA value, the darker the skin</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100" b="0" i="0" u="none" strike="noStrike" kern="1200" cap="none" spc="0" normalizeH="0" baseline="0" noProof="0">
                <a:ln>
                  <a:noFill/>
                </a:ln>
                <a:solidFill>
                  <a:prstClr val="black"/>
                </a:solidFill>
                <a:effectLst/>
                <a:uLnTx/>
                <a:uFillTx/>
                <a:latin typeface="DM Sans"/>
                <a:ea typeface="Fira Sans" panose="020B0503050000020004" pitchFamily="34" charset="0"/>
                <a:cs typeface="+mn-cs"/>
              </a:rPr>
              <a:t>Colorimetry ITA angle, ITA° takes into account 2 parameters: luminance (L*) and yellow-blue tone (b*).</a:t>
            </a:r>
          </a:p>
        </p:txBody>
      </p:sp>
      <p:pic>
        <p:nvPicPr>
          <p:cNvPr id="6" name="Picture 5">
            <a:extLst>
              <a:ext uri="{FF2B5EF4-FFF2-40B4-BE49-F238E27FC236}">
                <a16:creationId xmlns:a16="http://schemas.microsoft.com/office/drawing/2014/main" id="{8ACE8483-1FF8-1A89-046B-B742D29206F3}"/>
              </a:ext>
            </a:extLst>
          </p:cNvPr>
          <p:cNvPicPr>
            <a:picLocks noChangeAspect="1"/>
          </p:cNvPicPr>
          <p:nvPr/>
        </p:nvPicPr>
        <p:blipFill>
          <a:blip r:embed="rId3"/>
          <a:srcRect/>
          <a:stretch/>
        </p:blipFill>
        <p:spPr>
          <a:xfrm>
            <a:off x="10965956" y="302400"/>
            <a:ext cx="962684" cy="419894"/>
          </a:xfrm>
          <a:prstGeom prst="rect">
            <a:avLst/>
          </a:prstGeom>
        </p:spPr>
      </p:pic>
      <p:pic>
        <p:nvPicPr>
          <p:cNvPr id="8" name="Picture 7" descr="A graph with lines and numbers on it&#10;&#10;AI-generated content may be incorrect.">
            <a:extLst>
              <a:ext uri="{FF2B5EF4-FFF2-40B4-BE49-F238E27FC236}">
                <a16:creationId xmlns:a16="http://schemas.microsoft.com/office/drawing/2014/main" id="{8A67EB29-8B23-7B30-25BF-A08BA315347B}"/>
              </a:ext>
            </a:extLst>
          </p:cNvPr>
          <p:cNvPicPr>
            <a:picLocks noChangeAspect="1"/>
          </p:cNvPicPr>
          <p:nvPr/>
        </p:nvPicPr>
        <p:blipFill>
          <a:blip r:embed="rId4">
            <a:extLst>
              <a:ext uri="{BEBA8EAE-BF5A-486C-A8C5-ECC9F3942E4B}">
                <a14:imgProps xmlns:a14="http://schemas.microsoft.com/office/drawing/2010/main">
                  <a14:imgLayer r:embed="rId5">
                    <a14:imgEffect>
                      <a14:brightnessContrast bright="-40000" contrast="-40000"/>
                    </a14:imgEffect>
                  </a14:imgLayer>
                </a14:imgProps>
              </a:ext>
              <a:ext uri="{28A0092B-C50C-407E-A947-70E740481C1C}">
                <a14:useLocalDpi xmlns:a14="http://schemas.microsoft.com/office/drawing/2010/main" val="0"/>
              </a:ext>
            </a:extLst>
          </a:blip>
          <a:stretch>
            <a:fillRect/>
          </a:stretch>
        </p:blipFill>
        <p:spPr>
          <a:xfrm>
            <a:off x="136187" y="1605548"/>
            <a:ext cx="7597302" cy="4273482"/>
          </a:xfrm>
          <a:prstGeom prst="rect">
            <a:avLst/>
          </a:prstGeom>
        </p:spPr>
      </p:pic>
    </p:spTree>
    <p:extLst>
      <p:ext uri="{BB962C8B-B14F-4D97-AF65-F5344CB8AC3E}">
        <p14:creationId xmlns:p14="http://schemas.microsoft.com/office/powerpoint/2010/main" val="410701405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Rectangle 26">
            <a:extLst>
              <a:ext uri="{FF2B5EF4-FFF2-40B4-BE49-F238E27FC236}">
                <a16:creationId xmlns:a16="http://schemas.microsoft.com/office/drawing/2014/main" id="{99EE6F2A-7FC0-61F7-280A-2C04DCDE5F8D}"/>
              </a:ext>
            </a:extLst>
          </p:cNvPr>
          <p:cNvSpPr/>
          <p:nvPr/>
        </p:nvSpPr>
        <p:spPr>
          <a:xfrm>
            <a:off x="0" y="1233378"/>
            <a:ext cx="12192000" cy="4166622"/>
          </a:xfrm>
          <a:prstGeom prst="rect">
            <a:avLst/>
          </a:prstGeom>
          <a:solidFill>
            <a:srgbClr val="F0F0F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schemeClr val="tx1"/>
              </a:solidFill>
              <a:effectLst/>
              <a:uLnTx/>
              <a:uFillTx/>
              <a:latin typeface="DM Sans"/>
              <a:ea typeface="+mn-ea"/>
              <a:cs typeface="+mn-cs"/>
            </a:endParaRPr>
          </a:p>
        </p:txBody>
      </p:sp>
      <p:sp>
        <p:nvSpPr>
          <p:cNvPr id="4" name="Title 3">
            <a:extLst>
              <a:ext uri="{FF2B5EF4-FFF2-40B4-BE49-F238E27FC236}">
                <a16:creationId xmlns:a16="http://schemas.microsoft.com/office/drawing/2014/main" id="{8EDF2906-9E8A-6650-2FFF-08DFF7721DA2}"/>
              </a:ext>
            </a:extLst>
          </p:cNvPr>
          <p:cNvSpPr>
            <a:spLocks noGrp="1"/>
          </p:cNvSpPr>
          <p:nvPr>
            <p:ph type="title"/>
          </p:nvPr>
        </p:nvSpPr>
        <p:spPr/>
        <p:txBody>
          <a:bodyPr/>
          <a:lstStyle/>
          <a:p>
            <a:r>
              <a:rPr lang="en-US"/>
              <a:t>Reduces blue light induced skin pigment darkening</a:t>
            </a:r>
          </a:p>
        </p:txBody>
      </p:sp>
      <p:sp>
        <p:nvSpPr>
          <p:cNvPr id="2" name="Slide Number Placeholder 4">
            <a:extLst>
              <a:ext uri="{FF2B5EF4-FFF2-40B4-BE49-F238E27FC236}">
                <a16:creationId xmlns:a16="http://schemas.microsoft.com/office/drawing/2014/main" id="{38C0E1AC-9102-844A-958D-AC8EA933BFE2}"/>
              </a:ext>
            </a:extLst>
          </p:cNvPr>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E118D48E-C7CB-6244-969D-7BAEA9B6226C}" type="slidenum">
              <a:rPr kumimoji="0" lang="en-US" sz="1300" b="0" i="0" u="none" strike="noStrike" kern="1200" cap="none" spc="0" normalizeH="0" baseline="0" noProof="0" smtClean="0">
                <a:ln>
                  <a:noFill/>
                </a:ln>
                <a:solidFill>
                  <a:prstClr val="black"/>
                </a:solidFill>
                <a:effectLst/>
                <a:uLnTx/>
                <a:uFillTx/>
                <a:latin typeface="DM Sans"/>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17</a:t>
            </a:fld>
            <a:endParaRPr kumimoji="0" lang="en-US" sz="1300" b="0" i="0" u="none" strike="noStrike" kern="1200" cap="none" spc="0" normalizeH="0" baseline="0" noProof="0">
              <a:ln>
                <a:noFill/>
              </a:ln>
              <a:solidFill>
                <a:prstClr val="black"/>
              </a:solidFill>
              <a:effectLst/>
              <a:uLnTx/>
              <a:uFillTx/>
              <a:latin typeface="DM Sans"/>
              <a:ea typeface="+mn-ea"/>
              <a:cs typeface="+mn-cs"/>
            </a:endParaRPr>
          </a:p>
        </p:txBody>
      </p:sp>
      <p:sp>
        <p:nvSpPr>
          <p:cNvPr id="5" name="Text Placeholder 4">
            <a:extLst>
              <a:ext uri="{FF2B5EF4-FFF2-40B4-BE49-F238E27FC236}">
                <a16:creationId xmlns:a16="http://schemas.microsoft.com/office/drawing/2014/main" id="{85755F99-F328-A650-9247-7706AE443694}"/>
              </a:ext>
            </a:extLst>
          </p:cNvPr>
          <p:cNvSpPr>
            <a:spLocks noGrp="1"/>
          </p:cNvSpPr>
          <p:nvPr>
            <p:ph type="body" idx="11"/>
          </p:nvPr>
        </p:nvSpPr>
        <p:spPr/>
        <p:txBody>
          <a:bodyPr/>
          <a:lstStyle/>
          <a:p>
            <a:r>
              <a:rPr lang="en-US"/>
              <a:t>PEPHA</a:t>
            </a:r>
            <a:r>
              <a:rPr lang="en-US" b="0"/>
              <a:t>®</a:t>
            </a:r>
            <a:r>
              <a:rPr lang="en-US"/>
              <a:t>-AGE CB</a:t>
            </a:r>
          </a:p>
        </p:txBody>
      </p:sp>
      <p:pic>
        <p:nvPicPr>
          <p:cNvPr id="6" name="Picture 3">
            <a:extLst>
              <a:ext uri="{FF2B5EF4-FFF2-40B4-BE49-F238E27FC236}">
                <a16:creationId xmlns:a16="http://schemas.microsoft.com/office/drawing/2014/main" id="{850259D3-7DB4-4270-AA11-158350A10D33}"/>
              </a:ext>
            </a:extLst>
          </p:cNvPr>
          <p:cNvPicPr>
            <a:picLocks noChangeAspect="1"/>
          </p:cNvPicPr>
          <p:nvPr/>
        </p:nvPicPr>
        <p:blipFill>
          <a:blip r:embed="rId2">
            <a:extLst>
              <a:ext uri="{BEBA8EAE-BF5A-486C-A8C5-ECC9F3942E4B}">
                <a14:imgProps xmlns:a14="http://schemas.microsoft.com/office/drawing/2010/main">
                  <a14:imgLayer r:embed="rId3">
                    <a14:imgEffect>
                      <a14:brightnessContrast bright="20000" contrast="40000"/>
                    </a14:imgEffect>
                  </a14:imgLayer>
                </a14:imgProps>
              </a:ext>
            </a:extLst>
          </a:blip>
          <a:stretch>
            <a:fillRect/>
          </a:stretch>
        </p:blipFill>
        <p:spPr>
          <a:xfrm>
            <a:off x="299441" y="1802093"/>
            <a:ext cx="3332553" cy="1230169"/>
          </a:xfrm>
          <a:prstGeom prst="rect">
            <a:avLst/>
          </a:prstGeom>
          <a:ln w="19050">
            <a:noFill/>
          </a:ln>
        </p:spPr>
      </p:pic>
      <p:pic>
        <p:nvPicPr>
          <p:cNvPr id="7" name="Picture 4">
            <a:extLst>
              <a:ext uri="{FF2B5EF4-FFF2-40B4-BE49-F238E27FC236}">
                <a16:creationId xmlns:a16="http://schemas.microsoft.com/office/drawing/2014/main" id="{6A69CBD6-BCB4-45D4-B4F8-E1B0C0FA193C}"/>
              </a:ext>
            </a:extLst>
          </p:cNvPr>
          <p:cNvPicPr>
            <a:picLocks noChangeAspect="1"/>
          </p:cNvPicPr>
          <p:nvPr/>
        </p:nvPicPr>
        <p:blipFill>
          <a:blip r:embed="rId4">
            <a:extLst>
              <a:ext uri="{BEBA8EAE-BF5A-486C-A8C5-ECC9F3942E4B}">
                <a14:imgProps xmlns:a14="http://schemas.microsoft.com/office/drawing/2010/main">
                  <a14:imgLayer r:embed="rId5">
                    <a14:imgEffect>
                      <a14:brightnessContrast bright="20000" contrast="40000"/>
                    </a14:imgEffect>
                  </a14:imgLayer>
                </a14:imgProps>
              </a:ext>
            </a:extLst>
          </a:blip>
          <a:stretch>
            <a:fillRect/>
          </a:stretch>
        </p:blipFill>
        <p:spPr>
          <a:xfrm>
            <a:off x="8551717" y="1798378"/>
            <a:ext cx="3332553" cy="1225670"/>
          </a:xfrm>
          <a:prstGeom prst="rect">
            <a:avLst/>
          </a:prstGeom>
          <a:ln w="19050">
            <a:noFill/>
          </a:ln>
        </p:spPr>
      </p:pic>
      <p:pic>
        <p:nvPicPr>
          <p:cNvPr id="8" name="Picture 5">
            <a:extLst>
              <a:ext uri="{FF2B5EF4-FFF2-40B4-BE49-F238E27FC236}">
                <a16:creationId xmlns:a16="http://schemas.microsoft.com/office/drawing/2014/main" id="{FFCF15B4-BA0F-4774-B238-15763887A8D5}"/>
              </a:ext>
            </a:extLst>
          </p:cNvPr>
          <p:cNvPicPr>
            <a:picLocks noChangeAspect="1"/>
          </p:cNvPicPr>
          <p:nvPr/>
        </p:nvPicPr>
        <p:blipFill>
          <a:blip r:embed="rId6">
            <a:extLst>
              <a:ext uri="{BEBA8EAE-BF5A-486C-A8C5-ECC9F3942E4B}">
                <a14:imgProps xmlns:a14="http://schemas.microsoft.com/office/drawing/2010/main">
                  <a14:imgLayer r:embed="rId7">
                    <a14:imgEffect>
                      <a14:brightnessContrast bright="20000" contrast="40000"/>
                    </a14:imgEffect>
                  </a14:imgLayer>
                </a14:imgProps>
              </a:ext>
            </a:extLst>
          </a:blip>
          <a:stretch>
            <a:fillRect/>
          </a:stretch>
        </p:blipFill>
        <p:spPr>
          <a:xfrm>
            <a:off x="299440" y="3768393"/>
            <a:ext cx="3332553" cy="1225670"/>
          </a:xfrm>
          <a:prstGeom prst="rect">
            <a:avLst/>
          </a:prstGeom>
          <a:ln w="19050">
            <a:noFill/>
          </a:ln>
        </p:spPr>
      </p:pic>
      <p:pic>
        <p:nvPicPr>
          <p:cNvPr id="9" name="Picture 6">
            <a:extLst>
              <a:ext uri="{FF2B5EF4-FFF2-40B4-BE49-F238E27FC236}">
                <a16:creationId xmlns:a16="http://schemas.microsoft.com/office/drawing/2014/main" id="{4B55DAD1-5098-43A9-9582-AA67168175B0}"/>
              </a:ext>
            </a:extLst>
          </p:cNvPr>
          <p:cNvPicPr>
            <a:picLocks noChangeAspect="1"/>
          </p:cNvPicPr>
          <p:nvPr/>
        </p:nvPicPr>
        <p:blipFill>
          <a:blip r:embed="rId8">
            <a:extLst>
              <a:ext uri="{BEBA8EAE-BF5A-486C-A8C5-ECC9F3942E4B}">
                <a14:imgProps xmlns:a14="http://schemas.microsoft.com/office/drawing/2010/main">
                  <a14:imgLayer r:embed="rId9">
                    <a14:imgEffect>
                      <a14:brightnessContrast bright="20000" contrast="40000"/>
                    </a14:imgEffect>
                  </a14:imgLayer>
                </a14:imgProps>
              </a:ext>
            </a:extLst>
          </a:blip>
          <a:stretch>
            <a:fillRect/>
          </a:stretch>
        </p:blipFill>
        <p:spPr>
          <a:xfrm>
            <a:off x="8551717" y="3770606"/>
            <a:ext cx="3332553" cy="1225670"/>
          </a:xfrm>
          <a:prstGeom prst="rect">
            <a:avLst/>
          </a:prstGeom>
          <a:ln w="19050">
            <a:noFill/>
          </a:ln>
        </p:spPr>
      </p:pic>
      <p:sp>
        <p:nvSpPr>
          <p:cNvPr id="11" name="TextBox 13">
            <a:extLst>
              <a:ext uri="{FF2B5EF4-FFF2-40B4-BE49-F238E27FC236}">
                <a16:creationId xmlns:a16="http://schemas.microsoft.com/office/drawing/2014/main" id="{4B32B13C-2F8D-4000-A4EE-904F07938517}"/>
              </a:ext>
            </a:extLst>
          </p:cNvPr>
          <p:cNvSpPr txBox="1"/>
          <p:nvPr/>
        </p:nvSpPr>
        <p:spPr>
          <a:xfrm>
            <a:off x="308492" y="1342800"/>
            <a:ext cx="1292020" cy="338554"/>
          </a:xfrm>
          <a:prstGeom prst="rect">
            <a:avLst/>
          </a:prstGeom>
          <a:noFill/>
        </p:spPr>
        <p:txBody>
          <a:bodyPr wrap="non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100" b="0" i="0" u="none" strike="noStrike" kern="1200" cap="none" spc="0" normalizeH="0" baseline="0">
                <a:ln>
                  <a:noFill/>
                </a:ln>
                <a:solidFill>
                  <a:prstClr val="black"/>
                </a:solidFill>
                <a:effectLst/>
                <a:uLnTx/>
                <a:uFillTx/>
                <a:latin typeface="DM Sans"/>
                <a:ea typeface="Fira Sans" panose="020B0503050000020004" pitchFamily="34" charset="0"/>
                <a:cs typeface="+mn-cs"/>
              </a:rPr>
              <a:t>RD012 right</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100" b="0" i="0" u="none" strike="noStrike" kern="1200" cap="none" spc="0" normalizeH="0" baseline="0">
                <a:ln>
                  <a:noFill/>
                </a:ln>
                <a:solidFill>
                  <a:prstClr val="black"/>
                </a:solidFill>
                <a:effectLst/>
                <a:uLnTx/>
                <a:uFillTx/>
                <a:latin typeface="DM Sans"/>
                <a:ea typeface="Fira Sans" panose="020B0503050000020004" pitchFamily="34" charset="0"/>
                <a:cs typeface="+mn-cs"/>
              </a:rPr>
              <a:t>3% PEPHA</a:t>
            </a:r>
            <a:r>
              <a:rPr kumimoji="0" lang="en-GB" sz="1100" b="0" i="0" u="none" strike="noStrike" kern="1200" cap="none" spc="0" normalizeH="0" baseline="30000">
                <a:ln>
                  <a:noFill/>
                </a:ln>
                <a:solidFill>
                  <a:prstClr val="black"/>
                </a:solidFill>
                <a:effectLst/>
                <a:uLnTx/>
                <a:uFillTx/>
                <a:latin typeface="DM Sans"/>
                <a:ea typeface="Fira Sans" panose="020B0503050000020004" pitchFamily="34" charset="0"/>
                <a:cs typeface="+mn-cs"/>
              </a:rPr>
              <a:t>®</a:t>
            </a:r>
            <a:r>
              <a:rPr kumimoji="0" lang="en-GB" sz="1100" b="0" i="0" u="none" strike="noStrike" kern="1200" cap="none" spc="0" normalizeH="0" baseline="0">
                <a:ln>
                  <a:noFill/>
                </a:ln>
                <a:solidFill>
                  <a:prstClr val="black"/>
                </a:solidFill>
                <a:effectLst/>
                <a:uLnTx/>
                <a:uFillTx/>
                <a:latin typeface="DM Sans"/>
                <a:ea typeface="Fira Sans" panose="020B0503050000020004" pitchFamily="34" charset="0"/>
                <a:cs typeface="+mn-cs"/>
              </a:rPr>
              <a:t>-AGE CB</a:t>
            </a:r>
          </a:p>
        </p:txBody>
      </p:sp>
      <p:sp>
        <p:nvSpPr>
          <p:cNvPr id="12" name="TextBox 14">
            <a:extLst>
              <a:ext uri="{FF2B5EF4-FFF2-40B4-BE49-F238E27FC236}">
                <a16:creationId xmlns:a16="http://schemas.microsoft.com/office/drawing/2014/main" id="{649ADEAD-AB10-43DE-88C3-ED36ECD62D77}"/>
              </a:ext>
            </a:extLst>
          </p:cNvPr>
          <p:cNvSpPr txBox="1"/>
          <p:nvPr/>
        </p:nvSpPr>
        <p:spPr>
          <a:xfrm>
            <a:off x="8551096" y="1348211"/>
            <a:ext cx="1292020" cy="338554"/>
          </a:xfrm>
          <a:prstGeom prst="rect">
            <a:avLst/>
          </a:prstGeom>
          <a:noFill/>
        </p:spPr>
        <p:txBody>
          <a:bodyPr wrap="non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100" b="0" i="0" u="none" strike="noStrike" kern="1200" cap="none" spc="0" normalizeH="0" baseline="0">
                <a:ln>
                  <a:noFill/>
                </a:ln>
                <a:solidFill>
                  <a:prstClr val="black"/>
                </a:solidFill>
                <a:effectLst/>
                <a:uLnTx/>
                <a:uFillTx/>
                <a:latin typeface="DM Sans"/>
                <a:ea typeface="Fira Sans" panose="020B0503050000020004" pitchFamily="34" charset="0"/>
                <a:cs typeface="+mn-cs"/>
              </a:rPr>
              <a:t>RD012 right</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100" b="0" i="0" u="none" strike="noStrike" kern="1200" cap="none" spc="0" normalizeH="0" baseline="0">
                <a:ln>
                  <a:noFill/>
                </a:ln>
                <a:solidFill>
                  <a:prstClr val="black"/>
                </a:solidFill>
                <a:effectLst/>
                <a:uLnTx/>
                <a:uFillTx/>
                <a:latin typeface="DM Sans"/>
                <a:ea typeface="Fira Sans" panose="020B0503050000020004" pitchFamily="34" charset="0"/>
                <a:cs typeface="+mn-cs"/>
              </a:rPr>
              <a:t>3% PEPHA</a:t>
            </a:r>
            <a:r>
              <a:rPr kumimoji="0" lang="en-GB" sz="1100" b="0" i="0" u="none" strike="noStrike" kern="1200" cap="none" spc="0" normalizeH="0" baseline="30000">
                <a:ln>
                  <a:noFill/>
                </a:ln>
                <a:solidFill>
                  <a:prstClr val="black"/>
                </a:solidFill>
                <a:effectLst/>
                <a:uLnTx/>
                <a:uFillTx/>
                <a:latin typeface="DM Sans"/>
                <a:ea typeface="Fira Sans" panose="020B0503050000020004" pitchFamily="34" charset="0"/>
                <a:cs typeface="+mn-cs"/>
              </a:rPr>
              <a:t>®</a:t>
            </a:r>
            <a:r>
              <a:rPr kumimoji="0" lang="en-GB" sz="1100" b="0" i="0" u="none" strike="noStrike" kern="1200" cap="none" spc="0" normalizeH="0" baseline="0">
                <a:ln>
                  <a:noFill/>
                </a:ln>
                <a:solidFill>
                  <a:prstClr val="black"/>
                </a:solidFill>
                <a:effectLst/>
                <a:uLnTx/>
                <a:uFillTx/>
                <a:latin typeface="DM Sans"/>
                <a:ea typeface="Fira Sans" panose="020B0503050000020004" pitchFamily="34" charset="0"/>
                <a:cs typeface="+mn-cs"/>
              </a:rPr>
              <a:t>-AGE CB</a:t>
            </a:r>
          </a:p>
        </p:txBody>
      </p:sp>
      <p:sp>
        <p:nvSpPr>
          <p:cNvPr id="13" name="TextBox 15">
            <a:extLst>
              <a:ext uri="{FF2B5EF4-FFF2-40B4-BE49-F238E27FC236}">
                <a16:creationId xmlns:a16="http://schemas.microsoft.com/office/drawing/2014/main" id="{A8D2597F-7DBD-4FCE-B512-A9132CEE402A}"/>
              </a:ext>
            </a:extLst>
          </p:cNvPr>
          <p:cNvSpPr txBox="1"/>
          <p:nvPr/>
        </p:nvSpPr>
        <p:spPr>
          <a:xfrm>
            <a:off x="299440" y="3314747"/>
            <a:ext cx="1292020" cy="338554"/>
          </a:xfrm>
          <a:prstGeom prst="rect">
            <a:avLst/>
          </a:prstGeom>
          <a:noFill/>
        </p:spPr>
        <p:txBody>
          <a:bodyPr wrap="non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100" b="0" i="0" u="none" strike="noStrike" kern="1200" cap="none" spc="0" normalizeH="0" baseline="0">
                <a:ln>
                  <a:noFill/>
                </a:ln>
                <a:solidFill>
                  <a:prstClr val="black"/>
                </a:solidFill>
                <a:effectLst/>
                <a:uLnTx/>
                <a:uFillTx/>
                <a:latin typeface="DM Sans"/>
                <a:ea typeface="Fira Sans" panose="020B0503050000020004" pitchFamily="34" charset="0"/>
                <a:cs typeface="+mn-cs"/>
              </a:rPr>
              <a:t>RD012 right</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100" b="0" i="0" u="none" strike="noStrike" kern="1200" cap="none" spc="0" normalizeH="0" baseline="0">
                <a:ln>
                  <a:noFill/>
                </a:ln>
                <a:solidFill>
                  <a:prstClr val="black"/>
                </a:solidFill>
                <a:effectLst/>
                <a:uLnTx/>
                <a:uFillTx/>
                <a:latin typeface="DM Sans"/>
                <a:ea typeface="Fira Sans" panose="020B0503050000020004" pitchFamily="34" charset="0"/>
                <a:cs typeface="+mn-cs"/>
              </a:rPr>
              <a:t>3% PEPHA</a:t>
            </a:r>
            <a:r>
              <a:rPr kumimoji="0" lang="en-GB" sz="1100" b="0" i="0" u="none" strike="noStrike" kern="1200" cap="none" spc="0" normalizeH="0" baseline="30000">
                <a:ln>
                  <a:noFill/>
                </a:ln>
                <a:solidFill>
                  <a:prstClr val="black"/>
                </a:solidFill>
                <a:effectLst/>
                <a:uLnTx/>
                <a:uFillTx/>
                <a:latin typeface="DM Sans"/>
                <a:ea typeface="Fira Sans" panose="020B0503050000020004" pitchFamily="34" charset="0"/>
                <a:cs typeface="+mn-cs"/>
              </a:rPr>
              <a:t>®</a:t>
            </a:r>
            <a:r>
              <a:rPr kumimoji="0" lang="en-GB" sz="1100" b="0" i="0" u="none" strike="noStrike" kern="1200" cap="none" spc="0" normalizeH="0" baseline="0">
                <a:ln>
                  <a:noFill/>
                </a:ln>
                <a:solidFill>
                  <a:prstClr val="black"/>
                </a:solidFill>
                <a:effectLst/>
                <a:uLnTx/>
                <a:uFillTx/>
                <a:latin typeface="DM Sans"/>
                <a:ea typeface="Fira Sans" panose="020B0503050000020004" pitchFamily="34" charset="0"/>
                <a:cs typeface="+mn-cs"/>
              </a:rPr>
              <a:t>-AGE CB</a:t>
            </a:r>
          </a:p>
        </p:txBody>
      </p:sp>
      <p:sp>
        <p:nvSpPr>
          <p:cNvPr id="14" name="TextBox 16">
            <a:extLst>
              <a:ext uri="{FF2B5EF4-FFF2-40B4-BE49-F238E27FC236}">
                <a16:creationId xmlns:a16="http://schemas.microsoft.com/office/drawing/2014/main" id="{D75D8FDE-7B98-43E7-964F-F8083461D723}"/>
              </a:ext>
            </a:extLst>
          </p:cNvPr>
          <p:cNvSpPr txBox="1"/>
          <p:nvPr/>
        </p:nvSpPr>
        <p:spPr>
          <a:xfrm>
            <a:off x="8554012" y="3318838"/>
            <a:ext cx="1292020" cy="338554"/>
          </a:xfrm>
          <a:prstGeom prst="rect">
            <a:avLst/>
          </a:prstGeom>
          <a:noFill/>
        </p:spPr>
        <p:txBody>
          <a:bodyPr wrap="non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100" b="0" i="0" u="none" strike="noStrike" kern="1200" cap="none" spc="0" normalizeH="0" baseline="0">
                <a:ln>
                  <a:noFill/>
                </a:ln>
                <a:solidFill>
                  <a:prstClr val="black"/>
                </a:solidFill>
                <a:effectLst/>
                <a:uLnTx/>
                <a:uFillTx/>
                <a:latin typeface="DM Sans"/>
                <a:ea typeface="Fira Sans" panose="020B0503050000020004" pitchFamily="34" charset="0"/>
                <a:cs typeface="+mn-cs"/>
              </a:rPr>
              <a:t>RD012 right</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100" b="0" i="0" u="none" strike="noStrike" kern="1200" cap="none" spc="0" normalizeH="0" baseline="0">
                <a:ln>
                  <a:noFill/>
                </a:ln>
                <a:solidFill>
                  <a:prstClr val="black"/>
                </a:solidFill>
                <a:effectLst/>
                <a:uLnTx/>
                <a:uFillTx/>
                <a:latin typeface="DM Sans"/>
                <a:ea typeface="Fira Sans" panose="020B0503050000020004" pitchFamily="34" charset="0"/>
                <a:cs typeface="+mn-cs"/>
              </a:rPr>
              <a:t>3% PEPHA</a:t>
            </a:r>
            <a:r>
              <a:rPr kumimoji="0" lang="en-GB" sz="1100" b="0" i="0" u="none" strike="noStrike" kern="1200" cap="none" spc="0" normalizeH="0" baseline="30000">
                <a:ln>
                  <a:noFill/>
                </a:ln>
                <a:solidFill>
                  <a:prstClr val="black"/>
                </a:solidFill>
                <a:effectLst/>
                <a:uLnTx/>
                <a:uFillTx/>
                <a:latin typeface="DM Sans"/>
                <a:ea typeface="Fira Sans" panose="020B0503050000020004" pitchFamily="34" charset="0"/>
                <a:cs typeface="+mn-cs"/>
              </a:rPr>
              <a:t>®</a:t>
            </a:r>
            <a:r>
              <a:rPr kumimoji="0" lang="en-GB" sz="1100" b="0" i="0" u="none" strike="noStrike" kern="1200" cap="none" spc="0" normalizeH="0" baseline="0">
                <a:ln>
                  <a:noFill/>
                </a:ln>
                <a:solidFill>
                  <a:prstClr val="black"/>
                </a:solidFill>
                <a:effectLst/>
                <a:uLnTx/>
                <a:uFillTx/>
                <a:latin typeface="DM Sans"/>
                <a:ea typeface="Fira Sans" panose="020B0503050000020004" pitchFamily="34" charset="0"/>
                <a:cs typeface="+mn-cs"/>
              </a:rPr>
              <a:t>-AGE CB</a:t>
            </a:r>
          </a:p>
        </p:txBody>
      </p:sp>
      <p:sp>
        <p:nvSpPr>
          <p:cNvPr id="15" name="TextBox 18">
            <a:extLst>
              <a:ext uri="{FF2B5EF4-FFF2-40B4-BE49-F238E27FC236}">
                <a16:creationId xmlns:a16="http://schemas.microsoft.com/office/drawing/2014/main" id="{C10A550D-F9AD-49E0-9BF1-D0CB56400C79}"/>
              </a:ext>
            </a:extLst>
          </p:cNvPr>
          <p:cNvSpPr txBox="1"/>
          <p:nvPr/>
        </p:nvSpPr>
        <p:spPr>
          <a:xfrm>
            <a:off x="2977967" y="1342800"/>
            <a:ext cx="654025" cy="338554"/>
          </a:xfrm>
          <a:prstGeom prst="rect">
            <a:avLst/>
          </a:prstGeom>
          <a:noFill/>
        </p:spPr>
        <p:txBody>
          <a:bodyPr wrap="non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100" b="0" i="0" u="none" strike="noStrike" kern="1200" cap="none" spc="0" normalizeH="0" baseline="0">
                <a:ln>
                  <a:noFill/>
                </a:ln>
                <a:solidFill>
                  <a:prstClr val="black"/>
                </a:solidFill>
                <a:effectLst/>
                <a:uLnTx/>
                <a:uFillTx/>
                <a:latin typeface="DM Sans"/>
                <a:ea typeface="Fira Sans" panose="020B0503050000020004" pitchFamily="34" charset="0"/>
                <a:cs typeface="+mn-cs"/>
              </a:rPr>
              <a:t>RD012 left</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100" b="0" i="0" u="none" strike="noStrike" kern="1200" cap="none" spc="0" normalizeH="0" baseline="0">
                <a:ln>
                  <a:noFill/>
                </a:ln>
                <a:solidFill>
                  <a:prstClr val="black"/>
                </a:solidFill>
                <a:effectLst/>
                <a:uLnTx/>
                <a:uFillTx/>
                <a:latin typeface="DM Sans"/>
                <a:ea typeface="Fira Sans" panose="020B0503050000020004" pitchFamily="34" charset="0"/>
                <a:cs typeface="+mn-cs"/>
              </a:rPr>
              <a:t>Placebo</a:t>
            </a:r>
          </a:p>
        </p:txBody>
      </p:sp>
      <p:sp>
        <p:nvSpPr>
          <p:cNvPr id="16" name="TextBox 19">
            <a:extLst>
              <a:ext uri="{FF2B5EF4-FFF2-40B4-BE49-F238E27FC236}">
                <a16:creationId xmlns:a16="http://schemas.microsoft.com/office/drawing/2014/main" id="{271660E6-A23A-424D-B727-2556A36A770C}"/>
              </a:ext>
            </a:extLst>
          </p:cNvPr>
          <p:cNvSpPr txBox="1"/>
          <p:nvPr/>
        </p:nvSpPr>
        <p:spPr>
          <a:xfrm>
            <a:off x="11154771" y="1368485"/>
            <a:ext cx="654025" cy="338554"/>
          </a:xfrm>
          <a:prstGeom prst="rect">
            <a:avLst/>
          </a:prstGeom>
          <a:noFill/>
        </p:spPr>
        <p:txBody>
          <a:bodyPr wrap="non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100" b="0" i="0" u="none" strike="noStrike" kern="1200" cap="none" spc="0" normalizeH="0" baseline="0">
                <a:ln>
                  <a:noFill/>
                </a:ln>
                <a:solidFill>
                  <a:prstClr val="black"/>
                </a:solidFill>
                <a:effectLst/>
                <a:uLnTx/>
                <a:uFillTx/>
                <a:latin typeface="DM Sans"/>
                <a:ea typeface="Fira Sans" panose="020B0503050000020004" pitchFamily="34" charset="0"/>
                <a:cs typeface="+mn-cs"/>
              </a:rPr>
              <a:t>RD012 left</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100" b="0" i="0" u="none" strike="noStrike" kern="1200" cap="none" spc="0" normalizeH="0" baseline="0">
                <a:ln>
                  <a:noFill/>
                </a:ln>
                <a:solidFill>
                  <a:prstClr val="black"/>
                </a:solidFill>
                <a:effectLst/>
                <a:uLnTx/>
                <a:uFillTx/>
                <a:latin typeface="DM Sans"/>
                <a:ea typeface="Fira Sans" panose="020B0503050000020004" pitchFamily="34" charset="0"/>
                <a:cs typeface="+mn-cs"/>
              </a:rPr>
              <a:t>Placebo</a:t>
            </a:r>
          </a:p>
        </p:txBody>
      </p:sp>
      <p:sp>
        <p:nvSpPr>
          <p:cNvPr id="17" name="TextBox 20">
            <a:extLst>
              <a:ext uri="{FF2B5EF4-FFF2-40B4-BE49-F238E27FC236}">
                <a16:creationId xmlns:a16="http://schemas.microsoft.com/office/drawing/2014/main" id="{BBB01CBA-BF62-4117-A47E-A3EF3634D916}"/>
              </a:ext>
            </a:extLst>
          </p:cNvPr>
          <p:cNvSpPr txBox="1"/>
          <p:nvPr/>
        </p:nvSpPr>
        <p:spPr>
          <a:xfrm>
            <a:off x="2977968" y="3313017"/>
            <a:ext cx="654025" cy="338554"/>
          </a:xfrm>
          <a:prstGeom prst="rect">
            <a:avLst/>
          </a:prstGeom>
          <a:noFill/>
        </p:spPr>
        <p:txBody>
          <a:bodyPr wrap="non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100" b="0" i="0" u="none" strike="noStrike" kern="1200" cap="none" spc="0" normalizeH="0" baseline="0">
                <a:ln>
                  <a:noFill/>
                </a:ln>
                <a:solidFill>
                  <a:prstClr val="black"/>
                </a:solidFill>
                <a:effectLst/>
                <a:uLnTx/>
                <a:uFillTx/>
                <a:latin typeface="DM Sans"/>
                <a:ea typeface="Fira Sans" panose="020B0503050000020004" pitchFamily="34" charset="0"/>
                <a:cs typeface="+mn-cs"/>
              </a:rPr>
              <a:t>RD012 left</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100" b="0" i="0" u="none" strike="noStrike" kern="1200" cap="none" spc="0" normalizeH="0" baseline="0">
                <a:ln>
                  <a:noFill/>
                </a:ln>
                <a:solidFill>
                  <a:prstClr val="black"/>
                </a:solidFill>
                <a:effectLst/>
                <a:uLnTx/>
                <a:uFillTx/>
                <a:latin typeface="DM Sans"/>
                <a:ea typeface="Fira Sans" panose="020B0503050000020004" pitchFamily="34" charset="0"/>
                <a:cs typeface="+mn-cs"/>
              </a:rPr>
              <a:t>Placebo</a:t>
            </a:r>
          </a:p>
        </p:txBody>
      </p:sp>
      <p:sp>
        <p:nvSpPr>
          <p:cNvPr id="18" name="TextBox 21">
            <a:extLst>
              <a:ext uri="{FF2B5EF4-FFF2-40B4-BE49-F238E27FC236}">
                <a16:creationId xmlns:a16="http://schemas.microsoft.com/office/drawing/2014/main" id="{3B0CC301-B4B1-4001-9DDF-ABFAC5DDC716}"/>
              </a:ext>
            </a:extLst>
          </p:cNvPr>
          <p:cNvSpPr txBox="1"/>
          <p:nvPr/>
        </p:nvSpPr>
        <p:spPr>
          <a:xfrm>
            <a:off x="11167727" y="3310993"/>
            <a:ext cx="716543" cy="338554"/>
          </a:xfrm>
          <a:prstGeom prst="rect">
            <a:avLst/>
          </a:prstGeom>
          <a:noFill/>
        </p:spPr>
        <p:txBody>
          <a:bodyPr wrap="squar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100" b="0" i="0" u="none" strike="noStrike" kern="1200" cap="none" spc="0" normalizeH="0" baseline="0">
                <a:ln>
                  <a:noFill/>
                </a:ln>
                <a:solidFill>
                  <a:prstClr val="black"/>
                </a:solidFill>
                <a:effectLst/>
                <a:uLnTx/>
                <a:uFillTx/>
                <a:latin typeface="DM Sans"/>
                <a:ea typeface="Fira Sans" panose="020B0503050000020004" pitchFamily="34" charset="0"/>
                <a:cs typeface="+mn-cs"/>
              </a:rPr>
              <a:t>RD012 left</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100" b="0" i="0" u="none" strike="noStrike" kern="1200" cap="none" spc="0" normalizeH="0" baseline="0">
                <a:ln>
                  <a:noFill/>
                </a:ln>
                <a:solidFill>
                  <a:prstClr val="black"/>
                </a:solidFill>
                <a:effectLst/>
                <a:uLnTx/>
                <a:uFillTx/>
                <a:latin typeface="DM Sans"/>
                <a:ea typeface="Fira Sans" panose="020B0503050000020004" pitchFamily="34" charset="0"/>
                <a:cs typeface="+mn-cs"/>
              </a:rPr>
              <a:t>Placebo</a:t>
            </a:r>
          </a:p>
        </p:txBody>
      </p:sp>
      <p:sp>
        <p:nvSpPr>
          <p:cNvPr id="19" name="TextBox 24">
            <a:extLst>
              <a:ext uri="{FF2B5EF4-FFF2-40B4-BE49-F238E27FC236}">
                <a16:creationId xmlns:a16="http://schemas.microsoft.com/office/drawing/2014/main" id="{584400BE-5611-424F-9CFB-6212B85A92A6}"/>
              </a:ext>
            </a:extLst>
          </p:cNvPr>
          <p:cNvSpPr txBox="1"/>
          <p:nvPr/>
        </p:nvSpPr>
        <p:spPr>
          <a:xfrm>
            <a:off x="2731777" y="3059007"/>
            <a:ext cx="307777" cy="184666"/>
          </a:xfrm>
          <a:prstGeom prst="rect">
            <a:avLst/>
          </a:prstGeom>
          <a:noFill/>
        </p:spPr>
        <p:txBody>
          <a:bodyPr wrap="non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a:ln>
                  <a:noFill/>
                </a:ln>
                <a:solidFill>
                  <a:prstClr val="black"/>
                </a:solidFill>
                <a:effectLst/>
                <a:uLnTx/>
                <a:uFillTx/>
                <a:latin typeface="DM Sans"/>
                <a:ea typeface="Fira Sans" panose="020B0503050000020004" pitchFamily="34" charset="0"/>
                <a:cs typeface="+mn-cs"/>
              </a:rPr>
              <a:t>34.4</a:t>
            </a:r>
          </a:p>
        </p:txBody>
      </p:sp>
      <p:sp>
        <p:nvSpPr>
          <p:cNvPr id="20" name="TextBox 25">
            <a:extLst>
              <a:ext uri="{FF2B5EF4-FFF2-40B4-BE49-F238E27FC236}">
                <a16:creationId xmlns:a16="http://schemas.microsoft.com/office/drawing/2014/main" id="{078EEFEB-5486-4971-8013-79CAFDE0F380}"/>
              </a:ext>
            </a:extLst>
          </p:cNvPr>
          <p:cNvSpPr txBox="1"/>
          <p:nvPr/>
        </p:nvSpPr>
        <p:spPr>
          <a:xfrm>
            <a:off x="997146" y="3059294"/>
            <a:ext cx="309380" cy="184666"/>
          </a:xfrm>
          <a:prstGeom prst="rect">
            <a:avLst/>
          </a:prstGeom>
          <a:noFill/>
        </p:spPr>
        <p:txBody>
          <a:bodyPr wrap="non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a:ln>
                  <a:noFill/>
                </a:ln>
                <a:solidFill>
                  <a:prstClr val="black"/>
                </a:solidFill>
                <a:effectLst/>
                <a:uLnTx/>
                <a:uFillTx/>
                <a:latin typeface="DM Sans"/>
                <a:ea typeface="Fira Sans" panose="020B0503050000020004" pitchFamily="34" charset="0"/>
                <a:cs typeface="+mn-cs"/>
              </a:rPr>
              <a:t>35.4</a:t>
            </a:r>
          </a:p>
        </p:txBody>
      </p:sp>
      <p:sp>
        <p:nvSpPr>
          <p:cNvPr id="21" name="TextBox 26">
            <a:extLst>
              <a:ext uri="{FF2B5EF4-FFF2-40B4-BE49-F238E27FC236}">
                <a16:creationId xmlns:a16="http://schemas.microsoft.com/office/drawing/2014/main" id="{816F91BB-C4E1-4E99-A1CB-E8F911C04944}"/>
              </a:ext>
            </a:extLst>
          </p:cNvPr>
          <p:cNvSpPr txBox="1"/>
          <p:nvPr/>
        </p:nvSpPr>
        <p:spPr>
          <a:xfrm>
            <a:off x="11001684" y="3058911"/>
            <a:ext cx="250068" cy="184666"/>
          </a:xfrm>
          <a:prstGeom prst="rect">
            <a:avLst/>
          </a:prstGeom>
          <a:noFill/>
        </p:spPr>
        <p:txBody>
          <a:bodyPr wrap="non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a:ln>
                  <a:noFill/>
                </a:ln>
                <a:solidFill>
                  <a:prstClr val="black"/>
                </a:solidFill>
                <a:effectLst/>
                <a:uLnTx/>
                <a:uFillTx/>
                <a:latin typeface="DM Sans"/>
                <a:ea typeface="Fira Sans" panose="020B0503050000020004" pitchFamily="34" charset="0"/>
                <a:cs typeface="+mn-cs"/>
              </a:rPr>
              <a:t>17.3</a:t>
            </a:r>
          </a:p>
        </p:txBody>
      </p:sp>
      <p:sp>
        <p:nvSpPr>
          <p:cNvPr id="22" name="TextBox 27">
            <a:extLst>
              <a:ext uri="{FF2B5EF4-FFF2-40B4-BE49-F238E27FC236}">
                <a16:creationId xmlns:a16="http://schemas.microsoft.com/office/drawing/2014/main" id="{C69F7103-8716-45F5-BA82-9D7120EECFC1}"/>
              </a:ext>
            </a:extLst>
          </p:cNvPr>
          <p:cNvSpPr txBox="1"/>
          <p:nvPr/>
        </p:nvSpPr>
        <p:spPr>
          <a:xfrm>
            <a:off x="9251147" y="3058911"/>
            <a:ext cx="307777" cy="184666"/>
          </a:xfrm>
          <a:prstGeom prst="rect">
            <a:avLst/>
          </a:prstGeom>
          <a:noFill/>
        </p:spPr>
        <p:txBody>
          <a:bodyPr wrap="non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a:ln>
                  <a:noFill/>
                </a:ln>
                <a:solidFill>
                  <a:prstClr val="black"/>
                </a:solidFill>
                <a:effectLst/>
                <a:uLnTx/>
                <a:uFillTx/>
                <a:latin typeface="DM Sans"/>
                <a:ea typeface="Fira Sans" panose="020B0503050000020004" pitchFamily="34" charset="0"/>
                <a:cs typeface="+mn-cs"/>
              </a:rPr>
              <a:t>28.6</a:t>
            </a:r>
          </a:p>
        </p:txBody>
      </p:sp>
      <p:sp>
        <p:nvSpPr>
          <p:cNvPr id="23" name="TextBox 28">
            <a:extLst>
              <a:ext uri="{FF2B5EF4-FFF2-40B4-BE49-F238E27FC236}">
                <a16:creationId xmlns:a16="http://schemas.microsoft.com/office/drawing/2014/main" id="{2F29C13E-9129-4871-9B87-2DD2AD16AD1A}"/>
              </a:ext>
            </a:extLst>
          </p:cNvPr>
          <p:cNvSpPr txBox="1"/>
          <p:nvPr/>
        </p:nvSpPr>
        <p:spPr>
          <a:xfrm>
            <a:off x="2736586" y="5016806"/>
            <a:ext cx="302968" cy="184666"/>
          </a:xfrm>
          <a:prstGeom prst="rect">
            <a:avLst/>
          </a:prstGeom>
          <a:noFill/>
        </p:spPr>
        <p:txBody>
          <a:bodyPr wrap="non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a:ln>
                  <a:noFill/>
                </a:ln>
                <a:solidFill>
                  <a:prstClr val="black"/>
                </a:solidFill>
                <a:effectLst/>
                <a:uLnTx/>
                <a:uFillTx/>
                <a:latin typeface="DM Sans"/>
                <a:ea typeface="Fira Sans" panose="020B0503050000020004" pitchFamily="34" charset="0"/>
                <a:cs typeface="+mn-cs"/>
              </a:rPr>
              <a:t>24.3</a:t>
            </a:r>
          </a:p>
        </p:txBody>
      </p:sp>
      <p:sp>
        <p:nvSpPr>
          <p:cNvPr id="24" name="TextBox 29">
            <a:extLst>
              <a:ext uri="{FF2B5EF4-FFF2-40B4-BE49-F238E27FC236}">
                <a16:creationId xmlns:a16="http://schemas.microsoft.com/office/drawing/2014/main" id="{2CF803C1-D571-47C2-9D08-1400179DEDE3}"/>
              </a:ext>
            </a:extLst>
          </p:cNvPr>
          <p:cNvSpPr txBox="1"/>
          <p:nvPr/>
        </p:nvSpPr>
        <p:spPr>
          <a:xfrm>
            <a:off x="1005563" y="5016806"/>
            <a:ext cx="275717" cy="184666"/>
          </a:xfrm>
          <a:prstGeom prst="rect">
            <a:avLst/>
          </a:prstGeom>
          <a:noFill/>
        </p:spPr>
        <p:txBody>
          <a:bodyPr wrap="non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a:ln>
                  <a:noFill/>
                </a:ln>
                <a:solidFill>
                  <a:prstClr val="black"/>
                </a:solidFill>
                <a:effectLst/>
                <a:uLnTx/>
                <a:uFillTx/>
                <a:latin typeface="DM Sans"/>
                <a:ea typeface="Fira Sans" panose="020B0503050000020004" pitchFamily="34" charset="0"/>
                <a:cs typeface="+mn-cs"/>
              </a:rPr>
              <a:t>31.0</a:t>
            </a:r>
          </a:p>
        </p:txBody>
      </p:sp>
      <p:sp>
        <p:nvSpPr>
          <p:cNvPr id="25" name="TextBox 30">
            <a:extLst>
              <a:ext uri="{FF2B5EF4-FFF2-40B4-BE49-F238E27FC236}">
                <a16:creationId xmlns:a16="http://schemas.microsoft.com/office/drawing/2014/main" id="{30F53669-A9D8-4552-8F71-85488B4521D1}"/>
              </a:ext>
            </a:extLst>
          </p:cNvPr>
          <p:cNvSpPr txBox="1"/>
          <p:nvPr/>
        </p:nvSpPr>
        <p:spPr>
          <a:xfrm>
            <a:off x="11001684" y="5013472"/>
            <a:ext cx="306174" cy="184666"/>
          </a:xfrm>
          <a:prstGeom prst="rect">
            <a:avLst/>
          </a:prstGeom>
          <a:noFill/>
        </p:spPr>
        <p:txBody>
          <a:bodyPr wrap="non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a:ln>
                  <a:noFill/>
                </a:ln>
                <a:solidFill>
                  <a:prstClr val="black"/>
                </a:solidFill>
                <a:effectLst/>
                <a:uLnTx/>
                <a:uFillTx/>
                <a:latin typeface="DM Sans"/>
                <a:ea typeface="Fira Sans" panose="020B0503050000020004" pitchFamily="34" charset="0"/>
                <a:cs typeface="+mn-cs"/>
              </a:rPr>
              <a:t>27.0</a:t>
            </a:r>
          </a:p>
        </p:txBody>
      </p:sp>
      <p:sp>
        <p:nvSpPr>
          <p:cNvPr id="26" name="TextBox 31">
            <a:extLst>
              <a:ext uri="{FF2B5EF4-FFF2-40B4-BE49-F238E27FC236}">
                <a16:creationId xmlns:a16="http://schemas.microsoft.com/office/drawing/2014/main" id="{E497B1E6-64C1-4C93-B9B3-8FBB6F62BC8E}"/>
              </a:ext>
            </a:extLst>
          </p:cNvPr>
          <p:cNvSpPr txBox="1"/>
          <p:nvPr/>
        </p:nvSpPr>
        <p:spPr>
          <a:xfrm>
            <a:off x="9255956" y="5013472"/>
            <a:ext cx="302968" cy="184666"/>
          </a:xfrm>
          <a:prstGeom prst="rect">
            <a:avLst/>
          </a:prstGeom>
          <a:noFill/>
        </p:spPr>
        <p:txBody>
          <a:bodyPr wrap="non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a:ln>
                  <a:noFill/>
                </a:ln>
                <a:solidFill>
                  <a:prstClr val="black"/>
                </a:solidFill>
                <a:effectLst/>
                <a:uLnTx/>
                <a:uFillTx/>
                <a:latin typeface="DM Sans"/>
                <a:ea typeface="Fira Sans" panose="020B0503050000020004" pitchFamily="34" charset="0"/>
                <a:cs typeface="+mn-cs"/>
              </a:rPr>
              <a:t>32.8</a:t>
            </a:r>
          </a:p>
        </p:txBody>
      </p:sp>
      <p:sp>
        <p:nvSpPr>
          <p:cNvPr id="31" name="Tekstvak 9">
            <a:extLst>
              <a:ext uri="{FF2B5EF4-FFF2-40B4-BE49-F238E27FC236}">
                <a16:creationId xmlns:a16="http://schemas.microsoft.com/office/drawing/2014/main" id="{F190D457-FCB2-493F-AD15-BF6576D3ABC2}"/>
              </a:ext>
            </a:extLst>
          </p:cNvPr>
          <p:cNvSpPr txBox="1"/>
          <p:nvPr/>
        </p:nvSpPr>
        <p:spPr>
          <a:xfrm>
            <a:off x="4363896" y="2885802"/>
            <a:ext cx="3464209" cy="861774"/>
          </a:xfrm>
          <a:prstGeom prst="rect">
            <a:avLst/>
          </a:prstGeom>
          <a:noFill/>
        </p:spPr>
        <p:txBody>
          <a:bodyPr wrap="square" lIns="0" tIns="0" rIns="0" bIns="0" rtlCol="0">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GB" sz="2800" b="1" i="0" u="none" strike="noStrike" kern="1200" cap="none" spc="0" normalizeH="0" baseline="0">
                <a:ln>
                  <a:noFill/>
                </a:ln>
                <a:solidFill>
                  <a:prstClr val="black"/>
                </a:solidFill>
                <a:effectLst/>
                <a:uLnTx/>
                <a:uFillTx/>
                <a:latin typeface="DM Sans"/>
                <a:ea typeface="Fira Sans" panose="020B0503050000020004" pitchFamily="34" charset="0"/>
                <a:cs typeface="Arial" charset="0"/>
              </a:rPr>
              <a:t>Skin coloration: ITA°</a:t>
            </a:r>
          </a:p>
        </p:txBody>
      </p:sp>
      <p:sp>
        <p:nvSpPr>
          <p:cNvPr id="30" name="TextBox 8">
            <a:extLst>
              <a:ext uri="{FF2B5EF4-FFF2-40B4-BE49-F238E27FC236}">
                <a16:creationId xmlns:a16="http://schemas.microsoft.com/office/drawing/2014/main" id="{BA300053-E5F4-689D-8369-32B8CF19678A}"/>
              </a:ext>
            </a:extLst>
          </p:cNvPr>
          <p:cNvSpPr txBox="1"/>
          <p:nvPr/>
        </p:nvSpPr>
        <p:spPr>
          <a:xfrm>
            <a:off x="1766597" y="1342800"/>
            <a:ext cx="434414" cy="369332"/>
          </a:xfrm>
          <a:prstGeom prst="rect">
            <a:avLst/>
          </a:prstGeom>
          <a:noFill/>
        </p:spPr>
        <p:txBody>
          <a:bodyPr wrap="none" lIns="0" tIns="0" rIns="0" bIns="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2400" b="1" i="0" u="none" strike="noStrike" kern="1200" cap="none" spc="0" normalizeH="0" baseline="0">
                <a:ln>
                  <a:noFill/>
                </a:ln>
                <a:solidFill>
                  <a:prstClr val="black"/>
                </a:solidFill>
                <a:effectLst/>
                <a:uLnTx/>
                <a:uFillTx/>
                <a:latin typeface="DM Sans"/>
                <a:ea typeface="Fira Sans" panose="020B0503050000020004" pitchFamily="34" charset="0"/>
                <a:cs typeface="+mn-cs"/>
              </a:rPr>
              <a:t>D0</a:t>
            </a:r>
          </a:p>
        </p:txBody>
      </p:sp>
      <p:sp>
        <p:nvSpPr>
          <p:cNvPr id="32" name="TextBox 8">
            <a:extLst>
              <a:ext uri="{FF2B5EF4-FFF2-40B4-BE49-F238E27FC236}">
                <a16:creationId xmlns:a16="http://schemas.microsoft.com/office/drawing/2014/main" id="{12197EB8-120E-51D8-D0C0-08BA497F8064}"/>
              </a:ext>
            </a:extLst>
          </p:cNvPr>
          <p:cNvSpPr txBox="1"/>
          <p:nvPr/>
        </p:nvSpPr>
        <p:spPr>
          <a:xfrm>
            <a:off x="10063421" y="1353096"/>
            <a:ext cx="403957" cy="369332"/>
          </a:xfrm>
          <a:prstGeom prst="rect">
            <a:avLst/>
          </a:prstGeom>
          <a:noFill/>
        </p:spPr>
        <p:txBody>
          <a:bodyPr wrap="none" lIns="0" tIns="0" rIns="0" bIns="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2400" b="1" i="0" u="none" strike="noStrike" kern="1200" cap="none" spc="0" normalizeH="0" baseline="0">
                <a:ln>
                  <a:noFill/>
                </a:ln>
                <a:solidFill>
                  <a:prstClr val="black"/>
                </a:solidFill>
                <a:effectLst/>
                <a:uLnTx/>
                <a:uFillTx/>
                <a:latin typeface="DM Sans"/>
                <a:ea typeface="Fira Sans" panose="020B0503050000020004" pitchFamily="34" charset="0"/>
                <a:cs typeface="+mn-cs"/>
              </a:rPr>
              <a:t>D3</a:t>
            </a:r>
          </a:p>
        </p:txBody>
      </p:sp>
      <p:sp>
        <p:nvSpPr>
          <p:cNvPr id="33" name="TextBox 8">
            <a:extLst>
              <a:ext uri="{FF2B5EF4-FFF2-40B4-BE49-F238E27FC236}">
                <a16:creationId xmlns:a16="http://schemas.microsoft.com/office/drawing/2014/main" id="{2939D9ED-B8B8-6019-A86E-0A820D5FCA2D}"/>
              </a:ext>
            </a:extLst>
          </p:cNvPr>
          <p:cNvSpPr txBox="1"/>
          <p:nvPr/>
        </p:nvSpPr>
        <p:spPr>
          <a:xfrm>
            <a:off x="1775533" y="3313017"/>
            <a:ext cx="418384" cy="369332"/>
          </a:xfrm>
          <a:prstGeom prst="rect">
            <a:avLst/>
          </a:prstGeom>
          <a:noFill/>
        </p:spPr>
        <p:txBody>
          <a:bodyPr wrap="none" lIns="0" tIns="0" rIns="0" bIns="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2400" b="1" i="0" u="none" strike="noStrike" kern="1200" cap="none" spc="0" normalizeH="0" baseline="0">
                <a:ln>
                  <a:noFill/>
                </a:ln>
                <a:solidFill>
                  <a:prstClr val="black"/>
                </a:solidFill>
                <a:effectLst/>
                <a:uLnTx/>
                <a:uFillTx/>
                <a:latin typeface="DM Sans"/>
                <a:ea typeface="Fira Sans" panose="020B0503050000020004" pitchFamily="34" charset="0"/>
                <a:cs typeface="+mn-cs"/>
              </a:rPr>
              <a:t>D4</a:t>
            </a:r>
          </a:p>
        </p:txBody>
      </p:sp>
      <p:sp>
        <p:nvSpPr>
          <p:cNvPr id="34" name="TextBox 8">
            <a:extLst>
              <a:ext uri="{FF2B5EF4-FFF2-40B4-BE49-F238E27FC236}">
                <a16:creationId xmlns:a16="http://schemas.microsoft.com/office/drawing/2014/main" id="{71D51179-92C9-49F1-8CE5-D650AE6D0239}"/>
              </a:ext>
            </a:extLst>
          </p:cNvPr>
          <p:cNvSpPr txBox="1"/>
          <p:nvPr/>
        </p:nvSpPr>
        <p:spPr>
          <a:xfrm>
            <a:off x="9992088" y="3300789"/>
            <a:ext cx="546625" cy="369332"/>
          </a:xfrm>
          <a:prstGeom prst="rect">
            <a:avLst/>
          </a:prstGeom>
          <a:noFill/>
        </p:spPr>
        <p:txBody>
          <a:bodyPr wrap="none" lIns="0" tIns="0" rIns="0" bIns="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2400" b="1" i="0" u="none" strike="noStrike" kern="1200" cap="none" spc="0" normalizeH="0" baseline="0">
                <a:ln>
                  <a:noFill/>
                </a:ln>
                <a:solidFill>
                  <a:prstClr val="black"/>
                </a:solidFill>
                <a:effectLst/>
                <a:uLnTx/>
                <a:uFillTx/>
                <a:latin typeface="DM Sans"/>
                <a:ea typeface="Fira Sans" panose="020B0503050000020004" pitchFamily="34" charset="0"/>
                <a:cs typeface="+mn-cs"/>
              </a:rPr>
              <a:t>D10</a:t>
            </a:r>
          </a:p>
        </p:txBody>
      </p:sp>
      <p:sp>
        <p:nvSpPr>
          <p:cNvPr id="51" name="Rounded Rectangle 7">
            <a:extLst>
              <a:ext uri="{FF2B5EF4-FFF2-40B4-BE49-F238E27FC236}">
                <a16:creationId xmlns:a16="http://schemas.microsoft.com/office/drawing/2014/main" id="{EB5AA869-19F4-E080-03A7-75C878A08D80}"/>
              </a:ext>
            </a:extLst>
          </p:cNvPr>
          <p:cNvSpPr/>
          <p:nvPr/>
        </p:nvSpPr>
        <p:spPr bwMode="auto">
          <a:xfrm>
            <a:off x="1" y="5400000"/>
            <a:ext cx="6096000" cy="576384"/>
          </a:xfrm>
          <a:prstGeom prst="roundRect">
            <a:avLst>
              <a:gd name="adj" fmla="val 0"/>
            </a:avLst>
          </a:prstGeom>
          <a:solidFill>
            <a:srgbClr val="084337"/>
          </a:solidFill>
          <a:ln w="9525" cap="flat" cmpd="sng" algn="ctr">
            <a:noFill/>
            <a:prstDash val="solid"/>
            <a:round/>
            <a:headEnd type="none" w="med" len="med"/>
            <a:tailEnd type="none" w="med" len="med"/>
          </a:ln>
          <a:effectLst/>
        </p:spPr>
        <p:txBody>
          <a:bodyPr vert="horz" wrap="square" lIns="180000" tIns="36000" rIns="36000" bIns="36000" numCol="1" rtlCol="0" anchor="ctr" anchorCtr="0" compatLnSpc="1">
            <a:prstTxWarp prst="textNoShape">
              <a:avLst/>
            </a:prstTxWarp>
          </a:bodyPr>
          <a:lstStyle/>
          <a:p>
            <a:pPr marL="0" marR="0" lvl="0" indent="0" algn="l" defTabSz="914400" rtl="0" eaLnBrk="1" fontAlgn="base" latinLnBrk="0" hangingPunct="1">
              <a:lnSpc>
                <a:spcPct val="100000"/>
              </a:lnSpc>
              <a:spcBef>
                <a:spcPts val="600"/>
              </a:spcBef>
              <a:spcAft>
                <a:spcPct val="0"/>
              </a:spcAft>
              <a:buClr>
                <a:srgbClr val="0099FF"/>
              </a:buClr>
              <a:buSzTx/>
              <a:buFontTx/>
              <a:buNone/>
              <a:tabLst/>
              <a:defRPr/>
            </a:pPr>
            <a:r>
              <a:rPr kumimoji="0" lang="en-GB" altLang="ja-JP" sz="1600" b="0" i="0" u="none" strike="noStrike" kern="0" cap="none" spc="0" normalizeH="0" baseline="0">
                <a:ln>
                  <a:noFill/>
                </a:ln>
                <a:solidFill>
                  <a:schemeClr val="bg1"/>
                </a:solidFill>
                <a:effectLst/>
                <a:uLnTx/>
                <a:uFillTx/>
                <a:latin typeface="DM Sans"/>
                <a:ea typeface="Fira Sans" panose="020B0503050000020004" pitchFamily="34" charset="0"/>
                <a:cs typeface="Arial" charset="0"/>
              </a:rPr>
              <a:t>Volunteer 12 – ITA° - left forearm with placebo and right with 3% PEPHA®-AGE CB</a:t>
            </a:r>
          </a:p>
        </p:txBody>
      </p:sp>
      <p:pic>
        <p:nvPicPr>
          <p:cNvPr id="10" name="Picture 9">
            <a:extLst>
              <a:ext uri="{FF2B5EF4-FFF2-40B4-BE49-F238E27FC236}">
                <a16:creationId xmlns:a16="http://schemas.microsoft.com/office/drawing/2014/main" id="{68E09078-2343-DF6E-C0B9-AD74CF01A69E}"/>
              </a:ext>
            </a:extLst>
          </p:cNvPr>
          <p:cNvPicPr>
            <a:picLocks noChangeAspect="1"/>
          </p:cNvPicPr>
          <p:nvPr/>
        </p:nvPicPr>
        <p:blipFill>
          <a:blip r:embed="rId10"/>
          <a:srcRect/>
          <a:stretch/>
        </p:blipFill>
        <p:spPr>
          <a:xfrm>
            <a:off x="10965956" y="302400"/>
            <a:ext cx="962684" cy="419894"/>
          </a:xfrm>
          <a:prstGeom prst="rect">
            <a:avLst/>
          </a:prstGeom>
        </p:spPr>
      </p:pic>
    </p:spTree>
    <p:extLst>
      <p:ext uri="{BB962C8B-B14F-4D97-AF65-F5344CB8AC3E}">
        <p14:creationId xmlns:p14="http://schemas.microsoft.com/office/powerpoint/2010/main" val="397945992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E22982D3-5905-93F8-5126-5805F5E26FDD}"/>
              </a:ext>
            </a:extLst>
          </p:cNvPr>
          <p:cNvSpPr/>
          <p:nvPr/>
        </p:nvSpPr>
        <p:spPr>
          <a:xfrm>
            <a:off x="0" y="1233378"/>
            <a:ext cx="12192000" cy="4166622"/>
          </a:xfrm>
          <a:prstGeom prst="rect">
            <a:avLst/>
          </a:prstGeom>
          <a:solidFill>
            <a:srgbClr val="F0F0F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schemeClr val="tx1"/>
              </a:solidFill>
              <a:effectLst/>
              <a:uLnTx/>
              <a:uFillTx/>
              <a:latin typeface="DM Sans"/>
              <a:ea typeface="+mn-ea"/>
              <a:cs typeface="+mn-cs"/>
            </a:endParaRPr>
          </a:p>
        </p:txBody>
      </p:sp>
      <p:sp>
        <p:nvSpPr>
          <p:cNvPr id="4" name="Title 3">
            <a:extLst>
              <a:ext uri="{FF2B5EF4-FFF2-40B4-BE49-F238E27FC236}">
                <a16:creationId xmlns:a16="http://schemas.microsoft.com/office/drawing/2014/main" id="{8EDF2906-9E8A-6650-2FFF-08DFF7721DA2}"/>
              </a:ext>
            </a:extLst>
          </p:cNvPr>
          <p:cNvSpPr>
            <a:spLocks noGrp="1"/>
          </p:cNvSpPr>
          <p:nvPr>
            <p:ph type="title"/>
          </p:nvPr>
        </p:nvSpPr>
        <p:spPr/>
        <p:txBody>
          <a:bodyPr/>
          <a:lstStyle/>
          <a:p>
            <a:r>
              <a:rPr lang="en-GB"/>
              <a:t>Reduces blue light induced redness</a:t>
            </a:r>
            <a:endParaRPr lang="en-US"/>
          </a:p>
        </p:txBody>
      </p:sp>
      <p:sp>
        <p:nvSpPr>
          <p:cNvPr id="6" name="Slide Number Placeholder 4">
            <a:extLst>
              <a:ext uri="{FF2B5EF4-FFF2-40B4-BE49-F238E27FC236}">
                <a16:creationId xmlns:a16="http://schemas.microsoft.com/office/drawing/2014/main" id="{95AB9FE9-BB91-9CB9-49E9-6A602D5FE0F8}"/>
              </a:ext>
            </a:extLst>
          </p:cNvPr>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E118D48E-C7CB-6244-969D-7BAEA9B6226C}" type="slidenum">
              <a:rPr kumimoji="0" lang="en-US" sz="1300" b="0" i="0" u="none" strike="noStrike" kern="1200" cap="none" spc="0" normalizeH="0" baseline="0" noProof="0" smtClean="0">
                <a:ln>
                  <a:noFill/>
                </a:ln>
                <a:solidFill>
                  <a:prstClr val="black"/>
                </a:solidFill>
                <a:effectLst/>
                <a:uLnTx/>
                <a:uFillTx/>
                <a:latin typeface="DM Sans"/>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18</a:t>
            </a:fld>
            <a:endParaRPr kumimoji="0" lang="en-US" sz="1300" b="0" i="0" u="none" strike="noStrike" kern="1200" cap="none" spc="0" normalizeH="0" baseline="0" noProof="0">
              <a:ln>
                <a:noFill/>
              </a:ln>
              <a:solidFill>
                <a:prstClr val="black"/>
              </a:solidFill>
              <a:effectLst/>
              <a:uLnTx/>
              <a:uFillTx/>
              <a:latin typeface="DM Sans"/>
              <a:ea typeface="+mn-ea"/>
              <a:cs typeface="+mn-cs"/>
            </a:endParaRPr>
          </a:p>
        </p:txBody>
      </p:sp>
      <p:sp>
        <p:nvSpPr>
          <p:cNvPr id="5" name="Text Placeholder 4">
            <a:extLst>
              <a:ext uri="{FF2B5EF4-FFF2-40B4-BE49-F238E27FC236}">
                <a16:creationId xmlns:a16="http://schemas.microsoft.com/office/drawing/2014/main" id="{85755F99-F328-A650-9247-7706AE443694}"/>
              </a:ext>
            </a:extLst>
          </p:cNvPr>
          <p:cNvSpPr>
            <a:spLocks noGrp="1"/>
          </p:cNvSpPr>
          <p:nvPr>
            <p:ph type="body" idx="11"/>
          </p:nvPr>
        </p:nvSpPr>
        <p:spPr/>
        <p:txBody>
          <a:bodyPr/>
          <a:lstStyle/>
          <a:p>
            <a:r>
              <a:rPr lang="en-US" b="0">
                <a:solidFill>
                  <a:srgbClr val="084337"/>
                </a:solidFill>
              </a:rPr>
              <a:t>PEPHA®-AGE CB</a:t>
            </a:r>
          </a:p>
        </p:txBody>
      </p:sp>
      <p:sp>
        <p:nvSpPr>
          <p:cNvPr id="11" name="TextBox 13">
            <a:extLst>
              <a:ext uri="{FF2B5EF4-FFF2-40B4-BE49-F238E27FC236}">
                <a16:creationId xmlns:a16="http://schemas.microsoft.com/office/drawing/2014/main" id="{4B32B13C-2F8D-4000-A4EE-904F07938517}"/>
              </a:ext>
            </a:extLst>
          </p:cNvPr>
          <p:cNvSpPr txBox="1"/>
          <p:nvPr/>
        </p:nvSpPr>
        <p:spPr>
          <a:xfrm>
            <a:off x="308492" y="1342800"/>
            <a:ext cx="1314462" cy="338554"/>
          </a:xfrm>
          <a:prstGeom prst="rect">
            <a:avLst/>
          </a:prstGeom>
          <a:noFill/>
        </p:spPr>
        <p:txBody>
          <a:bodyPr wrap="non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100" b="0" i="0" u="none" strike="noStrike" kern="1200" cap="none" spc="0" normalizeH="0" baseline="0">
                <a:ln>
                  <a:noFill/>
                </a:ln>
                <a:solidFill>
                  <a:prstClr val="black"/>
                </a:solidFill>
                <a:effectLst/>
                <a:uLnTx/>
                <a:uFillTx/>
                <a:latin typeface="DM Sans"/>
                <a:ea typeface="Fira Sans" panose="020B0503050000020004" pitchFamily="34" charset="0"/>
                <a:cs typeface="+mn-cs"/>
              </a:rPr>
              <a:t>RD013 right</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100" b="0" i="0" u="none" strike="noStrike" kern="1200" cap="none" spc="0" normalizeH="0" baseline="0">
                <a:ln>
                  <a:noFill/>
                </a:ln>
                <a:solidFill>
                  <a:prstClr val="black"/>
                </a:solidFill>
                <a:effectLst/>
                <a:uLnTx/>
                <a:uFillTx/>
                <a:latin typeface="DM Sans"/>
                <a:ea typeface="Fira Sans" panose="020B0503050000020004" pitchFamily="34" charset="0"/>
                <a:cs typeface="+mn-cs"/>
              </a:rPr>
              <a:t>3% PEPHA®-AGE CB</a:t>
            </a:r>
          </a:p>
        </p:txBody>
      </p:sp>
      <p:sp>
        <p:nvSpPr>
          <p:cNvPr id="12" name="TextBox 14">
            <a:extLst>
              <a:ext uri="{FF2B5EF4-FFF2-40B4-BE49-F238E27FC236}">
                <a16:creationId xmlns:a16="http://schemas.microsoft.com/office/drawing/2014/main" id="{649ADEAD-AB10-43DE-88C3-ED36ECD62D77}"/>
              </a:ext>
            </a:extLst>
          </p:cNvPr>
          <p:cNvSpPr txBox="1"/>
          <p:nvPr/>
        </p:nvSpPr>
        <p:spPr>
          <a:xfrm>
            <a:off x="8551096" y="1348211"/>
            <a:ext cx="1314462" cy="338554"/>
          </a:xfrm>
          <a:prstGeom prst="rect">
            <a:avLst/>
          </a:prstGeom>
          <a:noFill/>
        </p:spPr>
        <p:txBody>
          <a:bodyPr wrap="non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100" b="0" i="0" u="none" strike="noStrike" kern="1200" cap="none" spc="0" normalizeH="0" baseline="0">
                <a:ln>
                  <a:noFill/>
                </a:ln>
                <a:solidFill>
                  <a:prstClr val="black"/>
                </a:solidFill>
                <a:effectLst/>
                <a:uLnTx/>
                <a:uFillTx/>
                <a:latin typeface="DM Sans"/>
                <a:ea typeface="Fira Sans" panose="020B0503050000020004" pitchFamily="34" charset="0"/>
                <a:cs typeface="+mn-cs"/>
              </a:rPr>
              <a:t>RD013 right</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100" b="0" i="0" u="none" strike="noStrike" kern="1200" cap="none" spc="0" normalizeH="0" baseline="0">
                <a:ln>
                  <a:noFill/>
                </a:ln>
                <a:solidFill>
                  <a:prstClr val="black"/>
                </a:solidFill>
                <a:effectLst/>
                <a:uLnTx/>
                <a:uFillTx/>
                <a:latin typeface="DM Sans"/>
                <a:ea typeface="Fira Sans" panose="020B0503050000020004" pitchFamily="34" charset="0"/>
                <a:cs typeface="+mn-cs"/>
              </a:rPr>
              <a:t>3% PEPHA®-AGE CB</a:t>
            </a:r>
          </a:p>
        </p:txBody>
      </p:sp>
      <p:sp>
        <p:nvSpPr>
          <p:cNvPr id="13" name="TextBox 15">
            <a:extLst>
              <a:ext uri="{FF2B5EF4-FFF2-40B4-BE49-F238E27FC236}">
                <a16:creationId xmlns:a16="http://schemas.microsoft.com/office/drawing/2014/main" id="{A8D2597F-7DBD-4FCE-B512-A9132CEE402A}"/>
              </a:ext>
            </a:extLst>
          </p:cNvPr>
          <p:cNvSpPr txBox="1"/>
          <p:nvPr/>
        </p:nvSpPr>
        <p:spPr>
          <a:xfrm>
            <a:off x="299440" y="3314747"/>
            <a:ext cx="1314462" cy="338554"/>
          </a:xfrm>
          <a:prstGeom prst="rect">
            <a:avLst/>
          </a:prstGeom>
          <a:noFill/>
        </p:spPr>
        <p:txBody>
          <a:bodyPr wrap="non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100" b="0" i="0" u="none" strike="noStrike" kern="1200" cap="none" spc="0" normalizeH="0" baseline="0">
                <a:ln>
                  <a:noFill/>
                </a:ln>
                <a:solidFill>
                  <a:prstClr val="black"/>
                </a:solidFill>
                <a:effectLst/>
                <a:uLnTx/>
                <a:uFillTx/>
                <a:latin typeface="DM Sans"/>
                <a:ea typeface="Fira Sans" panose="020B0503050000020004" pitchFamily="34" charset="0"/>
                <a:cs typeface="+mn-cs"/>
              </a:rPr>
              <a:t>RD013 right</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100" b="0" i="0" u="none" strike="noStrike" kern="1200" cap="none" spc="0" normalizeH="0" baseline="0">
                <a:ln>
                  <a:noFill/>
                </a:ln>
                <a:solidFill>
                  <a:prstClr val="black"/>
                </a:solidFill>
                <a:effectLst/>
                <a:uLnTx/>
                <a:uFillTx/>
                <a:latin typeface="DM Sans"/>
                <a:ea typeface="Fira Sans" panose="020B0503050000020004" pitchFamily="34" charset="0"/>
                <a:cs typeface="+mn-cs"/>
              </a:rPr>
              <a:t>3% PEPHA®-AGE CB</a:t>
            </a:r>
          </a:p>
        </p:txBody>
      </p:sp>
      <p:sp>
        <p:nvSpPr>
          <p:cNvPr id="14" name="TextBox 16">
            <a:extLst>
              <a:ext uri="{FF2B5EF4-FFF2-40B4-BE49-F238E27FC236}">
                <a16:creationId xmlns:a16="http://schemas.microsoft.com/office/drawing/2014/main" id="{D75D8FDE-7B98-43E7-964F-F8083461D723}"/>
              </a:ext>
            </a:extLst>
          </p:cNvPr>
          <p:cNvSpPr txBox="1"/>
          <p:nvPr/>
        </p:nvSpPr>
        <p:spPr>
          <a:xfrm>
            <a:off x="8554012" y="3318838"/>
            <a:ext cx="1314462" cy="338554"/>
          </a:xfrm>
          <a:prstGeom prst="rect">
            <a:avLst/>
          </a:prstGeom>
          <a:noFill/>
        </p:spPr>
        <p:txBody>
          <a:bodyPr wrap="non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100" b="0" i="0" u="none" strike="noStrike" kern="1200" cap="none" spc="0" normalizeH="0" baseline="0">
                <a:ln>
                  <a:noFill/>
                </a:ln>
                <a:solidFill>
                  <a:prstClr val="black"/>
                </a:solidFill>
                <a:effectLst/>
                <a:uLnTx/>
                <a:uFillTx/>
                <a:latin typeface="DM Sans"/>
                <a:ea typeface="Fira Sans" panose="020B0503050000020004" pitchFamily="34" charset="0"/>
                <a:cs typeface="+mn-cs"/>
              </a:rPr>
              <a:t>RD013 right</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100" b="0" i="0" u="none" strike="noStrike" kern="1200" cap="none" spc="0" normalizeH="0" baseline="0">
                <a:ln>
                  <a:noFill/>
                </a:ln>
                <a:solidFill>
                  <a:prstClr val="black"/>
                </a:solidFill>
                <a:effectLst/>
                <a:uLnTx/>
                <a:uFillTx/>
                <a:latin typeface="DM Sans"/>
                <a:ea typeface="Fira Sans" panose="020B0503050000020004" pitchFamily="34" charset="0"/>
                <a:cs typeface="+mn-cs"/>
              </a:rPr>
              <a:t>3% PEPHA®-AGE CB</a:t>
            </a:r>
          </a:p>
        </p:txBody>
      </p:sp>
      <p:sp>
        <p:nvSpPr>
          <p:cNvPr id="15" name="TextBox 18">
            <a:extLst>
              <a:ext uri="{FF2B5EF4-FFF2-40B4-BE49-F238E27FC236}">
                <a16:creationId xmlns:a16="http://schemas.microsoft.com/office/drawing/2014/main" id="{C10A550D-F9AD-49E0-9BF1-D0CB56400C79}"/>
              </a:ext>
            </a:extLst>
          </p:cNvPr>
          <p:cNvSpPr txBox="1"/>
          <p:nvPr/>
        </p:nvSpPr>
        <p:spPr>
          <a:xfrm>
            <a:off x="2977967" y="1342800"/>
            <a:ext cx="654025" cy="338554"/>
          </a:xfrm>
          <a:prstGeom prst="rect">
            <a:avLst/>
          </a:prstGeom>
          <a:noFill/>
        </p:spPr>
        <p:txBody>
          <a:bodyPr wrap="non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100" b="0" i="0" u="none" strike="noStrike" kern="1200" cap="none" spc="0" normalizeH="0" baseline="0">
                <a:ln>
                  <a:noFill/>
                </a:ln>
                <a:solidFill>
                  <a:prstClr val="black"/>
                </a:solidFill>
                <a:effectLst/>
                <a:uLnTx/>
                <a:uFillTx/>
                <a:latin typeface="DM Sans"/>
                <a:ea typeface="Fira Sans" panose="020B0503050000020004" pitchFamily="34" charset="0"/>
                <a:cs typeface="+mn-cs"/>
              </a:rPr>
              <a:t>RD013 left</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100" b="0" i="0" u="none" strike="noStrike" kern="1200" cap="none" spc="0" normalizeH="0" baseline="0">
                <a:ln>
                  <a:noFill/>
                </a:ln>
                <a:solidFill>
                  <a:prstClr val="black"/>
                </a:solidFill>
                <a:effectLst/>
                <a:uLnTx/>
                <a:uFillTx/>
                <a:latin typeface="DM Sans"/>
                <a:ea typeface="Fira Sans" panose="020B0503050000020004" pitchFamily="34" charset="0"/>
                <a:cs typeface="+mn-cs"/>
              </a:rPr>
              <a:t>Placebo</a:t>
            </a:r>
          </a:p>
        </p:txBody>
      </p:sp>
      <p:sp>
        <p:nvSpPr>
          <p:cNvPr id="16" name="TextBox 19">
            <a:extLst>
              <a:ext uri="{FF2B5EF4-FFF2-40B4-BE49-F238E27FC236}">
                <a16:creationId xmlns:a16="http://schemas.microsoft.com/office/drawing/2014/main" id="{271660E6-A23A-424D-B727-2556A36A770C}"/>
              </a:ext>
            </a:extLst>
          </p:cNvPr>
          <p:cNvSpPr txBox="1"/>
          <p:nvPr/>
        </p:nvSpPr>
        <p:spPr>
          <a:xfrm>
            <a:off x="11154771" y="1368485"/>
            <a:ext cx="654025" cy="338554"/>
          </a:xfrm>
          <a:prstGeom prst="rect">
            <a:avLst/>
          </a:prstGeom>
          <a:noFill/>
        </p:spPr>
        <p:txBody>
          <a:bodyPr wrap="non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100" b="0" i="0" u="none" strike="noStrike" kern="1200" cap="none" spc="0" normalizeH="0" baseline="0">
                <a:ln>
                  <a:noFill/>
                </a:ln>
                <a:solidFill>
                  <a:prstClr val="black"/>
                </a:solidFill>
                <a:effectLst/>
                <a:uLnTx/>
                <a:uFillTx/>
                <a:latin typeface="DM Sans"/>
                <a:ea typeface="Fira Sans" panose="020B0503050000020004" pitchFamily="34" charset="0"/>
                <a:cs typeface="+mn-cs"/>
              </a:rPr>
              <a:t>RD013 left</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100" b="0" i="0" u="none" strike="noStrike" kern="1200" cap="none" spc="0" normalizeH="0" baseline="0">
                <a:ln>
                  <a:noFill/>
                </a:ln>
                <a:solidFill>
                  <a:prstClr val="black"/>
                </a:solidFill>
                <a:effectLst/>
                <a:uLnTx/>
                <a:uFillTx/>
                <a:latin typeface="DM Sans"/>
                <a:ea typeface="Fira Sans" panose="020B0503050000020004" pitchFamily="34" charset="0"/>
                <a:cs typeface="+mn-cs"/>
              </a:rPr>
              <a:t>Placebo</a:t>
            </a:r>
          </a:p>
        </p:txBody>
      </p:sp>
      <p:sp>
        <p:nvSpPr>
          <p:cNvPr id="17" name="TextBox 20">
            <a:extLst>
              <a:ext uri="{FF2B5EF4-FFF2-40B4-BE49-F238E27FC236}">
                <a16:creationId xmlns:a16="http://schemas.microsoft.com/office/drawing/2014/main" id="{BBB01CBA-BF62-4117-A47E-A3EF3634D916}"/>
              </a:ext>
            </a:extLst>
          </p:cNvPr>
          <p:cNvSpPr txBox="1"/>
          <p:nvPr/>
        </p:nvSpPr>
        <p:spPr>
          <a:xfrm>
            <a:off x="2977968" y="3313017"/>
            <a:ext cx="654025" cy="338554"/>
          </a:xfrm>
          <a:prstGeom prst="rect">
            <a:avLst/>
          </a:prstGeom>
          <a:noFill/>
        </p:spPr>
        <p:txBody>
          <a:bodyPr wrap="non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100" b="0" i="0" u="none" strike="noStrike" kern="1200" cap="none" spc="0" normalizeH="0" baseline="0">
                <a:ln>
                  <a:noFill/>
                </a:ln>
                <a:solidFill>
                  <a:prstClr val="black"/>
                </a:solidFill>
                <a:effectLst/>
                <a:uLnTx/>
                <a:uFillTx/>
                <a:latin typeface="DM Sans"/>
                <a:ea typeface="Fira Sans" panose="020B0503050000020004" pitchFamily="34" charset="0"/>
                <a:cs typeface="+mn-cs"/>
              </a:rPr>
              <a:t>RD013 left</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100" b="0" i="0" u="none" strike="noStrike" kern="1200" cap="none" spc="0" normalizeH="0" baseline="0">
                <a:ln>
                  <a:noFill/>
                </a:ln>
                <a:solidFill>
                  <a:prstClr val="black"/>
                </a:solidFill>
                <a:effectLst/>
                <a:uLnTx/>
                <a:uFillTx/>
                <a:latin typeface="DM Sans"/>
                <a:ea typeface="Fira Sans" panose="020B0503050000020004" pitchFamily="34" charset="0"/>
                <a:cs typeface="+mn-cs"/>
              </a:rPr>
              <a:t>Placebo</a:t>
            </a:r>
          </a:p>
        </p:txBody>
      </p:sp>
      <p:sp>
        <p:nvSpPr>
          <p:cNvPr id="18" name="TextBox 21">
            <a:extLst>
              <a:ext uri="{FF2B5EF4-FFF2-40B4-BE49-F238E27FC236}">
                <a16:creationId xmlns:a16="http://schemas.microsoft.com/office/drawing/2014/main" id="{3B0CC301-B4B1-4001-9DDF-ABFAC5DDC716}"/>
              </a:ext>
            </a:extLst>
          </p:cNvPr>
          <p:cNvSpPr txBox="1"/>
          <p:nvPr/>
        </p:nvSpPr>
        <p:spPr>
          <a:xfrm>
            <a:off x="11167727" y="3310993"/>
            <a:ext cx="716543" cy="338554"/>
          </a:xfrm>
          <a:prstGeom prst="rect">
            <a:avLst/>
          </a:prstGeom>
          <a:noFill/>
        </p:spPr>
        <p:txBody>
          <a:bodyPr wrap="squar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100" b="0" i="0" u="none" strike="noStrike" kern="1200" cap="none" spc="0" normalizeH="0" baseline="0">
                <a:ln>
                  <a:noFill/>
                </a:ln>
                <a:solidFill>
                  <a:prstClr val="black"/>
                </a:solidFill>
                <a:effectLst/>
                <a:uLnTx/>
                <a:uFillTx/>
                <a:latin typeface="DM Sans"/>
                <a:ea typeface="Fira Sans" panose="020B0503050000020004" pitchFamily="34" charset="0"/>
                <a:cs typeface="+mn-cs"/>
              </a:rPr>
              <a:t>RD013 left</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100" b="0" i="0" u="none" strike="noStrike" kern="1200" cap="none" spc="0" normalizeH="0" baseline="0">
                <a:ln>
                  <a:noFill/>
                </a:ln>
                <a:solidFill>
                  <a:prstClr val="black"/>
                </a:solidFill>
                <a:effectLst/>
                <a:uLnTx/>
                <a:uFillTx/>
                <a:latin typeface="DM Sans"/>
                <a:ea typeface="Fira Sans" panose="020B0503050000020004" pitchFamily="34" charset="0"/>
                <a:cs typeface="+mn-cs"/>
              </a:rPr>
              <a:t>Placebo</a:t>
            </a:r>
          </a:p>
        </p:txBody>
      </p:sp>
      <p:sp>
        <p:nvSpPr>
          <p:cNvPr id="19" name="TextBox 24">
            <a:extLst>
              <a:ext uri="{FF2B5EF4-FFF2-40B4-BE49-F238E27FC236}">
                <a16:creationId xmlns:a16="http://schemas.microsoft.com/office/drawing/2014/main" id="{584400BE-5611-424F-9CFB-6212B85A92A6}"/>
              </a:ext>
            </a:extLst>
          </p:cNvPr>
          <p:cNvSpPr txBox="1"/>
          <p:nvPr/>
        </p:nvSpPr>
        <p:spPr>
          <a:xfrm>
            <a:off x="2768775" y="3058911"/>
            <a:ext cx="418383" cy="184666"/>
          </a:xfrm>
          <a:prstGeom prst="rect">
            <a:avLst/>
          </a:prstGeom>
          <a:noFill/>
        </p:spPr>
        <p:txBody>
          <a:bodyPr wrap="squar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a:ln>
                  <a:noFill/>
                </a:ln>
                <a:solidFill>
                  <a:prstClr val="black"/>
                </a:solidFill>
                <a:effectLst/>
                <a:uLnTx/>
                <a:uFillTx/>
                <a:latin typeface="DM Sans"/>
                <a:ea typeface="Fira Sans" panose="020B0503050000020004" pitchFamily="34" charset="0"/>
                <a:cs typeface="+mn-cs"/>
              </a:rPr>
              <a:t>6.9</a:t>
            </a:r>
          </a:p>
        </p:txBody>
      </p:sp>
      <p:sp>
        <p:nvSpPr>
          <p:cNvPr id="20" name="TextBox 25">
            <a:extLst>
              <a:ext uri="{FF2B5EF4-FFF2-40B4-BE49-F238E27FC236}">
                <a16:creationId xmlns:a16="http://schemas.microsoft.com/office/drawing/2014/main" id="{078EEFEB-5486-4971-8013-79CAFDE0F380}"/>
              </a:ext>
            </a:extLst>
          </p:cNvPr>
          <p:cNvSpPr txBox="1"/>
          <p:nvPr/>
        </p:nvSpPr>
        <p:spPr>
          <a:xfrm>
            <a:off x="997146" y="3059294"/>
            <a:ext cx="160300" cy="184666"/>
          </a:xfrm>
          <a:prstGeom prst="rect">
            <a:avLst/>
          </a:prstGeom>
          <a:noFill/>
        </p:spPr>
        <p:txBody>
          <a:bodyPr wrap="non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a:ln>
                  <a:noFill/>
                </a:ln>
                <a:solidFill>
                  <a:prstClr val="black"/>
                </a:solidFill>
                <a:effectLst/>
                <a:uLnTx/>
                <a:uFillTx/>
                <a:latin typeface="DM Sans"/>
                <a:ea typeface="Fira Sans" panose="020B0503050000020004" pitchFamily="34" charset="0"/>
                <a:cs typeface="+mn-cs"/>
              </a:rPr>
              <a:t>7.1</a:t>
            </a:r>
          </a:p>
        </p:txBody>
      </p:sp>
      <p:sp>
        <p:nvSpPr>
          <p:cNvPr id="21" name="TextBox 26">
            <a:extLst>
              <a:ext uri="{FF2B5EF4-FFF2-40B4-BE49-F238E27FC236}">
                <a16:creationId xmlns:a16="http://schemas.microsoft.com/office/drawing/2014/main" id="{816F91BB-C4E1-4E99-A1CB-E8F911C04944}"/>
              </a:ext>
            </a:extLst>
          </p:cNvPr>
          <p:cNvSpPr txBox="1"/>
          <p:nvPr/>
        </p:nvSpPr>
        <p:spPr>
          <a:xfrm>
            <a:off x="11001684" y="3058911"/>
            <a:ext cx="262892" cy="184666"/>
          </a:xfrm>
          <a:prstGeom prst="rect">
            <a:avLst/>
          </a:prstGeom>
          <a:noFill/>
        </p:spPr>
        <p:txBody>
          <a:bodyPr wrap="non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a:ln>
                  <a:noFill/>
                </a:ln>
                <a:solidFill>
                  <a:prstClr val="black"/>
                </a:solidFill>
                <a:effectLst/>
                <a:uLnTx/>
                <a:uFillTx/>
                <a:latin typeface="DM Sans"/>
                <a:ea typeface="Fira Sans" panose="020B0503050000020004" pitchFamily="34" charset="0"/>
                <a:cs typeface="+mn-cs"/>
              </a:rPr>
              <a:t>13.4</a:t>
            </a:r>
          </a:p>
        </p:txBody>
      </p:sp>
      <p:sp>
        <p:nvSpPr>
          <p:cNvPr id="22" name="TextBox 27">
            <a:extLst>
              <a:ext uri="{FF2B5EF4-FFF2-40B4-BE49-F238E27FC236}">
                <a16:creationId xmlns:a16="http://schemas.microsoft.com/office/drawing/2014/main" id="{C69F7103-8716-45F5-BA82-9D7120EECFC1}"/>
              </a:ext>
            </a:extLst>
          </p:cNvPr>
          <p:cNvSpPr txBox="1"/>
          <p:nvPr/>
        </p:nvSpPr>
        <p:spPr>
          <a:xfrm>
            <a:off x="9251147" y="3058911"/>
            <a:ext cx="277320" cy="184666"/>
          </a:xfrm>
          <a:prstGeom prst="rect">
            <a:avLst/>
          </a:prstGeom>
          <a:noFill/>
        </p:spPr>
        <p:txBody>
          <a:bodyPr wrap="non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a:ln>
                  <a:noFill/>
                </a:ln>
                <a:solidFill>
                  <a:prstClr val="black"/>
                </a:solidFill>
                <a:effectLst/>
                <a:uLnTx/>
                <a:uFillTx/>
                <a:latin typeface="DM Sans"/>
                <a:ea typeface="Fira Sans" panose="020B0503050000020004" pitchFamily="34" charset="0"/>
                <a:cs typeface="+mn-cs"/>
              </a:rPr>
              <a:t>10.4</a:t>
            </a:r>
          </a:p>
        </p:txBody>
      </p:sp>
      <p:sp>
        <p:nvSpPr>
          <p:cNvPr id="23" name="TextBox 28">
            <a:extLst>
              <a:ext uri="{FF2B5EF4-FFF2-40B4-BE49-F238E27FC236}">
                <a16:creationId xmlns:a16="http://schemas.microsoft.com/office/drawing/2014/main" id="{2F29C13E-9129-4871-9B87-2DD2AD16AD1A}"/>
              </a:ext>
            </a:extLst>
          </p:cNvPr>
          <p:cNvSpPr txBox="1"/>
          <p:nvPr/>
        </p:nvSpPr>
        <p:spPr>
          <a:xfrm>
            <a:off x="2736586" y="5016806"/>
            <a:ext cx="222818" cy="184666"/>
          </a:xfrm>
          <a:prstGeom prst="rect">
            <a:avLst/>
          </a:prstGeom>
          <a:noFill/>
        </p:spPr>
        <p:txBody>
          <a:bodyPr wrap="non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a:ln>
                  <a:noFill/>
                </a:ln>
                <a:solidFill>
                  <a:prstClr val="black"/>
                </a:solidFill>
                <a:effectLst/>
                <a:uLnTx/>
                <a:uFillTx/>
                <a:latin typeface="DM Sans"/>
                <a:ea typeface="Fira Sans" panose="020B0503050000020004" pitchFamily="34" charset="0"/>
                <a:cs typeface="+mn-cs"/>
              </a:rPr>
              <a:t>11.6</a:t>
            </a:r>
          </a:p>
        </p:txBody>
      </p:sp>
      <p:sp>
        <p:nvSpPr>
          <p:cNvPr id="24" name="TextBox 29">
            <a:extLst>
              <a:ext uri="{FF2B5EF4-FFF2-40B4-BE49-F238E27FC236}">
                <a16:creationId xmlns:a16="http://schemas.microsoft.com/office/drawing/2014/main" id="{2CF803C1-D571-47C2-9D08-1400179DEDE3}"/>
              </a:ext>
            </a:extLst>
          </p:cNvPr>
          <p:cNvSpPr txBox="1"/>
          <p:nvPr/>
        </p:nvSpPr>
        <p:spPr>
          <a:xfrm>
            <a:off x="1005563" y="5016806"/>
            <a:ext cx="168316" cy="184666"/>
          </a:xfrm>
          <a:prstGeom prst="rect">
            <a:avLst/>
          </a:prstGeom>
          <a:noFill/>
        </p:spPr>
        <p:txBody>
          <a:bodyPr wrap="non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a:ln>
                  <a:noFill/>
                </a:ln>
                <a:solidFill>
                  <a:prstClr val="black"/>
                </a:solidFill>
                <a:effectLst/>
                <a:uLnTx/>
                <a:uFillTx/>
                <a:latin typeface="DM Sans"/>
                <a:ea typeface="Fira Sans" panose="020B0503050000020004" pitchFamily="34" charset="0"/>
                <a:cs typeface="+mn-cs"/>
              </a:rPr>
              <a:t>8,1</a:t>
            </a:r>
          </a:p>
        </p:txBody>
      </p:sp>
      <p:sp>
        <p:nvSpPr>
          <p:cNvPr id="25" name="TextBox 30">
            <a:extLst>
              <a:ext uri="{FF2B5EF4-FFF2-40B4-BE49-F238E27FC236}">
                <a16:creationId xmlns:a16="http://schemas.microsoft.com/office/drawing/2014/main" id="{30F53669-A9D8-4552-8F71-85488B4521D1}"/>
              </a:ext>
            </a:extLst>
          </p:cNvPr>
          <p:cNvSpPr txBox="1"/>
          <p:nvPr/>
        </p:nvSpPr>
        <p:spPr>
          <a:xfrm>
            <a:off x="11001684" y="5013472"/>
            <a:ext cx="205184" cy="184666"/>
          </a:xfrm>
          <a:prstGeom prst="rect">
            <a:avLst/>
          </a:prstGeom>
          <a:noFill/>
        </p:spPr>
        <p:txBody>
          <a:bodyPr wrap="non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a:ln>
                  <a:noFill/>
                </a:ln>
                <a:solidFill>
                  <a:prstClr val="black"/>
                </a:solidFill>
                <a:effectLst/>
                <a:uLnTx/>
                <a:uFillTx/>
                <a:latin typeface="DM Sans"/>
                <a:ea typeface="Fira Sans" panose="020B0503050000020004" pitchFamily="34" charset="0"/>
                <a:cs typeface="+mn-cs"/>
              </a:rPr>
              <a:t>8.7</a:t>
            </a:r>
          </a:p>
        </p:txBody>
      </p:sp>
      <p:sp>
        <p:nvSpPr>
          <p:cNvPr id="26" name="TextBox 31">
            <a:extLst>
              <a:ext uri="{FF2B5EF4-FFF2-40B4-BE49-F238E27FC236}">
                <a16:creationId xmlns:a16="http://schemas.microsoft.com/office/drawing/2014/main" id="{E497B1E6-64C1-4C93-B9B3-8FBB6F62BC8E}"/>
              </a:ext>
            </a:extLst>
          </p:cNvPr>
          <p:cNvSpPr txBox="1"/>
          <p:nvPr/>
        </p:nvSpPr>
        <p:spPr>
          <a:xfrm>
            <a:off x="9255956" y="5013472"/>
            <a:ext cx="208390" cy="184666"/>
          </a:xfrm>
          <a:prstGeom prst="rect">
            <a:avLst/>
          </a:prstGeom>
          <a:noFill/>
        </p:spPr>
        <p:txBody>
          <a:bodyPr wrap="non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a:ln>
                  <a:noFill/>
                </a:ln>
                <a:solidFill>
                  <a:prstClr val="black"/>
                </a:solidFill>
                <a:effectLst/>
                <a:uLnTx/>
                <a:uFillTx/>
                <a:latin typeface="DM Sans"/>
                <a:ea typeface="Fira Sans" panose="020B0503050000020004" pitchFamily="34" charset="0"/>
                <a:cs typeface="+mn-cs"/>
              </a:rPr>
              <a:t>7.9</a:t>
            </a:r>
          </a:p>
        </p:txBody>
      </p:sp>
      <p:sp>
        <p:nvSpPr>
          <p:cNvPr id="31" name="Tekstvak 9">
            <a:extLst>
              <a:ext uri="{FF2B5EF4-FFF2-40B4-BE49-F238E27FC236}">
                <a16:creationId xmlns:a16="http://schemas.microsoft.com/office/drawing/2014/main" id="{F190D457-FCB2-493F-AD15-BF6576D3ABC2}"/>
              </a:ext>
            </a:extLst>
          </p:cNvPr>
          <p:cNvSpPr txBox="1"/>
          <p:nvPr/>
        </p:nvSpPr>
        <p:spPr>
          <a:xfrm>
            <a:off x="4363896" y="2880106"/>
            <a:ext cx="3464209" cy="861774"/>
          </a:xfrm>
          <a:prstGeom prst="rect">
            <a:avLst/>
          </a:prstGeom>
          <a:noFill/>
        </p:spPr>
        <p:txBody>
          <a:bodyPr wrap="square" lIns="0" tIns="0" rIns="0" bIns="0" rtlCol="0">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GB" sz="2800" b="1" i="0" u="none" strike="noStrike" kern="1200" cap="none" spc="0" normalizeH="0" baseline="0">
                <a:ln>
                  <a:noFill/>
                </a:ln>
                <a:solidFill>
                  <a:prstClr val="black"/>
                </a:solidFill>
                <a:effectLst/>
                <a:uLnTx/>
                <a:uFillTx/>
                <a:latin typeface="DM Sans"/>
                <a:ea typeface="Fira Sans" panose="020B0503050000020004" pitchFamily="34" charset="0"/>
                <a:cs typeface="Arial" charset="0"/>
              </a:rPr>
              <a:t>Skin coloration</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GB" sz="2800" b="1" i="0" u="none" strike="noStrike" kern="1200" cap="none" spc="0" normalizeH="0" baseline="0">
                <a:ln>
                  <a:noFill/>
                </a:ln>
                <a:solidFill>
                  <a:prstClr val="black"/>
                </a:solidFill>
                <a:effectLst/>
                <a:uLnTx/>
                <a:uFillTx/>
                <a:latin typeface="DM Sans"/>
                <a:ea typeface="Fira Sans" panose="020B0503050000020004" pitchFamily="34" charset="0"/>
                <a:cs typeface="Arial" charset="0"/>
              </a:rPr>
              <a:t>a* value</a:t>
            </a:r>
          </a:p>
        </p:txBody>
      </p:sp>
      <p:sp>
        <p:nvSpPr>
          <p:cNvPr id="30" name="TextBox 8">
            <a:extLst>
              <a:ext uri="{FF2B5EF4-FFF2-40B4-BE49-F238E27FC236}">
                <a16:creationId xmlns:a16="http://schemas.microsoft.com/office/drawing/2014/main" id="{BA300053-E5F4-689D-8369-32B8CF19678A}"/>
              </a:ext>
            </a:extLst>
          </p:cNvPr>
          <p:cNvSpPr txBox="1"/>
          <p:nvPr/>
        </p:nvSpPr>
        <p:spPr>
          <a:xfrm>
            <a:off x="1766597" y="1342800"/>
            <a:ext cx="434414" cy="369332"/>
          </a:xfrm>
          <a:prstGeom prst="rect">
            <a:avLst/>
          </a:prstGeom>
          <a:noFill/>
        </p:spPr>
        <p:txBody>
          <a:bodyPr wrap="none" lIns="0" tIns="0" rIns="0" bIns="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2400" b="1" i="0" u="none" strike="noStrike" kern="1200" cap="none" spc="0" normalizeH="0" baseline="0">
                <a:ln>
                  <a:noFill/>
                </a:ln>
                <a:solidFill>
                  <a:prstClr val="black"/>
                </a:solidFill>
                <a:effectLst/>
                <a:uLnTx/>
                <a:uFillTx/>
                <a:latin typeface="DM Sans"/>
                <a:ea typeface="Fira Sans" panose="020B0503050000020004" pitchFamily="34" charset="0"/>
                <a:cs typeface="+mn-cs"/>
              </a:rPr>
              <a:t>D0</a:t>
            </a:r>
          </a:p>
        </p:txBody>
      </p:sp>
      <p:sp>
        <p:nvSpPr>
          <p:cNvPr id="32" name="TextBox 8">
            <a:extLst>
              <a:ext uri="{FF2B5EF4-FFF2-40B4-BE49-F238E27FC236}">
                <a16:creationId xmlns:a16="http://schemas.microsoft.com/office/drawing/2014/main" id="{12197EB8-120E-51D8-D0C0-08BA497F8064}"/>
              </a:ext>
            </a:extLst>
          </p:cNvPr>
          <p:cNvSpPr txBox="1"/>
          <p:nvPr/>
        </p:nvSpPr>
        <p:spPr>
          <a:xfrm>
            <a:off x="10063421" y="1353096"/>
            <a:ext cx="403957" cy="369332"/>
          </a:xfrm>
          <a:prstGeom prst="rect">
            <a:avLst/>
          </a:prstGeom>
          <a:noFill/>
        </p:spPr>
        <p:txBody>
          <a:bodyPr wrap="none" lIns="0" tIns="0" rIns="0" bIns="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2400" b="1" i="0" u="none" strike="noStrike" kern="1200" cap="none" spc="0" normalizeH="0" baseline="0">
                <a:ln>
                  <a:noFill/>
                </a:ln>
                <a:solidFill>
                  <a:prstClr val="black"/>
                </a:solidFill>
                <a:effectLst/>
                <a:uLnTx/>
                <a:uFillTx/>
                <a:latin typeface="DM Sans"/>
                <a:ea typeface="Fira Sans" panose="020B0503050000020004" pitchFamily="34" charset="0"/>
                <a:cs typeface="+mn-cs"/>
              </a:rPr>
              <a:t>D3</a:t>
            </a:r>
          </a:p>
        </p:txBody>
      </p:sp>
      <p:sp>
        <p:nvSpPr>
          <p:cNvPr id="33" name="TextBox 8">
            <a:extLst>
              <a:ext uri="{FF2B5EF4-FFF2-40B4-BE49-F238E27FC236}">
                <a16:creationId xmlns:a16="http://schemas.microsoft.com/office/drawing/2014/main" id="{2939D9ED-B8B8-6019-A86E-0A820D5FCA2D}"/>
              </a:ext>
            </a:extLst>
          </p:cNvPr>
          <p:cNvSpPr txBox="1"/>
          <p:nvPr/>
        </p:nvSpPr>
        <p:spPr>
          <a:xfrm>
            <a:off x="1775533" y="3313017"/>
            <a:ext cx="418384" cy="369332"/>
          </a:xfrm>
          <a:prstGeom prst="rect">
            <a:avLst/>
          </a:prstGeom>
          <a:noFill/>
        </p:spPr>
        <p:txBody>
          <a:bodyPr wrap="none" lIns="0" tIns="0" rIns="0" bIns="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2400" b="1" i="0" u="none" strike="noStrike" kern="1200" cap="none" spc="0" normalizeH="0" baseline="0">
                <a:ln>
                  <a:noFill/>
                </a:ln>
                <a:solidFill>
                  <a:prstClr val="black"/>
                </a:solidFill>
                <a:effectLst/>
                <a:uLnTx/>
                <a:uFillTx/>
                <a:latin typeface="DM Sans"/>
                <a:ea typeface="Fira Sans" panose="020B0503050000020004" pitchFamily="34" charset="0"/>
                <a:cs typeface="+mn-cs"/>
              </a:rPr>
              <a:t>D4</a:t>
            </a:r>
          </a:p>
        </p:txBody>
      </p:sp>
      <p:sp>
        <p:nvSpPr>
          <p:cNvPr id="34" name="TextBox 8">
            <a:extLst>
              <a:ext uri="{FF2B5EF4-FFF2-40B4-BE49-F238E27FC236}">
                <a16:creationId xmlns:a16="http://schemas.microsoft.com/office/drawing/2014/main" id="{71D51179-92C9-49F1-8CE5-D650AE6D0239}"/>
              </a:ext>
            </a:extLst>
          </p:cNvPr>
          <p:cNvSpPr txBox="1"/>
          <p:nvPr/>
        </p:nvSpPr>
        <p:spPr>
          <a:xfrm>
            <a:off x="9992088" y="3300789"/>
            <a:ext cx="546625" cy="369332"/>
          </a:xfrm>
          <a:prstGeom prst="rect">
            <a:avLst/>
          </a:prstGeom>
          <a:noFill/>
        </p:spPr>
        <p:txBody>
          <a:bodyPr wrap="none" lIns="0" tIns="0" rIns="0" bIns="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2400" b="1" i="0" u="none" strike="noStrike" kern="1200" cap="none" spc="0" normalizeH="0" baseline="0">
                <a:ln>
                  <a:noFill/>
                </a:ln>
                <a:solidFill>
                  <a:prstClr val="black"/>
                </a:solidFill>
                <a:effectLst/>
                <a:uLnTx/>
                <a:uFillTx/>
                <a:latin typeface="DM Sans"/>
                <a:ea typeface="Fira Sans" panose="020B0503050000020004" pitchFamily="34" charset="0"/>
                <a:cs typeface="+mn-cs"/>
              </a:rPr>
              <a:t>D10</a:t>
            </a:r>
          </a:p>
        </p:txBody>
      </p:sp>
      <p:sp>
        <p:nvSpPr>
          <p:cNvPr id="35" name="Oval 34">
            <a:extLst>
              <a:ext uri="{FF2B5EF4-FFF2-40B4-BE49-F238E27FC236}">
                <a16:creationId xmlns:a16="http://schemas.microsoft.com/office/drawing/2014/main" id="{F53F5D08-2AC3-949F-3DC0-2A54DEC1294D}"/>
              </a:ext>
            </a:extLst>
          </p:cNvPr>
          <p:cNvSpPr/>
          <p:nvPr/>
        </p:nvSpPr>
        <p:spPr>
          <a:xfrm>
            <a:off x="9006348" y="109496"/>
            <a:ext cx="1465007" cy="1160206"/>
          </a:xfrm>
          <a:prstGeom prst="ellipse">
            <a:avLst/>
          </a:prstGeom>
          <a:gradFill flip="none" rotWithShape="1">
            <a:gsLst>
              <a:gs pos="0">
                <a:schemeClr val="bg1"/>
              </a:gs>
              <a:gs pos="66000">
                <a:schemeClr val="bg1">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err="1">
              <a:ln>
                <a:noFill/>
              </a:ln>
              <a:solidFill>
                <a:prstClr val="black"/>
              </a:solidFill>
              <a:effectLst/>
              <a:uLnTx/>
              <a:uFillTx/>
              <a:latin typeface="DM Sans"/>
              <a:ea typeface="+mn-ea"/>
              <a:cs typeface="+mn-cs"/>
            </a:endParaRPr>
          </a:p>
        </p:txBody>
      </p:sp>
      <p:sp>
        <p:nvSpPr>
          <p:cNvPr id="51" name="Rounded Rectangle 7">
            <a:extLst>
              <a:ext uri="{FF2B5EF4-FFF2-40B4-BE49-F238E27FC236}">
                <a16:creationId xmlns:a16="http://schemas.microsoft.com/office/drawing/2014/main" id="{EB5AA869-19F4-E080-03A7-75C878A08D80}"/>
              </a:ext>
            </a:extLst>
          </p:cNvPr>
          <p:cNvSpPr/>
          <p:nvPr/>
        </p:nvSpPr>
        <p:spPr bwMode="auto">
          <a:xfrm>
            <a:off x="1" y="5400000"/>
            <a:ext cx="6096000" cy="576384"/>
          </a:xfrm>
          <a:prstGeom prst="roundRect">
            <a:avLst>
              <a:gd name="adj" fmla="val 0"/>
            </a:avLst>
          </a:prstGeom>
          <a:solidFill>
            <a:srgbClr val="084337"/>
          </a:solidFill>
          <a:ln w="9525" cap="flat" cmpd="sng" algn="ctr">
            <a:noFill/>
            <a:prstDash val="solid"/>
            <a:round/>
            <a:headEnd type="none" w="med" len="med"/>
            <a:tailEnd type="none" w="med" len="med"/>
          </a:ln>
          <a:effectLst/>
        </p:spPr>
        <p:txBody>
          <a:bodyPr vert="horz" wrap="square" lIns="180000" tIns="36000" rIns="36000" bIns="36000" numCol="1" rtlCol="0" anchor="ctr" anchorCtr="0" compatLnSpc="1">
            <a:prstTxWarp prst="textNoShape">
              <a:avLst/>
            </a:prstTxWarp>
          </a:bodyPr>
          <a:lstStyle/>
          <a:p>
            <a:pPr marL="0" marR="0" lvl="0" indent="0" algn="l" defTabSz="914400" rtl="0" eaLnBrk="1" fontAlgn="base" latinLnBrk="0" hangingPunct="1">
              <a:lnSpc>
                <a:spcPct val="100000"/>
              </a:lnSpc>
              <a:spcBef>
                <a:spcPts val="600"/>
              </a:spcBef>
              <a:spcAft>
                <a:spcPct val="0"/>
              </a:spcAft>
              <a:buClr>
                <a:srgbClr val="0099FF"/>
              </a:buClr>
              <a:buSzTx/>
              <a:buFontTx/>
              <a:buNone/>
              <a:tabLst/>
              <a:defRPr/>
            </a:pPr>
            <a:r>
              <a:rPr kumimoji="0" lang="en-GB" altLang="ja-JP" sz="1600" b="0" i="0" u="none" strike="noStrike" kern="0" cap="none" spc="0" normalizeH="0" baseline="0">
                <a:ln>
                  <a:noFill/>
                </a:ln>
                <a:solidFill>
                  <a:schemeClr val="bg1"/>
                </a:solidFill>
                <a:effectLst/>
                <a:uLnTx/>
                <a:uFillTx/>
                <a:latin typeface="DM Sans"/>
                <a:ea typeface="Fira Sans" panose="020B0503050000020004" pitchFamily="34" charset="0"/>
                <a:cs typeface="Arial" charset="0"/>
              </a:rPr>
              <a:t>Volunteer 13 – left forearm with placebo and right with PEPHA®-AGE CB a higher a* value a higher redness</a:t>
            </a:r>
          </a:p>
        </p:txBody>
      </p:sp>
      <p:pic>
        <p:nvPicPr>
          <p:cNvPr id="2" name="Picture 1">
            <a:extLst>
              <a:ext uri="{FF2B5EF4-FFF2-40B4-BE49-F238E27FC236}">
                <a16:creationId xmlns:a16="http://schemas.microsoft.com/office/drawing/2014/main" id="{2E48C764-A2B7-A62D-4DAC-EEA4E48E78EA}"/>
              </a:ext>
            </a:extLst>
          </p:cNvPr>
          <p:cNvPicPr>
            <a:picLocks noChangeAspect="1"/>
          </p:cNvPicPr>
          <p:nvPr/>
        </p:nvPicPr>
        <p:blipFill>
          <a:blip r:embed="rId2">
            <a:extLst>
              <a:ext uri="{BEBA8EAE-BF5A-486C-A8C5-ECC9F3942E4B}">
                <a14:imgProps xmlns:a14="http://schemas.microsoft.com/office/drawing/2010/main">
                  <a14:imgLayer r:embed="rId3">
                    <a14:imgEffect>
                      <a14:brightnessContrast bright="20000" contrast="40000"/>
                    </a14:imgEffect>
                  </a14:imgLayer>
                </a14:imgProps>
              </a:ext>
            </a:extLst>
          </a:blip>
          <a:stretch>
            <a:fillRect/>
          </a:stretch>
        </p:blipFill>
        <p:spPr>
          <a:xfrm>
            <a:off x="299439" y="1796446"/>
            <a:ext cx="3332553" cy="1230169"/>
          </a:xfrm>
          <a:prstGeom prst="rect">
            <a:avLst/>
          </a:prstGeom>
          <a:ln w="19050">
            <a:noFill/>
          </a:ln>
        </p:spPr>
      </p:pic>
      <p:pic>
        <p:nvPicPr>
          <p:cNvPr id="3" name="Picture 4">
            <a:extLst>
              <a:ext uri="{FF2B5EF4-FFF2-40B4-BE49-F238E27FC236}">
                <a16:creationId xmlns:a16="http://schemas.microsoft.com/office/drawing/2014/main" id="{264420F1-3967-0A28-5FF1-282D6F8DC366}"/>
              </a:ext>
            </a:extLst>
          </p:cNvPr>
          <p:cNvPicPr>
            <a:picLocks noChangeAspect="1"/>
          </p:cNvPicPr>
          <p:nvPr/>
        </p:nvPicPr>
        <p:blipFill>
          <a:blip r:embed="rId4">
            <a:extLst>
              <a:ext uri="{BEBA8EAE-BF5A-486C-A8C5-ECC9F3942E4B}">
                <a14:imgProps xmlns:a14="http://schemas.microsoft.com/office/drawing/2010/main">
                  <a14:imgLayer r:embed="rId5">
                    <a14:imgEffect>
                      <a14:brightnessContrast bright="20000" contrast="40000"/>
                    </a14:imgEffect>
                  </a14:imgLayer>
                </a14:imgProps>
              </a:ext>
            </a:extLst>
          </a:blip>
          <a:stretch>
            <a:fillRect/>
          </a:stretch>
        </p:blipFill>
        <p:spPr>
          <a:xfrm>
            <a:off x="299438" y="3764921"/>
            <a:ext cx="3332553" cy="1237039"/>
          </a:xfrm>
          <a:prstGeom prst="rect">
            <a:avLst/>
          </a:prstGeom>
          <a:ln w="19050">
            <a:noFill/>
          </a:ln>
        </p:spPr>
      </p:pic>
      <p:pic>
        <p:nvPicPr>
          <p:cNvPr id="10" name="Picture 2">
            <a:extLst>
              <a:ext uri="{FF2B5EF4-FFF2-40B4-BE49-F238E27FC236}">
                <a16:creationId xmlns:a16="http://schemas.microsoft.com/office/drawing/2014/main" id="{AAEFD4FB-EDD3-63D0-371A-89301B549ECB}"/>
              </a:ext>
            </a:extLst>
          </p:cNvPr>
          <p:cNvPicPr>
            <a:picLocks noChangeAspect="1"/>
          </p:cNvPicPr>
          <p:nvPr/>
        </p:nvPicPr>
        <p:blipFill>
          <a:blip r:embed="rId6">
            <a:extLst>
              <a:ext uri="{BEBA8EAE-BF5A-486C-A8C5-ECC9F3942E4B}">
                <a14:imgProps xmlns:a14="http://schemas.microsoft.com/office/drawing/2010/main">
                  <a14:imgLayer r:embed="rId7">
                    <a14:imgEffect>
                      <a14:brightnessContrast bright="20000" contrast="40000"/>
                    </a14:imgEffect>
                  </a14:imgLayer>
                </a14:imgProps>
              </a:ext>
            </a:extLst>
          </a:blip>
          <a:stretch>
            <a:fillRect/>
          </a:stretch>
        </p:blipFill>
        <p:spPr>
          <a:xfrm>
            <a:off x="8551096" y="1801598"/>
            <a:ext cx="3332553" cy="1237039"/>
          </a:xfrm>
          <a:prstGeom prst="rect">
            <a:avLst/>
          </a:prstGeom>
          <a:ln w="19050">
            <a:noFill/>
          </a:ln>
        </p:spPr>
      </p:pic>
      <p:pic>
        <p:nvPicPr>
          <p:cNvPr id="27" name="Picture 5">
            <a:extLst>
              <a:ext uri="{FF2B5EF4-FFF2-40B4-BE49-F238E27FC236}">
                <a16:creationId xmlns:a16="http://schemas.microsoft.com/office/drawing/2014/main" id="{BD4301E4-EC49-B7BC-16FF-0EBD31B69537}"/>
              </a:ext>
            </a:extLst>
          </p:cNvPr>
          <p:cNvPicPr>
            <a:picLocks noChangeAspect="1"/>
          </p:cNvPicPr>
          <p:nvPr/>
        </p:nvPicPr>
        <p:blipFill>
          <a:blip r:embed="rId8">
            <a:extLst>
              <a:ext uri="{BEBA8EAE-BF5A-486C-A8C5-ECC9F3942E4B}">
                <a14:imgProps xmlns:a14="http://schemas.microsoft.com/office/drawing/2010/main">
                  <a14:imgLayer r:embed="rId9">
                    <a14:imgEffect>
                      <a14:brightnessContrast bright="20000" contrast="40000"/>
                    </a14:imgEffect>
                  </a14:imgLayer>
                </a14:imgProps>
              </a:ext>
            </a:extLst>
          </a:blip>
          <a:stretch>
            <a:fillRect/>
          </a:stretch>
        </p:blipFill>
        <p:spPr>
          <a:xfrm>
            <a:off x="8551095" y="3760497"/>
            <a:ext cx="3332553" cy="1237039"/>
          </a:xfrm>
          <a:prstGeom prst="rect">
            <a:avLst/>
          </a:prstGeom>
          <a:ln w="19050">
            <a:noFill/>
          </a:ln>
        </p:spPr>
      </p:pic>
      <p:pic>
        <p:nvPicPr>
          <p:cNvPr id="8" name="Picture 7">
            <a:extLst>
              <a:ext uri="{FF2B5EF4-FFF2-40B4-BE49-F238E27FC236}">
                <a16:creationId xmlns:a16="http://schemas.microsoft.com/office/drawing/2014/main" id="{A3B58041-A774-6E9E-D54A-E21A6D2576E5}"/>
              </a:ext>
            </a:extLst>
          </p:cNvPr>
          <p:cNvPicPr>
            <a:picLocks noChangeAspect="1"/>
          </p:cNvPicPr>
          <p:nvPr/>
        </p:nvPicPr>
        <p:blipFill>
          <a:blip r:embed="rId10"/>
          <a:srcRect/>
          <a:stretch/>
        </p:blipFill>
        <p:spPr>
          <a:xfrm>
            <a:off x="10965956" y="302400"/>
            <a:ext cx="962684" cy="419894"/>
          </a:xfrm>
          <a:prstGeom prst="rect">
            <a:avLst/>
          </a:prstGeom>
        </p:spPr>
      </p:pic>
    </p:spTree>
    <p:extLst>
      <p:ext uri="{BB962C8B-B14F-4D97-AF65-F5344CB8AC3E}">
        <p14:creationId xmlns:p14="http://schemas.microsoft.com/office/powerpoint/2010/main" val="204298772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C06831DD-99AE-A8A2-108C-1338A21B8BEA}"/>
              </a:ext>
            </a:extLst>
          </p:cNvPr>
          <p:cNvSpPr/>
          <p:nvPr/>
        </p:nvSpPr>
        <p:spPr>
          <a:xfrm>
            <a:off x="6578600" y="0"/>
            <a:ext cx="5613400" cy="6858000"/>
          </a:xfrm>
          <a:prstGeom prst="rect">
            <a:avLst/>
          </a:prstGeom>
          <a:solidFill>
            <a:srgbClr val="F0F0F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schemeClr val="tx1"/>
              </a:solidFill>
              <a:effectLst/>
              <a:uLnTx/>
              <a:uFillTx/>
              <a:latin typeface="DM Sans"/>
              <a:ea typeface="+mn-ea"/>
              <a:cs typeface="+mn-cs"/>
            </a:endParaRPr>
          </a:p>
        </p:txBody>
      </p:sp>
      <p:pic>
        <p:nvPicPr>
          <p:cNvPr id="11" name="Picture 12">
            <a:extLst>
              <a:ext uri="{FF2B5EF4-FFF2-40B4-BE49-F238E27FC236}">
                <a16:creationId xmlns:a16="http://schemas.microsoft.com/office/drawing/2014/main" id="{360FB9BA-BCC4-1D27-90A5-B211924EBDA6}"/>
              </a:ext>
            </a:extLst>
          </p:cNvPr>
          <p:cNvPicPr>
            <a:picLocks noChangeAspect="1"/>
          </p:cNvPicPr>
          <p:nvPr/>
        </p:nvPicPr>
        <p:blipFill>
          <a:blip r:embed="rId3">
            <a:extLst>
              <a:ext uri="{96DAC541-7B7A-43D3-8B79-37D633B846F1}">
                <asvg:svgBlip xmlns:asvg="http://schemas.microsoft.com/office/drawing/2016/SVG/main" r:embed="rId4"/>
              </a:ext>
            </a:extLst>
          </a:blip>
          <a:srcRect/>
          <a:stretch/>
        </p:blipFill>
        <p:spPr>
          <a:xfrm>
            <a:off x="9532948" y="6208276"/>
            <a:ext cx="2510023" cy="485060"/>
          </a:xfrm>
          <a:prstGeom prst="rect">
            <a:avLst/>
          </a:prstGeom>
        </p:spPr>
      </p:pic>
      <p:sp>
        <p:nvSpPr>
          <p:cNvPr id="10" name="Title 2">
            <a:extLst>
              <a:ext uri="{FF2B5EF4-FFF2-40B4-BE49-F238E27FC236}">
                <a16:creationId xmlns:a16="http://schemas.microsoft.com/office/drawing/2014/main" id="{63C6B908-5CA2-4C9B-9E0F-C9F7CAA27A03}"/>
              </a:ext>
            </a:extLst>
          </p:cNvPr>
          <p:cNvSpPr>
            <a:spLocks noGrp="1"/>
          </p:cNvSpPr>
          <p:nvPr>
            <p:ph type="title"/>
          </p:nvPr>
        </p:nvSpPr>
        <p:spPr/>
        <p:txBody>
          <a:bodyPr/>
          <a:lstStyle/>
          <a:p>
            <a:r>
              <a:rPr lang="en-US"/>
              <a:t>Reduces blue light induced redness</a:t>
            </a:r>
          </a:p>
        </p:txBody>
      </p:sp>
      <p:sp>
        <p:nvSpPr>
          <p:cNvPr id="2" name="Slide Number Placeholder 4">
            <a:extLst>
              <a:ext uri="{FF2B5EF4-FFF2-40B4-BE49-F238E27FC236}">
                <a16:creationId xmlns:a16="http://schemas.microsoft.com/office/drawing/2014/main" id="{D137901D-1794-80CC-2E1F-30C0F46C9898}"/>
              </a:ext>
            </a:extLst>
          </p:cNvPr>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E118D48E-C7CB-6244-969D-7BAEA9B6226C}" type="slidenum">
              <a:rPr kumimoji="0" lang="en-US" sz="1300" b="0" i="0" u="none" strike="noStrike" kern="1200" cap="none" spc="0" normalizeH="0" baseline="0" noProof="0" smtClean="0">
                <a:ln>
                  <a:noFill/>
                </a:ln>
                <a:solidFill>
                  <a:prstClr val="black"/>
                </a:solidFill>
                <a:effectLst/>
                <a:uLnTx/>
                <a:uFillTx/>
                <a:latin typeface="DM Sans"/>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19</a:t>
            </a:fld>
            <a:endParaRPr kumimoji="0" lang="en-US" sz="1300" b="0" i="0" u="none" strike="noStrike" kern="1200" cap="none" spc="0" normalizeH="0" baseline="0" noProof="0">
              <a:ln>
                <a:noFill/>
              </a:ln>
              <a:solidFill>
                <a:prstClr val="black"/>
              </a:solidFill>
              <a:effectLst/>
              <a:uLnTx/>
              <a:uFillTx/>
              <a:latin typeface="DM Sans"/>
              <a:ea typeface="+mn-ea"/>
              <a:cs typeface="+mn-cs"/>
            </a:endParaRPr>
          </a:p>
        </p:txBody>
      </p:sp>
      <p:sp>
        <p:nvSpPr>
          <p:cNvPr id="5" name="Text Placeholder 4">
            <a:extLst>
              <a:ext uri="{FF2B5EF4-FFF2-40B4-BE49-F238E27FC236}">
                <a16:creationId xmlns:a16="http://schemas.microsoft.com/office/drawing/2014/main" id="{21BEDA9A-EA91-5C9B-7846-8DB1BB3D906F}"/>
              </a:ext>
            </a:extLst>
          </p:cNvPr>
          <p:cNvSpPr>
            <a:spLocks noGrp="1"/>
          </p:cNvSpPr>
          <p:nvPr>
            <p:ph type="body" idx="11"/>
          </p:nvPr>
        </p:nvSpPr>
        <p:spPr>
          <a:xfrm>
            <a:off x="302400" y="605611"/>
            <a:ext cx="6012840" cy="288767"/>
          </a:xfrm>
        </p:spPr>
        <p:txBody>
          <a:bodyPr anchor="t"/>
          <a:lstStyle/>
          <a:p>
            <a:r>
              <a:rPr lang="en-US" b="0">
                <a:solidFill>
                  <a:srgbClr val="084337"/>
                </a:solidFill>
              </a:rPr>
              <a:t>30% reduction of blue light induced skin redness with PEPHA®-AGE CB</a:t>
            </a:r>
          </a:p>
        </p:txBody>
      </p:sp>
      <p:sp>
        <p:nvSpPr>
          <p:cNvPr id="7" name="Tekstvak 21">
            <a:extLst>
              <a:ext uri="{FF2B5EF4-FFF2-40B4-BE49-F238E27FC236}">
                <a16:creationId xmlns:a16="http://schemas.microsoft.com/office/drawing/2014/main" id="{DAF429B5-CF11-4165-80C5-F5F0C9051C20}"/>
              </a:ext>
            </a:extLst>
          </p:cNvPr>
          <p:cNvSpPr txBox="1"/>
          <p:nvPr/>
        </p:nvSpPr>
        <p:spPr>
          <a:xfrm>
            <a:off x="302400" y="1465909"/>
            <a:ext cx="3711954" cy="2228545"/>
          </a:xfrm>
          <a:prstGeom prst="rect">
            <a:avLst/>
          </a:prstGeom>
          <a:solidFill>
            <a:srgbClr val="084337"/>
          </a:solidFill>
        </p:spPr>
        <p:txBody>
          <a:bodyPr wrap="square" lIns="108000" tIns="108000" rIns="108000" bIns="108000" rtlCol="0" anchor="ctr">
            <a:noAutofit/>
          </a:bodyPr>
          <a:lstStyle/>
          <a:p>
            <a:pPr marL="0" marR="0" lvl="0" indent="0" algn="l" defTabSz="914400" rtl="0" eaLnBrk="1" fontAlgn="auto" latinLnBrk="0" hangingPunct="1">
              <a:lnSpc>
                <a:spcPct val="100000"/>
              </a:lnSpc>
              <a:spcBef>
                <a:spcPts val="0"/>
              </a:spcBef>
              <a:spcAft>
                <a:spcPts val="1200"/>
              </a:spcAft>
              <a:buClrTx/>
              <a:buSzTx/>
              <a:buFontTx/>
              <a:buNone/>
              <a:tabLst/>
              <a:defRPr/>
            </a:pPr>
            <a:r>
              <a:rPr kumimoji="0" lang="en-GB" sz="1600" b="1" i="0" u="none" strike="noStrike" kern="1200" cap="none" spc="0" normalizeH="0" baseline="0" noProof="0">
                <a:ln>
                  <a:noFill/>
                </a:ln>
                <a:solidFill>
                  <a:schemeClr val="bg1"/>
                </a:solidFill>
                <a:effectLst/>
                <a:uLnTx/>
                <a:uFillTx/>
                <a:latin typeface="DM Sans"/>
                <a:ea typeface="Fira Sans" panose="020B0503050000020004" pitchFamily="34" charset="0"/>
                <a:cs typeface="+mn-cs"/>
              </a:rPr>
              <a:t>PEPHA</a:t>
            </a:r>
            <a:r>
              <a:rPr kumimoji="0" lang="en-GB" sz="1600" b="0" i="0" u="none" strike="noStrike" kern="1200" cap="none" spc="0" normalizeH="0" baseline="30000" noProof="0">
                <a:ln>
                  <a:noFill/>
                </a:ln>
                <a:solidFill>
                  <a:schemeClr val="bg1"/>
                </a:solidFill>
                <a:effectLst/>
                <a:uLnTx/>
                <a:uFillTx/>
                <a:latin typeface="DM Sans"/>
                <a:ea typeface="Fira Sans" panose="020B0503050000020004" pitchFamily="34" charset="0"/>
                <a:cs typeface="+mn-cs"/>
              </a:rPr>
              <a:t>®</a:t>
            </a:r>
            <a:r>
              <a:rPr kumimoji="0" lang="en-GB" sz="1600" b="1" i="0" u="none" strike="noStrike" kern="1200" cap="none" spc="0" normalizeH="0" baseline="0" noProof="0">
                <a:ln>
                  <a:noFill/>
                </a:ln>
                <a:solidFill>
                  <a:schemeClr val="bg1"/>
                </a:solidFill>
                <a:effectLst/>
                <a:uLnTx/>
                <a:uFillTx/>
                <a:latin typeface="DM Sans"/>
                <a:ea typeface="Fira Sans" panose="020B0503050000020004" pitchFamily="34" charset="0"/>
                <a:cs typeface="+mn-cs"/>
              </a:rPr>
              <a:t>-AGE CB protects the skin against immediate irritation induced by blue light.</a:t>
            </a:r>
          </a:p>
          <a:p>
            <a:pPr marL="0" marR="0" lvl="0" indent="0" algn="l" defTabSz="914400" rtl="0" eaLnBrk="1" fontAlgn="auto" latinLnBrk="0" hangingPunct="1">
              <a:lnSpc>
                <a:spcPct val="100000"/>
              </a:lnSpc>
              <a:spcBef>
                <a:spcPts val="0"/>
              </a:spcBef>
              <a:spcAft>
                <a:spcPts val="1200"/>
              </a:spcAft>
              <a:buClrTx/>
              <a:buSzTx/>
              <a:buFontTx/>
              <a:buNone/>
              <a:tabLst/>
              <a:defRPr/>
            </a:pPr>
            <a:r>
              <a:rPr kumimoji="0" lang="en-GB" sz="1600" b="0" i="0" u="none" strike="noStrike" kern="1200" cap="none" spc="0" normalizeH="0" baseline="0" noProof="0">
                <a:ln>
                  <a:noFill/>
                </a:ln>
                <a:solidFill>
                  <a:schemeClr val="bg1"/>
                </a:solidFill>
                <a:effectLst/>
                <a:uLnTx/>
                <a:uFillTx/>
                <a:latin typeface="DM Sans"/>
                <a:ea typeface="Fira Sans" panose="020B0503050000020004" pitchFamily="34" charset="0"/>
                <a:cs typeface="+mn-cs"/>
              </a:rPr>
              <a:t>The skin </a:t>
            </a:r>
            <a:r>
              <a:rPr kumimoji="0" lang="en-GB" sz="1600" b="0" i="0" u="none" strike="noStrike" kern="1200" cap="none" spc="0" normalizeH="0" baseline="0" noProof="0" err="1">
                <a:ln>
                  <a:noFill/>
                </a:ln>
                <a:solidFill>
                  <a:schemeClr val="bg1"/>
                </a:solidFill>
                <a:effectLst/>
                <a:uLnTx/>
                <a:uFillTx/>
                <a:latin typeface="DM Sans"/>
                <a:ea typeface="Fira Sans" panose="020B0503050000020004" pitchFamily="34" charset="0"/>
                <a:cs typeface="+mn-cs"/>
              </a:rPr>
              <a:t>color</a:t>
            </a:r>
            <a:r>
              <a:rPr kumimoji="0" lang="en-GB" sz="1600" b="0" i="0" u="none" strike="noStrike" kern="1200" cap="none" spc="0" normalizeH="0" baseline="0" noProof="0">
                <a:ln>
                  <a:noFill/>
                </a:ln>
                <a:solidFill>
                  <a:schemeClr val="bg1"/>
                </a:solidFill>
                <a:effectLst/>
                <a:uLnTx/>
                <a:uFillTx/>
                <a:latin typeface="DM Sans"/>
                <a:ea typeface="Fira Sans" panose="020B0503050000020004" pitchFamily="34" charset="0"/>
                <a:cs typeface="+mn-cs"/>
              </a:rPr>
              <a:t> is less red (-25% with 3% PEPHA</a:t>
            </a:r>
            <a:r>
              <a:rPr kumimoji="0" lang="en-GB" sz="1600" b="0" i="0" u="none" strike="noStrike" kern="1200" cap="none" spc="0" normalizeH="0" baseline="30000" noProof="0">
                <a:ln>
                  <a:noFill/>
                </a:ln>
                <a:solidFill>
                  <a:schemeClr val="bg1"/>
                </a:solidFill>
                <a:effectLst/>
                <a:uLnTx/>
                <a:uFillTx/>
                <a:latin typeface="DM Sans"/>
                <a:ea typeface="Fira Sans" panose="020B0503050000020004" pitchFamily="34" charset="0"/>
                <a:cs typeface="+mn-cs"/>
              </a:rPr>
              <a:t>®</a:t>
            </a:r>
            <a:r>
              <a:rPr kumimoji="0" lang="en-GB" sz="1600" b="0" i="0" u="none" strike="noStrike" kern="1200" cap="none" spc="0" normalizeH="0" baseline="0" noProof="0">
                <a:ln>
                  <a:noFill/>
                </a:ln>
                <a:solidFill>
                  <a:schemeClr val="bg1"/>
                </a:solidFill>
                <a:effectLst/>
                <a:uLnTx/>
                <a:uFillTx/>
                <a:latin typeface="DM Sans"/>
                <a:ea typeface="Fira Sans" panose="020B0503050000020004" pitchFamily="34" charset="0"/>
                <a:cs typeface="+mn-cs"/>
              </a:rPr>
              <a:t>-AGE CB compared to placebo) just after 4 days blue light irradiation</a:t>
            </a:r>
          </a:p>
        </p:txBody>
      </p:sp>
      <p:sp>
        <p:nvSpPr>
          <p:cNvPr id="8" name="Tekstvak 9">
            <a:extLst>
              <a:ext uri="{FF2B5EF4-FFF2-40B4-BE49-F238E27FC236}">
                <a16:creationId xmlns:a16="http://schemas.microsoft.com/office/drawing/2014/main" id="{9E1C5181-DCD5-4E01-9CC9-BBB82ED439BC}"/>
              </a:ext>
            </a:extLst>
          </p:cNvPr>
          <p:cNvSpPr txBox="1"/>
          <p:nvPr/>
        </p:nvSpPr>
        <p:spPr>
          <a:xfrm>
            <a:off x="7168559" y="1554127"/>
            <a:ext cx="8001945" cy="215444"/>
          </a:xfrm>
          <a:prstGeom prst="rect">
            <a:avLst/>
          </a:prstGeom>
          <a:noFill/>
        </p:spPr>
        <p:txBody>
          <a:bodyPr wrap="square" lIns="0" tIns="0" rIns="0" bIns="0"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GB" sz="1400" b="1" i="0" u="none" strike="noStrike" kern="1200" cap="none" spc="0" normalizeH="0" baseline="0" noProof="0">
                <a:ln>
                  <a:noFill/>
                </a:ln>
                <a:solidFill>
                  <a:prstClr val="black"/>
                </a:solidFill>
                <a:effectLst/>
                <a:uLnTx/>
                <a:uFillTx/>
                <a:latin typeface="DM Sans"/>
                <a:ea typeface="Fira Sans" panose="020B0503050000020004" pitchFamily="34" charset="0"/>
                <a:cs typeface="Arial" charset="0"/>
              </a:rPr>
              <a:t>Redness: a* value (delta to do) normalized to placebo</a:t>
            </a:r>
          </a:p>
        </p:txBody>
      </p:sp>
      <p:pic>
        <p:nvPicPr>
          <p:cNvPr id="4" name="Picture 3">
            <a:extLst>
              <a:ext uri="{FF2B5EF4-FFF2-40B4-BE49-F238E27FC236}">
                <a16:creationId xmlns:a16="http://schemas.microsoft.com/office/drawing/2014/main" id="{DE1300E0-8198-08F8-27E4-CDB300FFE76B}"/>
              </a:ext>
            </a:extLst>
          </p:cNvPr>
          <p:cNvPicPr>
            <a:picLocks noChangeAspect="1"/>
          </p:cNvPicPr>
          <p:nvPr/>
        </p:nvPicPr>
        <p:blipFill>
          <a:blip r:embed="rId5"/>
          <a:srcRect/>
          <a:stretch/>
        </p:blipFill>
        <p:spPr>
          <a:xfrm>
            <a:off x="10965956" y="302400"/>
            <a:ext cx="962684" cy="419894"/>
          </a:xfrm>
          <a:prstGeom prst="rect">
            <a:avLst/>
          </a:prstGeom>
        </p:spPr>
      </p:pic>
      <p:pic>
        <p:nvPicPr>
          <p:cNvPr id="15" name="Picture 14" descr="A graph of different colored squares&#10;&#10;AI-generated content may be incorrect.">
            <a:extLst>
              <a:ext uri="{FF2B5EF4-FFF2-40B4-BE49-F238E27FC236}">
                <a16:creationId xmlns:a16="http://schemas.microsoft.com/office/drawing/2014/main" id="{2AFE155D-2E56-8D76-146E-DB76A9FA0E08}"/>
              </a:ext>
            </a:extLst>
          </p:cNvPr>
          <p:cNvPicPr>
            <a:picLocks noChangeAspect="1"/>
          </p:cNvPicPr>
          <p:nvPr/>
        </p:nvPicPr>
        <p:blipFill>
          <a:blip r:embed="rId6">
            <a:extLst>
              <a:ext uri="{BEBA8EAE-BF5A-486C-A8C5-ECC9F3942E4B}">
                <a14:imgProps xmlns:a14="http://schemas.microsoft.com/office/drawing/2010/main">
                  <a14:imgLayer r:embed="rId7">
                    <a14:imgEffect>
                      <a14:brightnessContrast bright="20000" contrast="-20000"/>
                    </a14:imgEffect>
                  </a14:imgLayer>
                </a14:imgProps>
              </a:ext>
              <a:ext uri="{28A0092B-C50C-407E-A947-70E740481C1C}">
                <a14:useLocalDpi xmlns:a14="http://schemas.microsoft.com/office/drawing/2010/main" val="0"/>
              </a:ext>
            </a:extLst>
          </a:blip>
          <a:stretch>
            <a:fillRect/>
          </a:stretch>
        </p:blipFill>
        <p:spPr>
          <a:xfrm>
            <a:off x="6202362" y="1559073"/>
            <a:ext cx="6754955" cy="4484539"/>
          </a:xfrm>
          <a:prstGeom prst="rect">
            <a:avLst/>
          </a:prstGeom>
        </p:spPr>
      </p:pic>
    </p:spTree>
    <p:extLst>
      <p:ext uri="{BB962C8B-B14F-4D97-AF65-F5344CB8AC3E}">
        <p14:creationId xmlns:p14="http://schemas.microsoft.com/office/powerpoint/2010/main" val="233738481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7FC1EFC7-0759-453F-84E3-F73607536608}"/>
              </a:ext>
            </a:extLst>
          </p:cNvPr>
          <p:cNvSpPr>
            <a:spLocks noGrp="1"/>
          </p:cNvSpPr>
          <p:nvPr>
            <p:ph type="title"/>
          </p:nvPr>
        </p:nvSpPr>
        <p:spPr/>
        <p:txBody>
          <a:bodyPr/>
          <a:lstStyle/>
          <a:p>
            <a:r>
              <a:rPr lang="en-US"/>
              <a:t>Formulation Guidelines</a:t>
            </a:r>
            <a:br>
              <a:rPr lang="en-US"/>
            </a:br>
            <a:endParaRPr lang="en-US"/>
          </a:p>
        </p:txBody>
      </p:sp>
      <p:pic>
        <p:nvPicPr>
          <p:cNvPr id="5" name="Picture Placeholder 4" descr="A person dripping a drop of oil into their face&#10;&#10;Description automatically generated">
            <a:extLst>
              <a:ext uri="{FF2B5EF4-FFF2-40B4-BE49-F238E27FC236}">
                <a16:creationId xmlns:a16="http://schemas.microsoft.com/office/drawing/2014/main" id="{0D8D7C1F-093E-8B5B-8EC1-984D86B185E1}"/>
              </a:ext>
            </a:extLst>
          </p:cNvPr>
          <p:cNvPicPr>
            <a:picLocks noGrp="1" noChangeAspect="1"/>
          </p:cNvPicPr>
          <p:nvPr>
            <p:ph type="pic" sz="quarter" idx="22"/>
          </p:nvPr>
        </p:nvPicPr>
        <p:blipFill>
          <a:blip r:embed="rId2">
            <a:extLst>
              <a:ext uri="{28A0092B-C50C-407E-A947-70E740481C1C}">
                <a14:useLocalDpi xmlns:a14="http://schemas.microsoft.com/office/drawing/2010/main" val="0"/>
              </a:ext>
            </a:extLst>
          </a:blip>
          <a:srcRect l="20378" r="20378"/>
          <a:stretch>
            <a:fillRect/>
          </a:stretch>
        </p:blipFill>
        <p:spPr/>
      </p:pic>
      <p:sp>
        <p:nvSpPr>
          <p:cNvPr id="4" name="Text Placeholder 3">
            <a:extLst>
              <a:ext uri="{FF2B5EF4-FFF2-40B4-BE49-F238E27FC236}">
                <a16:creationId xmlns:a16="http://schemas.microsoft.com/office/drawing/2014/main" id="{AE3019AA-274C-5143-8855-E6F8F9085750}"/>
              </a:ext>
            </a:extLst>
          </p:cNvPr>
          <p:cNvSpPr>
            <a:spLocks noGrp="1"/>
          </p:cNvSpPr>
          <p:nvPr>
            <p:ph type="body" idx="11"/>
          </p:nvPr>
        </p:nvSpPr>
        <p:spPr/>
        <p:txBody>
          <a:bodyPr/>
          <a:lstStyle/>
          <a:p>
            <a:r>
              <a:rPr lang="en-US"/>
              <a:t>PEPHA</a:t>
            </a:r>
            <a:r>
              <a:rPr lang="en-US" b="0"/>
              <a:t>®</a:t>
            </a:r>
            <a:r>
              <a:rPr lang="en-US"/>
              <a:t>-AGE CB</a:t>
            </a:r>
            <a:endParaRPr lang="en-GB"/>
          </a:p>
        </p:txBody>
      </p:sp>
      <p:sp>
        <p:nvSpPr>
          <p:cNvPr id="7" name="Text Placeholder 6">
            <a:extLst>
              <a:ext uri="{FF2B5EF4-FFF2-40B4-BE49-F238E27FC236}">
                <a16:creationId xmlns:a16="http://schemas.microsoft.com/office/drawing/2014/main" id="{27DA23AA-78AC-E443-949D-72E977ACF854}"/>
              </a:ext>
            </a:extLst>
          </p:cNvPr>
          <p:cNvSpPr>
            <a:spLocks noGrp="1"/>
          </p:cNvSpPr>
          <p:nvPr>
            <p:ph type="body" sz="quarter" idx="23"/>
          </p:nvPr>
        </p:nvSpPr>
        <p:spPr>
          <a:xfrm>
            <a:off x="301625" y="1343025"/>
            <a:ext cx="4552950" cy="4461446"/>
          </a:xfrm>
        </p:spPr>
        <p:txBody>
          <a:bodyPr/>
          <a:lstStyle/>
          <a:p>
            <a:r>
              <a:rPr lang="en-GB"/>
              <a:t>INCI name (active)</a:t>
            </a:r>
            <a:r>
              <a:rPr lang="en-GB" b="0"/>
              <a:t>: </a:t>
            </a:r>
            <a:r>
              <a:rPr lang="en-US" b="0"/>
              <a:t>Scenedesmus </a:t>
            </a:r>
            <a:r>
              <a:rPr lang="en-US" b="0" err="1"/>
              <a:t>Rubescens</a:t>
            </a:r>
            <a:r>
              <a:rPr lang="en-US" b="0"/>
              <a:t> Extract</a:t>
            </a:r>
            <a:endParaRPr lang="en-GB" b="0"/>
          </a:p>
          <a:p>
            <a:pPr marL="363600" indent="-363600">
              <a:lnSpc>
                <a:spcPct val="90000"/>
              </a:lnSpc>
              <a:spcBef>
                <a:spcPts val="500"/>
              </a:spcBef>
              <a:spcAft>
                <a:spcPts val="400"/>
              </a:spcAft>
              <a:buClr>
                <a:srgbClr val="084337"/>
              </a:buClr>
              <a:buSzPct val="90000"/>
              <a:buFont typeface="Wingdings" panose="05000000000000000000" pitchFamily="2" charset="2"/>
              <a:buChar char="l"/>
            </a:pPr>
            <a:r>
              <a:rPr lang="en-US" b="0"/>
              <a:t>Clear yellow-brownish to brown liquid </a:t>
            </a:r>
          </a:p>
          <a:p>
            <a:pPr marL="363600" indent="-363600">
              <a:lnSpc>
                <a:spcPct val="90000"/>
              </a:lnSpc>
              <a:spcBef>
                <a:spcPts val="500"/>
              </a:spcBef>
              <a:spcAft>
                <a:spcPts val="400"/>
              </a:spcAft>
              <a:buClr>
                <a:srgbClr val="084337"/>
              </a:buClr>
              <a:buSzPct val="90000"/>
              <a:buFont typeface="Wingdings" panose="05000000000000000000" pitchFamily="2" charset="2"/>
              <a:buChar char="l"/>
            </a:pPr>
            <a:r>
              <a:rPr lang="en-US" b="0"/>
              <a:t>Stable at pH ranges from 3.0 to 7.5 </a:t>
            </a:r>
          </a:p>
          <a:p>
            <a:pPr marL="363600" indent="-363600">
              <a:lnSpc>
                <a:spcPct val="90000"/>
              </a:lnSpc>
              <a:spcBef>
                <a:spcPts val="500"/>
              </a:spcBef>
              <a:spcAft>
                <a:spcPts val="400"/>
              </a:spcAft>
              <a:buClr>
                <a:srgbClr val="084337"/>
              </a:buClr>
              <a:buSzPct val="90000"/>
              <a:buFont typeface="Wingdings" panose="05000000000000000000" pitchFamily="2" charset="2"/>
              <a:buChar char="l"/>
            </a:pPr>
            <a:r>
              <a:rPr lang="en-US" b="0"/>
              <a:t>Should be processed below 40°C</a:t>
            </a:r>
          </a:p>
          <a:p>
            <a:pPr marL="363600" indent="-363600">
              <a:lnSpc>
                <a:spcPct val="90000"/>
              </a:lnSpc>
              <a:spcBef>
                <a:spcPts val="500"/>
              </a:spcBef>
              <a:spcAft>
                <a:spcPts val="400"/>
              </a:spcAft>
              <a:buClr>
                <a:srgbClr val="084337"/>
              </a:buClr>
              <a:buSzPct val="90000"/>
              <a:buFont typeface="Wingdings" panose="05000000000000000000" pitchFamily="2" charset="2"/>
              <a:buChar char="l"/>
            </a:pPr>
            <a:r>
              <a:rPr lang="en-US" b="0"/>
              <a:t>Suggested concentration: 1–3 %</a:t>
            </a:r>
          </a:p>
          <a:p>
            <a:endParaRPr lang="en-US" b="0"/>
          </a:p>
          <a:p>
            <a:r>
              <a:rPr lang="en-US"/>
              <a:t>Cosmetic application</a:t>
            </a:r>
          </a:p>
          <a:p>
            <a:pPr marL="363600" indent="-363600">
              <a:lnSpc>
                <a:spcPct val="90000"/>
              </a:lnSpc>
              <a:spcBef>
                <a:spcPts val="500"/>
              </a:spcBef>
              <a:spcAft>
                <a:spcPts val="400"/>
              </a:spcAft>
              <a:buClr>
                <a:srgbClr val="084337"/>
              </a:buClr>
              <a:buSzPct val="90000"/>
              <a:buFont typeface="Wingdings" panose="05000000000000000000" pitchFamily="2" charset="2"/>
              <a:buChar char="l"/>
            </a:pPr>
            <a:r>
              <a:rPr lang="en-US" b="0"/>
              <a:t>Day care products</a:t>
            </a:r>
          </a:p>
          <a:p>
            <a:pPr marL="363600" indent="-363600">
              <a:lnSpc>
                <a:spcPct val="90000"/>
              </a:lnSpc>
              <a:spcBef>
                <a:spcPts val="500"/>
              </a:spcBef>
              <a:spcAft>
                <a:spcPts val="400"/>
              </a:spcAft>
              <a:buClr>
                <a:srgbClr val="084337"/>
              </a:buClr>
              <a:buSzPct val="90000"/>
              <a:buFont typeface="Wingdings" panose="05000000000000000000" pitchFamily="2" charset="2"/>
              <a:buChar char="l"/>
            </a:pPr>
            <a:r>
              <a:rPr lang="en-US" b="0"/>
              <a:t>Sun care and after sun formulations</a:t>
            </a:r>
          </a:p>
          <a:p>
            <a:pPr marL="363600" indent="-363600">
              <a:lnSpc>
                <a:spcPct val="90000"/>
              </a:lnSpc>
              <a:spcBef>
                <a:spcPts val="500"/>
              </a:spcBef>
              <a:spcAft>
                <a:spcPts val="400"/>
              </a:spcAft>
              <a:buClr>
                <a:srgbClr val="084337"/>
              </a:buClr>
              <a:buSzPct val="90000"/>
              <a:buFont typeface="Wingdings" panose="05000000000000000000" pitchFamily="2" charset="2"/>
              <a:buChar char="l"/>
            </a:pPr>
            <a:r>
              <a:rPr lang="en-US" b="0"/>
              <a:t>Regenerative night care</a:t>
            </a:r>
          </a:p>
          <a:p>
            <a:pPr marL="363600" indent="-363600">
              <a:lnSpc>
                <a:spcPct val="90000"/>
              </a:lnSpc>
              <a:spcBef>
                <a:spcPts val="500"/>
              </a:spcBef>
              <a:spcAft>
                <a:spcPts val="400"/>
              </a:spcAft>
              <a:buClr>
                <a:srgbClr val="084337"/>
              </a:buClr>
              <a:buSzPct val="90000"/>
              <a:buFont typeface="Wingdings" panose="05000000000000000000" pitchFamily="2" charset="2"/>
              <a:buChar char="l"/>
            </a:pPr>
            <a:r>
              <a:rPr lang="en-US" b="0"/>
              <a:t>Anti-aging products</a:t>
            </a:r>
            <a:endParaRPr lang="en-GB" b="0"/>
          </a:p>
          <a:p>
            <a:endParaRPr lang="en-GB" b="0"/>
          </a:p>
        </p:txBody>
      </p:sp>
      <p:sp>
        <p:nvSpPr>
          <p:cNvPr id="3" name="TextBox 2">
            <a:extLst>
              <a:ext uri="{FF2B5EF4-FFF2-40B4-BE49-F238E27FC236}">
                <a16:creationId xmlns:a16="http://schemas.microsoft.com/office/drawing/2014/main" id="{0AEBD553-8D9A-02E9-5580-403D2A6ABF84}"/>
              </a:ext>
            </a:extLst>
          </p:cNvPr>
          <p:cNvSpPr txBox="1">
            <a:spLocks/>
          </p:cNvSpPr>
          <p:nvPr/>
        </p:nvSpPr>
        <p:spPr>
          <a:xfrm>
            <a:off x="640800" y="6433200"/>
            <a:ext cx="4245429" cy="146194"/>
          </a:xfrm>
          <a:prstGeom prst="rect">
            <a:avLst/>
          </a:prstGeom>
          <a:noFill/>
        </p:spPr>
        <p:txBody>
          <a:bodyPr wrap="square" lIns="0" tIns="0" rIns="0" bIns="0" rtlCol="0" anchor="ctr" anchorCtr="0">
            <a:spAutoFit/>
          </a:bodyPr>
          <a:lstStyle/>
          <a:p>
            <a:r>
              <a:rPr lang="en-US" sz="950" b="1" spc="10"/>
              <a:t>Biotech</a:t>
            </a:r>
            <a:r>
              <a:rPr lang="en-US" sz="950" spc="-20"/>
              <a:t> | Nature, enhanced by science</a:t>
            </a:r>
            <a:endParaRPr lang="en-US" sz="950" spc="10"/>
          </a:p>
        </p:txBody>
      </p:sp>
      <p:sp>
        <p:nvSpPr>
          <p:cNvPr id="6" name="Slide Number Placeholder 4">
            <a:extLst>
              <a:ext uri="{FF2B5EF4-FFF2-40B4-BE49-F238E27FC236}">
                <a16:creationId xmlns:a16="http://schemas.microsoft.com/office/drawing/2014/main" id="{823A8BDF-F889-1694-6052-E0E80EC4EA69}"/>
              </a:ext>
            </a:extLst>
          </p:cNvPr>
          <p:cNvSpPr>
            <a:spLocks noGrp="1"/>
          </p:cNvSpPr>
          <p:nvPr>
            <p:ph type="sldNum" sz="quarter" idx="10"/>
          </p:nvPr>
        </p:nvSpPr>
        <p:spPr>
          <a:xfrm>
            <a:off x="302400" y="6450806"/>
            <a:ext cx="1040625" cy="109061"/>
          </a:xfr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E118D48E-C7CB-6244-969D-7BAEA9B6226C}" type="slidenum">
              <a:rPr kumimoji="0" lang="en-US" sz="1300" b="0" i="0" u="none" strike="noStrike" kern="1200" cap="none" spc="0" normalizeH="0" baseline="0" noProof="0" smtClean="0">
                <a:ln>
                  <a:noFill/>
                </a:ln>
                <a:solidFill>
                  <a:prstClr val="black"/>
                </a:solidFill>
                <a:effectLst/>
                <a:uLnTx/>
                <a:uFillTx/>
                <a:latin typeface="DM Sans"/>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20</a:t>
            </a:fld>
            <a:endParaRPr kumimoji="0" lang="en-US" sz="1300" b="0" i="0" u="none" strike="noStrike" kern="1200" cap="none" spc="0" normalizeH="0" baseline="0" noProof="0">
              <a:ln>
                <a:noFill/>
              </a:ln>
              <a:solidFill>
                <a:prstClr val="black"/>
              </a:solidFill>
              <a:effectLst/>
              <a:uLnTx/>
              <a:uFillTx/>
              <a:latin typeface="DM Sans"/>
              <a:ea typeface="+mn-ea"/>
              <a:cs typeface="+mn-cs"/>
            </a:endParaRPr>
          </a:p>
        </p:txBody>
      </p:sp>
    </p:spTree>
    <p:extLst>
      <p:ext uri="{BB962C8B-B14F-4D97-AF65-F5344CB8AC3E}">
        <p14:creationId xmlns:p14="http://schemas.microsoft.com/office/powerpoint/2010/main" val="289278197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7E44AAE3-3153-F90B-3051-A7204394AB95}"/>
              </a:ext>
            </a:extLst>
          </p:cNvPr>
          <p:cNvSpPr>
            <a:spLocks noGrp="1"/>
          </p:cNvSpPr>
          <p:nvPr>
            <p:ph type="body" idx="11"/>
          </p:nvPr>
        </p:nvSpPr>
        <p:spPr/>
        <p:txBody>
          <a:bodyPr/>
          <a:lstStyle/>
          <a:p>
            <a:r>
              <a:rPr lang="en-US" sz="1800" b="0">
                <a:solidFill>
                  <a:srgbClr val="084337"/>
                </a:solidFill>
              </a:rPr>
              <a:t>Supported marketing claims</a:t>
            </a:r>
          </a:p>
        </p:txBody>
      </p:sp>
      <p:sp>
        <p:nvSpPr>
          <p:cNvPr id="6" name="Title 5">
            <a:extLst>
              <a:ext uri="{FF2B5EF4-FFF2-40B4-BE49-F238E27FC236}">
                <a16:creationId xmlns:a16="http://schemas.microsoft.com/office/drawing/2014/main" id="{1F4B9238-E2B4-9E46-99E5-FE33EBE57ED5}"/>
              </a:ext>
            </a:extLst>
          </p:cNvPr>
          <p:cNvSpPr>
            <a:spLocks noGrp="1"/>
          </p:cNvSpPr>
          <p:nvPr>
            <p:ph type="title"/>
          </p:nvPr>
        </p:nvSpPr>
        <p:spPr/>
        <p:txBody>
          <a:bodyPr/>
          <a:lstStyle/>
          <a:p>
            <a:r>
              <a:rPr lang="en-US" sz="2000"/>
              <a:t>PEPHA</a:t>
            </a:r>
            <a:r>
              <a:rPr lang="en-US" sz="2000" b="0"/>
              <a:t>®</a:t>
            </a:r>
            <a:r>
              <a:rPr lang="en-US" sz="2000"/>
              <a:t>-CTIVE</a:t>
            </a:r>
          </a:p>
        </p:txBody>
      </p:sp>
      <p:sp>
        <p:nvSpPr>
          <p:cNvPr id="9" name="Text Placeholder 3">
            <a:extLst>
              <a:ext uri="{FF2B5EF4-FFF2-40B4-BE49-F238E27FC236}">
                <a16:creationId xmlns:a16="http://schemas.microsoft.com/office/drawing/2014/main" id="{72A91123-ACD2-D712-C6DD-A59939C49A62}"/>
              </a:ext>
            </a:extLst>
          </p:cNvPr>
          <p:cNvSpPr>
            <a:spLocks noGrp="1"/>
          </p:cNvSpPr>
          <p:nvPr>
            <p:ph type="body" sz="quarter" idx="25"/>
          </p:nvPr>
        </p:nvSpPr>
        <p:spPr>
          <a:xfrm>
            <a:off x="301625" y="1260475"/>
            <a:ext cx="7235825" cy="3840163"/>
          </a:xfrm>
        </p:spPr>
        <p:txBody>
          <a:bodyPr/>
          <a:lstStyle/>
          <a:p>
            <a:pPr marL="363600" indent="-363600">
              <a:lnSpc>
                <a:spcPct val="90000"/>
              </a:lnSpc>
              <a:spcBef>
                <a:spcPts val="500"/>
              </a:spcBef>
              <a:spcAft>
                <a:spcPts val="400"/>
              </a:spcAft>
              <a:buClr>
                <a:srgbClr val="084337"/>
              </a:buClr>
              <a:buSzPct val="90000"/>
              <a:buFont typeface="Wingdings" panose="05000000000000000000" pitchFamily="2" charset="2"/>
              <a:buChar char="l"/>
            </a:pPr>
            <a:r>
              <a:rPr lang="en-US"/>
              <a:t>Minimizes the appearance of ageing after exposure to blue light and UV </a:t>
            </a:r>
          </a:p>
          <a:p>
            <a:pPr marL="363600" indent="-363600">
              <a:lnSpc>
                <a:spcPct val="90000"/>
              </a:lnSpc>
              <a:spcBef>
                <a:spcPts val="500"/>
              </a:spcBef>
              <a:spcAft>
                <a:spcPts val="400"/>
              </a:spcAft>
              <a:buClr>
                <a:srgbClr val="084337"/>
              </a:buClr>
              <a:buSzPct val="90000"/>
              <a:buFont typeface="Wingdings" panose="05000000000000000000" pitchFamily="2" charset="2"/>
              <a:buChar char="l"/>
            </a:pPr>
            <a:r>
              <a:rPr lang="en-US"/>
              <a:t>Reduces skin damage caused by natural and artificial blue light sources</a:t>
            </a:r>
          </a:p>
          <a:p>
            <a:pPr marL="363600" indent="-363600">
              <a:lnSpc>
                <a:spcPct val="90000"/>
              </a:lnSpc>
              <a:spcBef>
                <a:spcPts val="500"/>
              </a:spcBef>
              <a:spcAft>
                <a:spcPts val="400"/>
              </a:spcAft>
              <a:buClr>
                <a:srgbClr val="084337"/>
              </a:buClr>
              <a:buSzPct val="90000"/>
              <a:buFont typeface="Wingdings" panose="05000000000000000000" pitchFamily="2" charset="2"/>
              <a:buChar char="l"/>
            </a:pPr>
            <a:r>
              <a:rPr lang="en-US"/>
              <a:t>Improves overall skin appearance and offers an even skin tone</a:t>
            </a:r>
          </a:p>
          <a:p>
            <a:pPr marL="363600" indent="-363600">
              <a:lnSpc>
                <a:spcPct val="90000"/>
              </a:lnSpc>
              <a:spcBef>
                <a:spcPts val="500"/>
              </a:spcBef>
              <a:spcAft>
                <a:spcPts val="400"/>
              </a:spcAft>
              <a:buClr>
                <a:srgbClr val="44B4A1"/>
              </a:buClr>
              <a:buSzPct val="90000"/>
              <a:buFont typeface="Wingdings" panose="05000000000000000000" pitchFamily="2" charset="2"/>
              <a:buChar char="l"/>
            </a:pPr>
            <a:endParaRPr lang="en-CH" sz="2000"/>
          </a:p>
        </p:txBody>
      </p:sp>
      <p:sp>
        <p:nvSpPr>
          <p:cNvPr id="10" name="Slide Number Placeholder 4">
            <a:extLst>
              <a:ext uri="{FF2B5EF4-FFF2-40B4-BE49-F238E27FC236}">
                <a16:creationId xmlns:a16="http://schemas.microsoft.com/office/drawing/2014/main" id="{FA0D8194-84BF-6FCB-6EC5-3394329F43CF}"/>
              </a:ext>
            </a:extLst>
          </p:cNvPr>
          <p:cNvSpPr>
            <a:spLocks noGrp="1"/>
          </p:cNvSpPr>
          <p:nvPr>
            <p:ph type="sldNum" sz="quarter" idx="10"/>
          </p:nvPr>
        </p:nvSpPr>
        <p:spPr>
          <a:xfrm>
            <a:off x="302400" y="6450806"/>
            <a:ext cx="1040625" cy="109061"/>
          </a:xfr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E118D48E-C7CB-6244-969D-7BAEA9B6226C}" type="slidenum">
              <a:rPr kumimoji="0" lang="en-US" sz="1300" b="0" i="0" u="none" strike="noStrike" kern="1200" cap="none" spc="0" normalizeH="0" baseline="0" noProof="0" smtClean="0">
                <a:ln>
                  <a:noFill/>
                </a:ln>
                <a:solidFill>
                  <a:prstClr val="black"/>
                </a:solidFill>
                <a:effectLst/>
                <a:uLnTx/>
                <a:uFillTx/>
                <a:latin typeface="DM Sans"/>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21</a:t>
            </a:fld>
            <a:endParaRPr kumimoji="0" lang="en-US" sz="1300" b="0" i="0" u="none" strike="noStrike" kern="1200" cap="none" spc="0" normalizeH="0" baseline="0" noProof="0">
              <a:ln>
                <a:noFill/>
              </a:ln>
              <a:solidFill>
                <a:prstClr val="black"/>
              </a:solidFill>
              <a:effectLst/>
              <a:uLnTx/>
              <a:uFillTx/>
              <a:latin typeface="DM Sans"/>
              <a:ea typeface="+mn-ea"/>
              <a:cs typeface="+mn-cs"/>
            </a:endParaRPr>
          </a:p>
        </p:txBody>
      </p:sp>
    </p:spTree>
    <p:extLst>
      <p:ext uri="{BB962C8B-B14F-4D97-AF65-F5344CB8AC3E}">
        <p14:creationId xmlns:p14="http://schemas.microsoft.com/office/powerpoint/2010/main" val="163209036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reeform: Shape 2">
            <a:extLst>
              <a:ext uri="{FF2B5EF4-FFF2-40B4-BE49-F238E27FC236}">
                <a16:creationId xmlns:a16="http://schemas.microsoft.com/office/drawing/2014/main" id="{EDA322CA-0706-893E-71D2-478029A39E0B}"/>
              </a:ext>
            </a:extLst>
          </p:cNvPr>
          <p:cNvSpPr>
            <a:spLocks noChangeAspect="1"/>
          </p:cNvSpPr>
          <p:nvPr/>
        </p:nvSpPr>
        <p:spPr>
          <a:xfrm>
            <a:off x="9097745" y="1825200"/>
            <a:ext cx="3094255" cy="4104000"/>
          </a:xfrm>
          <a:custGeom>
            <a:avLst/>
            <a:gdLst>
              <a:gd name="connsiteX0" fmla="*/ 2052000 w 3094255"/>
              <a:gd name="connsiteY0" fmla="*/ 0 h 4104000"/>
              <a:gd name="connsiteX1" fmla="*/ 3030105 w 3094255"/>
              <a:gd name="connsiteY1" fmla="*/ 247666 h 4104000"/>
              <a:gd name="connsiteX2" fmla="*/ 3094255 w 3094255"/>
              <a:gd name="connsiteY2" fmla="*/ 286638 h 4104000"/>
              <a:gd name="connsiteX3" fmla="*/ 3094255 w 3094255"/>
              <a:gd name="connsiteY3" fmla="*/ 3817363 h 4104000"/>
              <a:gd name="connsiteX4" fmla="*/ 3030105 w 3094255"/>
              <a:gd name="connsiteY4" fmla="*/ 3856335 h 4104000"/>
              <a:gd name="connsiteX5" fmla="*/ 2052000 w 3094255"/>
              <a:gd name="connsiteY5" fmla="*/ 4104000 h 4104000"/>
              <a:gd name="connsiteX6" fmla="*/ 0 w 3094255"/>
              <a:gd name="connsiteY6" fmla="*/ 2052000 h 4104000"/>
              <a:gd name="connsiteX7" fmla="*/ 2052000 w 3094255"/>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094255" h="4104000">
                <a:moveTo>
                  <a:pt x="2052000" y="0"/>
                </a:moveTo>
                <a:cubicBezTo>
                  <a:pt x="2406153" y="0"/>
                  <a:pt x="2739350" y="89718"/>
                  <a:pt x="3030105" y="247666"/>
                </a:cubicBezTo>
                <a:lnTo>
                  <a:pt x="3094255" y="286638"/>
                </a:lnTo>
                <a:lnTo>
                  <a:pt x="3094255" y="3817363"/>
                </a:lnTo>
                <a:lnTo>
                  <a:pt x="3030105" y="3856335"/>
                </a:lnTo>
                <a:cubicBezTo>
                  <a:pt x="2739350" y="4014282"/>
                  <a:pt x="2406153" y="4104000"/>
                  <a:pt x="2052000" y="4104000"/>
                </a:cubicBezTo>
                <a:cubicBezTo>
                  <a:pt x="918712" y="4104000"/>
                  <a:pt x="0" y="3185288"/>
                  <a:pt x="0" y="2052000"/>
                </a:cubicBezTo>
                <a:cubicBezTo>
                  <a:pt x="0" y="918712"/>
                  <a:pt x="918712" y="0"/>
                  <a:pt x="2052000" y="0"/>
                </a:cubicBezTo>
                <a:close/>
              </a:path>
            </a:pathLst>
          </a:custGeom>
          <a:solidFill>
            <a:srgbClr val="277E6E"/>
          </a:solidFill>
          <a:ln w="28575">
            <a:solidFill>
              <a:srgbClr val="277E6E"/>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4" name="Freeform: Shape 6">
            <a:extLst>
              <a:ext uri="{FF2B5EF4-FFF2-40B4-BE49-F238E27FC236}">
                <a16:creationId xmlns:a16="http://schemas.microsoft.com/office/drawing/2014/main" id="{28E619CA-A26F-560C-C2B9-D78BA9154341}"/>
              </a:ext>
            </a:extLst>
          </p:cNvPr>
          <p:cNvSpPr>
            <a:spLocks noChangeAspect="1"/>
          </p:cNvSpPr>
          <p:nvPr/>
        </p:nvSpPr>
        <p:spPr>
          <a:xfrm>
            <a:off x="1" y="1824238"/>
            <a:ext cx="2659063" cy="4104000"/>
          </a:xfrm>
          <a:custGeom>
            <a:avLst/>
            <a:gdLst>
              <a:gd name="connsiteX0" fmla="*/ 607063 w 2659063"/>
              <a:gd name="connsiteY0" fmla="*/ 0 h 4104000"/>
              <a:gd name="connsiteX1" fmla="*/ 2659063 w 2659063"/>
              <a:gd name="connsiteY1" fmla="*/ 2052000 h 4104000"/>
              <a:gd name="connsiteX2" fmla="*/ 607063 w 2659063"/>
              <a:gd name="connsiteY2" fmla="*/ 4104000 h 4104000"/>
              <a:gd name="connsiteX3" fmla="*/ 193514 w 2659063"/>
              <a:gd name="connsiteY3" fmla="*/ 4062311 h 4104000"/>
              <a:gd name="connsiteX4" fmla="*/ 0 w 2659063"/>
              <a:gd name="connsiteY4" fmla="*/ 4012553 h 4104000"/>
              <a:gd name="connsiteX5" fmla="*/ 0 w 2659063"/>
              <a:gd name="connsiteY5" fmla="*/ 91447 h 4104000"/>
              <a:gd name="connsiteX6" fmla="*/ 193514 w 2659063"/>
              <a:gd name="connsiteY6" fmla="*/ 41690 h 4104000"/>
              <a:gd name="connsiteX7" fmla="*/ 607063 w 2659063"/>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59063" h="4104000">
                <a:moveTo>
                  <a:pt x="607063" y="0"/>
                </a:moveTo>
                <a:cubicBezTo>
                  <a:pt x="1740351" y="0"/>
                  <a:pt x="2659063" y="918712"/>
                  <a:pt x="2659063" y="2052000"/>
                </a:cubicBezTo>
                <a:cubicBezTo>
                  <a:pt x="2659063" y="3185288"/>
                  <a:pt x="1740351" y="4104000"/>
                  <a:pt x="607063" y="4104000"/>
                </a:cubicBezTo>
                <a:cubicBezTo>
                  <a:pt x="465402" y="4104000"/>
                  <a:pt x="327094" y="4089645"/>
                  <a:pt x="193514" y="4062311"/>
                </a:cubicBezTo>
                <a:lnTo>
                  <a:pt x="0" y="4012553"/>
                </a:lnTo>
                <a:lnTo>
                  <a:pt x="0" y="91447"/>
                </a:lnTo>
                <a:lnTo>
                  <a:pt x="193514" y="41690"/>
                </a:lnTo>
                <a:cubicBezTo>
                  <a:pt x="327094" y="14355"/>
                  <a:pt x="465402" y="0"/>
                  <a:pt x="607063" y="0"/>
                </a:cubicBezTo>
                <a:close/>
              </a:path>
            </a:pathLst>
          </a:custGeom>
          <a:solidFill>
            <a:srgbClr val="277E6E"/>
          </a:solidFill>
          <a:ln w="28575">
            <a:solidFill>
              <a:srgbClr val="277E6E"/>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5" name="Oval 4">
            <a:extLst>
              <a:ext uri="{FF2B5EF4-FFF2-40B4-BE49-F238E27FC236}">
                <a16:creationId xmlns:a16="http://schemas.microsoft.com/office/drawing/2014/main" id="{E00420C6-815A-AA19-D91D-B83508E63264}"/>
              </a:ext>
            </a:extLst>
          </p:cNvPr>
          <p:cNvSpPr>
            <a:spLocks noChangeAspect="1"/>
          </p:cNvSpPr>
          <p:nvPr/>
        </p:nvSpPr>
        <p:spPr>
          <a:xfrm>
            <a:off x="1664474" y="1824238"/>
            <a:ext cx="4104000" cy="4104000"/>
          </a:xfrm>
          <a:prstGeom prst="ellipse">
            <a:avLst/>
          </a:prstGeom>
          <a:solidFill>
            <a:srgbClr val="277E6E"/>
          </a:solidFill>
          <a:ln w="28575">
            <a:solidFill>
              <a:srgbClr val="277E6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Text Placeholder 3">
            <a:extLst>
              <a:ext uri="{FF2B5EF4-FFF2-40B4-BE49-F238E27FC236}">
                <a16:creationId xmlns:a16="http://schemas.microsoft.com/office/drawing/2014/main" id="{0F9E985F-A3F0-ECBB-998D-80FC7E5CB97D}"/>
              </a:ext>
            </a:extLst>
          </p:cNvPr>
          <p:cNvSpPr txBox="1">
            <a:spLocks/>
          </p:cNvSpPr>
          <p:nvPr/>
        </p:nvSpPr>
        <p:spPr>
          <a:xfrm>
            <a:off x="302400" y="4248000"/>
            <a:ext cx="11595600" cy="1979625"/>
          </a:xfrm>
          <a:prstGeom prst="rect">
            <a:avLst/>
          </a:prstGeom>
        </p:spPr>
        <p:txBody>
          <a:bodyPr lIns="0" tIns="0" rIns="0" bIns="0" anchor="t"/>
          <a:lstStyle>
            <a:lvl1pPr marL="252000" indent="-252000" algn="l" defTabSz="914400" rtl="0" eaLnBrk="1" latinLnBrk="0" hangingPunct="1">
              <a:lnSpc>
                <a:spcPct val="100000"/>
              </a:lnSpc>
              <a:spcBef>
                <a:spcPts val="0"/>
              </a:spcBef>
              <a:spcAft>
                <a:spcPts val="300"/>
              </a:spcAft>
              <a:buFont typeface="Arial" panose="020B0604020202020204" pitchFamily="34" charset="0"/>
              <a:buChar char="•"/>
              <a:defRPr sz="2000" b="0" i="0" kern="1200">
                <a:solidFill>
                  <a:schemeClr val="tx1"/>
                </a:solidFill>
                <a:latin typeface="+mn-lt"/>
                <a:ea typeface="+mn-ea"/>
                <a:cs typeface="+mn-cs"/>
              </a:defRPr>
            </a:lvl1pPr>
            <a:lvl2pPr marL="538163" indent="-271463" algn="l" defTabSz="914400" rtl="0" eaLnBrk="1" latinLnBrk="0" hangingPunct="1">
              <a:lnSpc>
                <a:spcPct val="100000"/>
              </a:lnSpc>
              <a:spcBef>
                <a:spcPts val="0"/>
              </a:spcBef>
              <a:spcAft>
                <a:spcPts val="300"/>
              </a:spcAft>
              <a:buFont typeface="Arial" panose="020B0604020202020204" pitchFamily="34" charset="0"/>
              <a:buChar char="–"/>
              <a:defRPr sz="1800" b="0" i="0" kern="1200">
                <a:solidFill>
                  <a:schemeClr val="tx1"/>
                </a:solidFill>
                <a:latin typeface="+mn-lt"/>
                <a:ea typeface="+mn-ea"/>
                <a:cs typeface="+mn-cs"/>
              </a:defRPr>
            </a:lvl2pPr>
            <a:lvl3pPr marL="804863" indent="-266700" algn="l" defTabSz="914400" rtl="0" eaLnBrk="1" latinLnBrk="0" hangingPunct="1">
              <a:lnSpc>
                <a:spcPct val="100000"/>
              </a:lnSpc>
              <a:spcBef>
                <a:spcPts val="0"/>
              </a:spcBef>
              <a:spcAft>
                <a:spcPts val="300"/>
              </a:spcAft>
              <a:buClr>
                <a:schemeClr val="tx1"/>
              </a:buClr>
              <a:buFont typeface="Arial" panose="020B0604020202020204" pitchFamily="34" charset="0"/>
              <a:buChar char="–"/>
              <a:defRPr sz="1800" b="0" i="0" kern="1200">
                <a:solidFill>
                  <a:schemeClr val="tx1"/>
                </a:solidFill>
                <a:latin typeface="+mn-lt"/>
                <a:ea typeface="+mn-ea"/>
                <a:cs typeface="+mn-cs"/>
              </a:defRPr>
            </a:lvl3pPr>
            <a:lvl4pPr marL="1076325" indent="-271463" algn="l" defTabSz="914400" rtl="0" eaLnBrk="1" latinLnBrk="0" hangingPunct="1">
              <a:lnSpc>
                <a:spcPct val="100000"/>
              </a:lnSpc>
              <a:spcBef>
                <a:spcPts val="0"/>
              </a:spcBef>
              <a:spcAft>
                <a:spcPts val="300"/>
              </a:spcAft>
              <a:buFont typeface="Arial" panose="020B0604020202020204" pitchFamily="34" charset="0"/>
              <a:buChar char="•"/>
              <a:defRPr sz="1800" b="0" i="0" kern="1200">
                <a:solidFill>
                  <a:schemeClr val="tx1"/>
                </a:solidFill>
                <a:latin typeface="+mn-lt"/>
                <a:ea typeface="+mn-ea"/>
                <a:cs typeface="+mn-cs"/>
              </a:defRPr>
            </a:lvl4pPr>
            <a:lvl5pPr marL="1076325" indent="-271463" algn="l" defTabSz="914400" rtl="0" eaLnBrk="1" latinLnBrk="0" hangingPunct="1">
              <a:lnSpc>
                <a:spcPct val="100000"/>
              </a:lnSpc>
              <a:spcBef>
                <a:spcPts val="0"/>
              </a:spcBef>
              <a:spcAft>
                <a:spcPts val="300"/>
              </a:spcAft>
              <a:buFont typeface="Arial" panose="020B0604020202020204" pitchFamily="34" charset="0"/>
              <a:buChar char="•"/>
              <a:defRPr sz="1800" b="0" i="0" kern="1200">
                <a:solidFill>
                  <a:schemeClr val="tx1"/>
                </a:solidFill>
                <a:latin typeface="+mn-lt"/>
                <a:ea typeface="+mn-ea"/>
                <a:cs typeface="+mn-cs"/>
              </a:defRPr>
            </a:lvl5pPr>
            <a:lvl6pPr marL="1090612" indent="-285750"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6pPr>
            <a:lvl7pPr marL="1090612" indent="-285750"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7pPr>
            <a:lvl8pPr marL="1076325" indent="-271463"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8pPr>
            <a:lvl9pPr marL="1076325" indent="-271463"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1600"/>
              </a:spcAft>
              <a:buClrTx/>
              <a:buSzTx/>
              <a:buFont typeface="Arial" panose="020B0604020202020204" pitchFamily="34" charset="0"/>
              <a:buNone/>
              <a:tabLst/>
              <a:defRPr/>
            </a:pPr>
            <a:endParaRPr kumimoji="0" lang="en-US" sz="1600" b="0" i="0" u="none" strike="sngStrike" kern="1200" cap="none" spc="0" normalizeH="0" baseline="0" noProof="0">
              <a:ln>
                <a:noFill/>
              </a:ln>
              <a:solidFill>
                <a:prstClr val="black"/>
              </a:solidFill>
              <a:effectLst/>
              <a:uLnTx/>
              <a:uFillTx/>
              <a:latin typeface="DM Sans"/>
              <a:ea typeface="+mn-ea"/>
              <a:cs typeface="+mn-cs"/>
            </a:endParaRPr>
          </a:p>
        </p:txBody>
      </p:sp>
      <p:sp>
        <p:nvSpPr>
          <p:cNvPr id="14" name="Text Placeholder 3">
            <a:extLst>
              <a:ext uri="{FF2B5EF4-FFF2-40B4-BE49-F238E27FC236}">
                <a16:creationId xmlns:a16="http://schemas.microsoft.com/office/drawing/2014/main" id="{F9509CD5-AD2C-6CEE-E0D4-DA112B6044A1}"/>
              </a:ext>
            </a:extLst>
          </p:cNvPr>
          <p:cNvSpPr>
            <a:spLocks noGrp="1"/>
          </p:cNvSpPr>
          <p:nvPr>
            <p:ph type="body" idx="11"/>
          </p:nvPr>
        </p:nvSpPr>
        <p:spPr/>
        <p:txBody>
          <a:bodyPr anchor="t" anchorCtr="0"/>
          <a:lstStyle/>
          <a:p>
            <a:r>
              <a:rPr lang="en-US" sz="1200"/>
              <a:t>Copyright © DSM Nutritional Products Ltd 2025, 4002 Basel, Switzerland. </a:t>
            </a:r>
          </a:p>
          <a:p>
            <a:r>
              <a:rPr lang="en-US" sz="1200"/>
              <a:t>www.dsm-firmenich.com. All rights reserved.</a:t>
            </a:r>
          </a:p>
        </p:txBody>
      </p:sp>
      <p:sp>
        <p:nvSpPr>
          <p:cNvPr id="13" name="Title 2">
            <a:extLst>
              <a:ext uri="{FF2B5EF4-FFF2-40B4-BE49-F238E27FC236}">
                <a16:creationId xmlns:a16="http://schemas.microsoft.com/office/drawing/2014/main" id="{9D5BED00-5074-3B29-7A81-5B5FD9F7FEB7}"/>
              </a:ext>
            </a:extLst>
          </p:cNvPr>
          <p:cNvSpPr>
            <a:spLocks noGrp="1"/>
          </p:cNvSpPr>
          <p:nvPr>
            <p:ph type="title"/>
          </p:nvPr>
        </p:nvSpPr>
        <p:spPr/>
        <p:txBody>
          <a:bodyPr>
            <a:normAutofit/>
          </a:bodyPr>
          <a:lstStyle/>
          <a:p>
            <a:r>
              <a:rPr lang="en-US"/>
              <a:t>Disclaimer</a:t>
            </a:r>
          </a:p>
        </p:txBody>
      </p:sp>
      <p:sp>
        <p:nvSpPr>
          <p:cNvPr id="18" name="Text Placeholder 3">
            <a:extLst>
              <a:ext uri="{FF2B5EF4-FFF2-40B4-BE49-F238E27FC236}">
                <a16:creationId xmlns:a16="http://schemas.microsoft.com/office/drawing/2014/main" id="{22C41E01-EABC-C70F-EBA1-EB771EEA9E38}"/>
              </a:ext>
            </a:extLst>
          </p:cNvPr>
          <p:cNvSpPr txBox="1">
            <a:spLocks/>
          </p:cNvSpPr>
          <p:nvPr/>
        </p:nvSpPr>
        <p:spPr>
          <a:xfrm>
            <a:off x="302401" y="1952653"/>
            <a:ext cx="11352188" cy="1528502"/>
          </a:xfrm>
          <a:prstGeom prst="rect">
            <a:avLst/>
          </a:prstGeom>
        </p:spPr>
        <p:txBody>
          <a:bodyPr lIns="0" tIns="0" rIns="0" bIns="0" anchor="t"/>
          <a:lstStyle>
            <a:lvl1pPr marL="0" indent="0" algn="l" defTabSz="914400" rtl="0" eaLnBrk="1" latinLnBrk="0" hangingPunct="1">
              <a:lnSpc>
                <a:spcPct val="100000"/>
              </a:lnSpc>
              <a:spcBef>
                <a:spcPts val="0"/>
              </a:spcBef>
              <a:buFont typeface="Arial" panose="020B0604020202020204" pitchFamily="34" charset="0"/>
              <a:buNone/>
              <a:defRPr sz="2850" kern="0" spc="0" baseline="0">
                <a:solidFill>
                  <a:schemeClr val="tx1"/>
                </a:solidFill>
                <a:latin typeface="+mn-lt"/>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285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285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285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1200" kern="1200">
                <a:solidFill>
                  <a:schemeClr val="tx1"/>
                </a:solidFill>
                <a:latin typeface="+mn-lt"/>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1600"/>
              </a:spcAft>
              <a:buClrTx/>
              <a:buSzTx/>
              <a:buFont typeface="Arial" panose="020B0604020202020204" pitchFamily="34" charset="0"/>
              <a:buNone/>
              <a:tabLst/>
              <a:defRPr/>
            </a:pPr>
            <a:r>
              <a:rPr kumimoji="0" lang="en-GB" sz="1200" b="0" i="0" u="none" strike="noStrike" kern="0" cap="none" spc="0" normalizeH="0" baseline="0" noProof="0">
                <a:ln>
                  <a:noFill/>
                </a:ln>
                <a:solidFill>
                  <a:prstClr val="white"/>
                </a:solidFill>
                <a:effectLst/>
                <a:uLnTx/>
                <a:uFillTx/>
                <a:latin typeface="DM Sans"/>
                <a:ea typeface="+mn-ea"/>
                <a:cs typeface="+mn-cs"/>
              </a:rPr>
              <a:t>dsm-firmenich has used diligent care to ensure that the information provided herein is accurate and up-to-date to the best of its knowledge. However, dsm-firmenich makes no representation or warranty, either expressly or implied, of the accuracy, reliability, completeness, or suitability thereof. The information provided herein contains scientific and product information for business-to-business use and does not constitute or provide scientific or medical advice, diagnosis or recommendation for treatment options. Country or region-specific information should be considered when labelling or advertising to final consumer. In no event shall dsm-firmenich be liable for any direct or indirect damages arising from or reliance upon, or use of, any information provided herein. The content of this document is subject to change without further notice. Please contact your local dsm-firmenich representative for the latest information. All trademarks listed in this document are either (registered) trademarks of, or trademarks licensed by, the dsm-firmenich group of companies, unless explicitly stated otherwise.</a:t>
            </a:r>
          </a:p>
        </p:txBody>
      </p:sp>
      <p:sp>
        <p:nvSpPr>
          <p:cNvPr id="19" name="Title 2">
            <a:extLst>
              <a:ext uri="{FF2B5EF4-FFF2-40B4-BE49-F238E27FC236}">
                <a16:creationId xmlns:a16="http://schemas.microsoft.com/office/drawing/2014/main" id="{3E7FEA32-015C-FBB7-062E-065D650F5F68}"/>
              </a:ext>
            </a:extLst>
          </p:cNvPr>
          <p:cNvSpPr txBox="1">
            <a:spLocks/>
          </p:cNvSpPr>
          <p:nvPr/>
        </p:nvSpPr>
        <p:spPr>
          <a:xfrm>
            <a:off x="302401" y="3603454"/>
            <a:ext cx="10105856" cy="262143"/>
          </a:xfrm>
          <a:prstGeom prst="rect">
            <a:avLst/>
          </a:prstGeom>
        </p:spPr>
        <p:txBody>
          <a:bodyPr vert="horz" lIns="0" tIns="0" rIns="0" bIns="0" rtlCol="0" anchor="t">
            <a:noAutofit/>
          </a:bodyPr>
          <a:lstStyle>
            <a:lvl1pPr algn="l" defTabSz="914400" rtl="0" eaLnBrk="1" latinLnBrk="0" hangingPunct="1">
              <a:lnSpc>
                <a:spcPct val="90000"/>
              </a:lnSpc>
              <a:spcBef>
                <a:spcPct val="0"/>
              </a:spcBef>
              <a:buNone/>
              <a:defRPr sz="5700" kern="1200">
                <a:solidFill>
                  <a:schemeClr val="bg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GB" sz="1800" b="0" i="0" u="none" strike="noStrike" kern="1200" cap="none" spc="0" normalizeH="0" baseline="0" noProof="0">
                <a:ln>
                  <a:noFill/>
                </a:ln>
                <a:solidFill>
                  <a:prstClr val="white"/>
                </a:solidFill>
                <a:effectLst/>
                <a:uLnTx/>
                <a:uFillTx/>
                <a:latin typeface="DM Sans Bold"/>
                <a:ea typeface="+mj-ea"/>
                <a:cs typeface="+mj-cs"/>
              </a:rPr>
              <a:t>Disclaimer Formulation Guideline</a:t>
            </a:r>
            <a:endParaRPr kumimoji="0" lang="en-US" sz="1800" b="0" i="0" u="none" strike="noStrike" kern="1200" cap="none" spc="0" normalizeH="0" baseline="0" noProof="0">
              <a:ln>
                <a:noFill/>
              </a:ln>
              <a:solidFill>
                <a:prstClr val="white"/>
              </a:solidFill>
              <a:effectLst/>
              <a:uLnTx/>
              <a:uFillTx/>
              <a:latin typeface="DM Sans Bold"/>
              <a:ea typeface="+mj-ea"/>
              <a:cs typeface="+mj-cs"/>
            </a:endParaRPr>
          </a:p>
        </p:txBody>
      </p:sp>
      <p:sp>
        <p:nvSpPr>
          <p:cNvPr id="20" name="Text Placeholder 1">
            <a:extLst>
              <a:ext uri="{FF2B5EF4-FFF2-40B4-BE49-F238E27FC236}">
                <a16:creationId xmlns:a16="http://schemas.microsoft.com/office/drawing/2014/main" id="{CC0294DB-A1AA-D89F-2C9F-103055BB7EE0}"/>
              </a:ext>
            </a:extLst>
          </p:cNvPr>
          <p:cNvSpPr>
            <a:spLocks noGrp="1"/>
          </p:cNvSpPr>
          <p:nvPr/>
        </p:nvSpPr>
        <p:spPr>
          <a:xfrm>
            <a:off x="294000" y="4005641"/>
            <a:ext cx="11352188" cy="1442064"/>
          </a:xfrm>
          <a:prstGeom prst="rect">
            <a:avLst/>
          </a:prstGeom>
        </p:spPr>
        <p:txBody>
          <a:bodyPr vert="horz" wrap="square" lIns="0" tIns="0" rIns="0" bIns="0" rtlCol="0" anchor="b">
            <a:noAutofit/>
          </a:bodyPr>
          <a:lstStyle>
            <a:lvl1pPr marL="0" indent="0" algn="l" defTabSz="914400" rtl="0" eaLnBrk="1" latinLnBrk="0" hangingPunct="1">
              <a:lnSpc>
                <a:spcPct val="100000"/>
              </a:lnSpc>
              <a:spcBef>
                <a:spcPts val="0"/>
              </a:spcBef>
              <a:buFont typeface="Arial" panose="020B0604020202020204" pitchFamily="34" charset="0"/>
              <a:buNone/>
              <a:defRPr sz="1800" b="0" kern="0" spc="0" baseline="0">
                <a:solidFill>
                  <a:schemeClr val="tx1"/>
                </a:solidFill>
                <a:latin typeface="+mn-lt"/>
                <a:ea typeface="+mn-ea"/>
                <a:cs typeface="+mn-cs"/>
              </a:defRPr>
            </a:lvl1pPr>
            <a:lvl2pPr marL="457200" indent="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None/>
              <a:defRPr sz="2000" b="1" kern="1200">
                <a:solidFill>
                  <a:schemeClr val="tx1"/>
                </a:solidFill>
                <a:latin typeface="+mn-lt"/>
                <a:ea typeface="+mn-ea"/>
                <a:cs typeface="+mn-cs"/>
              </a:defRPr>
            </a:lvl2pPr>
            <a:lvl3pPr marL="914400" indent="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None/>
              <a:defRPr sz="1800" b="1" kern="1200">
                <a:solidFill>
                  <a:schemeClr val="tx1"/>
                </a:solidFill>
                <a:latin typeface="+mn-lt"/>
                <a:ea typeface="+mn-ea"/>
                <a:cs typeface="+mn-cs"/>
              </a:defRPr>
            </a:lvl3pPr>
            <a:lvl4pPr marL="1371600" indent="0" algn="l" defTabSz="914400" rtl="0" eaLnBrk="1" latinLnBrk="0" hangingPunct="1">
              <a:lnSpc>
                <a:spcPct val="90000"/>
              </a:lnSpc>
              <a:spcBef>
                <a:spcPts val="500"/>
              </a:spcBef>
              <a:buClr>
                <a:srgbClr val="89C7E8"/>
              </a:buClr>
              <a:buSzPct val="90000"/>
              <a:buFont typeface="Wingdings" panose="05000000000000000000" pitchFamily="2" charset="2"/>
              <a:buNone/>
              <a:defRPr sz="1600" b="1" kern="1200">
                <a:solidFill>
                  <a:schemeClr val="tx1"/>
                </a:solidFill>
                <a:latin typeface="+mn-lt"/>
                <a:ea typeface="+mn-ea"/>
                <a:cs typeface="+mn-cs"/>
              </a:defRPr>
            </a:lvl4pPr>
            <a:lvl5pPr marL="1828800" indent="0" algn="l" defTabSz="914400" rtl="0" eaLnBrk="1" latinLnBrk="0" hangingPunct="1">
              <a:lnSpc>
                <a:spcPct val="100000"/>
              </a:lnSpc>
              <a:spcBef>
                <a:spcPts val="0"/>
              </a:spcBef>
              <a:spcAft>
                <a:spcPts val="0"/>
              </a:spcAft>
              <a:buClr>
                <a:schemeClr val="accent4"/>
              </a:buClr>
              <a:buSzPct val="80000"/>
              <a:buFontTx/>
              <a:buNone/>
              <a:defRPr sz="1600" b="1" kern="1200">
                <a:solidFill>
                  <a:schemeClr val="tx1"/>
                </a:solidFill>
                <a:latin typeface="+mn-lt"/>
                <a:ea typeface="+mn-ea"/>
                <a:cs typeface="+mn-cs"/>
              </a:defRPr>
            </a:lvl5pPr>
            <a:lvl6pPr marL="2286000" indent="0" algn="l" defTabSz="914400" rtl="0" eaLnBrk="1" latinLnBrk="0" hangingPunct="1">
              <a:lnSpc>
                <a:spcPct val="90000"/>
              </a:lnSpc>
              <a:spcBef>
                <a:spcPts val="500"/>
              </a:spcBef>
              <a:spcAft>
                <a:spcPts val="400"/>
              </a:spcAft>
              <a:buClr>
                <a:schemeClr val="accent4"/>
              </a:buClr>
              <a:buSzPct val="80000"/>
              <a:buFontTx/>
              <a:buNone/>
              <a:defRPr sz="1600" b="1" kern="1200">
                <a:solidFill>
                  <a:schemeClr val="tx1"/>
                </a:solidFill>
                <a:latin typeface="+mn-lt"/>
                <a:ea typeface="+mn-ea"/>
                <a:cs typeface="+mn-cs"/>
              </a:defRPr>
            </a:lvl6pPr>
            <a:lvl7pPr marL="2743200" indent="0" algn="l" defTabSz="914400" rtl="0" eaLnBrk="1" latinLnBrk="0" hangingPunct="1">
              <a:lnSpc>
                <a:spcPct val="90000"/>
              </a:lnSpc>
              <a:spcBef>
                <a:spcPts val="500"/>
              </a:spcBef>
              <a:spcAft>
                <a:spcPts val="400"/>
              </a:spcAft>
              <a:buSzPct val="80000"/>
              <a:buFontTx/>
              <a:buNone/>
              <a:defRPr sz="1600" b="1"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1200" b="0" i="0" u="none" strike="noStrike" kern="0" cap="none" spc="0" normalizeH="0" baseline="0" noProof="0">
                <a:ln>
                  <a:noFill/>
                </a:ln>
                <a:solidFill>
                  <a:prstClr val="white"/>
                </a:solidFill>
                <a:effectLst/>
                <a:uLnTx/>
                <a:uFillTx/>
                <a:latin typeface="DM Sans"/>
                <a:ea typeface="+mn-ea"/>
                <a:cs typeface="+mn-cs"/>
              </a:rPr>
              <a:t>The information provided herein is provided for information purposes only and has been prepared by </a:t>
            </a:r>
            <a:r>
              <a:rPr kumimoji="0" lang="en-US" sz="1200" b="0" i="0" u="none" strike="noStrike" kern="0" cap="none" spc="0" normalizeH="0" baseline="0" noProof="0" err="1">
                <a:ln>
                  <a:noFill/>
                </a:ln>
                <a:solidFill>
                  <a:prstClr val="white"/>
                </a:solidFill>
                <a:effectLst/>
                <a:uLnTx/>
                <a:uFillTx/>
                <a:latin typeface="DM Sans"/>
                <a:ea typeface="+mn-ea"/>
                <a:cs typeface="+mn-cs"/>
              </a:rPr>
              <a:t>dsm-firmenich</a:t>
            </a:r>
            <a:r>
              <a:rPr kumimoji="0" lang="en-US" sz="1200" b="0" i="0" u="none" strike="noStrike" kern="0" cap="none" spc="0" normalizeH="0" baseline="0" noProof="0">
                <a:ln>
                  <a:noFill/>
                </a:ln>
                <a:solidFill>
                  <a:prstClr val="white"/>
                </a:solidFill>
                <a:effectLst/>
                <a:uLnTx/>
                <a:uFillTx/>
                <a:latin typeface="DM Sans"/>
                <a:ea typeface="+mn-ea"/>
                <a:cs typeface="+mn-cs"/>
              </a:rPr>
              <a:t> in accordance with its own methodology. </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1200" b="0" i="0" u="none" strike="noStrike" kern="0" cap="none" spc="0" normalizeH="0" baseline="0" noProof="0" err="1">
                <a:ln>
                  <a:noFill/>
                </a:ln>
                <a:solidFill>
                  <a:prstClr val="white"/>
                </a:solidFill>
                <a:effectLst/>
                <a:uLnTx/>
                <a:uFillTx/>
                <a:latin typeface="DM Sans"/>
                <a:ea typeface="+mn-ea"/>
                <a:cs typeface="+mn-cs"/>
              </a:rPr>
              <a:t>dsm-firmenich</a:t>
            </a:r>
            <a:r>
              <a:rPr kumimoji="0" lang="en-US" sz="1200" b="0" i="0" u="none" strike="noStrike" kern="0" cap="none" spc="0" normalizeH="0" baseline="0" noProof="0">
                <a:ln>
                  <a:noFill/>
                </a:ln>
                <a:solidFill>
                  <a:prstClr val="white"/>
                </a:solidFill>
                <a:effectLst/>
                <a:uLnTx/>
                <a:uFillTx/>
                <a:latin typeface="DM Sans"/>
                <a:ea typeface="+mn-ea"/>
                <a:cs typeface="+mn-cs"/>
              </a:rPr>
              <a:t> has used diligent care to ensure that it is accurate and up-to-date, however, </a:t>
            </a:r>
            <a:r>
              <a:rPr kumimoji="0" lang="en-US" sz="1200" b="0" i="0" u="none" strike="noStrike" kern="0" cap="none" spc="0" normalizeH="0" baseline="0" noProof="0" err="1">
                <a:ln>
                  <a:noFill/>
                </a:ln>
                <a:solidFill>
                  <a:prstClr val="white"/>
                </a:solidFill>
                <a:effectLst/>
                <a:uLnTx/>
                <a:uFillTx/>
                <a:latin typeface="DM Sans"/>
                <a:ea typeface="+mn-ea"/>
                <a:cs typeface="+mn-cs"/>
              </a:rPr>
              <a:t>dsm-firmenich</a:t>
            </a:r>
            <a:r>
              <a:rPr kumimoji="0" lang="en-US" sz="1200" b="0" i="0" u="none" strike="noStrike" kern="0" cap="none" spc="0" normalizeH="0" baseline="0" noProof="0">
                <a:ln>
                  <a:noFill/>
                </a:ln>
                <a:solidFill>
                  <a:prstClr val="white"/>
                </a:solidFill>
                <a:effectLst/>
                <a:uLnTx/>
                <a:uFillTx/>
                <a:latin typeface="DM Sans"/>
                <a:ea typeface="+mn-ea"/>
                <a:cs typeface="+mn-cs"/>
              </a:rPr>
              <a:t> makes no representation or warranty, either expressly or implied, of the accuracy, reliability, or completeness thereof. In no event shall </a:t>
            </a:r>
            <a:r>
              <a:rPr kumimoji="0" lang="en-US" sz="1200" b="0" i="0" u="none" strike="noStrike" kern="0" cap="none" spc="0" normalizeH="0" baseline="0" noProof="0" err="1">
                <a:ln>
                  <a:noFill/>
                </a:ln>
                <a:solidFill>
                  <a:prstClr val="white"/>
                </a:solidFill>
                <a:effectLst/>
                <a:uLnTx/>
                <a:uFillTx/>
                <a:latin typeface="DM Sans"/>
                <a:ea typeface="+mn-ea"/>
                <a:cs typeface="+mn-cs"/>
              </a:rPr>
              <a:t>dsm-firmenich</a:t>
            </a:r>
            <a:r>
              <a:rPr kumimoji="0" lang="en-US" sz="1200" b="0" i="0" u="none" strike="noStrike" kern="0" cap="none" spc="0" normalizeH="0" baseline="0" noProof="0">
                <a:ln>
                  <a:noFill/>
                </a:ln>
                <a:solidFill>
                  <a:prstClr val="white"/>
                </a:solidFill>
                <a:effectLst/>
                <a:uLnTx/>
                <a:uFillTx/>
                <a:latin typeface="DM Sans"/>
                <a:ea typeface="+mn-ea"/>
                <a:cs typeface="+mn-cs"/>
              </a:rPr>
              <a:t> be liable for any damages arising from or reliance upon, or use of, any information provided herein. Further, </a:t>
            </a:r>
            <a:r>
              <a:rPr kumimoji="0" lang="en-US" sz="1200" b="0" i="0" u="none" strike="noStrike" kern="0" cap="none" spc="0" normalizeH="0" baseline="0" noProof="0" err="1">
                <a:ln>
                  <a:noFill/>
                </a:ln>
                <a:solidFill>
                  <a:prstClr val="white"/>
                </a:solidFill>
                <a:effectLst/>
                <a:uLnTx/>
                <a:uFillTx/>
                <a:latin typeface="DM Sans"/>
                <a:ea typeface="+mn-ea"/>
                <a:cs typeface="+mn-cs"/>
              </a:rPr>
              <a:t>dsm-firmenich</a:t>
            </a:r>
            <a:r>
              <a:rPr kumimoji="0" lang="en-US" sz="1200" b="0" i="0" u="none" strike="noStrike" kern="0" cap="none" spc="0" normalizeH="0" baseline="0" noProof="0">
                <a:ln>
                  <a:noFill/>
                </a:ln>
                <a:solidFill>
                  <a:prstClr val="white"/>
                </a:solidFill>
                <a:effectLst/>
                <a:uLnTx/>
                <a:uFillTx/>
                <a:latin typeface="DM Sans"/>
                <a:ea typeface="+mn-ea"/>
                <a:cs typeface="+mn-cs"/>
              </a:rPr>
              <a:t> shall not bear any liability for the application and/or use of any processed material containing its product(s). The formulation of the finished product is the customer’s sole responsibility. It is the customer’s responsibility to determine the suitability of </a:t>
            </a:r>
            <a:r>
              <a:rPr kumimoji="0" lang="en-US" sz="1200" b="0" i="0" u="none" strike="noStrike" kern="0" cap="none" spc="0" normalizeH="0" baseline="0" noProof="0" err="1">
                <a:ln>
                  <a:noFill/>
                </a:ln>
                <a:solidFill>
                  <a:prstClr val="white"/>
                </a:solidFill>
                <a:effectLst/>
                <a:uLnTx/>
                <a:uFillTx/>
                <a:latin typeface="DM Sans"/>
                <a:ea typeface="+mn-ea"/>
                <a:cs typeface="+mn-cs"/>
              </a:rPr>
              <a:t>dsm-firmenich’s</a:t>
            </a:r>
            <a:r>
              <a:rPr kumimoji="0" lang="en-US" sz="1200" b="0" i="0" u="none" strike="noStrike" kern="0" cap="none" spc="0" normalizeH="0" baseline="0" noProof="0">
                <a:ln>
                  <a:noFill/>
                </a:ln>
                <a:solidFill>
                  <a:prstClr val="white"/>
                </a:solidFill>
                <a:effectLst/>
                <a:uLnTx/>
                <a:uFillTx/>
                <a:latin typeface="DM Sans"/>
                <a:ea typeface="+mn-ea"/>
                <a:cs typeface="+mn-cs"/>
              </a:rPr>
              <a:t> products regarding user specific purposes, assess compatibility and stability of their finished product(s) and to ensure compliance of their finished product(s) with relevant laws and regulations. Any product, marketing or other claims made by customer are its sole responsibility. The content of this document is subject to change without further notice. Please contact your local </a:t>
            </a:r>
            <a:r>
              <a:rPr kumimoji="0" lang="en-US" sz="1200" b="0" i="0" u="none" strike="noStrike" kern="0" cap="none" spc="0" normalizeH="0" baseline="0" noProof="0" err="1">
                <a:ln>
                  <a:noFill/>
                </a:ln>
                <a:solidFill>
                  <a:prstClr val="white"/>
                </a:solidFill>
                <a:effectLst/>
                <a:uLnTx/>
                <a:uFillTx/>
                <a:latin typeface="DM Sans"/>
                <a:ea typeface="+mn-ea"/>
                <a:cs typeface="+mn-cs"/>
              </a:rPr>
              <a:t>dsm-firmenich</a:t>
            </a:r>
            <a:r>
              <a:rPr kumimoji="0" lang="en-US" sz="1200" b="0" i="0" u="none" strike="noStrike" kern="0" cap="none" spc="0" normalizeH="0" baseline="0" noProof="0">
                <a:ln>
                  <a:noFill/>
                </a:ln>
                <a:solidFill>
                  <a:prstClr val="white"/>
                </a:solidFill>
                <a:effectLst/>
                <a:uLnTx/>
                <a:uFillTx/>
                <a:latin typeface="DM Sans"/>
                <a:ea typeface="+mn-ea"/>
                <a:cs typeface="+mn-cs"/>
              </a:rPr>
              <a:t> representative for further details. © </a:t>
            </a:r>
            <a:r>
              <a:rPr lang="en-US" sz="1200">
                <a:solidFill>
                  <a:schemeClr val="bg1"/>
                </a:solidFill>
              </a:rPr>
              <a:t>2025 </a:t>
            </a:r>
            <a:r>
              <a:rPr lang="en-US" sz="1200" err="1">
                <a:solidFill>
                  <a:schemeClr val="bg1"/>
                </a:solidFill>
              </a:rPr>
              <a:t>dsm-firmenich</a:t>
            </a:r>
            <a:r>
              <a:rPr lang="en-US" sz="1200">
                <a:solidFill>
                  <a:schemeClr val="bg1"/>
                </a:solidFill>
              </a:rPr>
              <a:t> group.</a:t>
            </a:r>
            <a:endParaRPr kumimoji="0" lang="en-US" sz="1200" b="0" i="0" u="none" strike="noStrike" kern="0" cap="none" spc="0" normalizeH="0" baseline="0" noProof="0">
              <a:ln>
                <a:noFill/>
              </a:ln>
              <a:solidFill>
                <a:prstClr val="white"/>
              </a:solidFill>
              <a:effectLst/>
              <a:uLnTx/>
              <a:uFillTx/>
              <a:latin typeface="DM Sans"/>
              <a:ea typeface="+mn-ea"/>
              <a:cs typeface="+mn-cs"/>
            </a:endParaRPr>
          </a:p>
        </p:txBody>
      </p:sp>
    </p:spTree>
    <p:extLst>
      <p:ext uri="{BB962C8B-B14F-4D97-AF65-F5344CB8AC3E}">
        <p14:creationId xmlns:p14="http://schemas.microsoft.com/office/powerpoint/2010/main" val="69076275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36133190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AD26E403-32C1-BDBE-47D5-D2E3C8E99A62}"/>
              </a:ext>
            </a:extLst>
          </p:cNvPr>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EC50C849-B97A-2B45-B78A-6D9C352F693C}" type="slidenum">
              <a:rPr kumimoji="0" lang="en-US" sz="1300" b="0" i="0" u="none" strike="noStrike" kern="1200" cap="none" spc="0" normalizeH="0" baseline="0" noProof="0" smtClean="0">
                <a:ln>
                  <a:noFill/>
                </a:ln>
                <a:solidFill>
                  <a:prstClr val="black"/>
                </a:solidFill>
                <a:effectLst/>
                <a:uLnTx/>
                <a:uFillTx/>
                <a:latin typeface="DM Sans"/>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24</a:t>
            </a:fld>
            <a:endParaRPr kumimoji="0" lang="en-US" sz="1300" b="0" i="0" u="none" strike="noStrike" kern="1200" cap="none" spc="0" normalizeH="0" baseline="0" noProof="0">
              <a:ln>
                <a:noFill/>
              </a:ln>
              <a:solidFill>
                <a:prstClr val="black"/>
              </a:solidFill>
              <a:effectLst/>
              <a:uLnTx/>
              <a:uFillTx/>
              <a:latin typeface="DM Sans"/>
              <a:ea typeface="+mn-ea"/>
              <a:cs typeface="+mn-cs"/>
            </a:endParaRPr>
          </a:p>
        </p:txBody>
      </p:sp>
      <p:sp>
        <p:nvSpPr>
          <p:cNvPr id="3" name="Text Placeholder 2">
            <a:extLst>
              <a:ext uri="{FF2B5EF4-FFF2-40B4-BE49-F238E27FC236}">
                <a16:creationId xmlns:a16="http://schemas.microsoft.com/office/drawing/2014/main" id="{76F78578-78AF-B298-3E03-98DF5C7C3846}"/>
              </a:ext>
            </a:extLst>
          </p:cNvPr>
          <p:cNvSpPr>
            <a:spLocks noGrp="1"/>
          </p:cNvSpPr>
          <p:nvPr>
            <p:ph type="body" idx="11"/>
          </p:nvPr>
        </p:nvSpPr>
        <p:spPr/>
        <p:txBody>
          <a:bodyPr/>
          <a:lstStyle/>
          <a:p>
            <a:r>
              <a:rPr lang="en-US" b="0">
                <a:solidFill>
                  <a:srgbClr val="084337"/>
                </a:solidFill>
              </a:rPr>
              <a:t>A special growth by photobioreactors, for maximum quality &amp; sustainability</a:t>
            </a:r>
          </a:p>
        </p:txBody>
      </p:sp>
      <p:sp>
        <p:nvSpPr>
          <p:cNvPr id="4" name="Title 3">
            <a:extLst>
              <a:ext uri="{FF2B5EF4-FFF2-40B4-BE49-F238E27FC236}">
                <a16:creationId xmlns:a16="http://schemas.microsoft.com/office/drawing/2014/main" id="{229E1F93-12B7-5BA4-370A-7909D98AF3AB}"/>
              </a:ext>
            </a:extLst>
          </p:cNvPr>
          <p:cNvSpPr>
            <a:spLocks noGrp="1"/>
          </p:cNvSpPr>
          <p:nvPr>
            <p:ph type="title"/>
          </p:nvPr>
        </p:nvSpPr>
        <p:spPr/>
        <p:txBody>
          <a:bodyPr/>
          <a:lstStyle/>
          <a:p>
            <a:r>
              <a:rPr lang="en-US" sz="2400"/>
              <a:t>The production process</a:t>
            </a:r>
          </a:p>
        </p:txBody>
      </p:sp>
      <p:sp>
        <p:nvSpPr>
          <p:cNvPr id="8" name="Text Box 18">
            <a:extLst>
              <a:ext uri="{FF2B5EF4-FFF2-40B4-BE49-F238E27FC236}">
                <a16:creationId xmlns:a16="http://schemas.microsoft.com/office/drawing/2014/main" id="{5EAC54D1-FD81-1D36-836E-05E3B5A04A18}"/>
              </a:ext>
            </a:extLst>
          </p:cNvPr>
          <p:cNvSpPr txBox="1">
            <a:spLocks noChangeArrowheads="1"/>
          </p:cNvSpPr>
          <p:nvPr/>
        </p:nvSpPr>
        <p:spPr bwMode="auto">
          <a:xfrm>
            <a:off x="8292347" y="1843950"/>
            <a:ext cx="3421338" cy="31700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spAutoFit/>
          </a:bodyPr>
          <a:lstStyle>
            <a:lvl1pPr eaLnBrk="0" hangingPunct="0">
              <a:tabLst>
                <a:tab pos="263525" algn="l"/>
              </a:tabLst>
              <a:defRPr>
                <a:solidFill>
                  <a:schemeClr val="tx1"/>
                </a:solidFill>
                <a:latin typeface="Trebuchet MS" pitchFamily="34" charset="0"/>
                <a:cs typeface="Arial" charset="0"/>
              </a:defRPr>
            </a:lvl1pPr>
            <a:lvl2pPr marL="742950" indent="-285750" eaLnBrk="0" hangingPunct="0">
              <a:tabLst>
                <a:tab pos="263525" algn="l"/>
              </a:tabLst>
              <a:defRPr>
                <a:solidFill>
                  <a:schemeClr val="tx1"/>
                </a:solidFill>
                <a:latin typeface="Trebuchet MS" pitchFamily="34" charset="0"/>
                <a:cs typeface="Arial" charset="0"/>
              </a:defRPr>
            </a:lvl2pPr>
            <a:lvl3pPr marL="1143000" indent="-228600" eaLnBrk="0" hangingPunct="0">
              <a:tabLst>
                <a:tab pos="263525" algn="l"/>
              </a:tabLst>
              <a:defRPr>
                <a:solidFill>
                  <a:schemeClr val="tx1"/>
                </a:solidFill>
                <a:latin typeface="Trebuchet MS" pitchFamily="34" charset="0"/>
                <a:cs typeface="Arial" charset="0"/>
              </a:defRPr>
            </a:lvl3pPr>
            <a:lvl4pPr marL="1600200" indent="-228600" eaLnBrk="0" hangingPunct="0">
              <a:tabLst>
                <a:tab pos="263525" algn="l"/>
              </a:tabLst>
              <a:defRPr>
                <a:solidFill>
                  <a:schemeClr val="tx1"/>
                </a:solidFill>
                <a:latin typeface="Trebuchet MS" pitchFamily="34" charset="0"/>
                <a:cs typeface="Arial" charset="0"/>
              </a:defRPr>
            </a:lvl4pPr>
            <a:lvl5pPr marL="2057400" indent="-228600" eaLnBrk="0" hangingPunct="0">
              <a:tabLst>
                <a:tab pos="263525" algn="l"/>
              </a:tabLst>
              <a:defRPr>
                <a:solidFill>
                  <a:schemeClr val="tx1"/>
                </a:solidFill>
                <a:latin typeface="Trebuchet MS" pitchFamily="34" charset="0"/>
                <a:cs typeface="Arial" charset="0"/>
              </a:defRPr>
            </a:lvl5pPr>
            <a:lvl6pPr marL="2514600" indent="-228600" eaLnBrk="0" fontAlgn="base" hangingPunct="0">
              <a:spcBef>
                <a:spcPct val="0"/>
              </a:spcBef>
              <a:spcAft>
                <a:spcPct val="0"/>
              </a:spcAft>
              <a:tabLst>
                <a:tab pos="263525" algn="l"/>
              </a:tabLst>
              <a:defRPr>
                <a:solidFill>
                  <a:schemeClr val="tx1"/>
                </a:solidFill>
                <a:latin typeface="Trebuchet MS" pitchFamily="34" charset="0"/>
                <a:cs typeface="Arial" charset="0"/>
              </a:defRPr>
            </a:lvl6pPr>
            <a:lvl7pPr marL="2971800" indent="-228600" eaLnBrk="0" fontAlgn="base" hangingPunct="0">
              <a:spcBef>
                <a:spcPct val="0"/>
              </a:spcBef>
              <a:spcAft>
                <a:spcPct val="0"/>
              </a:spcAft>
              <a:tabLst>
                <a:tab pos="263525" algn="l"/>
              </a:tabLst>
              <a:defRPr>
                <a:solidFill>
                  <a:schemeClr val="tx1"/>
                </a:solidFill>
                <a:latin typeface="Trebuchet MS" pitchFamily="34" charset="0"/>
                <a:cs typeface="Arial" charset="0"/>
              </a:defRPr>
            </a:lvl7pPr>
            <a:lvl8pPr marL="3429000" indent="-228600" eaLnBrk="0" fontAlgn="base" hangingPunct="0">
              <a:spcBef>
                <a:spcPct val="0"/>
              </a:spcBef>
              <a:spcAft>
                <a:spcPct val="0"/>
              </a:spcAft>
              <a:tabLst>
                <a:tab pos="263525" algn="l"/>
              </a:tabLst>
              <a:defRPr>
                <a:solidFill>
                  <a:schemeClr val="tx1"/>
                </a:solidFill>
                <a:latin typeface="Trebuchet MS" pitchFamily="34" charset="0"/>
                <a:cs typeface="Arial" charset="0"/>
              </a:defRPr>
            </a:lvl8pPr>
            <a:lvl9pPr marL="3886200" indent="-228600" eaLnBrk="0" fontAlgn="base" hangingPunct="0">
              <a:spcBef>
                <a:spcPct val="0"/>
              </a:spcBef>
              <a:spcAft>
                <a:spcPct val="0"/>
              </a:spcAft>
              <a:tabLst>
                <a:tab pos="263525" algn="l"/>
              </a:tabLst>
              <a:defRPr>
                <a:solidFill>
                  <a:schemeClr val="tx1"/>
                </a:solidFill>
                <a:latin typeface="Trebuchet MS" pitchFamily="34" charset="0"/>
                <a:cs typeface="Arial" charset="0"/>
              </a:defRPr>
            </a:lvl9pPr>
          </a:lstStyle>
          <a:p>
            <a:pPr marL="274320" marR="0" lvl="0" indent="-274320" algn="l" defTabSz="914400" rtl="0" eaLnBrk="1" fontAlgn="auto" latinLnBrk="0" hangingPunct="1">
              <a:lnSpc>
                <a:spcPct val="100000"/>
              </a:lnSpc>
              <a:spcBef>
                <a:spcPts val="0"/>
              </a:spcBef>
              <a:spcAft>
                <a:spcPts val="1200"/>
              </a:spcAft>
              <a:buClr>
                <a:srgbClr val="084337"/>
              </a:buClr>
              <a:buSzPct val="140000"/>
              <a:buFont typeface="Arial" panose="020B0604020202020204" pitchFamily="34" charset="0"/>
              <a:buChar char="•"/>
              <a:tabLst>
                <a:tab pos="263525" algn="l"/>
              </a:tabLst>
              <a:defRPr/>
            </a:pPr>
            <a:r>
              <a:rPr kumimoji="0" lang="en-US" sz="1600" b="0" i="0" u="none" strike="noStrike" kern="1200" cap="none" spc="0" normalizeH="0" baseline="0" noProof="0">
                <a:ln>
                  <a:noFill/>
                </a:ln>
                <a:solidFill>
                  <a:srgbClr val="000000"/>
                </a:solidFill>
                <a:effectLst/>
                <a:uLnTx/>
                <a:uFillTx/>
                <a:latin typeface="DM Sans"/>
                <a:ea typeface="Fira Sans" panose="020B0503050000020004" pitchFamily="34" charset="0"/>
                <a:cs typeface="Arial" charset="0"/>
              </a:rPr>
              <a:t>Maximizes the optimal </a:t>
            </a:r>
            <a:br>
              <a:rPr kumimoji="0" lang="en-US" sz="1600" b="0" i="0" u="none" strike="noStrike" kern="1200" cap="none" spc="0" normalizeH="0" baseline="0" noProof="0">
                <a:ln>
                  <a:noFill/>
                </a:ln>
                <a:solidFill>
                  <a:srgbClr val="000000"/>
                </a:solidFill>
                <a:effectLst/>
                <a:uLnTx/>
                <a:uFillTx/>
                <a:latin typeface="DM Sans"/>
                <a:ea typeface="Fira Sans" panose="020B0503050000020004" pitchFamily="34" charset="0"/>
                <a:cs typeface="Arial" charset="0"/>
              </a:rPr>
            </a:br>
            <a:r>
              <a:rPr kumimoji="0" lang="en-US" sz="1600" b="0" i="0" u="none" strike="noStrike" kern="1200" cap="none" spc="0" normalizeH="0" baseline="0" noProof="0">
                <a:ln>
                  <a:noFill/>
                </a:ln>
                <a:solidFill>
                  <a:srgbClr val="000000"/>
                </a:solidFill>
                <a:effectLst/>
                <a:uLnTx/>
                <a:uFillTx/>
                <a:latin typeface="DM Sans"/>
                <a:ea typeface="Fira Sans" panose="020B0503050000020004" pitchFamily="34" charset="0"/>
                <a:cs typeface="Arial" charset="0"/>
              </a:rPr>
              <a:t>growth conditions by </a:t>
            </a:r>
            <a:br>
              <a:rPr kumimoji="0" lang="en-US" sz="1600" b="0" i="0" u="none" strike="noStrike" kern="1200" cap="none" spc="0" normalizeH="0" baseline="0" noProof="0">
                <a:ln>
                  <a:noFill/>
                </a:ln>
                <a:solidFill>
                  <a:srgbClr val="000000"/>
                </a:solidFill>
                <a:effectLst/>
                <a:uLnTx/>
                <a:uFillTx/>
                <a:latin typeface="DM Sans"/>
                <a:ea typeface="Fira Sans" panose="020B0503050000020004" pitchFamily="34" charset="0"/>
                <a:cs typeface="Arial" charset="0"/>
              </a:rPr>
            </a:br>
            <a:r>
              <a:rPr kumimoji="0" lang="en-US" sz="1600" b="0" i="0" u="none" strike="noStrike" kern="1200" cap="none" spc="0" normalizeH="0" baseline="0" noProof="0">
                <a:ln>
                  <a:noFill/>
                </a:ln>
                <a:solidFill>
                  <a:srgbClr val="000000"/>
                </a:solidFill>
                <a:effectLst/>
                <a:uLnTx/>
                <a:uFillTx/>
                <a:latin typeface="DM Sans"/>
                <a:ea typeface="Fira Sans" panose="020B0503050000020004" pitchFamily="34" charset="0"/>
                <a:cs typeface="Arial" charset="0"/>
              </a:rPr>
              <a:t>providing sufficient light and minimizes the contamination risk: </a:t>
            </a:r>
            <a:r>
              <a:rPr kumimoji="0" lang="en-US" sz="1600" b="1" i="0" u="none" strike="noStrike" kern="1200" cap="none" spc="0" normalizeH="0" baseline="0" noProof="0">
                <a:ln>
                  <a:noFill/>
                </a:ln>
                <a:solidFill>
                  <a:srgbClr val="000000"/>
                </a:solidFill>
                <a:effectLst/>
                <a:uLnTx/>
                <a:uFillTx/>
                <a:latin typeface="DM Sans"/>
                <a:ea typeface="Fira Sans" panose="020B0503050000020004" pitchFamily="34" charset="0"/>
                <a:cs typeface="Arial" charset="0"/>
              </a:rPr>
              <a:t>purity, high quality and high content of active substances </a:t>
            </a:r>
            <a:r>
              <a:rPr kumimoji="0" lang="en-US" sz="1600" b="0" i="0" u="none" strike="noStrike" kern="1200" cap="none" spc="0" normalizeH="0" baseline="0" noProof="0">
                <a:ln>
                  <a:noFill/>
                </a:ln>
                <a:solidFill>
                  <a:srgbClr val="000000"/>
                </a:solidFill>
                <a:effectLst/>
                <a:uLnTx/>
                <a:uFillTx/>
                <a:latin typeface="DM Sans"/>
                <a:ea typeface="Fira Sans" panose="020B0503050000020004" pitchFamily="34" charset="0"/>
                <a:cs typeface="Arial" charset="0"/>
              </a:rPr>
              <a:t>are ensured</a:t>
            </a:r>
          </a:p>
          <a:p>
            <a:pPr marL="274320" marR="0" lvl="0" indent="-274320" algn="l" defTabSz="914400" rtl="0" eaLnBrk="1" fontAlgn="auto" latinLnBrk="0" hangingPunct="1">
              <a:lnSpc>
                <a:spcPct val="100000"/>
              </a:lnSpc>
              <a:spcBef>
                <a:spcPts val="0"/>
              </a:spcBef>
              <a:spcAft>
                <a:spcPts val="1200"/>
              </a:spcAft>
              <a:buClr>
                <a:srgbClr val="084337"/>
              </a:buClr>
              <a:buSzPct val="140000"/>
              <a:buFont typeface="Arial" panose="020B0604020202020204" pitchFamily="34" charset="0"/>
              <a:buChar char="•"/>
              <a:tabLst>
                <a:tab pos="263525" algn="l"/>
              </a:tabLst>
              <a:defRPr/>
            </a:pPr>
            <a:r>
              <a:rPr kumimoji="0" lang="en-US" sz="1600" b="0" i="0" u="none" strike="noStrike" kern="1200" cap="none" spc="0" normalizeH="0" baseline="0" noProof="0">
                <a:ln>
                  <a:noFill/>
                </a:ln>
                <a:solidFill>
                  <a:srgbClr val="000000"/>
                </a:solidFill>
                <a:effectLst/>
                <a:uLnTx/>
                <a:uFillTx/>
                <a:latin typeface="DM Sans"/>
                <a:ea typeface="Fira Sans" panose="020B0503050000020004" pitchFamily="34" charset="0"/>
                <a:cs typeface="Arial" charset="0"/>
              </a:rPr>
              <a:t>Enables standardization</a:t>
            </a:r>
          </a:p>
          <a:p>
            <a:pPr marL="274320" marR="0" lvl="0" indent="-274320" algn="l" defTabSz="914400" rtl="0" eaLnBrk="1" fontAlgn="auto" latinLnBrk="0" hangingPunct="1">
              <a:lnSpc>
                <a:spcPct val="100000"/>
              </a:lnSpc>
              <a:spcBef>
                <a:spcPts val="0"/>
              </a:spcBef>
              <a:spcAft>
                <a:spcPts val="1200"/>
              </a:spcAft>
              <a:buClr>
                <a:srgbClr val="084337"/>
              </a:buClr>
              <a:buSzPct val="140000"/>
              <a:buFont typeface="Arial" panose="020B0604020202020204" pitchFamily="34" charset="0"/>
              <a:buChar char="•"/>
              <a:tabLst>
                <a:tab pos="263525" algn="l"/>
              </a:tabLst>
              <a:defRPr/>
            </a:pPr>
            <a:r>
              <a:rPr kumimoji="0" lang="en-US" sz="1600" b="0" i="0" u="none" strike="noStrike" kern="1200" cap="none" spc="0" normalizeH="0" baseline="0" noProof="0">
                <a:ln>
                  <a:noFill/>
                </a:ln>
                <a:solidFill>
                  <a:srgbClr val="000000"/>
                </a:solidFill>
                <a:effectLst/>
                <a:uLnTx/>
                <a:uFillTx/>
                <a:latin typeface="DM Sans"/>
                <a:ea typeface="Fira Sans" panose="020B0503050000020004" pitchFamily="34" charset="0"/>
                <a:cs typeface="Arial" charset="0"/>
              </a:rPr>
              <a:t>Respects biodiversity</a:t>
            </a:r>
          </a:p>
          <a:p>
            <a:pPr marL="274320" marR="0" lvl="0" indent="-274320" algn="l" defTabSz="914400" rtl="0" eaLnBrk="1" fontAlgn="auto" latinLnBrk="0" hangingPunct="1">
              <a:lnSpc>
                <a:spcPct val="100000"/>
              </a:lnSpc>
              <a:spcBef>
                <a:spcPts val="0"/>
              </a:spcBef>
              <a:spcAft>
                <a:spcPts val="1200"/>
              </a:spcAft>
              <a:buClr>
                <a:srgbClr val="084337"/>
              </a:buClr>
              <a:buSzPct val="140000"/>
              <a:buFont typeface="Arial" panose="020B0604020202020204" pitchFamily="34" charset="0"/>
              <a:buChar char="•"/>
              <a:tabLst>
                <a:tab pos="263525" algn="l"/>
              </a:tabLst>
              <a:defRPr/>
            </a:pPr>
            <a:r>
              <a:rPr kumimoji="0" lang="en-US" sz="1600" b="0" i="0" u="none" strike="noStrike" kern="1200" cap="none" spc="0" normalizeH="0" baseline="0" noProof="0">
                <a:ln>
                  <a:noFill/>
                </a:ln>
                <a:solidFill>
                  <a:srgbClr val="000000"/>
                </a:solidFill>
                <a:effectLst/>
                <a:uLnTx/>
                <a:uFillTx/>
                <a:latin typeface="DM Sans"/>
                <a:ea typeface="Fira Sans" panose="020B0503050000020004" pitchFamily="34" charset="0"/>
                <a:cs typeface="Arial" charset="0"/>
              </a:rPr>
              <a:t>High level of renewable sources of energy</a:t>
            </a:r>
          </a:p>
        </p:txBody>
      </p:sp>
      <p:grpSp>
        <p:nvGrpSpPr>
          <p:cNvPr id="12" name="Group 11">
            <a:extLst>
              <a:ext uri="{FF2B5EF4-FFF2-40B4-BE49-F238E27FC236}">
                <a16:creationId xmlns:a16="http://schemas.microsoft.com/office/drawing/2014/main" id="{549CAB20-8FC2-9DBE-C2E0-44B0E0F91B64}"/>
              </a:ext>
            </a:extLst>
          </p:cNvPr>
          <p:cNvGrpSpPr/>
          <p:nvPr/>
        </p:nvGrpSpPr>
        <p:grpSpPr>
          <a:xfrm>
            <a:off x="661012" y="1447435"/>
            <a:ext cx="6696348" cy="4449792"/>
            <a:chOff x="1086347" y="1409937"/>
            <a:chExt cx="6696348" cy="4449792"/>
          </a:xfrm>
        </p:grpSpPr>
        <p:pic>
          <p:nvPicPr>
            <p:cNvPr id="7" name="Picture 6">
              <a:extLst>
                <a:ext uri="{FF2B5EF4-FFF2-40B4-BE49-F238E27FC236}">
                  <a16:creationId xmlns:a16="http://schemas.microsoft.com/office/drawing/2014/main" id="{C11BB9EA-482C-7212-34FC-CB31C151226D}"/>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1086347" y="1703068"/>
              <a:ext cx="6696348" cy="3766696"/>
            </a:xfrm>
            <a:prstGeom prst="rect">
              <a:avLst/>
            </a:prstGeom>
          </p:spPr>
        </p:pic>
        <p:sp>
          <p:nvSpPr>
            <p:cNvPr id="9" name="Text Box 11">
              <a:extLst>
                <a:ext uri="{FF2B5EF4-FFF2-40B4-BE49-F238E27FC236}">
                  <a16:creationId xmlns:a16="http://schemas.microsoft.com/office/drawing/2014/main" id="{2B8C93E9-D996-B4CA-7F3C-61C2C23E09EA}"/>
                </a:ext>
              </a:extLst>
            </p:cNvPr>
            <p:cNvSpPr txBox="1">
              <a:spLocks noChangeArrowheads="1"/>
            </p:cNvSpPr>
            <p:nvPr/>
          </p:nvSpPr>
          <p:spPr bwMode="auto">
            <a:xfrm>
              <a:off x="1528907" y="1409937"/>
              <a:ext cx="1590496" cy="432000"/>
            </a:xfrm>
            <a:prstGeom prst="rect">
              <a:avLst/>
            </a:prstGeom>
            <a:noFill/>
            <a:ln>
              <a:noFill/>
            </a:ln>
            <a:effectLst/>
          </p:spPr>
          <p:txBody>
            <a:bodyPr wrap="square" lIns="0" tIns="0" rIns="0" bIns="0" anchor="ctr" anchorCtr="0">
              <a:noAutofit/>
            </a:bodyPr>
            <a:lstStyle>
              <a:lvl1pPr eaLnBrk="0" hangingPunct="0">
                <a:defRPr>
                  <a:solidFill>
                    <a:schemeClr val="tx1"/>
                  </a:solidFill>
                  <a:latin typeface="Trebuchet MS" pitchFamily="34" charset="0"/>
                  <a:cs typeface="Arial" charset="0"/>
                </a:defRPr>
              </a:lvl1pPr>
              <a:lvl2pPr marL="742950" indent="-285750" eaLnBrk="0" hangingPunct="0">
                <a:defRPr>
                  <a:solidFill>
                    <a:schemeClr val="tx1"/>
                  </a:solidFill>
                  <a:latin typeface="Trebuchet MS" pitchFamily="34" charset="0"/>
                  <a:cs typeface="Arial" charset="0"/>
                </a:defRPr>
              </a:lvl2pPr>
              <a:lvl3pPr marL="1143000" indent="-228600" eaLnBrk="0" hangingPunct="0">
                <a:defRPr>
                  <a:solidFill>
                    <a:schemeClr val="tx1"/>
                  </a:solidFill>
                  <a:latin typeface="Trebuchet MS" pitchFamily="34" charset="0"/>
                  <a:cs typeface="Arial" charset="0"/>
                </a:defRPr>
              </a:lvl3pPr>
              <a:lvl4pPr marL="1600200" indent="-228600" eaLnBrk="0" hangingPunct="0">
                <a:defRPr>
                  <a:solidFill>
                    <a:schemeClr val="tx1"/>
                  </a:solidFill>
                  <a:latin typeface="Trebuchet MS" pitchFamily="34" charset="0"/>
                  <a:cs typeface="Arial" charset="0"/>
                </a:defRPr>
              </a:lvl4pPr>
              <a:lvl5pPr marL="2057400" indent="-228600" eaLnBrk="0" hangingPunct="0">
                <a:defRPr>
                  <a:solidFill>
                    <a:schemeClr val="tx1"/>
                  </a:solidFill>
                  <a:latin typeface="Trebuchet MS" pitchFamily="34" charset="0"/>
                  <a:cs typeface="Arial" charset="0"/>
                </a:defRPr>
              </a:lvl5pPr>
              <a:lvl6pPr marL="2514600" indent="-228600" eaLnBrk="0" fontAlgn="base" hangingPunct="0">
                <a:spcBef>
                  <a:spcPct val="0"/>
                </a:spcBef>
                <a:spcAft>
                  <a:spcPct val="0"/>
                </a:spcAft>
                <a:defRPr>
                  <a:solidFill>
                    <a:schemeClr val="tx1"/>
                  </a:solidFill>
                  <a:latin typeface="Trebuchet MS" pitchFamily="34" charset="0"/>
                  <a:cs typeface="Arial" charset="0"/>
                </a:defRPr>
              </a:lvl6pPr>
              <a:lvl7pPr marL="2971800" indent="-228600" eaLnBrk="0" fontAlgn="base" hangingPunct="0">
                <a:spcBef>
                  <a:spcPct val="0"/>
                </a:spcBef>
                <a:spcAft>
                  <a:spcPct val="0"/>
                </a:spcAft>
                <a:defRPr>
                  <a:solidFill>
                    <a:schemeClr val="tx1"/>
                  </a:solidFill>
                  <a:latin typeface="Trebuchet MS" pitchFamily="34" charset="0"/>
                  <a:cs typeface="Arial" charset="0"/>
                </a:defRPr>
              </a:lvl7pPr>
              <a:lvl8pPr marL="3429000" indent="-228600" eaLnBrk="0" fontAlgn="base" hangingPunct="0">
                <a:spcBef>
                  <a:spcPct val="0"/>
                </a:spcBef>
                <a:spcAft>
                  <a:spcPct val="0"/>
                </a:spcAft>
                <a:defRPr>
                  <a:solidFill>
                    <a:schemeClr val="tx1"/>
                  </a:solidFill>
                  <a:latin typeface="Trebuchet MS" pitchFamily="34" charset="0"/>
                  <a:cs typeface="Arial" charset="0"/>
                </a:defRPr>
              </a:lvl8pPr>
              <a:lvl9pPr marL="3886200" indent="-228600" eaLnBrk="0" fontAlgn="base" hangingPunct="0">
                <a:spcBef>
                  <a:spcPct val="0"/>
                </a:spcBef>
                <a:spcAft>
                  <a:spcPct val="0"/>
                </a:spcAft>
                <a:defRPr>
                  <a:solidFill>
                    <a:schemeClr val="tx1"/>
                  </a:solidFill>
                  <a:latin typeface="Trebuchet MS" pitchFamily="34" charset="0"/>
                  <a:cs typeface="Arial" charset="0"/>
                </a:defRPr>
              </a:lvl9pPr>
            </a:lstStyle>
            <a:p>
              <a:pPr marL="0" marR="0" lvl="0" indent="0" algn="ctr" defTabSz="914400" rtl="0" eaLnBrk="1" fontAlgn="auto" latinLnBrk="0" hangingPunct="1">
                <a:lnSpc>
                  <a:spcPct val="100000"/>
                </a:lnSpc>
                <a:spcBef>
                  <a:spcPct val="50000"/>
                </a:spcBef>
                <a:spcAft>
                  <a:spcPts val="0"/>
                </a:spcAft>
                <a:buClrTx/>
                <a:buSzTx/>
                <a:buFontTx/>
                <a:buNone/>
                <a:tabLst/>
                <a:defRPr/>
              </a:pPr>
              <a:r>
                <a:rPr kumimoji="0" lang="en-US" sz="1400" b="1" i="0" u="none" strike="noStrike" kern="1200" cap="none" spc="0" normalizeH="0" baseline="0" noProof="0">
                  <a:ln>
                    <a:noFill/>
                  </a:ln>
                  <a:solidFill>
                    <a:srgbClr val="084337"/>
                  </a:solidFill>
                  <a:effectLst/>
                  <a:uLnTx/>
                  <a:uFillTx/>
                  <a:latin typeface="DM Sans"/>
                  <a:ea typeface="Fira Sans" panose="020B0503050000020004" pitchFamily="34" charset="0"/>
                  <a:cs typeface="Arial" charset="0"/>
                </a:rPr>
                <a:t>Preculture</a:t>
              </a:r>
            </a:p>
          </p:txBody>
        </p:sp>
        <p:sp>
          <p:nvSpPr>
            <p:cNvPr id="10" name="Text Box 12">
              <a:extLst>
                <a:ext uri="{FF2B5EF4-FFF2-40B4-BE49-F238E27FC236}">
                  <a16:creationId xmlns:a16="http://schemas.microsoft.com/office/drawing/2014/main" id="{80D8B2D7-FAE0-A9BF-B174-58795D306117}"/>
                </a:ext>
              </a:extLst>
            </p:cNvPr>
            <p:cNvSpPr txBox="1">
              <a:spLocks noChangeArrowheads="1"/>
            </p:cNvSpPr>
            <p:nvPr/>
          </p:nvSpPr>
          <p:spPr bwMode="auto">
            <a:xfrm>
              <a:off x="3584343" y="5283436"/>
              <a:ext cx="1743267" cy="576293"/>
            </a:xfrm>
            <a:prstGeom prst="rect">
              <a:avLst/>
            </a:prstGeom>
            <a:noFill/>
            <a:ln>
              <a:noFill/>
            </a:ln>
            <a:effectLst/>
          </p:spPr>
          <p:txBody>
            <a:bodyPr wrap="square" lIns="0" tIns="72000" rIns="0" bIns="72000">
              <a:spAutoFit/>
            </a:bodyPr>
            <a:lstStyle>
              <a:lvl1pPr eaLnBrk="0" hangingPunct="0">
                <a:defRPr>
                  <a:solidFill>
                    <a:schemeClr val="tx1"/>
                  </a:solidFill>
                  <a:latin typeface="Trebuchet MS" pitchFamily="34" charset="0"/>
                  <a:cs typeface="Arial" charset="0"/>
                </a:defRPr>
              </a:lvl1pPr>
              <a:lvl2pPr marL="742950" indent="-285750" eaLnBrk="0" hangingPunct="0">
                <a:defRPr>
                  <a:solidFill>
                    <a:schemeClr val="tx1"/>
                  </a:solidFill>
                  <a:latin typeface="Trebuchet MS" pitchFamily="34" charset="0"/>
                  <a:cs typeface="Arial" charset="0"/>
                </a:defRPr>
              </a:lvl2pPr>
              <a:lvl3pPr marL="1143000" indent="-228600" eaLnBrk="0" hangingPunct="0">
                <a:defRPr>
                  <a:solidFill>
                    <a:schemeClr val="tx1"/>
                  </a:solidFill>
                  <a:latin typeface="Trebuchet MS" pitchFamily="34" charset="0"/>
                  <a:cs typeface="Arial" charset="0"/>
                </a:defRPr>
              </a:lvl3pPr>
              <a:lvl4pPr marL="1600200" indent="-228600" eaLnBrk="0" hangingPunct="0">
                <a:defRPr>
                  <a:solidFill>
                    <a:schemeClr val="tx1"/>
                  </a:solidFill>
                  <a:latin typeface="Trebuchet MS" pitchFamily="34" charset="0"/>
                  <a:cs typeface="Arial" charset="0"/>
                </a:defRPr>
              </a:lvl4pPr>
              <a:lvl5pPr marL="2057400" indent="-228600" eaLnBrk="0" hangingPunct="0">
                <a:defRPr>
                  <a:solidFill>
                    <a:schemeClr val="tx1"/>
                  </a:solidFill>
                  <a:latin typeface="Trebuchet MS" pitchFamily="34" charset="0"/>
                  <a:cs typeface="Arial" charset="0"/>
                </a:defRPr>
              </a:lvl5pPr>
              <a:lvl6pPr marL="2514600" indent="-228600" eaLnBrk="0" fontAlgn="base" hangingPunct="0">
                <a:spcBef>
                  <a:spcPct val="0"/>
                </a:spcBef>
                <a:spcAft>
                  <a:spcPct val="0"/>
                </a:spcAft>
                <a:defRPr>
                  <a:solidFill>
                    <a:schemeClr val="tx1"/>
                  </a:solidFill>
                  <a:latin typeface="Trebuchet MS" pitchFamily="34" charset="0"/>
                  <a:cs typeface="Arial" charset="0"/>
                </a:defRPr>
              </a:lvl6pPr>
              <a:lvl7pPr marL="2971800" indent="-228600" eaLnBrk="0" fontAlgn="base" hangingPunct="0">
                <a:spcBef>
                  <a:spcPct val="0"/>
                </a:spcBef>
                <a:spcAft>
                  <a:spcPct val="0"/>
                </a:spcAft>
                <a:defRPr>
                  <a:solidFill>
                    <a:schemeClr val="tx1"/>
                  </a:solidFill>
                  <a:latin typeface="Trebuchet MS" pitchFamily="34" charset="0"/>
                  <a:cs typeface="Arial" charset="0"/>
                </a:defRPr>
              </a:lvl7pPr>
              <a:lvl8pPr marL="3429000" indent="-228600" eaLnBrk="0" fontAlgn="base" hangingPunct="0">
                <a:spcBef>
                  <a:spcPct val="0"/>
                </a:spcBef>
                <a:spcAft>
                  <a:spcPct val="0"/>
                </a:spcAft>
                <a:defRPr>
                  <a:solidFill>
                    <a:schemeClr val="tx1"/>
                  </a:solidFill>
                  <a:latin typeface="Trebuchet MS" pitchFamily="34" charset="0"/>
                  <a:cs typeface="Arial" charset="0"/>
                </a:defRPr>
              </a:lvl8pPr>
              <a:lvl9pPr marL="3886200" indent="-228600" eaLnBrk="0" fontAlgn="base" hangingPunct="0">
                <a:spcBef>
                  <a:spcPct val="0"/>
                </a:spcBef>
                <a:spcAft>
                  <a:spcPct val="0"/>
                </a:spcAft>
                <a:defRPr>
                  <a:solidFill>
                    <a:schemeClr val="tx1"/>
                  </a:solidFill>
                  <a:latin typeface="Trebuchet MS" pitchFamily="34" charset="0"/>
                  <a:cs typeface="Arial" charset="0"/>
                </a:defRPr>
              </a:lvl9pPr>
            </a:lstStyle>
            <a:p>
              <a:pPr marL="0" marR="0" lvl="0" indent="0" algn="ctr" defTabSz="914400" rtl="0" eaLnBrk="1" fontAlgn="auto" latinLnBrk="0" hangingPunct="1">
                <a:lnSpc>
                  <a:spcPct val="100000"/>
                </a:lnSpc>
                <a:spcBef>
                  <a:spcPct val="50000"/>
                </a:spcBef>
                <a:spcAft>
                  <a:spcPts val="0"/>
                </a:spcAft>
                <a:buClrTx/>
                <a:buSzTx/>
                <a:buFontTx/>
                <a:buNone/>
                <a:tabLst/>
                <a:defRPr/>
              </a:pPr>
              <a:r>
                <a:rPr kumimoji="0" lang="en-US" sz="1400" b="1" i="0" u="none" strike="noStrike" kern="1200" cap="none" spc="0" normalizeH="0" baseline="0" noProof="0">
                  <a:ln>
                    <a:noFill/>
                  </a:ln>
                  <a:solidFill>
                    <a:srgbClr val="084337"/>
                  </a:solidFill>
                  <a:effectLst/>
                  <a:uLnTx/>
                  <a:uFillTx/>
                  <a:latin typeface="DM Sans"/>
                  <a:ea typeface="Fira Sans" panose="020B0503050000020004" pitchFamily="34" charset="0"/>
                  <a:cs typeface="Arial" charset="0"/>
                </a:rPr>
                <a:t>Cultivation in huge </a:t>
              </a:r>
              <a:br>
                <a:rPr kumimoji="0" lang="en-US" sz="1400" b="1" i="0" u="none" strike="noStrike" kern="1200" cap="none" spc="0" normalizeH="0" baseline="0" noProof="0">
                  <a:ln>
                    <a:noFill/>
                  </a:ln>
                  <a:solidFill>
                    <a:srgbClr val="084337"/>
                  </a:solidFill>
                  <a:effectLst/>
                  <a:uLnTx/>
                  <a:uFillTx/>
                  <a:latin typeface="DM Sans"/>
                  <a:ea typeface="Fira Sans" panose="020B0503050000020004" pitchFamily="34" charset="0"/>
                  <a:cs typeface="Arial" charset="0"/>
                </a:rPr>
              </a:br>
              <a:r>
                <a:rPr kumimoji="0" lang="en-US" sz="1400" b="1" i="0" u="none" strike="noStrike" kern="1200" cap="none" spc="0" normalizeH="0" baseline="0" noProof="0">
                  <a:ln>
                    <a:noFill/>
                  </a:ln>
                  <a:solidFill>
                    <a:srgbClr val="084337"/>
                  </a:solidFill>
                  <a:effectLst/>
                  <a:uLnTx/>
                  <a:uFillTx/>
                  <a:latin typeface="DM Sans"/>
                  <a:ea typeface="Fira Sans" panose="020B0503050000020004" pitchFamily="34" charset="0"/>
                  <a:cs typeface="Arial" charset="0"/>
                </a:rPr>
                <a:t>photobioreactor</a:t>
              </a:r>
            </a:p>
          </p:txBody>
        </p:sp>
        <p:sp>
          <p:nvSpPr>
            <p:cNvPr id="11" name="Text Box 13">
              <a:extLst>
                <a:ext uri="{FF2B5EF4-FFF2-40B4-BE49-F238E27FC236}">
                  <a16:creationId xmlns:a16="http://schemas.microsoft.com/office/drawing/2014/main" id="{ACAD2162-F007-B804-5C7D-A9B7F297F2BC}"/>
                </a:ext>
              </a:extLst>
            </p:cNvPr>
            <p:cNvSpPr txBox="1">
              <a:spLocks noChangeArrowheads="1"/>
            </p:cNvSpPr>
            <p:nvPr/>
          </p:nvSpPr>
          <p:spPr bwMode="auto">
            <a:xfrm>
              <a:off x="5765059" y="1409937"/>
              <a:ext cx="1602109" cy="429038"/>
            </a:xfrm>
            <a:prstGeom prst="rect">
              <a:avLst/>
            </a:prstGeom>
            <a:noFill/>
            <a:ln>
              <a:noFill/>
            </a:ln>
            <a:effectLst/>
          </p:spPr>
          <p:txBody>
            <a:bodyPr wrap="square" lIns="0" tIns="0" rIns="0" bIns="0" anchor="ctr" anchorCtr="0">
              <a:noAutofit/>
            </a:bodyPr>
            <a:lstStyle>
              <a:lvl1pPr eaLnBrk="0" hangingPunct="0">
                <a:defRPr>
                  <a:solidFill>
                    <a:schemeClr val="tx1"/>
                  </a:solidFill>
                  <a:latin typeface="Trebuchet MS" pitchFamily="34" charset="0"/>
                  <a:cs typeface="Arial" charset="0"/>
                </a:defRPr>
              </a:lvl1pPr>
              <a:lvl2pPr marL="742950" indent="-285750" eaLnBrk="0" hangingPunct="0">
                <a:defRPr>
                  <a:solidFill>
                    <a:schemeClr val="tx1"/>
                  </a:solidFill>
                  <a:latin typeface="Trebuchet MS" pitchFamily="34" charset="0"/>
                  <a:cs typeface="Arial" charset="0"/>
                </a:defRPr>
              </a:lvl2pPr>
              <a:lvl3pPr marL="1143000" indent="-228600" eaLnBrk="0" hangingPunct="0">
                <a:defRPr>
                  <a:solidFill>
                    <a:schemeClr val="tx1"/>
                  </a:solidFill>
                  <a:latin typeface="Trebuchet MS" pitchFamily="34" charset="0"/>
                  <a:cs typeface="Arial" charset="0"/>
                </a:defRPr>
              </a:lvl3pPr>
              <a:lvl4pPr marL="1600200" indent="-228600" eaLnBrk="0" hangingPunct="0">
                <a:defRPr>
                  <a:solidFill>
                    <a:schemeClr val="tx1"/>
                  </a:solidFill>
                  <a:latin typeface="Trebuchet MS" pitchFamily="34" charset="0"/>
                  <a:cs typeface="Arial" charset="0"/>
                </a:defRPr>
              </a:lvl4pPr>
              <a:lvl5pPr marL="2057400" indent="-228600" eaLnBrk="0" hangingPunct="0">
                <a:defRPr>
                  <a:solidFill>
                    <a:schemeClr val="tx1"/>
                  </a:solidFill>
                  <a:latin typeface="Trebuchet MS" pitchFamily="34" charset="0"/>
                  <a:cs typeface="Arial" charset="0"/>
                </a:defRPr>
              </a:lvl5pPr>
              <a:lvl6pPr marL="2514600" indent="-228600" eaLnBrk="0" fontAlgn="base" hangingPunct="0">
                <a:spcBef>
                  <a:spcPct val="0"/>
                </a:spcBef>
                <a:spcAft>
                  <a:spcPct val="0"/>
                </a:spcAft>
                <a:defRPr>
                  <a:solidFill>
                    <a:schemeClr val="tx1"/>
                  </a:solidFill>
                  <a:latin typeface="Trebuchet MS" pitchFamily="34" charset="0"/>
                  <a:cs typeface="Arial" charset="0"/>
                </a:defRPr>
              </a:lvl6pPr>
              <a:lvl7pPr marL="2971800" indent="-228600" eaLnBrk="0" fontAlgn="base" hangingPunct="0">
                <a:spcBef>
                  <a:spcPct val="0"/>
                </a:spcBef>
                <a:spcAft>
                  <a:spcPct val="0"/>
                </a:spcAft>
                <a:defRPr>
                  <a:solidFill>
                    <a:schemeClr val="tx1"/>
                  </a:solidFill>
                  <a:latin typeface="Trebuchet MS" pitchFamily="34" charset="0"/>
                  <a:cs typeface="Arial" charset="0"/>
                </a:defRPr>
              </a:lvl7pPr>
              <a:lvl8pPr marL="3429000" indent="-228600" eaLnBrk="0" fontAlgn="base" hangingPunct="0">
                <a:spcBef>
                  <a:spcPct val="0"/>
                </a:spcBef>
                <a:spcAft>
                  <a:spcPct val="0"/>
                </a:spcAft>
                <a:defRPr>
                  <a:solidFill>
                    <a:schemeClr val="tx1"/>
                  </a:solidFill>
                  <a:latin typeface="Trebuchet MS" pitchFamily="34" charset="0"/>
                  <a:cs typeface="Arial" charset="0"/>
                </a:defRPr>
              </a:lvl8pPr>
              <a:lvl9pPr marL="3886200" indent="-228600" eaLnBrk="0" fontAlgn="base" hangingPunct="0">
                <a:spcBef>
                  <a:spcPct val="0"/>
                </a:spcBef>
                <a:spcAft>
                  <a:spcPct val="0"/>
                </a:spcAft>
                <a:defRPr>
                  <a:solidFill>
                    <a:schemeClr val="tx1"/>
                  </a:solidFill>
                  <a:latin typeface="Trebuchet MS" pitchFamily="34" charset="0"/>
                  <a:cs typeface="Arial" charset="0"/>
                </a:defRPr>
              </a:lvl9pPr>
            </a:lstStyle>
            <a:p>
              <a:pPr marL="0" marR="0" lvl="0" indent="0" algn="ctr" defTabSz="914400" rtl="0" eaLnBrk="1" fontAlgn="auto" latinLnBrk="0" hangingPunct="1">
                <a:lnSpc>
                  <a:spcPct val="100000"/>
                </a:lnSpc>
                <a:spcBef>
                  <a:spcPct val="50000"/>
                </a:spcBef>
                <a:spcAft>
                  <a:spcPts val="0"/>
                </a:spcAft>
                <a:buClrTx/>
                <a:buSzTx/>
                <a:buFontTx/>
                <a:buNone/>
                <a:tabLst/>
                <a:defRPr/>
              </a:pPr>
              <a:r>
                <a:rPr kumimoji="0" lang="en-US" sz="1400" b="1" i="0" u="none" strike="noStrike" kern="1200" cap="none" spc="0" normalizeH="0" baseline="0" noProof="0">
                  <a:ln>
                    <a:noFill/>
                  </a:ln>
                  <a:solidFill>
                    <a:srgbClr val="084337"/>
                  </a:solidFill>
                  <a:effectLst/>
                  <a:uLnTx/>
                  <a:uFillTx/>
                  <a:latin typeface="DM Sans"/>
                  <a:ea typeface="Fira Sans" panose="020B0503050000020004" pitchFamily="34" charset="0"/>
                  <a:cs typeface="Arial" charset="0"/>
                </a:rPr>
                <a:t>Hot water </a:t>
              </a:r>
              <a:br>
                <a:rPr kumimoji="0" lang="en-US" sz="1400" b="1" i="0" u="none" strike="noStrike" kern="1200" cap="none" spc="0" normalizeH="0" baseline="0" noProof="0">
                  <a:ln>
                    <a:noFill/>
                  </a:ln>
                  <a:solidFill>
                    <a:srgbClr val="084337"/>
                  </a:solidFill>
                  <a:effectLst/>
                  <a:uLnTx/>
                  <a:uFillTx/>
                  <a:latin typeface="DM Sans"/>
                  <a:ea typeface="Fira Sans" panose="020B0503050000020004" pitchFamily="34" charset="0"/>
                  <a:cs typeface="Arial" charset="0"/>
                </a:rPr>
              </a:br>
              <a:r>
                <a:rPr kumimoji="0" lang="en-US" sz="1400" b="1" i="0" u="none" strike="noStrike" kern="1200" cap="none" spc="0" normalizeH="0" baseline="0" noProof="0">
                  <a:ln>
                    <a:noFill/>
                  </a:ln>
                  <a:solidFill>
                    <a:srgbClr val="084337"/>
                  </a:solidFill>
                  <a:effectLst/>
                  <a:uLnTx/>
                  <a:uFillTx/>
                  <a:latin typeface="DM Sans"/>
                  <a:ea typeface="Fira Sans" panose="020B0503050000020004" pitchFamily="34" charset="0"/>
                  <a:cs typeface="Arial" charset="0"/>
                </a:rPr>
                <a:t>extraction</a:t>
              </a:r>
            </a:p>
          </p:txBody>
        </p:sp>
      </p:grpSp>
    </p:spTree>
    <p:extLst>
      <p:ext uri="{BB962C8B-B14F-4D97-AF65-F5344CB8AC3E}">
        <p14:creationId xmlns:p14="http://schemas.microsoft.com/office/powerpoint/2010/main" val="220131753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Placeholder 2">
            <a:extLst>
              <a:ext uri="{FF2B5EF4-FFF2-40B4-BE49-F238E27FC236}">
                <a16:creationId xmlns:a16="http://schemas.microsoft.com/office/drawing/2014/main" id="{C0F5F139-F5EE-A74C-0DD8-242D1B2DAAA9}"/>
              </a:ext>
            </a:extLst>
          </p:cNvPr>
          <p:cNvSpPr>
            <a:spLocks noGrp="1"/>
          </p:cNvSpPr>
          <p:nvPr>
            <p:ph type="body" idx="11"/>
          </p:nvPr>
        </p:nvSpPr>
        <p:spPr>
          <a:xfrm>
            <a:off x="302400" y="647124"/>
            <a:ext cx="8064500" cy="288767"/>
          </a:xfrm>
        </p:spPr>
        <p:txBody>
          <a:bodyPr/>
          <a:lstStyle/>
          <a:p>
            <a:r>
              <a:rPr lang="en-US" b="0">
                <a:solidFill>
                  <a:srgbClr val="084337"/>
                </a:solidFill>
              </a:rPr>
              <a:t>Blue light irradiation provokes immediate pigment darkening</a:t>
            </a:r>
          </a:p>
        </p:txBody>
      </p:sp>
      <p:sp>
        <p:nvSpPr>
          <p:cNvPr id="5" name="Text Placeholder 4">
            <a:extLst>
              <a:ext uri="{FF2B5EF4-FFF2-40B4-BE49-F238E27FC236}">
                <a16:creationId xmlns:a16="http://schemas.microsoft.com/office/drawing/2014/main" id="{7E42C7B8-08A6-6250-0E79-105B42C3FF83}"/>
              </a:ext>
            </a:extLst>
          </p:cNvPr>
          <p:cNvSpPr>
            <a:spLocks noGrp="1"/>
          </p:cNvSpPr>
          <p:nvPr>
            <p:ph type="body" sz="quarter" idx="14"/>
          </p:nvPr>
        </p:nvSpPr>
        <p:spPr/>
        <p:txBody>
          <a:bodyPr/>
          <a:lstStyle/>
          <a:p>
            <a:r>
              <a:rPr lang="en-US" sz="1800" b="1"/>
              <a:t>Measurements of pigment darkening</a:t>
            </a:r>
          </a:p>
          <a:p>
            <a:r>
              <a:rPr lang="en-US" sz="1800"/>
              <a:t>Colorimetry ITA angle, ITA° takes into account 2 parameters of the color: the luminance (L*) and the yellow-blue tone (b*).</a:t>
            </a:r>
          </a:p>
          <a:p>
            <a:endParaRPr lang="en-US" sz="1800"/>
          </a:p>
          <a:p>
            <a:r>
              <a:rPr lang="en-US" sz="1800"/>
              <a:t>It is inversely correlated with skin pigmentation:    </a:t>
            </a:r>
            <a:r>
              <a:rPr lang="en-US" sz="1800" b="1">
                <a:solidFill>
                  <a:srgbClr val="084337"/>
                </a:solidFill>
              </a:rPr>
              <a:t>the lower the ITA value, the darker the skin</a:t>
            </a:r>
            <a:endParaRPr lang="en-GB" sz="1800" b="1">
              <a:solidFill>
                <a:srgbClr val="084337"/>
              </a:solidFill>
            </a:endParaRPr>
          </a:p>
        </p:txBody>
      </p:sp>
      <p:pic>
        <p:nvPicPr>
          <p:cNvPr id="13" name="Picture 12">
            <a:extLst>
              <a:ext uri="{FF2B5EF4-FFF2-40B4-BE49-F238E27FC236}">
                <a16:creationId xmlns:a16="http://schemas.microsoft.com/office/drawing/2014/main" id="{39614A85-8FE1-39E3-52BA-BD7FFA1DD736}"/>
              </a:ext>
            </a:extLst>
          </p:cNvPr>
          <p:cNvPicPr>
            <a:picLocks noChangeAspect="1"/>
          </p:cNvPicPr>
          <p:nvPr/>
        </p:nvPicPr>
        <p:blipFill>
          <a:blip r:embed="rId2" cstate="screen">
            <a:biLevel thresh="50000"/>
            <a:extLst>
              <a:ext uri="{28A0092B-C50C-407E-A947-70E740481C1C}">
                <a14:useLocalDpi xmlns:a14="http://schemas.microsoft.com/office/drawing/2010/main"/>
              </a:ext>
            </a:extLst>
          </a:blip>
          <a:stretch>
            <a:fillRect/>
          </a:stretch>
        </p:blipFill>
        <p:spPr>
          <a:xfrm>
            <a:off x="6170613" y="1342800"/>
            <a:ext cx="5243577" cy="3084971"/>
          </a:xfrm>
          <a:prstGeom prst="rect">
            <a:avLst/>
          </a:prstGeom>
        </p:spPr>
      </p:pic>
      <p:sp>
        <p:nvSpPr>
          <p:cNvPr id="14" name="Tekstvak 21">
            <a:extLst>
              <a:ext uri="{FF2B5EF4-FFF2-40B4-BE49-F238E27FC236}">
                <a16:creationId xmlns:a16="http://schemas.microsoft.com/office/drawing/2014/main" id="{5064A660-C6D3-5798-519F-4406331185FD}"/>
              </a:ext>
            </a:extLst>
          </p:cNvPr>
          <p:cNvSpPr txBox="1"/>
          <p:nvPr/>
        </p:nvSpPr>
        <p:spPr>
          <a:xfrm>
            <a:off x="5931233" y="4898832"/>
            <a:ext cx="5243578" cy="710552"/>
          </a:xfrm>
          <a:prstGeom prst="rect">
            <a:avLst/>
          </a:prstGeom>
          <a:solidFill>
            <a:srgbClr val="084337"/>
          </a:solidFill>
        </p:spPr>
        <p:txBody>
          <a:bodyPr wrap="square" lIns="108000" tIns="108000" rIns="108000" bIns="108000" rtlCol="0">
            <a:spAutoFit/>
          </a:bodyPr>
          <a:lstStyle/>
          <a:p>
            <a:pPr>
              <a:spcAft>
                <a:spcPts val="600"/>
              </a:spcAft>
            </a:pPr>
            <a:r>
              <a:rPr lang="en-GB" sz="1600">
                <a:solidFill>
                  <a:schemeClr val="bg1"/>
                </a:solidFill>
                <a:latin typeface="+mj-lt"/>
                <a:ea typeface="Fira Sans" panose="020B0503050000020004" pitchFamily="34" charset="0"/>
              </a:rPr>
              <a:t>Blue light irradiation for 4 days darkens immediately and significantly the skin (strong coloration -15°ITA)</a:t>
            </a:r>
          </a:p>
        </p:txBody>
      </p:sp>
      <p:sp>
        <p:nvSpPr>
          <p:cNvPr id="15" name="TextBox 8">
            <a:extLst>
              <a:ext uri="{FF2B5EF4-FFF2-40B4-BE49-F238E27FC236}">
                <a16:creationId xmlns:a16="http://schemas.microsoft.com/office/drawing/2014/main" id="{F7F56038-5E0E-A45C-5B98-F599B56BDDEE}"/>
              </a:ext>
            </a:extLst>
          </p:cNvPr>
          <p:cNvSpPr txBox="1"/>
          <p:nvPr/>
        </p:nvSpPr>
        <p:spPr>
          <a:xfrm>
            <a:off x="3297228" y="4189092"/>
            <a:ext cx="1431482" cy="923330"/>
          </a:xfrm>
          <a:prstGeom prst="rect">
            <a:avLst/>
          </a:prstGeom>
          <a:noFill/>
        </p:spPr>
        <p:txBody>
          <a:bodyPr wrap="none" lIns="0" tIns="0" rIns="0" bIns="0" rtlCol="0">
            <a:spAutoFit/>
          </a:bodyPr>
          <a:lstStyle/>
          <a:p>
            <a:r>
              <a:rPr lang="de-CH" sz="1200" kern="0"/>
              <a:t>$ p&lt;0.1</a:t>
            </a:r>
          </a:p>
          <a:p>
            <a:r>
              <a:rPr lang="de-CH" sz="1200" kern="0"/>
              <a:t>* p&lt;0.05</a:t>
            </a:r>
          </a:p>
          <a:p>
            <a:r>
              <a:rPr lang="de-CH" sz="1200" kern="0"/>
              <a:t>** p&lt;0.01</a:t>
            </a:r>
          </a:p>
          <a:p>
            <a:r>
              <a:rPr lang="de-CH" sz="1200" kern="0"/>
              <a:t>*** p&lt;0.001</a:t>
            </a:r>
          </a:p>
          <a:p>
            <a:r>
              <a:rPr lang="de-CH" sz="1200" kern="0"/>
              <a:t>all </a:t>
            </a:r>
            <a:r>
              <a:rPr lang="de-CH" sz="1200" kern="0" err="1"/>
              <a:t>vs</a:t>
            </a:r>
            <a:r>
              <a:rPr lang="de-CH" sz="1200" kern="0"/>
              <a:t> </a:t>
            </a:r>
            <a:r>
              <a:rPr lang="de-CH" sz="1200" kern="0" err="1"/>
              <a:t>baseline</a:t>
            </a:r>
            <a:r>
              <a:rPr lang="de-CH" sz="1200" kern="0"/>
              <a:t> </a:t>
            </a:r>
            <a:r>
              <a:rPr lang="de-CH" sz="1200" kern="0" err="1"/>
              <a:t>day</a:t>
            </a:r>
            <a:r>
              <a:rPr lang="de-CH" sz="1200" kern="0"/>
              <a:t> 0</a:t>
            </a:r>
          </a:p>
        </p:txBody>
      </p:sp>
      <p:pic>
        <p:nvPicPr>
          <p:cNvPr id="16" name="Picture 4">
            <a:extLst>
              <a:ext uri="{FF2B5EF4-FFF2-40B4-BE49-F238E27FC236}">
                <a16:creationId xmlns:a16="http://schemas.microsoft.com/office/drawing/2014/main" id="{88D86EFF-E1E9-8152-DE27-A8A82C6BB90A}"/>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l="-3188" t="-2635" r="-2830" b="-3948"/>
          <a:stretch/>
        </p:blipFill>
        <p:spPr>
          <a:xfrm>
            <a:off x="402194" y="3610995"/>
            <a:ext cx="2512954" cy="2225380"/>
          </a:xfrm>
          <a:prstGeom prst="rect">
            <a:avLst/>
          </a:prstGeom>
          <a:solidFill>
            <a:sysClr val="window" lastClr="FFFFFF"/>
          </a:solidFill>
          <a:effectLst/>
        </p:spPr>
      </p:pic>
      <p:sp>
        <p:nvSpPr>
          <p:cNvPr id="7" name="Title 3">
            <a:extLst>
              <a:ext uri="{FF2B5EF4-FFF2-40B4-BE49-F238E27FC236}">
                <a16:creationId xmlns:a16="http://schemas.microsoft.com/office/drawing/2014/main" id="{89E7EFBC-8CA1-F2B4-FD7D-5092A1675628}"/>
              </a:ext>
            </a:extLst>
          </p:cNvPr>
          <p:cNvSpPr txBox="1">
            <a:spLocks/>
          </p:cNvSpPr>
          <p:nvPr/>
        </p:nvSpPr>
        <p:spPr>
          <a:xfrm>
            <a:off x="302401" y="302400"/>
            <a:ext cx="8064500" cy="303211"/>
          </a:xfrm>
          <a:prstGeom prst="rect">
            <a:avLst/>
          </a:prstGeom>
        </p:spPr>
        <p:txBody>
          <a:bodyPr vert="horz" lIns="0" tIns="0" rIns="0" bIns="0" rtlCol="0" anchor="t">
            <a:noAutofit/>
          </a:bodyPr>
          <a:lstStyle>
            <a:lvl1pPr algn="l" defTabSz="914400" rtl="0" eaLnBrk="1" latinLnBrk="0" hangingPunct="1">
              <a:lnSpc>
                <a:spcPct val="90000"/>
              </a:lnSpc>
              <a:spcBef>
                <a:spcPct val="0"/>
              </a:spcBef>
              <a:buNone/>
              <a:defRPr sz="2000" b="1" kern="1200">
                <a:solidFill>
                  <a:schemeClr val="tx1"/>
                </a:solidFill>
                <a:latin typeface="+mj-lt"/>
                <a:ea typeface="+mj-ea"/>
                <a:cs typeface="+mj-cs"/>
              </a:defRPr>
            </a:lvl1pPr>
          </a:lstStyle>
          <a:p>
            <a:r>
              <a:rPr lang="en-US" sz="2400"/>
              <a:t>Skin Darkening</a:t>
            </a:r>
          </a:p>
        </p:txBody>
      </p:sp>
      <p:pic>
        <p:nvPicPr>
          <p:cNvPr id="2" name="Picture 1">
            <a:extLst>
              <a:ext uri="{FF2B5EF4-FFF2-40B4-BE49-F238E27FC236}">
                <a16:creationId xmlns:a16="http://schemas.microsoft.com/office/drawing/2014/main" id="{3D70913C-2823-E436-59AF-13B0EC757EF0}"/>
              </a:ext>
            </a:extLst>
          </p:cNvPr>
          <p:cNvPicPr>
            <a:picLocks noChangeAspect="1"/>
          </p:cNvPicPr>
          <p:nvPr/>
        </p:nvPicPr>
        <p:blipFill>
          <a:blip r:embed="rId4"/>
          <a:srcRect/>
          <a:stretch/>
        </p:blipFill>
        <p:spPr>
          <a:xfrm>
            <a:off x="10965956" y="302400"/>
            <a:ext cx="962684" cy="419894"/>
          </a:xfrm>
          <a:prstGeom prst="rect">
            <a:avLst/>
          </a:prstGeom>
        </p:spPr>
      </p:pic>
      <p:sp>
        <p:nvSpPr>
          <p:cNvPr id="8" name="TextBox 7">
            <a:extLst>
              <a:ext uri="{FF2B5EF4-FFF2-40B4-BE49-F238E27FC236}">
                <a16:creationId xmlns:a16="http://schemas.microsoft.com/office/drawing/2014/main" id="{7C658643-7A41-9FC0-8793-30CCC70D64F5}"/>
              </a:ext>
            </a:extLst>
          </p:cNvPr>
          <p:cNvSpPr txBox="1"/>
          <p:nvPr/>
        </p:nvSpPr>
        <p:spPr>
          <a:xfrm>
            <a:off x="7831642" y="1342800"/>
            <a:ext cx="2360573" cy="276999"/>
          </a:xfrm>
          <a:prstGeom prst="rect">
            <a:avLst/>
          </a:prstGeom>
          <a:solidFill>
            <a:schemeClr val="bg1"/>
          </a:solidFill>
        </p:spPr>
        <p:txBody>
          <a:bodyPr wrap="square" rtlCol="0">
            <a:spAutoFit/>
          </a:bodyPr>
          <a:lstStyle/>
          <a:p>
            <a:pPr algn="ctr"/>
            <a:r>
              <a:rPr lang="en-US" sz="1200" b="1"/>
              <a:t>Placebo</a:t>
            </a:r>
          </a:p>
        </p:txBody>
      </p:sp>
      <p:sp>
        <p:nvSpPr>
          <p:cNvPr id="9" name="TextBox 8">
            <a:extLst>
              <a:ext uri="{FF2B5EF4-FFF2-40B4-BE49-F238E27FC236}">
                <a16:creationId xmlns:a16="http://schemas.microsoft.com/office/drawing/2014/main" id="{98D2FA4E-D78B-16C7-1EE7-B77E037135B6}"/>
              </a:ext>
            </a:extLst>
          </p:cNvPr>
          <p:cNvSpPr txBox="1"/>
          <p:nvPr/>
        </p:nvSpPr>
        <p:spPr>
          <a:xfrm>
            <a:off x="7705261" y="4160110"/>
            <a:ext cx="2360573" cy="276999"/>
          </a:xfrm>
          <a:prstGeom prst="rect">
            <a:avLst/>
          </a:prstGeom>
          <a:solidFill>
            <a:schemeClr val="bg1"/>
          </a:solidFill>
        </p:spPr>
        <p:txBody>
          <a:bodyPr wrap="square" rtlCol="0">
            <a:spAutoFit/>
          </a:bodyPr>
          <a:lstStyle/>
          <a:p>
            <a:pPr algn="ctr"/>
            <a:r>
              <a:rPr lang="en-US" sz="1200" b="1"/>
              <a:t>Time (days)</a:t>
            </a:r>
          </a:p>
        </p:txBody>
      </p:sp>
      <p:sp>
        <p:nvSpPr>
          <p:cNvPr id="10" name="TextBox 9">
            <a:extLst>
              <a:ext uri="{FF2B5EF4-FFF2-40B4-BE49-F238E27FC236}">
                <a16:creationId xmlns:a16="http://schemas.microsoft.com/office/drawing/2014/main" id="{3F55F4A0-118B-5E78-954D-02A97F3541E8}"/>
              </a:ext>
            </a:extLst>
          </p:cNvPr>
          <p:cNvSpPr txBox="1"/>
          <p:nvPr/>
        </p:nvSpPr>
        <p:spPr>
          <a:xfrm rot="16200000">
            <a:off x="5169615" y="2661891"/>
            <a:ext cx="2361186" cy="276999"/>
          </a:xfrm>
          <a:prstGeom prst="rect">
            <a:avLst/>
          </a:prstGeom>
          <a:solidFill>
            <a:schemeClr val="bg1"/>
          </a:solidFill>
        </p:spPr>
        <p:txBody>
          <a:bodyPr wrap="square" rtlCol="0">
            <a:spAutoFit/>
          </a:bodyPr>
          <a:lstStyle/>
          <a:p>
            <a:pPr algn="ctr"/>
            <a:r>
              <a:rPr lang="en-US" sz="1200" b="1"/>
              <a:t>ITA°</a:t>
            </a:r>
          </a:p>
        </p:txBody>
      </p:sp>
      <p:sp>
        <p:nvSpPr>
          <p:cNvPr id="11" name="Slide Number Placeholder 4">
            <a:extLst>
              <a:ext uri="{FF2B5EF4-FFF2-40B4-BE49-F238E27FC236}">
                <a16:creationId xmlns:a16="http://schemas.microsoft.com/office/drawing/2014/main" id="{96485CC9-706A-B39D-8070-E5FE2E9B8BA8}"/>
              </a:ext>
            </a:extLst>
          </p:cNvPr>
          <p:cNvSpPr>
            <a:spLocks noGrp="1"/>
          </p:cNvSpPr>
          <p:nvPr>
            <p:ph type="sldNum" sz="quarter" idx="10"/>
          </p:nvPr>
        </p:nvSpPr>
        <p:spPr>
          <a:xfrm>
            <a:off x="302400" y="6450806"/>
            <a:ext cx="1040625" cy="109061"/>
          </a:xfr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E118D48E-C7CB-6244-969D-7BAEA9B6226C}" type="slidenum">
              <a:rPr kumimoji="0" lang="en-US" sz="1300" b="0" i="0" u="none" strike="noStrike" kern="1200" cap="none" spc="0" normalizeH="0" baseline="0" noProof="0" smtClean="0">
                <a:ln>
                  <a:noFill/>
                </a:ln>
                <a:solidFill>
                  <a:prstClr val="black"/>
                </a:solidFill>
                <a:effectLst/>
                <a:uLnTx/>
                <a:uFillTx/>
                <a:latin typeface="DM Sans"/>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25</a:t>
            </a:fld>
            <a:endParaRPr kumimoji="0" lang="en-US" sz="1300" b="0" i="0" u="none" strike="noStrike" kern="1200" cap="none" spc="0" normalizeH="0" baseline="0" noProof="0">
              <a:ln>
                <a:noFill/>
              </a:ln>
              <a:solidFill>
                <a:prstClr val="black"/>
              </a:solidFill>
              <a:effectLst/>
              <a:uLnTx/>
              <a:uFillTx/>
              <a:latin typeface="DM Sans"/>
              <a:ea typeface="+mn-ea"/>
              <a:cs typeface="+mn-cs"/>
            </a:endParaRPr>
          </a:p>
        </p:txBody>
      </p:sp>
    </p:spTree>
    <p:extLst>
      <p:ext uri="{BB962C8B-B14F-4D97-AF65-F5344CB8AC3E}">
        <p14:creationId xmlns:p14="http://schemas.microsoft.com/office/powerpoint/2010/main" val="202607147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 Placeholder 4">
            <a:extLst>
              <a:ext uri="{FF2B5EF4-FFF2-40B4-BE49-F238E27FC236}">
                <a16:creationId xmlns:a16="http://schemas.microsoft.com/office/drawing/2014/main" id="{709F4659-743F-B3FD-EC9A-61EF688DB156}"/>
              </a:ext>
            </a:extLst>
          </p:cNvPr>
          <p:cNvSpPr>
            <a:spLocks noGrp="1"/>
          </p:cNvSpPr>
          <p:nvPr>
            <p:ph type="body" idx="11"/>
          </p:nvPr>
        </p:nvSpPr>
        <p:spPr>
          <a:xfrm>
            <a:off x="302400" y="1342800"/>
            <a:ext cx="11587199" cy="4297362"/>
          </a:xfrm>
        </p:spPr>
        <p:txBody>
          <a:bodyPr/>
          <a:lstStyle/>
          <a:p>
            <a:r>
              <a:rPr lang="en-US" sz="1800"/>
              <a:t>Activity of mushroom tyrosinase (Sigma) as a function of Scenedesmus extract concentrations determined based on the enzymatic conversion of L-DOPA to dopachrome:</a:t>
            </a:r>
          </a:p>
          <a:p>
            <a:endParaRPr lang="en-GB"/>
          </a:p>
        </p:txBody>
      </p:sp>
      <p:sp>
        <p:nvSpPr>
          <p:cNvPr id="10" name="Text Placeholder 5">
            <a:extLst>
              <a:ext uri="{FF2B5EF4-FFF2-40B4-BE49-F238E27FC236}">
                <a16:creationId xmlns:a16="http://schemas.microsoft.com/office/drawing/2014/main" id="{69F2D4E0-DD56-D768-EE0A-56742CCCA124}"/>
              </a:ext>
            </a:extLst>
          </p:cNvPr>
          <p:cNvSpPr>
            <a:spLocks noGrp="1"/>
          </p:cNvSpPr>
          <p:nvPr>
            <p:ph type="body" sz="quarter" idx="14"/>
          </p:nvPr>
        </p:nvSpPr>
        <p:spPr>
          <a:xfrm>
            <a:off x="6207032" y="3498309"/>
            <a:ext cx="5246753" cy="710552"/>
          </a:xfrm>
          <a:solidFill>
            <a:srgbClr val="084337"/>
          </a:solidFill>
        </p:spPr>
        <p:txBody>
          <a:bodyPr wrap="square" lIns="108000" tIns="108000" rIns="108000" bIns="108000" rtlCol="0">
            <a:spAutoFit/>
          </a:bodyPr>
          <a:lstStyle/>
          <a:p>
            <a:pPr>
              <a:spcAft>
                <a:spcPts val="600"/>
              </a:spcAft>
            </a:pPr>
            <a:r>
              <a:rPr lang="en-US" sz="1600" kern="1200">
                <a:solidFill>
                  <a:schemeClr val="bg1"/>
                </a:solidFill>
                <a:latin typeface="+mj-lt"/>
                <a:ea typeface="Fira Sans" panose="020B0503050000020004" pitchFamily="34" charset="0"/>
              </a:rPr>
              <a:t>PEPHA®-AGE CB helps to reduce blue light induced hyperpigmentation to achieve an even skin tone</a:t>
            </a:r>
            <a:endParaRPr lang="en-GB" sz="1600" kern="1200">
              <a:solidFill>
                <a:schemeClr val="bg1"/>
              </a:solidFill>
              <a:latin typeface="+mj-lt"/>
              <a:ea typeface="Fira Sans" panose="020B0503050000020004" pitchFamily="34" charset="0"/>
            </a:endParaRPr>
          </a:p>
        </p:txBody>
      </p:sp>
      <p:sp>
        <p:nvSpPr>
          <p:cNvPr id="7" name="Title 3">
            <a:extLst>
              <a:ext uri="{FF2B5EF4-FFF2-40B4-BE49-F238E27FC236}">
                <a16:creationId xmlns:a16="http://schemas.microsoft.com/office/drawing/2014/main" id="{89E7EFBC-8CA1-F2B4-FD7D-5092A1675628}"/>
              </a:ext>
            </a:extLst>
          </p:cNvPr>
          <p:cNvSpPr txBox="1">
            <a:spLocks/>
          </p:cNvSpPr>
          <p:nvPr/>
        </p:nvSpPr>
        <p:spPr>
          <a:xfrm>
            <a:off x="302401" y="302400"/>
            <a:ext cx="8064500" cy="303211"/>
          </a:xfrm>
          <a:prstGeom prst="rect">
            <a:avLst/>
          </a:prstGeom>
        </p:spPr>
        <p:txBody>
          <a:bodyPr vert="horz" lIns="0" tIns="0" rIns="0" bIns="0" rtlCol="0" anchor="t">
            <a:noAutofit/>
          </a:bodyPr>
          <a:lstStyle>
            <a:lvl1pPr algn="l" defTabSz="914400" rtl="0" eaLnBrk="1" latinLnBrk="0" hangingPunct="1">
              <a:lnSpc>
                <a:spcPct val="90000"/>
              </a:lnSpc>
              <a:spcBef>
                <a:spcPct val="0"/>
              </a:spcBef>
              <a:buNone/>
              <a:defRPr sz="2000" b="1" kern="1200">
                <a:solidFill>
                  <a:schemeClr val="tx1"/>
                </a:solidFill>
                <a:latin typeface="+mj-lt"/>
                <a:ea typeface="+mj-ea"/>
                <a:cs typeface="+mj-cs"/>
              </a:defRPr>
            </a:lvl1pPr>
          </a:lstStyle>
          <a:p>
            <a:r>
              <a:rPr lang="en-US" sz="2400"/>
              <a:t>PEPHA®-AGE CB Inhibited tyrosinase activity</a:t>
            </a:r>
          </a:p>
        </p:txBody>
      </p:sp>
      <p:pic>
        <p:nvPicPr>
          <p:cNvPr id="2" name="Picture 1">
            <a:extLst>
              <a:ext uri="{FF2B5EF4-FFF2-40B4-BE49-F238E27FC236}">
                <a16:creationId xmlns:a16="http://schemas.microsoft.com/office/drawing/2014/main" id="{2BCFE9BD-F8CC-61DD-418D-25B9106BCE37}"/>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10965956" y="303142"/>
            <a:ext cx="962684" cy="418410"/>
          </a:xfrm>
          <a:prstGeom prst="rect">
            <a:avLst/>
          </a:prstGeom>
        </p:spPr>
      </p:pic>
      <p:sp>
        <p:nvSpPr>
          <p:cNvPr id="5" name="TextBox 4">
            <a:extLst>
              <a:ext uri="{FF2B5EF4-FFF2-40B4-BE49-F238E27FC236}">
                <a16:creationId xmlns:a16="http://schemas.microsoft.com/office/drawing/2014/main" id="{2DADDF17-2992-0822-7EB8-C6842CDF2967}"/>
              </a:ext>
            </a:extLst>
          </p:cNvPr>
          <p:cNvSpPr txBox="1"/>
          <p:nvPr/>
        </p:nvSpPr>
        <p:spPr>
          <a:xfrm>
            <a:off x="833863" y="5093206"/>
            <a:ext cx="4601969" cy="276999"/>
          </a:xfrm>
          <a:prstGeom prst="rect">
            <a:avLst/>
          </a:prstGeom>
          <a:solidFill>
            <a:schemeClr val="bg1"/>
          </a:solidFill>
        </p:spPr>
        <p:txBody>
          <a:bodyPr wrap="square" rtlCol="0">
            <a:spAutoFit/>
          </a:bodyPr>
          <a:lstStyle/>
          <a:p>
            <a:pPr algn="ctr"/>
            <a:r>
              <a:rPr lang="en-US" sz="1200" b="1" i="1"/>
              <a:t>Scenedesmus </a:t>
            </a:r>
            <a:r>
              <a:rPr lang="en-US" sz="1200" b="1" i="1" err="1"/>
              <a:t>rubescens</a:t>
            </a:r>
            <a:r>
              <a:rPr lang="en-US" sz="1200" b="1" i="1"/>
              <a:t> </a:t>
            </a:r>
            <a:r>
              <a:rPr lang="en-US" sz="1200" b="1"/>
              <a:t>dry extract (%)</a:t>
            </a:r>
          </a:p>
        </p:txBody>
      </p:sp>
      <p:sp>
        <p:nvSpPr>
          <p:cNvPr id="6" name="TextBox 5">
            <a:extLst>
              <a:ext uri="{FF2B5EF4-FFF2-40B4-BE49-F238E27FC236}">
                <a16:creationId xmlns:a16="http://schemas.microsoft.com/office/drawing/2014/main" id="{C2400BFD-3AD7-1434-3298-BFF297163AC1}"/>
              </a:ext>
            </a:extLst>
          </p:cNvPr>
          <p:cNvSpPr txBox="1"/>
          <p:nvPr/>
        </p:nvSpPr>
        <p:spPr>
          <a:xfrm rot="16200000">
            <a:off x="-1065439" y="3688808"/>
            <a:ext cx="3085792" cy="276999"/>
          </a:xfrm>
          <a:prstGeom prst="rect">
            <a:avLst/>
          </a:prstGeom>
          <a:solidFill>
            <a:schemeClr val="bg1"/>
          </a:solidFill>
        </p:spPr>
        <p:txBody>
          <a:bodyPr wrap="square" rtlCol="0">
            <a:spAutoFit/>
          </a:bodyPr>
          <a:lstStyle/>
          <a:p>
            <a:pPr algn="ctr"/>
            <a:r>
              <a:rPr lang="en-US" sz="1200" b="1"/>
              <a:t>Tyrosinase Inhibition (% vs control)</a:t>
            </a:r>
          </a:p>
        </p:txBody>
      </p:sp>
      <p:pic>
        <p:nvPicPr>
          <p:cNvPr id="14" name="Picture 13" descr="A graph of a number of people&#10;&#10;AI-generated content may be incorrect.">
            <a:extLst>
              <a:ext uri="{FF2B5EF4-FFF2-40B4-BE49-F238E27FC236}">
                <a16:creationId xmlns:a16="http://schemas.microsoft.com/office/drawing/2014/main" id="{9CEEC8D6-000F-1C67-8515-6F964F1D7D4E}"/>
              </a:ext>
            </a:extLst>
          </p:cNvPr>
          <p:cNvPicPr>
            <a:picLocks noChangeAspect="1"/>
          </p:cNvPicPr>
          <p:nvPr/>
        </p:nvPicPr>
        <p:blipFill>
          <a:blip r:embed="rId3">
            <a:extLst>
              <a:ext uri="{28A0092B-C50C-407E-A947-70E740481C1C}">
                <a14:useLocalDpi xmlns:a14="http://schemas.microsoft.com/office/drawing/2010/main" val="0"/>
              </a:ext>
            </a:extLst>
          </a:blip>
          <a:srcRect l="17029" t="11107" r="15013" b="17087"/>
          <a:stretch/>
        </p:blipFill>
        <p:spPr>
          <a:xfrm>
            <a:off x="615957" y="2074126"/>
            <a:ext cx="5191820" cy="3085793"/>
          </a:xfrm>
          <a:prstGeom prst="rect">
            <a:avLst/>
          </a:prstGeom>
        </p:spPr>
      </p:pic>
      <p:sp>
        <p:nvSpPr>
          <p:cNvPr id="15" name="Slide Number Placeholder 4">
            <a:extLst>
              <a:ext uri="{FF2B5EF4-FFF2-40B4-BE49-F238E27FC236}">
                <a16:creationId xmlns:a16="http://schemas.microsoft.com/office/drawing/2014/main" id="{8D06C1F4-47BA-CA85-C8C3-8CCFD40212BC}"/>
              </a:ext>
            </a:extLst>
          </p:cNvPr>
          <p:cNvSpPr>
            <a:spLocks noGrp="1"/>
          </p:cNvSpPr>
          <p:nvPr>
            <p:ph type="sldNum" sz="quarter" idx="10"/>
          </p:nvPr>
        </p:nvSpPr>
        <p:spPr>
          <a:xfrm>
            <a:off x="302400" y="6450806"/>
            <a:ext cx="1040625" cy="109061"/>
          </a:xfr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E118D48E-C7CB-6244-969D-7BAEA9B6226C}" type="slidenum">
              <a:rPr kumimoji="0" lang="en-US" sz="1300" b="0" i="0" u="none" strike="noStrike" kern="1200" cap="none" spc="0" normalizeH="0" baseline="0" noProof="0" smtClean="0">
                <a:ln>
                  <a:noFill/>
                </a:ln>
                <a:solidFill>
                  <a:prstClr val="black"/>
                </a:solidFill>
                <a:effectLst/>
                <a:uLnTx/>
                <a:uFillTx/>
                <a:latin typeface="DM Sans"/>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26</a:t>
            </a:fld>
            <a:endParaRPr kumimoji="0" lang="en-US" sz="1300" b="0" i="0" u="none" strike="noStrike" kern="1200" cap="none" spc="0" normalizeH="0" baseline="0" noProof="0">
              <a:ln>
                <a:noFill/>
              </a:ln>
              <a:solidFill>
                <a:prstClr val="black"/>
              </a:solidFill>
              <a:effectLst/>
              <a:uLnTx/>
              <a:uFillTx/>
              <a:latin typeface="DM Sans"/>
              <a:ea typeface="+mn-ea"/>
              <a:cs typeface="+mn-cs"/>
            </a:endParaRPr>
          </a:p>
        </p:txBody>
      </p:sp>
    </p:spTree>
    <p:extLst>
      <p:ext uri="{BB962C8B-B14F-4D97-AF65-F5344CB8AC3E}">
        <p14:creationId xmlns:p14="http://schemas.microsoft.com/office/powerpoint/2010/main" val="175974642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Placeholder 2">
            <a:extLst>
              <a:ext uri="{FF2B5EF4-FFF2-40B4-BE49-F238E27FC236}">
                <a16:creationId xmlns:a16="http://schemas.microsoft.com/office/drawing/2014/main" id="{C0F5F139-F5EE-A74C-0DD8-242D1B2DAAA9}"/>
              </a:ext>
            </a:extLst>
          </p:cNvPr>
          <p:cNvSpPr>
            <a:spLocks noGrp="1"/>
          </p:cNvSpPr>
          <p:nvPr>
            <p:ph type="body" idx="11"/>
          </p:nvPr>
        </p:nvSpPr>
        <p:spPr>
          <a:xfrm>
            <a:off x="302400" y="647124"/>
            <a:ext cx="11276260" cy="288767"/>
          </a:xfrm>
        </p:spPr>
        <p:txBody>
          <a:bodyPr/>
          <a:lstStyle/>
          <a:p>
            <a:r>
              <a:rPr lang="en-US" b="0"/>
              <a:t>PEPHA®-AGE CB reduces blue light induced immediate skin hyper-pigmentation by 30%</a:t>
            </a:r>
          </a:p>
        </p:txBody>
      </p:sp>
      <p:sp>
        <p:nvSpPr>
          <p:cNvPr id="7" name="Title 3">
            <a:extLst>
              <a:ext uri="{FF2B5EF4-FFF2-40B4-BE49-F238E27FC236}">
                <a16:creationId xmlns:a16="http://schemas.microsoft.com/office/drawing/2014/main" id="{89E7EFBC-8CA1-F2B4-FD7D-5092A1675628}"/>
              </a:ext>
            </a:extLst>
          </p:cNvPr>
          <p:cNvSpPr txBox="1">
            <a:spLocks/>
          </p:cNvSpPr>
          <p:nvPr/>
        </p:nvSpPr>
        <p:spPr>
          <a:xfrm>
            <a:off x="302401" y="302400"/>
            <a:ext cx="8064500" cy="303211"/>
          </a:xfrm>
          <a:prstGeom prst="rect">
            <a:avLst/>
          </a:prstGeom>
        </p:spPr>
        <p:txBody>
          <a:bodyPr vert="horz" lIns="0" tIns="0" rIns="0" bIns="0" rtlCol="0" anchor="t">
            <a:noAutofit/>
          </a:bodyPr>
          <a:lstStyle>
            <a:lvl1pPr algn="l" defTabSz="914400" rtl="0" eaLnBrk="1" latinLnBrk="0" hangingPunct="1">
              <a:lnSpc>
                <a:spcPct val="90000"/>
              </a:lnSpc>
              <a:spcBef>
                <a:spcPct val="0"/>
              </a:spcBef>
              <a:buNone/>
              <a:defRPr sz="2000" b="1" kern="1200">
                <a:solidFill>
                  <a:schemeClr val="tx1"/>
                </a:solidFill>
                <a:latin typeface="+mj-lt"/>
                <a:ea typeface="+mj-ea"/>
                <a:cs typeface="+mj-cs"/>
              </a:defRPr>
            </a:lvl1pPr>
          </a:lstStyle>
          <a:p>
            <a:r>
              <a:rPr lang="en-US" sz="2400"/>
              <a:t>Skin Darkening</a:t>
            </a:r>
          </a:p>
        </p:txBody>
      </p:sp>
      <p:sp>
        <p:nvSpPr>
          <p:cNvPr id="9" name="Text Placeholder 9">
            <a:extLst>
              <a:ext uri="{FF2B5EF4-FFF2-40B4-BE49-F238E27FC236}">
                <a16:creationId xmlns:a16="http://schemas.microsoft.com/office/drawing/2014/main" id="{A0F2A0D7-B8AC-AAFC-C2D2-E0A70BB94F98}"/>
              </a:ext>
            </a:extLst>
          </p:cNvPr>
          <p:cNvSpPr txBox="1">
            <a:spLocks/>
          </p:cNvSpPr>
          <p:nvPr/>
        </p:nvSpPr>
        <p:spPr>
          <a:xfrm>
            <a:off x="6379310" y="1721942"/>
            <a:ext cx="5411223" cy="4297362"/>
          </a:xfrm>
          <a:prstGeom prst="rect">
            <a:avLst/>
          </a:prstGeom>
        </p:spPr>
        <p:txBody>
          <a:bodyPr vert="horz" wrap="square" lIns="0" tIns="0" rIns="0" bIns="0" rtlCol="0">
            <a:noAutofit/>
          </a:bodyPr>
          <a:lstStyle>
            <a:lvl1pPr marL="0" indent="0" algn="l" defTabSz="914400" rtl="0" eaLnBrk="1" latinLnBrk="0" hangingPunct="1">
              <a:lnSpc>
                <a:spcPct val="100000"/>
              </a:lnSpc>
              <a:spcBef>
                <a:spcPts val="0"/>
              </a:spcBef>
              <a:buFont typeface="Arial" panose="020B0604020202020204" pitchFamily="34" charset="0"/>
              <a:buNone/>
              <a:defRPr sz="2850" kern="0" spc="0" baseline="0">
                <a:solidFill>
                  <a:schemeClr val="tx1"/>
                </a:solidFill>
                <a:latin typeface="+mn-lt"/>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285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285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285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800" kern="1200">
                <a:solidFill>
                  <a:schemeClr val="bg1"/>
                </a:solidFill>
                <a:latin typeface="DM Sans" pitchFamily="2" charset="0"/>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r>
              <a:rPr lang="en-US" sz="1800" b="1">
                <a:solidFill>
                  <a:srgbClr val="084337"/>
                </a:solidFill>
              </a:rPr>
              <a:t>PEPHA®-AGE CB protects the skin better than placebo:</a:t>
            </a:r>
          </a:p>
          <a:p>
            <a:endParaRPr lang="en-US" sz="1800" b="1">
              <a:solidFill>
                <a:srgbClr val="307297"/>
              </a:solidFill>
            </a:endParaRPr>
          </a:p>
          <a:p>
            <a:pPr marL="285750" indent="-285750">
              <a:buClr>
                <a:srgbClr val="084337"/>
              </a:buClr>
              <a:buFont typeface="Arial" panose="020B0604020202020204" pitchFamily="34" charset="0"/>
              <a:buChar char="•"/>
            </a:pPr>
            <a:r>
              <a:rPr lang="en-US" sz="1800"/>
              <a:t>Immediate reduction of skin pigment darkening (-30%)</a:t>
            </a:r>
          </a:p>
          <a:p>
            <a:pPr marL="285750" indent="-285750">
              <a:buClr>
                <a:srgbClr val="084337"/>
              </a:buClr>
              <a:buFont typeface="Arial" panose="020B0604020202020204" pitchFamily="34" charset="0"/>
              <a:buChar char="•"/>
            </a:pPr>
            <a:r>
              <a:rPr lang="en-US" sz="1800"/>
              <a:t>Rebalance faster to skin normal pigmentation</a:t>
            </a:r>
          </a:p>
          <a:p>
            <a:pPr marL="285750" indent="-285750">
              <a:buClr>
                <a:srgbClr val="084337"/>
              </a:buClr>
              <a:buFont typeface="Arial" panose="020B0604020202020204" pitchFamily="34" charset="0"/>
              <a:buChar char="•"/>
            </a:pPr>
            <a:r>
              <a:rPr lang="en-US" sz="1800"/>
              <a:t>Provides even skin tone</a:t>
            </a:r>
          </a:p>
          <a:p>
            <a:pPr marL="285750" indent="-285750">
              <a:buClr>
                <a:schemeClr val="accent1"/>
              </a:buClr>
              <a:buFont typeface="Arial" panose="020B0604020202020204" pitchFamily="34" charset="0"/>
              <a:buChar char="•"/>
            </a:pPr>
            <a:endParaRPr lang="en-US" sz="1800"/>
          </a:p>
          <a:p>
            <a:pPr marL="285750" indent="-285750">
              <a:buClr>
                <a:schemeClr val="accent1"/>
              </a:buClr>
              <a:buFont typeface="Arial" panose="020B0604020202020204" pitchFamily="34" charset="0"/>
              <a:buChar char="•"/>
            </a:pPr>
            <a:endParaRPr lang="en-US" sz="1800"/>
          </a:p>
          <a:p>
            <a:pPr marL="285750" indent="-285750">
              <a:buClr>
                <a:schemeClr val="accent1"/>
              </a:buClr>
              <a:buFont typeface="Arial" panose="020B0604020202020204" pitchFamily="34" charset="0"/>
              <a:buChar char="•"/>
            </a:pPr>
            <a:endParaRPr lang="en-US" sz="1800"/>
          </a:p>
          <a:p>
            <a:pPr>
              <a:spcAft>
                <a:spcPts val="1200"/>
              </a:spcAft>
            </a:pPr>
            <a:r>
              <a:rPr lang="en-GB" sz="1200"/>
              <a:t>Colorimetry ITA° angle (delta to D0), normalized to 100% with placebo at D3</a:t>
            </a:r>
          </a:p>
          <a:p>
            <a:pPr>
              <a:spcAft>
                <a:spcPts val="1200"/>
              </a:spcAft>
            </a:pPr>
            <a:r>
              <a:rPr lang="en-GB" sz="1200"/>
              <a:t>Reminder: at D4, not anymore blue light irradiation</a:t>
            </a:r>
          </a:p>
          <a:p>
            <a:pPr>
              <a:buClr>
                <a:schemeClr val="accent1"/>
              </a:buClr>
            </a:pPr>
            <a:endParaRPr lang="en-US" sz="1800"/>
          </a:p>
          <a:p>
            <a:endParaRPr lang="en-GB"/>
          </a:p>
        </p:txBody>
      </p:sp>
      <p:sp>
        <p:nvSpPr>
          <p:cNvPr id="11" name="Rectangle 10">
            <a:extLst>
              <a:ext uri="{FF2B5EF4-FFF2-40B4-BE49-F238E27FC236}">
                <a16:creationId xmlns:a16="http://schemas.microsoft.com/office/drawing/2014/main" id="{012C9CAE-DB74-7913-5A6B-B06F9E5B7AB2}"/>
              </a:ext>
            </a:extLst>
          </p:cNvPr>
          <p:cNvSpPr/>
          <p:nvPr/>
        </p:nvSpPr>
        <p:spPr>
          <a:xfrm>
            <a:off x="661957" y="5094439"/>
            <a:ext cx="1141659" cy="215444"/>
          </a:xfrm>
          <a:prstGeom prst="rect">
            <a:avLst/>
          </a:prstGeom>
        </p:spPr>
        <p:txBody>
          <a:bodyPr wrap="none">
            <a:spAutoFit/>
          </a:bodyPr>
          <a:lstStyle/>
          <a:p>
            <a:pPr algn="ctr"/>
            <a:r>
              <a:rPr lang="de-CH" sz="800">
                <a:ea typeface="Fira Sans" panose="020B0503050000020004" pitchFamily="34" charset="0"/>
              </a:rPr>
              <a:t>* p&lt;0.05 </a:t>
            </a:r>
            <a:r>
              <a:rPr lang="de-CH" sz="800" err="1">
                <a:ea typeface="Fira Sans" panose="020B0503050000020004" pitchFamily="34" charset="0"/>
              </a:rPr>
              <a:t>vs</a:t>
            </a:r>
            <a:r>
              <a:rPr lang="de-CH" sz="800">
                <a:ea typeface="Fira Sans" panose="020B0503050000020004" pitchFamily="34" charset="0"/>
              </a:rPr>
              <a:t> </a:t>
            </a:r>
            <a:r>
              <a:rPr lang="de-CH" sz="800" err="1">
                <a:ea typeface="Fira Sans" panose="020B0503050000020004" pitchFamily="34" charset="0"/>
              </a:rPr>
              <a:t>placebo</a:t>
            </a:r>
            <a:endParaRPr lang="de-CH" sz="800">
              <a:ea typeface="Fira Sans" panose="020B0503050000020004" pitchFamily="34" charset="0"/>
            </a:endParaRPr>
          </a:p>
        </p:txBody>
      </p:sp>
      <p:pic>
        <p:nvPicPr>
          <p:cNvPr id="2" name="Picture 1">
            <a:extLst>
              <a:ext uri="{FF2B5EF4-FFF2-40B4-BE49-F238E27FC236}">
                <a16:creationId xmlns:a16="http://schemas.microsoft.com/office/drawing/2014/main" id="{A599296D-40E8-54F1-E185-4047241AD100}"/>
              </a:ext>
            </a:extLst>
          </p:cNvPr>
          <p:cNvPicPr>
            <a:picLocks noChangeAspect="1"/>
          </p:cNvPicPr>
          <p:nvPr/>
        </p:nvPicPr>
        <p:blipFill>
          <a:blip r:embed="rId2"/>
          <a:srcRect/>
          <a:stretch/>
        </p:blipFill>
        <p:spPr>
          <a:xfrm>
            <a:off x="10965956" y="302400"/>
            <a:ext cx="962684" cy="419894"/>
          </a:xfrm>
          <a:prstGeom prst="rect">
            <a:avLst/>
          </a:prstGeom>
        </p:spPr>
      </p:pic>
      <p:pic>
        <p:nvPicPr>
          <p:cNvPr id="13" name="Picture 12" descr="A screenshot of a graph&#10;&#10;AI-generated content may be incorrect.">
            <a:extLst>
              <a:ext uri="{FF2B5EF4-FFF2-40B4-BE49-F238E27FC236}">
                <a16:creationId xmlns:a16="http://schemas.microsoft.com/office/drawing/2014/main" id="{AC9EBBD1-0AB5-FAFC-8A9E-819A49A897A5}"/>
              </a:ext>
            </a:extLst>
          </p:cNvPr>
          <p:cNvPicPr>
            <a:picLocks noChangeAspect="1"/>
          </p:cNvPicPr>
          <p:nvPr/>
        </p:nvPicPr>
        <p:blipFill>
          <a:blip r:embed="rId3">
            <a:extLst>
              <a:ext uri="{28A0092B-C50C-407E-A947-70E740481C1C}">
                <a14:useLocalDpi xmlns:a14="http://schemas.microsoft.com/office/drawing/2010/main" val="0"/>
              </a:ext>
            </a:extLst>
          </a:blip>
          <a:srcRect b="7568"/>
          <a:stretch/>
        </p:blipFill>
        <p:spPr>
          <a:xfrm>
            <a:off x="-1050425" y="1012520"/>
            <a:ext cx="8265264" cy="4297363"/>
          </a:xfrm>
          <a:prstGeom prst="rect">
            <a:avLst/>
          </a:prstGeom>
        </p:spPr>
      </p:pic>
      <p:sp>
        <p:nvSpPr>
          <p:cNvPr id="14" name="Slide Number Placeholder 4">
            <a:extLst>
              <a:ext uri="{FF2B5EF4-FFF2-40B4-BE49-F238E27FC236}">
                <a16:creationId xmlns:a16="http://schemas.microsoft.com/office/drawing/2014/main" id="{F72209AC-0C6A-22DB-4F82-731CA3FBC1E4}"/>
              </a:ext>
            </a:extLst>
          </p:cNvPr>
          <p:cNvSpPr>
            <a:spLocks noGrp="1"/>
          </p:cNvSpPr>
          <p:nvPr>
            <p:ph type="sldNum" sz="quarter" idx="10"/>
          </p:nvPr>
        </p:nvSpPr>
        <p:spPr>
          <a:xfrm>
            <a:off x="302400" y="6450806"/>
            <a:ext cx="1040625" cy="109061"/>
          </a:xfr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E118D48E-C7CB-6244-969D-7BAEA9B6226C}" type="slidenum">
              <a:rPr kumimoji="0" lang="en-US" sz="1300" b="0" i="0" u="none" strike="noStrike" kern="1200" cap="none" spc="0" normalizeH="0" baseline="0" noProof="0" smtClean="0">
                <a:ln>
                  <a:noFill/>
                </a:ln>
                <a:solidFill>
                  <a:prstClr val="black"/>
                </a:solidFill>
                <a:effectLst/>
                <a:uLnTx/>
                <a:uFillTx/>
                <a:latin typeface="DM Sans"/>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27</a:t>
            </a:fld>
            <a:endParaRPr kumimoji="0" lang="en-US" sz="1300" b="0" i="0" u="none" strike="noStrike" kern="1200" cap="none" spc="0" normalizeH="0" baseline="0" noProof="0">
              <a:ln>
                <a:noFill/>
              </a:ln>
              <a:solidFill>
                <a:prstClr val="black"/>
              </a:solidFill>
              <a:effectLst/>
              <a:uLnTx/>
              <a:uFillTx/>
              <a:latin typeface="DM Sans"/>
              <a:ea typeface="+mn-ea"/>
              <a:cs typeface="+mn-cs"/>
            </a:endParaRPr>
          </a:p>
        </p:txBody>
      </p:sp>
    </p:spTree>
    <p:extLst>
      <p:ext uri="{BB962C8B-B14F-4D97-AF65-F5344CB8AC3E}">
        <p14:creationId xmlns:p14="http://schemas.microsoft.com/office/powerpoint/2010/main" val="7680238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1B091CB1-8E62-6A61-4ED6-EF053DC89B97}"/>
              </a:ext>
            </a:extLst>
          </p:cNvPr>
          <p:cNvSpPr>
            <a:spLocks noGrp="1"/>
          </p:cNvSpPr>
          <p:nvPr>
            <p:ph type="title"/>
          </p:nvPr>
        </p:nvSpPr>
        <p:spPr/>
        <p:txBody>
          <a:bodyPr/>
          <a:lstStyle/>
          <a:p>
            <a:r>
              <a:rPr lang="en-US"/>
              <a:t>Going beyond on blue light protection</a:t>
            </a:r>
          </a:p>
        </p:txBody>
      </p:sp>
      <p:sp>
        <p:nvSpPr>
          <p:cNvPr id="2" name="Slide Number Placeholder 4">
            <a:extLst>
              <a:ext uri="{FF2B5EF4-FFF2-40B4-BE49-F238E27FC236}">
                <a16:creationId xmlns:a16="http://schemas.microsoft.com/office/drawing/2014/main" id="{BB435FC9-B2EB-521B-1924-9F77399F0442}"/>
              </a:ext>
            </a:extLst>
          </p:cNvPr>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E118D48E-C7CB-6244-969D-7BAEA9B6226C}" type="slidenum">
              <a:rPr kumimoji="0" lang="en-US" sz="1300" b="0" i="0" u="none" strike="noStrike" kern="1200" cap="none" spc="0" normalizeH="0" baseline="0" noProof="0" smtClean="0">
                <a:ln>
                  <a:noFill/>
                </a:ln>
                <a:solidFill>
                  <a:prstClr val="black"/>
                </a:solidFill>
                <a:effectLst/>
                <a:uLnTx/>
                <a:uFillTx/>
                <a:latin typeface="DM Sans"/>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28</a:t>
            </a:fld>
            <a:endParaRPr kumimoji="0" lang="en-US" sz="1300" b="0" i="0" u="none" strike="noStrike" kern="1200" cap="none" spc="0" normalizeH="0" baseline="0" noProof="0">
              <a:ln>
                <a:noFill/>
              </a:ln>
              <a:solidFill>
                <a:prstClr val="black"/>
              </a:solidFill>
              <a:effectLst/>
              <a:uLnTx/>
              <a:uFillTx/>
              <a:latin typeface="DM Sans"/>
              <a:ea typeface="+mn-ea"/>
              <a:cs typeface="+mn-cs"/>
            </a:endParaRPr>
          </a:p>
        </p:txBody>
      </p:sp>
      <p:sp>
        <p:nvSpPr>
          <p:cNvPr id="15" name="Text Placeholder 11">
            <a:extLst>
              <a:ext uri="{FF2B5EF4-FFF2-40B4-BE49-F238E27FC236}">
                <a16:creationId xmlns:a16="http://schemas.microsoft.com/office/drawing/2014/main" id="{43628B80-66A9-1D9D-32B0-852E7D917209}"/>
              </a:ext>
            </a:extLst>
          </p:cNvPr>
          <p:cNvSpPr>
            <a:spLocks noGrp="1"/>
          </p:cNvSpPr>
          <p:nvPr>
            <p:ph type="body" sz="quarter" idx="12"/>
          </p:nvPr>
        </p:nvSpPr>
        <p:spPr/>
        <p:txBody>
          <a:bodyPr/>
          <a:lstStyle/>
          <a:p>
            <a:r>
              <a:rPr lang="en-US"/>
              <a:t>You might consider adding these ingredients for full protection…</a:t>
            </a:r>
          </a:p>
          <a:p>
            <a:endParaRPr lang="en-GB"/>
          </a:p>
        </p:txBody>
      </p:sp>
      <p:sp>
        <p:nvSpPr>
          <p:cNvPr id="16" name="Text Placeholder 15">
            <a:extLst>
              <a:ext uri="{FF2B5EF4-FFF2-40B4-BE49-F238E27FC236}">
                <a16:creationId xmlns:a16="http://schemas.microsoft.com/office/drawing/2014/main" id="{B3CE53E0-7308-17DE-72CA-F315AC919D75}"/>
              </a:ext>
            </a:extLst>
          </p:cNvPr>
          <p:cNvSpPr>
            <a:spLocks noGrp="1"/>
          </p:cNvSpPr>
          <p:nvPr>
            <p:ph type="body" idx="11"/>
          </p:nvPr>
        </p:nvSpPr>
        <p:spPr/>
        <p:txBody>
          <a:bodyPr/>
          <a:lstStyle/>
          <a:p>
            <a:r>
              <a:rPr lang="en-US" b="0"/>
              <a:t>To complement PEPHA®-AGE CB activity on blue light…</a:t>
            </a:r>
          </a:p>
        </p:txBody>
      </p:sp>
      <p:sp>
        <p:nvSpPr>
          <p:cNvPr id="41" name="Rectangle 40">
            <a:extLst>
              <a:ext uri="{FF2B5EF4-FFF2-40B4-BE49-F238E27FC236}">
                <a16:creationId xmlns:a16="http://schemas.microsoft.com/office/drawing/2014/main" id="{A0A20F2D-0F25-F509-B96A-71466E61EFC5}"/>
              </a:ext>
            </a:extLst>
          </p:cNvPr>
          <p:cNvSpPr/>
          <p:nvPr/>
        </p:nvSpPr>
        <p:spPr>
          <a:xfrm>
            <a:off x="9527999" y="658584"/>
            <a:ext cx="2361600" cy="1836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200" b="0" i="1" u="none" strike="noStrike" kern="1200" cap="none" spc="0" normalizeH="0" baseline="0" noProof="0">
                <a:ln>
                  <a:noFill/>
                </a:ln>
                <a:solidFill>
                  <a:srgbClr val="0B3C56"/>
                </a:solidFill>
                <a:effectLst/>
                <a:uLnTx/>
                <a:uFillTx/>
                <a:latin typeface="DM Sans"/>
                <a:ea typeface="+mn-ea"/>
                <a:cs typeface="+mn-cs"/>
              </a:rPr>
              <a:t>In vivo efficacy</a:t>
            </a:r>
            <a:endParaRPr kumimoji="0" lang="en-CH" sz="1200" b="0" i="1" u="none" strike="noStrike" kern="1200" cap="none" spc="0" normalizeH="0" baseline="0" noProof="0">
              <a:ln>
                <a:noFill/>
              </a:ln>
              <a:solidFill>
                <a:srgbClr val="0B3C56"/>
              </a:solidFill>
              <a:effectLst/>
              <a:uLnTx/>
              <a:uFillTx/>
              <a:latin typeface="DM Sans"/>
              <a:ea typeface="+mn-ea"/>
              <a:cs typeface="+mn-cs"/>
            </a:endParaRPr>
          </a:p>
        </p:txBody>
      </p:sp>
      <p:sp>
        <p:nvSpPr>
          <p:cNvPr id="3" name="Rectangle 2">
            <a:extLst>
              <a:ext uri="{FF2B5EF4-FFF2-40B4-BE49-F238E27FC236}">
                <a16:creationId xmlns:a16="http://schemas.microsoft.com/office/drawing/2014/main" id="{3AEBC98D-92DA-1C3B-29FA-07B4D2327188}"/>
              </a:ext>
            </a:extLst>
          </p:cNvPr>
          <p:cNvSpPr/>
          <p:nvPr/>
        </p:nvSpPr>
        <p:spPr>
          <a:xfrm>
            <a:off x="10180320" y="116365"/>
            <a:ext cx="2011680" cy="454909"/>
          </a:xfrm>
          <a:prstGeom prst="rect">
            <a:avLst/>
          </a:prstGeom>
          <a:solidFill>
            <a:srgbClr val="CBE7F5"/>
          </a:solidFill>
          <a:ln>
            <a:noFill/>
          </a:ln>
        </p:spPr>
        <p:style>
          <a:lnRef idx="2">
            <a:schemeClr val="accent1">
              <a:shade val="50000"/>
            </a:schemeClr>
          </a:lnRef>
          <a:fillRef idx="1">
            <a:schemeClr val="accent1"/>
          </a:fillRef>
          <a:effectRef idx="0">
            <a:schemeClr val="accent1"/>
          </a:effectRef>
          <a:fontRef idx="minor">
            <a:schemeClr val="lt1"/>
          </a:fontRef>
        </p:style>
        <p:txBody>
          <a:bodyPr rIns="360000"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600" b="0" i="1" u="none" strike="noStrike" kern="1200" cap="none" spc="0" normalizeH="0" baseline="0" noProof="0">
                <a:ln>
                  <a:noFill/>
                </a:ln>
                <a:solidFill>
                  <a:prstClr val="black"/>
                </a:solidFill>
                <a:effectLst/>
                <a:uLnTx/>
                <a:uFillTx/>
                <a:latin typeface="DM Sans"/>
                <a:ea typeface="+mn-ea"/>
                <a:cs typeface="+mn-cs"/>
              </a:rPr>
              <a:t>In vivo </a:t>
            </a:r>
            <a:r>
              <a:rPr kumimoji="0" lang="en-US" sz="1600" b="0" i="0" u="none" strike="noStrike" kern="1200" cap="none" spc="0" normalizeH="0" baseline="0" noProof="0">
                <a:ln>
                  <a:noFill/>
                </a:ln>
                <a:solidFill>
                  <a:prstClr val="black"/>
                </a:solidFill>
                <a:effectLst/>
                <a:uLnTx/>
                <a:uFillTx/>
                <a:latin typeface="DM Sans"/>
                <a:ea typeface="+mn-ea"/>
                <a:cs typeface="+mn-cs"/>
              </a:rPr>
              <a:t>efficacy</a:t>
            </a:r>
            <a:endParaRPr kumimoji="0" lang="en-CH" sz="1600" b="0" i="0" u="none" strike="noStrike" kern="1200" cap="none" spc="0" normalizeH="0" baseline="0" noProof="0">
              <a:ln>
                <a:noFill/>
              </a:ln>
              <a:solidFill>
                <a:prstClr val="black"/>
              </a:solidFill>
              <a:effectLst/>
              <a:uLnTx/>
              <a:uFillTx/>
              <a:latin typeface="DM Sans"/>
              <a:ea typeface="+mn-ea"/>
              <a:cs typeface="+mn-cs"/>
            </a:endParaRPr>
          </a:p>
        </p:txBody>
      </p:sp>
      <p:sp>
        <p:nvSpPr>
          <p:cNvPr id="18" name="Tekstvak 21">
            <a:extLst>
              <a:ext uri="{FF2B5EF4-FFF2-40B4-BE49-F238E27FC236}">
                <a16:creationId xmlns:a16="http://schemas.microsoft.com/office/drawing/2014/main" id="{018AEFAE-E90B-1BDF-3995-B5A47410DD93}"/>
              </a:ext>
            </a:extLst>
          </p:cNvPr>
          <p:cNvSpPr txBox="1"/>
          <p:nvPr/>
        </p:nvSpPr>
        <p:spPr>
          <a:xfrm>
            <a:off x="302398" y="2009283"/>
            <a:ext cx="6000482" cy="956773"/>
          </a:xfrm>
          <a:prstGeom prst="rect">
            <a:avLst/>
          </a:prstGeom>
          <a:solidFill>
            <a:srgbClr val="084337"/>
          </a:solidFill>
        </p:spPr>
        <p:txBody>
          <a:bodyPr wrap="square" lIns="108000" tIns="108000" rIns="108000" bIns="108000" rtlCol="0">
            <a:spAutoFit/>
          </a:bodyPr>
          <a:lstStyle/>
          <a:p>
            <a:pPr marL="342900" indent="-342900">
              <a:buFont typeface="+mj-lt"/>
              <a:buAutoNum type="arabicPeriod"/>
            </a:pPr>
            <a:r>
              <a:rPr lang="en-GB" sz="1600" b="1">
                <a:solidFill>
                  <a:schemeClr val="bg2"/>
                </a:solidFill>
                <a:ea typeface="Fira Sans" panose="020B0503050000020004" pitchFamily="34" charset="0"/>
              </a:rPr>
              <a:t>Sun filters</a:t>
            </a:r>
          </a:p>
          <a:p>
            <a:pPr marL="285750" indent="-285750">
              <a:buFont typeface="Arial" panose="020B0604020202020204" pitchFamily="34" charset="0"/>
              <a:buChar char="•"/>
            </a:pPr>
            <a:r>
              <a:rPr lang="en-GB" sz="1600">
                <a:solidFill>
                  <a:schemeClr val="bg2"/>
                </a:solidFill>
                <a:ea typeface="Fira Sans" panose="020B0503050000020004" pitchFamily="34" charset="0"/>
              </a:rPr>
              <a:t>„blocking also blue light“ beyond UV protection</a:t>
            </a:r>
          </a:p>
          <a:p>
            <a:pPr marL="285750" indent="-285750">
              <a:buFont typeface="Arial" panose="020B0604020202020204" pitchFamily="34" charset="0"/>
              <a:buChar char="•"/>
            </a:pPr>
            <a:r>
              <a:rPr lang="en-GB" sz="1600">
                <a:solidFill>
                  <a:schemeClr val="bg2"/>
                </a:solidFill>
                <a:ea typeface="Fira Sans" panose="020B0503050000020004" pitchFamily="34" charset="0"/>
              </a:rPr>
              <a:t>Key active: PARSOL</a:t>
            </a:r>
            <a:r>
              <a:rPr lang="en-GB" sz="1600" baseline="30000">
                <a:solidFill>
                  <a:schemeClr val="bg2"/>
                </a:solidFill>
                <a:ea typeface="Fira Sans" panose="020B0503050000020004" pitchFamily="34" charset="0"/>
              </a:rPr>
              <a:t>®</a:t>
            </a:r>
            <a:r>
              <a:rPr lang="en-GB" sz="1600">
                <a:solidFill>
                  <a:schemeClr val="bg2"/>
                </a:solidFill>
                <a:ea typeface="Fira Sans" panose="020B0503050000020004" pitchFamily="34" charset="0"/>
              </a:rPr>
              <a:t> Max  and PARSOL</a:t>
            </a:r>
            <a:r>
              <a:rPr lang="en-GB" sz="1600" baseline="30000">
                <a:solidFill>
                  <a:schemeClr val="bg2"/>
                </a:solidFill>
                <a:ea typeface="Fira Sans" panose="020B0503050000020004" pitchFamily="34" charset="0"/>
              </a:rPr>
              <a:t>®</a:t>
            </a:r>
            <a:r>
              <a:rPr lang="en-GB" sz="1600">
                <a:solidFill>
                  <a:schemeClr val="bg2"/>
                </a:solidFill>
                <a:ea typeface="Fira Sans" panose="020B0503050000020004" pitchFamily="34" charset="0"/>
              </a:rPr>
              <a:t> TX</a:t>
            </a:r>
          </a:p>
        </p:txBody>
      </p:sp>
      <p:sp>
        <p:nvSpPr>
          <p:cNvPr id="19" name="Tekstvak 21">
            <a:extLst>
              <a:ext uri="{FF2B5EF4-FFF2-40B4-BE49-F238E27FC236}">
                <a16:creationId xmlns:a16="http://schemas.microsoft.com/office/drawing/2014/main" id="{4E74280E-C852-568A-3B03-86C5A3F7C4F7}"/>
              </a:ext>
            </a:extLst>
          </p:cNvPr>
          <p:cNvSpPr txBox="1"/>
          <p:nvPr/>
        </p:nvSpPr>
        <p:spPr>
          <a:xfrm>
            <a:off x="302399" y="3080965"/>
            <a:ext cx="6000482" cy="956773"/>
          </a:xfrm>
          <a:prstGeom prst="rect">
            <a:avLst/>
          </a:prstGeom>
          <a:solidFill>
            <a:srgbClr val="44B4A1"/>
          </a:solidFill>
        </p:spPr>
        <p:txBody>
          <a:bodyPr wrap="square" lIns="108000" tIns="108000" rIns="108000" bIns="108000" rtlCol="0">
            <a:spAutoFit/>
          </a:bodyPr>
          <a:lstStyle/>
          <a:p>
            <a:pPr marL="342900" indent="-342900">
              <a:buFont typeface="+mj-lt"/>
              <a:buAutoNum type="arabicPeriod" startAt="2"/>
            </a:pPr>
            <a:r>
              <a:rPr lang="en-GB" sz="1600" b="1">
                <a:solidFill>
                  <a:schemeClr val="bg1"/>
                </a:solidFill>
                <a:ea typeface="Fira Sans" panose="020B0503050000020004" pitchFamily="34" charset="0"/>
              </a:rPr>
              <a:t>Vitamins: Anti-oxidant</a:t>
            </a:r>
          </a:p>
          <a:p>
            <a:pPr marL="285750" indent="-285750">
              <a:buFont typeface="Arial" panose="020B0604020202020204" pitchFamily="34" charset="0"/>
              <a:buChar char="•"/>
            </a:pPr>
            <a:r>
              <a:rPr lang="en-GB" sz="1600">
                <a:solidFill>
                  <a:schemeClr val="bg1"/>
                </a:solidFill>
                <a:ea typeface="Fira Sans" panose="020B0503050000020004" pitchFamily="34" charset="0"/>
              </a:rPr>
              <a:t>Counteracts oxidative stress at skin surface</a:t>
            </a:r>
          </a:p>
          <a:p>
            <a:pPr marL="285750" indent="-285750">
              <a:buFont typeface="Arial" panose="020B0604020202020204" pitchFamily="34" charset="0"/>
              <a:buChar char="•"/>
            </a:pPr>
            <a:r>
              <a:rPr lang="en-GB" sz="1600">
                <a:solidFill>
                  <a:schemeClr val="bg1"/>
                </a:solidFill>
                <a:ea typeface="Fira Sans" panose="020B0503050000020004" pitchFamily="34" charset="0"/>
              </a:rPr>
              <a:t>Key active: Niacinamide PC and Tocopherol</a:t>
            </a:r>
          </a:p>
        </p:txBody>
      </p:sp>
      <p:sp>
        <p:nvSpPr>
          <p:cNvPr id="20" name="Tekstvak 21">
            <a:extLst>
              <a:ext uri="{FF2B5EF4-FFF2-40B4-BE49-F238E27FC236}">
                <a16:creationId xmlns:a16="http://schemas.microsoft.com/office/drawing/2014/main" id="{2A51EC71-85A8-57CD-51F2-5F81F6AAB9C4}"/>
              </a:ext>
            </a:extLst>
          </p:cNvPr>
          <p:cNvSpPr txBox="1"/>
          <p:nvPr/>
        </p:nvSpPr>
        <p:spPr>
          <a:xfrm>
            <a:off x="302398" y="4149721"/>
            <a:ext cx="6000483" cy="956773"/>
          </a:xfrm>
          <a:prstGeom prst="rect">
            <a:avLst/>
          </a:prstGeom>
          <a:solidFill>
            <a:srgbClr val="277E6E"/>
          </a:solidFill>
        </p:spPr>
        <p:txBody>
          <a:bodyPr wrap="square" lIns="108000" tIns="108000" rIns="108000" bIns="108000" rtlCol="0">
            <a:spAutoFit/>
          </a:bodyPr>
          <a:lstStyle/>
          <a:p>
            <a:pPr marL="342900" marR="0" lvl="0" indent="-342900" defTabSz="914400" eaLnBrk="1" fontAlgn="auto" latinLnBrk="0" hangingPunct="1">
              <a:lnSpc>
                <a:spcPct val="100000"/>
              </a:lnSpc>
              <a:spcBef>
                <a:spcPts val="0"/>
              </a:spcBef>
              <a:spcAft>
                <a:spcPts val="0"/>
              </a:spcAft>
              <a:buClrTx/>
              <a:buSzTx/>
              <a:buFont typeface="+mj-lt"/>
              <a:buAutoNum type="arabicPeriod" startAt="3"/>
              <a:tabLst/>
              <a:defRPr/>
            </a:pPr>
            <a:r>
              <a:rPr kumimoji="0" lang="en-GB" sz="1600" b="1" i="0" u="none" strike="noStrike" kern="0" cap="none" spc="0" normalizeH="0" baseline="0" noProof="0">
                <a:ln>
                  <a:noFill/>
                </a:ln>
                <a:solidFill>
                  <a:schemeClr val="bg2"/>
                </a:solidFill>
                <a:effectLst/>
                <a:uLnTx/>
                <a:uFillTx/>
                <a:ea typeface="Fira Sans" panose="020B0503050000020004" pitchFamily="34" charset="0"/>
              </a:rPr>
              <a:t>Nutraceuticals</a:t>
            </a:r>
          </a:p>
          <a:p>
            <a:pPr marL="285750" marR="0" lvl="0" indent="-285750"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600" b="0" i="0" u="none" strike="noStrike" kern="0" cap="none" spc="0" normalizeH="0" baseline="0" noProof="0">
                <a:ln>
                  <a:noFill/>
                </a:ln>
                <a:solidFill>
                  <a:schemeClr val="bg2"/>
                </a:solidFill>
                <a:effectLst/>
                <a:uLnTx/>
                <a:uFillTx/>
                <a:ea typeface="Fira Sans" panose="020B0503050000020004" pitchFamily="34" charset="0"/>
              </a:rPr>
              <a:t>Carotenoids, lutein and Zeaxanthin, as blue light absorbers</a:t>
            </a:r>
          </a:p>
          <a:p>
            <a:pPr marL="285750" marR="0" lvl="0" indent="-285750"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600" b="0" i="0" u="none" strike="noStrike" kern="0" cap="none" spc="0" normalizeH="0" baseline="0" noProof="0">
                <a:ln>
                  <a:noFill/>
                </a:ln>
                <a:solidFill>
                  <a:schemeClr val="bg2"/>
                </a:solidFill>
                <a:effectLst/>
                <a:uLnTx/>
                <a:uFillTx/>
                <a:ea typeface="Fira Sans" panose="020B0503050000020004" pitchFamily="34" charset="0"/>
              </a:rPr>
              <a:t>Key active: </a:t>
            </a:r>
            <a:r>
              <a:rPr kumimoji="0" lang="en-GB" sz="1600" b="0" i="0" u="none" strike="noStrike" kern="0" cap="none" spc="0" normalizeH="0" baseline="0" noProof="0" err="1">
                <a:ln>
                  <a:noFill/>
                </a:ln>
                <a:solidFill>
                  <a:schemeClr val="bg2"/>
                </a:solidFill>
                <a:effectLst/>
                <a:uLnTx/>
                <a:uFillTx/>
                <a:ea typeface="Fira Sans" panose="020B0503050000020004" pitchFamily="34" charset="0"/>
              </a:rPr>
              <a:t>FloraGLO</a:t>
            </a:r>
            <a:r>
              <a:rPr kumimoji="0" lang="en-GB" sz="1600" b="0" i="0" u="none" strike="noStrike" kern="0" cap="none" spc="0" normalizeH="0" baseline="0" noProof="0">
                <a:ln>
                  <a:noFill/>
                </a:ln>
                <a:solidFill>
                  <a:schemeClr val="bg2"/>
                </a:solidFill>
                <a:effectLst/>
                <a:uLnTx/>
                <a:uFillTx/>
                <a:ea typeface="Fira Sans" panose="020B0503050000020004" pitchFamily="34" charset="0"/>
              </a:rPr>
              <a:t> Lutein</a:t>
            </a:r>
          </a:p>
        </p:txBody>
      </p:sp>
      <p:sp>
        <p:nvSpPr>
          <p:cNvPr id="5" name="Picture Placeholder 4">
            <a:extLst>
              <a:ext uri="{FF2B5EF4-FFF2-40B4-BE49-F238E27FC236}">
                <a16:creationId xmlns:a16="http://schemas.microsoft.com/office/drawing/2014/main" id="{2667604B-67C8-4CE8-09D9-3035E3AA7971}"/>
              </a:ext>
            </a:extLst>
          </p:cNvPr>
          <p:cNvSpPr>
            <a:spLocks noGrp="1"/>
          </p:cNvSpPr>
          <p:nvPr>
            <p:ph type="pic" sz="quarter" idx="21"/>
          </p:nvPr>
        </p:nvSpPr>
        <p:spPr/>
        <p:txBody>
          <a:bodyPr/>
          <a:lstStyle/>
          <a:p>
            <a:endParaRPr lang="en-CH"/>
          </a:p>
        </p:txBody>
      </p:sp>
      <p:pic>
        <p:nvPicPr>
          <p:cNvPr id="6" name="Espace réservé pour une image  6" descr="Une image contenant Visage humain, personne, sourcil, cil&#10;&#10;Le contenu généré par l’IA peut être incorrect.">
            <a:extLst>
              <a:ext uri="{FF2B5EF4-FFF2-40B4-BE49-F238E27FC236}">
                <a16:creationId xmlns:a16="http://schemas.microsoft.com/office/drawing/2014/main" id="{2D8B8EBD-E904-45F3-6B9D-AF5E3696779F}"/>
              </a:ext>
            </a:extLst>
          </p:cNvPr>
          <p:cNvPicPr>
            <a:picLocks noChangeAspect="1"/>
          </p:cNvPicPr>
          <p:nvPr/>
        </p:nvPicPr>
        <p:blipFill>
          <a:blip r:embed="rId3">
            <a:extLst>
              <a:ext uri="{28A0092B-C50C-407E-A947-70E740481C1C}">
                <a14:useLocalDpi xmlns:a14="http://schemas.microsoft.com/office/drawing/2010/main" val="0"/>
              </a:ext>
            </a:extLst>
          </a:blip>
          <a:srcRect l="38597" r="14201"/>
          <a:stretch/>
        </p:blipFill>
        <p:spPr>
          <a:xfrm>
            <a:off x="7337427" y="2"/>
            <a:ext cx="4854573" cy="6857998"/>
          </a:xfrm>
          <a:custGeom>
            <a:avLst/>
            <a:gdLst>
              <a:gd name="connsiteX0" fmla="*/ 2881308 w 4854573"/>
              <a:gd name="connsiteY0" fmla="*/ 6463991 h 6857998"/>
              <a:gd name="connsiteX1" fmla="*/ 2881308 w 4854573"/>
              <a:gd name="connsiteY1" fmla="*/ 6493321 h 6857998"/>
              <a:gd name="connsiteX2" fmla="*/ 2943137 w 4854573"/>
              <a:gd name="connsiteY2" fmla="*/ 6493321 h 6857998"/>
              <a:gd name="connsiteX3" fmla="*/ 2943137 w 4854573"/>
              <a:gd name="connsiteY3" fmla="*/ 6463991 h 6857998"/>
              <a:gd name="connsiteX4" fmla="*/ 2421484 w 4854573"/>
              <a:gd name="connsiteY4" fmla="*/ 6441363 h 6857998"/>
              <a:gd name="connsiteX5" fmla="*/ 2456962 w 4854573"/>
              <a:gd name="connsiteY5" fmla="*/ 6481589 h 6857998"/>
              <a:gd name="connsiteX6" fmla="*/ 2421484 w 4854573"/>
              <a:gd name="connsiteY6" fmla="*/ 6521820 h 6857998"/>
              <a:gd name="connsiteX7" fmla="*/ 2385724 w 4854573"/>
              <a:gd name="connsiteY7" fmla="*/ 6481312 h 6857998"/>
              <a:gd name="connsiteX8" fmla="*/ 2421484 w 4854573"/>
              <a:gd name="connsiteY8" fmla="*/ 6441363 h 6857998"/>
              <a:gd name="connsiteX9" fmla="*/ 3511349 w 4854573"/>
              <a:gd name="connsiteY9" fmla="*/ 6439132 h 6857998"/>
              <a:gd name="connsiteX10" fmla="*/ 3543474 w 4854573"/>
              <a:gd name="connsiteY10" fmla="*/ 6468185 h 6857998"/>
              <a:gd name="connsiteX11" fmla="*/ 3476430 w 4854573"/>
              <a:gd name="connsiteY11" fmla="*/ 6468185 h 6857998"/>
              <a:gd name="connsiteX12" fmla="*/ 3511349 w 4854573"/>
              <a:gd name="connsiteY12" fmla="*/ 6439132 h 6857998"/>
              <a:gd name="connsiteX13" fmla="*/ 3746850 w 4854573"/>
              <a:gd name="connsiteY13" fmla="*/ 6414268 h 6857998"/>
              <a:gd name="connsiteX14" fmla="*/ 3746850 w 4854573"/>
              <a:gd name="connsiteY14" fmla="*/ 6548919 h 6857998"/>
              <a:gd name="connsiteX15" fmla="*/ 3781492 w 4854573"/>
              <a:gd name="connsiteY15" fmla="*/ 6548919 h 6857998"/>
              <a:gd name="connsiteX16" fmla="*/ 3781492 w 4854573"/>
              <a:gd name="connsiteY16" fmla="*/ 6414268 h 6857998"/>
              <a:gd name="connsiteX17" fmla="*/ 3107677 w 4854573"/>
              <a:gd name="connsiteY17" fmla="*/ 6414268 h 6857998"/>
              <a:gd name="connsiteX18" fmla="*/ 3107677 w 4854573"/>
              <a:gd name="connsiteY18" fmla="*/ 6548919 h 6857998"/>
              <a:gd name="connsiteX19" fmla="*/ 3142319 w 4854573"/>
              <a:gd name="connsiteY19" fmla="*/ 6548919 h 6857998"/>
              <a:gd name="connsiteX20" fmla="*/ 3142319 w 4854573"/>
              <a:gd name="connsiteY20" fmla="*/ 6488296 h 6857998"/>
              <a:gd name="connsiteX21" fmla="*/ 3178079 w 4854573"/>
              <a:gd name="connsiteY21" fmla="*/ 6446393 h 6857998"/>
              <a:gd name="connsiteX22" fmla="*/ 3191488 w 4854573"/>
              <a:gd name="connsiteY22" fmla="*/ 6446393 h 6857998"/>
              <a:gd name="connsiteX23" fmla="*/ 3191488 w 4854573"/>
              <a:gd name="connsiteY23" fmla="*/ 6414268 h 6857998"/>
              <a:gd name="connsiteX24" fmla="*/ 3174167 w 4854573"/>
              <a:gd name="connsiteY24" fmla="*/ 6414827 h 6857998"/>
              <a:gd name="connsiteX25" fmla="*/ 3140642 w 4854573"/>
              <a:gd name="connsiteY25" fmla="*/ 6439409 h 6857998"/>
              <a:gd name="connsiteX26" fmla="*/ 3140642 w 4854573"/>
              <a:gd name="connsiteY26" fmla="*/ 6414268 h 6857998"/>
              <a:gd name="connsiteX27" fmla="*/ 3047340 w 4854573"/>
              <a:gd name="connsiteY27" fmla="*/ 6414268 h 6857998"/>
              <a:gd name="connsiteX28" fmla="*/ 3047340 w 4854573"/>
              <a:gd name="connsiteY28" fmla="*/ 6548919 h 6857998"/>
              <a:gd name="connsiteX29" fmla="*/ 3081982 w 4854573"/>
              <a:gd name="connsiteY29" fmla="*/ 6548919 h 6857998"/>
              <a:gd name="connsiteX30" fmla="*/ 3081982 w 4854573"/>
              <a:gd name="connsiteY30" fmla="*/ 6414268 h 6857998"/>
              <a:gd name="connsiteX31" fmla="*/ 3870600 w 4854573"/>
              <a:gd name="connsiteY31" fmla="*/ 6410920 h 6857998"/>
              <a:gd name="connsiteX32" fmla="*/ 3800480 w 4854573"/>
              <a:gd name="connsiteY32" fmla="*/ 6481599 h 6857998"/>
              <a:gd name="connsiteX33" fmla="*/ 3870600 w 4854573"/>
              <a:gd name="connsiteY33" fmla="*/ 6552278 h 6857998"/>
              <a:gd name="connsiteX34" fmla="*/ 3936808 w 4854573"/>
              <a:gd name="connsiteY34" fmla="*/ 6501715 h 6857998"/>
              <a:gd name="connsiteX35" fmla="*/ 3900212 w 4854573"/>
              <a:gd name="connsiteY35" fmla="*/ 6501715 h 6857998"/>
              <a:gd name="connsiteX36" fmla="*/ 3870323 w 4854573"/>
              <a:gd name="connsiteY36" fmla="*/ 6522666 h 6857998"/>
              <a:gd name="connsiteX37" fmla="*/ 3835963 w 4854573"/>
              <a:gd name="connsiteY37" fmla="*/ 6481599 h 6857998"/>
              <a:gd name="connsiteX38" fmla="*/ 3870323 w 4854573"/>
              <a:gd name="connsiteY38" fmla="*/ 6440809 h 6857998"/>
              <a:gd name="connsiteX39" fmla="*/ 3900212 w 4854573"/>
              <a:gd name="connsiteY39" fmla="*/ 6461483 h 6857998"/>
              <a:gd name="connsiteX40" fmla="*/ 3936808 w 4854573"/>
              <a:gd name="connsiteY40" fmla="*/ 6461483 h 6857998"/>
              <a:gd name="connsiteX41" fmla="*/ 3870600 w 4854573"/>
              <a:gd name="connsiteY41" fmla="*/ 6410920 h 6857998"/>
              <a:gd name="connsiteX42" fmla="*/ 3673376 w 4854573"/>
              <a:gd name="connsiteY42" fmla="*/ 6410915 h 6857998"/>
              <a:gd name="connsiteX43" fmla="*/ 3629796 w 4854573"/>
              <a:gd name="connsiteY43" fmla="*/ 6436897 h 6857998"/>
              <a:gd name="connsiteX44" fmla="*/ 3629796 w 4854573"/>
              <a:gd name="connsiteY44" fmla="*/ 6414268 h 6857998"/>
              <a:gd name="connsiteX45" fmla="*/ 3596831 w 4854573"/>
              <a:gd name="connsiteY45" fmla="*/ 6414268 h 6857998"/>
              <a:gd name="connsiteX46" fmla="*/ 3596831 w 4854573"/>
              <a:gd name="connsiteY46" fmla="*/ 6548920 h 6857998"/>
              <a:gd name="connsiteX47" fmla="*/ 3631750 w 4854573"/>
              <a:gd name="connsiteY47" fmla="*/ 6548920 h 6857998"/>
              <a:gd name="connsiteX48" fmla="*/ 3631750 w 4854573"/>
              <a:gd name="connsiteY48" fmla="*/ 6479358 h 6857998"/>
              <a:gd name="connsiteX49" fmla="*/ 3662480 w 4854573"/>
              <a:gd name="connsiteY49" fmla="*/ 6440527 h 6857998"/>
              <a:gd name="connsiteX50" fmla="*/ 3688739 w 4854573"/>
              <a:gd name="connsiteY50" fmla="*/ 6476005 h 6857998"/>
              <a:gd name="connsiteX51" fmla="*/ 3688739 w 4854573"/>
              <a:gd name="connsiteY51" fmla="*/ 6548920 h 6857998"/>
              <a:gd name="connsiteX52" fmla="*/ 3723658 w 4854573"/>
              <a:gd name="connsiteY52" fmla="*/ 6548920 h 6857998"/>
              <a:gd name="connsiteX53" fmla="*/ 3723658 w 4854573"/>
              <a:gd name="connsiteY53" fmla="*/ 6472933 h 6857998"/>
              <a:gd name="connsiteX54" fmla="*/ 3673376 w 4854573"/>
              <a:gd name="connsiteY54" fmla="*/ 6410915 h 6857998"/>
              <a:gd name="connsiteX55" fmla="*/ 3511349 w 4854573"/>
              <a:gd name="connsiteY55" fmla="*/ 6410915 h 6857998"/>
              <a:gd name="connsiteX56" fmla="*/ 3441229 w 4854573"/>
              <a:gd name="connsiteY56" fmla="*/ 6482712 h 6857998"/>
              <a:gd name="connsiteX57" fmla="*/ 3511067 w 4854573"/>
              <a:gd name="connsiteY57" fmla="*/ 6552273 h 6857998"/>
              <a:gd name="connsiteX58" fmla="*/ 3574762 w 4854573"/>
              <a:gd name="connsiteY58" fmla="*/ 6506458 h 6857998"/>
              <a:gd name="connsiteX59" fmla="*/ 3539561 w 4854573"/>
              <a:gd name="connsiteY59" fmla="*/ 6506458 h 6857998"/>
              <a:gd name="connsiteX60" fmla="*/ 3510785 w 4854573"/>
              <a:gd name="connsiteY60" fmla="*/ 6523779 h 6857998"/>
              <a:gd name="connsiteX61" fmla="*/ 3475866 w 4854573"/>
              <a:gd name="connsiteY61" fmla="*/ 6489977 h 6857998"/>
              <a:gd name="connsiteX62" fmla="*/ 3577275 w 4854573"/>
              <a:gd name="connsiteY62" fmla="*/ 6489977 h 6857998"/>
              <a:gd name="connsiteX63" fmla="*/ 3578670 w 4854573"/>
              <a:gd name="connsiteY63" fmla="*/ 6476846 h 6857998"/>
              <a:gd name="connsiteX64" fmla="*/ 3511349 w 4854573"/>
              <a:gd name="connsiteY64" fmla="*/ 6410915 h 6857998"/>
              <a:gd name="connsiteX65" fmla="*/ 3282000 w 4854573"/>
              <a:gd name="connsiteY65" fmla="*/ 6410915 h 6857998"/>
              <a:gd name="connsiteX66" fmla="*/ 3239256 w 4854573"/>
              <a:gd name="connsiteY66" fmla="*/ 6432425 h 6857998"/>
              <a:gd name="connsiteX67" fmla="*/ 3239256 w 4854573"/>
              <a:gd name="connsiteY67" fmla="*/ 6414268 h 6857998"/>
              <a:gd name="connsiteX68" fmla="*/ 3206291 w 4854573"/>
              <a:gd name="connsiteY68" fmla="*/ 6414268 h 6857998"/>
              <a:gd name="connsiteX69" fmla="*/ 3206291 w 4854573"/>
              <a:gd name="connsiteY69" fmla="*/ 6548920 h 6857998"/>
              <a:gd name="connsiteX70" fmla="*/ 3241210 w 4854573"/>
              <a:gd name="connsiteY70" fmla="*/ 6548920 h 6857998"/>
              <a:gd name="connsiteX71" fmla="*/ 3241210 w 4854573"/>
              <a:gd name="connsiteY71" fmla="*/ 6479358 h 6857998"/>
              <a:gd name="connsiteX72" fmla="*/ 3272217 w 4854573"/>
              <a:gd name="connsiteY72" fmla="*/ 6440527 h 6857998"/>
              <a:gd name="connsiteX73" fmla="*/ 3296799 w 4854573"/>
              <a:gd name="connsiteY73" fmla="*/ 6476005 h 6857998"/>
              <a:gd name="connsiteX74" fmla="*/ 3296799 w 4854573"/>
              <a:gd name="connsiteY74" fmla="*/ 6548920 h 6857998"/>
              <a:gd name="connsiteX75" fmla="*/ 3331718 w 4854573"/>
              <a:gd name="connsiteY75" fmla="*/ 6548920 h 6857998"/>
              <a:gd name="connsiteX76" fmla="*/ 3331718 w 4854573"/>
              <a:gd name="connsiteY76" fmla="*/ 6479358 h 6857998"/>
              <a:gd name="connsiteX77" fmla="*/ 3363007 w 4854573"/>
              <a:gd name="connsiteY77" fmla="*/ 6440527 h 6857998"/>
              <a:gd name="connsiteX78" fmla="*/ 3387311 w 4854573"/>
              <a:gd name="connsiteY78" fmla="*/ 6476005 h 6857998"/>
              <a:gd name="connsiteX79" fmla="*/ 3387311 w 4854573"/>
              <a:gd name="connsiteY79" fmla="*/ 6548920 h 6857998"/>
              <a:gd name="connsiteX80" fmla="*/ 3422230 w 4854573"/>
              <a:gd name="connsiteY80" fmla="*/ 6548920 h 6857998"/>
              <a:gd name="connsiteX81" fmla="*/ 3422230 w 4854573"/>
              <a:gd name="connsiteY81" fmla="*/ 6472933 h 6857998"/>
              <a:gd name="connsiteX82" fmla="*/ 3370277 w 4854573"/>
              <a:gd name="connsiteY82" fmla="*/ 6410915 h 6857998"/>
              <a:gd name="connsiteX83" fmla="*/ 3323903 w 4854573"/>
              <a:gd name="connsiteY83" fmla="*/ 6435220 h 6857998"/>
              <a:gd name="connsiteX84" fmla="*/ 3282000 w 4854573"/>
              <a:gd name="connsiteY84" fmla="*/ 6410915 h 6857998"/>
              <a:gd name="connsiteX85" fmla="*/ 2718999 w 4854573"/>
              <a:gd name="connsiteY85" fmla="*/ 6410915 h 6857998"/>
              <a:gd name="connsiteX86" fmla="*/ 2676255 w 4854573"/>
              <a:gd name="connsiteY86" fmla="*/ 6432425 h 6857998"/>
              <a:gd name="connsiteX87" fmla="*/ 2676255 w 4854573"/>
              <a:gd name="connsiteY87" fmla="*/ 6414268 h 6857998"/>
              <a:gd name="connsiteX88" fmla="*/ 2643290 w 4854573"/>
              <a:gd name="connsiteY88" fmla="*/ 6414268 h 6857998"/>
              <a:gd name="connsiteX89" fmla="*/ 2643290 w 4854573"/>
              <a:gd name="connsiteY89" fmla="*/ 6548920 h 6857998"/>
              <a:gd name="connsiteX90" fmla="*/ 2678209 w 4854573"/>
              <a:gd name="connsiteY90" fmla="*/ 6548920 h 6857998"/>
              <a:gd name="connsiteX91" fmla="*/ 2678209 w 4854573"/>
              <a:gd name="connsiteY91" fmla="*/ 6479358 h 6857998"/>
              <a:gd name="connsiteX92" fmla="*/ 2709216 w 4854573"/>
              <a:gd name="connsiteY92" fmla="*/ 6440527 h 6857998"/>
              <a:gd name="connsiteX93" fmla="*/ 2733798 w 4854573"/>
              <a:gd name="connsiteY93" fmla="*/ 6476005 h 6857998"/>
              <a:gd name="connsiteX94" fmla="*/ 2733798 w 4854573"/>
              <a:gd name="connsiteY94" fmla="*/ 6548920 h 6857998"/>
              <a:gd name="connsiteX95" fmla="*/ 2768717 w 4854573"/>
              <a:gd name="connsiteY95" fmla="*/ 6548920 h 6857998"/>
              <a:gd name="connsiteX96" fmla="*/ 2768717 w 4854573"/>
              <a:gd name="connsiteY96" fmla="*/ 6479358 h 6857998"/>
              <a:gd name="connsiteX97" fmla="*/ 2800006 w 4854573"/>
              <a:gd name="connsiteY97" fmla="*/ 6440527 h 6857998"/>
              <a:gd name="connsiteX98" fmla="*/ 2824310 w 4854573"/>
              <a:gd name="connsiteY98" fmla="*/ 6476005 h 6857998"/>
              <a:gd name="connsiteX99" fmla="*/ 2824310 w 4854573"/>
              <a:gd name="connsiteY99" fmla="*/ 6548920 h 6857998"/>
              <a:gd name="connsiteX100" fmla="*/ 2859230 w 4854573"/>
              <a:gd name="connsiteY100" fmla="*/ 6548920 h 6857998"/>
              <a:gd name="connsiteX101" fmla="*/ 2859230 w 4854573"/>
              <a:gd name="connsiteY101" fmla="*/ 6472933 h 6857998"/>
              <a:gd name="connsiteX102" fmla="*/ 2807276 w 4854573"/>
              <a:gd name="connsiteY102" fmla="*/ 6410915 h 6857998"/>
              <a:gd name="connsiteX103" fmla="*/ 2760902 w 4854573"/>
              <a:gd name="connsiteY103" fmla="*/ 6435220 h 6857998"/>
              <a:gd name="connsiteX104" fmla="*/ 2718999 w 4854573"/>
              <a:gd name="connsiteY104" fmla="*/ 6410915 h 6857998"/>
              <a:gd name="connsiteX105" fmla="*/ 2565636 w 4854573"/>
              <a:gd name="connsiteY105" fmla="*/ 6410915 h 6857998"/>
              <a:gd name="connsiteX106" fmla="*/ 2512560 w 4854573"/>
              <a:gd name="connsiteY106" fmla="*/ 6453377 h 6857998"/>
              <a:gd name="connsiteX107" fmla="*/ 2529322 w 4854573"/>
              <a:gd name="connsiteY107" fmla="*/ 6480476 h 6857998"/>
              <a:gd name="connsiteX108" fmla="*/ 2563406 w 4854573"/>
              <a:gd name="connsiteY108" fmla="*/ 6492490 h 6857998"/>
              <a:gd name="connsiteX109" fmla="*/ 2589664 w 4854573"/>
              <a:gd name="connsiteY109" fmla="*/ 6510370 h 6857998"/>
              <a:gd name="connsiteX110" fmla="*/ 2568990 w 4854573"/>
              <a:gd name="connsiteY110" fmla="*/ 6525178 h 6857998"/>
              <a:gd name="connsiteX111" fmla="*/ 2542731 w 4854573"/>
              <a:gd name="connsiteY111" fmla="*/ 6506181 h 6857998"/>
              <a:gd name="connsiteX112" fmla="*/ 2507812 w 4854573"/>
              <a:gd name="connsiteY112" fmla="*/ 6506181 h 6857998"/>
              <a:gd name="connsiteX113" fmla="*/ 2569549 w 4854573"/>
              <a:gd name="connsiteY113" fmla="*/ 6552273 h 6857998"/>
              <a:gd name="connsiteX114" fmla="*/ 2624301 w 4854573"/>
              <a:gd name="connsiteY114" fmla="*/ 6508416 h 6857998"/>
              <a:gd name="connsiteX115" fmla="*/ 2598597 w 4854573"/>
              <a:gd name="connsiteY115" fmla="*/ 6474328 h 6857998"/>
              <a:gd name="connsiteX116" fmla="*/ 2573733 w 4854573"/>
              <a:gd name="connsiteY116" fmla="*/ 6467067 h 6857998"/>
              <a:gd name="connsiteX117" fmla="*/ 2546357 w 4854573"/>
              <a:gd name="connsiteY117" fmla="*/ 6451146 h 6857998"/>
              <a:gd name="connsiteX118" fmla="*/ 2565354 w 4854573"/>
              <a:gd name="connsiteY118" fmla="*/ 6438014 h 6857998"/>
              <a:gd name="connsiteX119" fmla="*/ 2586588 w 4854573"/>
              <a:gd name="connsiteY119" fmla="*/ 6452541 h 6857998"/>
              <a:gd name="connsiteX120" fmla="*/ 2619271 w 4854573"/>
              <a:gd name="connsiteY120" fmla="*/ 6452541 h 6857998"/>
              <a:gd name="connsiteX121" fmla="*/ 2565636 w 4854573"/>
              <a:gd name="connsiteY121" fmla="*/ 6410915 h 6857998"/>
              <a:gd name="connsiteX122" fmla="*/ 4240120 w 4854573"/>
              <a:gd name="connsiteY122" fmla="*/ 6410876 h 6857998"/>
              <a:gd name="connsiteX123" fmla="*/ 4169247 w 4854573"/>
              <a:gd name="connsiteY123" fmla="*/ 6481749 h 6857998"/>
              <a:gd name="connsiteX124" fmla="*/ 4240120 w 4854573"/>
              <a:gd name="connsiteY124" fmla="*/ 6552628 h 6857998"/>
              <a:gd name="connsiteX125" fmla="*/ 4292190 w 4854573"/>
              <a:gd name="connsiteY125" fmla="*/ 6529718 h 6857998"/>
              <a:gd name="connsiteX126" fmla="*/ 4344261 w 4854573"/>
              <a:gd name="connsiteY126" fmla="*/ 6552628 h 6857998"/>
              <a:gd name="connsiteX127" fmla="*/ 4414327 w 4854573"/>
              <a:gd name="connsiteY127" fmla="*/ 6491912 h 6857998"/>
              <a:gd name="connsiteX128" fmla="*/ 4484394 w 4854573"/>
              <a:gd name="connsiteY128" fmla="*/ 6552628 h 6857998"/>
              <a:gd name="connsiteX129" fmla="*/ 4555267 w 4854573"/>
              <a:gd name="connsiteY129" fmla="*/ 6481754 h 6857998"/>
              <a:gd name="connsiteX130" fmla="*/ 4484394 w 4854573"/>
              <a:gd name="connsiteY130" fmla="*/ 6410876 h 6857998"/>
              <a:gd name="connsiteX131" fmla="*/ 4414327 w 4854573"/>
              <a:gd name="connsiteY131" fmla="*/ 6471592 h 6857998"/>
              <a:gd name="connsiteX132" fmla="*/ 4344261 w 4854573"/>
              <a:gd name="connsiteY132" fmla="*/ 6410876 h 6857998"/>
              <a:gd name="connsiteX133" fmla="*/ 4292190 w 4854573"/>
              <a:gd name="connsiteY133" fmla="*/ 6433786 h 6857998"/>
              <a:gd name="connsiteX134" fmla="*/ 4240120 w 4854573"/>
              <a:gd name="connsiteY134" fmla="*/ 6410876 h 6857998"/>
              <a:gd name="connsiteX135" fmla="*/ 3955251 w 4854573"/>
              <a:gd name="connsiteY135" fmla="*/ 6353368 h 6857998"/>
              <a:gd name="connsiteX136" fmla="*/ 3955251 w 4854573"/>
              <a:gd name="connsiteY136" fmla="*/ 6548920 h 6857998"/>
              <a:gd name="connsiteX137" fmla="*/ 3990170 w 4854573"/>
              <a:gd name="connsiteY137" fmla="*/ 6548920 h 6857998"/>
              <a:gd name="connsiteX138" fmla="*/ 3990170 w 4854573"/>
              <a:gd name="connsiteY138" fmla="*/ 6479359 h 6857998"/>
              <a:gd name="connsiteX139" fmla="*/ 4021177 w 4854573"/>
              <a:gd name="connsiteY139" fmla="*/ 6440527 h 6857998"/>
              <a:gd name="connsiteX140" fmla="*/ 4047159 w 4854573"/>
              <a:gd name="connsiteY140" fmla="*/ 6476005 h 6857998"/>
              <a:gd name="connsiteX141" fmla="*/ 4047159 w 4854573"/>
              <a:gd name="connsiteY141" fmla="*/ 6548920 h 6857998"/>
              <a:gd name="connsiteX142" fmla="*/ 4081801 w 4854573"/>
              <a:gd name="connsiteY142" fmla="*/ 6548920 h 6857998"/>
              <a:gd name="connsiteX143" fmla="*/ 4081801 w 4854573"/>
              <a:gd name="connsiteY143" fmla="*/ 6472934 h 6857998"/>
              <a:gd name="connsiteX144" fmla="*/ 4032073 w 4854573"/>
              <a:gd name="connsiteY144" fmla="*/ 6410915 h 6857998"/>
              <a:gd name="connsiteX145" fmla="*/ 3990170 w 4854573"/>
              <a:gd name="connsiteY145" fmla="*/ 6434938 h 6857998"/>
              <a:gd name="connsiteX146" fmla="*/ 3990170 w 4854573"/>
              <a:gd name="connsiteY146" fmla="*/ 6353368 h 6857998"/>
              <a:gd name="connsiteX147" fmla="*/ 3764170 w 4854573"/>
              <a:gd name="connsiteY147" fmla="*/ 6353368 h 6857998"/>
              <a:gd name="connsiteX148" fmla="*/ 3742660 w 4854573"/>
              <a:gd name="connsiteY148" fmla="*/ 6373202 h 6857998"/>
              <a:gd name="connsiteX149" fmla="*/ 3764170 w 4854573"/>
              <a:gd name="connsiteY149" fmla="*/ 6393317 h 6857998"/>
              <a:gd name="connsiteX150" fmla="*/ 3785963 w 4854573"/>
              <a:gd name="connsiteY150" fmla="*/ 6373202 h 6857998"/>
              <a:gd name="connsiteX151" fmla="*/ 3764170 w 4854573"/>
              <a:gd name="connsiteY151" fmla="*/ 6353368 h 6857998"/>
              <a:gd name="connsiteX152" fmla="*/ 3064379 w 4854573"/>
              <a:gd name="connsiteY152" fmla="*/ 6353368 h 6857998"/>
              <a:gd name="connsiteX153" fmla="*/ 3042869 w 4854573"/>
              <a:gd name="connsiteY153" fmla="*/ 6373202 h 6857998"/>
              <a:gd name="connsiteX154" fmla="*/ 3064379 w 4854573"/>
              <a:gd name="connsiteY154" fmla="*/ 6393317 h 6857998"/>
              <a:gd name="connsiteX155" fmla="*/ 3086172 w 4854573"/>
              <a:gd name="connsiteY155" fmla="*/ 6373202 h 6857998"/>
              <a:gd name="connsiteX156" fmla="*/ 3064379 w 4854573"/>
              <a:gd name="connsiteY156" fmla="*/ 6353368 h 6857998"/>
              <a:gd name="connsiteX157" fmla="*/ 3011581 w 4854573"/>
              <a:gd name="connsiteY157" fmla="*/ 6353368 h 6857998"/>
              <a:gd name="connsiteX158" fmla="*/ 2965765 w 4854573"/>
              <a:gd name="connsiteY158" fmla="*/ 6398624 h 6857998"/>
              <a:gd name="connsiteX159" fmla="*/ 2965765 w 4854573"/>
              <a:gd name="connsiteY159" fmla="*/ 6414269 h 6857998"/>
              <a:gd name="connsiteX160" fmla="*/ 2944532 w 4854573"/>
              <a:gd name="connsiteY160" fmla="*/ 6414269 h 6857998"/>
              <a:gd name="connsiteX161" fmla="*/ 2944532 w 4854573"/>
              <a:gd name="connsiteY161" fmla="*/ 6443040 h 6857998"/>
              <a:gd name="connsiteX162" fmla="*/ 2965765 w 4854573"/>
              <a:gd name="connsiteY162" fmla="*/ 6443040 h 6857998"/>
              <a:gd name="connsiteX163" fmla="*/ 2965765 w 4854573"/>
              <a:gd name="connsiteY163" fmla="*/ 6548915 h 6857998"/>
              <a:gd name="connsiteX164" fmla="*/ 3000684 w 4854573"/>
              <a:gd name="connsiteY164" fmla="*/ 6548915 h 6857998"/>
              <a:gd name="connsiteX165" fmla="*/ 3000684 w 4854573"/>
              <a:gd name="connsiteY165" fmla="*/ 6443040 h 6857998"/>
              <a:gd name="connsiteX166" fmla="*/ 3029179 w 4854573"/>
              <a:gd name="connsiteY166" fmla="*/ 6443040 h 6857998"/>
              <a:gd name="connsiteX167" fmla="*/ 3029179 w 4854573"/>
              <a:gd name="connsiteY167" fmla="*/ 6414269 h 6857998"/>
              <a:gd name="connsiteX168" fmla="*/ 3000684 w 4854573"/>
              <a:gd name="connsiteY168" fmla="*/ 6414269 h 6857998"/>
              <a:gd name="connsiteX169" fmla="*/ 3000684 w 4854573"/>
              <a:gd name="connsiteY169" fmla="*/ 6398624 h 6857998"/>
              <a:gd name="connsiteX170" fmla="*/ 3017165 w 4854573"/>
              <a:gd name="connsiteY170" fmla="*/ 6382703 h 6857998"/>
              <a:gd name="connsiteX171" fmla="*/ 3029179 w 4854573"/>
              <a:gd name="connsiteY171" fmla="*/ 6382703 h 6857998"/>
              <a:gd name="connsiteX172" fmla="*/ 3029179 w 4854573"/>
              <a:gd name="connsiteY172" fmla="*/ 6353368 h 6857998"/>
              <a:gd name="connsiteX173" fmla="*/ 2456403 w 4854573"/>
              <a:gd name="connsiteY173" fmla="*/ 6353368 h 6857998"/>
              <a:gd name="connsiteX174" fmla="*/ 2456403 w 4854573"/>
              <a:gd name="connsiteY174" fmla="*/ 6432708 h 6857998"/>
              <a:gd name="connsiteX175" fmla="*/ 2413941 w 4854573"/>
              <a:gd name="connsiteY175" fmla="*/ 6410915 h 6857998"/>
              <a:gd name="connsiteX176" fmla="*/ 2350528 w 4854573"/>
              <a:gd name="connsiteY176" fmla="*/ 6481312 h 6857998"/>
              <a:gd name="connsiteX177" fmla="*/ 2413941 w 4854573"/>
              <a:gd name="connsiteY177" fmla="*/ 6552268 h 6857998"/>
              <a:gd name="connsiteX178" fmla="*/ 2456403 w 4854573"/>
              <a:gd name="connsiteY178" fmla="*/ 6529640 h 6857998"/>
              <a:gd name="connsiteX179" fmla="*/ 2456126 w 4854573"/>
              <a:gd name="connsiteY179" fmla="*/ 6548915 h 6857998"/>
              <a:gd name="connsiteX180" fmla="*/ 2491327 w 4854573"/>
              <a:gd name="connsiteY180" fmla="*/ 6548915 h 6857998"/>
              <a:gd name="connsiteX181" fmla="*/ 2491327 w 4854573"/>
              <a:gd name="connsiteY181" fmla="*/ 6353368 h 6857998"/>
              <a:gd name="connsiteX182" fmla="*/ 0 w 4854573"/>
              <a:gd name="connsiteY182" fmla="*/ 0 h 6857998"/>
              <a:gd name="connsiteX183" fmla="*/ 4854573 w 4854573"/>
              <a:gd name="connsiteY183" fmla="*/ 0 h 6857998"/>
              <a:gd name="connsiteX184" fmla="*/ 4854573 w 4854573"/>
              <a:gd name="connsiteY184" fmla="*/ 6857998 h 6857998"/>
              <a:gd name="connsiteX185" fmla="*/ 0 w 4854573"/>
              <a:gd name="connsiteY185" fmla="*/ 6857998 h 68579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Lst>
            <a:rect l="l" t="t" r="r" b="b"/>
            <a:pathLst>
              <a:path w="4854573" h="6857998">
                <a:moveTo>
                  <a:pt x="2881308" y="6463991"/>
                </a:moveTo>
                <a:lnTo>
                  <a:pt x="2881308" y="6493321"/>
                </a:lnTo>
                <a:lnTo>
                  <a:pt x="2943137" y="6493321"/>
                </a:lnTo>
                <a:lnTo>
                  <a:pt x="2943137" y="6463991"/>
                </a:lnTo>
                <a:close/>
                <a:moveTo>
                  <a:pt x="2421484" y="6441363"/>
                </a:moveTo>
                <a:cubicBezTo>
                  <a:pt x="2444389" y="6441363"/>
                  <a:pt x="2456962" y="6458402"/>
                  <a:pt x="2456962" y="6481589"/>
                </a:cubicBezTo>
                <a:cubicBezTo>
                  <a:pt x="2456962" y="6503941"/>
                  <a:pt x="2445230" y="6521820"/>
                  <a:pt x="2421484" y="6521820"/>
                </a:cubicBezTo>
                <a:cubicBezTo>
                  <a:pt x="2398856" y="6521820"/>
                  <a:pt x="2385724" y="6504499"/>
                  <a:pt x="2385724" y="6481312"/>
                </a:cubicBezTo>
                <a:cubicBezTo>
                  <a:pt x="2385724" y="6458684"/>
                  <a:pt x="2398856" y="6441363"/>
                  <a:pt x="2421484" y="6441363"/>
                </a:cubicBezTo>
                <a:close/>
                <a:moveTo>
                  <a:pt x="3511349" y="6439132"/>
                </a:moveTo>
                <a:cubicBezTo>
                  <a:pt x="3526711" y="6439132"/>
                  <a:pt x="3542079" y="6448629"/>
                  <a:pt x="3543474" y="6468185"/>
                </a:cubicBezTo>
                <a:lnTo>
                  <a:pt x="3476430" y="6468185"/>
                </a:lnTo>
                <a:cubicBezTo>
                  <a:pt x="3479783" y="6447793"/>
                  <a:pt x="3495987" y="6439132"/>
                  <a:pt x="3511349" y="6439132"/>
                </a:cubicBezTo>
                <a:close/>
                <a:moveTo>
                  <a:pt x="3746850" y="6414268"/>
                </a:moveTo>
                <a:lnTo>
                  <a:pt x="3746850" y="6548919"/>
                </a:lnTo>
                <a:lnTo>
                  <a:pt x="3781492" y="6548919"/>
                </a:lnTo>
                <a:lnTo>
                  <a:pt x="3781492" y="6414268"/>
                </a:lnTo>
                <a:close/>
                <a:moveTo>
                  <a:pt x="3107677" y="6414268"/>
                </a:moveTo>
                <a:lnTo>
                  <a:pt x="3107677" y="6548919"/>
                </a:lnTo>
                <a:lnTo>
                  <a:pt x="3142319" y="6548919"/>
                </a:lnTo>
                <a:lnTo>
                  <a:pt x="3142319" y="6488296"/>
                </a:lnTo>
                <a:cubicBezTo>
                  <a:pt x="3142319" y="6462596"/>
                  <a:pt x="3156010" y="6446393"/>
                  <a:pt x="3178079" y="6446393"/>
                </a:cubicBezTo>
                <a:lnTo>
                  <a:pt x="3191488" y="6446393"/>
                </a:lnTo>
                <a:lnTo>
                  <a:pt x="3191488" y="6414268"/>
                </a:lnTo>
                <a:cubicBezTo>
                  <a:pt x="3185899" y="6414268"/>
                  <a:pt x="3178079" y="6414545"/>
                  <a:pt x="3174167" y="6414827"/>
                </a:cubicBezTo>
                <a:cubicBezTo>
                  <a:pt x="3160476" y="6415945"/>
                  <a:pt x="3149303" y="6424046"/>
                  <a:pt x="3140642" y="6439409"/>
                </a:cubicBezTo>
                <a:lnTo>
                  <a:pt x="3140642" y="6414268"/>
                </a:lnTo>
                <a:close/>
                <a:moveTo>
                  <a:pt x="3047340" y="6414268"/>
                </a:moveTo>
                <a:lnTo>
                  <a:pt x="3047340" y="6548919"/>
                </a:lnTo>
                <a:lnTo>
                  <a:pt x="3081982" y="6548919"/>
                </a:lnTo>
                <a:lnTo>
                  <a:pt x="3081982" y="6414268"/>
                </a:lnTo>
                <a:close/>
                <a:moveTo>
                  <a:pt x="3870600" y="6410920"/>
                </a:moveTo>
                <a:cubicBezTo>
                  <a:pt x="3828138" y="6410920"/>
                  <a:pt x="3800480" y="6442768"/>
                  <a:pt x="3800480" y="6481599"/>
                </a:cubicBezTo>
                <a:cubicBezTo>
                  <a:pt x="3800480" y="6520707"/>
                  <a:pt x="3827856" y="6552278"/>
                  <a:pt x="3870600" y="6552278"/>
                </a:cubicBezTo>
                <a:cubicBezTo>
                  <a:pt x="3908032" y="6552278"/>
                  <a:pt x="3930660" y="6530209"/>
                  <a:pt x="3936808" y="6501715"/>
                </a:cubicBezTo>
                <a:lnTo>
                  <a:pt x="3900212" y="6501715"/>
                </a:lnTo>
                <a:cubicBezTo>
                  <a:pt x="3895741" y="6516241"/>
                  <a:pt x="3884568" y="6522666"/>
                  <a:pt x="3870323" y="6522666"/>
                </a:cubicBezTo>
                <a:cubicBezTo>
                  <a:pt x="3850208" y="6522666"/>
                  <a:pt x="3835963" y="6505627"/>
                  <a:pt x="3835963" y="6481599"/>
                </a:cubicBezTo>
                <a:cubicBezTo>
                  <a:pt x="3835963" y="6458407"/>
                  <a:pt x="3849095" y="6440809"/>
                  <a:pt x="3870323" y="6440809"/>
                </a:cubicBezTo>
                <a:cubicBezTo>
                  <a:pt x="3884850" y="6440809"/>
                  <a:pt x="3896023" y="6447793"/>
                  <a:pt x="3900212" y="6461483"/>
                </a:cubicBezTo>
                <a:lnTo>
                  <a:pt x="3936808" y="6461483"/>
                </a:lnTo>
                <a:cubicBezTo>
                  <a:pt x="3929547" y="6427123"/>
                  <a:pt x="3902166" y="6410920"/>
                  <a:pt x="3870600" y="6410920"/>
                </a:cubicBezTo>
                <a:close/>
                <a:moveTo>
                  <a:pt x="3673376" y="6410915"/>
                </a:moveTo>
                <a:cubicBezTo>
                  <a:pt x="3654660" y="6410915"/>
                  <a:pt x="3637898" y="6420970"/>
                  <a:pt x="3629796" y="6436897"/>
                </a:cubicBezTo>
                <a:lnTo>
                  <a:pt x="3629796" y="6414268"/>
                </a:lnTo>
                <a:lnTo>
                  <a:pt x="3596831" y="6414268"/>
                </a:lnTo>
                <a:lnTo>
                  <a:pt x="3596831" y="6548920"/>
                </a:lnTo>
                <a:lnTo>
                  <a:pt x="3631750" y="6548920"/>
                </a:lnTo>
                <a:lnTo>
                  <a:pt x="3631750" y="6479358"/>
                </a:lnTo>
                <a:cubicBezTo>
                  <a:pt x="3631750" y="6455612"/>
                  <a:pt x="3643482" y="6440527"/>
                  <a:pt x="3662480" y="6440527"/>
                </a:cubicBezTo>
                <a:cubicBezTo>
                  <a:pt x="3678683" y="6440527"/>
                  <a:pt x="3688739" y="6454218"/>
                  <a:pt x="3688739" y="6476005"/>
                </a:cubicBezTo>
                <a:lnTo>
                  <a:pt x="3688739" y="6548920"/>
                </a:lnTo>
                <a:lnTo>
                  <a:pt x="3723658" y="6548920"/>
                </a:lnTo>
                <a:lnTo>
                  <a:pt x="3723658" y="6472933"/>
                </a:lnTo>
                <a:cubicBezTo>
                  <a:pt x="3723662" y="6440527"/>
                  <a:pt x="3712766" y="6410915"/>
                  <a:pt x="3673376" y="6410915"/>
                </a:cubicBezTo>
                <a:close/>
                <a:moveTo>
                  <a:pt x="3511349" y="6410915"/>
                </a:moveTo>
                <a:cubicBezTo>
                  <a:pt x="3466375" y="6410915"/>
                  <a:pt x="3441229" y="6443599"/>
                  <a:pt x="3441229" y="6482712"/>
                </a:cubicBezTo>
                <a:cubicBezTo>
                  <a:pt x="3441229" y="6522938"/>
                  <a:pt x="3468605" y="6552273"/>
                  <a:pt x="3511067" y="6552273"/>
                </a:cubicBezTo>
                <a:cubicBezTo>
                  <a:pt x="3537049" y="6552273"/>
                  <a:pt x="3564143" y="6539423"/>
                  <a:pt x="3574762" y="6506458"/>
                </a:cubicBezTo>
                <a:lnTo>
                  <a:pt x="3539561" y="6506458"/>
                </a:lnTo>
                <a:cubicBezTo>
                  <a:pt x="3534254" y="6517354"/>
                  <a:pt x="3523640" y="6523779"/>
                  <a:pt x="3510785" y="6523779"/>
                </a:cubicBezTo>
                <a:cubicBezTo>
                  <a:pt x="3493746" y="6523779"/>
                  <a:pt x="3476984" y="6512883"/>
                  <a:pt x="3475866" y="6489977"/>
                </a:cubicBezTo>
                <a:lnTo>
                  <a:pt x="3577275" y="6489977"/>
                </a:lnTo>
                <a:cubicBezTo>
                  <a:pt x="3578111" y="6486624"/>
                  <a:pt x="3578670" y="6479640"/>
                  <a:pt x="3578670" y="6476846"/>
                </a:cubicBezTo>
                <a:cubicBezTo>
                  <a:pt x="3578675" y="6438850"/>
                  <a:pt x="3549904" y="6410915"/>
                  <a:pt x="3511349" y="6410915"/>
                </a:cubicBezTo>
                <a:close/>
                <a:moveTo>
                  <a:pt x="3282000" y="6410915"/>
                </a:moveTo>
                <a:cubicBezTo>
                  <a:pt x="3264961" y="6410915"/>
                  <a:pt x="3248476" y="6419294"/>
                  <a:pt x="3239256" y="6432425"/>
                </a:cubicBezTo>
                <a:lnTo>
                  <a:pt x="3239256" y="6414268"/>
                </a:lnTo>
                <a:lnTo>
                  <a:pt x="3206291" y="6414268"/>
                </a:lnTo>
                <a:lnTo>
                  <a:pt x="3206291" y="6548920"/>
                </a:lnTo>
                <a:lnTo>
                  <a:pt x="3241210" y="6548920"/>
                </a:lnTo>
                <a:lnTo>
                  <a:pt x="3241210" y="6479358"/>
                </a:lnTo>
                <a:cubicBezTo>
                  <a:pt x="3241210" y="6455612"/>
                  <a:pt x="3253224" y="6440527"/>
                  <a:pt x="3272217" y="6440527"/>
                </a:cubicBezTo>
                <a:cubicBezTo>
                  <a:pt x="3287302" y="6440527"/>
                  <a:pt x="3296799" y="6454218"/>
                  <a:pt x="3296799" y="6476005"/>
                </a:cubicBezTo>
                <a:lnTo>
                  <a:pt x="3296799" y="6548920"/>
                </a:lnTo>
                <a:lnTo>
                  <a:pt x="3331718" y="6548920"/>
                </a:lnTo>
                <a:lnTo>
                  <a:pt x="3331718" y="6479358"/>
                </a:lnTo>
                <a:cubicBezTo>
                  <a:pt x="3331718" y="6455612"/>
                  <a:pt x="3343732" y="6440527"/>
                  <a:pt x="3363007" y="6440527"/>
                </a:cubicBezTo>
                <a:cubicBezTo>
                  <a:pt x="3377810" y="6440527"/>
                  <a:pt x="3387311" y="6454218"/>
                  <a:pt x="3387311" y="6476005"/>
                </a:cubicBezTo>
                <a:lnTo>
                  <a:pt x="3387311" y="6548920"/>
                </a:lnTo>
                <a:lnTo>
                  <a:pt x="3422230" y="6548920"/>
                </a:lnTo>
                <a:lnTo>
                  <a:pt x="3422230" y="6472933"/>
                </a:lnTo>
                <a:cubicBezTo>
                  <a:pt x="3422235" y="6434938"/>
                  <a:pt x="3402120" y="6410915"/>
                  <a:pt x="3370277" y="6410915"/>
                </a:cubicBezTo>
                <a:cubicBezTo>
                  <a:pt x="3351002" y="6410915"/>
                  <a:pt x="3333122" y="6420411"/>
                  <a:pt x="3323903" y="6435220"/>
                </a:cubicBezTo>
                <a:cubicBezTo>
                  <a:pt x="3315524" y="6420416"/>
                  <a:pt x="3299321" y="6410915"/>
                  <a:pt x="3282000" y="6410915"/>
                </a:cubicBezTo>
                <a:close/>
                <a:moveTo>
                  <a:pt x="2718999" y="6410915"/>
                </a:moveTo>
                <a:cubicBezTo>
                  <a:pt x="2701960" y="6410915"/>
                  <a:pt x="2685475" y="6419294"/>
                  <a:pt x="2676255" y="6432425"/>
                </a:cubicBezTo>
                <a:lnTo>
                  <a:pt x="2676255" y="6414268"/>
                </a:lnTo>
                <a:lnTo>
                  <a:pt x="2643290" y="6414268"/>
                </a:lnTo>
                <a:lnTo>
                  <a:pt x="2643290" y="6548920"/>
                </a:lnTo>
                <a:lnTo>
                  <a:pt x="2678209" y="6548920"/>
                </a:lnTo>
                <a:lnTo>
                  <a:pt x="2678209" y="6479358"/>
                </a:lnTo>
                <a:cubicBezTo>
                  <a:pt x="2678209" y="6455612"/>
                  <a:pt x="2690223" y="6440527"/>
                  <a:pt x="2709216" y="6440527"/>
                </a:cubicBezTo>
                <a:cubicBezTo>
                  <a:pt x="2724301" y="6440527"/>
                  <a:pt x="2733798" y="6454218"/>
                  <a:pt x="2733798" y="6476005"/>
                </a:cubicBezTo>
                <a:lnTo>
                  <a:pt x="2733798" y="6548920"/>
                </a:lnTo>
                <a:lnTo>
                  <a:pt x="2768717" y="6548920"/>
                </a:lnTo>
                <a:lnTo>
                  <a:pt x="2768717" y="6479358"/>
                </a:lnTo>
                <a:cubicBezTo>
                  <a:pt x="2768717" y="6455612"/>
                  <a:pt x="2780731" y="6440527"/>
                  <a:pt x="2800006" y="6440527"/>
                </a:cubicBezTo>
                <a:cubicBezTo>
                  <a:pt x="2814814" y="6440527"/>
                  <a:pt x="2824310" y="6454218"/>
                  <a:pt x="2824310" y="6476005"/>
                </a:cubicBezTo>
                <a:lnTo>
                  <a:pt x="2824310" y="6548920"/>
                </a:lnTo>
                <a:lnTo>
                  <a:pt x="2859230" y="6548920"/>
                </a:lnTo>
                <a:lnTo>
                  <a:pt x="2859230" y="6472933"/>
                </a:lnTo>
                <a:cubicBezTo>
                  <a:pt x="2859239" y="6434938"/>
                  <a:pt x="2839124" y="6410915"/>
                  <a:pt x="2807276" y="6410915"/>
                </a:cubicBezTo>
                <a:cubicBezTo>
                  <a:pt x="2788001" y="6410915"/>
                  <a:pt x="2770121" y="6420411"/>
                  <a:pt x="2760902" y="6435220"/>
                </a:cubicBezTo>
                <a:cubicBezTo>
                  <a:pt x="2752523" y="6420416"/>
                  <a:pt x="2736320" y="6410915"/>
                  <a:pt x="2718999" y="6410915"/>
                </a:cubicBezTo>
                <a:close/>
                <a:moveTo>
                  <a:pt x="2565636" y="6410915"/>
                </a:moveTo>
                <a:cubicBezTo>
                  <a:pt x="2532953" y="6410915"/>
                  <a:pt x="2512560" y="6427395"/>
                  <a:pt x="2512560" y="6453377"/>
                </a:cubicBezTo>
                <a:cubicBezTo>
                  <a:pt x="2512560" y="6465950"/>
                  <a:pt x="2519267" y="6474887"/>
                  <a:pt x="2529322" y="6480476"/>
                </a:cubicBezTo>
                <a:cubicBezTo>
                  <a:pt x="2540777" y="6486901"/>
                  <a:pt x="2553904" y="6490254"/>
                  <a:pt x="2563406" y="6492490"/>
                </a:cubicBezTo>
                <a:cubicBezTo>
                  <a:pt x="2587429" y="6498079"/>
                  <a:pt x="2589664" y="6503386"/>
                  <a:pt x="2589664" y="6510370"/>
                </a:cubicBezTo>
                <a:cubicBezTo>
                  <a:pt x="2589664" y="6519589"/>
                  <a:pt x="2581563" y="6525178"/>
                  <a:pt x="2568990" y="6525178"/>
                </a:cubicBezTo>
                <a:cubicBezTo>
                  <a:pt x="2555022" y="6525178"/>
                  <a:pt x="2544967" y="6517913"/>
                  <a:pt x="2542731" y="6506181"/>
                </a:cubicBezTo>
                <a:lnTo>
                  <a:pt x="2507812" y="6506181"/>
                </a:lnTo>
                <a:cubicBezTo>
                  <a:pt x="2511165" y="6534398"/>
                  <a:pt x="2534911" y="6552273"/>
                  <a:pt x="2569549" y="6552273"/>
                </a:cubicBezTo>
                <a:cubicBezTo>
                  <a:pt x="2603073" y="6552273"/>
                  <a:pt x="2624301" y="6535234"/>
                  <a:pt x="2624301" y="6508416"/>
                </a:cubicBezTo>
                <a:cubicBezTo>
                  <a:pt x="2624296" y="6490813"/>
                  <a:pt x="2614800" y="6479635"/>
                  <a:pt x="2598597" y="6474328"/>
                </a:cubicBezTo>
                <a:cubicBezTo>
                  <a:pt x="2590495" y="6471534"/>
                  <a:pt x="2583234" y="6469298"/>
                  <a:pt x="2573733" y="6467067"/>
                </a:cubicBezTo>
                <a:cubicBezTo>
                  <a:pt x="2564237" y="6464832"/>
                  <a:pt x="2546357" y="6462878"/>
                  <a:pt x="2546357" y="6451146"/>
                </a:cubicBezTo>
                <a:cubicBezTo>
                  <a:pt x="2546357" y="6443044"/>
                  <a:pt x="2553618" y="6438014"/>
                  <a:pt x="2565354" y="6438014"/>
                </a:cubicBezTo>
                <a:cubicBezTo>
                  <a:pt x="2576809" y="6438014"/>
                  <a:pt x="2584911" y="6443603"/>
                  <a:pt x="2586588" y="6452541"/>
                </a:cubicBezTo>
                <a:lnTo>
                  <a:pt x="2619271" y="6452541"/>
                </a:lnTo>
                <a:cubicBezTo>
                  <a:pt x="2615918" y="6426841"/>
                  <a:pt x="2595248" y="6410915"/>
                  <a:pt x="2565636" y="6410915"/>
                </a:cubicBezTo>
                <a:close/>
                <a:moveTo>
                  <a:pt x="4240120" y="6410876"/>
                </a:moveTo>
                <a:cubicBezTo>
                  <a:pt x="4200978" y="6410876"/>
                  <a:pt x="4169247" y="6442607"/>
                  <a:pt x="4169247" y="6481749"/>
                </a:cubicBezTo>
                <a:cubicBezTo>
                  <a:pt x="4169247" y="6520892"/>
                  <a:pt x="4200973" y="6552628"/>
                  <a:pt x="4240120" y="6552628"/>
                </a:cubicBezTo>
                <a:cubicBezTo>
                  <a:pt x="4260737" y="6552628"/>
                  <a:pt x="4279243" y="6543768"/>
                  <a:pt x="4292190" y="6529718"/>
                </a:cubicBezTo>
                <a:cubicBezTo>
                  <a:pt x="4305142" y="6543773"/>
                  <a:pt x="4323644" y="6552628"/>
                  <a:pt x="4344261" y="6552628"/>
                </a:cubicBezTo>
                <a:cubicBezTo>
                  <a:pt x="4379943" y="6552628"/>
                  <a:pt x="4409385" y="6526228"/>
                  <a:pt x="4414327" y="6491912"/>
                </a:cubicBezTo>
                <a:cubicBezTo>
                  <a:pt x="4419265" y="6526228"/>
                  <a:pt x="4448707" y="6552628"/>
                  <a:pt x="4484394" y="6552628"/>
                </a:cubicBezTo>
                <a:cubicBezTo>
                  <a:pt x="4523536" y="6552628"/>
                  <a:pt x="4555267" y="6520897"/>
                  <a:pt x="4555267" y="6481754"/>
                </a:cubicBezTo>
                <a:cubicBezTo>
                  <a:pt x="4555267" y="6442612"/>
                  <a:pt x="4523536" y="6410876"/>
                  <a:pt x="4484394" y="6410876"/>
                </a:cubicBezTo>
                <a:cubicBezTo>
                  <a:pt x="4448707" y="6410876"/>
                  <a:pt x="4419265" y="6437276"/>
                  <a:pt x="4414327" y="6471592"/>
                </a:cubicBezTo>
                <a:cubicBezTo>
                  <a:pt x="4409389" y="6437276"/>
                  <a:pt x="4379947" y="6410876"/>
                  <a:pt x="4344261" y="6410876"/>
                </a:cubicBezTo>
                <a:cubicBezTo>
                  <a:pt x="4323644" y="6410876"/>
                  <a:pt x="4305138" y="6419736"/>
                  <a:pt x="4292190" y="6433786"/>
                </a:cubicBezTo>
                <a:cubicBezTo>
                  <a:pt x="4279239" y="6419731"/>
                  <a:pt x="4260737" y="6410876"/>
                  <a:pt x="4240120" y="6410876"/>
                </a:cubicBezTo>
                <a:close/>
                <a:moveTo>
                  <a:pt x="3955251" y="6353368"/>
                </a:moveTo>
                <a:lnTo>
                  <a:pt x="3955251" y="6548920"/>
                </a:lnTo>
                <a:lnTo>
                  <a:pt x="3990170" y="6548920"/>
                </a:lnTo>
                <a:lnTo>
                  <a:pt x="3990170" y="6479359"/>
                </a:lnTo>
                <a:cubicBezTo>
                  <a:pt x="3990170" y="6455613"/>
                  <a:pt x="4002184" y="6440527"/>
                  <a:pt x="4021177" y="6440527"/>
                </a:cubicBezTo>
                <a:cubicBezTo>
                  <a:pt x="4042687" y="6440527"/>
                  <a:pt x="4047159" y="6454495"/>
                  <a:pt x="4047159" y="6476005"/>
                </a:cubicBezTo>
                <a:lnTo>
                  <a:pt x="4047159" y="6548920"/>
                </a:lnTo>
                <a:lnTo>
                  <a:pt x="4081801" y="6548920"/>
                </a:lnTo>
                <a:lnTo>
                  <a:pt x="4081801" y="6472934"/>
                </a:lnTo>
                <a:cubicBezTo>
                  <a:pt x="4081796" y="6440527"/>
                  <a:pt x="4071463" y="6410915"/>
                  <a:pt x="4032073" y="6410915"/>
                </a:cubicBezTo>
                <a:cubicBezTo>
                  <a:pt x="4015593" y="6410915"/>
                  <a:pt x="3999390" y="6420135"/>
                  <a:pt x="3990170" y="6434938"/>
                </a:cubicBezTo>
                <a:lnTo>
                  <a:pt x="3990170" y="6353368"/>
                </a:lnTo>
                <a:close/>
                <a:moveTo>
                  <a:pt x="3764170" y="6353368"/>
                </a:moveTo>
                <a:cubicBezTo>
                  <a:pt x="3753833" y="6353368"/>
                  <a:pt x="3742660" y="6359793"/>
                  <a:pt x="3742660" y="6373202"/>
                </a:cubicBezTo>
                <a:cubicBezTo>
                  <a:pt x="3742660" y="6386052"/>
                  <a:pt x="3753274" y="6393317"/>
                  <a:pt x="3764170" y="6393317"/>
                </a:cubicBezTo>
                <a:cubicBezTo>
                  <a:pt x="3777020" y="6393317"/>
                  <a:pt x="3785963" y="6384098"/>
                  <a:pt x="3785963" y="6373202"/>
                </a:cubicBezTo>
                <a:cubicBezTo>
                  <a:pt x="3785958" y="6361188"/>
                  <a:pt x="3776179" y="6353368"/>
                  <a:pt x="3764170" y="6353368"/>
                </a:cubicBezTo>
                <a:close/>
                <a:moveTo>
                  <a:pt x="3064379" y="6353368"/>
                </a:moveTo>
                <a:cubicBezTo>
                  <a:pt x="3052924" y="6353368"/>
                  <a:pt x="3042869" y="6360629"/>
                  <a:pt x="3042869" y="6373202"/>
                </a:cubicBezTo>
                <a:cubicBezTo>
                  <a:pt x="3042869" y="6385216"/>
                  <a:pt x="3052647" y="6393317"/>
                  <a:pt x="3064379" y="6393317"/>
                </a:cubicBezTo>
                <a:cubicBezTo>
                  <a:pt x="3077788" y="6393317"/>
                  <a:pt x="3086172" y="6383539"/>
                  <a:pt x="3086172" y="6373202"/>
                </a:cubicBezTo>
                <a:cubicBezTo>
                  <a:pt x="3086167" y="6361470"/>
                  <a:pt x="3076670" y="6353368"/>
                  <a:pt x="3064379" y="6353368"/>
                </a:cubicBezTo>
                <a:close/>
                <a:moveTo>
                  <a:pt x="3011581" y="6353368"/>
                </a:moveTo>
                <a:cubicBezTo>
                  <a:pt x="2983363" y="6353368"/>
                  <a:pt x="2965765" y="6370689"/>
                  <a:pt x="2965765" y="6398624"/>
                </a:cubicBezTo>
                <a:lnTo>
                  <a:pt x="2965765" y="6414269"/>
                </a:lnTo>
                <a:lnTo>
                  <a:pt x="2944532" y="6414269"/>
                </a:lnTo>
                <a:lnTo>
                  <a:pt x="2944532" y="6443040"/>
                </a:lnTo>
                <a:lnTo>
                  <a:pt x="2965765" y="6443040"/>
                </a:lnTo>
                <a:lnTo>
                  <a:pt x="2965765" y="6548915"/>
                </a:lnTo>
                <a:lnTo>
                  <a:pt x="3000684" y="6548915"/>
                </a:lnTo>
                <a:lnTo>
                  <a:pt x="3000684" y="6443040"/>
                </a:lnTo>
                <a:lnTo>
                  <a:pt x="3029179" y="6443040"/>
                </a:lnTo>
                <a:lnTo>
                  <a:pt x="3029179" y="6414269"/>
                </a:lnTo>
                <a:lnTo>
                  <a:pt x="3000684" y="6414269"/>
                </a:lnTo>
                <a:lnTo>
                  <a:pt x="3000684" y="6398624"/>
                </a:lnTo>
                <a:cubicBezTo>
                  <a:pt x="3000684" y="6388846"/>
                  <a:pt x="3007109" y="6382703"/>
                  <a:pt x="3017165" y="6382703"/>
                </a:cubicBezTo>
                <a:lnTo>
                  <a:pt x="3029179" y="6382703"/>
                </a:lnTo>
                <a:lnTo>
                  <a:pt x="3029179" y="6353368"/>
                </a:lnTo>
                <a:close/>
                <a:moveTo>
                  <a:pt x="2456403" y="6353368"/>
                </a:moveTo>
                <a:lnTo>
                  <a:pt x="2456403" y="6432708"/>
                </a:lnTo>
                <a:cubicBezTo>
                  <a:pt x="2445789" y="6417345"/>
                  <a:pt x="2431821" y="6410915"/>
                  <a:pt x="2413941" y="6410915"/>
                </a:cubicBezTo>
                <a:cubicBezTo>
                  <a:pt x="2375951" y="6410915"/>
                  <a:pt x="2350528" y="6440804"/>
                  <a:pt x="2350528" y="6481312"/>
                </a:cubicBezTo>
                <a:cubicBezTo>
                  <a:pt x="2350528" y="6526287"/>
                  <a:pt x="2379581" y="6552268"/>
                  <a:pt x="2413941" y="6552268"/>
                </a:cubicBezTo>
                <a:cubicBezTo>
                  <a:pt x="2434893" y="6552268"/>
                  <a:pt x="2446625" y="6543331"/>
                  <a:pt x="2456403" y="6529640"/>
                </a:cubicBezTo>
                <a:lnTo>
                  <a:pt x="2456126" y="6548915"/>
                </a:lnTo>
                <a:lnTo>
                  <a:pt x="2491327" y="6548915"/>
                </a:lnTo>
                <a:lnTo>
                  <a:pt x="2491327" y="6353368"/>
                </a:lnTo>
                <a:close/>
                <a:moveTo>
                  <a:pt x="0" y="0"/>
                </a:moveTo>
                <a:lnTo>
                  <a:pt x="4854573" y="0"/>
                </a:lnTo>
                <a:lnTo>
                  <a:pt x="4854573" y="6857998"/>
                </a:lnTo>
                <a:lnTo>
                  <a:pt x="0" y="6857998"/>
                </a:lnTo>
                <a:close/>
              </a:path>
            </a:pathLst>
          </a:custGeom>
          <a:solidFill>
            <a:schemeClr val="bg2"/>
          </a:solidFill>
          <a:scene3d>
            <a:camera prst="orthographicFront">
              <a:rot lat="0" lon="0" rev="0"/>
            </a:camera>
            <a:lightRig rig="threePt" dir="t"/>
          </a:scene3d>
        </p:spPr>
      </p:pic>
      <p:sp>
        <p:nvSpPr>
          <p:cNvPr id="4" name="TextBox 3">
            <a:extLst>
              <a:ext uri="{FF2B5EF4-FFF2-40B4-BE49-F238E27FC236}">
                <a16:creationId xmlns:a16="http://schemas.microsoft.com/office/drawing/2014/main" id="{5204F546-FB18-9A6D-3C09-1196359D640A}"/>
              </a:ext>
            </a:extLst>
          </p:cNvPr>
          <p:cNvSpPr txBox="1">
            <a:spLocks noGrp="1" noRot="1" noMove="1" noResize="1" noEditPoints="1" noAdjustHandles="1" noChangeArrowheads="1" noChangeShapeType="1"/>
          </p:cNvSpPr>
          <p:nvPr/>
        </p:nvSpPr>
        <p:spPr>
          <a:xfrm>
            <a:off x="640800" y="6433200"/>
            <a:ext cx="4245429" cy="146194"/>
          </a:xfrm>
          <a:prstGeom prst="rect">
            <a:avLst/>
          </a:prstGeom>
          <a:noFill/>
        </p:spPr>
        <p:txBody>
          <a:bodyPr wrap="square" lIns="0" tIns="0" rIns="0" bIns="0" rtlCol="0" anchor="ctr" anchorCtr="0">
            <a:spAutoFit/>
          </a:bodyPr>
          <a:lstStyle/>
          <a:p>
            <a:r>
              <a:rPr lang="en-US" sz="950" b="1" spc="10"/>
              <a:t>Biotech</a:t>
            </a:r>
            <a:r>
              <a:rPr lang="en-US" sz="950" spc="-20"/>
              <a:t> | Nature, enhanced by science</a:t>
            </a:r>
            <a:endParaRPr lang="en-US" sz="950" spc="10"/>
          </a:p>
        </p:txBody>
      </p:sp>
    </p:spTree>
    <p:extLst>
      <p:ext uri="{BB962C8B-B14F-4D97-AF65-F5344CB8AC3E}">
        <p14:creationId xmlns:p14="http://schemas.microsoft.com/office/powerpoint/2010/main" val="3912194694"/>
      </p:ext>
    </p:extLst>
  </p:cSld>
  <p:clrMapOvr>
    <a:masterClrMapping/>
  </p:clrMapOvr>
</p:sld>
</file>

<file path=ppt/theme/theme1.xml><?xml version="1.0" encoding="utf-8"?>
<a:theme xmlns:a="http://schemas.openxmlformats.org/drawingml/2006/main" name="5_dsm-firmenich">
  <a:themeElements>
    <a:clrScheme name="dsm-firmenich">
      <a:dk1>
        <a:sysClr val="windowText" lastClr="000000"/>
      </a:dk1>
      <a:lt1>
        <a:sysClr val="window" lastClr="FFFFFF"/>
      </a:lt1>
      <a:dk2>
        <a:srgbClr val="4D3C35"/>
      </a:dk2>
      <a:lt2>
        <a:srgbClr val="F0F0F0"/>
      </a:lt2>
      <a:accent1>
        <a:srgbClr val="48A2CF"/>
      </a:accent1>
      <a:accent2>
        <a:srgbClr val="0B3C56"/>
      </a:accent2>
      <a:accent3>
        <a:srgbClr val="B2BF00"/>
      </a:accent3>
      <a:accent4>
        <a:srgbClr val="727A06"/>
      </a:accent4>
      <a:accent5>
        <a:srgbClr val="FFAB4D"/>
      </a:accent5>
      <a:accent6>
        <a:srgbClr val="F08B1F"/>
      </a:accent6>
      <a:hlink>
        <a:srgbClr val="48A2CF"/>
      </a:hlink>
      <a:folHlink>
        <a:srgbClr val="0B3C56"/>
      </a:folHlink>
    </a:clrScheme>
    <a:fontScheme name="DSM">
      <a:majorFont>
        <a:latin typeface="DM Sans"/>
        <a:ea typeface=""/>
        <a:cs typeface=""/>
      </a:majorFont>
      <a:minorFont>
        <a:latin typeface="DM Sans"/>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custClrLst>
    <a:custClr name="DSM">
      <a:srgbClr val="C3E6E1"/>
    </a:custClr>
    <a:custClr name="DSM">
      <a:srgbClr val="76D0C2"/>
    </a:custClr>
    <a:custClr name="DSM">
      <a:srgbClr val="44B4A1"/>
    </a:custClr>
    <a:custClr name="DSM">
      <a:srgbClr val="277E6E"/>
    </a:custClr>
    <a:custClr name="DSM">
      <a:srgbClr val="084337"/>
    </a:custClr>
    <a:custClr name="DSM">
      <a:srgbClr val="CBE7F5"/>
    </a:custClr>
    <a:custClr name="DSM">
      <a:srgbClr val="89C7E8"/>
    </a:custClr>
    <a:custClr name="DSM">
      <a:srgbClr val="307297"/>
    </a:custClr>
    <a:custClr name="DSM">
      <a:srgbClr val="EEDBF7"/>
    </a:custClr>
    <a:custClr name="DSM">
      <a:srgbClr val="D9B0EA"/>
    </a:custClr>
    <a:custClr name="DSM">
      <a:srgbClr val="BD69D7"/>
    </a:custClr>
    <a:custClr name="DSM">
      <a:srgbClr val="9138B0"/>
    </a:custClr>
    <a:custClr name="DSM">
      <a:srgbClr val="58166D"/>
    </a:custClr>
    <a:custClr name="DSM">
      <a:srgbClr val="F5D0C9"/>
    </a:custClr>
    <a:custClr name="DSM">
      <a:srgbClr val="E67F7C"/>
    </a:custClr>
    <a:custClr name="DSM">
      <a:srgbClr val="D34252"/>
    </a:custClr>
    <a:custClr name="DSM">
      <a:srgbClr val="9D2835"/>
    </a:custClr>
    <a:custClr name="DSM">
      <a:srgbClr val="6D0E17"/>
    </a:custClr>
    <a:custClr name="DSM">
      <a:srgbClr val="F5D8B8"/>
    </a:custClr>
    <a:custClr name="DSM">
      <a:srgbClr val="CC7414"/>
    </a:custClr>
    <a:custClr name="DSM">
      <a:srgbClr val="994F00"/>
    </a:custClr>
    <a:custClr name="DSM">
      <a:srgbClr val="EDF2AE"/>
    </a:custClr>
    <a:custClr name="DSM">
      <a:srgbClr val="CBD938"/>
    </a:custClr>
    <a:custClr name="DSM">
      <a:srgbClr val="353B09"/>
    </a:custClr>
    <a:custClr name="DSM">
      <a:srgbClr val="F0F0F0"/>
    </a:custClr>
    <a:custClr name="DSM">
      <a:srgbClr val="CCBCB8"/>
    </a:custClr>
    <a:custClr name="DSM">
      <a:srgbClr val="B3978F"/>
    </a:custClr>
    <a:custClr name="DSM">
      <a:srgbClr val="897974"/>
    </a:custClr>
    <a:custClr name="DSM">
      <a:srgbClr val="4D3C35"/>
    </a:custClr>
    <a:custClr name="DSM">
      <a:srgbClr val="000000"/>
    </a:custClr>
  </a:custClrLst>
  <a:extLst>
    <a:ext uri="{05A4C25C-085E-4340-85A3-A5531E510DB2}">
      <thm15:themeFamily xmlns:thm15="http://schemas.microsoft.com/office/thememl/2012/main" name="DSM Template.potx" id="{FAA94AE9-8FF6-4E68-B908-D2FAE23F521F}" vid="{1A0FA41A-7F71-4530-8656-CFF6FD97E9DF}"/>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mso-contentType ?>
<SharedContentType xmlns="Microsoft.SharePoint.Taxonomy.ContentTypeSync" SourceId="1e82cb03-88f0-48bb-a65d-3e95f13147ee" ContentTypeId="0x0101" PreviousValue="false"/>
</file>

<file path=customXml/item3.xml><?xml version="1.0" encoding="utf-8"?>
<ct:contentTypeSchema xmlns:ct="http://schemas.microsoft.com/office/2006/metadata/contentType" xmlns:ma="http://schemas.microsoft.com/office/2006/metadata/properties/metaAttributes" ct:_="" ma:_="" ma:contentTypeName="Document" ma:contentTypeID="0x010100E83D522BEB6C2744AA6709FD0672D96B" ma:contentTypeVersion="24" ma:contentTypeDescription="Create a new document." ma:contentTypeScope="" ma:versionID="4fe01998d84831e3173bb89675f2ab84">
  <xsd:schema xmlns:xsd="http://www.w3.org/2001/XMLSchema" xmlns:xs="http://www.w3.org/2001/XMLSchema" xmlns:p="http://schemas.microsoft.com/office/2006/metadata/properties" xmlns:ns2="4e78ffb6-5573-4dae-972d-0246748d492f" xmlns:ns3="5a2251cd-bd5e-462d-8f0e-b8d48ef43808" xmlns:ns4="8a4562e5-d5b1-4d26-b0bf-7e79abe2fe6f" targetNamespace="http://schemas.microsoft.com/office/2006/metadata/properties" ma:root="true" ma:fieldsID="0555b024216dd9cb21164f3cc3edcb24" ns2:_="" ns3:_="" ns4:_="">
    <xsd:import namespace="4e78ffb6-5573-4dae-972d-0246748d492f"/>
    <xsd:import namespace="5a2251cd-bd5e-462d-8f0e-b8d48ef43808"/>
    <xsd:import namespace="8a4562e5-d5b1-4d26-b0bf-7e79abe2fe6f"/>
    <xsd:element name="properties">
      <xsd:complexType>
        <xsd:sequence>
          <xsd:element name="documentManagement">
            <xsd:complexType>
              <xsd:all>
                <xsd:element ref="ns2:Marcom_x0020_Support_x0020_Needed" minOccurs="0"/>
                <xsd:element ref="ns2:Marcom_x0020_Status" minOccurs="0"/>
                <xsd:element ref="ns3:DSMClassification" minOccurs="0"/>
                <xsd:element ref="ns3:TaxCatchAll" minOccurs="0"/>
                <xsd:element ref="ns3:TaxCatchAllLabel" minOccurs="0"/>
                <xsd:element ref="ns2:MediaServiceMetadata" minOccurs="0"/>
                <xsd:element ref="ns2:MediaServiceFastMetadata" minOccurs="0"/>
                <xsd:element ref="ns2:MediaServiceSearchProperties" minOccurs="0"/>
                <xsd:element ref="ns2:MediaServiceObjectDetectorVersions" minOccurs="0"/>
                <xsd:element ref="ns4:SharedWithUsers" minOccurs="0"/>
                <xsd:element ref="ns4:SharedWithDetails" minOccurs="0"/>
                <xsd:element ref="ns2:lcf76f155ced4ddcb4097134ff3c332f" minOccurs="0"/>
                <xsd:element ref="ns2:MediaServiceDateTaken" minOccurs="0"/>
                <xsd:element ref="ns2:MediaServiceGenerationTime" minOccurs="0"/>
                <xsd:element ref="ns2:MediaServiceEventHashCode" minOccurs="0"/>
                <xsd:element ref="ns2:MediaServiceOCR" minOccurs="0"/>
                <xsd:element ref="ns2:MediaServiceLocation" minOccurs="0"/>
                <xsd:element ref="ns2:Validation_x0020_Mkt" minOccurs="0"/>
                <xsd:element ref="ns2:Transfer_x0020_B_x0026_C_x0020_Connect" minOccurs="0"/>
                <xsd:element ref="ns2:Content_x0020_Revision" minOccurs="0"/>
                <xsd:element ref="ns2:Assigned_x0020_to0" minOccurs="0"/>
                <xsd:element ref="ns2:Est_x002e_Cost" minOccurs="0"/>
                <xsd:element ref="ns2:MediaServiceBillingMetadata" minOccurs="0"/>
                <xsd:element ref="ns2:Not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4e78ffb6-5573-4dae-972d-0246748d492f" elementFormDefault="qualified">
    <xsd:import namespace="http://schemas.microsoft.com/office/2006/documentManagement/types"/>
    <xsd:import namespace="http://schemas.microsoft.com/office/infopath/2007/PartnerControls"/>
    <xsd:element name="Marcom_x0020_Support_x0020_Needed" ma:index="2" nillable="true" ma:displayName="Marcom Support Needed" ma:default="yes" ma:format="Dropdown" ma:internalName="Marcom_x0020_Support_x0020_Needed">
      <xsd:simpleType>
        <xsd:restriction base="dms:Choice">
          <xsd:enumeration value="yes"/>
          <xsd:enumeration value="no"/>
        </xsd:restriction>
      </xsd:simpleType>
    </xsd:element>
    <xsd:element name="Marcom_x0020_Status" ma:index="3" nillable="true" ma:displayName="Marcom Status" ma:default="ongoing" ma:format="Dropdown" ma:internalName="Marcom_x0020_Status">
      <xsd:simpleType>
        <xsd:restriction base="dms:Choice">
          <xsd:enumeration value="not started"/>
          <xsd:enumeration value="ongoing"/>
          <xsd:enumeration value="finished"/>
          <xsd:enumeration value="not applicable"/>
        </xsd:restriction>
      </xsd:simpleType>
    </xsd:element>
    <xsd:element name="MediaServiceMetadata" ma:index="12" nillable="true" ma:displayName="MediaServiceMetadata" ma:hidden="true" ma:internalName="MediaServiceMetadata" ma:readOnly="true">
      <xsd:simpleType>
        <xsd:restriction base="dms:Note"/>
      </xsd:simpleType>
    </xsd:element>
    <xsd:element name="MediaServiceFastMetadata" ma:index="13" nillable="true" ma:displayName="MediaServiceFastMetadata" ma:hidden="true" ma:internalName="MediaServiceFastMetadata" ma:readOnly="true">
      <xsd:simpleType>
        <xsd:restriction base="dms:Note"/>
      </xsd:simpleType>
    </xsd:element>
    <xsd:element name="MediaServiceSearchProperties" ma:index="14" nillable="true" ma:displayName="MediaServiceSearchProperties" ma:hidden="true" ma:internalName="MediaServiceSearchProperties" ma:readOnly="true">
      <xsd:simpleType>
        <xsd:restriction base="dms:Note"/>
      </xsd:simpleType>
    </xsd:element>
    <xsd:element name="MediaServiceObjectDetectorVersions" ma:index="15" nillable="true" ma:displayName="MediaServiceObjectDetectorVersions" ma:hidden="true" ma:indexed="true" ma:internalName="MediaServiceObjectDetectorVersions" ma:readOnly="true">
      <xsd:simpleType>
        <xsd:restriction base="dms:Text"/>
      </xsd:simpleType>
    </xsd:element>
    <xsd:element name="lcf76f155ced4ddcb4097134ff3c332f" ma:index="18" nillable="true" ma:taxonomy="true" ma:internalName="lcf76f155ced4ddcb4097134ff3c332f" ma:taxonomyFieldName="MediaServiceImageTags" ma:displayName="Image Tags" ma:readOnly="false" ma:fieldId="{5cf76f15-5ced-4ddc-b409-7134ff3c332f}" ma:taxonomyMulti="true" ma:sspId="1e82cb03-88f0-48bb-a65d-3e95f13147ee" ma:termSetId="09814cd3-568e-fe90-9814-8d621ff8fb84" ma:anchorId="fba54fb3-c3e1-fe81-a776-ca4b69148c4d" ma:open="true" ma:isKeyword="false">
      <xsd:complexType>
        <xsd:sequence>
          <xsd:element ref="pc:Terms" minOccurs="0" maxOccurs="1"/>
        </xsd:sequence>
      </xsd:complexType>
    </xsd:element>
    <xsd:element name="MediaServiceDateTaken" ma:index="19" nillable="true" ma:displayName="MediaServiceDateTaken" ma:hidden="true" ma:indexed="true" ma:internalName="MediaServiceDateTaken" ma:readOnly="true">
      <xsd:simpleType>
        <xsd:restriction base="dms:Text"/>
      </xsd:simpleType>
    </xsd:element>
    <xsd:element name="MediaServiceGenerationTime" ma:index="20" nillable="true" ma:displayName="MediaServiceGenerationTime" ma:hidden="true" ma:internalName="MediaServiceGenerationTime" ma:readOnly="true">
      <xsd:simpleType>
        <xsd:restriction base="dms:Text"/>
      </xsd:simpleType>
    </xsd:element>
    <xsd:element name="MediaServiceEventHashCode" ma:index="21" nillable="true" ma:displayName="MediaServiceEventHashCode" ma:hidden="true" ma:internalName="MediaServiceEventHashCode" ma:readOnly="true">
      <xsd:simpleType>
        <xsd:restriction base="dms:Text"/>
      </xsd:simpleType>
    </xsd:element>
    <xsd:element name="MediaServiceOCR" ma:index="22" nillable="true" ma:displayName="Extracted Text" ma:internalName="MediaServiceOCR" ma:readOnly="true">
      <xsd:simpleType>
        <xsd:restriction base="dms:Note">
          <xsd:maxLength value="255"/>
        </xsd:restriction>
      </xsd:simpleType>
    </xsd:element>
    <xsd:element name="MediaServiceLocation" ma:index="23" nillable="true" ma:displayName="Location" ma:indexed="true" ma:internalName="MediaServiceLocation" ma:readOnly="true">
      <xsd:simpleType>
        <xsd:restriction base="dms:Text"/>
      </xsd:simpleType>
    </xsd:element>
    <xsd:element name="Validation_x0020_Mkt" ma:index="26" nillable="true" ma:displayName="Validation Mkt" ma:default="yes" ma:format="Dropdown" ma:internalName="Validation_x0020_Mkt">
      <xsd:simpleType>
        <xsd:restriction base="dms:Choice">
          <xsd:enumeration value="yes"/>
          <xsd:enumeration value="no"/>
        </xsd:restriction>
      </xsd:simpleType>
    </xsd:element>
    <xsd:element name="Transfer_x0020_B_x0026_C_x0020_Connect" ma:index="27" nillable="true" ma:displayName="Transfer B&amp;C Connect" ma:default="no" ma:format="Dropdown" ma:internalName="Transfer_x0020_B_x0026_C_x0020_Connect">
      <xsd:simpleType>
        <xsd:restriction base="dms:Choice">
          <xsd:enumeration value="yes"/>
          <xsd:enumeration value="no"/>
        </xsd:restriction>
      </xsd:simpleType>
    </xsd:element>
    <xsd:element name="Content_x0020_Revision" ma:index="28" nillable="true" ma:displayName="Content Revision" ma:format="Dropdown" ma:internalName="Content_x0020_Revision">
      <xsd:simpleType>
        <xsd:restriction base="dms:Choice">
          <xsd:enumeration value="Finished"/>
          <xsd:enumeration value="Ongoing"/>
          <xsd:enumeration value="Not Started"/>
        </xsd:restriction>
      </xsd:simpleType>
    </xsd:element>
    <xsd:element name="Assigned_x0020_to0" ma:index="29" nillable="true" ma:displayName="Assigned to" ma:default="Hannah Rogers" ma:format="Dropdown" ma:internalName="Assigned_x0020_to0">
      <xsd:simpleType>
        <xsd:union memberTypes="dms:Text">
          <xsd:simpleType>
            <xsd:restriction base="dms:Choice">
              <xsd:enumeration value="Hannah Rogers"/>
            </xsd:restriction>
          </xsd:simpleType>
        </xsd:union>
      </xsd:simpleType>
    </xsd:element>
    <xsd:element name="Est_x002e_Cost" ma:index="30" nillable="true" ma:displayName="Est. Cost" ma:format="Dropdown" ma:internalName="Est_x002e_Cost">
      <xsd:simpleType>
        <xsd:restriction base="dms:Text">
          <xsd:maxLength value="255"/>
        </xsd:restriction>
      </xsd:simpleType>
    </xsd:element>
    <xsd:element name="MediaServiceBillingMetadata" ma:index="31" nillable="true" ma:displayName="MediaServiceBillingMetadata" ma:hidden="true" ma:internalName="MediaServiceBillingMetadata" ma:readOnly="true">
      <xsd:simpleType>
        <xsd:restriction base="dms:Note"/>
      </xsd:simpleType>
    </xsd:element>
    <xsd:element name="Notes" ma:index="32" nillable="true" ma:displayName="Notes" ma:format="Dropdown" ma:internalName="Notes">
      <xsd:simpleType>
        <xsd:restriction base="dms:Text">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5a2251cd-bd5e-462d-8f0e-b8d48ef43808" elementFormDefault="qualified">
    <xsd:import namespace="http://schemas.microsoft.com/office/2006/documentManagement/types"/>
    <xsd:import namespace="http://schemas.microsoft.com/office/infopath/2007/PartnerControls"/>
    <xsd:element name="DSMClassification" ma:index="4" nillable="true" ma:displayName="DSMClassification" ma:format="Dropdown" ma:internalName="DSMClassification">
      <xsd:simpleType>
        <xsd:restriction base="dms:Choice">
          <xsd:enumeration value="CONFIDENTIAL"/>
          <xsd:enumeration value="CLASSIFIED PERSONNEL INFORMATION"/>
          <xsd:enumeration value="FOR INTERNAL USE ONLY"/>
          <xsd:enumeration value="PUBLIC"/>
        </xsd:restriction>
      </xsd:simpleType>
    </xsd:element>
    <xsd:element name="TaxCatchAll" ma:index="10" nillable="true" ma:displayName="Taxonomy Catch All Column" ma:hidden="true" ma:list="{d5252302-c73c-4135-bb4e-b546356d5e82}" ma:internalName="TaxCatchAll" ma:showField="CatchAllData" ma:web="8a4562e5-d5b1-4d26-b0bf-7e79abe2fe6f">
      <xsd:complexType>
        <xsd:complexContent>
          <xsd:extension base="dms:MultiChoiceLookup">
            <xsd:sequence>
              <xsd:element name="Value" type="dms:Lookup" maxOccurs="unbounded" minOccurs="0" nillable="true"/>
            </xsd:sequence>
          </xsd:extension>
        </xsd:complexContent>
      </xsd:complexType>
    </xsd:element>
    <xsd:element name="TaxCatchAllLabel" ma:index="11" nillable="true" ma:displayName="Taxonomy Catch All Column1" ma:hidden="true" ma:list="{d5252302-c73c-4135-bb4e-b546356d5e82}" ma:internalName="TaxCatchAllLabel" ma:readOnly="true" ma:showField="CatchAllDataLabel" ma:web="8a4562e5-d5b1-4d26-b0bf-7e79abe2fe6f">
      <xsd:complexType>
        <xsd:complexContent>
          <xsd:extension base="dms:MultiChoiceLookup">
            <xsd:sequence>
              <xsd:element name="Value" type="dms:Lookup" maxOccurs="unbounded" minOccurs="0" nillable="true"/>
            </xsd:sequence>
          </xsd:extension>
        </xsd:complexContent>
      </xsd:complexType>
    </xsd:element>
  </xsd:schema>
  <xsd:schema xmlns:xsd="http://www.w3.org/2001/XMLSchema" xmlns:xs="http://www.w3.org/2001/XMLSchema" xmlns:dms="http://schemas.microsoft.com/office/2006/documentManagement/types" xmlns:pc="http://schemas.microsoft.com/office/infopath/2007/PartnerControls" targetNamespace="8a4562e5-d5b1-4d26-b0bf-7e79abe2fe6f" elementFormDefault="qualified">
    <xsd:import namespace="http://schemas.microsoft.com/office/2006/documentManagement/types"/>
    <xsd:import namespace="http://schemas.microsoft.com/office/infopath/2007/PartnerControls"/>
    <xsd:element name="SharedWithUsers" ma:index="16"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7"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24" ma:displayName="Content Type"/>
        <xsd:element ref="dc:title" minOccurs="0" maxOccurs="1" ma:index="1"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4.xml><?xml version="1.0" encoding="utf-8"?>
<p:properties xmlns:p="http://schemas.microsoft.com/office/2006/metadata/properties" xmlns:xsi="http://www.w3.org/2001/XMLSchema-instance" xmlns:pc="http://schemas.microsoft.com/office/infopath/2007/PartnerControls">
  <documentManagement>
    <TaxCatchAll xmlns="5a2251cd-bd5e-462d-8f0e-b8d48ef43808" xsi:nil="true"/>
    <lcf76f155ced4ddcb4097134ff3c332f xmlns="4e78ffb6-5573-4dae-972d-0246748d492f">
      <Terms xmlns="http://schemas.microsoft.com/office/infopath/2007/PartnerControls"/>
    </lcf76f155ced4ddcb4097134ff3c332f>
    <DSMClassification xmlns="5a2251cd-bd5e-462d-8f0e-b8d48ef43808" xsi:nil="true"/>
    <Marcom_x0020_Status xmlns="4e78ffb6-5573-4dae-972d-0246748d492f">ongoing</Marcom_x0020_Status>
    <Transfer_x0020_B_x0026_C_x0020_Connect xmlns="4e78ffb6-5573-4dae-972d-0246748d492f">yes</Transfer_x0020_B_x0026_C_x0020_Connect>
    <Validation_x0020_Mkt xmlns="4e78ffb6-5573-4dae-972d-0246748d492f">no</Validation_x0020_Mkt>
    <Marcom_x0020_Support_x0020_Needed xmlns="4e78ffb6-5573-4dae-972d-0246748d492f">yes</Marcom_x0020_Support_x0020_Needed>
    <Content_x0020_Revision xmlns="4e78ffb6-5573-4dae-972d-0246748d492f">Finished</Content_x0020_Revision>
    <Assigned_x0020_to0 xmlns="4e78ffb6-5573-4dae-972d-0246748d492f">Hannah Rogers</Assigned_x0020_to0>
    <Est_x002e_Cost xmlns="4e78ffb6-5573-4dae-972d-0246748d492f" xsi:nil="true"/>
    <Notes xmlns="4e78ffb6-5573-4dae-972d-0246748d492f" xsi:nil="true"/>
  </documentManagement>
</p:properties>
</file>

<file path=customXml/itemProps1.xml><?xml version="1.0" encoding="utf-8"?>
<ds:datastoreItem xmlns:ds="http://schemas.openxmlformats.org/officeDocument/2006/customXml" ds:itemID="{77864003-2007-427C-B7ED-F957F8754913}">
  <ds:schemaRefs>
    <ds:schemaRef ds:uri="http://schemas.microsoft.com/sharepoint/v3/contenttype/forms"/>
  </ds:schemaRefs>
</ds:datastoreItem>
</file>

<file path=customXml/itemProps2.xml><?xml version="1.0" encoding="utf-8"?>
<ds:datastoreItem xmlns:ds="http://schemas.openxmlformats.org/officeDocument/2006/customXml" ds:itemID="{3EE88299-0655-4F72-8AEE-EB911CBC1495}">
  <ds:schemaRefs>
    <ds:schemaRef ds:uri="Microsoft.SharePoint.Taxonomy.ContentTypeSync"/>
  </ds:schemaRefs>
</ds:datastoreItem>
</file>

<file path=customXml/itemProps3.xml><?xml version="1.0" encoding="utf-8"?>
<ds:datastoreItem xmlns:ds="http://schemas.openxmlformats.org/officeDocument/2006/customXml" ds:itemID="{856AF672-CDE4-4932-B8C3-0BF9B6A4D688}">
  <ds:schemaRefs>
    <ds:schemaRef ds:uri="4e78ffb6-5573-4dae-972d-0246748d492f"/>
    <ds:schemaRef ds:uri="5a2251cd-bd5e-462d-8f0e-b8d48ef43808"/>
    <ds:schemaRef ds:uri="8a4562e5-d5b1-4d26-b0bf-7e79abe2fe6f"/>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4.xml><?xml version="1.0" encoding="utf-8"?>
<ds:datastoreItem xmlns:ds="http://schemas.openxmlformats.org/officeDocument/2006/customXml" ds:itemID="{7D192AB7-E55D-4C62-9017-90AD644F626D}">
  <ds:schemaRefs>
    <ds:schemaRef ds:uri="http://purl.org/dc/terms/"/>
    <ds:schemaRef ds:uri="http://schemas.openxmlformats.org/package/2006/metadata/core-properties"/>
    <ds:schemaRef ds:uri="http://schemas.microsoft.com/office/2006/documentManagement/types"/>
    <ds:schemaRef ds:uri="http://schemas.microsoft.com/office/infopath/2007/PartnerControls"/>
    <ds:schemaRef ds:uri="4e78ffb6-5573-4dae-972d-0246748d492f"/>
    <ds:schemaRef ds:uri="http://purl.org/dc/elements/1.1/"/>
    <ds:schemaRef ds:uri="http://schemas.microsoft.com/office/2006/metadata/properties"/>
    <ds:schemaRef ds:uri="8a4562e5-d5b1-4d26-b0bf-7e79abe2fe6f"/>
    <ds:schemaRef ds:uri="5a2251cd-bd5e-462d-8f0e-b8d48ef43808"/>
    <ds:schemaRef ds:uri="http://www.w3.org/XML/1998/namespace"/>
    <ds:schemaRef ds:uri="http://purl.org/dc/dcmitype/"/>
  </ds:schemaRefs>
</ds:datastoreItem>
</file>

<file path=docProps/app.xml><?xml version="1.0" encoding="utf-8"?>
<Properties xmlns="http://schemas.openxmlformats.org/officeDocument/2006/extended-properties" xmlns:vt="http://schemas.openxmlformats.org/officeDocument/2006/docPropsVTypes">
  <Template/>
  <TotalTime>0</TotalTime>
  <Words>3861</Words>
  <Application>Microsoft Office PowerPoint</Application>
  <PresentationFormat>Widescreen</PresentationFormat>
  <Paragraphs>448</Paragraphs>
  <Slides>28</Slides>
  <Notes>14</Notes>
  <HiddenSlides>0</HiddenSlides>
  <MMClips>0</MMClips>
  <ScaleCrop>false</ScaleCrop>
  <HeadingPairs>
    <vt:vector size="6" baseType="variant">
      <vt:variant>
        <vt:lpstr>Fonts Used</vt:lpstr>
      </vt:variant>
      <vt:variant>
        <vt:i4>13</vt:i4>
      </vt:variant>
      <vt:variant>
        <vt:lpstr>Theme</vt:lpstr>
      </vt:variant>
      <vt:variant>
        <vt:i4>1</vt:i4>
      </vt:variant>
      <vt:variant>
        <vt:lpstr>Slide Titles</vt:lpstr>
      </vt:variant>
      <vt:variant>
        <vt:i4>28</vt:i4>
      </vt:variant>
    </vt:vector>
  </HeadingPairs>
  <TitlesOfParts>
    <vt:vector size="42" baseType="lpstr">
      <vt:lpstr>Lora</vt:lpstr>
      <vt:lpstr>Wingdings</vt:lpstr>
      <vt:lpstr>Arial</vt:lpstr>
      <vt:lpstr>Franklin Gothic Heavy</vt:lpstr>
      <vt:lpstr>Calibri</vt:lpstr>
      <vt:lpstr>Times New Roman</vt:lpstr>
      <vt:lpstr>DM Sans 14pt</vt:lpstr>
      <vt:lpstr>DM Sans Medium</vt:lpstr>
      <vt:lpstr>Roboto</vt:lpstr>
      <vt:lpstr>Trebuchet MS</vt:lpstr>
      <vt:lpstr>DM Sans Bold</vt:lpstr>
      <vt:lpstr>Fira Sans</vt:lpstr>
      <vt:lpstr>DM Sans</vt:lpstr>
      <vt:lpstr>5_dsm-firmenich</vt:lpstr>
      <vt:lpstr>PowerPoint Presentation</vt:lpstr>
      <vt:lpstr>We’re exposed to different forms of blue light every day…</vt:lpstr>
      <vt:lpstr>Blue light protection</vt:lpstr>
      <vt:lpstr>Blue light contributes to aging </vt:lpstr>
      <vt:lpstr>PEPHA®-AGE CB</vt:lpstr>
      <vt:lpstr>PowerPoint Presentation</vt:lpstr>
      <vt:lpstr>Offers a unique variety of relevant active ingredients</vt:lpstr>
      <vt:lpstr>dsm-firmenich Solution: PEPHA®-AGE CB</vt:lpstr>
      <vt:lpstr>Premature skin aging</vt:lpstr>
      <vt:lpstr>Premature skin aging</vt:lpstr>
      <vt:lpstr>Collagen stimulation</vt:lpstr>
      <vt:lpstr>Collagen III (youth collagen) 29% production boost</vt:lpstr>
      <vt:lpstr>PEPHA®-AGE CB protects and regenerates fibroblasts</vt:lpstr>
      <vt:lpstr>Skin barrier repair</vt:lpstr>
      <vt:lpstr>PEPHA®-AGE CB blue light</vt:lpstr>
      <vt:lpstr>Skin darkening</vt:lpstr>
      <vt:lpstr>Reduces blue light induced skin pigment darkening</vt:lpstr>
      <vt:lpstr>Reduces blue light induced redness</vt:lpstr>
      <vt:lpstr>Reduces blue light induced redness</vt:lpstr>
      <vt:lpstr>Formulation Guidelines </vt:lpstr>
      <vt:lpstr>PEPHA®-CTIVE</vt:lpstr>
      <vt:lpstr>Disclaimer</vt:lpstr>
      <vt:lpstr>PowerPoint Presentation</vt:lpstr>
      <vt:lpstr>The production process</vt:lpstr>
      <vt:lpstr>PowerPoint Presentation</vt:lpstr>
      <vt:lpstr>PowerPoint Presentation</vt:lpstr>
      <vt:lpstr>PowerPoint Presentation</vt:lpstr>
      <vt:lpstr>Going beyond on blue light protection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pepha_age_cb_master_presentation_2025-06</dc:title>
  <dc:creator>Emma Gueniker</dc:creator>
  <cp:lastModifiedBy>Marie-Sophie Meisinger</cp:lastModifiedBy>
  <cp:revision>1</cp:revision>
  <dcterms:created xsi:type="dcterms:W3CDTF">2023-03-31T07:21:36Z</dcterms:created>
  <dcterms:modified xsi:type="dcterms:W3CDTF">2025-07-29T14:57:42Z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0x010100E83D522BEB6C2744AA6709FD0672D96B</vt:lpwstr>
  </property>
  <property fmtid="{D5CDD505-2E9C-101B-9397-08002B2CF9AE}" pid="3" name="MediaServiceImageTags">
    <vt:lpwstr/>
  </property>
  <property fmtid="{D5CDD505-2E9C-101B-9397-08002B2CF9AE}" pid="4" name="MSIP_Label_279dc149-7c28-4bdf-88ba-07214dba9bb1_Enabled">
    <vt:lpwstr>true</vt:lpwstr>
  </property>
  <property fmtid="{D5CDD505-2E9C-101B-9397-08002B2CF9AE}" pid="5" name="MSIP_Label_279dc149-7c28-4bdf-88ba-07214dba9bb1_SetDate">
    <vt:lpwstr>2024-06-25T15:16:45Z</vt:lpwstr>
  </property>
  <property fmtid="{D5CDD505-2E9C-101B-9397-08002B2CF9AE}" pid="6" name="MSIP_Label_279dc149-7c28-4bdf-88ba-07214dba9bb1_Method">
    <vt:lpwstr>Privileged</vt:lpwstr>
  </property>
  <property fmtid="{D5CDD505-2E9C-101B-9397-08002B2CF9AE}" pid="7" name="MSIP_Label_279dc149-7c28-4bdf-88ba-07214dba9bb1_Name">
    <vt:lpwstr>279dc149-7c28-4bdf-88ba-07214dba9bb1</vt:lpwstr>
  </property>
  <property fmtid="{D5CDD505-2E9C-101B-9397-08002B2CF9AE}" pid="8" name="MSIP_Label_279dc149-7c28-4bdf-88ba-07214dba9bb1_SiteId">
    <vt:lpwstr>49618402-6ea3-441d-957d-7df8773fee54</vt:lpwstr>
  </property>
  <property fmtid="{D5CDD505-2E9C-101B-9397-08002B2CF9AE}" pid="9" name="MSIP_Label_279dc149-7c28-4bdf-88ba-07214dba9bb1_ActionId">
    <vt:lpwstr>5fb967b0-1290-4ed1-bfc8-b0ed1b6efc7c</vt:lpwstr>
  </property>
  <property fmtid="{D5CDD505-2E9C-101B-9397-08002B2CF9AE}" pid="10" name="MSIP_Label_279dc149-7c28-4bdf-88ba-07214dba9bb1_ContentBits">
    <vt:lpwstr>1</vt:lpwstr>
  </property>
  <property fmtid="{D5CDD505-2E9C-101B-9397-08002B2CF9AE}" pid="11" name="ClassificationContentMarkingHeaderLocations">
    <vt:lpwstr>dsm-firmenich:7</vt:lpwstr>
  </property>
  <property fmtid="{D5CDD505-2E9C-101B-9397-08002B2CF9AE}" pid="12" name="ClassificationContentMarkingHeaderText">
    <vt:lpwstr>internal</vt:lpwstr>
  </property>
</Properties>
</file>