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3.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57" r:id="rId5"/>
  </p:sldMasterIdLst>
  <p:notesMasterIdLst>
    <p:notesMasterId r:id="rId32"/>
  </p:notesMasterIdLst>
  <p:sldIdLst>
    <p:sldId id="267" r:id="rId6"/>
    <p:sldId id="2147482729" r:id="rId7"/>
    <p:sldId id="2147482724" r:id="rId8"/>
    <p:sldId id="2147472574" r:id="rId9"/>
    <p:sldId id="278" r:id="rId10"/>
    <p:sldId id="2147482570" r:id="rId11"/>
    <p:sldId id="2147482726" r:id="rId12"/>
    <p:sldId id="2147482666" r:id="rId13"/>
    <p:sldId id="396" r:id="rId14"/>
    <p:sldId id="394" r:id="rId15"/>
    <p:sldId id="2147482737" r:id="rId16"/>
    <p:sldId id="2134808137" r:id="rId17"/>
    <p:sldId id="393" r:id="rId18"/>
    <p:sldId id="282" r:id="rId19"/>
    <p:sldId id="399" r:id="rId20"/>
    <p:sldId id="400" r:id="rId21"/>
    <p:sldId id="401" r:id="rId22"/>
    <p:sldId id="2134808139" r:id="rId23"/>
    <p:sldId id="403" r:id="rId24"/>
    <p:sldId id="404" r:id="rId25"/>
    <p:sldId id="405" r:id="rId26"/>
    <p:sldId id="2147472525" r:id="rId27"/>
    <p:sldId id="2134808115" r:id="rId28"/>
    <p:sldId id="2147482730" r:id="rId29"/>
    <p:sldId id="2147472863" r:id="rId30"/>
    <p:sldId id="2147482718" r:id="rId31"/>
  </p:sldIdLst>
  <p:sldSz cx="12192000" cy="6858000"/>
  <p:notesSz cx="6858000" cy="9144000"/>
  <p:embeddedFontLst>
    <p:embeddedFont>
      <p:font typeface="DM Sans" pitchFamily="2" charset="0"/>
      <p:regular r:id="rId33"/>
      <p:bold r:id="rId34"/>
      <p:italic r:id="rId35"/>
      <p:boldItalic r:id="rId36"/>
    </p:embeddedFont>
    <p:embeddedFont>
      <p:font typeface="DM Sans 14pt" panose="020B0604020202020204" charset="0"/>
      <p:regular r:id="rId37"/>
      <p:bold r:id="rId38"/>
      <p:italic r:id="rId39"/>
      <p:boldItalic r:id="rId40"/>
    </p:embeddedFont>
    <p:embeddedFont>
      <p:font typeface="DM Sans Bold" charset="0"/>
      <p:regular r:id="rId41"/>
      <p:bold r:id="rId42"/>
      <p:italic r:id="rId43"/>
      <p:boldItalic r:id="rId44"/>
    </p:embeddedFont>
    <p:embeddedFont>
      <p:font typeface="DM Sans Medium" pitchFamily="2" charset="0"/>
      <p:regular r:id="rId45"/>
      <p:italic r:id="rId46"/>
    </p:embeddedFont>
    <p:embeddedFont>
      <p:font typeface="Fira Sans" panose="020B0503050000020004" pitchFamily="34" charset="0"/>
      <p:regular r:id="rId47"/>
      <p:bold r:id="rId48"/>
      <p:italic r:id="rId49"/>
      <p:boldItalic r:id="rId50"/>
    </p:embeddedFont>
    <p:embeddedFont>
      <p:font typeface="Fira Sans Book" panose="020B0503050000020004" pitchFamily="34" charset="0"/>
      <p:regular r:id="rId51"/>
      <p:italic r:id="rId52"/>
    </p:embeddedFont>
    <p:embeddedFont>
      <p:font typeface="Lora" pitchFamily="2" charset="0"/>
      <p:regular r:id="rId53"/>
      <p:bold r:id="rId54"/>
      <p:italic r:id="rId55"/>
      <p:boldItalic r:id="rId5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216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7FF70B6-10A3-2875-63ED-AAE370D1DFE8}" name="Karolina Strojny" initials="KS" userId="S::karolina.strojny@vim-group.com::76e827dd-946f-488b-88e6-4c70dcf5e09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C7C7C"/>
    <a:srgbClr val="FFFFFF"/>
    <a:srgbClr val="737373"/>
    <a:srgbClr val="30729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61074CB-7703-4F8D-9FD7-51DD550A2541}" v="1" dt="2025-07-29T14:58:29.103"/>
  </p1510:revLst>
</p1510:revInfo>
</file>

<file path=ppt/tableStyles.xml><?xml version="1.0" encoding="utf-8"?>
<a:tblStyleLst xmlns:a="http://schemas.openxmlformats.org/drawingml/2006/main" def="{5C22544A-7EE6-4342-B048-85BDC9FD1C3A}">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1029" autoAdjust="0"/>
  </p:normalViewPr>
  <p:slideViewPr>
    <p:cSldViewPr snapToGrid="0">
      <p:cViewPr varScale="1">
        <p:scale>
          <a:sx n="125" d="100"/>
          <a:sy n="125" d="100"/>
        </p:scale>
        <p:origin x="3762" y="90"/>
      </p:cViewPr>
      <p:guideLst>
        <p:guide pos="3840"/>
        <p:guide orient="horz"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font" Target="fonts/font7.fntdata"/><Relationship Id="rId21" Type="http://schemas.openxmlformats.org/officeDocument/2006/relationships/slide" Target="slides/slide16.xml"/><Relationship Id="rId34" Type="http://schemas.openxmlformats.org/officeDocument/2006/relationships/font" Target="fonts/font2.fntdata"/><Relationship Id="rId42" Type="http://schemas.openxmlformats.org/officeDocument/2006/relationships/font" Target="fonts/font10.fntdata"/><Relationship Id="rId47" Type="http://schemas.openxmlformats.org/officeDocument/2006/relationships/font" Target="fonts/font15.fntdata"/><Relationship Id="rId50" Type="http://schemas.openxmlformats.org/officeDocument/2006/relationships/font" Target="fonts/font18.fntdata"/><Relationship Id="rId55" Type="http://schemas.openxmlformats.org/officeDocument/2006/relationships/font" Target="fonts/font23.fntdata"/><Relationship Id="rId63" Type="http://schemas.microsoft.com/office/2018/10/relationships/authors" Target="author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font" Target="fonts/font9.fntdata"/><Relationship Id="rId54" Type="http://schemas.openxmlformats.org/officeDocument/2006/relationships/font" Target="fonts/font22.fntdata"/><Relationship Id="rId62"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notesMaster" Target="notesMasters/notesMaster1.xml"/><Relationship Id="rId37" Type="http://schemas.openxmlformats.org/officeDocument/2006/relationships/font" Target="fonts/font5.fntdata"/><Relationship Id="rId40" Type="http://schemas.openxmlformats.org/officeDocument/2006/relationships/font" Target="fonts/font8.fntdata"/><Relationship Id="rId45" Type="http://schemas.openxmlformats.org/officeDocument/2006/relationships/font" Target="fonts/font13.fntdata"/><Relationship Id="rId53" Type="http://schemas.openxmlformats.org/officeDocument/2006/relationships/font" Target="fonts/font21.fntdata"/><Relationship Id="rId58"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font" Target="fonts/font4.fntdata"/><Relationship Id="rId49" Type="http://schemas.openxmlformats.org/officeDocument/2006/relationships/font" Target="fonts/font17.fntdata"/><Relationship Id="rId57" Type="http://schemas.openxmlformats.org/officeDocument/2006/relationships/presProps" Target="presProps.xml"/><Relationship Id="rId61" Type="http://schemas.microsoft.com/office/2016/11/relationships/changesInfo" Target="changesInfos/changesInfo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font" Target="fonts/font12.fntdata"/><Relationship Id="rId52" Type="http://schemas.openxmlformats.org/officeDocument/2006/relationships/font" Target="fonts/font20.fntdata"/><Relationship Id="rId60"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font" Target="fonts/font3.fntdata"/><Relationship Id="rId43" Type="http://schemas.openxmlformats.org/officeDocument/2006/relationships/font" Target="fonts/font11.fntdata"/><Relationship Id="rId48" Type="http://schemas.openxmlformats.org/officeDocument/2006/relationships/font" Target="fonts/font16.fntdata"/><Relationship Id="rId56" Type="http://schemas.openxmlformats.org/officeDocument/2006/relationships/font" Target="fonts/font24.fntdata"/><Relationship Id="rId8" Type="http://schemas.openxmlformats.org/officeDocument/2006/relationships/slide" Target="slides/slide3.xml"/><Relationship Id="rId51" Type="http://schemas.openxmlformats.org/officeDocument/2006/relationships/font" Target="fonts/font19.fntdata"/><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font" Target="fonts/font1.fntdata"/><Relationship Id="rId38" Type="http://schemas.openxmlformats.org/officeDocument/2006/relationships/font" Target="fonts/font6.fntdata"/><Relationship Id="rId46" Type="http://schemas.openxmlformats.org/officeDocument/2006/relationships/font" Target="fonts/font14.fntdata"/><Relationship Id="rId5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astasia Biel" userId="S::anastasia.biel@dsm-firmenich.com::4969d011-70ee-4a2f-96d4-7d7d40a4c8e7" providerId="AD" clId="Web-{6A893323-E6A9-4487-19E8-5C19CCE970AA}"/>
    <pc:docChg chg="addSld">
      <pc:chgData name="Anastasia Biel" userId="S::anastasia.biel@dsm-firmenich.com::4969d011-70ee-4a2f-96d4-7d7d40a4c8e7" providerId="AD" clId="Web-{6A893323-E6A9-4487-19E8-5C19CCE970AA}" dt="2025-06-26T13:24:39.111" v="0"/>
      <pc:docMkLst>
        <pc:docMk/>
      </pc:docMkLst>
      <pc:sldChg chg="add">
        <pc:chgData name="Anastasia Biel" userId="S::anastasia.biel@dsm-firmenich.com::4969d011-70ee-4a2f-96d4-7d7d40a4c8e7" providerId="AD" clId="Web-{6A893323-E6A9-4487-19E8-5C19CCE970AA}" dt="2025-06-26T13:24:39.111" v="0"/>
        <pc:sldMkLst>
          <pc:docMk/>
          <pc:sldMk cId="2560896478" sldId="2147482737"/>
        </pc:sldMkLst>
      </pc:sldChg>
    </pc:docChg>
  </pc:docChgLst>
  <pc:docChgLst>
    <pc:chgData name="Anastasia Biel" userId="4969d011-70ee-4a2f-96d4-7d7d40a4c8e7" providerId="ADAL" clId="{36EF57FF-0A98-4C59-BB6D-F55E62D4ED1F}"/>
    <pc:docChg chg="undo custSel addSld delSld modSld sldOrd addMainMaster delMainMaster modMainMaster">
      <pc:chgData name="Anastasia Biel" userId="4969d011-70ee-4a2f-96d4-7d7d40a4c8e7" providerId="ADAL" clId="{36EF57FF-0A98-4C59-BB6D-F55E62D4ED1F}" dt="2025-06-25T16:19:21.246" v="922"/>
      <pc:docMkLst>
        <pc:docMk/>
      </pc:docMkLst>
      <pc:sldChg chg="ord">
        <pc:chgData name="Anastasia Biel" userId="4969d011-70ee-4a2f-96d4-7d7d40a4c8e7" providerId="ADAL" clId="{36EF57FF-0A98-4C59-BB6D-F55E62D4ED1F}" dt="2025-06-25T12:53:10.878" v="1"/>
        <pc:sldMkLst>
          <pc:docMk/>
          <pc:sldMk cId="127487111" sldId="267"/>
        </pc:sldMkLst>
      </pc:sldChg>
      <pc:sldChg chg="add del">
        <pc:chgData name="Anastasia Biel" userId="4969d011-70ee-4a2f-96d4-7d7d40a4c8e7" providerId="ADAL" clId="{36EF57FF-0A98-4C59-BB6D-F55E62D4ED1F}" dt="2025-06-25T16:02:35.478" v="836" actId="47"/>
        <pc:sldMkLst>
          <pc:docMk/>
          <pc:sldMk cId="154832201" sldId="272"/>
        </pc:sldMkLst>
      </pc:sldChg>
      <pc:sldChg chg="add del setBg">
        <pc:chgData name="Anastasia Biel" userId="4969d011-70ee-4a2f-96d4-7d7d40a4c8e7" providerId="ADAL" clId="{36EF57FF-0A98-4C59-BB6D-F55E62D4ED1F}" dt="2025-06-25T16:02:35.478" v="836" actId="47"/>
        <pc:sldMkLst>
          <pc:docMk/>
          <pc:sldMk cId="745948058" sldId="273"/>
        </pc:sldMkLst>
      </pc:sldChg>
      <pc:sldChg chg="add del">
        <pc:chgData name="Anastasia Biel" userId="4969d011-70ee-4a2f-96d4-7d7d40a4c8e7" providerId="ADAL" clId="{36EF57FF-0A98-4C59-BB6D-F55E62D4ED1F}" dt="2025-06-25T16:02:35.478" v="836" actId="47"/>
        <pc:sldMkLst>
          <pc:docMk/>
          <pc:sldMk cId="1901686636" sldId="274"/>
        </pc:sldMkLst>
      </pc:sldChg>
      <pc:sldChg chg="add del">
        <pc:chgData name="Anastasia Biel" userId="4969d011-70ee-4a2f-96d4-7d7d40a4c8e7" providerId="ADAL" clId="{36EF57FF-0A98-4C59-BB6D-F55E62D4ED1F}" dt="2025-06-25T16:02:35.478" v="836" actId="47"/>
        <pc:sldMkLst>
          <pc:docMk/>
          <pc:sldMk cId="2302366381" sldId="275"/>
        </pc:sldMkLst>
      </pc:sldChg>
      <pc:sldChg chg="add del">
        <pc:chgData name="Anastasia Biel" userId="4969d011-70ee-4a2f-96d4-7d7d40a4c8e7" providerId="ADAL" clId="{36EF57FF-0A98-4C59-BB6D-F55E62D4ED1F}" dt="2025-06-25T16:02:35.478" v="836" actId="47"/>
        <pc:sldMkLst>
          <pc:docMk/>
          <pc:sldMk cId="1450713849" sldId="276"/>
        </pc:sldMkLst>
      </pc:sldChg>
      <pc:sldChg chg="addSp delSp modSp mod">
        <pc:chgData name="Anastasia Biel" userId="4969d011-70ee-4a2f-96d4-7d7d40a4c8e7" providerId="ADAL" clId="{36EF57FF-0A98-4C59-BB6D-F55E62D4ED1F}" dt="2025-06-25T16:03:23.044" v="845" actId="1076"/>
        <pc:sldMkLst>
          <pc:docMk/>
          <pc:sldMk cId="1188613612" sldId="278"/>
        </pc:sldMkLst>
        <pc:spChg chg="add mod ord">
          <ac:chgData name="Anastasia Biel" userId="4969d011-70ee-4a2f-96d4-7d7d40a4c8e7" providerId="ADAL" clId="{36EF57FF-0A98-4C59-BB6D-F55E62D4ED1F}" dt="2025-06-25T16:02:56.332" v="841" actId="167"/>
          <ac:spMkLst>
            <pc:docMk/>
            <pc:sldMk cId="1188613612" sldId="278"/>
            <ac:spMk id="2" creationId="{2A205B39-9218-2749-2BFC-5C440ADCA50D}"/>
          </ac:spMkLst>
        </pc:spChg>
        <pc:spChg chg="mod">
          <ac:chgData name="Anastasia Biel" userId="4969d011-70ee-4a2f-96d4-7d7d40a4c8e7" providerId="ADAL" clId="{36EF57FF-0A98-4C59-BB6D-F55E62D4ED1F}" dt="2025-06-25T16:03:09.156" v="842" actId="1076"/>
          <ac:spMkLst>
            <pc:docMk/>
            <pc:sldMk cId="1188613612" sldId="278"/>
            <ac:spMk id="10" creationId="{3F61405B-BD5C-441B-997A-F38ADAE6F05B}"/>
          </ac:spMkLst>
        </pc:spChg>
        <pc:spChg chg="mod">
          <ac:chgData name="Anastasia Biel" userId="4969d011-70ee-4a2f-96d4-7d7d40a4c8e7" providerId="ADAL" clId="{36EF57FF-0A98-4C59-BB6D-F55E62D4ED1F}" dt="2025-06-25T16:03:09.156" v="842" actId="1076"/>
          <ac:spMkLst>
            <pc:docMk/>
            <pc:sldMk cId="1188613612" sldId="278"/>
            <ac:spMk id="12" creationId="{93959984-43F1-4DDE-87B7-1C3ED9C1C697}"/>
          </ac:spMkLst>
        </pc:spChg>
        <pc:spChg chg="mod">
          <ac:chgData name="Anastasia Biel" userId="4969d011-70ee-4a2f-96d4-7d7d40a4c8e7" providerId="ADAL" clId="{36EF57FF-0A98-4C59-BB6D-F55E62D4ED1F}" dt="2025-06-25T16:03:09.156" v="842" actId="1076"/>
          <ac:spMkLst>
            <pc:docMk/>
            <pc:sldMk cId="1188613612" sldId="278"/>
            <ac:spMk id="15" creationId="{7DEB6E2A-C871-4C3D-9E7F-26C7C89DD006}"/>
          </ac:spMkLst>
        </pc:spChg>
        <pc:spChg chg="mod">
          <ac:chgData name="Anastasia Biel" userId="4969d011-70ee-4a2f-96d4-7d7d40a4c8e7" providerId="ADAL" clId="{36EF57FF-0A98-4C59-BB6D-F55E62D4ED1F}" dt="2025-06-25T16:03:18.379" v="843" actId="1076"/>
          <ac:spMkLst>
            <pc:docMk/>
            <pc:sldMk cId="1188613612" sldId="278"/>
            <ac:spMk id="17" creationId="{46899B2D-0AC4-4B8C-A158-85D034BC805B}"/>
          </ac:spMkLst>
        </pc:spChg>
        <pc:spChg chg="mod">
          <ac:chgData name="Anastasia Biel" userId="4969d011-70ee-4a2f-96d4-7d7d40a4c8e7" providerId="ADAL" clId="{36EF57FF-0A98-4C59-BB6D-F55E62D4ED1F}" dt="2025-06-25T16:03:20.433" v="844" actId="1076"/>
          <ac:spMkLst>
            <pc:docMk/>
            <pc:sldMk cId="1188613612" sldId="278"/>
            <ac:spMk id="18" creationId="{634EF6F2-C26E-498C-A120-102935BC3F8D}"/>
          </ac:spMkLst>
        </pc:spChg>
        <pc:spChg chg="mod">
          <ac:chgData name="Anastasia Biel" userId="4969d011-70ee-4a2f-96d4-7d7d40a4c8e7" providerId="ADAL" clId="{36EF57FF-0A98-4C59-BB6D-F55E62D4ED1F}" dt="2025-06-25T16:03:23.044" v="845" actId="1076"/>
          <ac:spMkLst>
            <pc:docMk/>
            <pc:sldMk cId="1188613612" sldId="278"/>
            <ac:spMk id="19" creationId="{ABEEB38E-E1F7-4D74-8043-95D9233E254B}"/>
          </ac:spMkLst>
        </pc:spChg>
        <pc:spChg chg="mod">
          <ac:chgData name="Anastasia Biel" userId="4969d011-70ee-4a2f-96d4-7d7d40a4c8e7" providerId="ADAL" clId="{36EF57FF-0A98-4C59-BB6D-F55E62D4ED1F}" dt="2025-06-25T13:06:22.607" v="111" actId="207"/>
          <ac:spMkLst>
            <pc:docMk/>
            <pc:sldMk cId="1188613612" sldId="278"/>
            <ac:spMk id="27" creationId="{9FEB8D85-7D01-077C-87C6-D43A0EDBF29F}"/>
          </ac:spMkLst>
        </pc:spChg>
        <pc:spChg chg="mod">
          <ac:chgData name="Anastasia Biel" userId="4969d011-70ee-4a2f-96d4-7d7d40a4c8e7" providerId="ADAL" clId="{36EF57FF-0A98-4C59-BB6D-F55E62D4ED1F}" dt="2025-06-25T13:06:29.813" v="112" actId="1076"/>
          <ac:spMkLst>
            <pc:docMk/>
            <pc:sldMk cId="1188613612" sldId="278"/>
            <ac:spMk id="55" creationId="{85CDAB3C-3362-F482-E984-F5E28E8B1A03}"/>
          </ac:spMkLst>
        </pc:spChg>
        <pc:spChg chg="mod">
          <ac:chgData name="Anastasia Biel" userId="4969d011-70ee-4a2f-96d4-7d7d40a4c8e7" providerId="ADAL" clId="{36EF57FF-0A98-4C59-BB6D-F55E62D4ED1F}" dt="2025-06-25T16:03:09.156" v="842" actId="1076"/>
          <ac:spMkLst>
            <pc:docMk/>
            <pc:sldMk cId="1188613612" sldId="278"/>
            <ac:spMk id="58" creationId="{714F03B0-FBE3-76BB-75DA-7DA193812357}"/>
          </ac:spMkLst>
        </pc:spChg>
        <pc:spChg chg="mod">
          <ac:chgData name="Anastasia Biel" userId="4969d011-70ee-4a2f-96d4-7d7d40a4c8e7" providerId="ADAL" clId="{36EF57FF-0A98-4C59-BB6D-F55E62D4ED1F}" dt="2025-06-25T16:03:09.156" v="842" actId="1076"/>
          <ac:spMkLst>
            <pc:docMk/>
            <pc:sldMk cId="1188613612" sldId="278"/>
            <ac:spMk id="60" creationId="{D299DD9C-E1A4-A1D4-955C-7FFD0EEF5C57}"/>
          </ac:spMkLst>
        </pc:spChg>
        <pc:spChg chg="mod">
          <ac:chgData name="Anastasia Biel" userId="4969d011-70ee-4a2f-96d4-7d7d40a4c8e7" providerId="ADAL" clId="{36EF57FF-0A98-4C59-BB6D-F55E62D4ED1F}" dt="2025-06-25T16:03:09.156" v="842" actId="1076"/>
          <ac:spMkLst>
            <pc:docMk/>
            <pc:sldMk cId="1188613612" sldId="278"/>
            <ac:spMk id="62" creationId="{B60478A2-DA03-974F-1EDF-44F0241867F7}"/>
          </ac:spMkLst>
        </pc:spChg>
        <pc:graphicFrameChg chg="mod">
          <ac:chgData name="Anastasia Biel" userId="4969d011-70ee-4a2f-96d4-7d7d40a4c8e7" providerId="ADAL" clId="{36EF57FF-0A98-4C59-BB6D-F55E62D4ED1F}" dt="2025-06-25T16:03:09.156" v="842" actId="1076"/>
          <ac:graphicFrameMkLst>
            <pc:docMk/>
            <pc:sldMk cId="1188613612" sldId="278"/>
            <ac:graphicFrameMk id="59" creationId="{B1C6EA0F-E5C5-467A-B175-592803B1833B}"/>
          </ac:graphicFrameMkLst>
        </pc:graphicFrameChg>
      </pc:sldChg>
      <pc:sldChg chg="add del">
        <pc:chgData name="Anastasia Biel" userId="4969d011-70ee-4a2f-96d4-7d7d40a4c8e7" providerId="ADAL" clId="{36EF57FF-0A98-4C59-BB6D-F55E62D4ED1F}" dt="2025-06-25T16:02:35.478" v="836" actId="47"/>
        <pc:sldMkLst>
          <pc:docMk/>
          <pc:sldMk cId="669355918" sldId="279"/>
        </pc:sldMkLst>
      </pc:sldChg>
      <pc:sldChg chg="add del">
        <pc:chgData name="Anastasia Biel" userId="4969d011-70ee-4a2f-96d4-7d7d40a4c8e7" providerId="ADAL" clId="{36EF57FF-0A98-4C59-BB6D-F55E62D4ED1F}" dt="2025-06-25T16:02:35.478" v="836" actId="47"/>
        <pc:sldMkLst>
          <pc:docMk/>
          <pc:sldMk cId="1417055785" sldId="281"/>
        </pc:sldMkLst>
      </pc:sldChg>
      <pc:sldChg chg="addSp delSp modSp mod">
        <pc:chgData name="Anastasia Biel" userId="4969d011-70ee-4a2f-96d4-7d7d40a4c8e7" providerId="ADAL" clId="{36EF57FF-0A98-4C59-BB6D-F55E62D4ED1F}" dt="2025-06-25T16:19:21.246" v="922"/>
        <pc:sldMkLst>
          <pc:docMk/>
          <pc:sldMk cId="2194077127" sldId="282"/>
        </pc:sldMkLst>
        <pc:spChg chg="mod">
          <ac:chgData name="Anastasia Biel" userId="4969d011-70ee-4a2f-96d4-7d7d40a4c8e7" providerId="ADAL" clId="{36EF57FF-0A98-4C59-BB6D-F55E62D4ED1F}" dt="2025-06-25T14:00:56.348" v="254" actId="207"/>
          <ac:spMkLst>
            <pc:docMk/>
            <pc:sldMk cId="2194077127" sldId="282"/>
            <ac:spMk id="2" creationId="{2ABE5178-0BF2-BAB2-E211-FBE5E5EE5A06}"/>
          </ac:spMkLst>
        </pc:spChg>
        <pc:spChg chg="mod">
          <ac:chgData name="Anastasia Biel" userId="4969d011-70ee-4a2f-96d4-7d7d40a4c8e7" providerId="ADAL" clId="{36EF57FF-0A98-4C59-BB6D-F55E62D4ED1F}" dt="2025-06-25T14:04:28.084" v="291" actId="207"/>
          <ac:spMkLst>
            <pc:docMk/>
            <pc:sldMk cId="2194077127" sldId="282"/>
            <ac:spMk id="12" creationId="{04C58A9A-94C3-4F93-9F80-85346C0C78C1}"/>
          </ac:spMkLst>
        </pc:spChg>
        <pc:spChg chg="mod">
          <ac:chgData name="Anastasia Biel" userId="4969d011-70ee-4a2f-96d4-7d7d40a4c8e7" providerId="ADAL" clId="{36EF57FF-0A98-4C59-BB6D-F55E62D4ED1F}" dt="2025-06-25T14:04:31.044" v="292" actId="207"/>
          <ac:spMkLst>
            <pc:docMk/>
            <pc:sldMk cId="2194077127" sldId="282"/>
            <ac:spMk id="13" creationId="{3386AAEF-9852-41FB-8BB6-C49BA7165D95}"/>
          </ac:spMkLst>
        </pc:spChg>
        <pc:spChg chg="mod">
          <ac:chgData name="Anastasia Biel" userId="4969d011-70ee-4a2f-96d4-7d7d40a4c8e7" providerId="ADAL" clId="{36EF57FF-0A98-4C59-BB6D-F55E62D4ED1F}" dt="2025-06-25T16:19:21.246" v="922"/>
          <ac:spMkLst>
            <pc:docMk/>
            <pc:sldMk cId="2194077127" sldId="282"/>
            <ac:spMk id="15" creationId="{3723364E-04A5-1556-9D48-03DEE2B5563C}"/>
          </ac:spMkLst>
        </pc:spChg>
        <pc:spChg chg="mod">
          <ac:chgData name="Anastasia Biel" userId="4969d011-70ee-4a2f-96d4-7d7d40a4c8e7" providerId="ADAL" clId="{36EF57FF-0A98-4C59-BB6D-F55E62D4ED1F}" dt="2025-06-25T14:04:24.148" v="290" actId="113"/>
          <ac:spMkLst>
            <pc:docMk/>
            <pc:sldMk cId="2194077127" sldId="282"/>
            <ac:spMk id="19" creationId="{0766880E-02CC-4251-A7CE-0D67E6EF48A2}"/>
          </ac:spMkLst>
        </pc:spChg>
        <pc:spChg chg="mod">
          <ac:chgData name="Anastasia Biel" userId="4969d011-70ee-4a2f-96d4-7d7d40a4c8e7" providerId="ADAL" clId="{36EF57FF-0A98-4C59-BB6D-F55E62D4ED1F}" dt="2025-06-25T14:04:45.161" v="295" actId="12"/>
          <ac:spMkLst>
            <pc:docMk/>
            <pc:sldMk cId="2194077127" sldId="282"/>
            <ac:spMk id="20" creationId="{B86009E2-B28C-4C9B-BA4A-2D5C0A7F18C8}"/>
          </ac:spMkLst>
        </pc:spChg>
        <pc:spChg chg="mod">
          <ac:chgData name="Anastasia Biel" userId="4969d011-70ee-4a2f-96d4-7d7d40a4c8e7" providerId="ADAL" clId="{36EF57FF-0A98-4C59-BB6D-F55E62D4ED1F}" dt="2025-06-25T14:04:52.186" v="297" actId="207"/>
          <ac:spMkLst>
            <pc:docMk/>
            <pc:sldMk cId="2194077127" sldId="282"/>
            <ac:spMk id="36" creationId="{731061FF-87D6-0B90-A91A-6927FEA57A88}"/>
          </ac:spMkLst>
        </pc:spChg>
        <pc:grpChg chg="add mod">
          <ac:chgData name="Anastasia Biel" userId="4969d011-70ee-4a2f-96d4-7d7d40a4c8e7" providerId="ADAL" clId="{36EF57FF-0A98-4C59-BB6D-F55E62D4ED1F}" dt="2025-06-25T16:19:21.246" v="922"/>
          <ac:grpSpMkLst>
            <pc:docMk/>
            <pc:sldMk cId="2194077127" sldId="282"/>
            <ac:grpSpMk id="4" creationId="{9FBA6251-1C1C-8AF3-A8FB-BBBB6604FA9B}"/>
          </ac:grpSpMkLst>
        </pc:grpChg>
        <pc:picChg chg="add mod">
          <ac:chgData name="Anastasia Biel" userId="4969d011-70ee-4a2f-96d4-7d7d40a4c8e7" providerId="ADAL" clId="{36EF57FF-0A98-4C59-BB6D-F55E62D4ED1F}" dt="2025-06-25T14:04:17.451" v="289"/>
          <ac:picMkLst>
            <pc:docMk/>
            <pc:sldMk cId="2194077127" sldId="282"/>
            <ac:picMk id="6" creationId="{B614FF9A-CCE8-E76D-4BF7-C95B48B2402F}"/>
          </ac:picMkLst>
        </pc:picChg>
        <pc:picChg chg="mod">
          <ac:chgData name="Anastasia Biel" userId="4969d011-70ee-4a2f-96d4-7d7d40a4c8e7" providerId="ADAL" clId="{36EF57FF-0A98-4C59-BB6D-F55E62D4ED1F}" dt="2025-06-25T16:19:21.246" v="922"/>
          <ac:picMkLst>
            <pc:docMk/>
            <pc:sldMk cId="2194077127" sldId="282"/>
            <ac:picMk id="14" creationId="{BC82E4D6-1C02-D049-2C5B-6BFC2715D359}"/>
          </ac:picMkLst>
        </pc:picChg>
        <pc:picChg chg="add mod">
          <ac:chgData name="Anastasia Biel" userId="4969d011-70ee-4a2f-96d4-7d7d40a4c8e7" providerId="ADAL" clId="{36EF57FF-0A98-4C59-BB6D-F55E62D4ED1F}" dt="2025-06-25T16:19:21.246" v="922"/>
          <ac:picMkLst>
            <pc:docMk/>
            <pc:sldMk cId="2194077127" sldId="282"/>
            <ac:picMk id="16" creationId="{6C87F88B-B6FC-BB81-5A9A-EAB4AE104953}"/>
          </ac:picMkLst>
        </pc:picChg>
      </pc:sldChg>
      <pc:sldChg chg="add del">
        <pc:chgData name="Anastasia Biel" userId="4969d011-70ee-4a2f-96d4-7d7d40a4c8e7" providerId="ADAL" clId="{36EF57FF-0A98-4C59-BB6D-F55E62D4ED1F}" dt="2025-06-25T16:02:35.478" v="836" actId="47"/>
        <pc:sldMkLst>
          <pc:docMk/>
          <pc:sldMk cId="1872563414" sldId="283"/>
        </pc:sldMkLst>
      </pc:sldChg>
      <pc:sldChg chg="add del">
        <pc:chgData name="Anastasia Biel" userId="4969d011-70ee-4a2f-96d4-7d7d40a4c8e7" providerId="ADAL" clId="{36EF57FF-0A98-4C59-BB6D-F55E62D4ED1F}" dt="2025-06-25T16:02:35.478" v="836" actId="47"/>
        <pc:sldMkLst>
          <pc:docMk/>
          <pc:sldMk cId="2560475258" sldId="284"/>
        </pc:sldMkLst>
      </pc:sldChg>
      <pc:sldChg chg="add del">
        <pc:chgData name="Anastasia Biel" userId="4969d011-70ee-4a2f-96d4-7d7d40a4c8e7" providerId="ADAL" clId="{36EF57FF-0A98-4C59-BB6D-F55E62D4ED1F}" dt="2025-06-25T16:02:35.478" v="836" actId="47"/>
        <pc:sldMkLst>
          <pc:docMk/>
          <pc:sldMk cId="4100642434" sldId="292"/>
        </pc:sldMkLst>
      </pc:sldChg>
      <pc:sldChg chg="add del">
        <pc:chgData name="Anastasia Biel" userId="4969d011-70ee-4a2f-96d4-7d7d40a4c8e7" providerId="ADAL" clId="{36EF57FF-0A98-4C59-BB6D-F55E62D4ED1F}" dt="2025-06-25T16:02:35.478" v="836" actId="47"/>
        <pc:sldMkLst>
          <pc:docMk/>
          <pc:sldMk cId="1857745263" sldId="293"/>
        </pc:sldMkLst>
      </pc:sldChg>
      <pc:sldChg chg="add del">
        <pc:chgData name="Anastasia Biel" userId="4969d011-70ee-4a2f-96d4-7d7d40a4c8e7" providerId="ADAL" clId="{36EF57FF-0A98-4C59-BB6D-F55E62D4ED1F}" dt="2025-06-25T16:02:35.478" v="836" actId="47"/>
        <pc:sldMkLst>
          <pc:docMk/>
          <pc:sldMk cId="2010250364" sldId="294"/>
        </pc:sldMkLst>
      </pc:sldChg>
      <pc:sldChg chg="add del">
        <pc:chgData name="Anastasia Biel" userId="4969d011-70ee-4a2f-96d4-7d7d40a4c8e7" providerId="ADAL" clId="{36EF57FF-0A98-4C59-BB6D-F55E62D4ED1F}" dt="2025-06-25T16:02:35.478" v="836" actId="47"/>
        <pc:sldMkLst>
          <pc:docMk/>
          <pc:sldMk cId="3006567631" sldId="295"/>
        </pc:sldMkLst>
      </pc:sldChg>
      <pc:sldChg chg="add del">
        <pc:chgData name="Anastasia Biel" userId="4969d011-70ee-4a2f-96d4-7d7d40a4c8e7" providerId="ADAL" clId="{36EF57FF-0A98-4C59-BB6D-F55E62D4ED1F}" dt="2025-06-25T16:02:35.478" v="836" actId="47"/>
        <pc:sldMkLst>
          <pc:docMk/>
          <pc:sldMk cId="2192200416" sldId="296"/>
        </pc:sldMkLst>
      </pc:sldChg>
      <pc:sldChg chg="addSp delSp modSp mod">
        <pc:chgData name="Anastasia Biel" userId="4969d011-70ee-4a2f-96d4-7d7d40a4c8e7" providerId="ADAL" clId="{36EF57FF-0A98-4C59-BB6D-F55E62D4ED1F}" dt="2025-06-25T14:55:13.144" v="433" actId="1076"/>
        <pc:sldMkLst>
          <pc:docMk/>
          <pc:sldMk cId="909440020" sldId="389"/>
        </pc:sldMkLst>
      </pc:sldChg>
      <pc:sldChg chg="modSp mod">
        <pc:chgData name="Anastasia Biel" userId="4969d011-70ee-4a2f-96d4-7d7d40a4c8e7" providerId="ADAL" clId="{36EF57FF-0A98-4C59-BB6D-F55E62D4ED1F}" dt="2025-06-25T14:00:52.244" v="252" actId="207"/>
        <pc:sldMkLst>
          <pc:docMk/>
          <pc:sldMk cId="146221834" sldId="393"/>
        </pc:sldMkLst>
        <pc:spChg chg="mod">
          <ac:chgData name="Anastasia Biel" userId="4969d011-70ee-4a2f-96d4-7d7d40a4c8e7" providerId="ADAL" clId="{36EF57FF-0A98-4C59-BB6D-F55E62D4ED1F}" dt="2025-06-25T14:00:52.244" v="252" actId="207"/>
          <ac:spMkLst>
            <pc:docMk/>
            <pc:sldMk cId="146221834" sldId="393"/>
            <ac:spMk id="4" creationId="{3FCCE6A7-FB35-9C05-7DCB-EE0E1073D890}"/>
          </ac:spMkLst>
        </pc:spChg>
        <pc:spChg chg="mod">
          <ac:chgData name="Anastasia Biel" userId="4969d011-70ee-4a2f-96d4-7d7d40a4c8e7" providerId="ADAL" clId="{36EF57FF-0A98-4C59-BB6D-F55E62D4ED1F}" dt="2025-06-25T14:00:46.464" v="250" actId="12"/>
          <ac:spMkLst>
            <pc:docMk/>
            <pc:sldMk cId="146221834" sldId="393"/>
            <ac:spMk id="15" creationId="{BDEF4622-DBD6-115B-C461-EDB03A00A1BA}"/>
          </ac:spMkLst>
        </pc:spChg>
      </pc:sldChg>
      <pc:sldChg chg="addSp delSp modSp mod">
        <pc:chgData name="Anastasia Biel" userId="4969d011-70ee-4a2f-96d4-7d7d40a4c8e7" providerId="ADAL" clId="{36EF57FF-0A98-4C59-BB6D-F55E62D4ED1F}" dt="2025-06-25T14:22:12.600" v="362" actId="1036"/>
        <pc:sldMkLst>
          <pc:docMk/>
          <pc:sldMk cId="4083334357" sldId="394"/>
        </pc:sldMkLst>
        <pc:spChg chg="mod">
          <ac:chgData name="Anastasia Biel" userId="4969d011-70ee-4a2f-96d4-7d7d40a4c8e7" providerId="ADAL" clId="{36EF57FF-0A98-4C59-BB6D-F55E62D4ED1F}" dt="2025-06-25T13:57:26.231" v="227" actId="207"/>
          <ac:spMkLst>
            <pc:docMk/>
            <pc:sldMk cId="4083334357" sldId="394"/>
            <ac:spMk id="4" creationId="{EDDC1660-ECC2-2937-A45D-B8C18D8F9D0A}"/>
          </ac:spMkLst>
        </pc:spChg>
        <pc:spChg chg="mod">
          <ac:chgData name="Anastasia Biel" userId="4969d011-70ee-4a2f-96d4-7d7d40a4c8e7" providerId="ADAL" clId="{36EF57FF-0A98-4C59-BB6D-F55E62D4ED1F}" dt="2025-06-25T13:57:34.454" v="229" actId="207"/>
          <ac:spMkLst>
            <pc:docMk/>
            <pc:sldMk cId="4083334357" sldId="394"/>
            <ac:spMk id="38" creationId="{973E0EEE-5A70-6177-2EEB-4F0B758AC42E}"/>
          </ac:spMkLst>
        </pc:spChg>
        <pc:picChg chg="add mod">
          <ac:chgData name="Anastasia Biel" userId="4969d011-70ee-4a2f-96d4-7d7d40a4c8e7" providerId="ADAL" clId="{36EF57FF-0A98-4C59-BB6D-F55E62D4ED1F}" dt="2025-06-25T14:22:12.600" v="362" actId="1036"/>
          <ac:picMkLst>
            <pc:docMk/>
            <pc:sldMk cId="4083334357" sldId="394"/>
            <ac:picMk id="7" creationId="{79B872B1-E5C5-E9AB-F8AB-890F3657936D}"/>
          </ac:picMkLst>
        </pc:picChg>
      </pc:sldChg>
      <pc:sldChg chg="addSp delSp modSp mod">
        <pc:chgData name="Anastasia Biel" userId="4969d011-70ee-4a2f-96d4-7d7d40a4c8e7" providerId="ADAL" clId="{36EF57FF-0A98-4C59-BB6D-F55E62D4ED1F}" dt="2025-06-25T16:05:40.017" v="874" actId="208"/>
        <pc:sldMkLst>
          <pc:docMk/>
          <pc:sldMk cId="3507924586" sldId="396"/>
        </pc:sldMkLst>
        <pc:spChg chg="mod">
          <ac:chgData name="Anastasia Biel" userId="4969d011-70ee-4a2f-96d4-7d7d40a4c8e7" providerId="ADAL" clId="{36EF57FF-0A98-4C59-BB6D-F55E62D4ED1F}" dt="2025-06-25T13:20:26.612" v="192" actId="113"/>
          <ac:spMkLst>
            <pc:docMk/>
            <pc:sldMk cId="3507924586" sldId="396"/>
            <ac:spMk id="5" creationId="{6203542B-E274-5D7D-42FC-F58852E5B14D}"/>
          </ac:spMkLst>
        </pc:spChg>
        <pc:spChg chg="mod">
          <ac:chgData name="Anastasia Biel" userId="4969d011-70ee-4a2f-96d4-7d7d40a4c8e7" providerId="ADAL" clId="{36EF57FF-0A98-4C59-BB6D-F55E62D4ED1F}" dt="2025-06-25T14:53:08.426" v="411" actId="14100"/>
          <ac:spMkLst>
            <pc:docMk/>
            <pc:sldMk cId="3507924586" sldId="396"/>
            <ac:spMk id="7" creationId="{B7B3DB7F-565D-05CE-D7F2-9D3AAC6A064C}"/>
          </ac:spMkLst>
        </pc:spChg>
        <pc:spChg chg="mod">
          <ac:chgData name="Anastasia Biel" userId="4969d011-70ee-4a2f-96d4-7d7d40a4c8e7" providerId="ADAL" clId="{36EF57FF-0A98-4C59-BB6D-F55E62D4ED1F}" dt="2025-06-25T14:35:17.483" v="386" actId="113"/>
          <ac:spMkLst>
            <pc:docMk/>
            <pc:sldMk cId="3507924586" sldId="396"/>
            <ac:spMk id="24" creationId="{A330C3C4-ADD8-BC8D-4FA7-F5207E9E9DC5}"/>
          </ac:spMkLst>
        </pc:spChg>
        <pc:spChg chg="mod">
          <ac:chgData name="Anastasia Biel" userId="4969d011-70ee-4a2f-96d4-7d7d40a4c8e7" providerId="ADAL" clId="{36EF57FF-0A98-4C59-BB6D-F55E62D4ED1F}" dt="2025-06-25T14:35:14.643" v="384" actId="1076"/>
          <ac:spMkLst>
            <pc:docMk/>
            <pc:sldMk cId="3507924586" sldId="396"/>
            <ac:spMk id="25" creationId="{1B485556-FA9E-CEF4-AC2A-3D30D0C58F04}"/>
          </ac:spMkLst>
        </pc:spChg>
        <pc:spChg chg="mod">
          <ac:chgData name="Anastasia Biel" userId="4969d011-70ee-4a2f-96d4-7d7d40a4c8e7" providerId="ADAL" clId="{36EF57FF-0A98-4C59-BB6D-F55E62D4ED1F}" dt="2025-06-25T14:35:14.643" v="384" actId="1076"/>
          <ac:spMkLst>
            <pc:docMk/>
            <pc:sldMk cId="3507924586" sldId="396"/>
            <ac:spMk id="26" creationId="{5853CD58-A5A7-B25D-A191-5ABF3412F8D2}"/>
          </ac:spMkLst>
        </pc:spChg>
        <pc:spChg chg="mod">
          <ac:chgData name="Anastasia Biel" userId="4969d011-70ee-4a2f-96d4-7d7d40a4c8e7" providerId="ADAL" clId="{36EF57FF-0A98-4C59-BB6D-F55E62D4ED1F}" dt="2025-06-25T14:35:14.643" v="384" actId="1076"/>
          <ac:spMkLst>
            <pc:docMk/>
            <pc:sldMk cId="3507924586" sldId="396"/>
            <ac:spMk id="27" creationId="{9390F944-8658-D863-E8A5-EB3224CF22F3}"/>
          </ac:spMkLst>
        </pc:spChg>
        <pc:grpChg chg="mod">
          <ac:chgData name="Anastasia Biel" userId="4969d011-70ee-4a2f-96d4-7d7d40a4c8e7" providerId="ADAL" clId="{36EF57FF-0A98-4C59-BB6D-F55E62D4ED1F}" dt="2025-06-25T14:35:14.643" v="384" actId="1076"/>
          <ac:grpSpMkLst>
            <pc:docMk/>
            <pc:sldMk cId="3507924586" sldId="396"/>
            <ac:grpSpMk id="28" creationId="{4E4509C3-8FC9-382A-B5A4-592F148366EE}"/>
          </ac:grpSpMkLst>
        </pc:grpChg>
        <pc:grpChg chg="mod">
          <ac:chgData name="Anastasia Biel" userId="4969d011-70ee-4a2f-96d4-7d7d40a4c8e7" providerId="ADAL" clId="{36EF57FF-0A98-4C59-BB6D-F55E62D4ED1F}" dt="2025-06-25T14:35:14.643" v="384" actId="1076"/>
          <ac:grpSpMkLst>
            <pc:docMk/>
            <pc:sldMk cId="3507924586" sldId="396"/>
            <ac:grpSpMk id="29" creationId="{B74CC9B0-B896-8F53-9865-5B19F475893D}"/>
          </ac:grpSpMkLst>
        </pc:grpChg>
        <pc:grpChg chg="mod">
          <ac:chgData name="Anastasia Biel" userId="4969d011-70ee-4a2f-96d4-7d7d40a4c8e7" providerId="ADAL" clId="{36EF57FF-0A98-4C59-BB6D-F55E62D4ED1F}" dt="2025-06-25T14:35:14.643" v="384" actId="1076"/>
          <ac:grpSpMkLst>
            <pc:docMk/>
            <pc:sldMk cId="3507924586" sldId="396"/>
            <ac:grpSpMk id="30" creationId="{FCE36965-47A2-80FC-A35E-3C449EE6BA06}"/>
          </ac:grpSpMkLst>
        </pc:grpChg>
        <pc:picChg chg="add mod modCrop">
          <ac:chgData name="Anastasia Biel" userId="4969d011-70ee-4a2f-96d4-7d7d40a4c8e7" providerId="ADAL" clId="{36EF57FF-0A98-4C59-BB6D-F55E62D4ED1F}" dt="2025-06-25T14:52:56.404" v="406" actId="1076"/>
          <ac:picMkLst>
            <pc:docMk/>
            <pc:sldMk cId="3507924586" sldId="396"/>
            <ac:picMk id="8" creationId="{2183DA46-E323-5E7C-65BB-80D0172DEEF6}"/>
          </ac:picMkLst>
        </pc:picChg>
        <pc:picChg chg="add del mod modCrop">
          <ac:chgData name="Anastasia Biel" userId="4969d011-70ee-4a2f-96d4-7d7d40a4c8e7" providerId="ADAL" clId="{36EF57FF-0A98-4C59-BB6D-F55E62D4ED1F}" dt="2025-06-25T14:52:59.628" v="407" actId="1076"/>
          <ac:picMkLst>
            <pc:docMk/>
            <pc:sldMk cId="3507924586" sldId="396"/>
            <ac:picMk id="11" creationId="{C57C3B8A-C91F-117C-49FA-091BFF31C5C5}"/>
          </ac:picMkLst>
        </pc:picChg>
        <pc:picChg chg="mod">
          <ac:chgData name="Anastasia Biel" userId="4969d011-70ee-4a2f-96d4-7d7d40a4c8e7" providerId="ADAL" clId="{36EF57FF-0A98-4C59-BB6D-F55E62D4ED1F}" dt="2025-06-25T14:35:14.643" v="384" actId="1076"/>
          <ac:picMkLst>
            <pc:docMk/>
            <pc:sldMk cId="3507924586" sldId="396"/>
            <ac:picMk id="16" creationId="{DD13D962-8C0F-E1D6-2E9B-AEA483B8B839}"/>
          </ac:picMkLst>
        </pc:picChg>
        <pc:picChg chg="mod">
          <ac:chgData name="Anastasia Biel" userId="4969d011-70ee-4a2f-96d4-7d7d40a4c8e7" providerId="ADAL" clId="{36EF57FF-0A98-4C59-BB6D-F55E62D4ED1F}" dt="2025-06-25T14:35:14.643" v="384" actId="1076"/>
          <ac:picMkLst>
            <pc:docMk/>
            <pc:sldMk cId="3507924586" sldId="396"/>
            <ac:picMk id="17" creationId="{FF808757-4F0B-F2ED-2E92-761EDF6BCFBF}"/>
          </ac:picMkLst>
        </pc:picChg>
        <pc:picChg chg="mod">
          <ac:chgData name="Anastasia Biel" userId="4969d011-70ee-4a2f-96d4-7d7d40a4c8e7" providerId="ADAL" clId="{36EF57FF-0A98-4C59-BB6D-F55E62D4ED1F}" dt="2025-06-25T14:35:14.643" v="384" actId="1076"/>
          <ac:picMkLst>
            <pc:docMk/>
            <pc:sldMk cId="3507924586" sldId="396"/>
            <ac:picMk id="19" creationId="{89AC1EF9-2B92-884F-D21A-966DB90F9F2C}"/>
          </ac:picMkLst>
        </pc:picChg>
        <pc:cxnChg chg="add mod">
          <ac:chgData name="Anastasia Biel" userId="4969d011-70ee-4a2f-96d4-7d7d40a4c8e7" providerId="ADAL" clId="{36EF57FF-0A98-4C59-BB6D-F55E62D4ED1F}" dt="2025-06-25T16:05:40.017" v="874" actId="208"/>
          <ac:cxnSpMkLst>
            <pc:docMk/>
            <pc:sldMk cId="3507924586" sldId="396"/>
            <ac:cxnSpMk id="12" creationId="{DF3C95B3-C73B-BB1A-ECB2-5CBB6F31EE89}"/>
          </ac:cxnSpMkLst>
        </pc:cxnChg>
      </pc:sldChg>
      <pc:sldChg chg="addSp delSp modSp mod">
        <pc:chgData name="Anastasia Biel" userId="4969d011-70ee-4a2f-96d4-7d7d40a4c8e7" providerId="ADAL" clId="{36EF57FF-0A98-4C59-BB6D-F55E62D4ED1F}" dt="2025-06-25T16:19:09.811" v="919" actId="1035"/>
        <pc:sldMkLst>
          <pc:docMk/>
          <pc:sldMk cId="1887717199" sldId="399"/>
        </pc:sldMkLst>
        <pc:spChg chg="mod">
          <ac:chgData name="Anastasia Biel" userId="4969d011-70ee-4a2f-96d4-7d7d40a4c8e7" providerId="ADAL" clId="{36EF57FF-0A98-4C59-BB6D-F55E62D4ED1F}" dt="2025-06-25T14:04:58.479" v="301" actId="207"/>
          <ac:spMkLst>
            <pc:docMk/>
            <pc:sldMk cId="1887717199" sldId="399"/>
            <ac:spMk id="2" creationId="{DF329E07-AA3C-603F-C859-0673E98CBD18}"/>
          </ac:spMkLst>
        </pc:spChg>
        <pc:spChg chg="mod">
          <ac:chgData name="Anastasia Biel" userId="4969d011-70ee-4a2f-96d4-7d7d40a4c8e7" providerId="ADAL" clId="{36EF57FF-0A98-4C59-BB6D-F55E62D4ED1F}" dt="2025-06-25T15:26:25.462" v="694" actId="1076"/>
          <ac:spMkLst>
            <pc:docMk/>
            <pc:sldMk cId="1887717199" sldId="399"/>
            <ac:spMk id="12" creationId="{A6E0CFCD-26EC-4A35-B3E7-E2A5366F701A}"/>
          </ac:spMkLst>
        </pc:spChg>
        <pc:spChg chg="mod">
          <ac:chgData name="Anastasia Biel" userId="4969d011-70ee-4a2f-96d4-7d7d40a4c8e7" providerId="ADAL" clId="{36EF57FF-0A98-4C59-BB6D-F55E62D4ED1F}" dt="2025-06-25T15:24:54.762" v="670" actId="14100"/>
          <ac:spMkLst>
            <pc:docMk/>
            <pc:sldMk cId="1887717199" sldId="399"/>
            <ac:spMk id="26" creationId="{7AE2B3A1-10FB-C833-5EB6-538357FEF85A}"/>
          </ac:spMkLst>
        </pc:spChg>
        <pc:spChg chg="mod">
          <ac:chgData name="Anastasia Biel" userId="4969d011-70ee-4a2f-96d4-7d7d40a4c8e7" providerId="ADAL" clId="{36EF57FF-0A98-4C59-BB6D-F55E62D4ED1F}" dt="2025-06-25T16:19:09.811" v="919" actId="1035"/>
          <ac:spMkLst>
            <pc:docMk/>
            <pc:sldMk cId="1887717199" sldId="399"/>
            <ac:spMk id="29" creationId="{6F43F5B5-CB58-E10F-A60A-096DE0F9EC62}"/>
          </ac:spMkLst>
        </pc:spChg>
        <pc:spChg chg="mod">
          <ac:chgData name="Anastasia Biel" userId="4969d011-70ee-4a2f-96d4-7d7d40a4c8e7" providerId="ADAL" clId="{36EF57FF-0A98-4C59-BB6D-F55E62D4ED1F}" dt="2025-06-25T15:25:12.782" v="673" actId="20577"/>
          <ac:spMkLst>
            <pc:docMk/>
            <pc:sldMk cId="1887717199" sldId="399"/>
            <ac:spMk id="30" creationId="{9AAA1EED-B56F-112D-E421-CE306D98CA82}"/>
          </ac:spMkLst>
        </pc:spChg>
        <pc:grpChg chg="mod">
          <ac:chgData name="Anastasia Biel" userId="4969d011-70ee-4a2f-96d4-7d7d40a4c8e7" providerId="ADAL" clId="{36EF57FF-0A98-4C59-BB6D-F55E62D4ED1F}" dt="2025-06-25T16:18:17.841" v="895" actId="1076"/>
          <ac:grpSpMkLst>
            <pc:docMk/>
            <pc:sldMk cId="1887717199" sldId="399"/>
            <ac:grpSpMk id="27" creationId="{4E204997-681A-797E-EAF6-3BF475665E54}"/>
          </ac:grpSpMkLst>
        </pc:grpChg>
        <pc:picChg chg="add mod">
          <ac:chgData name="Anastasia Biel" userId="4969d011-70ee-4a2f-96d4-7d7d40a4c8e7" providerId="ADAL" clId="{36EF57FF-0A98-4C59-BB6D-F55E62D4ED1F}" dt="2025-06-25T14:04:13.643" v="287"/>
          <ac:picMkLst>
            <pc:docMk/>
            <pc:sldMk cId="1887717199" sldId="399"/>
            <ac:picMk id="5" creationId="{89E892A5-C5A2-92D7-345A-8220A2679E39}"/>
          </ac:picMkLst>
        </pc:picChg>
        <pc:picChg chg="add mod modCrop">
          <ac:chgData name="Anastasia Biel" userId="4969d011-70ee-4a2f-96d4-7d7d40a4c8e7" providerId="ADAL" clId="{36EF57FF-0A98-4C59-BB6D-F55E62D4ED1F}" dt="2025-06-25T15:26:25.462" v="694" actId="1076"/>
          <ac:picMkLst>
            <pc:docMk/>
            <pc:sldMk cId="1887717199" sldId="399"/>
            <ac:picMk id="7" creationId="{3DC378A0-DDFF-71A3-C0F8-5A26985116F9}"/>
          </ac:picMkLst>
        </pc:picChg>
        <pc:picChg chg="mod topLvl">
          <ac:chgData name="Anastasia Biel" userId="4969d011-70ee-4a2f-96d4-7d7d40a4c8e7" providerId="ADAL" clId="{36EF57FF-0A98-4C59-BB6D-F55E62D4ED1F}" dt="2025-06-25T16:18:55.256" v="913" actId="478"/>
          <ac:picMkLst>
            <pc:docMk/>
            <pc:sldMk cId="1887717199" sldId="399"/>
            <ac:picMk id="9" creationId="{CBC0D2A8-2928-34CF-3A0B-7006016F29E1}"/>
          </ac:picMkLst>
        </pc:picChg>
        <pc:picChg chg="mod">
          <ac:chgData name="Anastasia Biel" userId="4969d011-70ee-4a2f-96d4-7d7d40a4c8e7" providerId="ADAL" clId="{36EF57FF-0A98-4C59-BB6D-F55E62D4ED1F}" dt="2025-06-25T16:18:17.841" v="895" actId="1076"/>
          <ac:picMkLst>
            <pc:docMk/>
            <pc:sldMk cId="1887717199" sldId="399"/>
            <ac:picMk id="28" creationId="{D575135B-0540-388C-E3C9-C87D1B679B5B}"/>
          </ac:picMkLst>
        </pc:picChg>
      </pc:sldChg>
      <pc:sldChg chg="addSp delSp modSp mod">
        <pc:chgData name="Anastasia Biel" userId="4969d011-70ee-4a2f-96d4-7d7d40a4c8e7" providerId="ADAL" clId="{36EF57FF-0A98-4C59-BB6D-F55E62D4ED1F}" dt="2025-06-25T16:18:08.310" v="893"/>
        <pc:sldMkLst>
          <pc:docMk/>
          <pc:sldMk cId="2045000910" sldId="400"/>
        </pc:sldMkLst>
        <pc:spChg chg="mod">
          <ac:chgData name="Anastasia Biel" userId="4969d011-70ee-4a2f-96d4-7d7d40a4c8e7" providerId="ADAL" clId="{36EF57FF-0A98-4C59-BB6D-F55E62D4ED1F}" dt="2025-06-25T16:18:08.310" v="893"/>
          <ac:spMkLst>
            <pc:docMk/>
            <pc:sldMk cId="2045000910" sldId="400"/>
            <ac:spMk id="9" creationId="{97416327-7B17-21B6-22BB-326E727D7DBB}"/>
          </ac:spMkLst>
        </pc:spChg>
        <pc:spChg chg="mod">
          <ac:chgData name="Anastasia Biel" userId="4969d011-70ee-4a2f-96d4-7d7d40a4c8e7" providerId="ADAL" clId="{36EF57FF-0A98-4C59-BB6D-F55E62D4ED1F}" dt="2025-06-25T15:23:19.509" v="651" actId="207"/>
          <ac:spMkLst>
            <pc:docMk/>
            <pc:sldMk cId="2045000910" sldId="400"/>
            <ac:spMk id="31" creationId="{A56909C9-7DEA-ED5A-915E-B003BAB166DC}"/>
          </ac:spMkLst>
        </pc:spChg>
        <pc:spChg chg="mod">
          <ac:chgData name="Anastasia Biel" userId="4969d011-70ee-4a2f-96d4-7d7d40a4c8e7" providerId="ADAL" clId="{36EF57FF-0A98-4C59-BB6D-F55E62D4ED1F}" dt="2025-06-25T15:23:51.532" v="659" actId="114"/>
          <ac:spMkLst>
            <pc:docMk/>
            <pc:sldMk cId="2045000910" sldId="400"/>
            <ac:spMk id="37" creationId="{63F9374B-CEB8-954A-629D-56778ABDB720}"/>
          </ac:spMkLst>
        </pc:spChg>
        <pc:grpChg chg="add mod">
          <ac:chgData name="Anastasia Biel" userId="4969d011-70ee-4a2f-96d4-7d7d40a4c8e7" providerId="ADAL" clId="{36EF57FF-0A98-4C59-BB6D-F55E62D4ED1F}" dt="2025-06-25T16:18:08.310" v="893"/>
          <ac:grpSpMkLst>
            <pc:docMk/>
            <pc:sldMk cId="2045000910" sldId="400"/>
            <ac:grpSpMk id="4" creationId="{B90766AD-BC17-7A13-E04E-4F5889C2F8F4}"/>
          </ac:grpSpMkLst>
        </pc:grpChg>
        <pc:grpChg chg="mod">
          <ac:chgData name="Anastasia Biel" userId="4969d011-70ee-4a2f-96d4-7d7d40a4c8e7" providerId="ADAL" clId="{36EF57FF-0A98-4C59-BB6D-F55E62D4ED1F}" dt="2025-06-25T16:18:08.310" v="893"/>
          <ac:grpSpMkLst>
            <pc:docMk/>
            <pc:sldMk cId="2045000910" sldId="400"/>
            <ac:grpSpMk id="6" creationId="{44101636-A4CB-96FD-5F8A-661E43D4C606}"/>
          </ac:grpSpMkLst>
        </pc:grpChg>
        <pc:picChg chg="add mod">
          <ac:chgData name="Anastasia Biel" userId="4969d011-70ee-4a2f-96d4-7d7d40a4c8e7" providerId="ADAL" clId="{36EF57FF-0A98-4C59-BB6D-F55E62D4ED1F}" dt="2025-06-25T14:04:09.435" v="285"/>
          <ac:picMkLst>
            <pc:docMk/>
            <pc:sldMk cId="2045000910" sldId="400"/>
            <ac:picMk id="5" creationId="{CEB4C424-3501-24FD-4026-86E11EE4DFF2}"/>
          </ac:picMkLst>
        </pc:picChg>
        <pc:picChg chg="mod">
          <ac:chgData name="Anastasia Biel" userId="4969d011-70ee-4a2f-96d4-7d7d40a4c8e7" providerId="ADAL" clId="{36EF57FF-0A98-4C59-BB6D-F55E62D4ED1F}" dt="2025-06-25T16:18:08.310" v="893"/>
          <ac:picMkLst>
            <pc:docMk/>
            <pc:sldMk cId="2045000910" sldId="400"/>
            <ac:picMk id="7" creationId="{1875796E-58A3-F14F-97CF-14DFA217F647}"/>
          </ac:picMkLst>
        </pc:picChg>
        <pc:picChg chg="mod">
          <ac:chgData name="Anastasia Biel" userId="4969d011-70ee-4a2f-96d4-7d7d40a4c8e7" providerId="ADAL" clId="{36EF57FF-0A98-4C59-BB6D-F55E62D4ED1F}" dt="2025-06-25T16:18:08.310" v="893"/>
          <ac:picMkLst>
            <pc:docMk/>
            <pc:sldMk cId="2045000910" sldId="400"/>
            <ac:picMk id="8" creationId="{71AFAFCB-F5E3-57F1-2765-AAAA19BB6E57}"/>
          </ac:picMkLst>
        </pc:picChg>
        <pc:picChg chg="add mod modCrop">
          <ac:chgData name="Anastasia Biel" userId="4969d011-70ee-4a2f-96d4-7d7d40a4c8e7" providerId="ADAL" clId="{36EF57FF-0A98-4C59-BB6D-F55E62D4ED1F}" dt="2025-06-25T15:39:16.919" v="734" actId="1076"/>
          <ac:picMkLst>
            <pc:docMk/>
            <pc:sldMk cId="2045000910" sldId="400"/>
            <ac:picMk id="19" creationId="{35B9E87B-0DD3-DB6D-18D0-FD00F8D0C46D}"/>
          </ac:picMkLst>
        </pc:picChg>
        <pc:picChg chg="add mod modCrop">
          <ac:chgData name="Anastasia Biel" userId="4969d011-70ee-4a2f-96d4-7d7d40a4c8e7" providerId="ADAL" clId="{36EF57FF-0A98-4C59-BB6D-F55E62D4ED1F}" dt="2025-06-25T15:39:16.919" v="734" actId="1076"/>
          <ac:picMkLst>
            <pc:docMk/>
            <pc:sldMk cId="2045000910" sldId="400"/>
            <ac:picMk id="21" creationId="{39697B4D-CC77-91E8-3160-24799516E2C2}"/>
          </ac:picMkLst>
        </pc:picChg>
      </pc:sldChg>
      <pc:sldChg chg="addSp delSp modSp mod">
        <pc:chgData name="Anastasia Biel" userId="4969d011-70ee-4a2f-96d4-7d7d40a4c8e7" providerId="ADAL" clId="{36EF57FF-0A98-4C59-BB6D-F55E62D4ED1F}" dt="2025-06-25T16:18:01.806" v="890" actId="1076"/>
        <pc:sldMkLst>
          <pc:docMk/>
          <pc:sldMk cId="2749168813" sldId="401"/>
        </pc:sldMkLst>
        <pc:spChg chg="mod">
          <ac:chgData name="Anastasia Biel" userId="4969d011-70ee-4a2f-96d4-7d7d40a4c8e7" providerId="ADAL" clId="{36EF57FF-0A98-4C59-BB6D-F55E62D4ED1F}" dt="2025-06-25T15:47:16.106" v="765" actId="207"/>
          <ac:spMkLst>
            <pc:docMk/>
            <pc:sldMk cId="2749168813" sldId="401"/>
            <ac:spMk id="2" creationId="{FBC48B99-3CB6-1DA6-BF0F-C0DD59A4B84B}"/>
          </ac:spMkLst>
        </pc:spChg>
        <pc:spChg chg="mod">
          <ac:chgData name="Anastasia Biel" userId="4969d011-70ee-4a2f-96d4-7d7d40a4c8e7" providerId="ADAL" clId="{36EF57FF-0A98-4C59-BB6D-F55E62D4ED1F}" dt="2025-06-25T15:25:26.871" v="678" actId="207"/>
          <ac:spMkLst>
            <pc:docMk/>
            <pc:sldMk cId="2749168813" sldId="401"/>
            <ac:spMk id="9" creationId="{AD0C34B0-B820-30F9-F0AA-06EA9245FBDE}"/>
          </ac:spMkLst>
        </pc:spChg>
        <pc:spChg chg="mod">
          <ac:chgData name="Anastasia Biel" userId="4969d011-70ee-4a2f-96d4-7d7d40a4c8e7" providerId="ADAL" clId="{36EF57FF-0A98-4C59-BB6D-F55E62D4ED1F}" dt="2025-06-25T16:18:01.806" v="890" actId="1076"/>
          <ac:spMkLst>
            <pc:docMk/>
            <pc:sldMk cId="2749168813" sldId="401"/>
            <ac:spMk id="16" creationId="{A9940F99-6EC0-BB70-76DD-745C39FCE798}"/>
          </ac:spMkLst>
        </pc:spChg>
        <pc:spChg chg="mod">
          <ac:chgData name="Anastasia Biel" userId="4969d011-70ee-4a2f-96d4-7d7d40a4c8e7" providerId="ADAL" clId="{36EF57FF-0A98-4C59-BB6D-F55E62D4ED1F}" dt="2025-06-25T15:36:38.438" v="721" actId="14100"/>
          <ac:spMkLst>
            <pc:docMk/>
            <pc:sldMk cId="2749168813" sldId="401"/>
            <ac:spMk id="26" creationId="{1B7C8E2D-3624-5465-82E4-910303ECCD22}"/>
          </ac:spMkLst>
        </pc:spChg>
        <pc:grpChg chg="add mod">
          <ac:chgData name="Anastasia Biel" userId="4969d011-70ee-4a2f-96d4-7d7d40a4c8e7" providerId="ADAL" clId="{36EF57FF-0A98-4C59-BB6D-F55E62D4ED1F}" dt="2025-06-25T16:18:01.806" v="890" actId="1076"/>
          <ac:grpSpMkLst>
            <pc:docMk/>
            <pc:sldMk cId="2749168813" sldId="401"/>
            <ac:grpSpMk id="4" creationId="{81FDAD2B-519A-A168-FDC2-FDC68CC01FF3}"/>
          </ac:grpSpMkLst>
        </pc:grpChg>
        <pc:grpChg chg="mod">
          <ac:chgData name="Anastasia Biel" userId="4969d011-70ee-4a2f-96d4-7d7d40a4c8e7" providerId="ADAL" clId="{36EF57FF-0A98-4C59-BB6D-F55E62D4ED1F}" dt="2025-06-25T16:18:01.806" v="890" actId="1076"/>
          <ac:grpSpMkLst>
            <pc:docMk/>
            <pc:sldMk cId="2749168813" sldId="401"/>
            <ac:grpSpMk id="13" creationId="{A9DA83F4-7187-B442-23B1-D46008B22E76}"/>
          </ac:grpSpMkLst>
        </pc:grpChg>
        <pc:picChg chg="add mod">
          <ac:chgData name="Anastasia Biel" userId="4969d011-70ee-4a2f-96d4-7d7d40a4c8e7" providerId="ADAL" clId="{36EF57FF-0A98-4C59-BB6D-F55E62D4ED1F}" dt="2025-06-25T14:04:04.400" v="283"/>
          <ac:picMkLst>
            <pc:docMk/>
            <pc:sldMk cId="2749168813" sldId="401"/>
            <ac:picMk id="6" creationId="{3A5FB1F6-1DCB-76BB-505E-0738831A66FE}"/>
          </ac:picMkLst>
        </pc:picChg>
        <pc:picChg chg="mod">
          <ac:chgData name="Anastasia Biel" userId="4969d011-70ee-4a2f-96d4-7d7d40a4c8e7" providerId="ADAL" clId="{36EF57FF-0A98-4C59-BB6D-F55E62D4ED1F}" dt="2025-06-25T16:18:01.806" v="890" actId="1076"/>
          <ac:picMkLst>
            <pc:docMk/>
            <pc:sldMk cId="2749168813" sldId="401"/>
            <ac:picMk id="14" creationId="{47FE123D-83A1-DC52-9E84-51C733F688B7}"/>
          </ac:picMkLst>
        </pc:picChg>
        <pc:picChg chg="mod">
          <ac:chgData name="Anastasia Biel" userId="4969d011-70ee-4a2f-96d4-7d7d40a4c8e7" providerId="ADAL" clId="{36EF57FF-0A98-4C59-BB6D-F55E62D4ED1F}" dt="2025-06-25T16:18:01.806" v="890" actId="1076"/>
          <ac:picMkLst>
            <pc:docMk/>
            <pc:sldMk cId="2749168813" sldId="401"/>
            <ac:picMk id="19" creationId="{E7507D02-E767-9748-3F3B-624EFC699032}"/>
          </ac:picMkLst>
        </pc:picChg>
        <pc:picChg chg="add mod modCrop">
          <ac:chgData name="Anastasia Biel" userId="4969d011-70ee-4a2f-96d4-7d7d40a4c8e7" providerId="ADAL" clId="{36EF57FF-0A98-4C59-BB6D-F55E62D4ED1F}" dt="2025-06-25T15:44:00.948" v="763" actId="1076"/>
          <ac:picMkLst>
            <pc:docMk/>
            <pc:sldMk cId="2749168813" sldId="401"/>
            <ac:picMk id="22" creationId="{A0ECEAF3-7D3E-77B6-8323-0324871487D2}"/>
          </ac:picMkLst>
        </pc:picChg>
      </pc:sldChg>
      <pc:sldChg chg="addSp delSp modSp mod">
        <pc:chgData name="Anastasia Biel" userId="4969d011-70ee-4a2f-96d4-7d7d40a4c8e7" providerId="ADAL" clId="{36EF57FF-0A98-4C59-BB6D-F55E62D4ED1F}" dt="2025-06-25T15:53:40.468" v="814" actId="1038"/>
        <pc:sldMkLst>
          <pc:docMk/>
          <pc:sldMk cId="1122615030" sldId="403"/>
        </pc:sldMkLst>
        <pc:spChg chg="mod">
          <ac:chgData name="Anastasia Biel" userId="4969d011-70ee-4a2f-96d4-7d7d40a4c8e7" providerId="ADAL" clId="{36EF57FF-0A98-4C59-BB6D-F55E62D4ED1F}" dt="2025-06-25T14:06:17.395" v="319" actId="207"/>
          <ac:spMkLst>
            <pc:docMk/>
            <pc:sldMk cId="1122615030" sldId="403"/>
            <ac:spMk id="3" creationId="{03B7FC2E-D4FE-8680-AD43-83CBBD15B0A9}"/>
          </ac:spMkLst>
        </pc:spChg>
        <pc:spChg chg="add mod ord">
          <ac:chgData name="Anastasia Biel" userId="4969d011-70ee-4a2f-96d4-7d7d40a4c8e7" providerId="ADAL" clId="{36EF57FF-0A98-4C59-BB6D-F55E62D4ED1F}" dt="2025-06-25T15:53:32.813" v="799" actId="14100"/>
          <ac:spMkLst>
            <pc:docMk/>
            <pc:sldMk cId="1122615030" sldId="403"/>
            <ac:spMk id="11" creationId="{DC3A94E7-8F17-1A01-81FC-9672C4D80BE0}"/>
          </ac:spMkLst>
        </pc:spChg>
        <pc:spChg chg="mod">
          <ac:chgData name="Anastasia Biel" userId="4969d011-70ee-4a2f-96d4-7d7d40a4c8e7" providerId="ADAL" clId="{36EF57FF-0A98-4C59-BB6D-F55E62D4ED1F}" dt="2025-06-25T15:52:06.404" v="782" actId="14"/>
          <ac:spMkLst>
            <pc:docMk/>
            <pc:sldMk cId="1122615030" sldId="403"/>
            <ac:spMk id="17" creationId="{CB6733E6-2267-9C0B-A5AA-2710681D3AA1}"/>
          </ac:spMkLst>
        </pc:spChg>
        <pc:picChg chg="add mod">
          <ac:chgData name="Anastasia Biel" userId="4969d011-70ee-4a2f-96d4-7d7d40a4c8e7" providerId="ADAL" clId="{36EF57FF-0A98-4C59-BB6D-F55E62D4ED1F}" dt="2025-06-25T14:03:58.521" v="279"/>
          <ac:picMkLst>
            <pc:docMk/>
            <pc:sldMk cId="1122615030" sldId="403"/>
            <ac:picMk id="6" creationId="{DFFE0C43-1C6A-346A-6519-ED8892EB432B}"/>
          </ac:picMkLst>
        </pc:picChg>
        <pc:picChg chg="add mod modCrop">
          <ac:chgData name="Anastasia Biel" userId="4969d011-70ee-4a2f-96d4-7d7d40a4c8e7" providerId="ADAL" clId="{36EF57FF-0A98-4C59-BB6D-F55E62D4ED1F}" dt="2025-06-25T15:53:40.468" v="814" actId="1038"/>
          <ac:picMkLst>
            <pc:docMk/>
            <pc:sldMk cId="1122615030" sldId="403"/>
            <ac:picMk id="10" creationId="{05C3F418-F15D-6EBF-23BD-C8AD441EB536}"/>
          </ac:picMkLst>
        </pc:picChg>
      </pc:sldChg>
      <pc:sldChg chg="addSp delSp modSp mod">
        <pc:chgData name="Anastasia Biel" userId="4969d011-70ee-4a2f-96d4-7d7d40a4c8e7" providerId="ADAL" clId="{36EF57FF-0A98-4C59-BB6D-F55E62D4ED1F}" dt="2025-06-25T14:07:02.080" v="330" actId="207"/>
        <pc:sldMkLst>
          <pc:docMk/>
          <pc:sldMk cId="1484979220" sldId="404"/>
        </pc:sldMkLst>
        <pc:spChg chg="mod">
          <ac:chgData name="Anastasia Biel" userId="4969d011-70ee-4a2f-96d4-7d7d40a4c8e7" providerId="ADAL" clId="{36EF57FF-0A98-4C59-BB6D-F55E62D4ED1F}" dt="2025-06-25T14:07:02.080" v="330" actId="207"/>
          <ac:spMkLst>
            <pc:docMk/>
            <pc:sldMk cId="1484979220" sldId="404"/>
            <ac:spMk id="3" creationId="{E125EEB2-E739-95C8-5201-EFC39746A943}"/>
          </ac:spMkLst>
        </pc:spChg>
        <pc:spChg chg="mod">
          <ac:chgData name="Anastasia Biel" userId="4969d011-70ee-4a2f-96d4-7d7d40a4c8e7" providerId="ADAL" clId="{36EF57FF-0A98-4C59-BB6D-F55E62D4ED1F}" dt="2025-06-25T14:06:56.028" v="326" actId="12"/>
          <ac:spMkLst>
            <pc:docMk/>
            <pc:sldMk cId="1484979220" sldId="404"/>
            <ac:spMk id="24" creationId="{C9FD7BD7-31DB-47A5-0ACB-DB6EFE7A5A03}"/>
          </ac:spMkLst>
        </pc:spChg>
        <pc:picChg chg="add mod">
          <ac:chgData name="Anastasia Biel" userId="4969d011-70ee-4a2f-96d4-7d7d40a4c8e7" providerId="ADAL" clId="{36EF57FF-0A98-4C59-BB6D-F55E62D4ED1F}" dt="2025-06-25T14:03:55.444" v="277"/>
          <ac:picMkLst>
            <pc:docMk/>
            <pc:sldMk cId="1484979220" sldId="404"/>
            <ac:picMk id="7" creationId="{AA563161-868A-32F3-8BDA-0F29B165F761}"/>
          </ac:picMkLst>
        </pc:picChg>
      </pc:sldChg>
      <pc:sldChg chg="addSp delSp modSp mod modClrScheme chgLayout">
        <pc:chgData name="Anastasia Biel" userId="4969d011-70ee-4a2f-96d4-7d7d40a4c8e7" providerId="ADAL" clId="{36EF57FF-0A98-4C59-BB6D-F55E62D4ED1F}" dt="2025-06-25T15:07:28.844" v="617" actId="1076"/>
        <pc:sldMkLst>
          <pc:docMk/>
          <pc:sldMk cId="1983384883" sldId="405"/>
        </pc:sldMkLst>
        <pc:spChg chg="mod ord">
          <ac:chgData name="Anastasia Biel" userId="4969d011-70ee-4a2f-96d4-7d7d40a4c8e7" providerId="ADAL" clId="{36EF57FF-0A98-4C59-BB6D-F55E62D4ED1F}" dt="2025-06-25T14:08:10.692" v="341" actId="700"/>
          <ac:spMkLst>
            <pc:docMk/>
            <pc:sldMk cId="1983384883" sldId="405"/>
            <ac:spMk id="2" creationId="{A8AE928A-7177-434C-AB72-03BD88491C93}"/>
          </ac:spMkLst>
        </pc:spChg>
        <pc:spChg chg="mod ord">
          <ac:chgData name="Anastasia Biel" userId="4969d011-70ee-4a2f-96d4-7d7d40a4c8e7" providerId="ADAL" clId="{36EF57FF-0A98-4C59-BB6D-F55E62D4ED1F}" dt="2025-06-25T14:08:10.692" v="341" actId="700"/>
          <ac:spMkLst>
            <pc:docMk/>
            <pc:sldMk cId="1983384883" sldId="405"/>
            <ac:spMk id="3" creationId="{C12117A8-347F-EA02-EB9E-7152C1D91BC3}"/>
          </ac:spMkLst>
        </pc:spChg>
        <pc:spChg chg="mod ord">
          <ac:chgData name="Anastasia Biel" userId="4969d011-70ee-4a2f-96d4-7d7d40a4c8e7" providerId="ADAL" clId="{36EF57FF-0A98-4C59-BB6D-F55E62D4ED1F}" dt="2025-06-25T14:08:10.692" v="341" actId="700"/>
          <ac:spMkLst>
            <pc:docMk/>
            <pc:sldMk cId="1983384883" sldId="405"/>
            <ac:spMk id="4" creationId="{695AB034-6AF3-DD5B-6596-06D127E61777}"/>
          </ac:spMkLst>
        </pc:spChg>
        <pc:spChg chg="add mod">
          <ac:chgData name="Anastasia Biel" userId="4969d011-70ee-4a2f-96d4-7d7d40a4c8e7" providerId="ADAL" clId="{36EF57FF-0A98-4C59-BB6D-F55E62D4ED1F}" dt="2025-06-25T15:07:22.988" v="615" actId="164"/>
          <ac:spMkLst>
            <pc:docMk/>
            <pc:sldMk cId="1983384883" sldId="405"/>
            <ac:spMk id="14" creationId="{47EFCBF4-A3C1-6AE7-F975-5FE0489201C3}"/>
          </ac:spMkLst>
        </pc:spChg>
        <pc:spChg chg="add mod">
          <ac:chgData name="Anastasia Biel" userId="4969d011-70ee-4a2f-96d4-7d7d40a4c8e7" providerId="ADAL" clId="{36EF57FF-0A98-4C59-BB6D-F55E62D4ED1F}" dt="2025-06-25T15:07:22.988" v="615" actId="164"/>
          <ac:spMkLst>
            <pc:docMk/>
            <pc:sldMk cId="1983384883" sldId="405"/>
            <ac:spMk id="16" creationId="{17F2478F-298F-5414-E3E2-B2E28CC49107}"/>
          </ac:spMkLst>
        </pc:spChg>
        <pc:spChg chg="mod">
          <ac:chgData name="Anastasia Biel" userId="4969d011-70ee-4a2f-96d4-7d7d40a4c8e7" providerId="ADAL" clId="{36EF57FF-0A98-4C59-BB6D-F55E62D4ED1F}" dt="2025-06-25T15:07:28.844" v="617" actId="1076"/>
          <ac:spMkLst>
            <pc:docMk/>
            <pc:sldMk cId="1983384883" sldId="405"/>
            <ac:spMk id="32" creationId="{D30B181E-9373-BD05-8B5A-9729BF8492D2}"/>
          </ac:spMkLst>
        </pc:spChg>
        <pc:grpChg chg="add mod">
          <ac:chgData name="Anastasia Biel" userId="4969d011-70ee-4a2f-96d4-7d7d40a4c8e7" providerId="ADAL" clId="{36EF57FF-0A98-4C59-BB6D-F55E62D4ED1F}" dt="2025-06-25T15:07:24.839" v="616" actId="1076"/>
          <ac:grpSpMkLst>
            <pc:docMk/>
            <pc:sldMk cId="1983384883" sldId="405"/>
            <ac:grpSpMk id="17" creationId="{12277576-F758-E36D-91B1-A237DC7581C6}"/>
          </ac:grpSpMkLst>
        </pc:grpChg>
        <pc:graphicFrameChg chg="add mod">
          <ac:chgData name="Anastasia Biel" userId="4969d011-70ee-4a2f-96d4-7d7d40a4c8e7" providerId="ADAL" clId="{36EF57FF-0A98-4C59-BB6D-F55E62D4ED1F}" dt="2025-06-25T15:07:22.988" v="615" actId="164"/>
          <ac:graphicFrameMkLst>
            <pc:docMk/>
            <pc:sldMk cId="1983384883" sldId="405"/>
            <ac:graphicFrameMk id="13" creationId="{27E38135-CA9C-3669-8026-097246931253}"/>
          </ac:graphicFrameMkLst>
        </pc:graphicFrameChg>
        <pc:picChg chg="add mod">
          <ac:chgData name="Anastasia Biel" userId="4969d011-70ee-4a2f-96d4-7d7d40a4c8e7" providerId="ADAL" clId="{36EF57FF-0A98-4C59-BB6D-F55E62D4ED1F}" dt="2025-06-25T14:03:51.822" v="275"/>
          <ac:picMkLst>
            <pc:docMk/>
            <pc:sldMk cId="1983384883" sldId="405"/>
            <ac:picMk id="6" creationId="{B3D02012-A819-0094-E0E3-FAB150DB52DD}"/>
          </ac:picMkLst>
        </pc:picChg>
      </pc:sldChg>
      <pc:sldChg chg="addSp delSp modSp mod modClrScheme chgLayout">
        <pc:chgData name="Anastasia Biel" userId="4969d011-70ee-4a2f-96d4-7d7d40a4c8e7" providerId="ADAL" clId="{36EF57FF-0A98-4C59-BB6D-F55E62D4ED1F}" dt="2025-06-25T14:08:04.333" v="340" actId="478"/>
        <pc:sldMkLst>
          <pc:docMk/>
          <pc:sldMk cId="1632090369" sldId="2134808115"/>
        </pc:sldMkLst>
        <pc:spChg chg="mod ord">
          <ac:chgData name="Anastasia Biel" userId="4969d011-70ee-4a2f-96d4-7d7d40a4c8e7" providerId="ADAL" clId="{36EF57FF-0A98-4C59-BB6D-F55E62D4ED1F}" dt="2025-06-25T14:07:16.587" v="332" actId="700"/>
          <ac:spMkLst>
            <pc:docMk/>
            <pc:sldMk cId="1632090369" sldId="2134808115"/>
            <ac:spMk id="3" creationId="{0484823C-1A15-3751-2E9B-8DC9F748F220}"/>
          </ac:spMkLst>
        </pc:spChg>
        <pc:spChg chg="mod ord">
          <ac:chgData name="Anastasia Biel" userId="4969d011-70ee-4a2f-96d4-7d7d40a4c8e7" providerId="ADAL" clId="{36EF57FF-0A98-4C59-BB6D-F55E62D4ED1F}" dt="2025-06-25T14:07:52.527" v="339" actId="255"/>
          <ac:spMkLst>
            <pc:docMk/>
            <pc:sldMk cId="1632090369" sldId="2134808115"/>
            <ac:spMk id="5" creationId="{7E44AAE3-3153-F90B-3051-A7204394AB95}"/>
          </ac:spMkLst>
        </pc:spChg>
        <pc:spChg chg="mod ord">
          <ac:chgData name="Anastasia Biel" userId="4969d011-70ee-4a2f-96d4-7d7d40a4c8e7" providerId="ADAL" clId="{36EF57FF-0A98-4C59-BB6D-F55E62D4ED1F}" dt="2025-06-25T14:07:49.218" v="338" actId="255"/>
          <ac:spMkLst>
            <pc:docMk/>
            <pc:sldMk cId="1632090369" sldId="2134808115"/>
            <ac:spMk id="6" creationId="{1F4B9238-E2B4-9E46-99E5-FE33EBE57ED5}"/>
          </ac:spMkLst>
        </pc:spChg>
        <pc:spChg chg="add mod ord">
          <ac:chgData name="Anastasia Biel" userId="4969d011-70ee-4a2f-96d4-7d7d40a4c8e7" providerId="ADAL" clId="{36EF57FF-0A98-4C59-BB6D-F55E62D4ED1F}" dt="2025-06-25T14:07:33.406" v="337"/>
          <ac:spMkLst>
            <pc:docMk/>
            <pc:sldMk cId="1632090369" sldId="2134808115"/>
            <ac:spMk id="7" creationId="{747529FC-470F-F5C9-A700-918B4EB516AD}"/>
          </ac:spMkLst>
        </pc:spChg>
      </pc:sldChg>
      <pc:sldChg chg="modSp mod">
        <pc:chgData name="Anastasia Biel" userId="4969d011-70ee-4a2f-96d4-7d7d40a4c8e7" providerId="ADAL" clId="{36EF57FF-0A98-4C59-BB6D-F55E62D4ED1F}" dt="2025-06-25T13:58:44.718" v="248"/>
        <pc:sldMkLst>
          <pc:docMk/>
          <pc:sldMk cId="1018527152" sldId="2134808137"/>
        </pc:sldMkLst>
        <pc:spChg chg="mod">
          <ac:chgData name="Anastasia Biel" userId="4969d011-70ee-4a2f-96d4-7d7d40a4c8e7" providerId="ADAL" clId="{36EF57FF-0A98-4C59-BB6D-F55E62D4ED1F}" dt="2025-06-25T13:57:58.490" v="237" actId="207"/>
          <ac:spMkLst>
            <pc:docMk/>
            <pc:sldMk cId="1018527152" sldId="2134808137"/>
            <ac:spMk id="4" creationId="{001B82E5-66DA-7D91-F1AE-70A13A104BF2}"/>
          </ac:spMkLst>
        </pc:spChg>
        <pc:spChg chg="mod">
          <ac:chgData name="Anastasia Biel" userId="4969d011-70ee-4a2f-96d4-7d7d40a4c8e7" providerId="ADAL" clId="{36EF57FF-0A98-4C59-BB6D-F55E62D4ED1F}" dt="2025-06-25T13:57:56.789" v="236" actId="207"/>
          <ac:spMkLst>
            <pc:docMk/>
            <pc:sldMk cId="1018527152" sldId="2134808137"/>
            <ac:spMk id="8" creationId="{02A67A04-E040-B828-754F-EFAF0719BB46}"/>
          </ac:spMkLst>
        </pc:spChg>
        <pc:spChg chg="mod">
          <ac:chgData name="Anastasia Biel" userId="4969d011-70ee-4a2f-96d4-7d7d40a4c8e7" providerId="ADAL" clId="{36EF57FF-0A98-4C59-BB6D-F55E62D4ED1F}" dt="2025-06-25T13:58:08.503" v="241" actId="207"/>
          <ac:spMkLst>
            <pc:docMk/>
            <pc:sldMk cId="1018527152" sldId="2134808137"/>
            <ac:spMk id="9" creationId="{64A126B7-7372-2CB4-C293-252371DBA740}"/>
          </ac:spMkLst>
        </pc:spChg>
        <pc:spChg chg="mod">
          <ac:chgData name="Anastasia Biel" userId="4969d011-70ee-4a2f-96d4-7d7d40a4c8e7" providerId="ADAL" clId="{36EF57FF-0A98-4C59-BB6D-F55E62D4ED1F}" dt="2025-06-25T13:58:14.230" v="243" actId="207"/>
          <ac:spMkLst>
            <pc:docMk/>
            <pc:sldMk cId="1018527152" sldId="2134808137"/>
            <ac:spMk id="10" creationId="{25DD71A9-1792-20AE-C97E-924C86BCC327}"/>
          </ac:spMkLst>
        </pc:spChg>
        <pc:spChg chg="mod">
          <ac:chgData name="Anastasia Biel" userId="4969d011-70ee-4a2f-96d4-7d7d40a4c8e7" providerId="ADAL" clId="{36EF57FF-0A98-4C59-BB6D-F55E62D4ED1F}" dt="2025-06-25T13:58:06.305" v="240" actId="207"/>
          <ac:spMkLst>
            <pc:docMk/>
            <pc:sldMk cId="1018527152" sldId="2134808137"/>
            <ac:spMk id="12" creationId="{A8DF3BF2-DD86-4100-7ED6-CD5B9F385441}"/>
          </ac:spMkLst>
        </pc:spChg>
        <pc:spChg chg="mod">
          <ac:chgData name="Anastasia Biel" userId="4969d011-70ee-4a2f-96d4-7d7d40a4c8e7" providerId="ADAL" clId="{36EF57FF-0A98-4C59-BB6D-F55E62D4ED1F}" dt="2025-06-25T13:58:22.813" v="246" actId="207"/>
          <ac:spMkLst>
            <pc:docMk/>
            <pc:sldMk cId="1018527152" sldId="2134808137"/>
            <ac:spMk id="14" creationId="{276AD88E-33CB-B13D-1935-85602B1834A2}"/>
          </ac:spMkLst>
        </pc:spChg>
        <pc:spChg chg="mod">
          <ac:chgData name="Anastasia Biel" userId="4969d011-70ee-4a2f-96d4-7d7d40a4c8e7" providerId="ADAL" clId="{36EF57FF-0A98-4C59-BB6D-F55E62D4ED1F}" dt="2025-06-25T13:58:22.813" v="246" actId="207"/>
          <ac:spMkLst>
            <pc:docMk/>
            <pc:sldMk cId="1018527152" sldId="2134808137"/>
            <ac:spMk id="15" creationId="{18CB7DA9-7D93-B144-1D93-86BB4E2DD68C}"/>
          </ac:spMkLst>
        </pc:spChg>
        <pc:spChg chg="mod">
          <ac:chgData name="Anastasia Biel" userId="4969d011-70ee-4a2f-96d4-7d7d40a4c8e7" providerId="ADAL" clId="{36EF57FF-0A98-4C59-BB6D-F55E62D4ED1F}" dt="2025-06-25T13:58:22.813" v="246" actId="207"/>
          <ac:spMkLst>
            <pc:docMk/>
            <pc:sldMk cId="1018527152" sldId="2134808137"/>
            <ac:spMk id="16" creationId="{3C35C6E9-7D60-C809-CBBC-684EDC84C5B8}"/>
          </ac:spMkLst>
        </pc:spChg>
        <pc:spChg chg="mod">
          <ac:chgData name="Anastasia Biel" userId="4969d011-70ee-4a2f-96d4-7d7d40a4c8e7" providerId="ADAL" clId="{36EF57FF-0A98-4C59-BB6D-F55E62D4ED1F}" dt="2025-06-25T13:58:26.473" v="247" actId="207"/>
          <ac:spMkLst>
            <pc:docMk/>
            <pc:sldMk cId="1018527152" sldId="2134808137"/>
            <ac:spMk id="17" creationId="{5D3B95B1-DB4E-6443-EED6-5D82451240E2}"/>
          </ac:spMkLst>
        </pc:spChg>
        <pc:spChg chg="mod">
          <ac:chgData name="Anastasia Biel" userId="4969d011-70ee-4a2f-96d4-7d7d40a4c8e7" providerId="ADAL" clId="{36EF57FF-0A98-4C59-BB6D-F55E62D4ED1F}" dt="2025-06-25T13:58:26.473" v="247" actId="207"/>
          <ac:spMkLst>
            <pc:docMk/>
            <pc:sldMk cId="1018527152" sldId="2134808137"/>
            <ac:spMk id="18" creationId="{87F36F74-19D8-9661-96C6-DCF838B222C6}"/>
          </ac:spMkLst>
        </pc:spChg>
        <pc:spChg chg="mod">
          <ac:chgData name="Anastasia Biel" userId="4969d011-70ee-4a2f-96d4-7d7d40a4c8e7" providerId="ADAL" clId="{36EF57FF-0A98-4C59-BB6D-F55E62D4ED1F}" dt="2025-06-25T13:58:26.473" v="247" actId="207"/>
          <ac:spMkLst>
            <pc:docMk/>
            <pc:sldMk cId="1018527152" sldId="2134808137"/>
            <ac:spMk id="19" creationId="{6FAF91F0-F42A-4D04-02C1-B12A8720ACF6}"/>
          </ac:spMkLst>
        </pc:spChg>
        <pc:spChg chg="mod">
          <ac:chgData name="Anastasia Biel" userId="4969d011-70ee-4a2f-96d4-7d7d40a4c8e7" providerId="ADAL" clId="{36EF57FF-0A98-4C59-BB6D-F55E62D4ED1F}" dt="2025-06-25T13:58:12.896" v="242" actId="207"/>
          <ac:spMkLst>
            <pc:docMk/>
            <pc:sldMk cId="1018527152" sldId="2134808137"/>
            <ac:spMk id="25" creationId="{B7B65F00-4C09-497D-8490-27753796EE41}"/>
          </ac:spMkLst>
        </pc:spChg>
        <pc:picChg chg="mod">
          <ac:chgData name="Anastasia Biel" userId="4969d011-70ee-4a2f-96d4-7d7d40a4c8e7" providerId="ADAL" clId="{36EF57FF-0A98-4C59-BB6D-F55E62D4ED1F}" dt="2025-06-25T13:58:44.718" v="248"/>
          <ac:picMkLst>
            <pc:docMk/>
            <pc:sldMk cId="1018527152" sldId="2134808137"/>
            <ac:picMk id="36" creationId="{EE7F7D3E-93F1-404F-8DBA-41B09F135314}"/>
          </ac:picMkLst>
        </pc:picChg>
        <pc:cxnChg chg="mod">
          <ac:chgData name="Anastasia Biel" userId="4969d011-70ee-4a2f-96d4-7d7d40a4c8e7" providerId="ADAL" clId="{36EF57FF-0A98-4C59-BB6D-F55E62D4ED1F}" dt="2025-06-25T13:58:01.778" v="238" actId="208"/>
          <ac:cxnSpMkLst>
            <pc:docMk/>
            <pc:sldMk cId="1018527152" sldId="2134808137"/>
            <ac:cxnSpMk id="6" creationId="{1677BE74-44F7-6D52-1A99-88AC3D59FBC0}"/>
          </ac:cxnSpMkLst>
        </pc:cxnChg>
        <pc:cxnChg chg="mod">
          <ac:chgData name="Anastasia Biel" userId="4969d011-70ee-4a2f-96d4-7d7d40a4c8e7" providerId="ADAL" clId="{36EF57FF-0A98-4C59-BB6D-F55E62D4ED1F}" dt="2025-06-25T13:58:03.828" v="239" actId="208"/>
          <ac:cxnSpMkLst>
            <pc:docMk/>
            <pc:sldMk cId="1018527152" sldId="2134808137"/>
            <ac:cxnSpMk id="11" creationId="{5B0D1BC4-6B75-A4B2-4128-780DFDE87B2B}"/>
          </ac:cxnSpMkLst>
        </pc:cxnChg>
      </pc:sldChg>
      <pc:sldChg chg="addSp delSp modSp mod">
        <pc:chgData name="Anastasia Biel" userId="4969d011-70ee-4a2f-96d4-7d7d40a4c8e7" providerId="ADAL" clId="{36EF57FF-0A98-4C59-BB6D-F55E62D4ED1F}" dt="2025-06-25T16:00:07.688" v="830" actId="1076"/>
        <pc:sldMkLst>
          <pc:docMk/>
          <pc:sldMk cId="295392081" sldId="2134808139"/>
        </pc:sldMkLst>
        <pc:spChg chg="mod">
          <ac:chgData name="Anastasia Biel" userId="4969d011-70ee-4a2f-96d4-7d7d40a4c8e7" providerId="ADAL" clId="{36EF57FF-0A98-4C59-BB6D-F55E62D4ED1F}" dt="2025-06-25T14:05:45.894" v="312" actId="207"/>
          <ac:spMkLst>
            <pc:docMk/>
            <pc:sldMk cId="295392081" sldId="2134808139"/>
            <ac:spMk id="4" creationId="{71724DA9-0B85-EEF7-12B6-73546A3115E5}"/>
          </ac:spMkLst>
        </pc:spChg>
        <pc:spChg chg="mod">
          <ac:chgData name="Anastasia Biel" userId="4969d011-70ee-4a2f-96d4-7d7d40a4c8e7" providerId="ADAL" clId="{36EF57FF-0A98-4C59-BB6D-F55E62D4ED1F}" dt="2025-06-25T15:55:56.921" v="819" actId="21"/>
          <ac:spMkLst>
            <pc:docMk/>
            <pc:sldMk cId="295392081" sldId="2134808139"/>
            <ac:spMk id="9" creationId="{45AAD4CD-FDC5-02EE-A462-5E14CF845C2B}"/>
          </ac:spMkLst>
        </pc:spChg>
        <pc:picChg chg="add mod">
          <ac:chgData name="Anastasia Biel" userId="4969d011-70ee-4a2f-96d4-7d7d40a4c8e7" providerId="ADAL" clId="{36EF57FF-0A98-4C59-BB6D-F55E62D4ED1F}" dt="2025-06-25T14:04:01.493" v="281"/>
          <ac:picMkLst>
            <pc:docMk/>
            <pc:sldMk cId="295392081" sldId="2134808139"/>
            <ac:picMk id="6" creationId="{91CC3E27-AE30-CC3A-1FBA-7408355391DB}"/>
          </ac:picMkLst>
        </pc:picChg>
        <pc:picChg chg="add mod modCrop">
          <ac:chgData name="Anastasia Biel" userId="4969d011-70ee-4a2f-96d4-7d7d40a4c8e7" providerId="ADAL" clId="{36EF57FF-0A98-4C59-BB6D-F55E62D4ED1F}" dt="2025-06-25T16:00:07.688" v="830" actId="1076"/>
          <ac:picMkLst>
            <pc:docMk/>
            <pc:sldMk cId="295392081" sldId="2134808139"/>
            <ac:picMk id="8" creationId="{3BE5F01A-80B2-F941-652D-E34C8B8C0DD8}"/>
          </ac:picMkLst>
        </pc:picChg>
      </pc:sldChg>
      <pc:sldChg chg="modSp mod">
        <pc:chgData name="Anastasia Biel" userId="4969d011-70ee-4a2f-96d4-7d7d40a4c8e7" providerId="ADAL" clId="{36EF57FF-0A98-4C59-BB6D-F55E62D4ED1F}" dt="2025-06-25T14:02:57.498" v="266" actId="12"/>
        <pc:sldMkLst>
          <pc:docMk/>
          <pc:sldMk cId="1037714414" sldId="2147472525"/>
        </pc:sldMkLst>
        <pc:spChg chg="mod">
          <ac:chgData name="Anastasia Biel" userId="4969d011-70ee-4a2f-96d4-7d7d40a4c8e7" providerId="ADAL" clId="{36EF57FF-0A98-4C59-BB6D-F55E62D4ED1F}" dt="2025-06-25T14:02:44.963" v="264" actId="207"/>
          <ac:spMkLst>
            <pc:docMk/>
            <pc:sldMk cId="1037714414" sldId="2147472525"/>
            <ac:spMk id="4" creationId="{AE3019AA-274C-5143-8855-E6F8F9085750}"/>
          </ac:spMkLst>
        </pc:spChg>
        <pc:spChg chg="mod">
          <ac:chgData name="Anastasia Biel" userId="4969d011-70ee-4a2f-96d4-7d7d40a4c8e7" providerId="ADAL" clId="{36EF57FF-0A98-4C59-BB6D-F55E62D4ED1F}" dt="2025-06-25T14:02:57.498" v="266" actId="12"/>
          <ac:spMkLst>
            <pc:docMk/>
            <pc:sldMk cId="1037714414" sldId="2147472525"/>
            <ac:spMk id="16" creationId="{61B0E165-BA1E-6B83-99F7-E43AAC008A98}"/>
          </ac:spMkLst>
        </pc:spChg>
      </pc:sldChg>
      <pc:sldChg chg="addSp modSp mod">
        <pc:chgData name="Anastasia Biel" userId="4969d011-70ee-4a2f-96d4-7d7d40a4c8e7" providerId="ADAL" clId="{36EF57FF-0A98-4C59-BB6D-F55E62D4ED1F}" dt="2025-06-25T13:23:08.776" v="212"/>
        <pc:sldMkLst>
          <pc:docMk/>
          <pc:sldMk cId="3348729520" sldId="2147472574"/>
        </pc:sldMkLst>
        <pc:spChg chg="add mod">
          <ac:chgData name="Anastasia Biel" userId="4969d011-70ee-4a2f-96d4-7d7d40a4c8e7" providerId="ADAL" clId="{36EF57FF-0A98-4C59-BB6D-F55E62D4ED1F}" dt="2025-06-25T13:23:08.776" v="212"/>
          <ac:spMkLst>
            <pc:docMk/>
            <pc:sldMk cId="3348729520" sldId="2147472574"/>
            <ac:spMk id="4" creationId="{C298D59F-64CA-851F-FACA-BC33A6CEF943}"/>
          </ac:spMkLst>
        </pc:spChg>
        <pc:spChg chg="add mod">
          <ac:chgData name="Anastasia Biel" userId="4969d011-70ee-4a2f-96d4-7d7d40a4c8e7" providerId="ADAL" clId="{36EF57FF-0A98-4C59-BB6D-F55E62D4ED1F}" dt="2025-06-25T13:23:08.776" v="212"/>
          <ac:spMkLst>
            <pc:docMk/>
            <pc:sldMk cId="3348729520" sldId="2147472574"/>
            <ac:spMk id="5" creationId="{FF7FE194-5370-AC6F-10B9-F2B99B22C5C5}"/>
          </ac:spMkLst>
        </pc:spChg>
        <pc:spChg chg="mod">
          <ac:chgData name="Anastasia Biel" userId="4969d011-70ee-4a2f-96d4-7d7d40a4c8e7" providerId="ADAL" clId="{36EF57FF-0A98-4C59-BB6D-F55E62D4ED1F}" dt="2025-06-25T13:05:33.771" v="88" actId="207"/>
          <ac:spMkLst>
            <pc:docMk/>
            <pc:sldMk cId="3348729520" sldId="2147472574"/>
            <ac:spMk id="9" creationId="{96CCF862-F41B-48D1-23D5-FF3295003B9C}"/>
          </ac:spMkLst>
        </pc:spChg>
        <pc:spChg chg="mod">
          <ac:chgData name="Anastasia Biel" userId="4969d011-70ee-4a2f-96d4-7d7d40a4c8e7" providerId="ADAL" clId="{36EF57FF-0A98-4C59-BB6D-F55E62D4ED1F}" dt="2025-06-25T13:05:44.978" v="107" actId="207"/>
          <ac:spMkLst>
            <pc:docMk/>
            <pc:sldMk cId="3348729520" sldId="2147472574"/>
            <ac:spMk id="10" creationId="{B138ECBB-6B2B-6027-6B84-A5796F960598}"/>
          </ac:spMkLst>
        </pc:spChg>
        <pc:spChg chg="mod">
          <ac:chgData name="Anastasia Biel" userId="4969d011-70ee-4a2f-96d4-7d7d40a4c8e7" providerId="ADAL" clId="{36EF57FF-0A98-4C59-BB6D-F55E62D4ED1F}" dt="2025-06-25T13:05:38.807" v="94" actId="207"/>
          <ac:spMkLst>
            <pc:docMk/>
            <pc:sldMk cId="3348729520" sldId="2147472574"/>
            <ac:spMk id="11" creationId="{6BE27DE2-6F37-E123-5FC8-D3D67F967B43}"/>
          </ac:spMkLst>
        </pc:spChg>
        <pc:spChg chg="mod">
          <ac:chgData name="Anastasia Biel" userId="4969d011-70ee-4a2f-96d4-7d7d40a4c8e7" providerId="ADAL" clId="{36EF57FF-0A98-4C59-BB6D-F55E62D4ED1F}" dt="2025-06-25T13:05:41.944" v="102" actId="207"/>
          <ac:spMkLst>
            <pc:docMk/>
            <pc:sldMk cId="3348729520" sldId="2147472574"/>
            <ac:spMk id="12" creationId="{3459A376-5D99-17E4-6AE5-BDEF52CCABB7}"/>
          </ac:spMkLst>
        </pc:spChg>
        <pc:picChg chg="mod">
          <ac:chgData name="Anastasia Biel" userId="4969d011-70ee-4a2f-96d4-7d7d40a4c8e7" providerId="ADAL" clId="{36EF57FF-0A98-4C59-BB6D-F55E62D4ED1F}" dt="2025-06-25T13:06:05.731" v="109" actId="1076"/>
          <ac:picMkLst>
            <pc:docMk/>
            <pc:sldMk cId="3348729520" sldId="2147472574"/>
            <ac:picMk id="3" creationId="{4782B0D1-9347-9D65-EFEA-E9CCB214A248}"/>
          </ac:picMkLst>
        </pc:picChg>
      </pc:sldChg>
      <pc:sldChg chg="delSp modSp add mod">
        <pc:chgData name="Anastasia Biel" userId="4969d011-70ee-4a2f-96d4-7d7d40a4c8e7" providerId="ADAL" clId="{36EF57FF-0A98-4C59-BB6D-F55E62D4ED1F}" dt="2025-06-25T16:02:29.292" v="835" actId="478"/>
        <pc:sldMkLst>
          <pc:docMk/>
          <pc:sldMk cId="690762756" sldId="2147472863"/>
        </pc:sldMkLst>
        <pc:spChg chg="mod">
          <ac:chgData name="Anastasia Biel" userId="4969d011-70ee-4a2f-96d4-7d7d40a4c8e7" providerId="ADAL" clId="{36EF57FF-0A98-4C59-BB6D-F55E62D4ED1F}" dt="2025-06-25T12:57:49.863" v="3" actId="27636"/>
          <ac:spMkLst>
            <pc:docMk/>
            <pc:sldMk cId="690762756" sldId="2147472863"/>
            <ac:spMk id="13" creationId="{9D5BED00-5074-3B29-7A81-5B5FD9F7FEB7}"/>
          </ac:spMkLst>
        </pc:spChg>
      </pc:sldChg>
      <pc:sldChg chg="addSp delSp modSp mod setBg modClrScheme chgLayout">
        <pc:chgData name="Anastasia Biel" userId="4969d011-70ee-4a2f-96d4-7d7d40a4c8e7" providerId="ADAL" clId="{36EF57FF-0A98-4C59-BB6D-F55E62D4ED1F}" dt="2025-06-25T16:11:01.783" v="886" actId="255"/>
        <pc:sldMkLst>
          <pc:docMk/>
          <pc:sldMk cId="711964651" sldId="2147482570"/>
        </pc:sldMkLst>
        <pc:spChg chg="mod">
          <ac:chgData name="Anastasia Biel" userId="4969d011-70ee-4a2f-96d4-7d7d40a4c8e7" providerId="ADAL" clId="{36EF57FF-0A98-4C59-BB6D-F55E62D4ED1F}" dt="2025-06-25T13:10:39.385" v="141" actId="207"/>
          <ac:spMkLst>
            <pc:docMk/>
            <pc:sldMk cId="711964651" sldId="2147482570"/>
            <ac:spMk id="2" creationId="{49D406FE-1495-8A96-52E2-CFEE64AB0D14}"/>
          </ac:spMkLst>
        </pc:spChg>
        <pc:spChg chg="add mod">
          <ac:chgData name="Anastasia Biel" userId="4969d011-70ee-4a2f-96d4-7d7d40a4c8e7" providerId="ADAL" clId="{36EF57FF-0A98-4C59-BB6D-F55E62D4ED1F}" dt="2025-06-25T13:11:31.380" v="149" actId="1076"/>
          <ac:spMkLst>
            <pc:docMk/>
            <pc:sldMk cId="711964651" sldId="2147482570"/>
            <ac:spMk id="6" creationId="{42F00560-5627-36C5-C230-632A2E586BF4}"/>
          </ac:spMkLst>
        </pc:spChg>
        <pc:spChg chg="mod ord">
          <ac:chgData name="Anastasia Biel" userId="4969d011-70ee-4a2f-96d4-7d7d40a4c8e7" providerId="ADAL" clId="{36EF57FF-0A98-4C59-BB6D-F55E62D4ED1F}" dt="2025-06-25T13:23:31.372" v="215" actId="700"/>
          <ac:spMkLst>
            <pc:docMk/>
            <pc:sldMk cId="711964651" sldId="2147482570"/>
            <ac:spMk id="11" creationId="{9EA4ADA9-B1A6-0208-7409-B211B8358BEC}"/>
          </ac:spMkLst>
        </pc:spChg>
        <pc:spChg chg="add mod ord">
          <ac:chgData name="Anastasia Biel" userId="4969d011-70ee-4a2f-96d4-7d7d40a4c8e7" providerId="ADAL" clId="{36EF57FF-0A98-4C59-BB6D-F55E62D4ED1F}" dt="2025-06-25T13:23:31.372" v="215" actId="700"/>
          <ac:spMkLst>
            <pc:docMk/>
            <pc:sldMk cId="711964651" sldId="2147482570"/>
            <ac:spMk id="17" creationId="{CBBC8E66-FEC6-276F-0177-6185B93648D7}"/>
          </ac:spMkLst>
        </pc:spChg>
        <pc:spChg chg="mod">
          <ac:chgData name="Anastasia Biel" userId="4969d011-70ee-4a2f-96d4-7d7d40a4c8e7" providerId="ADAL" clId="{36EF57FF-0A98-4C59-BB6D-F55E62D4ED1F}" dt="2025-06-25T16:11:01.783" v="886" actId="255"/>
          <ac:spMkLst>
            <pc:docMk/>
            <pc:sldMk cId="711964651" sldId="2147482570"/>
            <ac:spMk id="25" creationId="{81DBA0EE-A868-3DD3-6B4E-FDE58FE01D1C}"/>
          </ac:spMkLst>
        </pc:spChg>
        <pc:spChg chg="add mod">
          <ac:chgData name="Anastasia Biel" userId="4969d011-70ee-4a2f-96d4-7d7d40a4c8e7" providerId="ADAL" clId="{36EF57FF-0A98-4C59-BB6D-F55E62D4ED1F}" dt="2025-06-25T13:23:42.293" v="220"/>
          <ac:spMkLst>
            <pc:docMk/>
            <pc:sldMk cId="711964651" sldId="2147482570"/>
            <ac:spMk id="26" creationId="{E8ADBAA2-48B0-FABB-3DA1-3016749E0C25}"/>
          </ac:spMkLst>
        </pc:spChg>
        <pc:spChg chg="add mod">
          <ac:chgData name="Anastasia Biel" userId="4969d011-70ee-4a2f-96d4-7d7d40a4c8e7" providerId="ADAL" clId="{36EF57FF-0A98-4C59-BB6D-F55E62D4ED1F}" dt="2025-06-25T13:23:42.293" v="220"/>
          <ac:spMkLst>
            <pc:docMk/>
            <pc:sldMk cId="711964651" sldId="2147482570"/>
            <ac:spMk id="27" creationId="{C805BFE0-98EC-D2C9-A391-BE5DC55C5DF4}"/>
          </ac:spMkLst>
        </pc:spChg>
        <pc:spChg chg="mod ord">
          <ac:chgData name="Anastasia Biel" userId="4969d011-70ee-4a2f-96d4-7d7d40a4c8e7" providerId="ADAL" clId="{36EF57FF-0A98-4C59-BB6D-F55E62D4ED1F}" dt="2025-06-25T13:23:31.372" v="215" actId="700"/>
          <ac:spMkLst>
            <pc:docMk/>
            <pc:sldMk cId="711964651" sldId="2147482570"/>
            <ac:spMk id="28" creationId="{E837D927-CAF6-B393-4585-6456AEC16999}"/>
          </ac:spMkLst>
        </pc:spChg>
        <pc:spChg chg="mod ord">
          <ac:chgData name="Anastasia Biel" userId="4969d011-70ee-4a2f-96d4-7d7d40a4c8e7" providerId="ADAL" clId="{36EF57FF-0A98-4C59-BB6D-F55E62D4ED1F}" dt="2025-06-25T13:23:31.372" v="215" actId="700"/>
          <ac:spMkLst>
            <pc:docMk/>
            <pc:sldMk cId="711964651" sldId="2147482570"/>
            <ac:spMk id="38" creationId="{4A9EFAE8-3987-3E5E-B7FC-83A7A3C0EB1C}"/>
          </ac:spMkLst>
        </pc:spChg>
        <pc:spChg chg="mod">
          <ac:chgData name="Anastasia Biel" userId="4969d011-70ee-4a2f-96d4-7d7d40a4c8e7" providerId="ADAL" clId="{36EF57FF-0A98-4C59-BB6D-F55E62D4ED1F}" dt="2025-06-25T13:07:30.862" v="124" actId="207"/>
          <ac:spMkLst>
            <pc:docMk/>
            <pc:sldMk cId="711964651" sldId="2147482570"/>
            <ac:spMk id="49" creationId="{A4D4DB38-D371-60CF-A69E-F939E2EF69FC}"/>
          </ac:spMkLst>
        </pc:spChg>
        <pc:spChg chg="mod">
          <ac:chgData name="Anastasia Biel" userId="4969d011-70ee-4a2f-96d4-7d7d40a4c8e7" providerId="ADAL" clId="{36EF57FF-0A98-4C59-BB6D-F55E62D4ED1F}" dt="2025-06-25T16:10:19.839" v="880" actId="2711"/>
          <ac:spMkLst>
            <pc:docMk/>
            <pc:sldMk cId="711964651" sldId="2147482570"/>
            <ac:spMk id="50" creationId="{C1104EB4-4252-A452-90EC-1AE6B98FD183}"/>
          </ac:spMkLst>
        </pc:spChg>
        <pc:spChg chg="mod">
          <ac:chgData name="Anastasia Biel" userId="4969d011-70ee-4a2f-96d4-7d7d40a4c8e7" providerId="ADAL" clId="{36EF57FF-0A98-4C59-BB6D-F55E62D4ED1F}" dt="2025-06-25T13:08:33.706" v="130" actId="207"/>
          <ac:spMkLst>
            <pc:docMk/>
            <pc:sldMk cId="711964651" sldId="2147482570"/>
            <ac:spMk id="55" creationId="{7171883A-B39C-3CC0-7BB7-E00620DF26CE}"/>
          </ac:spMkLst>
        </pc:spChg>
        <pc:spChg chg="mod">
          <ac:chgData name="Anastasia Biel" userId="4969d011-70ee-4a2f-96d4-7d7d40a4c8e7" providerId="ADAL" clId="{36EF57FF-0A98-4C59-BB6D-F55E62D4ED1F}" dt="2025-06-25T16:10:58.251" v="885" actId="255"/>
          <ac:spMkLst>
            <pc:docMk/>
            <pc:sldMk cId="711964651" sldId="2147482570"/>
            <ac:spMk id="57" creationId="{8C2EBC94-E144-149B-0528-1F8625C84124}"/>
          </ac:spMkLst>
        </pc:spChg>
        <pc:spChg chg="mod">
          <ac:chgData name="Anastasia Biel" userId="4969d011-70ee-4a2f-96d4-7d7d40a4c8e7" providerId="ADAL" clId="{36EF57FF-0A98-4C59-BB6D-F55E62D4ED1F}" dt="2025-06-25T13:10:23.565" v="140" actId="207"/>
          <ac:spMkLst>
            <pc:docMk/>
            <pc:sldMk cId="711964651" sldId="2147482570"/>
            <ac:spMk id="59" creationId="{E6D535CE-5DB7-1A50-4492-712D99B903A8}"/>
          </ac:spMkLst>
        </pc:spChg>
        <pc:spChg chg="mod">
          <ac:chgData name="Anastasia Biel" userId="4969d011-70ee-4a2f-96d4-7d7d40a4c8e7" providerId="ADAL" clId="{36EF57FF-0A98-4C59-BB6D-F55E62D4ED1F}" dt="2025-06-25T13:07:25.058" v="123" actId="207"/>
          <ac:spMkLst>
            <pc:docMk/>
            <pc:sldMk cId="711964651" sldId="2147482570"/>
            <ac:spMk id="70" creationId="{B4D8039B-1DD0-0B71-4A0E-7C994216684E}"/>
          </ac:spMkLst>
        </pc:spChg>
        <pc:spChg chg="mod">
          <ac:chgData name="Anastasia Biel" userId="4969d011-70ee-4a2f-96d4-7d7d40a4c8e7" providerId="ADAL" clId="{36EF57FF-0A98-4C59-BB6D-F55E62D4ED1F}" dt="2025-06-25T16:10:12.468" v="879" actId="2711"/>
          <ac:spMkLst>
            <pc:docMk/>
            <pc:sldMk cId="711964651" sldId="2147482570"/>
            <ac:spMk id="71" creationId="{805DBA86-E136-A9E8-B272-82071A89DD83}"/>
          </ac:spMkLst>
        </pc:spChg>
        <pc:spChg chg="mod">
          <ac:chgData name="Anastasia Biel" userId="4969d011-70ee-4a2f-96d4-7d7d40a4c8e7" providerId="ADAL" clId="{36EF57FF-0A98-4C59-BB6D-F55E62D4ED1F}" dt="2025-06-25T13:07:34.344" v="125" actId="207"/>
          <ac:spMkLst>
            <pc:docMk/>
            <pc:sldMk cId="711964651" sldId="2147482570"/>
            <ac:spMk id="73" creationId="{DC1BB80F-2BD9-1E09-E998-96CD77629201}"/>
          </ac:spMkLst>
        </pc:spChg>
        <pc:grpChg chg="mod">
          <ac:chgData name="Anastasia Biel" userId="4969d011-70ee-4a2f-96d4-7d7d40a4c8e7" providerId="ADAL" clId="{36EF57FF-0A98-4C59-BB6D-F55E62D4ED1F}" dt="2025-06-25T13:08:33.706" v="130" actId="207"/>
          <ac:grpSpMkLst>
            <pc:docMk/>
            <pc:sldMk cId="711964651" sldId="2147482570"/>
            <ac:grpSpMk id="54" creationId="{2C7BF1B2-8A11-838B-E468-EB72B75F978B}"/>
          </ac:grpSpMkLst>
        </pc:grpChg>
        <pc:grpChg chg="mod">
          <ac:chgData name="Anastasia Biel" userId="4969d011-70ee-4a2f-96d4-7d7d40a4c8e7" providerId="ADAL" clId="{36EF57FF-0A98-4C59-BB6D-F55E62D4ED1F}" dt="2025-06-25T13:07:25.058" v="123" actId="207"/>
          <ac:grpSpMkLst>
            <pc:docMk/>
            <pc:sldMk cId="711964651" sldId="2147482570"/>
            <ac:grpSpMk id="69" creationId="{958A8BB9-D1BF-EE77-829F-9B8163288C30}"/>
          </ac:grpSpMkLst>
        </pc:grpChg>
        <pc:picChg chg="add mod ord">
          <ac:chgData name="Anastasia Biel" userId="4969d011-70ee-4a2f-96d4-7d7d40a4c8e7" providerId="ADAL" clId="{36EF57FF-0A98-4C59-BB6D-F55E62D4ED1F}" dt="2025-06-25T13:11:29.941" v="148" actId="166"/>
          <ac:picMkLst>
            <pc:docMk/>
            <pc:sldMk cId="711964651" sldId="2147482570"/>
            <ac:picMk id="3" creationId="{5389992D-934C-6B62-86EF-D7692415154F}"/>
          </ac:picMkLst>
        </pc:picChg>
      </pc:sldChg>
      <pc:sldChg chg="addSp delSp modSp mod modClrScheme chgLayout">
        <pc:chgData name="Anastasia Biel" userId="4969d011-70ee-4a2f-96d4-7d7d40a4c8e7" providerId="ADAL" clId="{36EF57FF-0A98-4C59-BB6D-F55E62D4ED1F}" dt="2025-06-25T13:24:00.459" v="225" actId="478"/>
        <pc:sldMkLst>
          <pc:docMk/>
          <pc:sldMk cId="3819467459" sldId="2147482666"/>
        </pc:sldMkLst>
        <pc:spChg chg="mod ord">
          <ac:chgData name="Anastasia Biel" userId="4969d011-70ee-4a2f-96d4-7d7d40a4c8e7" providerId="ADAL" clId="{36EF57FF-0A98-4C59-BB6D-F55E62D4ED1F}" dt="2025-06-25T13:23:53.841" v="222" actId="700"/>
          <ac:spMkLst>
            <pc:docMk/>
            <pc:sldMk cId="3819467459" sldId="2147482666"/>
            <ac:spMk id="2" creationId="{AD26E403-32C1-BDBE-47D5-D2E3C8E99A62}"/>
          </ac:spMkLst>
        </pc:spChg>
        <pc:spChg chg="mod ord">
          <ac:chgData name="Anastasia Biel" userId="4969d011-70ee-4a2f-96d4-7d7d40a4c8e7" providerId="ADAL" clId="{36EF57FF-0A98-4C59-BB6D-F55E62D4ED1F}" dt="2025-06-25T13:23:53.841" v="222" actId="700"/>
          <ac:spMkLst>
            <pc:docMk/>
            <pc:sldMk cId="3819467459" sldId="2147482666"/>
            <ac:spMk id="3" creationId="{76F78578-78AF-B298-3E03-98DF5C7C3846}"/>
          </ac:spMkLst>
        </pc:spChg>
        <pc:spChg chg="mod ord">
          <ac:chgData name="Anastasia Biel" userId="4969d011-70ee-4a2f-96d4-7d7d40a4c8e7" providerId="ADAL" clId="{36EF57FF-0A98-4C59-BB6D-F55E62D4ED1F}" dt="2025-06-25T13:23:53.841" v="222" actId="700"/>
          <ac:spMkLst>
            <pc:docMk/>
            <pc:sldMk cId="3819467459" sldId="2147482666"/>
            <ac:spMk id="4" creationId="{229E1F93-12B7-5BA4-370A-7909D98AF3AB}"/>
          </ac:spMkLst>
        </pc:spChg>
        <pc:spChg chg="mod">
          <ac:chgData name="Anastasia Biel" userId="4969d011-70ee-4a2f-96d4-7d7d40a4c8e7" providerId="ADAL" clId="{36EF57FF-0A98-4C59-BB6D-F55E62D4ED1F}" dt="2025-06-25T13:20:15.241" v="188" actId="1076"/>
          <ac:spMkLst>
            <pc:docMk/>
            <pc:sldMk cId="3819467459" sldId="2147482666"/>
            <ac:spMk id="8" creationId="{5EAC54D1-FD81-1D36-836E-05E3B5A04A18}"/>
          </ac:spMkLst>
        </pc:spChg>
        <pc:spChg chg="mod">
          <ac:chgData name="Anastasia Biel" userId="4969d011-70ee-4a2f-96d4-7d7d40a4c8e7" providerId="ADAL" clId="{36EF57FF-0A98-4C59-BB6D-F55E62D4ED1F}" dt="2025-06-25T13:19:54.228" v="183" actId="1076"/>
          <ac:spMkLst>
            <pc:docMk/>
            <pc:sldMk cId="3819467459" sldId="2147482666"/>
            <ac:spMk id="9" creationId="{2B8C93E9-D996-B4CA-7F3C-61C2C23E09EA}"/>
          </ac:spMkLst>
        </pc:spChg>
        <pc:spChg chg="mod">
          <ac:chgData name="Anastasia Biel" userId="4969d011-70ee-4a2f-96d4-7d7d40a4c8e7" providerId="ADAL" clId="{36EF57FF-0A98-4C59-BB6D-F55E62D4ED1F}" dt="2025-06-25T13:19:37.212" v="173" actId="1076"/>
          <ac:spMkLst>
            <pc:docMk/>
            <pc:sldMk cId="3819467459" sldId="2147482666"/>
            <ac:spMk id="10" creationId="{80D8B2D7-FAE0-A9BF-B174-58795D306117}"/>
          </ac:spMkLst>
        </pc:spChg>
        <pc:spChg chg="mod">
          <ac:chgData name="Anastasia Biel" userId="4969d011-70ee-4a2f-96d4-7d7d40a4c8e7" providerId="ADAL" clId="{36EF57FF-0A98-4C59-BB6D-F55E62D4ED1F}" dt="2025-06-25T13:19:44.549" v="182" actId="1038"/>
          <ac:spMkLst>
            <pc:docMk/>
            <pc:sldMk cId="3819467459" sldId="2147482666"/>
            <ac:spMk id="11" creationId="{ACAD2162-F007-B804-5C7D-A9B7F297F2BC}"/>
          </ac:spMkLst>
        </pc:spChg>
        <pc:grpChg chg="mod">
          <ac:chgData name="Anastasia Biel" userId="4969d011-70ee-4a2f-96d4-7d7d40a4c8e7" providerId="ADAL" clId="{36EF57FF-0A98-4C59-BB6D-F55E62D4ED1F}" dt="2025-06-25T13:19:20.176" v="169" actId="14826"/>
          <ac:grpSpMkLst>
            <pc:docMk/>
            <pc:sldMk cId="3819467459" sldId="2147482666"/>
            <ac:grpSpMk id="12" creationId="{549CAB20-8FC2-9DBE-C2E0-44B0E0F91B64}"/>
          </ac:grpSpMkLst>
        </pc:grpChg>
        <pc:picChg chg="mod">
          <ac:chgData name="Anastasia Biel" userId="4969d011-70ee-4a2f-96d4-7d7d40a4c8e7" providerId="ADAL" clId="{36EF57FF-0A98-4C59-BB6D-F55E62D4ED1F}" dt="2025-06-25T13:19:32.023" v="171" actId="14100"/>
          <ac:picMkLst>
            <pc:docMk/>
            <pc:sldMk cId="3819467459" sldId="2147482666"/>
            <ac:picMk id="7" creationId="{C11BB9EA-482C-7212-34FC-CB31C151226D}"/>
          </ac:picMkLst>
        </pc:picChg>
      </pc:sldChg>
      <pc:sldChg chg="del">
        <pc:chgData name="Anastasia Biel" userId="4969d011-70ee-4a2f-96d4-7d7d40a4c8e7" providerId="ADAL" clId="{36EF57FF-0A98-4C59-BB6D-F55E62D4ED1F}" dt="2025-06-25T12:57:51.099" v="4" actId="47"/>
        <pc:sldMkLst>
          <pc:docMk/>
          <pc:sldMk cId="3486091042" sldId="2147482719"/>
        </pc:sldMkLst>
      </pc:sldChg>
      <pc:sldChg chg="addSp delSp modSp mod setBg">
        <pc:chgData name="Anastasia Biel" userId="4969d011-70ee-4a2f-96d4-7d7d40a4c8e7" providerId="ADAL" clId="{36EF57FF-0A98-4C59-BB6D-F55E62D4ED1F}" dt="2025-06-25T13:22:57.125" v="209" actId="1076"/>
        <pc:sldMkLst>
          <pc:docMk/>
          <pc:sldMk cId="3104203031" sldId="2147482724"/>
        </pc:sldMkLst>
        <pc:spChg chg="add mod">
          <ac:chgData name="Anastasia Biel" userId="4969d011-70ee-4a2f-96d4-7d7d40a4c8e7" providerId="ADAL" clId="{36EF57FF-0A98-4C59-BB6D-F55E62D4ED1F}" dt="2025-06-25T13:22:14.382" v="204" actId="207"/>
          <ac:spMkLst>
            <pc:docMk/>
            <pc:sldMk cId="3104203031" sldId="2147482724"/>
            <ac:spMk id="3" creationId="{9121003C-A7FC-4861-24A2-6B561537D284}"/>
          </ac:spMkLst>
        </pc:spChg>
        <pc:spChg chg="mod">
          <ac:chgData name="Anastasia Biel" userId="4969d011-70ee-4a2f-96d4-7d7d40a4c8e7" providerId="ADAL" clId="{36EF57FF-0A98-4C59-BB6D-F55E62D4ED1F}" dt="2025-06-25T13:05:12.503" v="82" actId="403"/>
          <ac:spMkLst>
            <pc:docMk/>
            <pc:sldMk cId="3104203031" sldId="2147482724"/>
            <ac:spMk id="4" creationId="{4CF96339-F443-8A4F-A609-A778AF3A8A80}"/>
          </ac:spMkLst>
        </pc:spChg>
        <pc:spChg chg="add mod">
          <ac:chgData name="Anastasia Biel" userId="4969d011-70ee-4a2f-96d4-7d7d40a4c8e7" providerId="ADAL" clId="{36EF57FF-0A98-4C59-BB6D-F55E62D4ED1F}" dt="2025-06-25T13:22:57.125" v="209" actId="1076"/>
          <ac:spMkLst>
            <pc:docMk/>
            <pc:sldMk cId="3104203031" sldId="2147482724"/>
            <ac:spMk id="7" creationId="{06623579-54F7-3DB9-6E26-44AAEBFB8330}"/>
          </ac:spMkLst>
        </pc:spChg>
        <pc:picChg chg="mod">
          <ac:chgData name="Anastasia Biel" userId="4969d011-70ee-4a2f-96d4-7d7d40a4c8e7" providerId="ADAL" clId="{36EF57FF-0A98-4C59-BB6D-F55E62D4ED1F}" dt="2025-06-25T13:04:39.894" v="78" actId="1076"/>
          <ac:picMkLst>
            <pc:docMk/>
            <pc:sldMk cId="3104203031" sldId="2147482724"/>
            <ac:picMk id="12" creationId="{57AA6D51-E04B-1858-51C2-D39EACA886FC}"/>
          </ac:picMkLst>
        </pc:picChg>
      </pc:sldChg>
      <pc:sldChg chg="addSp modSp mod">
        <pc:chgData name="Anastasia Biel" userId="4969d011-70ee-4a2f-96d4-7d7d40a4c8e7" providerId="ADAL" clId="{36EF57FF-0A98-4C59-BB6D-F55E62D4ED1F}" dt="2025-06-25T13:23:45.858" v="221"/>
        <pc:sldMkLst>
          <pc:docMk/>
          <pc:sldMk cId="3592242735" sldId="2147482726"/>
        </pc:sldMkLst>
        <pc:spChg chg="add mod">
          <ac:chgData name="Anastasia Biel" userId="4969d011-70ee-4a2f-96d4-7d7d40a4c8e7" providerId="ADAL" clId="{36EF57FF-0A98-4C59-BB6D-F55E62D4ED1F}" dt="2025-06-25T13:23:45.858" v="221"/>
          <ac:spMkLst>
            <pc:docMk/>
            <pc:sldMk cId="3592242735" sldId="2147482726"/>
            <ac:spMk id="4" creationId="{9D3A5410-E00A-36E6-26F7-EF26F88FE611}"/>
          </ac:spMkLst>
        </pc:spChg>
        <pc:spChg chg="add mod">
          <ac:chgData name="Anastasia Biel" userId="4969d011-70ee-4a2f-96d4-7d7d40a4c8e7" providerId="ADAL" clId="{36EF57FF-0A98-4C59-BB6D-F55E62D4ED1F}" dt="2025-06-25T13:23:45.858" v="221"/>
          <ac:spMkLst>
            <pc:docMk/>
            <pc:sldMk cId="3592242735" sldId="2147482726"/>
            <ac:spMk id="6" creationId="{C999EECE-0256-C93D-FD15-0A84F69735EC}"/>
          </ac:spMkLst>
        </pc:spChg>
        <pc:spChg chg="mod">
          <ac:chgData name="Anastasia Biel" userId="4969d011-70ee-4a2f-96d4-7d7d40a4c8e7" providerId="ADAL" clId="{36EF57FF-0A98-4C59-BB6D-F55E62D4ED1F}" dt="2025-06-25T13:12:21.820" v="162" actId="207"/>
          <ac:spMkLst>
            <pc:docMk/>
            <pc:sldMk cId="3592242735" sldId="2147482726"/>
            <ac:spMk id="10" creationId="{CC983E30-2C7A-5D2B-7765-9CDB87E29956}"/>
          </ac:spMkLst>
        </pc:spChg>
        <pc:spChg chg="mod">
          <ac:chgData name="Anastasia Biel" userId="4969d011-70ee-4a2f-96d4-7d7d40a4c8e7" providerId="ADAL" clId="{36EF57FF-0A98-4C59-BB6D-F55E62D4ED1F}" dt="2025-06-25T13:12:21.820" v="162" actId="207"/>
          <ac:spMkLst>
            <pc:docMk/>
            <pc:sldMk cId="3592242735" sldId="2147482726"/>
            <ac:spMk id="11" creationId="{3F94ACEF-1D29-02F0-2C32-0A1A6689B526}"/>
          </ac:spMkLst>
        </pc:spChg>
        <pc:spChg chg="mod">
          <ac:chgData name="Anastasia Biel" userId="4969d011-70ee-4a2f-96d4-7d7d40a4c8e7" providerId="ADAL" clId="{36EF57FF-0A98-4C59-BB6D-F55E62D4ED1F}" dt="2025-06-25T13:12:21.820" v="162" actId="207"/>
          <ac:spMkLst>
            <pc:docMk/>
            <pc:sldMk cId="3592242735" sldId="2147482726"/>
            <ac:spMk id="12" creationId="{47DA5151-4BBA-B2ED-9FD0-3A47BF59DD1D}"/>
          </ac:spMkLst>
        </pc:spChg>
        <pc:spChg chg="mod">
          <ac:chgData name="Anastasia Biel" userId="4969d011-70ee-4a2f-96d4-7d7d40a4c8e7" providerId="ADAL" clId="{36EF57FF-0A98-4C59-BB6D-F55E62D4ED1F}" dt="2025-06-25T13:12:21.820" v="162" actId="207"/>
          <ac:spMkLst>
            <pc:docMk/>
            <pc:sldMk cId="3592242735" sldId="2147482726"/>
            <ac:spMk id="13" creationId="{726B2411-0A9E-232C-FCE9-B6089AFD0479}"/>
          </ac:spMkLst>
        </pc:spChg>
      </pc:sldChg>
      <pc:sldChg chg="addSp delSp modSp mod modClrScheme chgLayout">
        <pc:chgData name="Anastasia Biel" userId="4969d011-70ee-4a2f-96d4-7d7d40a4c8e7" providerId="ADAL" clId="{36EF57FF-0A98-4C59-BB6D-F55E62D4ED1F}" dt="2025-06-25T16:05:49.537" v="877"/>
        <pc:sldMkLst>
          <pc:docMk/>
          <pc:sldMk cId="117922176" sldId="2147482729"/>
        </pc:sldMkLst>
        <pc:spChg chg="mod">
          <ac:chgData name="Anastasia Biel" userId="4969d011-70ee-4a2f-96d4-7d7d40a4c8e7" providerId="ADAL" clId="{36EF57FF-0A98-4C59-BB6D-F55E62D4ED1F}" dt="2025-06-25T13:02:20.371" v="61" actId="1076"/>
          <ac:spMkLst>
            <pc:docMk/>
            <pc:sldMk cId="117922176" sldId="2147482729"/>
            <ac:spMk id="3" creationId="{2CED3595-B7D3-A27C-B59F-128E025F3946}"/>
          </ac:spMkLst>
        </pc:spChg>
        <pc:spChg chg="mod">
          <ac:chgData name="Anastasia Biel" userId="4969d011-70ee-4a2f-96d4-7d7d40a4c8e7" providerId="ADAL" clId="{36EF57FF-0A98-4C59-BB6D-F55E62D4ED1F}" dt="2025-06-25T13:02:20.371" v="61" actId="1076"/>
          <ac:spMkLst>
            <pc:docMk/>
            <pc:sldMk cId="117922176" sldId="2147482729"/>
            <ac:spMk id="6" creationId="{74CAE244-4CE5-711D-0B04-7B64E2C3642F}"/>
          </ac:spMkLst>
        </pc:spChg>
        <pc:spChg chg="mod">
          <ac:chgData name="Anastasia Biel" userId="4969d011-70ee-4a2f-96d4-7d7d40a4c8e7" providerId="ADAL" clId="{36EF57FF-0A98-4C59-BB6D-F55E62D4ED1F}" dt="2025-06-25T13:04:12.596" v="73" actId="1076"/>
          <ac:spMkLst>
            <pc:docMk/>
            <pc:sldMk cId="117922176" sldId="2147482729"/>
            <ac:spMk id="7" creationId="{27655586-15E9-9A0C-2F94-26F95BE96D3B}"/>
          </ac:spMkLst>
        </pc:spChg>
        <pc:spChg chg="mod">
          <ac:chgData name="Anastasia Biel" userId="4969d011-70ee-4a2f-96d4-7d7d40a4c8e7" providerId="ADAL" clId="{36EF57FF-0A98-4C59-BB6D-F55E62D4ED1F}" dt="2025-06-25T13:04:12.596" v="73" actId="1076"/>
          <ac:spMkLst>
            <pc:docMk/>
            <pc:sldMk cId="117922176" sldId="2147482729"/>
            <ac:spMk id="8" creationId="{7C9EE45F-DF4D-D5EE-3762-D9E8F76EF4D5}"/>
          </ac:spMkLst>
        </pc:spChg>
        <pc:spChg chg="mod">
          <ac:chgData name="Anastasia Biel" userId="4969d011-70ee-4a2f-96d4-7d7d40a4c8e7" providerId="ADAL" clId="{36EF57FF-0A98-4C59-BB6D-F55E62D4ED1F}" dt="2025-06-25T13:01:41.232" v="53" actId="552"/>
          <ac:spMkLst>
            <pc:docMk/>
            <pc:sldMk cId="117922176" sldId="2147482729"/>
            <ac:spMk id="10" creationId="{05266101-09A4-8E1B-65EC-DF0BD7A2ADB5}"/>
          </ac:spMkLst>
        </pc:spChg>
        <pc:spChg chg="mod ord">
          <ac:chgData name="Anastasia Biel" userId="4969d011-70ee-4a2f-96d4-7d7d40a4c8e7" providerId="ADAL" clId="{36EF57FF-0A98-4C59-BB6D-F55E62D4ED1F}" dt="2025-06-25T12:59:40.533" v="18" actId="700"/>
          <ac:spMkLst>
            <pc:docMk/>
            <pc:sldMk cId="117922176" sldId="2147482729"/>
            <ac:spMk id="11" creationId="{8E0448AC-0154-B758-0BA0-5B303FFE68D5}"/>
          </ac:spMkLst>
        </pc:spChg>
        <pc:spChg chg="mod">
          <ac:chgData name="Anastasia Biel" userId="4969d011-70ee-4a2f-96d4-7d7d40a4c8e7" providerId="ADAL" clId="{36EF57FF-0A98-4C59-BB6D-F55E62D4ED1F}" dt="2025-06-25T13:01:41.232" v="53" actId="552"/>
          <ac:spMkLst>
            <pc:docMk/>
            <pc:sldMk cId="117922176" sldId="2147482729"/>
            <ac:spMk id="14" creationId="{B6E1AABB-806B-613B-67D5-AA3B16168064}"/>
          </ac:spMkLst>
        </pc:spChg>
        <pc:spChg chg="mod">
          <ac:chgData name="Anastasia Biel" userId="4969d011-70ee-4a2f-96d4-7d7d40a4c8e7" providerId="ADAL" clId="{36EF57FF-0A98-4C59-BB6D-F55E62D4ED1F}" dt="2025-06-25T14:08:44.255" v="347" actId="207"/>
          <ac:spMkLst>
            <pc:docMk/>
            <pc:sldMk cId="117922176" sldId="2147482729"/>
            <ac:spMk id="18" creationId="{27B293D8-0B04-5D6C-CFEA-488FC7D96322}"/>
          </ac:spMkLst>
        </pc:spChg>
        <pc:spChg chg="add mod ord">
          <ac:chgData name="Anastasia Biel" userId="4969d011-70ee-4a2f-96d4-7d7d40a4c8e7" providerId="ADAL" clId="{36EF57FF-0A98-4C59-BB6D-F55E62D4ED1F}" dt="2025-06-25T16:04:09.130" v="858" actId="1076"/>
          <ac:spMkLst>
            <pc:docMk/>
            <pc:sldMk cId="117922176" sldId="2147482729"/>
            <ac:spMk id="19" creationId="{25BEDF5D-E708-05C2-94D8-213F8F0639F8}"/>
          </ac:spMkLst>
        </pc:spChg>
        <pc:spChg chg="mod ord">
          <ac:chgData name="Anastasia Biel" userId="4969d011-70ee-4a2f-96d4-7d7d40a4c8e7" providerId="ADAL" clId="{36EF57FF-0A98-4C59-BB6D-F55E62D4ED1F}" dt="2025-06-25T12:59:40.533" v="18" actId="700"/>
          <ac:spMkLst>
            <pc:docMk/>
            <pc:sldMk cId="117922176" sldId="2147482729"/>
            <ac:spMk id="28" creationId="{BA53F0CE-A34A-18B9-8F3B-2774DE815B28}"/>
          </ac:spMkLst>
        </pc:spChg>
        <pc:spChg chg="mod ord">
          <ac:chgData name="Anastasia Biel" userId="4969d011-70ee-4a2f-96d4-7d7d40a4c8e7" providerId="ADAL" clId="{36EF57FF-0A98-4C59-BB6D-F55E62D4ED1F}" dt="2025-06-25T12:59:40.533" v="18" actId="700"/>
          <ac:spMkLst>
            <pc:docMk/>
            <pc:sldMk cId="117922176" sldId="2147482729"/>
            <ac:spMk id="38" creationId="{09E19F30-DDB3-52CB-8DB3-11239FC4874C}"/>
          </ac:spMkLst>
        </pc:spChg>
        <pc:graphicFrameChg chg="mod">
          <ac:chgData name="Anastasia Biel" userId="4969d011-70ee-4a2f-96d4-7d7d40a4c8e7" providerId="ADAL" clId="{36EF57FF-0A98-4C59-BB6D-F55E62D4ED1F}" dt="2025-06-25T16:03:51.930" v="850"/>
          <ac:graphicFrameMkLst>
            <pc:docMk/>
            <pc:sldMk cId="117922176" sldId="2147482729"/>
            <ac:graphicFrameMk id="15" creationId="{6D071442-2EB8-5BC6-DB39-70032B9868C5}"/>
          </ac:graphicFrameMkLst>
        </pc:graphicFrameChg>
        <pc:graphicFrameChg chg="mod">
          <ac:chgData name="Anastasia Biel" userId="4969d011-70ee-4a2f-96d4-7d7d40a4c8e7" providerId="ADAL" clId="{36EF57FF-0A98-4C59-BB6D-F55E62D4ED1F}" dt="2025-06-25T13:03:53.179" v="68" actId="207"/>
          <ac:graphicFrameMkLst>
            <pc:docMk/>
            <pc:sldMk cId="117922176" sldId="2147482729"/>
            <ac:graphicFrameMk id="16" creationId="{F13DFDF0-644B-D61D-0807-3D1CB524ED8A}"/>
          </ac:graphicFrameMkLst>
        </pc:graphicFrameChg>
        <pc:picChg chg="mod">
          <ac:chgData name="Anastasia Biel" userId="4969d011-70ee-4a2f-96d4-7d7d40a4c8e7" providerId="ADAL" clId="{36EF57FF-0A98-4C59-BB6D-F55E62D4ED1F}" dt="2025-06-25T16:04:12.651" v="859" actId="1076"/>
          <ac:picMkLst>
            <pc:docMk/>
            <pc:sldMk cId="117922176" sldId="2147482729"/>
            <ac:picMk id="17" creationId="{A95AB0E3-2E0F-FB98-8A63-7CD6134D8688}"/>
          </ac:picMkLst>
        </pc:picChg>
        <pc:cxnChg chg="add mod">
          <ac:chgData name="Anastasia Biel" userId="4969d011-70ee-4a2f-96d4-7d7d40a4c8e7" providerId="ADAL" clId="{36EF57FF-0A98-4C59-BB6D-F55E62D4ED1F}" dt="2025-06-25T16:05:46.688" v="875" actId="208"/>
          <ac:cxnSpMkLst>
            <pc:docMk/>
            <pc:sldMk cId="117922176" sldId="2147482729"/>
            <ac:cxnSpMk id="20" creationId="{61182D50-C7CD-B018-0438-EC7CFB5D69BC}"/>
          </ac:cxnSpMkLst>
        </pc:cxnChg>
        <pc:cxnChg chg="add mod">
          <ac:chgData name="Anastasia Biel" userId="4969d011-70ee-4a2f-96d4-7d7d40a4c8e7" providerId="ADAL" clId="{36EF57FF-0A98-4C59-BB6D-F55E62D4ED1F}" dt="2025-06-25T16:05:46.688" v="875" actId="208"/>
          <ac:cxnSpMkLst>
            <pc:docMk/>
            <pc:sldMk cId="117922176" sldId="2147482729"/>
            <ac:cxnSpMk id="22" creationId="{600291C2-D925-9DE2-7B35-EFFDA8812618}"/>
          </ac:cxnSpMkLst>
        </pc:cxnChg>
      </pc:sldChg>
      <pc:sldChg chg="modSp mod">
        <pc:chgData name="Anastasia Biel" userId="4969d011-70ee-4a2f-96d4-7d7d40a4c8e7" providerId="ADAL" clId="{36EF57FF-0A98-4C59-BB6D-F55E62D4ED1F}" dt="2025-06-25T14:02:15.810" v="259" actId="207"/>
        <pc:sldMkLst>
          <pc:docMk/>
          <pc:sldMk cId="2223347043" sldId="2147482730"/>
        </pc:sldMkLst>
        <pc:spChg chg="mod">
          <ac:chgData name="Anastasia Biel" userId="4969d011-70ee-4a2f-96d4-7d7d40a4c8e7" providerId="ADAL" clId="{36EF57FF-0A98-4C59-BB6D-F55E62D4ED1F}" dt="2025-06-25T14:02:15.810" v="259" actId="207"/>
          <ac:spMkLst>
            <pc:docMk/>
            <pc:sldMk cId="2223347043" sldId="2147482730"/>
            <ac:spMk id="4" creationId="{C3CC8EC5-9F01-C15B-FFCC-4C961598A365}"/>
          </ac:spMkLst>
        </pc:spChg>
        <pc:spChg chg="mod">
          <ac:chgData name="Anastasia Biel" userId="4969d011-70ee-4a2f-96d4-7d7d40a4c8e7" providerId="ADAL" clId="{36EF57FF-0A98-4C59-BB6D-F55E62D4ED1F}" dt="2025-06-25T14:01:14.291" v="255" actId="12"/>
          <ac:spMkLst>
            <pc:docMk/>
            <pc:sldMk cId="2223347043" sldId="2147482730"/>
            <ac:spMk id="12" creationId="{056A7D05-672C-4171-B218-23767A728AB4}"/>
          </ac:spMkLst>
        </pc:spChg>
        <pc:spChg chg="mod">
          <ac:chgData name="Anastasia Biel" userId="4969d011-70ee-4a2f-96d4-7d7d40a4c8e7" providerId="ADAL" clId="{36EF57FF-0A98-4C59-BB6D-F55E62D4ED1F}" dt="2025-06-25T14:01:20.176" v="256" actId="12"/>
          <ac:spMkLst>
            <pc:docMk/>
            <pc:sldMk cId="2223347043" sldId="2147482730"/>
            <ac:spMk id="13" creationId="{C9452609-FF2F-21C0-4E23-7E4D1B723C0D}"/>
          </ac:spMkLst>
        </pc:spChg>
      </pc:sldChg>
      <pc:sldChg chg="add del">
        <pc:chgData name="Anastasia Biel" userId="4969d011-70ee-4a2f-96d4-7d7d40a4c8e7" providerId="ADAL" clId="{36EF57FF-0A98-4C59-BB6D-F55E62D4ED1F}" dt="2025-06-25T16:02:35.478" v="836" actId="47"/>
        <pc:sldMkLst>
          <pc:docMk/>
          <pc:sldMk cId="3892952357" sldId="2147483183"/>
        </pc:sldMkLst>
      </pc:sldChg>
      <pc:sldChg chg="addSp modSp add del">
        <pc:chgData name="Anastasia Biel" userId="4969d011-70ee-4a2f-96d4-7d7d40a4c8e7" providerId="ADAL" clId="{36EF57FF-0A98-4C59-BB6D-F55E62D4ED1F}" dt="2025-06-25T16:02:35.478" v="836" actId="47"/>
        <pc:sldMkLst>
          <pc:docMk/>
          <pc:sldMk cId="834340928" sldId="2147483184"/>
        </pc:sldMkLst>
      </pc:sldChg>
      <pc:sldChg chg="addSp modSp add del">
        <pc:chgData name="Anastasia Biel" userId="4969d011-70ee-4a2f-96d4-7d7d40a4c8e7" providerId="ADAL" clId="{36EF57FF-0A98-4C59-BB6D-F55E62D4ED1F}" dt="2025-06-25T16:02:35.478" v="836" actId="47"/>
        <pc:sldMkLst>
          <pc:docMk/>
          <pc:sldMk cId="3849124592" sldId="2147483185"/>
        </pc:sldMkLst>
      </pc:sldChg>
      <pc:sldChg chg="add del">
        <pc:chgData name="Anastasia Biel" userId="4969d011-70ee-4a2f-96d4-7d7d40a4c8e7" providerId="ADAL" clId="{36EF57FF-0A98-4C59-BB6D-F55E62D4ED1F}" dt="2025-06-25T16:02:35.478" v="836" actId="47"/>
        <pc:sldMkLst>
          <pc:docMk/>
          <pc:sldMk cId="432210117" sldId="2147483186"/>
        </pc:sldMkLst>
      </pc:sldChg>
      <pc:sldChg chg="add del">
        <pc:chgData name="Anastasia Biel" userId="4969d011-70ee-4a2f-96d4-7d7d40a4c8e7" providerId="ADAL" clId="{36EF57FF-0A98-4C59-BB6D-F55E62D4ED1F}" dt="2025-06-25T16:02:35.478" v="836" actId="47"/>
        <pc:sldMkLst>
          <pc:docMk/>
          <pc:sldMk cId="4001427340" sldId="2147483187"/>
        </pc:sldMkLst>
      </pc:sldChg>
      <pc:sldChg chg="add del">
        <pc:chgData name="Anastasia Biel" userId="4969d011-70ee-4a2f-96d4-7d7d40a4c8e7" providerId="ADAL" clId="{36EF57FF-0A98-4C59-BB6D-F55E62D4ED1F}" dt="2025-06-25T16:02:35.478" v="836" actId="47"/>
        <pc:sldMkLst>
          <pc:docMk/>
          <pc:sldMk cId="2702369258" sldId="2147483188"/>
        </pc:sldMkLst>
      </pc:sldChg>
      <pc:sldChg chg="add del">
        <pc:chgData name="Anastasia Biel" userId="4969d011-70ee-4a2f-96d4-7d7d40a4c8e7" providerId="ADAL" clId="{36EF57FF-0A98-4C59-BB6D-F55E62D4ED1F}" dt="2025-06-25T16:02:35.478" v="836" actId="47"/>
        <pc:sldMkLst>
          <pc:docMk/>
          <pc:sldMk cId="503128187" sldId="2147483189"/>
        </pc:sldMkLst>
      </pc:sldChg>
      <pc:sldChg chg="add del">
        <pc:chgData name="Anastasia Biel" userId="4969d011-70ee-4a2f-96d4-7d7d40a4c8e7" providerId="ADAL" clId="{36EF57FF-0A98-4C59-BB6D-F55E62D4ED1F}" dt="2025-06-25T16:02:35.478" v="836" actId="47"/>
        <pc:sldMkLst>
          <pc:docMk/>
          <pc:sldMk cId="22951484" sldId="2147483191"/>
        </pc:sldMkLst>
      </pc:sldChg>
      <pc:sldChg chg="add del">
        <pc:chgData name="Anastasia Biel" userId="4969d011-70ee-4a2f-96d4-7d7d40a4c8e7" providerId="ADAL" clId="{36EF57FF-0A98-4C59-BB6D-F55E62D4ED1F}" dt="2025-06-25T16:02:35.478" v="836" actId="47"/>
        <pc:sldMkLst>
          <pc:docMk/>
          <pc:sldMk cId="3384715150" sldId="2147483192"/>
        </pc:sldMkLst>
      </pc:sldChg>
      <pc:sldChg chg="add del">
        <pc:chgData name="Anastasia Biel" userId="4969d011-70ee-4a2f-96d4-7d7d40a4c8e7" providerId="ADAL" clId="{36EF57FF-0A98-4C59-BB6D-F55E62D4ED1F}" dt="2025-06-25T16:02:35.478" v="836" actId="47"/>
        <pc:sldMkLst>
          <pc:docMk/>
          <pc:sldMk cId="3699935160" sldId="2147483196"/>
        </pc:sldMkLst>
      </pc:sldChg>
      <pc:sldChg chg="add del">
        <pc:chgData name="Anastasia Biel" userId="4969d011-70ee-4a2f-96d4-7d7d40a4c8e7" providerId="ADAL" clId="{36EF57FF-0A98-4C59-BB6D-F55E62D4ED1F}" dt="2025-06-25T16:02:35.478" v="836" actId="47"/>
        <pc:sldMkLst>
          <pc:docMk/>
          <pc:sldMk cId="1329243655" sldId="2147483197"/>
        </pc:sldMkLst>
      </pc:sldChg>
      <pc:sldChg chg="add del">
        <pc:chgData name="Anastasia Biel" userId="4969d011-70ee-4a2f-96d4-7d7d40a4c8e7" providerId="ADAL" clId="{36EF57FF-0A98-4C59-BB6D-F55E62D4ED1F}" dt="2025-06-25T16:02:35.478" v="836" actId="47"/>
        <pc:sldMkLst>
          <pc:docMk/>
          <pc:sldMk cId="1423969649" sldId="2147483204"/>
        </pc:sldMkLst>
      </pc:sldChg>
      <pc:sldChg chg="add del">
        <pc:chgData name="Anastasia Biel" userId="4969d011-70ee-4a2f-96d4-7d7d40a4c8e7" providerId="ADAL" clId="{36EF57FF-0A98-4C59-BB6D-F55E62D4ED1F}" dt="2025-06-25T16:02:35.478" v="836" actId="47"/>
        <pc:sldMkLst>
          <pc:docMk/>
          <pc:sldMk cId="42087174" sldId="2147483205"/>
        </pc:sldMkLst>
      </pc:sldChg>
      <pc:sldChg chg="add del">
        <pc:chgData name="Anastasia Biel" userId="4969d011-70ee-4a2f-96d4-7d7d40a4c8e7" providerId="ADAL" clId="{36EF57FF-0A98-4C59-BB6D-F55E62D4ED1F}" dt="2025-06-25T16:02:35.478" v="836" actId="47"/>
        <pc:sldMkLst>
          <pc:docMk/>
          <pc:sldMk cId="1162442543" sldId="2147483207"/>
        </pc:sldMkLst>
      </pc:sldChg>
      <pc:sldChg chg="add del">
        <pc:chgData name="Anastasia Biel" userId="4969d011-70ee-4a2f-96d4-7d7d40a4c8e7" providerId="ADAL" clId="{36EF57FF-0A98-4C59-BB6D-F55E62D4ED1F}" dt="2025-06-25T16:02:35.478" v="836" actId="47"/>
        <pc:sldMkLst>
          <pc:docMk/>
          <pc:sldMk cId="2242316946" sldId="2147483209"/>
        </pc:sldMkLst>
      </pc:sldChg>
      <pc:sldChg chg="add del">
        <pc:chgData name="Anastasia Biel" userId="4969d011-70ee-4a2f-96d4-7d7d40a4c8e7" providerId="ADAL" clId="{36EF57FF-0A98-4C59-BB6D-F55E62D4ED1F}" dt="2025-06-25T16:02:35.478" v="836" actId="47"/>
        <pc:sldMkLst>
          <pc:docMk/>
          <pc:sldMk cId="3847032153" sldId="2147483210"/>
        </pc:sldMkLst>
      </pc:sldChg>
      <pc:sldChg chg="add del">
        <pc:chgData name="Anastasia Biel" userId="4969d011-70ee-4a2f-96d4-7d7d40a4c8e7" providerId="ADAL" clId="{36EF57FF-0A98-4C59-BB6D-F55E62D4ED1F}" dt="2025-06-25T16:02:35.478" v="836" actId="47"/>
        <pc:sldMkLst>
          <pc:docMk/>
          <pc:sldMk cId="1108568067" sldId="2147483216"/>
        </pc:sldMkLst>
      </pc:sldChg>
      <pc:sldChg chg="add del">
        <pc:chgData name="Anastasia Biel" userId="4969d011-70ee-4a2f-96d4-7d7d40a4c8e7" providerId="ADAL" clId="{36EF57FF-0A98-4C59-BB6D-F55E62D4ED1F}" dt="2025-06-25T16:02:35.478" v="836" actId="47"/>
        <pc:sldMkLst>
          <pc:docMk/>
          <pc:sldMk cId="1202151160" sldId="2147483217"/>
        </pc:sldMkLst>
      </pc:sldChg>
      <pc:sldChg chg="add del">
        <pc:chgData name="Anastasia Biel" userId="4969d011-70ee-4a2f-96d4-7d7d40a4c8e7" providerId="ADAL" clId="{36EF57FF-0A98-4C59-BB6D-F55E62D4ED1F}" dt="2025-06-25T16:02:35.478" v="836" actId="47"/>
        <pc:sldMkLst>
          <pc:docMk/>
          <pc:sldMk cId="895649917" sldId="2147483218"/>
        </pc:sldMkLst>
      </pc:sldChg>
      <pc:sldChg chg="add del">
        <pc:chgData name="Anastasia Biel" userId="4969d011-70ee-4a2f-96d4-7d7d40a4c8e7" providerId="ADAL" clId="{36EF57FF-0A98-4C59-BB6D-F55E62D4ED1F}" dt="2025-06-25T16:02:35.478" v="836" actId="47"/>
        <pc:sldMkLst>
          <pc:docMk/>
          <pc:sldMk cId="1345808668" sldId="2147483219"/>
        </pc:sldMkLst>
      </pc:sldChg>
      <pc:sldMasterChg chg="addSp modSp delSldLayout modSldLayout">
        <pc:chgData name="Anastasia Biel" userId="4969d011-70ee-4a2f-96d4-7d7d40a4c8e7" providerId="ADAL" clId="{36EF57FF-0A98-4C59-BB6D-F55E62D4ED1F}" dt="2025-06-25T16:02:35.478" v="836" actId="47"/>
        <pc:sldMasterMkLst>
          <pc:docMk/>
          <pc:sldMasterMk cId="4197159848" sldId="2147483757"/>
        </pc:sldMasterMkLst>
        <pc:spChg chg="add mod">
          <ac:chgData name="Anastasia Biel" userId="4969d011-70ee-4a2f-96d4-7d7d40a4c8e7" providerId="ADAL" clId="{36EF57FF-0A98-4C59-BB6D-F55E62D4ED1F}" dt="2025-06-25T13:21:25.075" v="197"/>
          <ac:spMkLst>
            <pc:docMk/>
            <pc:sldMasterMk cId="4197159848" sldId="2147483757"/>
            <ac:spMk id="4" creationId="{CD935185-99D3-2477-E730-711F22FFA171}"/>
          </ac:spMkLst>
        </pc:spChg>
        <pc:sldLayoutChg chg="addSp modSp">
          <pc:chgData name="Anastasia Biel" userId="4969d011-70ee-4a2f-96d4-7d7d40a4c8e7" providerId="ADAL" clId="{36EF57FF-0A98-4C59-BB6D-F55E62D4ED1F}" dt="2025-06-25T13:21:31.341" v="198"/>
          <pc:sldLayoutMkLst>
            <pc:docMk/>
            <pc:sldMasterMk cId="4197159848" sldId="2147483757"/>
            <pc:sldLayoutMk cId="1491301248" sldId="2147483788"/>
          </pc:sldLayoutMkLst>
          <pc:spChg chg="add mod">
            <ac:chgData name="Anastasia Biel" userId="4969d011-70ee-4a2f-96d4-7d7d40a4c8e7" providerId="ADAL" clId="{36EF57FF-0A98-4C59-BB6D-F55E62D4ED1F}" dt="2025-06-25T13:21:31.341" v="198"/>
            <ac:spMkLst>
              <pc:docMk/>
              <pc:sldMasterMk cId="4197159848" sldId="2147483757"/>
              <pc:sldLayoutMk cId="1491301248" sldId="2147483788"/>
              <ac:spMk id="4" creationId="{1534D518-C0FF-9C95-5C99-A92EDF8E0FB6}"/>
            </ac:spMkLst>
          </pc:spChg>
        </pc:sldLayoutChg>
        <pc:sldLayoutChg chg="addSp modSp">
          <pc:chgData name="Anastasia Biel" userId="4969d011-70ee-4a2f-96d4-7d7d40a4c8e7" providerId="ADAL" clId="{36EF57FF-0A98-4C59-BB6D-F55E62D4ED1F}" dt="2025-06-25T13:21:33.725" v="199"/>
          <pc:sldLayoutMkLst>
            <pc:docMk/>
            <pc:sldMasterMk cId="4197159848" sldId="2147483757"/>
            <pc:sldLayoutMk cId="3548304431" sldId="2147483789"/>
          </pc:sldLayoutMkLst>
          <pc:spChg chg="add mod">
            <ac:chgData name="Anastasia Biel" userId="4969d011-70ee-4a2f-96d4-7d7d40a4c8e7" providerId="ADAL" clId="{36EF57FF-0A98-4C59-BB6D-F55E62D4ED1F}" dt="2025-06-25T13:21:33.725" v="199"/>
            <ac:spMkLst>
              <pc:docMk/>
              <pc:sldMasterMk cId="4197159848" sldId="2147483757"/>
              <pc:sldLayoutMk cId="3548304431" sldId="2147483789"/>
              <ac:spMk id="4" creationId="{73DDF3F5-9BD0-3F65-E9F6-095B24D35554}"/>
            </ac:spMkLst>
          </pc:spChg>
        </pc:sldLayoutChg>
        <pc:sldLayoutChg chg="addSp modSp">
          <pc:chgData name="Anastasia Biel" userId="4969d011-70ee-4a2f-96d4-7d7d40a4c8e7" providerId="ADAL" clId="{36EF57FF-0A98-4C59-BB6D-F55E62D4ED1F}" dt="2025-06-25T13:21:35.324" v="200"/>
          <pc:sldLayoutMkLst>
            <pc:docMk/>
            <pc:sldMasterMk cId="4197159848" sldId="2147483757"/>
            <pc:sldLayoutMk cId="216709602" sldId="2147483790"/>
          </pc:sldLayoutMkLst>
          <pc:spChg chg="add mod">
            <ac:chgData name="Anastasia Biel" userId="4969d011-70ee-4a2f-96d4-7d7d40a4c8e7" providerId="ADAL" clId="{36EF57FF-0A98-4C59-BB6D-F55E62D4ED1F}" dt="2025-06-25T13:21:35.324" v="200"/>
            <ac:spMkLst>
              <pc:docMk/>
              <pc:sldMasterMk cId="4197159848" sldId="2147483757"/>
              <pc:sldLayoutMk cId="216709602" sldId="2147483790"/>
              <ac:spMk id="3" creationId="{C14BB91C-5077-2F0B-DC56-A69917ADD427}"/>
            </ac:spMkLst>
          </pc:spChg>
        </pc:sldLayoutChg>
        <pc:sldLayoutChg chg="del">
          <pc:chgData name="Anastasia Biel" userId="4969d011-70ee-4a2f-96d4-7d7d40a4c8e7" providerId="ADAL" clId="{36EF57FF-0A98-4C59-BB6D-F55E62D4ED1F}" dt="2025-06-25T12:57:51.099" v="4" actId="47"/>
          <pc:sldLayoutMkLst>
            <pc:docMk/>
            <pc:sldMasterMk cId="4197159848" sldId="2147483757"/>
            <pc:sldLayoutMk cId="1224417939" sldId="2147484196"/>
          </pc:sldLayoutMkLst>
        </pc:sldLayoutChg>
        <pc:sldLayoutChg chg="del">
          <pc:chgData name="Anastasia Biel" userId="4969d011-70ee-4a2f-96d4-7d7d40a4c8e7" providerId="ADAL" clId="{36EF57FF-0A98-4C59-BB6D-F55E62D4ED1F}" dt="2025-06-25T16:02:35.478" v="836" actId="47"/>
          <pc:sldLayoutMkLst>
            <pc:docMk/>
            <pc:sldMasterMk cId="4197159848" sldId="2147483757"/>
            <pc:sldLayoutMk cId="566514597" sldId="2147484218"/>
          </pc:sldLayoutMkLst>
        </pc:sldLayoutChg>
        <pc:sldLayoutChg chg="del">
          <pc:chgData name="Anastasia Biel" userId="4969d011-70ee-4a2f-96d4-7d7d40a4c8e7" providerId="ADAL" clId="{36EF57FF-0A98-4C59-BB6D-F55E62D4ED1F}" dt="2025-06-25T16:02:35.478" v="836" actId="47"/>
          <pc:sldLayoutMkLst>
            <pc:docMk/>
            <pc:sldMasterMk cId="4197159848" sldId="2147483757"/>
            <pc:sldLayoutMk cId="557530783" sldId="2147484219"/>
          </pc:sldLayoutMkLst>
        </pc:sldLayoutChg>
        <pc:sldLayoutChg chg="del">
          <pc:chgData name="Anastasia Biel" userId="4969d011-70ee-4a2f-96d4-7d7d40a4c8e7" providerId="ADAL" clId="{36EF57FF-0A98-4C59-BB6D-F55E62D4ED1F}" dt="2025-06-25T16:02:35.478" v="836" actId="47"/>
          <pc:sldLayoutMkLst>
            <pc:docMk/>
            <pc:sldMasterMk cId="4197159848" sldId="2147483757"/>
            <pc:sldLayoutMk cId="2854388097" sldId="2147484220"/>
          </pc:sldLayoutMkLst>
        </pc:sldLayoutChg>
        <pc:sldLayoutChg chg="del">
          <pc:chgData name="Anastasia Biel" userId="4969d011-70ee-4a2f-96d4-7d7d40a4c8e7" providerId="ADAL" clId="{36EF57FF-0A98-4C59-BB6D-F55E62D4ED1F}" dt="2025-06-25T16:02:35.478" v="836" actId="47"/>
          <pc:sldLayoutMkLst>
            <pc:docMk/>
            <pc:sldMasterMk cId="4197159848" sldId="2147483757"/>
            <pc:sldLayoutMk cId="291728452" sldId="2147484221"/>
          </pc:sldLayoutMkLst>
        </pc:sldLayoutChg>
        <pc:sldLayoutChg chg="del">
          <pc:chgData name="Anastasia Biel" userId="4969d011-70ee-4a2f-96d4-7d7d40a4c8e7" providerId="ADAL" clId="{36EF57FF-0A98-4C59-BB6D-F55E62D4ED1F}" dt="2025-06-25T16:02:35.478" v="836" actId="47"/>
          <pc:sldLayoutMkLst>
            <pc:docMk/>
            <pc:sldMasterMk cId="4197159848" sldId="2147483757"/>
            <pc:sldLayoutMk cId="1344531762" sldId="2147484222"/>
          </pc:sldLayoutMkLst>
        </pc:sldLayoutChg>
        <pc:sldLayoutChg chg="del">
          <pc:chgData name="Anastasia Biel" userId="4969d011-70ee-4a2f-96d4-7d7d40a4c8e7" providerId="ADAL" clId="{36EF57FF-0A98-4C59-BB6D-F55E62D4ED1F}" dt="2025-06-25T16:02:35.478" v="836" actId="47"/>
          <pc:sldLayoutMkLst>
            <pc:docMk/>
            <pc:sldMasterMk cId="4197159848" sldId="2147483757"/>
            <pc:sldLayoutMk cId="731641906" sldId="2147484223"/>
          </pc:sldLayoutMkLst>
        </pc:sldLayoutChg>
        <pc:sldLayoutChg chg="del">
          <pc:chgData name="Anastasia Biel" userId="4969d011-70ee-4a2f-96d4-7d7d40a4c8e7" providerId="ADAL" clId="{36EF57FF-0A98-4C59-BB6D-F55E62D4ED1F}" dt="2025-06-25T16:02:35.478" v="836" actId="47"/>
          <pc:sldLayoutMkLst>
            <pc:docMk/>
            <pc:sldMasterMk cId="4197159848" sldId="2147483757"/>
            <pc:sldLayoutMk cId="2970781619" sldId="2147484224"/>
          </pc:sldLayoutMkLst>
        </pc:sldLayoutChg>
        <pc:sldLayoutChg chg="del">
          <pc:chgData name="Anastasia Biel" userId="4969d011-70ee-4a2f-96d4-7d7d40a4c8e7" providerId="ADAL" clId="{36EF57FF-0A98-4C59-BB6D-F55E62D4ED1F}" dt="2025-06-25T16:02:35.478" v="836" actId="47"/>
          <pc:sldLayoutMkLst>
            <pc:docMk/>
            <pc:sldMasterMk cId="4197159848" sldId="2147483757"/>
            <pc:sldLayoutMk cId="58453764" sldId="2147484225"/>
          </pc:sldLayoutMkLst>
        </pc:sldLayoutChg>
        <pc:sldLayoutChg chg="del">
          <pc:chgData name="Anastasia Biel" userId="4969d011-70ee-4a2f-96d4-7d7d40a4c8e7" providerId="ADAL" clId="{36EF57FF-0A98-4C59-BB6D-F55E62D4ED1F}" dt="2025-06-25T16:02:35.478" v="836" actId="47"/>
          <pc:sldLayoutMkLst>
            <pc:docMk/>
            <pc:sldMasterMk cId="4197159848" sldId="2147483757"/>
            <pc:sldLayoutMk cId="876021720" sldId="2147484226"/>
          </pc:sldLayoutMkLst>
        </pc:sldLayoutChg>
        <pc:sldLayoutChg chg="del">
          <pc:chgData name="Anastasia Biel" userId="4969d011-70ee-4a2f-96d4-7d7d40a4c8e7" providerId="ADAL" clId="{36EF57FF-0A98-4C59-BB6D-F55E62D4ED1F}" dt="2025-06-25T16:02:35.478" v="836" actId="47"/>
          <pc:sldLayoutMkLst>
            <pc:docMk/>
            <pc:sldMasterMk cId="4197159848" sldId="2147483757"/>
            <pc:sldLayoutMk cId="3598227439" sldId="2147484227"/>
          </pc:sldLayoutMkLst>
        </pc:sldLayoutChg>
        <pc:sldLayoutChg chg="del">
          <pc:chgData name="Anastasia Biel" userId="4969d011-70ee-4a2f-96d4-7d7d40a4c8e7" providerId="ADAL" clId="{36EF57FF-0A98-4C59-BB6D-F55E62D4ED1F}" dt="2025-06-25T16:02:35.478" v="836" actId="47"/>
          <pc:sldLayoutMkLst>
            <pc:docMk/>
            <pc:sldMasterMk cId="4197159848" sldId="2147483757"/>
            <pc:sldLayoutMk cId="4175067049" sldId="2147484228"/>
          </pc:sldLayoutMkLst>
        </pc:sldLayoutChg>
        <pc:sldLayoutChg chg="del">
          <pc:chgData name="Anastasia Biel" userId="4969d011-70ee-4a2f-96d4-7d7d40a4c8e7" providerId="ADAL" clId="{36EF57FF-0A98-4C59-BB6D-F55E62D4ED1F}" dt="2025-06-25T16:02:35.478" v="836" actId="47"/>
          <pc:sldLayoutMkLst>
            <pc:docMk/>
            <pc:sldMasterMk cId="4197159848" sldId="2147483757"/>
            <pc:sldLayoutMk cId="1715506162" sldId="2147484229"/>
          </pc:sldLayoutMkLst>
        </pc:sldLayoutChg>
        <pc:sldLayoutChg chg="del">
          <pc:chgData name="Anastasia Biel" userId="4969d011-70ee-4a2f-96d4-7d7d40a4c8e7" providerId="ADAL" clId="{36EF57FF-0A98-4C59-BB6D-F55E62D4ED1F}" dt="2025-06-25T16:02:35.478" v="836" actId="47"/>
          <pc:sldLayoutMkLst>
            <pc:docMk/>
            <pc:sldMasterMk cId="4197159848" sldId="2147483757"/>
            <pc:sldLayoutMk cId="2970585271" sldId="2147484232"/>
          </pc:sldLayoutMkLst>
        </pc:sldLayoutChg>
        <pc:sldLayoutChg chg="del">
          <pc:chgData name="Anastasia Biel" userId="4969d011-70ee-4a2f-96d4-7d7d40a4c8e7" providerId="ADAL" clId="{36EF57FF-0A98-4C59-BB6D-F55E62D4ED1F}" dt="2025-06-25T16:02:35.478" v="836" actId="47"/>
          <pc:sldLayoutMkLst>
            <pc:docMk/>
            <pc:sldMasterMk cId="4197159848" sldId="2147483757"/>
            <pc:sldLayoutMk cId="2338783629" sldId="2147484233"/>
          </pc:sldLayoutMkLst>
        </pc:sldLayoutChg>
        <pc:sldLayoutChg chg="del">
          <pc:chgData name="Anastasia Biel" userId="4969d011-70ee-4a2f-96d4-7d7d40a4c8e7" providerId="ADAL" clId="{36EF57FF-0A98-4C59-BB6D-F55E62D4ED1F}" dt="2025-06-25T16:02:35.478" v="836" actId="47"/>
          <pc:sldLayoutMkLst>
            <pc:docMk/>
            <pc:sldMasterMk cId="4197159848" sldId="2147483757"/>
            <pc:sldLayoutMk cId="1062175537" sldId="2147484234"/>
          </pc:sldLayoutMkLst>
        </pc:sldLayoutChg>
        <pc:sldLayoutChg chg="del">
          <pc:chgData name="Anastasia Biel" userId="4969d011-70ee-4a2f-96d4-7d7d40a4c8e7" providerId="ADAL" clId="{36EF57FF-0A98-4C59-BB6D-F55E62D4ED1F}" dt="2025-06-25T16:02:35.478" v="836" actId="47"/>
          <pc:sldLayoutMkLst>
            <pc:docMk/>
            <pc:sldMasterMk cId="4197159848" sldId="2147483757"/>
            <pc:sldLayoutMk cId="1378524774" sldId="2147484235"/>
          </pc:sldLayoutMkLst>
        </pc:sldLayoutChg>
        <pc:sldLayoutChg chg="del">
          <pc:chgData name="Anastasia Biel" userId="4969d011-70ee-4a2f-96d4-7d7d40a4c8e7" providerId="ADAL" clId="{36EF57FF-0A98-4C59-BB6D-F55E62D4ED1F}" dt="2025-06-25T16:02:35.478" v="836" actId="47"/>
          <pc:sldLayoutMkLst>
            <pc:docMk/>
            <pc:sldMasterMk cId="4197159848" sldId="2147483757"/>
            <pc:sldLayoutMk cId="2979661078" sldId="2147484236"/>
          </pc:sldLayoutMkLst>
        </pc:sldLayoutChg>
        <pc:sldLayoutChg chg="del">
          <pc:chgData name="Anastasia Biel" userId="4969d011-70ee-4a2f-96d4-7d7d40a4c8e7" providerId="ADAL" clId="{36EF57FF-0A98-4C59-BB6D-F55E62D4ED1F}" dt="2025-06-25T16:02:35.478" v="836" actId="47"/>
          <pc:sldLayoutMkLst>
            <pc:docMk/>
            <pc:sldMasterMk cId="4197159848" sldId="2147483757"/>
            <pc:sldLayoutMk cId="2441763594" sldId="2147484237"/>
          </pc:sldLayoutMkLst>
        </pc:sldLayoutChg>
        <pc:sldLayoutChg chg="del">
          <pc:chgData name="Anastasia Biel" userId="4969d011-70ee-4a2f-96d4-7d7d40a4c8e7" providerId="ADAL" clId="{36EF57FF-0A98-4C59-BB6D-F55E62D4ED1F}" dt="2025-06-25T16:02:35.478" v="836" actId="47"/>
          <pc:sldLayoutMkLst>
            <pc:docMk/>
            <pc:sldMasterMk cId="4197159848" sldId="2147483757"/>
            <pc:sldLayoutMk cId="756982307" sldId="2147484238"/>
          </pc:sldLayoutMkLst>
        </pc:sldLayoutChg>
        <pc:sldLayoutChg chg="del">
          <pc:chgData name="Anastasia Biel" userId="4969d011-70ee-4a2f-96d4-7d7d40a4c8e7" providerId="ADAL" clId="{36EF57FF-0A98-4C59-BB6D-F55E62D4ED1F}" dt="2025-06-25T16:02:35.478" v="836" actId="47"/>
          <pc:sldLayoutMkLst>
            <pc:docMk/>
            <pc:sldMasterMk cId="4197159848" sldId="2147483757"/>
            <pc:sldLayoutMk cId="1991472874" sldId="2147484239"/>
          </pc:sldLayoutMkLst>
        </pc:sldLayoutChg>
        <pc:sldLayoutChg chg="del">
          <pc:chgData name="Anastasia Biel" userId="4969d011-70ee-4a2f-96d4-7d7d40a4c8e7" providerId="ADAL" clId="{36EF57FF-0A98-4C59-BB6D-F55E62D4ED1F}" dt="2025-06-25T16:02:35.478" v="836" actId="47"/>
          <pc:sldLayoutMkLst>
            <pc:docMk/>
            <pc:sldMasterMk cId="4197159848" sldId="2147483757"/>
            <pc:sldLayoutMk cId="1236326811" sldId="2147484240"/>
          </pc:sldLayoutMkLst>
        </pc:sldLayoutChg>
        <pc:sldLayoutChg chg="del">
          <pc:chgData name="Anastasia Biel" userId="4969d011-70ee-4a2f-96d4-7d7d40a4c8e7" providerId="ADAL" clId="{36EF57FF-0A98-4C59-BB6D-F55E62D4ED1F}" dt="2025-06-25T16:02:35.478" v="836" actId="47"/>
          <pc:sldLayoutMkLst>
            <pc:docMk/>
            <pc:sldMasterMk cId="4197159848" sldId="2147483757"/>
            <pc:sldLayoutMk cId="714851382" sldId="2147484241"/>
          </pc:sldLayoutMkLst>
        </pc:sldLayoutChg>
        <pc:sldLayoutChg chg="del">
          <pc:chgData name="Anastasia Biel" userId="4969d011-70ee-4a2f-96d4-7d7d40a4c8e7" providerId="ADAL" clId="{36EF57FF-0A98-4C59-BB6D-F55E62D4ED1F}" dt="2025-06-25T16:02:35.478" v="836" actId="47"/>
          <pc:sldLayoutMkLst>
            <pc:docMk/>
            <pc:sldMasterMk cId="4197159848" sldId="2147483757"/>
            <pc:sldLayoutMk cId="2504708505" sldId="2147484242"/>
          </pc:sldLayoutMkLst>
        </pc:sldLayoutChg>
        <pc:sldLayoutChg chg="del">
          <pc:chgData name="Anastasia Biel" userId="4969d011-70ee-4a2f-96d4-7d7d40a4c8e7" providerId="ADAL" clId="{36EF57FF-0A98-4C59-BB6D-F55E62D4ED1F}" dt="2025-06-25T16:02:35.478" v="836" actId="47"/>
          <pc:sldLayoutMkLst>
            <pc:docMk/>
            <pc:sldMasterMk cId="4197159848" sldId="2147483757"/>
            <pc:sldLayoutMk cId="908117837" sldId="2147484243"/>
          </pc:sldLayoutMkLst>
        </pc:sldLayoutChg>
      </pc:sldMasterChg>
      <pc:sldMasterChg chg="add del addSldLayout delSldLayout">
        <pc:chgData name="Anastasia Biel" userId="4969d011-70ee-4a2f-96d4-7d7d40a4c8e7" providerId="ADAL" clId="{36EF57FF-0A98-4C59-BB6D-F55E62D4ED1F}" dt="2025-06-25T13:23:53.841" v="222" actId="700"/>
        <pc:sldMasterMkLst>
          <pc:docMk/>
          <pc:sldMasterMk cId="1733892340" sldId="2147484199"/>
        </pc:sldMasterMkLst>
        <pc:sldLayoutChg chg="add del">
          <pc:chgData name="Anastasia Biel" userId="4969d011-70ee-4a2f-96d4-7d7d40a4c8e7" providerId="ADAL" clId="{36EF57FF-0A98-4C59-BB6D-F55E62D4ED1F}" dt="2025-06-25T13:23:53.841" v="222" actId="700"/>
          <pc:sldLayoutMkLst>
            <pc:docMk/>
            <pc:sldMasterMk cId="1733892340" sldId="2147484199"/>
            <pc:sldLayoutMk cId="517461683" sldId="2147484200"/>
          </pc:sldLayoutMkLst>
        </pc:sldLayoutChg>
        <pc:sldLayoutChg chg="add del">
          <pc:chgData name="Anastasia Biel" userId="4969d011-70ee-4a2f-96d4-7d7d40a4c8e7" providerId="ADAL" clId="{36EF57FF-0A98-4C59-BB6D-F55E62D4ED1F}" dt="2025-06-25T13:23:53.841" v="222" actId="700"/>
          <pc:sldLayoutMkLst>
            <pc:docMk/>
            <pc:sldMasterMk cId="1733892340" sldId="2147484199"/>
            <pc:sldLayoutMk cId="1663177488" sldId="2147484201"/>
          </pc:sldLayoutMkLst>
        </pc:sldLayoutChg>
        <pc:sldLayoutChg chg="add del">
          <pc:chgData name="Anastasia Biel" userId="4969d011-70ee-4a2f-96d4-7d7d40a4c8e7" providerId="ADAL" clId="{36EF57FF-0A98-4C59-BB6D-F55E62D4ED1F}" dt="2025-06-25T13:23:53.841" v="222" actId="700"/>
          <pc:sldLayoutMkLst>
            <pc:docMk/>
            <pc:sldMasterMk cId="1733892340" sldId="2147484199"/>
            <pc:sldLayoutMk cId="3300728142" sldId="2147484202"/>
          </pc:sldLayoutMkLst>
        </pc:sldLayoutChg>
        <pc:sldLayoutChg chg="add del">
          <pc:chgData name="Anastasia Biel" userId="4969d011-70ee-4a2f-96d4-7d7d40a4c8e7" providerId="ADAL" clId="{36EF57FF-0A98-4C59-BB6D-F55E62D4ED1F}" dt="2025-06-25T13:23:53.841" v="222" actId="700"/>
          <pc:sldLayoutMkLst>
            <pc:docMk/>
            <pc:sldMasterMk cId="1733892340" sldId="2147484199"/>
            <pc:sldLayoutMk cId="4044530236" sldId="2147484203"/>
          </pc:sldLayoutMkLst>
        </pc:sldLayoutChg>
        <pc:sldLayoutChg chg="add del">
          <pc:chgData name="Anastasia Biel" userId="4969d011-70ee-4a2f-96d4-7d7d40a4c8e7" providerId="ADAL" clId="{36EF57FF-0A98-4C59-BB6D-F55E62D4ED1F}" dt="2025-06-25T13:23:53.841" v="222" actId="700"/>
          <pc:sldLayoutMkLst>
            <pc:docMk/>
            <pc:sldMasterMk cId="1733892340" sldId="2147484199"/>
            <pc:sldLayoutMk cId="3228960751" sldId="2147484204"/>
          </pc:sldLayoutMkLst>
        </pc:sldLayoutChg>
        <pc:sldLayoutChg chg="add del">
          <pc:chgData name="Anastasia Biel" userId="4969d011-70ee-4a2f-96d4-7d7d40a4c8e7" providerId="ADAL" clId="{36EF57FF-0A98-4C59-BB6D-F55E62D4ED1F}" dt="2025-06-25T13:23:53.841" v="222" actId="700"/>
          <pc:sldLayoutMkLst>
            <pc:docMk/>
            <pc:sldMasterMk cId="1733892340" sldId="2147484199"/>
            <pc:sldLayoutMk cId="2982885658" sldId="2147484205"/>
          </pc:sldLayoutMkLst>
        </pc:sldLayoutChg>
        <pc:sldLayoutChg chg="add del">
          <pc:chgData name="Anastasia Biel" userId="4969d011-70ee-4a2f-96d4-7d7d40a4c8e7" providerId="ADAL" clId="{36EF57FF-0A98-4C59-BB6D-F55E62D4ED1F}" dt="2025-06-25T13:23:53.841" v="222" actId="700"/>
          <pc:sldLayoutMkLst>
            <pc:docMk/>
            <pc:sldMasterMk cId="1733892340" sldId="2147484199"/>
            <pc:sldLayoutMk cId="4080898799" sldId="2147484206"/>
          </pc:sldLayoutMkLst>
        </pc:sldLayoutChg>
        <pc:sldLayoutChg chg="add del">
          <pc:chgData name="Anastasia Biel" userId="4969d011-70ee-4a2f-96d4-7d7d40a4c8e7" providerId="ADAL" clId="{36EF57FF-0A98-4C59-BB6D-F55E62D4ED1F}" dt="2025-06-25T13:23:53.841" v="222" actId="700"/>
          <pc:sldLayoutMkLst>
            <pc:docMk/>
            <pc:sldMasterMk cId="1733892340" sldId="2147484199"/>
            <pc:sldLayoutMk cId="2022095331" sldId="2147484207"/>
          </pc:sldLayoutMkLst>
        </pc:sldLayoutChg>
        <pc:sldLayoutChg chg="add del">
          <pc:chgData name="Anastasia Biel" userId="4969d011-70ee-4a2f-96d4-7d7d40a4c8e7" providerId="ADAL" clId="{36EF57FF-0A98-4C59-BB6D-F55E62D4ED1F}" dt="2025-06-25T13:23:53.841" v="222" actId="700"/>
          <pc:sldLayoutMkLst>
            <pc:docMk/>
            <pc:sldMasterMk cId="1733892340" sldId="2147484199"/>
            <pc:sldLayoutMk cId="2450788112" sldId="2147484208"/>
          </pc:sldLayoutMkLst>
        </pc:sldLayoutChg>
        <pc:sldLayoutChg chg="add del">
          <pc:chgData name="Anastasia Biel" userId="4969d011-70ee-4a2f-96d4-7d7d40a4c8e7" providerId="ADAL" clId="{36EF57FF-0A98-4C59-BB6D-F55E62D4ED1F}" dt="2025-06-25T13:23:53.841" v="222" actId="700"/>
          <pc:sldLayoutMkLst>
            <pc:docMk/>
            <pc:sldMasterMk cId="1733892340" sldId="2147484199"/>
            <pc:sldLayoutMk cId="3099515626" sldId="2147484209"/>
          </pc:sldLayoutMkLst>
        </pc:sldLayoutChg>
        <pc:sldLayoutChg chg="add del">
          <pc:chgData name="Anastasia Biel" userId="4969d011-70ee-4a2f-96d4-7d7d40a4c8e7" providerId="ADAL" clId="{36EF57FF-0A98-4C59-BB6D-F55E62D4ED1F}" dt="2025-06-25T13:23:53.841" v="222" actId="700"/>
          <pc:sldLayoutMkLst>
            <pc:docMk/>
            <pc:sldMasterMk cId="1733892340" sldId="2147484199"/>
            <pc:sldLayoutMk cId="2849096608" sldId="2147484210"/>
          </pc:sldLayoutMkLst>
        </pc:sldLayoutChg>
        <pc:sldLayoutChg chg="add del">
          <pc:chgData name="Anastasia Biel" userId="4969d011-70ee-4a2f-96d4-7d7d40a4c8e7" providerId="ADAL" clId="{36EF57FF-0A98-4C59-BB6D-F55E62D4ED1F}" dt="2025-06-25T13:23:53.841" v="222" actId="700"/>
          <pc:sldLayoutMkLst>
            <pc:docMk/>
            <pc:sldMasterMk cId="1733892340" sldId="2147484199"/>
            <pc:sldLayoutMk cId="407337496" sldId="2147484211"/>
          </pc:sldLayoutMkLst>
        </pc:sldLayoutChg>
        <pc:sldLayoutChg chg="add del">
          <pc:chgData name="Anastasia Biel" userId="4969d011-70ee-4a2f-96d4-7d7d40a4c8e7" providerId="ADAL" clId="{36EF57FF-0A98-4C59-BB6D-F55E62D4ED1F}" dt="2025-06-25T13:23:53.841" v="222" actId="700"/>
          <pc:sldLayoutMkLst>
            <pc:docMk/>
            <pc:sldMasterMk cId="1733892340" sldId="2147484199"/>
            <pc:sldLayoutMk cId="3913328463" sldId="2147484212"/>
          </pc:sldLayoutMkLst>
        </pc:sldLayoutChg>
        <pc:sldLayoutChg chg="add del">
          <pc:chgData name="Anastasia Biel" userId="4969d011-70ee-4a2f-96d4-7d7d40a4c8e7" providerId="ADAL" clId="{36EF57FF-0A98-4C59-BB6D-F55E62D4ED1F}" dt="2025-06-25T13:23:53.841" v="222" actId="700"/>
          <pc:sldLayoutMkLst>
            <pc:docMk/>
            <pc:sldMasterMk cId="1733892340" sldId="2147484199"/>
            <pc:sldLayoutMk cId="1428327600" sldId="2147484213"/>
          </pc:sldLayoutMkLst>
        </pc:sldLayoutChg>
        <pc:sldLayoutChg chg="add del">
          <pc:chgData name="Anastasia Biel" userId="4969d011-70ee-4a2f-96d4-7d7d40a4c8e7" providerId="ADAL" clId="{36EF57FF-0A98-4C59-BB6D-F55E62D4ED1F}" dt="2025-06-25T13:23:53.841" v="222" actId="700"/>
          <pc:sldLayoutMkLst>
            <pc:docMk/>
            <pc:sldMasterMk cId="1733892340" sldId="2147484199"/>
            <pc:sldLayoutMk cId="2805742547" sldId="2147484214"/>
          </pc:sldLayoutMkLst>
        </pc:sldLayoutChg>
        <pc:sldLayoutChg chg="add del">
          <pc:chgData name="Anastasia Biel" userId="4969d011-70ee-4a2f-96d4-7d7d40a4c8e7" providerId="ADAL" clId="{36EF57FF-0A98-4C59-BB6D-F55E62D4ED1F}" dt="2025-06-25T13:23:53.841" v="222" actId="700"/>
          <pc:sldLayoutMkLst>
            <pc:docMk/>
            <pc:sldMasterMk cId="1733892340" sldId="2147484199"/>
            <pc:sldLayoutMk cId="679584841" sldId="2147484215"/>
          </pc:sldLayoutMkLst>
        </pc:sldLayoutChg>
        <pc:sldLayoutChg chg="add del">
          <pc:chgData name="Anastasia Biel" userId="4969d011-70ee-4a2f-96d4-7d7d40a4c8e7" providerId="ADAL" clId="{36EF57FF-0A98-4C59-BB6D-F55E62D4ED1F}" dt="2025-06-25T13:23:53.841" v="222" actId="700"/>
          <pc:sldLayoutMkLst>
            <pc:docMk/>
            <pc:sldMasterMk cId="1733892340" sldId="2147484199"/>
            <pc:sldLayoutMk cId="236608390" sldId="2147484216"/>
          </pc:sldLayoutMkLst>
        </pc:sldLayoutChg>
      </pc:sldMasterChg>
    </pc:docChg>
  </pc:docChgLst>
  <pc:docChgLst>
    <pc:chgData name="Anastasia Biel" userId="S::anastasia.biel@dsm-firmenich.com::4969d011-70ee-4a2f-96d4-7d7d40a4c8e7" providerId="AD" clId="Web-{95A33CF2-2E4F-AC90-AF4D-6E7099E4E36A}"/>
    <pc:docChg chg="addSld delSld">
      <pc:chgData name="Anastasia Biel" userId="S::anastasia.biel@dsm-firmenich.com::4969d011-70ee-4a2f-96d4-7d7d40a4c8e7" providerId="AD" clId="Web-{95A33CF2-2E4F-AC90-AF4D-6E7099E4E36A}" dt="2025-06-26T13:25:30.263" v="1"/>
      <pc:docMkLst>
        <pc:docMk/>
      </pc:docMkLst>
      <pc:sldChg chg="del">
        <pc:chgData name="Anastasia Biel" userId="S::anastasia.biel@dsm-firmenich.com::4969d011-70ee-4a2f-96d4-7d7d40a4c8e7" providerId="AD" clId="Web-{95A33CF2-2E4F-AC90-AF4D-6E7099E4E36A}" dt="2025-06-26T13:25:30.263" v="1"/>
        <pc:sldMkLst>
          <pc:docMk/>
          <pc:sldMk cId="909440020" sldId="389"/>
        </pc:sldMkLst>
      </pc:sldChg>
      <pc:sldChg chg="add">
        <pc:chgData name="Anastasia Biel" userId="S::anastasia.biel@dsm-firmenich.com::4969d011-70ee-4a2f-96d4-7d7d40a4c8e7" providerId="AD" clId="Web-{95A33CF2-2E4F-AC90-AF4D-6E7099E4E36A}" dt="2025-06-26T13:25:27.201" v="0"/>
        <pc:sldMkLst>
          <pc:docMk/>
          <pc:sldMk cId="2560896478" sldId="2147482737"/>
        </pc:sldMkLst>
      </pc:sldChg>
    </pc:docChg>
  </pc:docChgLst>
  <pc:docChgLst>
    <pc:chgData name="Anastasia Biel" userId="S::anastasia.biel@dsm-firmenich.com::4969d011-70ee-4a2f-96d4-7d7d40a4c8e7" providerId="AD" clId="Web-{E3A95D76-14A0-31D8-EF66-DC57979796CE}"/>
    <pc:docChg chg="modSld">
      <pc:chgData name="Anastasia Biel" userId="S::anastasia.biel@dsm-firmenich.com::4969d011-70ee-4a2f-96d4-7d7d40a4c8e7" providerId="AD" clId="Web-{E3A95D76-14A0-31D8-EF66-DC57979796CE}" dt="2025-06-30T12:51:29.647" v="0"/>
      <pc:docMkLst>
        <pc:docMk/>
      </pc:docMkLst>
      <pc:sldChg chg="addSp modSp">
        <pc:chgData name="Anastasia Biel" userId="S::anastasia.biel@dsm-firmenich.com::4969d011-70ee-4a2f-96d4-7d7d40a4c8e7" providerId="AD" clId="Web-{E3A95D76-14A0-31D8-EF66-DC57979796CE}" dt="2025-06-30T12:51:29.647" v="0"/>
        <pc:sldMkLst>
          <pc:docMk/>
          <pc:sldMk cId="127487111" sldId="267"/>
        </pc:sldMkLst>
      </pc:sldChg>
    </pc:docChg>
  </pc:docChgLst>
  <pc:docChgLst>
    <pc:chgData name="Anastasia Biel" userId="S::anastasia.biel@dsm-firmenich.com::4969d011-70ee-4a2f-96d4-7d7d40a4c8e7" providerId="AD" clId="Web-{F4D813C3-976E-BD5F-5F32-F8AF225F1C87}"/>
    <pc:docChg chg="modSld">
      <pc:chgData name="Anastasia Biel" userId="S::anastasia.biel@dsm-firmenich.com::4969d011-70ee-4a2f-96d4-7d7d40a4c8e7" providerId="AD" clId="Web-{F4D813C3-976E-BD5F-5F32-F8AF225F1C87}" dt="2025-06-30T12:52:47.258" v="3" actId="1076"/>
      <pc:docMkLst>
        <pc:docMk/>
      </pc:docMkLst>
      <pc:sldChg chg="addSp delSp modSp">
        <pc:chgData name="Anastasia Biel" userId="S::anastasia.biel@dsm-firmenich.com::4969d011-70ee-4a2f-96d4-7d7d40a4c8e7" providerId="AD" clId="Web-{F4D813C3-976E-BD5F-5F32-F8AF225F1C87}" dt="2025-06-30T12:52:47.258" v="3" actId="1076"/>
        <pc:sldMkLst>
          <pc:docMk/>
          <pc:sldMk cId="127487111" sldId="267"/>
        </pc:sldMkLst>
        <pc:spChg chg="mod">
          <ac:chgData name="Anastasia Biel" userId="S::anastasia.biel@dsm-firmenich.com::4969d011-70ee-4a2f-96d4-7d7d40a4c8e7" providerId="AD" clId="Web-{F4D813C3-976E-BD5F-5F32-F8AF225F1C87}" dt="2025-06-30T12:52:47.258" v="3" actId="1076"/>
          <ac:spMkLst>
            <pc:docMk/>
            <pc:sldMk cId="127487111" sldId="267"/>
            <ac:spMk id="4" creationId="{F9955B6E-33B5-D98E-3D9C-0E1B709E7BEC}"/>
          </ac:spMkLst>
        </pc:spChg>
      </pc:sldChg>
    </pc:docChg>
  </pc:docChgLst>
  <pc:docChgLst>
    <pc:chgData name="Marie-Sophie Meisinger" userId="286e1ad8-c636-4702-a91e-982a33a1b0e7" providerId="ADAL" clId="{261074CB-7703-4F8D-9FD7-51DD550A2541}"/>
    <pc:docChg chg="custSel modSld">
      <pc:chgData name="Marie-Sophie Meisinger" userId="286e1ad8-c636-4702-a91e-982a33a1b0e7" providerId="ADAL" clId="{261074CB-7703-4F8D-9FD7-51DD550A2541}" dt="2025-07-29T15:01:18.481" v="66" actId="20577"/>
      <pc:docMkLst>
        <pc:docMk/>
      </pc:docMkLst>
      <pc:sldChg chg="modNotesTx">
        <pc:chgData name="Marie-Sophie Meisinger" userId="286e1ad8-c636-4702-a91e-982a33a1b0e7" providerId="ADAL" clId="{261074CB-7703-4F8D-9FD7-51DD550A2541}" dt="2025-07-29T14:59:21.563" v="16" actId="20577"/>
        <pc:sldMkLst>
          <pc:docMk/>
          <pc:sldMk cId="2194077127" sldId="282"/>
        </pc:sldMkLst>
      </pc:sldChg>
      <pc:sldChg chg="modNotesTx">
        <pc:chgData name="Marie-Sophie Meisinger" userId="286e1ad8-c636-4702-a91e-982a33a1b0e7" providerId="ADAL" clId="{261074CB-7703-4F8D-9FD7-51DD550A2541}" dt="2025-07-29T14:58:48.985" v="2" actId="20577"/>
        <pc:sldMkLst>
          <pc:docMk/>
          <pc:sldMk cId="3507924586" sldId="396"/>
        </pc:sldMkLst>
      </pc:sldChg>
      <pc:sldChg chg="modNotesTx">
        <pc:chgData name="Marie-Sophie Meisinger" userId="286e1ad8-c636-4702-a91e-982a33a1b0e7" providerId="ADAL" clId="{261074CB-7703-4F8D-9FD7-51DD550A2541}" dt="2025-07-29T14:59:41.162" v="29" actId="33524"/>
        <pc:sldMkLst>
          <pc:docMk/>
          <pc:sldMk cId="1887717199" sldId="399"/>
        </pc:sldMkLst>
      </pc:sldChg>
      <pc:sldChg chg="modNotesTx">
        <pc:chgData name="Marie-Sophie Meisinger" userId="286e1ad8-c636-4702-a91e-982a33a1b0e7" providerId="ADAL" clId="{261074CB-7703-4F8D-9FD7-51DD550A2541}" dt="2025-07-29T14:59:59.700" v="40" actId="20577"/>
        <pc:sldMkLst>
          <pc:docMk/>
          <pc:sldMk cId="2045000910" sldId="400"/>
        </pc:sldMkLst>
      </pc:sldChg>
      <pc:sldChg chg="modNotesTx">
        <pc:chgData name="Marie-Sophie Meisinger" userId="286e1ad8-c636-4702-a91e-982a33a1b0e7" providerId="ADAL" clId="{261074CB-7703-4F8D-9FD7-51DD550A2541}" dt="2025-07-29T15:00:23.348" v="48" actId="20577"/>
        <pc:sldMkLst>
          <pc:docMk/>
          <pc:sldMk cId="2749168813" sldId="401"/>
        </pc:sldMkLst>
      </pc:sldChg>
      <pc:sldChg chg="modNotesTx">
        <pc:chgData name="Marie-Sophie Meisinger" userId="286e1ad8-c636-4702-a91e-982a33a1b0e7" providerId="ADAL" clId="{261074CB-7703-4F8D-9FD7-51DD550A2541}" dt="2025-07-29T15:00:43.387" v="60" actId="20577"/>
        <pc:sldMkLst>
          <pc:docMk/>
          <pc:sldMk cId="1122615030" sldId="403"/>
        </pc:sldMkLst>
      </pc:sldChg>
      <pc:sldChg chg="modNotesTx">
        <pc:chgData name="Marie-Sophie Meisinger" userId="286e1ad8-c636-4702-a91e-982a33a1b0e7" providerId="ADAL" clId="{261074CB-7703-4F8D-9FD7-51DD550A2541}" dt="2025-07-29T15:00:49.538" v="63" actId="20577"/>
        <pc:sldMkLst>
          <pc:docMk/>
          <pc:sldMk cId="1484979220" sldId="404"/>
        </pc:sldMkLst>
      </pc:sldChg>
      <pc:sldChg chg="modNotesTx">
        <pc:chgData name="Marie-Sophie Meisinger" userId="286e1ad8-c636-4702-a91e-982a33a1b0e7" providerId="ADAL" clId="{261074CB-7703-4F8D-9FD7-51DD550A2541}" dt="2025-07-29T15:01:18.481" v="66" actId="20577"/>
        <pc:sldMkLst>
          <pc:docMk/>
          <pc:sldMk cId="1983384883" sldId="405"/>
        </pc:sldMkLst>
      </pc:sldChg>
      <pc:sldChg chg="modNotesTx">
        <pc:chgData name="Marie-Sophie Meisinger" userId="286e1ad8-c636-4702-a91e-982a33a1b0e7" providerId="ADAL" clId="{261074CB-7703-4F8D-9FD7-51DD550A2541}" dt="2025-07-29T15:00:32.014" v="54" actId="20577"/>
        <pc:sldMkLst>
          <pc:docMk/>
          <pc:sldMk cId="295392081" sldId="2134808139"/>
        </pc:sldMkLst>
      </pc:sldChg>
      <pc:sldChg chg="modNotesTx">
        <pc:chgData name="Marie-Sophie Meisinger" userId="286e1ad8-c636-4702-a91e-982a33a1b0e7" providerId="ADAL" clId="{261074CB-7703-4F8D-9FD7-51DD550A2541}" dt="2025-07-29T14:59:01.255" v="3" actId="33524"/>
        <pc:sldMkLst>
          <pc:docMk/>
          <pc:sldMk cId="2560896478" sldId="2147482737"/>
        </pc:sldMkLst>
      </pc:sldChg>
    </pc:docChg>
  </pc:docChgLst>
  <pc:docChgLst>
    <pc:chgData name="Anastasia Biel" userId="4969d011-70ee-4a2f-96d4-7d7d40a4c8e7" providerId="ADAL" clId="{870E09D9-FF0D-4388-9BCE-39058B3388F2}"/>
    <pc:docChg chg="custSel modSld">
      <pc:chgData name="Anastasia Biel" userId="4969d011-70ee-4a2f-96d4-7d7d40a4c8e7" providerId="ADAL" clId="{870E09D9-FF0D-4388-9BCE-39058B3388F2}" dt="2025-06-30T12:52:17.202" v="1" actId="478"/>
      <pc:docMkLst>
        <pc:docMk/>
      </pc:docMkLst>
      <pc:sldChg chg="addSp delSp modSp mod">
        <pc:chgData name="Anastasia Biel" userId="4969d011-70ee-4a2f-96d4-7d7d40a4c8e7" providerId="ADAL" clId="{870E09D9-FF0D-4388-9BCE-39058B3388F2}" dt="2025-06-30T12:52:17.202" v="1" actId="478"/>
        <pc:sldMkLst>
          <pc:docMk/>
          <pc:sldMk cId="127487111" sldId="267"/>
        </pc:sldMkLst>
        <pc:spChg chg="add mod">
          <ac:chgData name="Anastasia Biel" userId="4969d011-70ee-4a2f-96d4-7d7d40a4c8e7" providerId="ADAL" clId="{870E09D9-FF0D-4388-9BCE-39058B3388F2}" dt="2025-06-30T12:52:12.861" v="0"/>
          <ac:spMkLst>
            <pc:docMk/>
            <pc:sldMk cId="127487111" sldId="267"/>
            <ac:spMk id="4" creationId="{F9955B6E-33B5-D98E-3D9C-0E1B709E7BEC}"/>
          </ac:spMkLst>
        </pc:spChg>
      </pc:sldChg>
    </pc:docChg>
  </pc:docChgLst>
  <pc:docChgLst>
    <pc:chgData name="Anastasia Biel" userId="S::anastasia.biel@dsm-firmenich.com::4969d011-70ee-4a2f-96d4-7d7d40a4c8e7" providerId="AD" clId="Web-{4474B9C8-98E1-2377-5A3F-FFAFCD9FA2A4}"/>
    <pc:docChg chg="modSld">
      <pc:chgData name="Anastasia Biel" userId="S::anastasia.biel@dsm-firmenich.com::4969d011-70ee-4a2f-96d4-7d7d40a4c8e7" providerId="AD" clId="Web-{4474B9C8-98E1-2377-5A3F-FFAFCD9FA2A4}" dt="2025-06-26T06:54:17.199" v="2"/>
      <pc:docMkLst>
        <pc:docMk/>
      </pc:docMkLst>
      <pc:sldChg chg="addSp delSp modSp mod modClrScheme chgLayout">
        <pc:chgData name="Anastasia Biel" userId="S::anastasia.biel@dsm-firmenich.com::4969d011-70ee-4a2f-96d4-7d7d40a4c8e7" providerId="AD" clId="Web-{4474B9C8-98E1-2377-5A3F-FFAFCD9FA2A4}" dt="2025-06-26T06:54:17.199" v="2"/>
        <pc:sldMkLst>
          <pc:docMk/>
          <pc:sldMk cId="3104203031" sldId="2147482724"/>
        </pc:sldMkLst>
        <pc:spChg chg="mod ord">
          <ac:chgData name="Anastasia Biel" userId="S::anastasia.biel@dsm-firmenich.com::4969d011-70ee-4a2f-96d4-7d7d40a4c8e7" providerId="AD" clId="Web-{4474B9C8-98E1-2377-5A3F-FFAFCD9FA2A4}" dt="2025-06-26T06:54:11.762" v="0"/>
          <ac:spMkLst>
            <pc:docMk/>
            <pc:sldMk cId="3104203031" sldId="2147482724"/>
            <ac:spMk id="4" creationId="{4CF96339-F443-8A4F-A609-A778AF3A8A80}"/>
          </ac:spMkLst>
        </pc:spChg>
        <pc:picChg chg="mod ord">
          <ac:chgData name="Anastasia Biel" userId="S::anastasia.biel@dsm-firmenich.com::4969d011-70ee-4a2f-96d4-7d7d40a4c8e7" providerId="AD" clId="Web-{4474B9C8-98E1-2377-5A3F-FFAFCD9FA2A4}" dt="2025-06-26T06:54:11.762" v="0"/>
          <ac:picMkLst>
            <pc:docMk/>
            <pc:sldMk cId="3104203031" sldId="2147482724"/>
            <ac:picMk id="12" creationId="{57AA6D51-E04B-1858-51C2-D39EACA886FC}"/>
          </ac:picMkLst>
        </pc:picChg>
      </pc:sldChg>
    </pc:docChg>
  </pc:docChgLst>
  <pc:docChgLst>
    <pc:chgData name="Anastasia Biel" userId="S::anastasia.biel@dsm-firmenich.com::4969d011-70ee-4a2f-96d4-7d7d40a4c8e7" providerId="AD" clId="Web-{ED726F6F-D954-3D82-A200-BE66BCE38651}"/>
    <pc:docChg chg="modSld">
      <pc:chgData name="Anastasia Biel" userId="S::anastasia.biel@dsm-firmenich.com::4969d011-70ee-4a2f-96d4-7d7d40a4c8e7" providerId="AD" clId="Web-{ED726F6F-D954-3D82-A200-BE66BCE38651}" dt="2025-06-30T12:51:47.587" v="0"/>
      <pc:docMkLst>
        <pc:docMk/>
      </pc:docMkLst>
      <pc:sldChg chg="delSp">
        <pc:chgData name="Anastasia Biel" userId="S::anastasia.biel@dsm-firmenich.com::4969d011-70ee-4a2f-96d4-7d7d40a4c8e7" providerId="AD" clId="Web-{ED726F6F-D954-3D82-A200-BE66BCE38651}" dt="2025-06-30T12:51:47.587" v="0"/>
        <pc:sldMkLst>
          <pc:docMk/>
          <pc:sldMk cId="127487111" sldId="267"/>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Classeur1"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dsm1234-my.sharepoint.com/personal/mathieu_moulin_dsm-firmenich_com/Documents/1.%20Global%20Marketing/SKincare/Rebranding%20materials/PEPHACTIVE_WGSN_Mar2025.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en-GB" sz="1400" b="0" i="0" u="none" strike="noStrike" kern="1200" spc="0" baseline="0" noProof="0">
                <a:solidFill>
                  <a:schemeClr val="tx1">
                    <a:lumMod val="65000"/>
                    <a:lumOff val="35000"/>
                  </a:schemeClr>
                </a:solidFill>
                <a:latin typeface="+mn-lt"/>
                <a:ea typeface="+mn-ea"/>
                <a:cs typeface="+mn-cs"/>
              </a:defRPr>
            </a:pPr>
            <a:r>
              <a:rPr lang="fr-FR" sz="1200" b="1" err="1">
                <a:solidFill>
                  <a:schemeClr val="tx1"/>
                </a:solidFill>
              </a:rPr>
              <a:t>Skincare</a:t>
            </a:r>
            <a:r>
              <a:rPr lang="fr-FR" sz="1200" b="1">
                <a:solidFill>
                  <a:schemeClr val="tx1"/>
                </a:solidFill>
              </a:rPr>
              <a:t> vs make-up </a:t>
            </a:r>
            <a:r>
              <a:rPr lang="fr-FR" sz="1200" b="1" err="1">
                <a:solidFill>
                  <a:schemeClr val="tx1"/>
                </a:solidFill>
              </a:rPr>
              <a:t>products</a:t>
            </a:r>
            <a:endParaRPr lang="fr-FR" sz="1200" b="1">
              <a:solidFill>
                <a:schemeClr val="tx1"/>
              </a:solidFill>
            </a:endParaRPr>
          </a:p>
        </c:rich>
      </c:tx>
      <c:overlay val="0"/>
      <c:spPr>
        <a:noFill/>
        <a:ln>
          <a:noFill/>
        </a:ln>
        <a:effectLst/>
      </c:spPr>
      <c:txPr>
        <a:bodyPr rot="0" spcFirstLastPara="1" vertOverflow="ellipsis" vert="horz" wrap="square" anchor="ctr" anchorCtr="1"/>
        <a:lstStyle/>
        <a:p>
          <a:pPr>
            <a:defRPr lang="en-GB" sz="1400" b="0" i="0" u="none" strike="noStrike" kern="1200" spc="0" baseline="0" noProof="0">
              <a:solidFill>
                <a:schemeClr val="tx1">
                  <a:lumMod val="65000"/>
                  <a:lumOff val="35000"/>
                </a:schemeClr>
              </a:solidFill>
              <a:latin typeface="+mn-lt"/>
              <a:ea typeface="+mn-ea"/>
              <a:cs typeface="+mn-cs"/>
            </a:defRPr>
          </a:pPr>
          <a:endParaRPr lang="fr-FR"/>
        </a:p>
      </c:txPr>
    </c:title>
    <c:autoTitleDeleted val="0"/>
    <c:plotArea>
      <c:layout/>
      <c:lineChart>
        <c:grouping val="standard"/>
        <c:varyColors val="0"/>
        <c:ser>
          <c:idx val="0"/>
          <c:order val="0"/>
          <c:tx>
            <c:strRef>
              <c:f>Feuil1!$A$6</c:f>
              <c:strCache>
                <c:ptCount val="1"/>
                <c:pt idx="0">
                  <c:v>Make-up products</c:v>
                </c:pt>
              </c:strCache>
            </c:strRef>
          </c:tx>
          <c:spPr>
            <a:ln w="28575" cap="rnd">
              <a:solidFill>
                <a:srgbClr val="277E6E"/>
              </a:solidFill>
              <a:round/>
            </a:ln>
            <a:effectLst/>
          </c:spPr>
          <c:marker>
            <c:symbol val="none"/>
          </c:marker>
          <c:cat>
            <c:numRef>
              <c:f>Feuil1!$B$5:$F$5</c:f>
              <c:numCache>
                <c:formatCode>General</c:formatCode>
                <c:ptCount val="5"/>
                <c:pt idx="0">
                  <c:v>2018</c:v>
                </c:pt>
                <c:pt idx="1">
                  <c:v>2019</c:v>
                </c:pt>
                <c:pt idx="2">
                  <c:v>2020</c:v>
                </c:pt>
                <c:pt idx="3">
                  <c:v>2021</c:v>
                </c:pt>
                <c:pt idx="4">
                  <c:v>2022</c:v>
                </c:pt>
              </c:numCache>
            </c:numRef>
          </c:cat>
          <c:val>
            <c:numRef>
              <c:f>Feuil1!$B$6:$F$6</c:f>
              <c:numCache>
                <c:formatCode>0%</c:formatCode>
                <c:ptCount val="5"/>
                <c:pt idx="0">
                  <c:v>0.62</c:v>
                </c:pt>
                <c:pt idx="1">
                  <c:v>0.62</c:v>
                </c:pt>
                <c:pt idx="2">
                  <c:v>0.6</c:v>
                </c:pt>
                <c:pt idx="3">
                  <c:v>0.56000000000000005</c:v>
                </c:pt>
                <c:pt idx="4">
                  <c:v>0.55000000000000004</c:v>
                </c:pt>
              </c:numCache>
            </c:numRef>
          </c:val>
          <c:smooth val="0"/>
          <c:extLst>
            <c:ext xmlns:c16="http://schemas.microsoft.com/office/drawing/2014/chart" uri="{C3380CC4-5D6E-409C-BE32-E72D297353CC}">
              <c16:uniqueId val="{00000000-5915-4A07-9366-657BDB1A7C82}"/>
            </c:ext>
          </c:extLst>
        </c:ser>
        <c:ser>
          <c:idx val="1"/>
          <c:order val="1"/>
          <c:tx>
            <c:strRef>
              <c:f>Feuil1!$A$7</c:f>
              <c:strCache>
                <c:ptCount val="1"/>
                <c:pt idx="0">
                  <c:v>Skincare products</c:v>
                </c:pt>
              </c:strCache>
            </c:strRef>
          </c:tx>
          <c:spPr>
            <a:ln w="28575" cap="rnd">
              <a:solidFill>
                <a:srgbClr val="084337"/>
              </a:solidFill>
              <a:round/>
            </a:ln>
            <a:effectLst/>
          </c:spPr>
          <c:marker>
            <c:symbol val="none"/>
          </c:marker>
          <c:cat>
            <c:numRef>
              <c:f>Feuil1!$B$5:$F$5</c:f>
              <c:numCache>
                <c:formatCode>General</c:formatCode>
                <c:ptCount val="5"/>
                <c:pt idx="0">
                  <c:v>2018</c:v>
                </c:pt>
                <c:pt idx="1">
                  <c:v>2019</c:v>
                </c:pt>
                <c:pt idx="2">
                  <c:v>2020</c:v>
                </c:pt>
                <c:pt idx="3">
                  <c:v>2021</c:v>
                </c:pt>
                <c:pt idx="4">
                  <c:v>2022</c:v>
                </c:pt>
              </c:numCache>
            </c:numRef>
          </c:cat>
          <c:val>
            <c:numRef>
              <c:f>Feuil1!$B$7:$F$7</c:f>
              <c:numCache>
                <c:formatCode>0%</c:formatCode>
                <c:ptCount val="5"/>
                <c:pt idx="0">
                  <c:v>0.43</c:v>
                </c:pt>
                <c:pt idx="1">
                  <c:v>0.47</c:v>
                </c:pt>
                <c:pt idx="2">
                  <c:v>0.53</c:v>
                </c:pt>
                <c:pt idx="3">
                  <c:v>0.56000000000000005</c:v>
                </c:pt>
                <c:pt idx="4">
                  <c:v>0.57999999999999996</c:v>
                </c:pt>
              </c:numCache>
            </c:numRef>
          </c:val>
          <c:smooth val="0"/>
          <c:extLst>
            <c:ext xmlns:c16="http://schemas.microsoft.com/office/drawing/2014/chart" uri="{C3380CC4-5D6E-409C-BE32-E72D297353CC}">
              <c16:uniqueId val="{00000001-5915-4A07-9366-657BDB1A7C82}"/>
            </c:ext>
          </c:extLst>
        </c:ser>
        <c:dLbls>
          <c:showLegendKey val="0"/>
          <c:showVal val="0"/>
          <c:showCatName val="0"/>
          <c:showSerName val="0"/>
          <c:showPercent val="0"/>
          <c:showBubbleSize val="0"/>
        </c:dLbls>
        <c:smooth val="0"/>
        <c:axId val="301734392"/>
        <c:axId val="301737992"/>
      </c:lineChart>
      <c:catAx>
        <c:axId val="301734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en-GB" sz="900" b="0" i="0" u="none" strike="noStrike" kern="1200" baseline="0" noProof="0">
                <a:solidFill>
                  <a:schemeClr val="tx1">
                    <a:lumMod val="65000"/>
                    <a:lumOff val="35000"/>
                  </a:schemeClr>
                </a:solidFill>
                <a:latin typeface="+mn-lt"/>
                <a:ea typeface="+mn-ea"/>
                <a:cs typeface="+mn-cs"/>
              </a:defRPr>
            </a:pPr>
            <a:endParaRPr lang="en-CH"/>
          </a:p>
        </c:txPr>
        <c:crossAx val="301737992"/>
        <c:crosses val="autoZero"/>
        <c:auto val="1"/>
        <c:lblAlgn val="ctr"/>
        <c:lblOffset val="100"/>
        <c:noMultiLvlLbl val="0"/>
      </c:catAx>
      <c:valAx>
        <c:axId val="301737992"/>
        <c:scaling>
          <c:orientation val="minMax"/>
          <c:min val="0.4"/>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lang="en-GB" sz="1000" b="0" i="0" u="none" strike="noStrike" kern="1200" baseline="0" noProof="0">
                    <a:solidFill>
                      <a:schemeClr val="tx1">
                        <a:lumMod val="65000"/>
                        <a:lumOff val="35000"/>
                      </a:schemeClr>
                    </a:solidFill>
                    <a:latin typeface="+mn-lt"/>
                    <a:ea typeface="+mn-ea"/>
                    <a:cs typeface="+mn-cs"/>
                  </a:defRPr>
                </a:pPr>
                <a:r>
                  <a:rPr lang="fr-FR"/>
                  <a:t>Share of skin finishes</a:t>
                </a:r>
              </a:p>
            </c:rich>
          </c:tx>
          <c:overlay val="0"/>
          <c:spPr>
            <a:noFill/>
            <a:ln>
              <a:noFill/>
            </a:ln>
            <a:effectLst/>
          </c:spPr>
          <c:txPr>
            <a:bodyPr rot="-5400000" spcFirstLastPara="1" vertOverflow="ellipsis" vert="horz" wrap="square" anchor="ctr" anchorCtr="1"/>
            <a:lstStyle/>
            <a:p>
              <a:pPr>
                <a:defRPr lang="en-GB" sz="1000" b="0" i="0" u="none" strike="noStrike" kern="1200" baseline="0" noProof="0">
                  <a:solidFill>
                    <a:schemeClr val="tx1">
                      <a:lumMod val="65000"/>
                      <a:lumOff val="35000"/>
                    </a:schemeClr>
                  </a:solidFill>
                  <a:latin typeface="+mn-lt"/>
                  <a:ea typeface="+mn-ea"/>
                  <a:cs typeface="+mn-cs"/>
                </a:defRPr>
              </a:pPr>
              <a:endParaRPr lang="en-CH"/>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lang="en-GB" sz="900" b="0" i="0" u="none" strike="noStrike" kern="1200" baseline="0" noProof="0">
                <a:solidFill>
                  <a:schemeClr val="tx1">
                    <a:lumMod val="65000"/>
                    <a:lumOff val="35000"/>
                  </a:schemeClr>
                </a:solidFill>
                <a:latin typeface="+mn-lt"/>
                <a:ea typeface="+mn-ea"/>
                <a:cs typeface="+mn-cs"/>
              </a:defRPr>
            </a:pPr>
            <a:endParaRPr lang="en-CH"/>
          </a:p>
        </c:txPr>
        <c:crossAx val="301734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lang="en-GB" sz="900" b="0" i="0" u="none" strike="noStrike" kern="1200" baseline="0" noProof="0">
              <a:solidFill>
                <a:schemeClr val="tx1">
                  <a:lumMod val="65000"/>
                  <a:lumOff val="35000"/>
                </a:schemeClr>
              </a:solidFill>
              <a:latin typeface="+mn-lt"/>
              <a:ea typeface="+mn-ea"/>
              <a:cs typeface="+mn-cs"/>
            </a:defRPr>
          </a:pPr>
          <a:endParaRPr lang="en-CH"/>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lang="en-GB" noProof="0"/>
      </a:pPr>
      <a:endParaRPr lang="en-CH"/>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l">
              <a:defRPr lang="en-US" sz="1050" b="0" i="0" u="none" strike="noStrike" kern="1200" spc="0" baseline="0">
                <a:solidFill>
                  <a:prstClr val="black">
                    <a:lumMod val="65000"/>
                    <a:lumOff val="35000"/>
                  </a:prstClr>
                </a:solidFill>
                <a:latin typeface="+mn-lt"/>
                <a:ea typeface="+mn-ea"/>
                <a:cs typeface="+mn-cs"/>
              </a:defRPr>
            </a:pPr>
            <a:r>
              <a:rPr lang="en-US" sz="1200" b="1">
                <a:solidFill>
                  <a:schemeClr val="tx1"/>
                </a:solidFill>
              </a:rPr>
              <a:t>Indian adults who associate </a:t>
            </a:r>
            <a:r>
              <a:rPr lang="en-US" sz="1200" b="1" err="1">
                <a:solidFill>
                  <a:schemeClr val="tx1"/>
                </a:solidFill>
              </a:rPr>
              <a:t>energised</a:t>
            </a:r>
            <a:r>
              <a:rPr lang="en-US" sz="1200" b="1">
                <a:solidFill>
                  <a:schemeClr val="tx1"/>
                </a:solidFill>
              </a:rPr>
              <a:t> skin with healthy skin</a:t>
            </a:r>
          </a:p>
        </c:rich>
      </c:tx>
      <c:layout>
        <c:manualLayout>
          <c:xMode val="edge"/>
          <c:yMode val="edge"/>
          <c:x val="0.11569162817911623"/>
          <c:y val="5.2808453344355194E-3"/>
        </c:manualLayout>
      </c:layout>
      <c:overlay val="0"/>
      <c:spPr>
        <a:noFill/>
        <a:ln>
          <a:noFill/>
        </a:ln>
        <a:effectLst/>
      </c:spPr>
      <c:txPr>
        <a:bodyPr rot="0" spcFirstLastPara="1" vertOverflow="ellipsis" vert="horz" wrap="square" anchor="ctr" anchorCtr="1"/>
        <a:lstStyle/>
        <a:p>
          <a:pPr algn="l">
            <a:defRPr lang="en-US" sz="1050" b="0" i="0" u="none" strike="noStrike" kern="1200" spc="0" baseline="0">
              <a:solidFill>
                <a:prstClr val="black">
                  <a:lumMod val="65000"/>
                  <a:lumOff val="35000"/>
                </a:prstClr>
              </a:solidFill>
              <a:latin typeface="+mn-lt"/>
              <a:ea typeface="+mn-ea"/>
              <a:cs typeface="+mn-cs"/>
            </a:defRPr>
          </a:pPr>
          <a:endParaRPr lang="en-CH"/>
        </a:p>
      </c:txPr>
    </c:title>
    <c:autoTitleDeleted val="0"/>
    <c:plotArea>
      <c:layout/>
      <c:barChart>
        <c:barDir val="bar"/>
        <c:grouping val="clustered"/>
        <c:varyColors val="0"/>
        <c:ser>
          <c:idx val="0"/>
          <c:order val="0"/>
          <c:tx>
            <c:strRef>
              <c:f>Feuil3!$B$2</c:f>
              <c:strCache>
                <c:ptCount val="1"/>
                <c:pt idx="0">
                  <c:v>Indian adults who associate energised skin with healthy skin</c:v>
                </c:pt>
              </c:strCache>
            </c:strRef>
          </c:tx>
          <c:spPr>
            <a:solidFill>
              <a:srgbClr val="C3E6E1"/>
            </a:solidFill>
            <a:ln>
              <a:noFill/>
            </a:ln>
            <a:effectLst/>
          </c:spPr>
          <c:invertIfNegative val="0"/>
          <c:dPt>
            <c:idx val="6"/>
            <c:invertIfNegative val="0"/>
            <c:bubble3D val="0"/>
            <c:spPr>
              <a:solidFill>
                <a:srgbClr val="44B4A1"/>
              </a:solidFill>
              <a:ln>
                <a:noFill/>
              </a:ln>
              <a:effectLst/>
            </c:spPr>
            <c:extLst>
              <c:ext xmlns:c16="http://schemas.microsoft.com/office/drawing/2014/chart" uri="{C3380CC4-5D6E-409C-BE32-E72D297353CC}">
                <c16:uniqueId val="{00000001-FAB6-4533-8754-CE9EB85BB82C}"/>
              </c:ext>
            </c:extLst>
          </c:dPt>
          <c:dPt>
            <c:idx val="7"/>
            <c:invertIfNegative val="0"/>
            <c:bubble3D val="0"/>
            <c:spPr>
              <a:solidFill>
                <a:srgbClr val="44B4A1"/>
              </a:solidFill>
              <a:ln>
                <a:noFill/>
              </a:ln>
              <a:effectLst/>
            </c:spPr>
            <c:extLst>
              <c:ext xmlns:c16="http://schemas.microsoft.com/office/drawing/2014/chart" uri="{C3380CC4-5D6E-409C-BE32-E72D297353CC}">
                <c16:uniqueId val="{00000003-FAB6-4533-8754-CE9EB85BB82C}"/>
              </c:ext>
            </c:extLst>
          </c:dPt>
          <c:dPt>
            <c:idx val="8"/>
            <c:invertIfNegative val="0"/>
            <c:bubble3D val="0"/>
            <c:spPr>
              <a:solidFill>
                <a:srgbClr val="44B4A1"/>
              </a:solidFill>
              <a:ln>
                <a:noFill/>
              </a:ln>
              <a:effectLst/>
            </c:spPr>
            <c:extLst>
              <c:ext xmlns:c16="http://schemas.microsoft.com/office/drawing/2014/chart" uri="{C3380CC4-5D6E-409C-BE32-E72D297353CC}">
                <c16:uniqueId val="{00000005-FAB6-4533-8754-CE9EB85BB82C}"/>
              </c:ext>
            </c:extLst>
          </c:dPt>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mn-lt"/>
                    <a:ea typeface="+mn-ea"/>
                    <a:cs typeface="+mn-cs"/>
                  </a:defRPr>
                </a:pPr>
                <a:endParaRPr lang="en-CH"/>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Feuil3!$A$3:$A$11</c:f>
              <c:strCache>
                <c:ptCount val="9"/>
                <c:pt idx="0">
                  <c:v>Fair/white skin</c:v>
                </c:pt>
                <c:pt idx="1">
                  <c:v>Even skintone</c:v>
                </c:pt>
                <c:pt idx="2">
                  <c:v>Wrinkle-free</c:v>
                </c:pt>
                <c:pt idx="3">
                  <c:v>Spotless</c:v>
                </c:pt>
                <c:pt idx="4">
                  <c:v>Flawless</c:v>
                </c:pt>
                <c:pt idx="5">
                  <c:v>Oil-free</c:v>
                </c:pt>
                <c:pt idx="6">
                  <c:v>Bright skin</c:v>
                </c:pt>
                <c:pt idx="7">
                  <c:v>Glowing</c:v>
                </c:pt>
                <c:pt idx="8">
                  <c:v>Fresh</c:v>
                </c:pt>
              </c:strCache>
            </c:strRef>
          </c:cat>
          <c:val>
            <c:numRef>
              <c:f>Feuil3!$B$3:$B$11</c:f>
              <c:numCache>
                <c:formatCode>General</c:formatCode>
                <c:ptCount val="9"/>
                <c:pt idx="0">
                  <c:v>24</c:v>
                </c:pt>
                <c:pt idx="1">
                  <c:v>24</c:v>
                </c:pt>
                <c:pt idx="2">
                  <c:v>28</c:v>
                </c:pt>
                <c:pt idx="3">
                  <c:v>30</c:v>
                </c:pt>
                <c:pt idx="4">
                  <c:v>31</c:v>
                </c:pt>
                <c:pt idx="5">
                  <c:v>37</c:v>
                </c:pt>
                <c:pt idx="6">
                  <c:v>41</c:v>
                </c:pt>
                <c:pt idx="7">
                  <c:v>43</c:v>
                </c:pt>
                <c:pt idx="8">
                  <c:v>53</c:v>
                </c:pt>
              </c:numCache>
            </c:numRef>
          </c:val>
          <c:extLst>
            <c:ext xmlns:c16="http://schemas.microsoft.com/office/drawing/2014/chart" uri="{C3380CC4-5D6E-409C-BE32-E72D297353CC}">
              <c16:uniqueId val="{00000006-FAB6-4533-8754-CE9EB85BB82C}"/>
            </c:ext>
          </c:extLst>
        </c:ser>
        <c:dLbls>
          <c:dLblPos val="outEnd"/>
          <c:showLegendKey val="0"/>
          <c:showVal val="1"/>
          <c:showCatName val="0"/>
          <c:showSerName val="0"/>
          <c:showPercent val="0"/>
          <c:showBubbleSize val="0"/>
        </c:dLbls>
        <c:gapWidth val="182"/>
        <c:axId val="558369888"/>
        <c:axId val="558367728"/>
      </c:barChart>
      <c:catAx>
        <c:axId val="558369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n-CH"/>
          </a:p>
        </c:txPr>
        <c:crossAx val="558367728"/>
        <c:crosses val="autoZero"/>
        <c:auto val="1"/>
        <c:lblAlgn val="ctr"/>
        <c:lblOffset val="100"/>
        <c:noMultiLvlLbl val="0"/>
      </c:catAx>
      <c:valAx>
        <c:axId val="558367728"/>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fr-FR"/>
                  <a:t>%</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CH"/>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n-CH"/>
          </a:p>
        </c:txPr>
        <c:crossAx val="55836988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CH"/>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Series 1</c:v>
                </c:pt>
              </c:strCache>
            </c:strRef>
          </c:tx>
          <c:spPr>
            <a:solidFill>
              <a:srgbClr val="44B4A1"/>
            </a:solidFill>
          </c:spPr>
          <c:dPt>
            <c:idx val="0"/>
            <c:bubble3D val="0"/>
            <c:spPr>
              <a:solidFill>
                <a:srgbClr val="277E6E"/>
              </a:solidFill>
              <a:ln>
                <a:noFill/>
              </a:ln>
              <a:effectLst/>
            </c:spPr>
            <c:extLst>
              <c:ext xmlns:c16="http://schemas.microsoft.com/office/drawing/2014/chart" uri="{C3380CC4-5D6E-409C-BE32-E72D297353CC}">
                <c16:uniqueId val="{00000001-2520-4241-9BBA-1F4D2E1B9DD8}"/>
              </c:ext>
            </c:extLst>
          </c:dPt>
          <c:dPt>
            <c:idx val="1"/>
            <c:bubble3D val="0"/>
            <c:spPr>
              <a:solidFill>
                <a:srgbClr val="C3E6E1"/>
              </a:solidFill>
              <a:ln>
                <a:noFill/>
              </a:ln>
              <a:effectLst/>
            </c:spPr>
            <c:extLst>
              <c:ext xmlns:c16="http://schemas.microsoft.com/office/drawing/2014/chart" uri="{C3380CC4-5D6E-409C-BE32-E72D297353CC}">
                <c16:uniqueId val="{00000003-2520-4241-9BBA-1F4D2E1B9DD8}"/>
              </c:ext>
            </c:extLst>
          </c:dPt>
          <c:cat>
            <c:strRef>
              <c:f>Sheet1!$A$2:$A$3</c:f>
              <c:strCache>
                <c:ptCount val="2"/>
                <c:pt idx="0">
                  <c:v>Category 1</c:v>
                </c:pt>
                <c:pt idx="1">
                  <c:v>Category 2</c:v>
                </c:pt>
              </c:strCache>
            </c:strRef>
          </c:cat>
          <c:val>
            <c:numRef>
              <c:f>Sheet1!$B$2:$B$3</c:f>
              <c:numCache>
                <c:formatCode>General</c:formatCode>
                <c:ptCount val="2"/>
                <c:pt idx="0">
                  <c:v>41</c:v>
                </c:pt>
                <c:pt idx="1">
                  <c:v>59</c:v>
                </c:pt>
              </c:numCache>
            </c:numRef>
          </c:val>
          <c:extLst>
            <c:ext xmlns:c16="http://schemas.microsoft.com/office/drawing/2014/chart" uri="{C3380CC4-5D6E-409C-BE32-E72D297353CC}">
              <c16:uniqueId val="{00000004-2520-4241-9BBA-1F4D2E1B9DD8}"/>
            </c:ext>
          </c:extLst>
        </c:ser>
        <c:ser>
          <c:idx val="1"/>
          <c:order val="1"/>
          <c:tx>
            <c:strRef>
              <c:f>Sheet1!$C$1</c:f>
              <c:strCache>
                <c:ptCount val="1"/>
                <c:pt idx="0">
                  <c:v>Series 2</c:v>
                </c:pt>
              </c:strCache>
            </c:strRef>
          </c:tx>
          <c:dPt>
            <c:idx val="0"/>
            <c:bubble3D val="0"/>
            <c:spPr>
              <a:solidFill>
                <a:schemeClr val="accent1"/>
              </a:solidFill>
              <a:ln>
                <a:noFill/>
              </a:ln>
              <a:effectLst/>
            </c:spPr>
            <c:extLst>
              <c:ext xmlns:c16="http://schemas.microsoft.com/office/drawing/2014/chart" uri="{C3380CC4-5D6E-409C-BE32-E72D297353CC}">
                <c16:uniqueId val="{00000006-2520-4241-9BBA-1F4D2E1B9DD8}"/>
              </c:ext>
            </c:extLst>
          </c:dPt>
          <c:dPt>
            <c:idx val="1"/>
            <c:bubble3D val="0"/>
            <c:spPr>
              <a:solidFill>
                <a:schemeClr val="accent2"/>
              </a:solidFill>
              <a:ln>
                <a:noFill/>
              </a:ln>
              <a:effectLst/>
            </c:spPr>
            <c:extLst>
              <c:ext xmlns:c16="http://schemas.microsoft.com/office/drawing/2014/chart" uri="{C3380CC4-5D6E-409C-BE32-E72D297353CC}">
                <c16:uniqueId val="{00000008-2520-4241-9BBA-1F4D2E1B9DD8}"/>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2520-4241-9BBA-1F4D2E1B9DD8}"/>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CH"/>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Series 1</c:v>
                </c:pt>
              </c:strCache>
            </c:strRef>
          </c:tx>
          <c:spPr>
            <a:solidFill>
              <a:srgbClr val="44B4A1"/>
            </a:solidFill>
          </c:spPr>
          <c:dPt>
            <c:idx val="0"/>
            <c:bubble3D val="0"/>
            <c:spPr>
              <a:solidFill>
                <a:srgbClr val="277E6E"/>
              </a:solidFill>
              <a:ln>
                <a:noFill/>
              </a:ln>
              <a:effectLst/>
            </c:spPr>
            <c:extLst>
              <c:ext xmlns:c16="http://schemas.microsoft.com/office/drawing/2014/chart" uri="{C3380CC4-5D6E-409C-BE32-E72D297353CC}">
                <c16:uniqueId val="{00000001-04E9-429C-BDCE-BBCE558CD421}"/>
              </c:ext>
            </c:extLst>
          </c:dPt>
          <c:dPt>
            <c:idx val="1"/>
            <c:bubble3D val="0"/>
            <c:spPr>
              <a:solidFill>
                <a:srgbClr val="C3E6E1"/>
              </a:solidFill>
              <a:ln>
                <a:noFill/>
              </a:ln>
              <a:effectLst/>
            </c:spPr>
            <c:extLst>
              <c:ext xmlns:c16="http://schemas.microsoft.com/office/drawing/2014/chart" uri="{C3380CC4-5D6E-409C-BE32-E72D297353CC}">
                <c16:uniqueId val="{00000003-04E9-429C-BDCE-BBCE558CD421}"/>
              </c:ext>
            </c:extLst>
          </c:dPt>
          <c:cat>
            <c:strRef>
              <c:f>Sheet1!$A$2:$A$3</c:f>
              <c:strCache>
                <c:ptCount val="2"/>
                <c:pt idx="0">
                  <c:v>Category 1</c:v>
                </c:pt>
                <c:pt idx="1">
                  <c:v>Category 2</c:v>
                </c:pt>
              </c:strCache>
            </c:strRef>
          </c:cat>
          <c:val>
            <c:numRef>
              <c:f>Sheet1!$B$2:$B$3</c:f>
              <c:numCache>
                <c:formatCode>General</c:formatCode>
                <c:ptCount val="2"/>
                <c:pt idx="0">
                  <c:v>58</c:v>
                </c:pt>
                <c:pt idx="1">
                  <c:v>42</c:v>
                </c:pt>
              </c:numCache>
            </c:numRef>
          </c:val>
          <c:extLst>
            <c:ext xmlns:c16="http://schemas.microsoft.com/office/drawing/2014/chart" uri="{C3380CC4-5D6E-409C-BE32-E72D297353CC}">
              <c16:uniqueId val="{00000004-04E9-429C-BDCE-BBCE558CD421}"/>
            </c:ext>
          </c:extLst>
        </c:ser>
        <c:ser>
          <c:idx val="1"/>
          <c:order val="1"/>
          <c:tx>
            <c:strRef>
              <c:f>Sheet1!$C$1</c:f>
              <c:strCache>
                <c:ptCount val="1"/>
                <c:pt idx="0">
                  <c:v>Series 2</c:v>
                </c:pt>
              </c:strCache>
            </c:strRef>
          </c:tx>
          <c:dPt>
            <c:idx val="0"/>
            <c:bubble3D val="0"/>
            <c:spPr>
              <a:solidFill>
                <a:schemeClr val="accent1"/>
              </a:solidFill>
              <a:ln>
                <a:noFill/>
              </a:ln>
              <a:effectLst/>
            </c:spPr>
            <c:extLst>
              <c:ext xmlns:c16="http://schemas.microsoft.com/office/drawing/2014/chart" uri="{C3380CC4-5D6E-409C-BE32-E72D297353CC}">
                <c16:uniqueId val="{00000006-04E9-429C-BDCE-BBCE558CD421}"/>
              </c:ext>
            </c:extLst>
          </c:dPt>
          <c:dPt>
            <c:idx val="1"/>
            <c:bubble3D val="0"/>
            <c:spPr>
              <a:solidFill>
                <a:schemeClr val="accent2"/>
              </a:solidFill>
              <a:ln>
                <a:noFill/>
              </a:ln>
              <a:effectLst/>
            </c:spPr>
            <c:extLst>
              <c:ext xmlns:c16="http://schemas.microsoft.com/office/drawing/2014/chart" uri="{C3380CC4-5D6E-409C-BE32-E72D297353CC}">
                <c16:uniqueId val="{00000008-04E9-429C-BDCE-BBCE558CD421}"/>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04E9-429C-BDCE-BBCE558CD421}"/>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CH"/>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Series 1</c:v>
                </c:pt>
              </c:strCache>
            </c:strRef>
          </c:tx>
          <c:spPr>
            <a:solidFill>
              <a:srgbClr val="44B4A1"/>
            </a:solidFill>
          </c:spPr>
          <c:dPt>
            <c:idx val="0"/>
            <c:bubble3D val="0"/>
            <c:spPr>
              <a:solidFill>
                <a:srgbClr val="277E6E"/>
              </a:solidFill>
              <a:ln>
                <a:noFill/>
              </a:ln>
              <a:effectLst/>
            </c:spPr>
            <c:extLst>
              <c:ext xmlns:c16="http://schemas.microsoft.com/office/drawing/2014/chart" uri="{C3380CC4-5D6E-409C-BE32-E72D297353CC}">
                <c16:uniqueId val="{00000001-8C8B-436F-BD12-BF07868BD787}"/>
              </c:ext>
            </c:extLst>
          </c:dPt>
          <c:dPt>
            <c:idx val="1"/>
            <c:bubble3D val="0"/>
            <c:spPr>
              <a:solidFill>
                <a:srgbClr val="C3E6E1"/>
              </a:solidFill>
              <a:ln>
                <a:noFill/>
              </a:ln>
              <a:effectLst/>
            </c:spPr>
            <c:extLst>
              <c:ext xmlns:c16="http://schemas.microsoft.com/office/drawing/2014/chart" uri="{C3380CC4-5D6E-409C-BE32-E72D297353CC}">
                <c16:uniqueId val="{00000003-8C8B-436F-BD12-BF07868BD787}"/>
              </c:ext>
            </c:extLst>
          </c:dPt>
          <c:cat>
            <c:strRef>
              <c:f>Sheet1!$A$2:$A$3</c:f>
              <c:strCache>
                <c:ptCount val="2"/>
                <c:pt idx="0">
                  <c:v>Category 1</c:v>
                </c:pt>
                <c:pt idx="1">
                  <c:v>Category 2</c:v>
                </c:pt>
              </c:strCache>
            </c:strRef>
          </c:cat>
          <c:val>
            <c:numRef>
              <c:f>Sheet1!$B$2:$B$3</c:f>
              <c:numCache>
                <c:formatCode>General</c:formatCode>
                <c:ptCount val="2"/>
                <c:pt idx="0">
                  <c:v>51</c:v>
                </c:pt>
                <c:pt idx="1">
                  <c:v>49</c:v>
                </c:pt>
              </c:numCache>
            </c:numRef>
          </c:val>
          <c:extLst>
            <c:ext xmlns:c16="http://schemas.microsoft.com/office/drawing/2014/chart" uri="{C3380CC4-5D6E-409C-BE32-E72D297353CC}">
              <c16:uniqueId val="{00000004-8C8B-436F-BD12-BF07868BD787}"/>
            </c:ext>
          </c:extLst>
        </c:ser>
        <c:ser>
          <c:idx val="1"/>
          <c:order val="1"/>
          <c:tx>
            <c:strRef>
              <c:f>Sheet1!$C$1</c:f>
              <c:strCache>
                <c:ptCount val="1"/>
                <c:pt idx="0">
                  <c:v>Series 2</c:v>
                </c:pt>
              </c:strCache>
            </c:strRef>
          </c:tx>
          <c:dPt>
            <c:idx val="0"/>
            <c:bubble3D val="0"/>
            <c:spPr>
              <a:solidFill>
                <a:schemeClr val="accent1"/>
              </a:solidFill>
              <a:ln>
                <a:noFill/>
              </a:ln>
              <a:effectLst/>
            </c:spPr>
            <c:extLst>
              <c:ext xmlns:c16="http://schemas.microsoft.com/office/drawing/2014/chart" uri="{C3380CC4-5D6E-409C-BE32-E72D297353CC}">
                <c16:uniqueId val="{00000006-8C8B-436F-BD12-BF07868BD787}"/>
              </c:ext>
            </c:extLst>
          </c:dPt>
          <c:dPt>
            <c:idx val="1"/>
            <c:bubble3D val="0"/>
            <c:spPr>
              <a:solidFill>
                <a:schemeClr val="accent2"/>
              </a:solidFill>
              <a:ln>
                <a:noFill/>
              </a:ln>
              <a:effectLst/>
            </c:spPr>
            <c:extLst>
              <c:ext xmlns:c16="http://schemas.microsoft.com/office/drawing/2014/chart" uri="{C3380CC4-5D6E-409C-BE32-E72D297353CC}">
                <c16:uniqueId val="{00000008-8C8B-436F-BD12-BF07868BD787}"/>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8C8B-436F-BD12-BF07868BD787}"/>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CH"/>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1600" b="1">
                <a:solidFill>
                  <a:schemeClr val="tx1"/>
                </a:solidFill>
              </a:rPr>
              <a:t>Volunteers (%)</a:t>
            </a:r>
            <a:endParaRPr lang="en-US" b="1">
              <a:solidFill>
                <a:schemeClr val="tx1"/>
              </a:solidFill>
            </a:endParaRPr>
          </a:p>
        </c:rich>
      </c:tx>
      <c:layout>
        <c:manualLayout>
          <c:xMode val="edge"/>
          <c:yMode val="edge"/>
          <c:x val="0.44958227432404779"/>
          <c:y val="1.0326410995142201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tx>
            <c:strRef>
              <c:f>Sheet1!$B$1</c:f>
              <c:strCache>
                <c:ptCount val="1"/>
                <c:pt idx="0">
                  <c:v>Series 1</c:v>
                </c:pt>
              </c:strCache>
            </c:strRef>
          </c:tx>
          <c:spPr>
            <a:solidFill>
              <a:schemeClr val="accent1"/>
            </a:solidFill>
            <a:ln>
              <a:noFill/>
            </a:ln>
            <a:effectLst/>
          </c:spPr>
          <c:invertIfNegative val="0"/>
          <c:dPt>
            <c:idx val="0"/>
            <c:invertIfNegative val="0"/>
            <c:bubble3D val="0"/>
            <c:spPr>
              <a:solidFill>
                <a:srgbClr val="277E6E"/>
              </a:solidFill>
              <a:ln>
                <a:noFill/>
              </a:ln>
              <a:effectLst/>
            </c:spPr>
            <c:extLst>
              <c:ext xmlns:c16="http://schemas.microsoft.com/office/drawing/2014/chart" uri="{C3380CC4-5D6E-409C-BE32-E72D297353CC}">
                <c16:uniqueId val="{00000008-1433-49BF-A7D6-D1450DD21B0D}"/>
              </c:ext>
            </c:extLst>
          </c:dPt>
          <c:dPt>
            <c:idx val="1"/>
            <c:invertIfNegative val="0"/>
            <c:bubble3D val="0"/>
            <c:spPr>
              <a:solidFill>
                <a:srgbClr val="277E6E"/>
              </a:solidFill>
              <a:ln>
                <a:noFill/>
              </a:ln>
              <a:effectLst/>
            </c:spPr>
            <c:extLst>
              <c:ext xmlns:c16="http://schemas.microsoft.com/office/drawing/2014/chart" uri="{C3380CC4-5D6E-409C-BE32-E72D297353CC}">
                <c16:uniqueId val="{00000007-1433-49BF-A7D6-D1450DD21B0D}"/>
              </c:ext>
            </c:extLst>
          </c:dPt>
          <c:dPt>
            <c:idx val="2"/>
            <c:invertIfNegative val="0"/>
            <c:bubble3D val="0"/>
            <c:spPr>
              <a:solidFill>
                <a:srgbClr val="277E6E"/>
              </a:solidFill>
              <a:ln>
                <a:noFill/>
              </a:ln>
              <a:effectLst/>
            </c:spPr>
            <c:extLst>
              <c:ext xmlns:c16="http://schemas.microsoft.com/office/drawing/2014/chart" uri="{C3380CC4-5D6E-409C-BE32-E72D297353CC}">
                <c16:uniqueId val="{00000006-1433-49BF-A7D6-D1450DD21B0D}"/>
              </c:ext>
            </c:extLst>
          </c:dPt>
          <c:dPt>
            <c:idx val="4"/>
            <c:invertIfNegative val="0"/>
            <c:bubble3D val="0"/>
            <c:spPr>
              <a:solidFill>
                <a:srgbClr val="084337"/>
              </a:solidFill>
              <a:ln>
                <a:noFill/>
              </a:ln>
              <a:effectLst/>
            </c:spPr>
            <c:extLst>
              <c:ext xmlns:c16="http://schemas.microsoft.com/office/drawing/2014/chart" uri="{C3380CC4-5D6E-409C-BE32-E72D297353CC}">
                <c16:uniqueId val="{00000005-1433-49BF-A7D6-D1450DD21B0D}"/>
              </c:ext>
            </c:extLst>
          </c:dPt>
          <c:dPt>
            <c:idx val="5"/>
            <c:invertIfNegative val="0"/>
            <c:bubble3D val="0"/>
            <c:spPr>
              <a:solidFill>
                <a:srgbClr val="084337"/>
              </a:solidFill>
              <a:ln>
                <a:noFill/>
              </a:ln>
              <a:effectLst/>
            </c:spPr>
            <c:extLst>
              <c:ext xmlns:c16="http://schemas.microsoft.com/office/drawing/2014/chart" uri="{C3380CC4-5D6E-409C-BE32-E72D297353CC}">
                <c16:uniqueId val="{00000004-1433-49BF-A7D6-D1450DD21B0D}"/>
              </c:ext>
            </c:extLst>
          </c:dPt>
          <c:dPt>
            <c:idx val="6"/>
            <c:invertIfNegative val="0"/>
            <c:bubble3D val="0"/>
            <c:spPr>
              <a:solidFill>
                <a:srgbClr val="084337"/>
              </a:solidFill>
              <a:ln>
                <a:noFill/>
              </a:ln>
              <a:effectLst/>
            </c:spPr>
            <c:extLst>
              <c:ext xmlns:c16="http://schemas.microsoft.com/office/drawing/2014/chart" uri="{C3380CC4-5D6E-409C-BE32-E72D297353CC}">
                <c16:uniqueId val="{00000003-1433-49BF-A7D6-D1450DD21B0D}"/>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Brighter skin</c:v>
                </c:pt>
                <c:pt idx="1">
                  <c:v>Skin more luminous 2</c:v>
                </c:pt>
                <c:pt idx="2">
                  <c:v>Better skin tone</c:v>
                </c:pt>
                <c:pt idx="4">
                  <c:v>Fresher skin complexion</c:v>
                </c:pt>
                <c:pt idx="5">
                  <c:v>Skin more radiant</c:v>
                </c:pt>
                <c:pt idx="6">
                  <c:v>More moisturized skin</c:v>
                </c:pt>
              </c:strCache>
            </c:strRef>
          </c:cat>
          <c:val>
            <c:numRef>
              <c:f>Sheet1!$B$2:$B$8</c:f>
              <c:numCache>
                <c:formatCode>General</c:formatCode>
                <c:ptCount val="7"/>
                <c:pt idx="0">
                  <c:v>80</c:v>
                </c:pt>
                <c:pt idx="1">
                  <c:v>87</c:v>
                </c:pt>
                <c:pt idx="2">
                  <c:v>80</c:v>
                </c:pt>
                <c:pt idx="3">
                  <c:v>0</c:v>
                </c:pt>
                <c:pt idx="4">
                  <c:v>70</c:v>
                </c:pt>
                <c:pt idx="5">
                  <c:v>67</c:v>
                </c:pt>
                <c:pt idx="6">
                  <c:v>73</c:v>
                </c:pt>
              </c:numCache>
            </c:numRef>
          </c:val>
          <c:extLst>
            <c:ext xmlns:c16="http://schemas.microsoft.com/office/drawing/2014/chart" uri="{C3380CC4-5D6E-409C-BE32-E72D297353CC}">
              <c16:uniqueId val="{00000000-1433-49BF-A7D6-D1450DD21B0D}"/>
            </c:ext>
          </c:extLst>
        </c:ser>
        <c:dLbls>
          <c:dLblPos val="inEnd"/>
          <c:showLegendKey val="0"/>
          <c:showVal val="1"/>
          <c:showCatName val="0"/>
          <c:showSerName val="0"/>
          <c:showPercent val="0"/>
          <c:showBubbleSize val="0"/>
        </c:dLbls>
        <c:gapWidth val="50"/>
        <c:overlap val="8"/>
        <c:axId val="808220912"/>
        <c:axId val="808220192"/>
      </c:barChart>
      <c:catAx>
        <c:axId val="8082209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chemeClr val="tx1"/>
                </a:solidFill>
                <a:latin typeface="+mn-lt"/>
                <a:ea typeface="+mn-ea"/>
                <a:cs typeface="+mn-cs"/>
              </a:defRPr>
            </a:pPr>
            <a:endParaRPr lang="en-US"/>
          </a:p>
        </c:txPr>
        <c:crossAx val="808220192"/>
        <c:crosses val="autoZero"/>
        <c:auto val="1"/>
        <c:lblAlgn val="ctr"/>
        <c:lblOffset val="100"/>
        <c:noMultiLvlLbl val="0"/>
      </c:catAx>
      <c:valAx>
        <c:axId val="808220192"/>
        <c:scaling>
          <c:orientation val="minMax"/>
          <c:max val="1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8082209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D1FD3C-CBAF-4FF0-9A46-05FD8252ACFE}" type="datetimeFigureOut">
              <a:rPr lang="en-GB" smtClean="0"/>
              <a:t>29/07/2025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5EFF53-B5E9-4C67-9F80-34173122F7DF}" type="slidenum">
              <a:rPr lang="en-GB" smtClean="0"/>
              <a:t>‹#›</a:t>
            </a:fld>
            <a:endParaRPr lang="en-GB"/>
          </a:p>
        </p:txBody>
      </p:sp>
    </p:spTree>
    <p:extLst>
      <p:ext uri="{BB962C8B-B14F-4D97-AF65-F5344CB8AC3E}">
        <p14:creationId xmlns:p14="http://schemas.microsoft.com/office/powerpoint/2010/main" val="4075553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fld id="{B05EFF53-B5E9-4C67-9F80-34173122F7DF}" type="slidenum">
              <a:rPr lang="en-GB" smtClean="0"/>
              <a:t>1</a:t>
            </a:fld>
            <a:endParaRPr lang="en-GB"/>
          </a:p>
        </p:txBody>
      </p:sp>
    </p:spTree>
    <p:extLst>
      <p:ext uri="{BB962C8B-B14F-4D97-AF65-F5344CB8AC3E}">
        <p14:creationId xmlns:p14="http://schemas.microsoft.com/office/powerpoint/2010/main" val="18126488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E3716C-7271-79A4-8E98-296DDC52EB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2B99F1-4D00-F5E6-D6CA-A85B35319F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FBB85B-96F1-C3D3-E015-ADC36DA343CE}"/>
              </a:ext>
            </a:extLst>
          </p:cNvPr>
          <p:cNvSpPr>
            <a:spLocks noGrp="1"/>
          </p:cNvSpPr>
          <p:nvPr>
            <p:ph type="body" idx="1"/>
          </p:nvPr>
        </p:nvSpPr>
        <p:spPr/>
        <p:txBody>
          <a:bodyPr/>
          <a:lstStyle/>
          <a:p>
            <a:endParaRPr lang="en-CH" dirty="0"/>
          </a:p>
        </p:txBody>
      </p:sp>
      <p:sp>
        <p:nvSpPr>
          <p:cNvPr id="4" name="Slide Number Placeholder 3">
            <a:extLst>
              <a:ext uri="{FF2B5EF4-FFF2-40B4-BE49-F238E27FC236}">
                <a16:creationId xmlns:a16="http://schemas.microsoft.com/office/drawing/2014/main" id="{4D344E47-89A7-F0B5-3311-64C12622FC5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D764F1-84AB-4627-8D23-66E7AA46FFD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034936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Algae also tick the box of naturality and sustainability, which are the must-have for conscious consumers</a:t>
            </a:r>
          </a:p>
          <a:p>
            <a:r>
              <a:rPr lang="en-US"/>
              <a:t>Consumers start understanding that natural doesn’t mean necessarily sustainable and lab-grown solutions are becoming the next natural in sustainability, because they allow preserving the biodiversity of the environment</a:t>
            </a:r>
            <a:endParaRPr lang="en-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b="0" i="0" u="none" strike="noStrike" kern="1200" cap="none" spc="0" normalizeH="0" baseline="0" noProof="0" smtClean="0">
                <a:ln>
                  <a:noFill/>
                </a:ln>
                <a:solidFill>
                  <a:prstClr val="black"/>
                </a:solidFill>
                <a:effectLst/>
                <a:uLnTx/>
                <a:uFillTx/>
                <a:latin typeface="DM Sans"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DM Sans" pitchFamily="2" charset="0"/>
              <a:ea typeface="+mn-ea"/>
              <a:cs typeface="+mn-cs"/>
            </a:endParaRPr>
          </a:p>
        </p:txBody>
      </p:sp>
    </p:spTree>
    <p:extLst>
      <p:ext uri="{BB962C8B-B14F-4D97-AF65-F5344CB8AC3E}">
        <p14:creationId xmlns:p14="http://schemas.microsoft.com/office/powerpoint/2010/main" val="3989289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D764F1-84AB-4627-8D23-66E7AA46FFD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895732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a:t>The microalgae </a:t>
            </a:r>
            <a:r>
              <a:rPr lang="en-US" i="1" dirty="0" err="1"/>
              <a:t>Dunaliella</a:t>
            </a:r>
            <a:r>
              <a:rPr lang="en-US" i="1" dirty="0"/>
              <a:t> salina </a:t>
            </a:r>
            <a:r>
              <a:rPr lang="en-US" i="0" dirty="0"/>
              <a:t>is a very small unicellular microalgae.</a:t>
            </a:r>
          </a:p>
          <a:p>
            <a:r>
              <a:rPr lang="en-US" i="0" dirty="0"/>
              <a:t>It was first discovered in 1838 by </a:t>
            </a:r>
            <a:r>
              <a:rPr lang="en-US" i="0" dirty="0" err="1"/>
              <a:t>Dunal</a:t>
            </a:r>
            <a:r>
              <a:rPr lang="en-US" i="0" baseline="0" dirty="0"/>
              <a:t> </a:t>
            </a:r>
            <a:r>
              <a:rPr lang="en-US" i="0" dirty="0"/>
              <a:t>in the salters of Montpellier, on the Mediterranean coast of France. </a:t>
            </a:r>
          </a:p>
          <a:p>
            <a:endParaRPr lang="en-US" i="1" dirty="0"/>
          </a:p>
          <a:p>
            <a:r>
              <a:rPr lang="en-US" dirty="0"/>
              <a:t>It naturally grows in salt lakes with up to 30% salinity (this is nine times higher than regular sea water). It is therefore constantly exposed to harsh environmental conditions, such as high osmotic pressures, elevated oxygen levels, and high UV irradiation.</a:t>
            </a:r>
          </a:p>
          <a:p>
            <a:endParaRPr lang="en-US" dirty="0"/>
          </a:p>
          <a:p>
            <a:r>
              <a:rPr lang="en-US" dirty="0"/>
              <a:t>To withstand these conditions, the microalgae produce high levels of energy through photosynthesis.</a:t>
            </a:r>
          </a:p>
          <a:p>
            <a:endParaRPr lang="en-US" dirty="0"/>
          </a:p>
          <a:p>
            <a:r>
              <a:rPr lang="en-US" i="1" dirty="0" err="1"/>
              <a:t>Dunaliella</a:t>
            </a:r>
            <a:r>
              <a:rPr lang="en-US" i="1" dirty="0"/>
              <a:t> salina </a:t>
            </a:r>
            <a:r>
              <a:rPr lang="en-US" dirty="0"/>
              <a:t>key protective compounds:</a:t>
            </a:r>
          </a:p>
          <a:p>
            <a:pPr marL="171450" indent="-171450">
              <a:buFontTx/>
              <a:buChar char="-"/>
            </a:pPr>
            <a:r>
              <a:rPr lang="en-US" b="1" dirty="0"/>
              <a:t>β-carotene is a type of pro-vitamin A, responsible for inhibiting the production of free radicals from ultraviolet light</a:t>
            </a:r>
            <a:r>
              <a:rPr lang="en-US" dirty="0"/>
              <a:t>.</a:t>
            </a:r>
          </a:p>
          <a:p>
            <a:pPr marL="0" indent="0">
              <a:buFontTx/>
              <a:buNone/>
            </a:pPr>
            <a:r>
              <a:rPr lang="en-US" dirty="0"/>
              <a:t>Among various carotenoid-rich microalgae, </a:t>
            </a:r>
            <a:r>
              <a:rPr lang="en-US" i="1" dirty="0" err="1"/>
              <a:t>Dunaliella</a:t>
            </a:r>
            <a:r>
              <a:rPr lang="en-US" i="1" dirty="0"/>
              <a:t> salina </a:t>
            </a:r>
            <a:r>
              <a:rPr lang="en-US" dirty="0"/>
              <a:t>has the greatest carotene concentration making up ~10% algal dry weight.</a:t>
            </a:r>
          </a:p>
          <a:p>
            <a:pPr marL="0" indent="0">
              <a:buFontTx/>
              <a:buNone/>
            </a:pPr>
            <a:r>
              <a:rPr lang="en-US" dirty="0"/>
              <a:t>- </a:t>
            </a:r>
            <a:r>
              <a:rPr lang="en-US" b="1" dirty="0"/>
              <a:t>Glycerol is a compatible solute in which not only contributes to osmotic balance of the cell but also maintains enzyme activity.</a:t>
            </a:r>
          </a:p>
          <a:p>
            <a:endParaRPr lang="de-CH" dirty="0"/>
          </a:p>
          <a:p>
            <a:endParaRPr lang="fr-FR" dirty="0"/>
          </a:p>
        </p:txBody>
      </p:sp>
      <p:sp>
        <p:nvSpPr>
          <p:cNvPr id="4" name="Espace réservé du numéro de diapositive 3"/>
          <p:cNvSpPr>
            <a:spLocks noGrp="1"/>
          </p:cNvSpPr>
          <p:nvPr>
            <p:ph type="sldNum" sz="quarter" idx="5"/>
          </p:nvPr>
        </p:nvSpPr>
        <p:spPr/>
        <p:txBody>
          <a:bodyPr/>
          <a:lstStyle/>
          <a:p>
            <a:fld id="{B05EFF53-B5E9-4C67-9F80-34173122F7DF}" type="slidenum">
              <a:rPr lang="en-GB" smtClean="0"/>
              <a:t>7</a:t>
            </a:fld>
            <a:endParaRPr lang="en-GB"/>
          </a:p>
        </p:txBody>
      </p:sp>
    </p:spTree>
    <p:extLst>
      <p:ext uri="{BB962C8B-B14F-4D97-AF65-F5344CB8AC3E}">
        <p14:creationId xmlns:p14="http://schemas.microsoft.com/office/powerpoint/2010/main" val="34672024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PEPHA®-CTIVE CB is composed of a powerful and complex cocktail</a:t>
            </a:r>
            <a:r>
              <a:rPr lang="en-US" baseline="0" dirty="0"/>
              <a:t> of active compounds.</a:t>
            </a:r>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a:t>This slide represents the main compounds.</a:t>
            </a:r>
            <a:r>
              <a:rPr lang="en-US" baseline="0" dirty="0"/>
              <a:t> </a:t>
            </a:r>
            <a:r>
              <a:rPr lang="en-US" dirty="0"/>
              <a:t>Additionally, vitamins,</a:t>
            </a:r>
            <a:r>
              <a:rPr lang="en-US" baseline="0" dirty="0"/>
              <a:t> co-factors, enzymes are also part of the composition, but were not individually quantified.</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baseline="0" dirty="0"/>
          </a:p>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dirty="0"/>
              <a:t>Source: internal analysis 2006</a:t>
            </a:r>
            <a:endParaRPr lang="en-US" dirty="0"/>
          </a:p>
          <a:p>
            <a:endParaRPr lang="de-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b="0" i="0" u="none" strike="noStrike" kern="1200" cap="none" spc="0" normalizeH="0" baseline="0" noProof="0" smtClean="0">
                <a:ln>
                  <a:noFill/>
                </a:ln>
                <a:solidFill>
                  <a:prstClr val="black"/>
                </a:solidFill>
                <a:effectLst/>
                <a:uLnTx/>
                <a:uFillTx/>
                <a:latin typeface="DM Sans"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DM Sans" pitchFamily="2" charset="0"/>
              <a:ea typeface="+mn-ea"/>
              <a:cs typeface="+mn-cs"/>
            </a:endParaRPr>
          </a:p>
        </p:txBody>
      </p:sp>
    </p:spTree>
    <p:extLst>
      <p:ext uri="{BB962C8B-B14F-4D97-AF65-F5344CB8AC3E}">
        <p14:creationId xmlns:p14="http://schemas.microsoft.com/office/powerpoint/2010/main" val="28142901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Carbohydrates play</a:t>
            </a:r>
            <a:r>
              <a:rPr lang="en-US" baseline="0"/>
              <a:t> an essential role in the cellular metabolism, communication, and structure.</a:t>
            </a:r>
          </a:p>
          <a:p>
            <a:r>
              <a:rPr lang="en-US" baseline="0"/>
              <a:t>This key role was broadly communicated by L’Oréal with the launch of Yves Saint Laurent new product “Forever Youth Liberator”:</a:t>
            </a:r>
          </a:p>
          <a:p>
            <a:endParaRPr lang="en-US" baseline="0"/>
          </a:p>
          <a:p>
            <a:r>
              <a:rPr lang="en-US" i="1" baseline="0"/>
              <a:t>“Glycobiology is one of the 10 sciences that will change future medicine according to the Massachusetts Institute of Technology. Glycobiology has to do with the structure, metabolism and biological role of glycans found in living beings. Glycans are macromolecules formed by chains of complex sugar. Research has demonstrated that glycans are present in the organism at three levels: in other words on the cell’s surface inside the cell and between the cells. This particularity gives them three functions concerning the skin: metabolism of the cells, communication between the cells and the structure of the tissues which plays on the aspect of the skin.</a:t>
            </a:r>
          </a:p>
          <a:p>
            <a:r>
              <a:rPr lang="en-US" i="1" baseline="0"/>
              <a:t>Used in cosmetics and skincare for the first time, glycobiology has become an innovative scientific field which helps better understand and combat visible signs of ageing. Found naturally in the skin, glycans are responsible for the transmission for the youth messages of the cells. With age, the rate and quantity of glycans diminishes, hindering the skin’s regeneration process. The first signs of ageing appear: wrinkles, loss of tone, and dull complexion.”</a:t>
            </a:r>
          </a:p>
          <a:p>
            <a:r>
              <a:rPr lang="en-US" i="0" baseline="0"/>
              <a:t>Source: http://magazine.loreal-finance.com/en/glycobiology-used-first-time-cosmetics.htm</a:t>
            </a:r>
          </a:p>
          <a:p>
            <a:endParaRPr lang="de-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b="0" i="0" u="none" strike="noStrike" kern="1200" cap="none" spc="0" normalizeH="0" baseline="0" noProof="0" smtClean="0">
                <a:ln>
                  <a:noFill/>
                </a:ln>
                <a:solidFill>
                  <a:prstClr val="black"/>
                </a:solidFill>
                <a:effectLst/>
                <a:uLnTx/>
                <a:uFillTx/>
                <a:latin typeface="DM Sans"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DM Sans" pitchFamily="2" charset="0"/>
              <a:ea typeface="+mn-ea"/>
              <a:cs typeface="+mn-cs"/>
            </a:endParaRPr>
          </a:p>
        </p:txBody>
      </p:sp>
    </p:spTree>
    <p:extLst>
      <p:ext uri="{BB962C8B-B14F-4D97-AF65-F5344CB8AC3E}">
        <p14:creationId xmlns:p14="http://schemas.microsoft.com/office/powerpoint/2010/main" val="27330000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Mitochondria act as the power plants of the cell. They are the sites of cellular respiration which ultimately generate fuel in the form of ATP (Adenosine Triphosphate) for the cell’s activities.</a:t>
            </a:r>
          </a:p>
          <a:p>
            <a:r>
              <a:rPr lang="en-US" dirty="0"/>
              <a:t>Normal ageing processes and a person's lifestyle, as well as exposure to UV radiation can cause the release of free radicals, which in turn causes the mitochondria to decrease their activity. As a consequence, cells are not supplied with enough energy to maintain cell turnover. The result is dull, tired-looking skin.</a:t>
            </a:r>
          </a:p>
          <a:p>
            <a:endParaRPr lang="de-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b="0" i="0" u="none" strike="noStrike" kern="1200" cap="none" spc="0" normalizeH="0" baseline="0" noProof="0" smtClean="0">
                <a:ln>
                  <a:noFill/>
                </a:ln>
                <a:solidFill>
                  <a:prstClr val="black"/>
                </a:solidFill>
                <a:effectLst/>
                <a:uLnTx/>
                <a:uFillTx/>
                <a:latin typeface="DM Sans"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DM Sans" pitchFamily="2" charset="0"/>
              <a:ea typeface="+mn-ea"/>
              <a:cs typeface="+mn-cs"/>
            </a:endParaRPr>
          </a:p>
        </p:txBody>
      </p:sp>
    </p:spTree>
    <p:extLst>
      <p:ext uri="{BB962C8B-B14F-4D97-AF65-F5344CB8AC3E}">
        <p14:creationId xmlns:p14="http://schemas.microsoft.com/office/powerpoint/2010/main" val="26736983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Natural luminous looking skin has a balanced energy metabolism that is responsible for the ability of cells to revitalize, to proliferate, to differentiate, and to manage cell turnover. Fully energized skin is luminous and</a:t>
            </a:r>
            <a:r>
              <a:rPr lang="en-US" baseline="0"/>
              <a:t> </a:t>
            </a:r>
            <a:r>
              <a:rPr lang="en-US"/>
              <a:t>looks youthful.</a:t>
            </a:r>
          </a:p>
          <a:p>
            <a:r>
              <a:rPr lang="en-US"/>
              <a:t>Over time, essential energy processes in the skin slow down, leading to a reduced cell turnover; the skin looks tired and dull. Now the skin needs energy.</a:t>
            </a:r>
          </a:p>
          <a:p>
            <a:endParaRPr lang="de-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b="0" i="0" u="none" strike="noStrike" kern="1200" cap="none" spc="0" normalizeH="0" baseline="0" noProof="0" smtClean="0">
                <a:ln>
                  <a:noFill/>
                </a:ln>
                <a:solidFill>
                  <a:prstClr val="black"/>
                </a:solidFill>
                <a:effectLst/>
                <a:uLnTx/>
                <a:uFillTx/>
                <a:latin typeface="DM Sans"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DM Sans" pitchFamily="2" charset="0"/>
              <a:ea typeface="+mn-ea"/>
              <a:cs typeface="+mn-cs"/>
            </a:endParaRPr>
          </a:p>
        </p:txBody>
      </p:sp>
    </p:spTree>
    <p:extLst>
      <p:ext uri="{BB962C8B-B14F-4D97-AF65-F5344CB8AC3E}">
        <p14:creationId xmlns:p14="http://schemas.microsoft.com/office/powerpoint/2010/main" val="36897495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Aim:</a:t>
            </a:r>
          </a:p>
          <a:p>
            <a:r>
              <a:rPr lang="en-US" u="none" dirty="0"/>
              <a:t>Determination</a:t>
            </a:r>
            <a:r>
              <a:rPr lang="en-US" u="none" baseline="0" dirty="0"/>
              <a:t> of the influence of PEPHA®-CTIVE CB on the polarization of mitochondria of </a:t>
            </a:r>
            <a:r>
              <a:rPr lang="en-US" u="none" baseline="0" dirty="0" err="1"/>
              <a:t>HaCaT</a:t>
            </a:r>
            <a:r>
              <a:rPr lang="en-US" u="none" baseline="0" dirty="0"/>
              <a:t> keratinocytes stressed by incubation with hydrogen peroxide.</a:t>
            </a:r>
          </a:p>
          <a:p>
            <a:r>
              <a:rPr lang="en-US" u="none" baseline="0" dirty="0" err="1"/>
              <a:t>HaCaT</a:t>
            </a:r>
            <a:r>
              <a:rPr lang="en-US" u="none" baseline="0" dirty="0"/>
              <a:t> cell is a cell type belonging to an immortal human keratinocyte line.</a:t>
            </a:r>
          </a:p>
          <a:p>
            <a:r>
              <a:rPr lang="en-US" u="none" baseline="0" dirty="0"/>
              <a:t>Polarization of mitochondria membrane was indicated with the fluorescent dye JC-1 from Molecular Probes by fluorescence microscopy and in a quantitative way with a fluorescence microplate reader.</a:t>
            </a:r>
          </a:p>
          <a:p>
            <a:endParaRPr lang="en-US" u="none" dirty="0"/>
          </a:p>
          <a:p>
            <a:r>
              <a:rPr lang="en-US" u="sng" dirty="0"/>
              <a:t>Results</a:t>
            </a:r>
            <a:r>
              <a:rPr lang="en-US" dirty="0"/>
              <a:t>:</a:t>
            </a:r>
          </a:p>
          <a:p>
            <a:r>
              <a:rPr lang="en-US" dirty="0"/>
              <a:t>The fluorescent dye accumulates in the mitochondria of healthy cells as red aggregates.</a:t>
            </a:r>
          </a:p>
          <a:p>
            <a:r>
              <a:rPr lang="en-US" dirty="0"/>
              <a:t>If the mitochondria are stressed, the mitochondrial membrane potential gets depolarized, which means that they lose their activity: the fluorescent dye can no longer accumulate in the mitochondria and remains in the cytoplasm in a monomeric form which fluoresces in green.</a:t>
            </a:r>
          </a:p>
          <a:p>
            <a:r>
              <a:rPr lang="en-US" dirty="0"/>
              <a:t>After incubation with PEPHA®-CTIVE CB there is no depolarization detectable, which is to be seen on the red coloration of the picture. The mitochondria treated with PEPHA®-CTIVE CB are active and have their full integrity.</a:t>
            </a:r>
          </a:p>
          <a:p>
            <a:r>
              <a:rPr lang="en-US" dirty="0"/>
              <a:t>It can be concluded that PEPHA®-CTIVE CB  has a protection effect on the mitochondria.</a:t>
            </a:r>
          </a:p>
          <a:p>
            <a:endParaRPr lang="en-US" u="sng" dirty="0"/>
          </a:p>
          <a:p>
            <a:endParaRPr lang="en-US" dirty="0"/>
          </a:p>
          <a:p>
            <a:endParaRPr lang="de-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b="0" i="0" u="none" strike="noStrike" kern="1200" cap="none" spc="0" normalizeH="0" baseline="0" noProof="0" smtClean="0">
                <a:ln>
                  <a:noFill/>
                </a:ln>
                <a:solidFill>
                  <a:prstClr val="black"/>
                </a:solidFill>
                <a:effectLst/>
                <a:uLnTx/>
                <a:uFillTx/>
                <a:latin typeface="DM Sans"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DM Sans" pitchFamily="2" charset="0"/>
              <a:ea typeface="+mn-ea"/>
              <a:cs typeface="+mn-cs"/>
            </a:endParaRPr>
          </a:p>
        </p:txBody>
      </p:sp>
    </p:spTree>
    <p:extLst>
      <p:ext uri="{BB962C8B-B14F-4D97-AF65-F5344CB8AC3E}">
        <p14:creationId xmlns:p14="http://schemas.microsoft.com/office/powerpoint/2010/main" val="42243982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Aim:</a:t>
            </a:r>
          </a:p>
          <a:p>
            <a:r>
              <a:rPr lang="en-US" u="none" dirty="0"/>
              <a:t>Determination</a:t>
            </a:r>
            <a:r>
              <a:rPr lang="en-US" u="none" baseline="0" dirty="0"/>
              <a:t> of the influence of PEPHA®-CTIVE CB on the polarization of mitochondria of </a:t>
            </a:r>
            <a:r>
              <a:rPr lang="en-US" u="none" baseline="0" dirty="0" err="1"/>
              <a:t>HaCaT</a:t>
            </a:r>
            <a:r>
              <a:rPr lang="en-US" u="none" baseline="0" dirty="0"/>
              <a:t> keratinocytes stressed by incubation with hydrogen peroxide.</a:t>
            </a:r>
          </a:p>
          <a:p>
            <a:r>
              <a:rPr lang="en-US" u="none" baseline="0" dirty="0" err="1"/>
              <a:t>HaCaT</a:t>
            </a:r>
            <a:r>
              <a:rPr lang="en-US" u="none" baseline="0" dirty="0"/>
              <a:t> cell is a cell type belonging to an immortal human keratinocyte line.</a:t>
            </a:r>
          </a:p>
          <a:p>
            <a:r>
              <a:rPr lang="en-US" u="none" baseline="0" dirty="0"/>
              <a:t>Polarization of mitochondria membrane was indicated with the fluorescent dye JC-1 from Molecular Probes by fluorescence microscopy and in a quantitative way with a fluorescence microplate reader.</a:t>
            </a:r>
          </a:p>
          <a:p>
            <a:endParaRPr lang="en-US" u="none" dirty="0"/>
          </a:p>
          <a:p>
            <a:r>
              <a:rPr lang="en-US" u="sng" dirty="0"/>
              <a:t>Results</a:t>
            </a:r>
            <a:r>
              <a:rPr lang="en-US" dirty="0"/>
              <a:t>:</a:t>
            </a:r>
          </a:p>
          <a:p>
            <a:r>
              <a:rPr lang="en-US" dirty="0"/>
              <a:t>The fluorescent dye accumulates in the mitochondria of healthy cells as red aggregates.</a:t>
            </a:r>
          </a:p>
          <a:p>
            <a:r>
              <a:rPr lang="en-US" dirty="0"/>
              <a:t>If the mitochondria are stressed, the mitochondrial membrane potential gets depolarized, which means that they lose their activity: the fluorescent dye can no longer accumulate in the mitochondria and remains in the cytoplasm in a monomeric form which fluoresces in green.</a:t>
            </a:r>
          </a:p>
          <a:p>
            <a:r>
              <a:rPr lang="en-US" dirty="0"/>
              <a:t>After incubation with PEPHA®-CTIVE CB there is no depolarization detectable, which is to be seen on the red coloration of the picture. The mitochondria treated with PEPHA®-CTIVE CB are active and have their full integrity.</a:t>
            </a:r>
          </a:p>
          <a:p>
            <a:r>
              <a:rPr lang="en-US" dirty="0"/>
              <a:t>It can be concluded that PEPHA®-CTIVE CB  has a protection effect on the mitochondria.</a:t>
            </a:r>
          </a:p>
          <a:p>
            <a:endParaRPr lang="en-US" u="sng" dirty="0"/>
          </a:p>
          <a:p>
            <a:endParaRPr lang="en-US" dirty="0"/>
          </a:p>
          <a:p>
            <a:endParaRPr lang="de-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b="0" i="0" u="none" strike="noStrike" kern="1200" cap="none" spc="0" normalizeH="0" baseline="0" noProof="0" smtClean="0">
                <a:ln>
                  <a:noFill/>
                </a:ln>
                <a:solidFill>
                  <a:prstClr val="black"/>
                </a:solidFill>
                <a:effectLst/>
                <a:uLnTx/>
                <a:uFillTx/>
                <a:latin typeface="DM Sans"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DM Sans" pitchFamily="2" charset="0"/>
              <a:ea typeface="+mn-ea"/>
              <a:cs typeface="+mn-cs"/>
            </a:endParaRPr>
          </a:p>
        </p:txBody>
      </p:sp>
    </p:spTree>
    <p:extLst>
      <p:ext uri="{BB962C8B-B14F-4D97-AF65-F5344CB8AC3E}">
        <p14:creationId xmlns:p14="http://schemas.microsoft.com/office/powerpoint/2010/main" val="11215746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Aim of the assay:</a:t>
            </a:r>
          </a:p>
          <a:p>
            <a:r>
              <a:rPr lang="en-US" u="none" dirty="0"/>
              <a:t>Determination of the influence of </a:t>
            </a:r>
            <a:r>
              <a:rPr lang="en-US" dirty="0"/>
              <a:t>PEPHA®-CTIVE CB  on the content of ATP (Adenosine Triphosphate) of confluent cultures of the human keratinocyte cell line </a:t>
            </a:r>
            <a:r>
              <a:rPr lang="en-US" dirty="0" err="1"/>
              <a:t>HaCaT</a:t>
            </a:r>
            <a:r>
              <a:rPr lang="en-US" dirty="0"/>
              <a:t>.</a:t>
            </a:r>
          </a:p>
          <a:p>
            <a:r>
              <a:rPr lang="en-US" dirty="0"/>
              <a:t>The cells were incubated with PEPHA®-CTIVE CB for 48</a:t>
            </a:r>
            <a:r>
              <a:rPr lang="en-US" baseline="0" dirty="0"/>
              <a:t> hours.</a:t>
            </a:r>
            <a:endParaRPr lang="en-US" u="none" dirty="0"/>
          </a:p>
          <a:p>
            <a:endParaRPr lang="en-US" u="sng" dirty="0"/>
          </a:p>
          <a:p>
            <a:r>
              <a:rPr lang="en-US" u="sng" dirty="0"/>
              <a:t>Results</a:t>
            </a:r>
            <a:r>
              <a:rPr lang="en-US" dirty="0"/>
              <a:t>:</a:t>
            </a:r>
          </a:p>
          <a:p>
            <a:r>
              <a:rPr lang="en-US" dirty="0"/>
              <a:t>PEPHA®-CTIVE CB dose-dependently increases the ATP-content of keratinocytes up to more than 140%. It can be concluded that PEPHA®-CTIVE CB has a stimulating effect on the mitochondria to produce ATP.</a:t>
            </a:r>
          </a:p>
          <a:p>
            <a:endParaRPr lang="de-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b="0" i="0" u="none" strike="noStrike" kern="1200" cap="none" spc="0" normalizeH="0" baseline="0" noProof="0" smtClean="0">
                <a:ln>
                  <a:noFill/>
                </a:ln>
                <a:solidFill>
                  <a:prstClr val="black"/>
                </a:solidFill>
                <a:effectLst/>
                <a:uLnTx/>
                <a:uFillTx/>
                <a:latin typeface="DM Sans"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DM Sans" pitchFamily="2" charset="0"/>
              <a:ea typeface="+mn-ea"/>
              <a:cs typeface="+mn-cs"/>
            </a:endParaRPr>
          </a:p>
        </p:txBody>
      </p:sp>
    </p:spTree>
    <p:extLst>
      <p:ext uri="{BB962C8B-B14F-4D97-AF65-F5344CB8AC3E}">
        <p14:creationId xmlns:p14="http://schemas.microsoft.com/office/powerpoint/2010/main" val="37745326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b="1" u="sng" baseline="0" dirty="0"/>
              <a:t>Fibroblasts proliferation</a:t>
            </a:r>
            <a:endParaRPr lang="en-US" u="sng" dirty="0"/>
          </a:p>
          <a:p>
            <a:r>
              <a:rPr lang="en-US" u="sng" dirty="0"/>
              <a:t>Aim of the assay:</a:t>
            </a:r>
          </a:p>
          <a:p>
            <a:r>
              <a:rPr lang="en-US" u="none" dirty="0"/>
              <a:t>Determination of the influence of PEPHA®-CTIVE CB on the proliferation of normal human fibroblasts from skin.</a:t>
            </a:r>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a:t>The cells were incubated with PEPHA®-CTIVE CB for 24</a:t>
            </a:r>
            <a:r>
              <a:rPr lang="en-US" baseline="0" dirty="0"/>
              <a:t> hours.</a:t>
            </a:r>
            <a:endParaRPr lang="en-US" u="none" dirty="0"/>
          </a:p>
          <a:p>
            <a:endParaRPr lang="en-US" u="sng" dirty="0"/>
          </a:p>
          <a:p>
            <a:r>
              <a:rPr lang="en-US" u="sng" dirty="0"/>
              <a:t>Results</a:t>
            </a:r>
            <a:r>
              <a:rPr lang="en-US" dirty="0"/>
              <a:t>:</a:t>
            </a:r>
          </a:p>
          <a:p>
            <a:r>
              <a:rPr lang="en-US" dirty="0"/>
              <a:t>PEPHA®-CTIVE CB dose-dependently increases the proliferation rate of fibroblasts up to 320%.</a:t>
            </a:r>
          </a:p>
          <a:p>
            <a:endParaRPr lang="de-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b="0" i="0" u="none" strike="noStrike" kern="1200" cap="none" spc="0" normalizeH="0" baseline="0" noProof="0" smtClean="0">
                <a:ln>
                  <a:noFill/>
                </a:ln>
                <a:solidFill>
                  <a:prstClr val="black"/>
                </a:solidFill>
                <a:effectLst/>
                <a:uLnTx/>
                <a:uFillTx/>
                <a:latin typeface="DM Sans"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DM Sans" pitchFamily="2" charset="0"/>
              <a:ea typeface="+mn-ea"/>
              <a:cs typeface="+mn-cs"/>
            </a:endParaRPr>
          </a:p>
        </p:txBody>
      </p:sp>
    </p:spTree>
    <p:extLst>
      <p:ext uri="{BB962C8B-B14F-4D97-AF65-F5344CB8AC3E}">
        <p14:creationId xmlns:p14="http://schemas.microsoft.com/office/powerpoint/2010/main" val="35565821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u="sng" kern="1200" dirty="0">
                <a:solidFill>
                  <a:schemeClr val="tx1"/>
                </a:solidFill>
                <a:effectLst/>
                <a:latin typeface="Arial" charset="0"/>
                <a:ea typeface="+mn-ea"/>
                <a:cs typeface="Arial" charset="0"/>
              </a:rPr>
              <a:t>Aim</a:t>
            </a:r>
            <a:r>
              <a:rPr lang="en-GB" sz="1200" kern="1200" dirty="0">
                <a:solidFill>
                  <a:schemeClr val="tx1"/>
                </a:solidFill>
                <a:effectLst/>
                <a:latin typeface="Arial" charset="0"/>
                <a:ea typeface="+mn-ea"/>
                <a:cs typeface="Arial" charset="0"/>
              </a:rPr>
              <a:t>:</a:t>
            </a:r>
          </a:p>
          <a:p>
            <a:r>
              <a:rPr lang="en-GB" sz="1200" kern="1200" dirty="0">
                <a:solidFill>
                  <a:schemeClr val="tx1"/>
                </a:solidFill>
                <a:effectLst/>
                <a:latin typeface="Arial" charset="0"/>
                <a:ea typeface="+mn-ea"/>
                <a:cs typeface="Arial" charset="0"/>
              </a:rPr>
              <a:t>The aim of the study was to determine the influence of PEPHA</a:t>
            </a:r>
            <a:r>
              <a:rPr lang="en-GB" sz="1200" kern="1200" baseline="30000" dirty="0">
                <a:solidFill>
                  <a:schemeClr val="tx1"/>
                </a:solidFill>
                <a:effectLst/>
                <a:latin typeface="Arial" charset="0"/>
                <a:ea typeface="+mn-ea"/>
                <a:cs typeface="Arial" charset="0"/>
              </a:rPr>
              <a:t>®</a:t>
            </a:r>
            <a:r>
              <a:rPr lang="en-GB" sz="1200" kern="1200" dirty="0">
                <a:solidFill>
                  <a:schemeClr val="tx1"/>
                </a:solidFill>
                <a:effectLst/>
                <a:latin typeface="Arial" charset="0"/>
                <a:ea typeface="+mn-ea"/>
                <a:cs typeface="Arial" charset="0"/>
              </a:rPr>
              <a:t>-CTIVE CB on cell turnover by evaluating the speed of epidermal renewal.</a:t>
            </a:r>
            <a:endParaRPr lang="en-US" sz="1200" kern="1200" dirty="0">
              <a:solidFill>
                <a:schemeClr val="tx1"/>
              </a:solidFill>
              <a:effectLst/>
              <a:latin typeface="Arial" charset="0"/>
              <a:ea typeface="+mn-ea"/>
              <a:cs typeface="Arial" charset="0"/>
            </a:endParaRPr>
          </a:p>
          <a:p>
            <a:endParaRPr lang="en-GB" sz="1200" kern="1200" dirty="0">
              <a:solidFill>
                <a:schemeClr val="tx1"/>
              </a:solidFill>
              <a:effectLst/>
              <a:latin typeface="Arial" charset="0"/>
              <a:ea typeface="+mn-ea"/>
              <a:cs typeface="Arial" charset="0"/>
            </a:endParaRPr>
          </a:p>
          <a:p>
            <a:r>
              <a:rPr lang="en-GB" sz="1200" u="sng" kern="1200" dirty="0" err="1">
                <a:solidFill>
                  <a:schemeClr val="tx1"/>
                </a:solidFill>
                <a:effectLst/>
                <a:latin typeface="Arial" charset="0"/>
                <a:ea typeface="+mn-ea"/>
                <a:cs typeface="Arial" charset="0"/>
              </a:rPr>
              <a:t>Protocole</a:t>
            </a:r>
            <a:r>
              <a:rPr lang="en-GB" sz="1200" kern="1200" dirty="0">
                <a:solidFill>
                  <a:schemeClr val="tx1"/>
                </a:solidFill>
                <a:effectLst/>
                <a:latin typeface="Arial" charset="0"/>
                <a:ea typeface="+mn-ea"/>
                <a:cs typeface="Arial" charset="0"/>
              </a:rPr>
              <a:t>:</a:t>
            </a:r>
          </a:p>
          <a:p>
            <a:r>
              <a:rPr lang="en-GB" sz="1200" kern="1200" dirty="0">
                <a:solidFill>
                  <a:schemeClr val="tx1"/>
                </a:solidFill>
                <a:effectLst/>
                <a:latin typeface="Arial" charset="0"/>
                <a:ea typeface="+mn-ea"/>
                <a:cs typeface="Arial" charset="0"/>
              </a:rPr>
              <a:t>20 volunteers applied a cream containing 3% PEPHA</a:t>
            </a:r>
            <a:r>
              <a:rPr lang="en-GB" sz="1200" kern="1200" baseline="30000" dirty="0">
                <a:solidFill>
                  <a:schemeClr val="tx1"/>
                </a:solidFill>
                <a:effectLst/>
                <a:latin typeface="Arial" charset="0"/>
                <a:ea typeface="+mn-ea"/>
                <a:cs typeface="Arial" charset="0"/>
              </a:rPr>
              <a:t>®</a:t>
            </a:r>
            <a:r>
              <a:rPr lang="en-GB" sz="1200" kern="1200" dirty="0">
                <a:solidFill>
                  <a:schemeClr val="tx1"/>
                </a:solidFill>
                <a:effectLst/>
                <a:latin typeface="Arial" charset="0"/>
                <a:ea typeface="+mn-ea"/>
                <a:cs typeface="Arial" charset="0"/>
              </a:rPr>
              <a:t>-CTIVE CB to one forearm over 4 weeks. A placebo was applied to the second forearm. After the first 2 weeks, a self-tanning formulation containing dihydroxyacetone (DHA) was applied on both forearms in order to give the skin a brown tint. The degree of fading due to desquamation was then measured for each arm to determine the comparative rate of cell turnover.</a:t>
            </a:r>
          </a:p>
          <a:p>
            <a:endParaRPr lang="de-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b="0" i="0" u="none" strike="noStrike" kern="1200" cap="none" spc="0" normalizeH="0" baseline="0" noProof="0" smtClean="0">
                <a:ln>
                  <a:noFill/>
                </a:ln>
                <a:solidFill>
                  <a:prstClr val="black"/>
                </a:solidFill>
                <a:effectLst/>
                <a:uLnTx/>
                <a:uFillTx/>
                <a:latin typeface="DM Sans"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DM Sans" pitchFamily="2" charset="0"/>
              <a:ea typeface="+mn-ea"/>
              <a:cs typeface="+mn-cs"/>
            </a:endParaRPr>
          </a:p>
        </p:txBody>
      </p:sp>
    </p:spTree>
    <p:extLst>
      <p:ext uri="{BB962C8B-B14F-4D97-AF65-F5344CB8AC3E}">
        <p14:creationId xmlns:p14="http://schemas.microsoft.com/office/powerpoint/2010/main" val="37887248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u="sng" kern="1200" dirty="0">
                <a:solidFill>
                  <a:schemeClr val="tx1"/>
                </a:solidFill>
                <a:effectLst/>
                <a:latin typeface="Arial" charset="0"/>
                <a:ea typeface="+mn-ea"/>
                <a:cs typeface="Arial" charset="0"/>
              </a:rPr>
              <a:t>Results</a:t>
            </a:r>
            <a:r>
              <a:rPr lang="en-GB" sz="1200" kern="1200" dirty="0">
                <a:solidFill>
                  <a:schemeClr val="tx1"/>
                </a:solidFill>
                <a:effectLst/>
                <a:latin typeface="Arial" charset="0"/>
                <a:ea typeface="+mn-ea"/>
                <a:cs typeface="Arial" charset="0"/>
              </a:rPr>
              <a:t>:</a:t>
            </a:r>
          </a:p>
          <a:p>
            <a:r>
              <a:rPr lang="en-US" sz="1200" kern="1200" dirty="0">
                <a:solidFill>
                  <a:schemeClr val="tx1"/>
                </a:solidFill>
                <a:effectLst/>
                <a:latin typeface="Arial" charset="0"/>
                <a:ea typeface="+mn-ea"/>
                <a:cs typeface="Arial" charset="0"/>
              </a:rPr>
              <a:t>On days 21 and 25, the skin treated with PEPHA®-CTIVE CB showed the same level of skin rejuvenation as the skin treated with a placebo on days 25 and 28 respectively.</a:t>
            </a:r>
          </a:p>
          <a:p>
            <a:r>
              <a:rPr lang="en-US" sz="1200" kern="1200" dirty="0">
                <a:solidFill>
                  <a:schemeClr val="tx1"/>
                </a:solidFill>
                <a:effectLst/>
                <a:latin typeface="Arial" charset="0"/>
                <a:ea typeface="+mn-ea"/>
                <a:cs typeface="Arial" charset="0"/>
              </a:rPr>
              <a:t>PEPHA®-CTIVE CB thus significantly (p&lt;0.01) increases cell turnover, </a:t>
            </a:r>
            <a:r>
              <a:rPr lang="en-US" sz="1200" b="1" kern="1200" dirty="0">
                <a:solidFill>
                  <a:schemeClr val="tx1"/>
                </a:solidFill>
                <a:effectLst/>
                <a:latin typeface="Arial" charset="0"/>
                <a:ea typeface="+mn-ea"/>
                <a:cs typeface="Arial" charset="0"/>
              </a:rPr>
              <a:t>inducing faster skin renewal by 4 to 5 days</a:t>
            </a:r>
            <a:r>
              <a:rPr lang="en-US" sz="1200" kern="1200" dirty="0">
                <a:solidFill>
                  <a:schemeClr val="tx1"/>
                </a:solidFill>
                <a:effectLst/>
                <a:latin typeface="Arial" charset="0"/>
                <a:ea typeface="+mn-ea"/>
                <a:cs typeface="Arial" charset="0"/>
              </a:rPr>
              <a:t>. The result is a fresher looking appearance.</a:t>
            </a:r>
          </a:p>
          <a:p>
            <a:endParaRPr lang="de-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b="0" i="0" u="none" strike="noStrike" kern="1200" cap="none" spc="0" normalizeH="0" baseline="0" noProof="0" smtClean="0">
                <a:ln>
                  <a:noFill/>
                </a:ln>
                <a:solidFill>
                  <a:prstClr val="black"/>
                </a:solidFill>
                <a:effectLst/>
                <a:uLnTx/>
                <a:uFillTx/>
                <a:latin typeface="DM Sans"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DM Sans" pitchFamily="2" charset="0"/>
              <a:ea typeface="+mn-ea"/>
              <a:cs typeface="+mn-cs"/>
            </a:endParaRPr>
          </a:p>
        </p:txBody>
      </p:sp>
    </p:spTree>
    <p:extLst>
      <p:ext uri="{BB962C8B-B14F-4D97-AF65-F5344CB8AC3E}">
        <p14:creationId xmlns:p14="http://schemas.microsoft.com/office/powerpoint/2010/main" val="27196350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study was carried out on 30 volunteers presenting a dull skin complexion. A cream containing 3% PEPHA®-CTIVE CB was applied on half of face twice a day over 28 days.</a:t>
            </a:r>
          </a:p>
          <a:p>
            <a:endParaRPr lang="de-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b="0" i="0" u="none" strike="noStrike" kern="1200" cap="none" spc="0" normalizeH="0" baseline="0" noProof="0" smtClean="0">
                <a:ln>
                  <a:noFill/>
                </a:ln>
                <a:solidFill>
                  <a:prstClr val="black"/>
                </a:solidFill>
                <a:effectLst/>
                <a:uLnTx/>
                <a:uFillTx/>
                <a:latin typeface="DM Sans"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DM Sans" pitchFamily="2" charset="0"/>
              <a:ea typeface="+mn-ea"/>
              <a:cs typeface="+mn-cs"/>
            </a:endParaRPr>
          </a:p>
        </p:txBody>
      </p:sp>
    </p:spTree>
    <p:extLst>
      <p:ext uri="{BB962C8B-B14F-4D97-AF65-F5344CB8AC3E}">
        <p14:creationId xmlns:p14="http://schemas.microsoft.com/office/powerpoint/2010/main" val="24612445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Results</a:t>
            </a:r>
            <a:r>
              <a:rPr lang="en-US" dirty="0"/>
              <a:t>:</a:t>
            </a:r>
          </a:p>
          <a:p>
            <a:r>
              <a:rPr lang="en-US" dirty="0"/>
              <a:t>PEPHA®-CTIVE CB received an excellent rating from the volunteers and dermatologists in all tested parameters.</a:t>
            </a:r>
          </a:p>
          <a:p>
            <a:r>
              <a:rPr lang="en-US" dirty="0"/>
              <a:t>This demonstrates its outstanding ability to </a:t>
            </a:r>
            <a:r>
              <a:rPr lang="en-US" b="1" dirty="0"/>
              <a:t>visibly improve skin’s luminosity and the overall complexion</a:t>
            </a:r>
            <a:r>
              <a:rPr lang="en-US" dirty="0"/>
              <a:t>.</a:t>
            </a:r>
          </a:p>
          <a:p>
            <a:endParaRPr lang="de-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b="0" i="0" u="none" strike="noStrike" kern="1200" cap="none" spc="0" normalizeH="0" baseline="0" noProof="0" smtClean="0">
                <a:ln>
                  <a:noFill/>
                </a:ln>
                <a:solidFill>
                  <a:prstClr val="black"/>
                </a:solidFill>
                <a:effectLst/>
                <a:uLnTx/>
                <a:uFillTx/>
                <a:latin typeface="DM Sans"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DM Sans" pitchFamily="2" charset="0"/>
              <a:ea typeface="+mn-ea"/>
              <a:cs typeface="+mn-cs"/>
            </a:endParaRPr>
          </a:p>
        </p:txBody>
      </p:sp>
    </p:spTree>
    <p:extLst>
      <p:ext uri="{BB962C8B-B14F-4D97-AF65-F5344CB8AC3E}">
        <p14:creationId xmlns:p14="http://schemas.microsoft.com/office/powerpoint/2010/main" val="36421102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4A3AAF-B33C-8441-87BB-D5A19ACE039C}"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85134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8.sv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xml"/><Relationship Id="rId4" Type="http://schemas.openxmlformats.org/officeDocument/2006/relationships/image" Target="../media/image11.sv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White Logo)">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FB85209-E903-CF10-AC74-59600547C76A}"/>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2" name="Picture Placeholder 7">
            <a:extLst>
              <a:ext uri="{FF2B5EF4-FFF2-40B4-BE49-F238E27FC236}">
                <a16:creationId xmlns:a16="http://schemas.microsoft.com/office/drawing/2014/main" id="{C34BEF8A-34EE-4565-07AA-17198D7411BD}"/>
              </a:ext>
            </a:extLst>
          </p:cNvPr>
          <p:cNvSpPr>
            <a:spLocks noGrp="1"/>
          </p:cNvSpPr>
          <p:nvPr>
            <p:ph type="pic" sz="quarter" idx="25" hasCustomPrompt="1"/>
          </p:nvPr>
        </p:nvSpPr>
        <p:spPr>
          <a:xfrm>
            <a:off x="0"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9058303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Black Logo)">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0DADE9C-AAB5-31C2-1628-542A1A70C345}"/>
              </a:ext>
            </a:extLst>
          </p:cNvPr>
          <p:cNvSpPr/>
          <p:nvPr userDrawn="1"/>
        </p:nvSpPr>
        <p:spPr>
          <a:xfrm>
            <a:off x="0" y="-9524"/>
            <a:ext cx="12191996" cy="685799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Picture Placeholder 7">
            <a:extLst>
              <a:ext uri="{FF2B5EF4-FFF2-40B4-BE49-F238E27FC236}">
                <a16:creationId xmlns:a16="http://schemas.microsoft.com/office/drawing/2014/main" id="{B5F25862-AE8C-B710-85AA-79079437061F}"/>
              </a:ext>
            </a:extLst>
          </p:cNvPr>
          <p:cNvSpPr>
            <a:spLocks noGrp="1"/>
          </p:cNvSpPr>
          <p:nvPr>
            <p:ph type="pic" sz="quarter" idx="25" hasCustomPrompt="1"/>
          </p:nvPr>
        </p:nvSpPr>
        <p:spPr>
          <a:xfrm>
            <a:off x="0"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7417774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hapter 2">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BECB051-3DF8-D362-905A-60FADD3FB0DB}"/>
              </a:ext>
            </a:extLst>
          </p:cNvPr>
          <p:cNvSpPr/>
          <p:nvPr userDrawn="1"/>
        </p:nvSpPr>
        <p:spPr>
          <a:xfrm>
            <a:off x="0" y="-9524"/>
            <a:ext cx="12191996" cy="685799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0" name="Picture Placeholder 29">
            <a:extLst>
              <a:ext uri="{FF2B5EF4-FFF2-40B4-BE49-F238E27FC236}">
                <a16:creationId xmlns:a16="http://schemas.microsoft.com/office/drawing/2014/main" id="{BDA6C499-4DBD-E173-C1B4-32BA5AF824C8}"/>
              </a:ext>
            </a:extLst>
          </p:cNvPr>
          <p:cNvSpPr>
            <a:spLocks noGrp="1"/>
          </p:cNvSpPr>
          <p:nvPr>
            <p:ph type="pic" sz="quarter" idx="21" hasCustomPrompt="1"/>
          </p:nvPr>
        </p:nvSpPr>
        <p:spPr>
          <a:xfrm>
            <a:off x="4" y="-7747"/>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02</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sp>
        <p:nvSpPr>
          <p:cNvPr id="4" name="Text Placeholder 10">
            <a:extLst>
              <a:ext uri="{FF2B5EF4-FFF2-40B4-BE49-F238E27FC236}">
                <a16:creationId xmlns:a16="http://schemas.microsoft.com/office/drawing/2014/main" id="{7109766F-7B97-AB39-5E3C-02C7186312F3}"/>
              </a:ext>
            </a:extLst>
          </p:cNvPr>
          <p:cNvSpPr>
            <a:spLocks noGrp="1"/>
          </p:cNvSpPr>
          <p:nvPr>
            <p:ph type="body" sz="quarter" idx="23" hasCustomPrompt="1"/>
          </p:nvPr>
        </p:nvSpPr>
        <p:spPr>
          <a:xfrm>
            <a:off x="302399" y="6093396"/>
            <a:ext cx="3528001" cy="116604"/>
          </a:xfrm>
        </p:spPr>
        <p:txBody>
          <a:bodyPr/>
          <a:lstStyle>
            <a:lvl5pPr>
              <a:defRPr sz="800">
                <a:solidFill>
                  <a:schemeClr val="bg1"/>
                </a:solidFill>
                <a:latin typeface="DM Sans" pitchFamily="2" charset="0"/>
              </a:defRPr>
            </a:lvl5pPr>
          </a:lstStyle>
          <a:p>
            <a:pPr lvl="4"/>
            <a:r>
              <a:rPr lang="fr-FR"/>
              <a:t>Note: 1. xxx</a:t>
            </a:r>
          </a:p>
          <a:p>
            <a:pPr lvl="4"/>
            <a:endParaRPr lang="en-GB"/>
          </a:p>
        </p:txBody>
      </p:sp>
      <p:sp>
        <p:nvSpPr>
          <p:cNvPr id="5" name="Text Placeholder 10">
            <a:extLst>
              <a:ext uri="{FF2B5EF4-FFF2-40B4-BE49-F238E27FC236}">
                <a16:creationId xmlns:a16="http://schemas.microsoft.com/office/drawing/2014/main" id="{F61ABFC9-256C-5717-F39D-79F254EA6E8C}"/>
              </a:ext>
            </a:extLst>
          </p:cNvPr>
          <p:cNvSpPr>
            <a:spLocks noGrp="1"/>
          </p:cNvSpPr>
          <p:nvPr>
            <p:ph type="body" sz="quarter" idx="24" hasCustomPrompt="1"/>
          </p:nvPr>
        </p:nvSpPr>
        <p:spPr>
          <a:xfrm>
            <a:off x="302398" y="6214540"/>
            <a:ext cx="3528001" cy="121588"/>
          </a:xfrm>
        </p:spPr>
        <p:txBody>
          <a:bodyPr/>
          <a:lstStyle>
            <a:lvl5pPr>
              <a:defRPr sz="800">
                <a:solidFill>
                  <a:schemeClr val="bg1"/>
                </a:solidFill>
                <a:latin typeface="DM Sans" pitchFamily="2" charset="0"/>
              </a:defRPr>
            </a:lvl5pPr>
          </a:lstStyle>
          <a:p>
            <a:pPr lvl="4"/>
            <a:r>
              <a:rPr lang="fr-FR"/>
              <a:t>Source: xxx</a:t>
            </a:r>
          </a:p>
          <a:p>
            <a:pPr lvl="4"/>
            <a:endParaRPr lang="en-GB"/>
          </a:p>
        </p:txBody>
      </p:sp>
    </p:spTree>
    <p:extLst>
      <p:ext uri="{BB962C8B-B14F-4D97-AF65-F5344CB8AC3E}">
        <p14:creationId xmlns:p14="http://schemas.microsoft.com/office/powerpoint/2010/main" val="32830808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ext Placeholder 10">
            <a:extLst>
              <a:ext uri="{FF2B5EF4-FFF2-40B4-BE49-F238E27FC236}">
                <a16:creationId xmlns:a16="http://schemas.microsoft.com/office/drawing/2014/main" id="{A30A661D-C865-B653-80FD-2E3D099402C2}"/>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6" name="Text Placeholder 10">
            <a:extLst>
              <a:ext uri="{FF2B5EF4-FFF2-40B4-BE49-F238E27FC236}">
                <a16:creationId xmlns:a16="http://schemas.microsoft.com/office/drawing/2014/main" id="{8EF51F7C-325F-F311-158B-F77F193E8278}"/>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Tree>
    <p:extLst>
      <p:ext uri="{BB962C8B-B14F-4D97-AF65-F5344CB8AC3E}">
        <p14:creationId xmlns:p14="http://schemas.microsoft.com/office/powerpoint/2010/main" val="21382416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a:buClr>
                <a:schemeClr val="accent4"/>
              </a:buClr>
              <a:defRPr/>
            </a:lvl2pPr>
            <a:lvl3pPr>
              <a:buClr>
                <a:schemeClr val="accent3"/>
              </a:buClr>
              <a:defRPr/>
            </a:lvl3pPr>
            <a:lvl4pPr>
              <a:buClr>
                <a:srgbClr val="CBD93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Tree>
    <p:extLst>
      <p:ext uri="{BB962C8B-B14F-4D97-AF65-F5344CB8AC3E}">
        <p14:creationId xmlns:p14="http://schemas.microsoft.com/office/powerpoint/2010/main" val="38906517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6537671" cy="303211"/>
          </a:xfrm>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6537671" cy="3131538"/>
          </a:xfrm>
        </p:spPr>
        <p:txBody>
          <a:bodyPr tIns="0"/>
          <a:lstStyle>
            <a:lvl1pPr>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endParaRPr lang="en-US"/>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AC3966AF-6A81-DF3D-B2CF-6DB79DA1F40F}"/>
              </a:ext>
            </a:extLst>
          </p:cNvPr>
          <p:cNvSpPr>
            <a:spLocks noGrp="1"/>
          </p:cNvSpPr>
          <p:nvPr>
            <p:ph type="body" idx="11" hasCustomPrompt="1"/>
          </p:nvPr>
        </p:nvSpPr>
        <p:spPr>
          <a:xfrm>
            <a:off x="302400" y="605611"/>
            <a:ext cx="6537671"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3" name="Text Placeholder 15">
            <a:extLst>
              <a:ext uri="{FF2B5EF4-FFF2-40B4-BE49-F238E27FC236}">
                <a16:creationId xmlns:a16="http://schemas.microsoft.com/office/drawing/2014/main" id="{0BBA218F-6929-C807-1CFA-51AF995CF288}"/>
              </a:ext>
            </a:extLst>
          </p:cNvPr>
          <p:cNvSpPr>
            <a:spLocks noGrp="1"/>
          </p:cNvSpPr>
          <p:nvPr>
            <p:ph type="body" sz="quarter" idx="22" hasCustomPrompt="1"/>
          </p:nvPr>
        </p:nvSpPr>
        <p:spPr>
          <a:xfrm>
            <a:off x="302399" y="4572000"/>
            <a:ext cx="6537671" cy="1210235"/>
          </a:xfrm>
        </p:spPr>
        <p:txBody>
          <a:bodyPr tIns="0" numCol="2" spcCol="360000"/>
          <a:lstStyle>
            <a:lvl1pPr>
              <a:defRPr sz="1200"/>
            </a:lvl1pPr>
            <a:lvl2pPr>
              <a:defRPr sz="1200"/>
            </a:lvl2pPr>
            <a:lvl3pPr>
              <a:defRPr sz="1200"/>
            </a:lvl3pPr>
            <a:lvl4pPr>
              <a:defRPr sz="12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a:t>
            </a:r>
            <a:r>
              <a:rPr lang="en-US"/>
              <a:t>. </a:t>
            </a:r>
            <a:r>
              <a:rPr lang="en-US" err="1"/>
              <a:t>Aliquam</a:t>
            </a:r>
            <a:r>
              <a:rPr lang="en-US"/>
              <a:t> </a:t>
            </a:r>
            <a:r>
              <a:rPr lang="en-US" err="1"/>
              <a:t>efficitur</a:t>
            </a:r>
            <a:r>
              <a:rPr lang="en-US"/>
              <a:t> </a:t>
            </a:r>
            <a:r>
              <a:rPr lang="en-US" err="1"/>
              <a:t>lacus</a:t>
            </a:r>
            <a:r>
              <a:rPr lang="en-US"/>
              <a:t> </a:t>
            </a:r>
            <a:r>
              <a:rPr lang="en-US" err="1"/>
              <a:t>ut</a:t>
            </a:r>
            <a:r>
              <a:rPr lang="en-US"/>
              <a:t> </a:t>
            </a:r>
            <a:r>
              <a:rPr lang="en-US" err="1"/>
              <a:t>arcu</a:t>
            </a:r>
            <a:r>
              <a:rPr lang="en-US"/>
              <a:t> </a:t>
            </a:r>
            <a:r>
              <a:rPr lang="en-US" err="1"/>
              <a:t>placerat</a:t>
            </a:r>
            <a:r>
              <a:rPr lang="en-US"/>
              <a:t>, </a:t>
            </a:r>
            <a:r>
              <a:rPr lang="en-US" err="1"/>
              <a:t>quis</a:t>
            </a:r>
            <a:r>
              <a:rPr lang="en-US"/>
              <a:t> </a:t>
            </a:r>
            <a:r>
              <a:rPr lang="en-US" err="1"/>
              <a:t>consequat</a:t>
            </a:r>
            <a:r>
              <a:rPr lang="en-US"/>
              <a:t> lorem gravida. Donec </a:t>
            </a:r>
            <a:r>
              <a:rPr lang="en-US" err="1"/>
              <a:t>eu</a:t>
            </a:r>
            <a:r>
              <a:rPr lang="en-US"/>
              <a:t> </a:t>
            </a:r>
            <a:r>
              <a:rPr lang="en-US" err="1"/>
              <a:t>justo</a:t>
            </a:r>
            <a:r>
              <a:rPr lang="en-US"/>
              <a:t> </a:t>
            </a:r>
            <a:r>
              <a:rPr lang="en-US" err="1"/>
              <a:t>quis</a:t>
            </a:r>
            <a:r>
              <a:rPr lang="en-US"/>
              <a:t> </a:t>
            </a:r>
            <a:r>
              <a:rPr lang="en-US" err="1"/>
              <a:t>lectus</a:t>
            </a:r>
            <a:r>
              <a:rPr lang="en-US"/>
              <a:t> </a:t>
            </a:r>
            <a:endParaRPr lang="en-GB"/>
          </a:p>
        </p:txBody>
      </p:sp>
      <p:sp>
        <p:nvSpPr>
          <p:cNvPr id="11" name="Text Placeholder 10">
            <a:extLst>
              <a:ext uri="{FF2B5EF4-FFF2-40B4-BE49-F238E27FC236}">
                <a16:creationId xmlns:a16="http://schemas.microsoft.com/office/drawing/2014/main" id="{05CACD19-213C-4655-786A-FC3D1075B86C}"/>
              </a:ext>
            </a:extLst>
          </p:cNvPr>
          <p:cNvSpPr>
            <a:spLocks noGrp="1"/>
          </p:cNvSpPr>
          <p:nvPr>
            <p:ph type="body" sz="quarter" idx="24"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C1B9461C-744C-BF1E-B430-7A71FFCFEF35}"/>
              </a:ext>
            </a:extLst>
          </p:cNvPr>
          <p:cNvSpPr>
            <a:spLocks noGrp="1"/>
          </p:cNvSpPr>
          <p:nvPr>
            <p:ph type="body" sz="quarter" idx="25"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4" name="TextBox 3">
            <a:extLst>
              <a:ext uri="{FF2B5EF4-FFF2-40B4-BE49-F238E27FC236}">
                <a16:creationId xmlns:a16="http://schemas.microsoft.com/office/drawing/2014/main" id="{1534D518-C0FF-9C95-5C99-A92EDF8E0FB6}"/>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tx1"/>
                </a:solidFill>
              </a:rPr>
              <a:t>Biotech</a:t>
            </a:r>
            <a:r>
              <a:rPr lang="en-US" sz="950" spc="-20">
                <a:solidFill>
                  <a:schemeClr val="tx1"/>
                </a:solidFill>
              </a:rPr>
              <a:t> | Nature, enhanced by science</a:t>
            </a:r>
            <a:endParaRPr lang="en-US" sz="950" spc="10">
              <a:solidFill>
                <a:schemeClr val="tx1"/>
              </a:solidFill>
            </a:endParaRPr>
          </a:p>
        </p:txBody>
      </p:sp>
    </p:spTree>
    <p:extLst>
      <p:ext uri="{BB962C8B-B14F-4D97-AF65-F5344CB8AC3E}">
        <p14:creationId xmlns:p14="http://schemas.microsoft.com/office/powerpoint/2010/main" val="14913012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399" y="302400"/>
            <a:ext cx="4552176" cy="303211"/>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1001B472-C133-E627-F856-0515F1C1516F}"/>
              </a:ext>
            </a:extLst>
          </p:cNvPr>
          <p:cNvSpPr>
            <a:spLocks noGrp="1"/>
          </p:cNvSpPr>
          <p:nvPr>
            <p:ph type="pic" sz="quarter" idx="22" hasCustomPrompt="1"/>
          </p:nvPr>
        </p:nvSpPr>
        <p:spPr>
          <a:xfrm>
            <a:off x="6096000" y="2"/>
            <a:ext cx="6096000" cy="6857998"/>
          </a:xfrm>
          <a:custGeom>
            <a:avLst/>
            <a:gdLst>
              <a:gd name="connsiteX0" fmla="*/ 4122735 w 6096000"/>
              <a:gd name="connsiteY0" fmla="*/ 6463991 h 6857998"/>
              <a:gd name="connsiteX1" fmla="*/ 4122735 w 6096000"/>
              <a:gd name="connsiteY1" fmla="*/ 6493321 h 6857998"/>
              <a:gd name="connsiteX2" fmla="*/ 4184564 w 6096000"/>
              <a:gd name="connsiteY2" fmla="*/ 6493321 h 6857998"/>
              <a:gd name="connsiteX3" fmla="*/ 4184564 w 6096000"/>
              <a:gd name="connsiteY3" fmla="*/ 6463991 h 6857998"/>
              <a:gd name="connsiteX4" fmla="*/ 3662911 w 6096000"/>
              <a:gd name="connsiteY4" fmla="*/ 6441363 h 6857998"/>
              <a:gd name="connsiteX5" fmla="*/ 3698389 w 6096000"/>
              <a:gd name="connsiteY5" fmla="*/ 6481589 h 6857998"/>
              <a:gd name="connsiteX6" fmla="*/ 3662911 w 6096000"/>
              <a:gd name="connsiteY6" fmla="*/ 6521820 h 6857998"/>
              <a:gd name="connsiteX7" fmla="*/ 3627151 w 6096000"/>
              <a:gd name="connsiteY7" fmla="*/ 6481312 h 6857998"/>
              <a:gd name="connsiteX8" fmla="*/ 3662911 w 6096000"/>
              <a:gd name="connsiteY8" fmla="*/ 6441363 h 6857998"/>
              <a:gd name="connsiteX9" fmla="*/ 4752776 w 6096000"/>
              <a:gd name="connsiteY9" fmla="*/ 6439132 h 6857998"/>
              <a:gd name="connsiteX10" fmla="*/ 4784901 w 6096000"/>
              <a:gd name="connsiteY10" fmla="*/ 6468185 h 6857998"/>
              <a:gd name="connsiteX11" fmla="*/ 4717857 w 6096000"/>
              <a:gd name="connsiteY11" fmla="*/ 6468185 h 6857998"/>
              <a:gd name="connsiteX12" fmla="*/ 4752776 w 6096000"/>
              <a:gd name="connsiteY12" fmla="*/ 6439132 h 6857998"/>
              <a:gd name="connsiteX13" fmla="*/ 4988277 w 6096000"/>
              <a:gd name="connsiteY13" fmla="*/ 6414268 h 6857998"/>
              <a:gd name="connsiteX14" fmla="*/ 4988277 w 6096000"/>
              <a:gd name="connsiteY14" fmla="*/ 6548919 h 6857998"/>
              <a:gd name="connsiteX15" fmla="*/ 5022919 w 6096000"/>
              <a:gd name="connsiteY15" fmla="*/ 6548919 h 6857998"/>
              <a:gd name="connsiteX16" fmla="*/ 5022919 w 6096000"/>
              <a:gd name="connsiteY16" fmla="*/ 6414268 h 6857998"/>
              <a:gd name="connsiteX17" fmla="*/ 4349104 w 6096000"/>
              <a:gd name="connsiteY17" fmla="*/ 6414268 h 6857998"/>
              <a:gd name="connsiteX18" fmla="*/ 4349104 w 6096000"/>
              <a:gd name="connsiteY18" fmla="*/ 6548919 h 6857998"/>
              <a:gd name="connsiteX19" fmla="*/ 4383746 w 6096000"/>
              <a:gd name="connsiteY19" fmla="*/ 6548919 h 6857998"/>
              <a:gd name="connsiteX20" fmla="*/ 4383746 w 6096000"/>
              <a:gd name="connsiteY20" fmla="*/ 6488296 h 6857998"/>
              <a:gd name="connsiteX21" fmla="*/ 4419506 w 6096000"/>
              <a:gd name="connsiteY21" fmla="*/ 6446393 h 6857998"/>
              <a:gd name="connsiteX22" fmla="*/ 4432915 w 6096000"/>
              <a:gd name="connsiteY22" fmla="*/ 6446393 h 6857998"/>
              <a:gd name="connsiteX23" fmla="*/ 4432915 w 6096000"/>
              <a:gd name="connsiteY23" fmla="*/ 6414268 h 6857998"/>
              <a:gd name="connsiteX24" fmla="*/ 4415594 w 6096000"/>
              <a:gd name="connsiteY24" fmla="*/ 6414827 h 6857998"/>
              <a:gd name="connsiteX25" fmla="*/ 4382069 w 6096000"/>
              <a:gd name="connsiteY25" fmla="*/ 6439409 h 6857998"/>
              <a:gd name="connsiteX26" fmla="*/ 4382069 w 6096000"/>
              <a:gd name="connsiteY26" fmla="*/ 6414268 h 6857998"/>
              <a:gd name="connsiteX27" fmla="*/ 4288767 w 6096000"/>
              <a:gd name="connsiteY27" fmla="*/ 6414268 h 6857998"/>
              <a:gd name="connsiteX28" fmla="*/ 4288767 w 6096000"/>
              <a:gd name="connsiteY28" fmla="*/ 6548919 h 6857998"/>
              <a:gd name="connsiteX29" fmla="*/ 4323409 w 6096000"/>
              <a:gd name="connsiteY29" fmla="*/ 6548919 h 6857998"/>
              <a:gd name="connsiteX30" fmla="*/ 4323409 w 6096000"/>
              <a:gd name="connsiteY30" fmla="*/ 6414268 h 6857998"/>
              <a:gd name="connsiteX31" fmla="*/ 5112027 w 6096000"/>
              <a:gd name="connsiteY31" fmla="*/ 6410920 h 6857998"/>
              <a:gd name="connsiteX32" fmla="*/ 5041907 w 6096000"/>
              <a:gd name="connsiteY32" fmla="*/ 6481599 h 6857998"/>
              <a:gd name="connsiteX33" fmla="*/ 5112027 w 6096000"/>
              <a:gd name="connsiteY33" fmla="*/ 6552278 h 6857998"/>
              <a:gd name="connsiteX34" fmla="*/ 5178235 w 6096000"/>
              <a:gd name="connsiteY34" fmla="*/ 6501715 h 6857998"/>
              <a:gd name="connsiteX35" fmla="*/ 5141639 w 6096000"/>
              <a:gd name="connsiteY35" fmla="*/ 6501715 h 6857998"/>
              <a:gd name="connsiteX36" fmla="*/ 5111750 w 6096000"/>
              <a:gd name="connsiteY36" fmla="*/ 6522666 h 6857998"/>
              <a:gd name="connsiteX37" fmla="*/ 5077390 w 6096000"/>
              <a:gd name="connsiteY37" fmla="*/ 6481599 h 6857998"/>
              <a:gd name="connsiteX38" fmla="*/ 5111750 w 6096000"/>
              <a:gd name="connsiteY38" fmla="*/ 6440809 h 6857998"/>
              <a:gd name="connsiteX39" fmla="*/ 5141639 w 6096000"/>
              <a:gd name="connsiteY39" fmla="*/ 6461483 h 6857998"/>
              <a:gd name="connsiteX40" fmla="*/ 5178235 w 6096000"/>
              <a:gd name="connsiteY40" fmla="*/ 6461483 h 6857998"/>
              <a:gd name="connsiteX41" fmla="*/ 5112027 w 6096000"/>
              <a:gd name="connsiteY41" fmla="*/ 6410920 h 6857998"/>
              <a:gd name="connsiteX42" fmla="*/ 4914803 w 6096000"/>
              <a:gd name="connsiteY42" fmla="*/ 6410915 h 6857998"/>
              <a:gd name="connsiteX43" fmla="*/ 4871223 w 6096000"/>
              <a:gd name="connsiteY43" fmla="*/ 6436897 h 6857998"/>
              <a:gd name="connsiteX44" fmla="*/ 4871223 w 6096000"/>
              <a:gd name="connsiteY44" fmla="*/ 6414268 h 6857998"/>
              <a:gd name="connsiteX45" fmla="*/ 4838258 w 6096000"/>
              <a:gd name="connsiteY45" fmla="*/ 6414268 h 6857998"/>
              <a:gd name="connsiteX46" fmla="*/ 4838258 w 6096000"/>
              <a:gd name="connsiteY46" fmla="*/ 6548920 h 6857998"/>
              <a:gd name="connsiteX47" fmla="*/ 4873177 w 6096000"/>
              <a:gd name="connsiteY47" fmla="*/ 6548920 h 6857998"/>
              <a:gd name="connsiteX48" fmla="*/ 4873177 w 6096000"/>
              <a:gd name="connsiteY48" fmla="*/ 6479358 h 6857998"/>
              <a:gd name="connsiteX49" fmla="*/ 4903907 w 6096000"/>
              <a:gd name="connsiteY49" fmla="*/ 6440527 h 6857998"/>
              <a:gd name="connsiteX50" fmla="*/ 4930166 w 6096000"/>
              <a:gd name="connsiteY50" fmla="*/ 6476005 h 6857998"/>
              <a:gd name="connsiteX51" fmla="*/ 4930166 w 6096000"/>
              <a:gd name="connsiteY51" fmla="*/ 6548920 h 6857998"/>
              <a:gd name="connsiteX52" fmla="*/ 4965085 w 6096000"/>
              <a:gd name="connsiteY52" fmla="*/ 6548920 h 6857998"/>
              <a:gd name="connsiteX53" fmla="*/ 4965085 w 6096000"/>
              <a:gd name="connsiteY53" fmla="*/ 6472933 h 6857998"/>
              <a:gd name="connsiteX54" fmla="*/ 4914803 w 6096000"/>
              <a:gd name="connsiteY54" fmla="*/ 6410915 h 6857998"/>
              <a:gd name="connsiteX55" fmla="*/ 4752776 w 6096000"/>
              <a:gd name="connsiteY55" fmla="*/ 6410915 h 6857998"/>
              <a:gd name="connsiteX56" fmla="*/ 4682656 w 6096000"/>
              <a:gd name="connsiteY56" fmla="*/ 6482712 h 6857998"/>
              <a:gd name="connsiteX57" fmla="*/ 4752494 w 6096000"/>
              <a:gd name="connsiteY57" fmla="*/ 6552273 h 6857998"/>
              <a:gd name="connsiteX58" fmla="*/ 4816189 w 6096000"/>
              <a:gd name="connsiteY58" fmla="*/ 6506458 h 6857998"/>
              <a:gd name="connsiteX59" fmla="*/ 4780988 w 6096000"/>
              <a:gd name="connsiteY59" fmla="*/ 6506458 h 6857998"/>
              <a:gd name="connsiteX60" fmla="*/ 4752212 w 6096000"/>
              <a:gd name="connsiteY60" fmla="*/ 6523779 h 6857998"/>
              <a:gd name="connsiteX61" fmla="*/ 4717293 w 6096000"/>
              <a:gd name="connsiteY61" fmla="*/ 6489977 h 6857998"/>
              <a:gd name="connsiteX62" fmla="*/ 4818702 w 6096000"/>
              <a:gd name="connsiteY62" fmla="*/ 6489977 h 6857998"/>
              <a:gd name="connsiteX63" fmla="*/ 4820097 w 6096000"/>
              <a:gd name="connsiteY63" fmla="*/ 6476846 h 6857998"/>
              <a:gd name="connsiteX64" fmla="*/ 4752776 w 6096000"/>
              <a:gd name="connsiteY64" fmla="*/ 6410915 h 6857998"/>
              <a:gd name="connsiteX65" fmla="*/ 4523427 w 6096000"/>
              <a:gd name="connsiteY65" fmla="*/ 6410915 h 6857998"/>
              <a:gd name="connsiteX66" fmla="*/ 4480683 w 6096000"/>
              <a:gd name="connsiteY66" fmla="*/ 6432425 h 6857998"/>
              <a:gd name="connsiteX67" fmla="*/ 4480683 w 6096000"/>
              <a:gd name="connsiteY67" fmla="*/ 6414268 h 6857998"/>
              <a:gd name="connsiteX68" fmla="*/ 4447718 w 6096000"/>
              <a:gd name="connsiteY68" fmla="*/ 6414268 h 6857998"/>
              <a:gd name="connsiteX69" fmla="*/ 4447718 w 6096000"/>
              <a:gd name="connsiteY69" fmla="*/ 6548920 h 6857998"/>
              <a:gd name="connsiteX70" fmla="*/ 4482637 w 6096000"/>
              <a:gd name="connsiteY70" fmla="*/ 6548920 h 6857998"/>
              <a:gd name="connsiteX71" fmla="*/ 4482637 w 6096000"/>
              <a:gd name="connsiteY71" fmla="*/ 6479358 h 6857998"/>
              <a:gd name="connsiteX72" fmla="*/ 4513644 w 6096000"/>
              <a:gd name="connsiteY72" fmla="*/ 6440527 h 6857998"/>
              <a:gd name="connsiteX73" fmla="*/ 4538226 w 6096000"/>
              <a:gd name="connsiteY73" fmla="*/ 6476005 h 6857998"/>
              <a:gd name="connsiteX74" fmla="*/ 4538226 w 6096000"/>
              <a:gd name="connsiteY74" fmla="*/ 6548920 h 6857998"/>
              <a:gd name="connsiteX75" fmla="*/ 4573145 w 6096000"/>
              <a:gd name="connsiteY75" fmla="*/ 6548920 h 6857998"/>
              <a:gd name="connsiteX76" fmla="*/ 4573145 w 6096000"/>
              <a:gd name="connsiteY76" fmla="*/ 6479358 h 6857998"/>
              <a:gd name="connsiteX77" fmla="*/ 4604434 w 6096000"/>
              <a:gd name="connsiteY77" fmla="*/ 6440527 h 6857998"/>
              <a:gd name="connsiteX78" fmla="*/ 4628738 w 6096000"/>
              <a:gd name="connsiteY78" fmla="*/ 6476005 h 6857998"/>
              <a:gd name="connsiteX79" fmla="*/ 4628738 w 6096000"/>
              <a:gd name="connsiteY79" fmla="*/ 6548920 h 6857998"/>
              <a:gd name="connsiteX80" fmla="*/ 4663657 w 6096000"/>
              <a:gd name="connsiteY80" fmla="*/ 6548920 h 6857998"/>
              <a:gd name="connsiteX81" fmla="*/ 4663657 w 6096000"/>
              <a:gd name="connsiteY81" fmla="*/ 6472933 h 6857998"/>
              <a:gd name="connsiteX82" fmla="*/ 4611704 w 6096000"/>
              <a:gd name="connsiteY82" fmla="*/ 6410915 h 6857998"/>
              <a:gd name="connsiteX83" fmla="*/ 4565330 w 6096000"/>
              <a:gd name="connsiteY83" fmla="*/ 6435220 h 6857998"/>
              <a:gd name="connsiteX84" fmla="*/ 4523427 w 6096000"/>
              <a:gd name="connsiteY84" fmla="*/ 6410915 h 6857998"/>
              <a:gd name="connsiteX85" fmla="*/ 3960426 w 6096000"/>
              <a:gd name="connsiteY85" fmla="*/ 6410915 h 6857998"/>
              <a:gd name="connsiteX86" fmla="*/ 3917682 w 6096000"/>
              <a:gd name="connsiteY86" fmla="*/ 6432425 h 6857998"/>
              <a:gd name="connsiteX87" fmla="*/ 3917682 w 6096000"/>
              <a:gd name="connsiteY87" fmla="*/ 6414268 h 6857998"/>
              <a:gd name="connsiteX88" fmla="*/ 3884717 w 6096000"/>
              <a:gd name="connsiteY88" fmla="*/ 6414268 h 6857998"/>
              <a:gd name="connsiteX89" fmla="*/ 3884717 w 6096000"/>
              <a:gd name="connsiteY89" fmla="*/ 6548920 h 6857998"/>
              <a:gd name="connsiteX90" fmla="*/ 3919636 w 6096000"/>
              <a:gd name="connsiteY90" fmla="*/ 6548920 h 6857998"/>
              <a:gd name="connsiteX91" fmla="*/ 3919636 w 6096000"/>
              <a:gd name="connsiteY91" fmla="*/ 6479358 h 6857998"/>
              <a:gd name="connsiteX92" fmla="*/ 3950643 w 6096000"/>
              <a:gd name="connsiteY92" fmla="*/ 6440527 h 6857998"/>
              <a:gd name="connsiteX93" fmla="*/ 3975225 w 6096000"/>
              <a:gd name="connsiteY93" fmla="*/ 6476005 h 6857998"/>
              <a:gd name="connsiteX94" fmla="*/ 3975225 w 6096000"/>
              <a:gd name="connsiteY94" fmla="*/ 6548920 h 6857998"/>
              <a:gd name="connsiteX95" fmla="*/ 4010144 w 6096000"/>
              <a:gd name="connsiteY95" fmla="*/ 6548920 h 6857998"/>
              <a:gd name="connsiteX96" fmla="*/ 4010144 w 6096000"/>
              <a:gd name="connsiteY96" fmla="*/ 6479358 h 6857998"/>
              <a:gd name="connsiteX97" fmla="*/ 4041433 w 6096000"/>
              <a:gd name="connsiteY97" fmla="*/ 6440527 h 6857998"/>
              <a:gd name="connsiteX98" fmla="*/ 4065737 w 6096000"/>
              <a:gd name="connsiteY98" fmla="*/ 6476005 h 6857998"/>
              <a:gd name="connsiteX99" fmla="*/ 4065737 w 6096000"/>
              <a:gd name="connsiteY99" fmla="*/ 6548920 h 6857998"/>
              <a:gd name="connsiteX100" fmla="*/ 4100657 w 6096000"/>
              <a:gd name="connsiteY100" fmla="*/ 6548920 h 6857998"/>
              <a:gd name="connsiteX101" fmla="*/ 4100657 w 6096000"/>
              <a:gd name="connsiteY101" fmla="*/ 6472933 h 6857998"/>
              <a:gd name="connsiteX102" fmla="*/ 4048703 w 6096000"/>
              <a:gd name="connsiteY102" fmla="*/ 6410915 h 6857998"/>
              <a:gd name="connsiteX103" fmla="*/ 4002329 w 6096000"/>
              <a:gd name="connsiteY103" fmla="*/ 6435220 h 6857998"/>
              <a:gd name="connsiteX104" fmla="*/ 3960426 w 6096000"/>
              <a:gd name="connsiteY104" fmla="*/ 6410915 h 6857998"/>
              <a:gd name="connsiteX105" fmla="*/ 3807063 w 6096000"/>
              <a:gd name="connsiteY105" fmla="*/ 6410915 h 6857998"/>
              <a:gd name="connsiteX106" fmla="*/ 3753987 w 6096000"/>
              <a:gd name="connsiteY106" fmla="*/ 6453377 h 6857998"/>
              <a:gd name="connsiteX107" fmla="*/ 3770749 w 6096000"/>
              <a:gd name="connsiteY107" fmla="*/ 6480476 h 6857998"/>
              <a:gd name="connsiteX108" fmla="*/ 3804833 w 6096000"/>
              <a:gd name="connsiteY108" fmla="*/ 6492490 h 6857998"/>
              <a:gd name="connsiteX109" fmla="*/ 3831091 w 6096000"/>
              <a:gd name="connsiteY109" fmla="*/ 6510370 h 6857998"/>
              <a:gd name="connsiteX110" fmla="*/ 3810417 w 6096000"/>
              <a:gd name="connsiteY110" fmla="*/ 6525178 h 6857998"/>
              <a:gd name="connsiteX111" fmla="*/ 3784158 w 6096000"/>
              <a:gd name="connsiteY111" fmla="*/ 6506181 h 6857998"/>
              <a:gd name="connsiteX112" fmla="*/ 3749239 w 6096000"/>
              <a:gd name="connsiteY112" fmla="*/ 6506181 h 6857998"/>
              <a:gd name="connsiteX113" fmla="*/ 3810976 w 6096000"/>
              <a:gd name="connsiteY113" fmla="*/ 6552273 h 6857998"/>
              <a:gd name="connsiteX114" fmla="*/ 3865728 w 6096000"/>
              <a:gd name="connsiteY114" fmla="*/ 6508416 h 6857998"/>
              <a:gd name="connsiteX115" fmla="*/ 3840024 w 6096000"/>
              <a:gd name="connsiteY115" fmla="*/ 6474328 h 6857998"/>
              <a:gd name="connsiteX116" fmla="*/ 3815160 w 6096000"/>
              <a:gd name="connsiteY116" fmla="*/ 6467067 h 6857998"/>
              <a:gd name="connsiteX117" fmla="*/ 3787784 w 6096000"/>
              <a:gd name="connsiteY117" fmla="*/ 6451146 h 6857998"/>
              <a:gd name="connsiteX118" fmla="*/ 3806781 w 6096000"/>
              <a:gd name="connsiteY118" fmla="*/ 6438014 h 6857998"/>
              <a:gd name="connsiteX119" fmla="*/ 3828015 w 6096000"/>
              <a:gd name="connsiteY119" fmla="*/ 6452541 h 6857998"/>
              <a:gd name="connsiteX120" fmla="*/ 3860698 w 6096000"/>
              <a:gd name="connsiteY120" fmla="*/ 6452541 h 6857998"/>
              <a:gd name="connsiteX121" fmla="*/ 3807063 w 6096000"/>
              <a:gd name="connsiteY121" fmla="*/ 6410915 h 6857998"/>
              <a:gd name="connsiteX122" fmla="*/ 5481547 w 6096000"/>
              <a:gd name="connsiteY122" fmla="*/ 6410876 h 6857998"/>
              <a:gd name="connsiteX123" fmla="*/ 5410674 w 6096000"/>
              <a:gd name="connsiteY123" fmla="*/ 6481749 h 6857998"/>
              <a:gd name="connsiteX124" fmla="*/ 5481547 w 6096000"/>
              <a:gd name="connsiteY124" fmla="*/ 6552628 h 6857998"/>
              <a:gd name="connsiteX125" fmla="*/ 5533617 w 6096000"/>
              <a:gd name="connsiteY125" fmla="*/ 6529718 h 6857998"/>
              <a:gd name="connsiteX126" fmla="*/ 5585688 w 6096000"/>
              <a:gd name="connsiteY126" fmla="*/ 6552628 h 6857998"/>
              <a:gd name="connsiteX127" fmla="*/ 5655754 w 6096000"/>
              <a:gd name="connsiteY127" fmla="*/ 6491912 h 6857998"/>
              <a:gd name="connsiteX128" fmla="*/ 5725821 w 6096000"/>
              <a:gd name="connsiteY128" fmla="*/ 6552628 h 6857998"/>
              <a:gd name="connsiteX129" fmla="*/ 5796694 w 6096000"/>
              <a:gd name="connsiteY129" fmla="*/ 6481754 h 6857998"/>
              <a:gd name="connsiteX130" fmla="*/ 5725821 w 6096000"/>
              <a:gd name="connsiteY130" fmla="*/ 6410876 h 6857998"/>
              <a:gd name="connsiteX131" fmla="*/ 5655754 w 6096000"/>
              <a:gd name="connsiteY131" fmla="*/ 6471592 h 6857998"/>
              <a:gd name="connsiteX132" fmla="*/ 5585688 w 6096000"/>
              <a:gd name="connsiteY132" fmla="*/ 6410876 h 6857998"/>
              <a:gd name="connsiteX133" fmla="*/ 5533617 w 6096000"/>
              <a:gd name="connsiteY133" fmla="*/ 6433786 h 6857998"/>
              <a:gd name="connsiteX134" fmla="*/ 5481547 w 6096000"/>
              <a:gd name="connsiteY134" fmla="*/ 6410876 h 6857998"/>
              <a:gd name="connsiteX135" fmla="*/ 5196678 w 6096000"/>
              <a:gd name="connsiteY135" fmla="*/ 6353368 h 6857998"/>
              <a:gd name="connsiteX136" fmla="*/ 5196678 w 6096000"/>
              <a:gd name="connsiteY136" fmla="*/ 6548920 h 6857998"/>
              <a:gd name="connsiteX137" fmla="*/ 5231597 w 6096000"/>
              <a:gd name="connsiteY137" fmla="*/ 6548920 h 6857998"/>
              <a:gd name="connsiteX138" fmla="*/ 5231597 w 6096000"/>
              <a:gd name="connsiteY138" fmla="*/ 6479359 h 6857998"/>
              <a:gd name="connsiteX139" fmla="*/ 5262604 w 6096000"/>
              <a:gd name="connsiteY139" fmla="*/ 6440527 h 6857998"/>
              <a:gd name="connsiteX140" fmla="*/ 5288586 w 6096000"/>
              <a:gd name="connsiteY140" fmla="*/ 6476005 h 6857998"/>
              <a:gd name="connsiteX141" fmla="*/ 5288586 w 6096000"/>
              <a:gd name="connsiteY141" fmla="*/ 6548920 h 6857998"/>
              <a:gd name="connsiteX142" fmla="*/ 5323228 w 6096000"/>
              <a:gd name="connsiteY142" fmla="*/ 6548920 h 6857998"/>
              <a:gd name="connsiteX143" fmla="*/ 5323228 w 6096000"/>
              <a:gd name="connsiteY143" fmla="*/ 6472934 h 6857998"/>
              <a:gd name="connsiteX144" fmla="*/ 5273500 w 6096000"/>
              <a:gd name="connsiteY144" fmla="*/ 6410915 h 6857998"/>
              <a:gd name="connsiteX145" fmla="*/ 5231597 w 6096000"/>
              <a:gd name="connsiteY145" fmla="*/ 6434938 h 6857998"/>
              <a:gd name="connsiteX146" fmla="*/ 5231597 w 6096000"/>
              <a:gd name="connsiteY146" fmla="*/ 6353368 h 6857998"/>
              <a:gd name="connsiteX147" fmla="*/ 5005597 w 6096000"/>
              <a:gd name="connsiteY147" fmla="*/ 6353368 h 6857998"/>
              <a:gd name="connsiteX148" fmla="*/ 4984087 w 6096000"/>
              <a:gd name="connsiteY148" fmla="*/ 6373202 h 6857998"/>
              <a:gd name="connsiteX149" fmla="*/ 5005597 w 6096000"/>
              <a:gd name="connsiteY149" fmla="*/ 6393317 h 6857998"/>
              <a:gd name="connsiteX150" fmla="*/ 5027390 w 6096000"/>
              <a:gd name="connsiteY150" fmla="*/ 6373202 h 6857998"/>
              <a:gd name="connsiteX151" fmla="*/ 5005597 w 6096000"/>
              <a:gd name="connsiteY151" fmla="*/ 6353368 h 6857998"/>
              <a:gd name="connsiteX152" fmla="*/ 4305806 w 6096000"/>
              <a:gd name="connsiteY152" fmla="*/ 6353368 h 6857998"/>
              <a:gd name="connsiteX153" fmla="*/ 4284296 w 6096000"/>
              <a:gd name="connsiteY153" fmla="*/ 6373202 h 6857998"/>
              <a:gd name="connsiteX154" fmla="*/ 4305806 w 6096000"/>
              <a:gd name="connsiteY154" fmla="*/ 6393317 h 6857998"/>
              <a:gd name="connsiteX155" fmla="*/ 4327599 w 6096000"/>
              <a:gd name="connsiteY155" fmla="*/ 6373202 h 6857998"/>
              <a:gd name="connsiteX156" fmla="*/ 4305806 w 6096000"/>
              <a:gd name="connsiteY156" fmla="*/ 6353368 h 6857998"/>
              <a:gd name="connsiteX157" fmla="*/ 4253008 w 6096000"/>
              <a:gd name="connsiteY157" fmla="*/ 6353368 h 6857998"/>
              <a:gd name="connsiteX158" fmla="*/ 4207192 w 6096000"/>
              <a:gd name="connsiteY158" fmla="*/ 6398624 h 6857998"/>
              <a:gd name="connsiteX159" fmla="*/ 4207192 w 6096000"/>
              <a:gd name="connsiteY159" fmla="*/ 6414269 h 6857998"/>
              <a:gd name="connsiteX160" fmla="*/ 4185959 w 6096000"/>
              <a:gd name="connsiteY160" fmla="*/ 6414269 h 6857998"/>
              <a:gd name="connsiteX161" fmla="*/ 4185959 w 6096000"/>
              <a:gd name="connsiteY161" fmla="*/ 6443040 h 6857998"/>
              <a:gd name="connsiteX162" fmla="*/ 4207192 w 6096000"/>
              <a:gd name="connsiteY162" fmla="*/ 6443040 h 6857998"/>
              <a:gd name="connsiteX163" fmla="*/ 4207192 w 6096000"/>
              <a:gd name="connsiteY163" fmla="*/ 6548915 h 6857998"/>
              <a:gd name="connsiteX164" fmla="*/ 4242111 w 6096000"/>
              <a:gd name="connsiteY164" fmla="*/ 6548915 h 6857998"/>
              <a:gd name="connsiteX165" fmla="*/ 4242111 w 6096000"/>
              <a:gd name="connsiteY165" fmla="*/ 6443040 h 6857998"/>
              <a:gd name="connsiteX166" fmla="*/ 4270606 w 6096000"/>
              <a:gd name="connsiteY166" fmla="*/ 6443040 h 6857998"/>
              <a:gd name="connsiteX167" fmla="*/ 4270606 w 6096000"/>
              <a:gd name="connsiteY167" fmla="*/ 6414269 h 6857998"/>
              <a:gd name="connsiteX168" fmla="*/ 4242111 w 6096000"/>
              <a:gd name="connsiteY168" fmla="*/ 6414269 h 6857998"/>
              <a:gd name="connsiteX169" fmla="*/ 4242111 w 6096000"/>
              <a:gd name="connsiteY169" fmla="*/ 6398624 h 6857998"/>
              <a:gd name="connsiteX170" fmla="*/ 4258592 w 6096000"/>
              <a:gd name="connsiteY170" fmla="*/ 6382703 h 6857998"/>
              <a:gd name="connsiteX171" fmla="*/ 4270606 w 6096000"/>
              <a:gd name="connsiteY171" fmla="*/ 6382703 h 6857998"/>
              <a:gd name="connsiteX172" fmla="*/ 4270606 w 6096000"/>
              <a:gd name="connsiteY172" fmla="*/ 6353368 h 6857998"/>
              <a:gd name="connsiteX173" fmla="*/ 3697830 w 6096000"/>
              <a:gd name="connsiteY173" fmla="*/ 6353368 h 6857998"/>
              <a:gd name="connsiteX174" fmla="*/ 3697830 w 6096000"/>
              <a:gd name="connsiteY174" fmla="*/ 6432708 h 6857998"/>
              <a:gd name="connsiteX175" fmla="*/ 3655368 w 6096000"/>
              <a:gd name="connsiteY175" fmla="*/ 6410915 h 6857998"/>
              <a:gd name="connsiteX176" fmla="*/ 3591955 w 6096000"/>
              <a:gd name="connsiteY176" fmla="*/ 6481312 h 6857998"/>
              <a:gd name="connsiteX177" fmla="*/ 3655368 w 6096000"/>
              <a:gd name="connsiteY177" fmla="*/ 6552268 h 6857998"/>
              <a:gd name="connsiteX178" fmla="*/ 3697830 w 6096000"/>
              <a:gd name="connsiteY178" fmla="*/ 6529640 h 6857998"/>
              <a:gd name="connsiteX179" fmla="*/ 3697553 w 6096000"/>
              <a:gd name="connsiteY179" fmla="*/ 6548915 h 6857998"/>
              <a:gd name="connsiteX180" fmla="*/ 3732754 w 6096000"/>
              <a:gd name="connsiteY180" fmla="*/ 6548915 h 6857998"/>
              <a:gd name="connsiteX181" fmla="*/ 3732754 w 6096000"/>
              <a:gd name="connsiteY181" fmla="*/ 6353368 h 6857998"/>
              <a:gd name="connsiteX182" fmla="*/ 0 w 6096000"/>
              <a:gd name="connsiteY182" fmla="*/ 0 h 6857998"/>
              <a:gd name="connsiteX183" fmla="*/ 6096000 w 6096000"/>
              <a:gd name="connsiteY183" fmla="*/ 0 h 6857998"/>
              <a:gd name="connsiteX184" fmla="*/ 6096000 w 6096000"/>
              <a:gd name="connsiteY184" fmla="*/ 6857998 h 6857998"/>
              <a:gd name="connsiteX185" fmla="*/ 0 w 6096000"/>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96000" h="6857998">
                <a:moveTo>
                  <a:pt x="4122735" y="6463991"/>
                </a:moveTo>
                <a:lnTo>
                  <a:pt x="4122735" y="6493321"/>
                </a:lnTo>
                <a:lnTo>
                  <a:pt x="4184564" y="6493321"/>
                </a:lnTo>
                <a:lnTo>
                  <a:pt x="4184564" y="6463991"/>
                </a:lnTo>
                <a:close/>
                <a:moveTo>
                  <a:pt x="3662911" y="6441363"/>
                </a:moveTo>
                <a:cubicBezTo>
                  <a:pt x="3685816" y="6441363"/>
                  <a:pt x="3698389" y="6458402"/>
                  <a:pt x="3698389" y="6481589"/>
                </a:cubicBezTo>
                <a:cubicBezTo>
                  <a:pt x="3698389" y="6503941"/>
                  <a:pt x="3686657" y="6521820"/>
                  <a:pt x="3662911" y="6521820"/>
                </a:cubicBezTo>
                <a:cubicBezTo>
                  <a:pt x="3640283" y="6521820"/>
                  <a:pt x="3627151" y="6504499"/>
                  <a:pt x="3627151" y="6481312"/>
                </a:cubicBezTo>
                <a:cubicBezTo>
                  <a:pt x="3627151" y="6458684"/>
                  <a:pt x="3640283" y="6441363"/>
                  <a:pt x="3662911" y="6441363"/>
                </a:cubicBezTo>
                <a:close/>
                <a:moveTo>
                  <a:pt x="4752776" y="6439132"/>
                </a:moveTo>
                <a:cubicBezTo>
                  <a:pt x="4768138" y="6439132"/>
                  <a:pt x="4783506" y="6448629"/>
                  <a:pt x="4784901" y="6468185"/>
                </a:cubicBezTo>
                <a:lnTo>
                  <a:pt x="4717857" y="6468185"/>
                </a:lnTo>
                <a:cubicBezTo>
                  <a:pt x="4721210" y="6447793"/>
                  <a:pt x="4737414" y="6439132"/>
                  <a:pt x="4752776" y="6439132"/>
                </a:cubicBezTo>
                <a:close/>
                <a:moveTo>
                  <a:pt x="4988277" y="6414268"/>
                </a:moveTo>
                <a:lnTo>
                  <a:pt x="4988277" y="6548919"/>
                </a:lnTo>
                <a:lnTo>
                  <a:pt x="5022919" y="6548919"/>
                </a:lnTo>
                <a:lnTo>
                  <a:pt x="5022919" y="6414268"/>
                </a:lnTo>
                <a:close/>
                <a:moveTo>
                  <a:pt x="4349104" y="6414268"/>
                </a:moveTo>
                <a:lnTo>
                  <a:pt x="4349104" y="6548919"/>
                </a:lnTo>
                <a:lnTo>
                  <a:pt x="4383746" y="6548919"/>
                </a:lnTo>
                <a:lnTo>
                  <a:pt x="4383746" y="6488296"/>
                </a:lnTo>
                <a:cubicBezTo>
                  <a:pt x="4383746" y="6462596"/>
                  <a:pt x="4397437" y="6446393"/>
                  <a:pt x="4419506" y="6446393"/>
                </a:cubicBezTo>
                <a:lnTo>
                  <a:pt x="4432915" y="6446393"/>
                </a:lnTo>
                <a:lnTo>
                  <a:pt x="4432915" y="6414268"/>
                </a:lnTo>
                <a:cubicBezTo>
                  <a:pt x="4427326" y="6414268"/>
                  <a:pt x="4419506" y="6414545"/>
                  <a:pt x="4415594" y="6414827"/>
                </a:cubicBezTo>
                <a:cubicBezTo>
                  <a:pt x="4401903" y="6415945"/>
                  <a:pt x="4390730" y="6424046"/>
                  <a:pt x="4382069" y="6439409"/>
                </a:cubicBezTo>
                <a:lnTo>
                  <a:pt x="4382069" y="6414268"/>
                </a:lnTo>
                <a:close/>
                <a:moveTo>
                  <a:pt x="4288767" y="6414268"/>
                </a:moveTo>
                <a:lnTo>
                  <a:pt x="4288767" y="6548919"/>
                </a:lnTo>
                <a:lnTo>
                  <a:pt x="4323409" y="6548919"/>
                </a:lnTo>
                <a:lnTo>
                  <a:pt x="4323409" y="6414268"/>
                </a:lnTo>
                <a:close/>
                <a:moveTo>
                  <a:pt x="5112027" y="6410920"/>
                </a:moveTo>
                <a:cubicBezTo>
                  <a:pt x="5069565" y="6410920"/>
                  <a:pt x="5041907" y="6442768"/>
                  <a:pt x="5041907" y="6481599"/>
                </a:cubicBezTo>
                <a:cubicBezTo>
                  <a:pt x="5041907" y="6520707"/>
                  <a:pt x="5069283" y="6552278"/>
                  <a:pt x="5112027" y="6552278"/>
                </a:cubicBezTo>
                <a:cubicBezTo>
                  <a:pt x="5149459" y="6552278"/>
                  <a:pt x="5172087" y="6530209"/>
                  <a:pt x="5178235" y="6501715"/>
                </a:cubicBezTo>
                <a:lnTo>
                  <a:pt x="5141639" y="6501715"/>
                </a:lnTo>
                <a:cubicBezTo>
                  <a:pt x="5137168" y="6516241"/>
                  <a:pt x="5125995" y="6522666"/>
                  <a:pt x="5111750" y="6522666"/>
                </a:cubicBezTo>
                <a:cubicBezTo>
                  <a:pt x="5091635" y="6522666"/>
                  <a:pt x="5077390" y="6505627"/>
                  <a:pt x="5077390" y="6481599"/>
                </a:cubicBezTo>
                <a:cubicBezTo>
                  <a:pt x="5077390" y="6458407"/>
                  <a:pt x="5090522" y="6440809"/>
                  <a:pt x="5111750" y="6440809"/>
                </a:cubicBezTo>
                <a:cubicBezTo>
                  <a:pt x="5126277" y="6440809"/>
                  <a:pt x="5137450" y="6447793"/>
                  <a:pt x="5141639" y="6461483"/>
                </a:cubicBezTo>
                <a:lnTo>
                  <a:pt x="5178235" y="6461483"/>
                </a:lnTo>
                <a:cubicBezTo>
                  <a:pt x="5170974" y="6427123"/>
                  <a:pt x="5143593" y="6410920"/>
                  <a:pt x="5112027" y="6410920"/>
                </a:cubicBezTo>
                <a:close/>
                <a:moveTo>
                  <a:pt x="4914803" y="6410915"/>
                </a:moveTo>
                <a:cubicBezTo>
                  <a:pt x="4896087" y="6410915"/>
                  <a:pt x="4879325" y="6420970"/>
                  <a:pt x="4871223" y="6436897"/>
                </a:cubicBezTo>
                <a:lnTo>
                  <a:pt x="4871223" y="6414268"/>
                </a:lnTo>
                <a:lnTo>
                  <a:pt x="4838258" y="6414268"/>
                </a:lnTo>
                <a:lnTo>
                  <a:pt x="4838258" y="6548920"/>
                </a:lnTo>
                <a:lnTo>
                  <a:pt x="4873177" y="6548920"/>
                </a:lnTo>
                <a:lnTo>
                  <a:pt x="4873177" y="6479358"/>
                </a:lnTo>
                <a:cubicBezTo>
                  <a:pt x="4873177" y="6455612"/>
                  <a:pt x="4884909" y="6440527"/>
                  <a:pt x="4903907" y="6440527"/>
                </a:cubicBezTo>
                <a:cubicBezTo>
                  <a:pt x="4920110" y="6440527"/>
                  <a:pt x="4930166" y="6454218"/>
                  <a:pt x="4930166" y="6476005"/>
                </a:cubicBezTo>
                <a:lnTo>
                  <a:pt x="4930166" y="6548920"/>
                </a:lnTo>
                <a:lnTo>
                  <a:pt x="4965085" y="6548920"/>
                </a:lnTo>
                <a:lnTo>
                  <a:pt x="4965085" y="6472933"/>
                </a:lnTo>
                <a:cubicBezTo>
                  <a:pt x="4965089" y="6440527"/>
                  <a:pt x="4954193" y="6410915"/>
                  <a:pt x="4914803" y="6410915"/>
                </a:cubicBezTo>
                <a:close/>
                <a:moveTo>
                  <a:pt x="4752776" y="6410915"/>
                </a:moveTo>
                <a:cubicBezTo>
                  <a:pt x="4707802" y="6410915"/>
                  <a:pt x="4682656" y="6443599"/>
                  <a:pt x="4682656" y="6482712"/>
                </a:cubicBezTo>
                <a:cubicBezTo>
                  <a:pt x="4682656" y="6522938"/>
                  <a:pt x="4710032" y="6552273"/>
                  <a:pt x="4752494" y="6552273"/>
                </a:cubicBezTo>
                <a:cubicBezTo>
                  <a:pt x="4778476" y="6552273"/>
                  <a:pt x="4805570" y="6539423"/>
                  <a:pt x="4816189" y="6506458"/>
                </a:cubicBezTo>
                <a:lnTo>
                  <a:pt x="4780988" y="6506458"/>
                </a:lnTo>
                <a:cubicBezTo>
                  <a:pt x="4775681" y="6517354"/>
                  <a:pt x="4765067" y="6523779"/>
                  <a:pt x="4752212" y="6523779"/>
                </a:cubicBezTo>
                <a:cubicBezTo>
                  <a:pt x="4735173" y="6523779"/>
                  <a:pt x="4718411" y="6512883"/>
                  <a:pt x="4717293" y="6489977"/>
                </a:cubicBezTo>
                <a:lnTo>
                  <a:pt x="4818702" y="6489977"/>
                </a:lnTo>
                <a:cubicBezTo>
                  <a:pt x="4819538" y="6486624"/>
                  <a:pt x="4820097" y="6479640"/>
                  <a:pt x="4820097" y="6476846"/>
                </a:cubicBezTo>
                <a:cubicBezTo>
                  <a:pt x="4820102" y="6438850"/>
                  <a:pt x="4791331" y="6410915"/>
                  <a:pt x="4752776" y="6410915"/>
                </a:cubicBezTo>
                <a:close/>
                <a:moveTo>
                  <a:pt x="4523427" y="6410915"/>
                </a:moveTo>
                <a:cubicBezTo>
                  <a:pt x="4506388" y="6410915"/>
                  <a:pt x="4489903" y="6419294"/>
                  <a:pt x="4480683" y="6432425"/>
                </a:cubicBezTo>
                <a:lnTo>
                  <a:pt x="4480683" y="6414268"/>
                </a:lnTo>
                <a:lnTo>
                  <a:pt x="4447718" y="6414268"/>
                </a:lnTo>
                <a:lnTo>
                  <a:pt x="4447718" y="6548920"/>
                </a:lnTo>
                <a:lnTo>
                  <a:pt x="4482637" y="6548920"/>
                </a:lnTo>
                <a:lnTo>
                  <a:pt x="4482637" y="6479358"/>
                </a:lnTo>
                <a:cubicBezTo>
                  <a:pt x="4482637" y="6455612"/>
                  <a:pt x="4494651" y="6440527"/>
                  <a:pt x="4513644" y="6440527"/>
                </a:cubicBezTo>
                <a:cubicBezTo>
                  <a:pt x="4528729" y="6440527"/>
                  <a:pt x="4538226" y="6454218"/>
                  <a:pt x="4538226" y="6476005"/>
                </a:cubicBezTo>
                <a:lnTo>
                  <a:pt x="4538226" y="6548920"/>
                </a:lnTo>
                <a:lnTo>
                  <a:pt x="4573145" y="6548920"/>
                </a:lnTo>
                <a:lnTo>
                  <a:pt x="4573145" y="6479358"/>
                </a:lnTo>
                <a:cubicBezTo>
                  <a:pt x="4573145" y="6455612"/>
                  <a:pt x="4585159" y="6440527"/>
                  <a:pt x="4604434" y="6440527"/>
                </a:cubicBezTo>
                <a:cubicBezTo>
                  <a:pt x="4619237" y="6440527"/>
                  <a:pt x="4628738" y="6454218"/>
                  <a:pt x="4628738" y="6476005"/>
                </a:cubicBezTo>
                <a:lnTo>
                  <a:pt x="4628738" y="6548920"/>
                </a:lnTo>
                <a:lnTo>
                  <a:pt x="4663657" y="6548920"/>
                </a:lnTo>
                <a:lnTo>
                  <a:pt x="4663657" y="6472933"/>
                </a:lnTo>
                <a:cubicBezTo>
                  <a:pt x="4663662" y="6434938"/>
                  <a:pt x="4643547" y="6410915"/>
                  <a:pt x="4611704" y="6410915"/>
                </a:cubicBezTo>
                <a:cubicBezTo>
                  <a:pt x="4592429" y="6410915"/>
                  <a:pt x="4574549" y="6420411"/>
                  <a:pt x="4565330" y="6435220"/>
                </a:cubicBezTo>
                <a:cubicBezTo>
                  <a:pt x="4556951" y="6420416"/>
                  <a:pt x="4540748" y="6410915"/>
                  <a:pt x="4523427" y="6410915"/>
                </a:cubicBezTo>
                <a:close/>
                <a:moveTo>
                  <a:pt x="3960426" y="6410915"/>
                </a:moveTo>
                <a:cubicBezTo>
                  <a:pt x="3943387" y="6410915"/>
                  <a:pt x="3926902" y="6419294"/>
                  <a:pt x="3917682" y="6432425"/>
                </a:cubicBezTo>
                <a:lnTo>
                  <a:pt x="3917682" y="6414268"/>
                </a:lnTo>
                <a:lnTo>
                  <a:pt x="3884717" y="6414268"/>
                </a:lnTo>
                <a:lnTo>
                  <a:pt x="3884717" y="6548920"/>
                </a:lnTo>
                <a:lnTo>
                  <a:pt x="3919636" y="6548920"/>
                </a:lnTo>
                <a:lnTo>
                  <a:pt x="3919636" y="6479358"/>
                </a:lnTo>
                <a:cubicBezTo>
                  <a:pt x="3919636" y="6455612"/>
                  <a:pt x="3931650" y="6440527"/>
                  <a:pt x="3950643" y="6440527"/>
                </a:cubicBezTo>
                <a:cubicBezTo>
                  <a:pt x="3965728" y="6440527"/>
                  <a:pt x="3975225" y="6454218"/>
                  <a:pt x="3975225" y="6476005"/>
                </a:cubicBezTo>
                <a:lnTo>
                  <a:pt x="3975225" y="6548920"/>
                </a:lnTo>
                <a:lnTo>
                  <a:pt x="4010144" y="6548920"/>
                </a:lnTo>
                <a:lnTo>
                  <a:pt x="4010144" y="6479358"/>
                </a:lnTo>
                <a:cubicBezTo>
                  <a:pt x="4010144" y="6455612"/>
                  <a:pt x="4022158" y="6440527"/>
                  <a:pt x="4041433" y="6440527"/>
                </a:cubicBezTo>
                <a:cubicBezTo>
                  <a:pt x="4056241" y="6440527"/>
                  <a:pt x="4065737" y="6454218"/>
                  <a:pt x="4065737" y="6476005"/>
                </a:cubicBezTo>
                <a:lnTo>
                  <a:pt x="4065737" y="6548920"/>
                </a:lnTo>
                <a:lnTo>
                  <a:pt x="4100657" y="6548920"/>
                </a:lnTo>
                <a:lnTo>
                  <a:pt x="4100657" y="6472933"/>
                </a:lnTo>
                <a:cubicBezTo>
                  <a:pt x="4100666" y="6434938"/>
                  <a:pt x="4080551" y="6410915"/>
                  <a:pt x="4048703" y="6410915"/>
                </a:cubicBezTo>
                <a:cubicBezTo>
                  <a:pt x="4029428" y="6410915"/>
                  <a:pt x="4011548" y="6420411"/>
                  <a:pt x="4002329" y="6435220"/>
                </a:cubicBezTo>
                <a:cubicBezTo>
                  <a:pt x="3993950" y="6420416"/>
                  <a:pt x="3977747" y="6410915"/>
                  <a:pt x="3960426" y="6410915"/>
                </a:cubicBezTo>
                <a:close/>
                <a:moveTo>
                  <a:pt x="3807063" y="6410915"/>
                </a:moveTo>
                <a:cubicBezTo>
                  <a:pt x="3774380" y="6410915"/>
                  <a:pt x="3753987" y="6427395"/>
                  <a:pt x="3753987" y="6453377"/>
                </a:cubicBezTo>
                <a:cubicBezTo>
                  <a:pt x="3753987" y="6465950"/>
                  <a:pt x="3760694" y="6474887"/>
                  <a:pt x="3770749" y="6480476"/>
                </a:cubicBezTo>
                <a:cubicBezTo>
                  <a:pt x="3782204" y="6486901"/>
                  <a:pt x="3795331" y="6490254"/>
                  <a:pt x="3804833" y="6492490"/>
                </a:cubicBezTo>
                <a:cubicBezTo>
                  <a:pt x="3828856" y="6498079"/>
                  <a:pt x="3831091" y="6503386"/>
                  <a:pt x="3831091" y="6510370"/>
                </a:cubicBezTo>
                <a:cubicBezTo>
                  <a:pt x="3831091" y="6519589"/>
                  <a:pt x="3822990" y="6525178"/>
                  <a:pt x="3810417" y="6525178"/>
                </a:cubicBezTo>
                <a:cubicBezTo>
                  <a:pt x="3796449" y="6525178"/>
                  <a:pt x="3786394" y="6517913"/>
                  <a:pt x="3784158" y="6506181"/>
                </a:cubicBezTo>
                <a:lnTo>
                  <a:pt x="3749239" y="6506181"/>
                </a:lnTo>
                <a:cubicBezTo>
                  <a:pt x="3752592" y="6534398"/>
                  <a:pt x="3776338" y="6552273"/>
                  <a:pt x="3810976" y="6552273"/>
                </a:cubicBezTo>
                <a:cubicBezTo>
                  <a:pt x="3844500" y="6552273"/>
                  <a:pt x="3865728" y="6535234"/>
                  <a:pt x="3865728" y="6508416"/>
                </a:cubicBezTo>
                <a:cubicBezTo>
                  <a:pt x="3865723" y="6490813"/>
                  <a:pt x="3856227" y="6479635"/>
                  <a:pt x="3840024" y="6474328"/>
                </a:cubicBezTo>
                <a:cubicBezTo>
                  <a:pt x="3831922" y="6471534"/>
                  <a:pt x="3824661" y="6469298"/>
                  <a:pt x="3815160" y="6467067"/>
                </a:cubicBezTo>
                <a:cubicBezTo>
                  <a:pt x="3805664" y="6464832"/>
                  <a:pt x="3787784" y="6462878"/>
                  <a:pt x="3787784" y="6451146"/>
                </a:cubicBezTo>
                <a:cubicBezTo>
                  <a:pt x="3787784" y="6443044"/>
                  <a:pt x="3795045" y="6438014"/>
                  <a:pt x="3806781" y="6438014"/>
                </a:cubicBezTo>
                <a:cubicBezTo>
                  <a:pt x="3818236" y="6438014"/>
                  <a:pt x="3826338" y="6443603"/>
                  <a:pt x="3828015" y="6452541"/>
                </a:cubicBezTo>
                <a:lnTo>
                  <a:pt x="3860698" y="6452541"/>
                </a:lnTo>
                <a:cubicBezTo>
                  <a:pt x="3857345" y="6426841"/>
                  <a:pt x="3836675" y="6410915"/>
                  <a:pt x="3807063" y="6410915"/>
                </a:cubicBezTo>
                <a:close/>
                <a:moveTo>
                  <a:pt x="5481547" y="6410876"/>
                </a:moveTo>
                <a:cubicBezTo>
                  <a:pt x="5442405" y="6410876"/>
                  <a:pt x="5410674" y="6442607"/>
                  <a:pt x="5410674" y="6481749"/>
                </a:cubicBezTo>
                <a:cubicBezTo>
                  <a:pt x="5410674" y="6520892"/>
                  <a:pt x="5442400" y="6552628"/>
                  <a:pt x="5481547" y="6552628"/>
                </a:cubicBezTo>
                <a:cubicBezTo>
                  <a:pt x="5502164" y="6552628"/>
                  <a:pt x="5520670" y="6543768"/>
                  <a:pt x="5533617" y="6529718"/>
                </a:cubicBezTo>
                <a:cubicBezTo>
                  <a:pt x="5546569" y="6543773"/>
                  <a:pt x="5565071" y="6552628"/>
                  <a:pt x="5585688" y="6552628"/>
                </a:cubicBezTo>
                <a:cubicBezTo>
                  <a:pt x="5621370" y="6552628"/>
                  <a:pt x="5650812" y="6526228"/>
                  <a:pt x="5655754" y="6491912"/>
                </a:cubicBezTo>
                <a:cubicBezTo>
                  <a:pt x="5660692" y="6526228"/>
                  <a:pt x="5690134" y="6552628"/>
                  <a:pt x="5725821" y="6552628"/>
                </a:cubicBezTo>
                <a:cubicBezTo>
                  <a:pt x="5764963" y="6552628"/>
                  <a:pt x="5796694" y="6520897"/>
                  <a:pt x="5796694" y="6481754"/>
                </a:cubicBezTo>
                <a:cubicBezTo>
                  <a:pt x="5796694" y="6442612"/>
                  <a:pt x="5764963" y="6410876"/>
                  <a:pt x="5725821" y="6410876"/>
                </a:cubicBezTo>
                <a:cubicBezTo>
                  <a:pt x="5690134" y="6410876"/>
                  <a:pt x="5660692" y="6437276"/>
                  <a:pt x="5655754" y="6471592"/>
                </a:cubicBezTo>
                <a:cubicBezTo>
                  <a:pt x="5650816" y="6437276"/>
                  <a:pt x="5621374" y="6410876"/>
                  <a:pt x="5585688" y="6410876"/>
                </a:cubicBezTo>
                <a:cubicBezTo>
                  <a:pt x="5565071" y="6410876"/>
                  <a:pt x="5546565" y="6419736"/>
                  <a:pt x="5533617" y="6433786"/>
                </a:cubicBezTo>
                <a:cubicBezTo>
                  <a:pt x="5520666" y="6419731"/>
                  <a:pt x="5502164" y="6410876"/>
                  <a:pt x="5481547" y="6410876"/>
                </a:cubicBezTo>
                <a:close/>
                <a:moveTo>
                  <a:pt x="5196678" y="6353368"/>
                </a:moveTo>
                <a:lnTo>
                  <a:pt x="5196678" y="6548920"/>
                </a:lnTo>
                <a:lnTo>
                  <a:pt x="5231597" y="6548920"/>
                </a:lnTo>
                <a:lnTo>
                  <a:pt x="5231597" y="6479359"/>
                </a:lnTo>
                <a:cubicBezTo>
                  <a:pt x="5231597" y="6455613"/>
                  <a:pt x="5243611" y="6440527"/>
                  <a:pt x="5262604" y="6440527"/>
                </a:cubicBezTo>
                <a:cubicBezTo>
                  <a:pt x="5284114" y="6440527"/>
                  <a:pt x="5288586" y="6454495"/>
                  <a:pt x="5288586" y="6476005"/>
                </a:cubicBezTo>
                <a:lnTo>
                  <a:pt x="5288586" y="6548920"/>
                </a:lnTo>
                <a:lnTo>
                  <a:pt x="5323228" y="6548920"/>
                </a:lnTo>
                <a:lnTo>
                  <a:pt x="5323228" y="6472934"/>
                </a:lnTo>
                <a:cubicBezTo>
                  <a:pt x="5323223" y="6440527"/>
                  <a:pt x="5312890" y="6410915"/>
                  <a:pt x="5273500" y="6410915"/>
                </a:cubicBezTo>
                <a:cubicBezTo>
                  <a:pt x="5257020" y="6410915"/>
                  <a:pt x="5240817" y="6420135"/>
                  <a:pt x="5231597" y="6434938"/>
                </a:cubicBezTo>
                <a:lnTo>
                  <a:pt x="5231597" y="6353368"/>
                </a:lnTo>
                <a:close/>
                <a:moveTo>
                  <a:pt x="5005597" y="6353368"/>
                </a:moveTo>
                <a:cubicBezTo>
                  <a:pt x="4995260" y="6353368"/>
                  <a:pt x="4984087" y="6359793"/>
                  <a:pt x="4984087" y="6373202"/>
                </a:cubicBezTo>
                <a:cubicBezTo>
                  <a:pt x="4984087" y="6386052"/>
                  <a:pt x="4994701" y="6393317"/>
                  <a:pt x="5005597" y="6393317"/>
                </a:cubicBezTo>
                <a:cubicBezTo>
                  <a:pt x="5018447" y="6393317"/>
                  <a:pt x="5027390" y="6384098"/>
                  <a:pt x="5027390" y="6373202"/>
                </a:cubicBezTo>
                <a:cubicBezTo>
                  <a:pt x="5027385" y="6361188"/>
                  <a:pt x="5017606" y="6353368"/>
                  <a:pt x="5005597" y="6353368"/>
                </a:cubicBezTo>
                <a:close/>
                <a:moveTo>
                  <a:pt x="4305806" y="6353368"/>
                </a:moveTo>
                <a:cubicBezTo>
                  <a:pt x="4294351" y="6353368"/>
                  <a:pt x="4284296" y="6360629"/>
                  <a:pt x="4284296" y="6373202"/>
                </a:cubicBezTo>
                <a:cubicBezTo>
                  <a:pt x="4284296" y="6385216"/>
                  <a:pt x="4294074" y="6393317"/>
                  <a:pt x="4305806" y="6393317"/>
                </a:cubicBezTo>
                <a:cubicBezTo>
                  <a:pt x="4319215" y="6393317"/>
                  <a:pt x="4327599" y="6383539"/>
                  <a:pt x="4327599" y="6373202"/>
                </a:cubicBezTo>
                <a:cubicBezTo>
                  <a:pt x="4327594" y="6361470"/>
                  <a:pt x="4318097" y="6353368"/>
                  <a:pt x="4305806" y="6353368"/>
                </a:cubicBezTo>
                <a:close/>
                <a:moveTo>
                  <a:pt x="4253008" y="6353368"/>
                </a:moveTo>
                <a:cubicBezTo>
                  <a:pt x="4224790" y="6353368"/>
                  <a:pt x="4207192" y="6370689"/>
                  <a:pt x="4207192" y="6398624"/>
                </a:cubicBezTo>
                <a:lnTo>
                  <a:pt x="4207192" y="6414269"/>
                </a:lnTo>
                <a:lnTo>
                  <a:pt x="4185959" y="6414269"/>
                </a:lnTo>
                <a:lnTo>
                  <a:pt x="4185959" y="6443040"/>
                </a:lnTo>
                <a:lnTo>
                  <a:pt x="4207192" y="6443040"/>
                </a:lnTo>
                <a:lnTo>
                  <a:pt x="4207192" y="6548915"/>
                </a:lnTo>
                <a:lnTo>
                  <a:pt x="4242111" y="6548915"/>
                </a:lnTo>
                <a:lnTo>
                  <a:pt x="4242111" y="6443040"/>
                </a:lnTo>
                <a:lnTo>
                  <a:pt x="4270606" y="6443040"/>
                </a:lnTo>
                <a:lnTo>
                  <a:pt x="4270606" y="6414269"/>
                </a:lnTo>
                <a:lnTo>
                  <a:pt x="4242111" y="6414269"/>
                </a:lnTo>
                <a:lnTo>
                  <a:pt x="4242111" y="6398624"/>
                </a:lnTo>
                <a:cubicBezTo>
                  <a:pt x="4242111" y="6388846"/>
                  <a:pt x="4248536" y="6382703"/>
                  <a:pt x="4258592" y="6382703"/>
                </a:cubicBezTo>
                <a:lnTo>
                  <a:pt x="4270606" y="6382703"/>
                </a:lnTo>
                <a:lnTo>
                  <a:pt x="4270606" y="6353368"/>
                </a:lnTo>
                <a:close/>
                <a:moveTo>
                  <a:pt x="3697830" y="6353368"/>
                </a:moveTo>
                <a:lnTo>
                  <a:pt x="3697830" y="6432708"/>
                </a:lnTo>
                <a:cubicBezTo>
                  <a:pt x="3687216" y="6417345"/>
                  <a:pt x="3673248" y="6410915"/>
                  <a:pt x="3655368" y="6410915"/>
                </a:cubicBezTo>
                <a:cubicBezTo>
                  <a:pt x="3617378" y="6410915"/>
                  <a:pt x="3591955" y="6440804"/>
                  <a:pt x="3591955" y="6481312"/>
                </a:cubicBezTo>
                <a:cubicBezTo>
                  <a:pt x="3591955" y="6526287"/>
                  <a:pt x="3621008" y="6552268"/>
                  <a:pt x="3655368" y="6552268"/>
                </a:cubicBezTo>
                <a:cubicBezTo>
                  <a:pt x="3676320" y="6552268"/>
                  <a:pt x="3688052" y="6543331"/>
                  <a:pt x="3697830" y="6529640"/>
                </a:cubicBezTo>
                <a:lnTo>
                  <a:pt x="3697553" y="6548915"/>
                </a:lnTo>
                <a:lnTo>
                  <a:pt x="3732754" y="6548915"/>
                </a:lnTo>
                <a:lnTo>
                  <a:pt x="3732754" y="6353368"/>
                </a:lnTo>
                <a:close/>
                <a:moveTo>
                  <a:pt x="0" y="0"/>
                </a:moveTo>
                <a:lnTo>
                  <a:pt x="6096000" y="0"/>
                </a:lnTo>
                <a:lnTo>
                  <a:pt x="6096000"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6" name="Text Placeholder 2">
            <a:extLst>
              <a:ext uri="{FF2B5EF4-FFF2-40B4-BE49-F238E27FC236}">
                <a16:creationId xmlns:a16="http://schemas.microsoft.com/office/drawing/2014/main" id="{62D47DA7-9E2E-00B0-E3C0-8581FC5B155F}"/>
              </a:ext>
            </a:extLst>
          </p:cNvPr>
          <p:cNvSpPr>
            <a:spLocks noGrp="1"/>
          </p:cNvSpPr>
          <p:nvPr>
            <p:ph type="body" idx="11" hasCustomPrompt="1"/>
          </p:nvPr>
        </p:nvSpPr>
        <p:spPr>
          <a:xfrm>
            <a:off x="302399" y="605611"/>
            <a:ext cx="4552176"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9" name="Text Placeholder 6">
            <a:extLst>
              <a:ext uri="{FF2B5EF4-FFF2-40B4-BE49-F238E27FC236}">
                <a16:creationId xmlns:a16="http://schemas.microsoft.com/office/drawing/2014/main" id="{4811CE04-31F3-BA6B-83C0-7B8CDA017AD1}"/>
              </a:ext>
            </a:extLst>
          </p:cNvPr>
          <p:cNvSpPr>
            <a:spLocks noGrp="1"/>
          </p:cNvSpPr>
          <p:nvPr>
            <p:ph type="body" sz="quarter" idx="23" hasCustomPrompt="1"/>
          </p:nvPr>
        </p:nvSpPr>
        <p:spPr>
          <a:xfrm>
            <a:off x="302399" y="1342800"/>
            <a:ext cx="4552176" cy="288767"/>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r>
              <a:rPr lang="en-US"/>
              <a:t> </a:t>
            </a:r>
            <a:endParaRPr lang="en-GB"/>
          </a:p>
        </p:txBody>
      </p:sp>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9" y="1889393"/>
            <a:ext cx="4552176" cy="3749408"/>
          </a:xfrm>
        </p:spPr>
        <p:txBody>
          <a:bodyPr/>
          <a:lstStyle>
            <a:lvl1pPr>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a:t>
            </a:r>
          </a:p>
          <a:p>
            <a:pPr lvl="0"/>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11" name="Text Placeholder 10">
            <a:extLst>
              <a:ext uri="{FF2B5EF4-FFF2-40B4-BE49-F238E27FC236}">
                <a16:creationId xmlns:a16="http://schemas.microsoft.com/office/drawing/2014/main" id="{F93AF456-2312-8DEE-2449-40193DA8E499}"/>
              </a:ext>
            </a:extLst>
          </p:cNvPr>
          <p:cNvSpPr>
            <a:spLocks noGrp="1"/>
          </p:cNvSpPr>
          <p:nvPr>
            <p:ph type="body" sz="quarter" idx="26"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9186F5-ED21-38AB-DD1F-23018DCD5C3C}"/>
              </a:ext>
            </a:extLst>
          </p:cNvPr>
          <p:cNvSpPr>
            <a:spLocks noGrp="1"/>
          </p:cNvSpPr>
          <p:nvPr>
            <p:ph type="body" sz="quarter" idx="27"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4" name="TextBox 3">
            <a:extLst>
              <a:ext uri="{FF2B5EF4-FFF2-40B4-BE49-F238E27FC236}">
                <a16:creationId xmlns:a16="http://schemas.microsoft.com/office/drawing/2014/main" id="{73DDF3F5-9BD0-3F65-E9F6-095B24D35554}"/>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tx1"/>
                </a:solidFill>
              </a:rPr>
              <a:t>Biotech</a:t>
            </a:r>
            <a:r>
              <a:rPr lang="en-US" sz="950" spc="-20">
                <a:solidFill>
                  <a:schemeClr val="tx1"/>
                </a:solidFill>
              </a:rPr>
              <a:t> | Nature, enhanced by science</a:t>
            </a:r>
            <a:endParaRPr lang="en-US" sz="950" spc="10">
              <a:solidFill>
                <a:schemeClr val="tx1"/>
              </a:solidFill>
            </a:endParaRPr>
          </a:p>
        </p:txBody>
      </p:sp>
    </p:spTree>
    <p:extLst>
      <p:ext uri="{BB962C8B-B14F-4D97-AF65-F5344CB8AC3E}">
        <p14:creationId xmlns:p14="http://schemas.microsoft.com/office/powerpoint/2010/main" val="35483044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2541536" cy="303211"/>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3EA45E44-64B1-5F22-F9C9-9433004962F0}"/>
              </a:ext>
            </a:extLst>
          </p:cNvPr>
          <p:cNvSpPr>
            <a:spLocks noGrp="1"/>
          </p:cNvSpPr>
          <p:nvPr>
            <p:ph type="pic" sz="quarter" idx="21" hasCustomPrompt="1"/>
          </p:nvPr>
        </p:nvSpPr>
        <p:spPr>
          <a:xfrm>
            <a:off x="3827462" y="0"/>
            <a:ext cx="8364538" cy="6857998"/>
          </a:xfrm>
          <a:custGeom>
            <a:avLst/>
            <a:gdLst>
              <a:gd name="connsiteX0" fmla="*/ 6391273 w 8364538"/>
              <a:gd name="connsiteY0" fmla="*/ 6463991 h 6857998"/>
              <a:gd name="connsiteX1" fmla="*/ 6391273 w 8364538"/>
              <a:gd name="connsiteY1" fmla="*/ 6493321 h 6857998"/>
              <a:gd name="connsiteX2" fmla="*/ 6453102 w 8364538"/>
              <a:gd name="connsiteY2" fmla="*/ 6493321 h 6857998"/>
              <a:gd name="connsiteX3" fmla="*/ 6453102 w 8364538"/>
              <a:gd name="connsiteY3" fmla="*/ 6463991 h 6857998"/>
              <a:gd name="connsiteX4" fmla="*/ 5931449 w 8364538"/>
              <a:gd name="connsiteY4" fmla="*/ 6441363 h 6857998"/>
              <a:gd name="connsiteX5" fmla="*/ 5966927 w 8364538"/>
              <a:gd name="connsiteY5" fmla="*/ 6481589 h 6857998"/>
              <a:gd name="connsiteX6" fmla="*/ 5931449 w 8364538"/>
              <a:gd name="connsiteY6" fmla="*/ 6521820 h 6857998"/>
              <a:gd name="connsiteX7" fmla="*/ 5895689 w 8364538"/>
              <a:gd name="connsiteY7" fmla="*/ 6481312 h 6857998"/>
              <a:gd name="connsiteX8" fmla="*/ 5931449 w 8364538"/>
              <a:gd name="connsiteY8" fmla="*/ 6441363 h 6857998"/>
              <a:gd name="connsiteX9" fmla="*/ 7021314 w 8364538"/>
              <a:gd name="connsiteY9" fmla="*/ 6439132 h 6857998"/>
              <a:gd name="connsiteX10" fmla="*/ 7053439 w 8364538"/>
              <a:gd name="connsiteY10" fmla="*/ 6468185 h 6857998"/>
              <a:gd name="connsiteX11" fmla="*/ 6986395 w 8364538"/>
              <a:gd name="connsiteY11" fmla="*/ 6468185 h 6857998"/>
              <a:gd name="connsiteX12" fmla="*/ 7021314 w 8364538"/>
              <a:gd name="connsiteY12" fmla="*/ 6439132 h 6857998"/>
              <a:gd name="connsiteX13" fmla="*/ 7256815 w 8364538"/>
              <a:gd name="connsiteY13" fmla="*/ 6414268 h 6857998"/>
              <a:gd name="connsiteX14" fmla="*/ 7256815 w 8364538"/>
              <a:gd name="connsiteY14" fmla="*/ 6548919 h 6857998"/>
              <a:gd name="connsiteX15" fmla="*/ 7291457 w 8364538"/>
              <a:gd name="connsiteY15" fmla="*/ 6548919 h 6857998"/>
              <a:gd name="connsiteX16" fmla="*/ 7291457 w 8364538"/>
              <a:gd name="connsiteY16" fmla="*/ 6414268 h 6857998"/>
              <a:gd name="connsiteX17" fmla="*/ 6617642 w 8364538"/>
              <a:gd name="connsiteY17" fmla="*/ 6414268 h 6857998"/>
              <a:gd name="connsiteX18" fmla="*/ 6617642 w 8364538"/>
              <a:gd name="connsiteY18" fmla="*/ 6548919 h 6857998"/>
              <a:gd name="connsiteX19" fmla="*/ 6652284 w 8364538"/>
              <a:gd name="connsiteY19" fmla="*/ 6548919 h 6857998"/>
              <a:gd name="connsiteX20" fmla="*/ 6652284 w 8364538"/>
              <a:gd name="connsiteY20" fmla="*/ 6488296 h 6857998"/>
              <a:gd name="connsiteX21" fmla="*/ 6688044 w 8364538"/>
              <a:gd name="connsiteY21" fmla="*/ 6446393 h 6857998"/>
              <a:gd name="connsiteX22" fmla="*/ 6701453 w 8364538"/>
              <a:gd name="connsiteY22" fmla="*/ 6446393 h 6857998"/>
              <a:gd name="connsiteX23" fmla="*/ 6701453 w 8364538"/>
              <a:gd name="connsiteY23" fmla="*/ 6414268 h 6857998"/>
              <a:gd name="connsiteX24" fmla="*/ 6684132 w 8364538"/>
              <a:gd name="connsiteY24" fmla="*/ 6414827 h 6857998"/>
              <a:gd name="connsiteX25" fmla="*/ 6650607 w 8364538"/>
              <a:gd name="connsiteY25" fmla="*/ 6439409 h 6857998"/>
              <a:gd name="connsiteX26" fmla="*/ 6650607 w 8364538"/>
              <a:gd name="connsiteY26" fmla="*/ 6414268 h 6857998"/>
              <a:gd name="connsiteX27" fmla="*/ 6557305 w 8364538"/>
              <a:gd name="connsiteY27" fmla="*/ 6414268 h 6857998"/>
              <a:gd name="connsiteX28" fmla="*/ 6557305 w 8364538"/>
              <a:gd name="connsiteY28" fmla="*/ 6548919 h 6857998"/>
              <a:gd name="connsiteX29" fmla="*/ 6591947 w 8364538"/>
              <a:gd name="connsiteY29" fmla="*/ 6548919 h 6857998"/>
              <a:gd name="connsiteX30" fmla="*/ 6591947 w 8364538"/>
              <a:gd name="connsiteY30" fmla="*/ 6414268 h 6857998"/>
              <a:gd name="connsiteX31" fmla="*/ 7380565 w 8364538"/>
              <a:gd name="connsiteY31" fmla="*/ 6410920 h 6857998"/>
              <a:gd name="connsiteX32" fmla="*/ 7310445 w 8364538"/>
              <a:gd name="connsiteY32" fmla="*/ 6481599 h 6857998"/>
              <a:gd name="connsiteX33" fmla="*/ 7380565 w 8364538"/>
              <a:gd name="connsiteY33" fmla="*/ 6552278 h 6857998"/>
              <a:gd name="connsiteX34" fmla="*/ 7446773 w 8364538"/>
              <a:gd name="connsiteY34" fmla="*/ 6501715 h 6857998"/>
              <a:gd name="connsiteX35" fmla="*/ 7410177 w 8364538"/>
              <a:gd name="connsiteY35" fmla="*/ 6501715 h 6857998"/>
              <a:gd name="connsiteX36" fmla="*/ 7380288 w 8364538"/>
              <a:gd name="connsiteY36" fmla="*/ 6522666 h 6857998"/>
              <a:gd name="connsiteX37" fmla="*/ 7345928 w 8364538"/>
              <a:gd name="connsiteY37" fmla="*/ 6481599 h 6857998"/>
              <a:gd name="connsiteX38" fmla="*/ 7380288 w 8364538"/>
              <a:gd name="connsiteY38" fmla="*/ 6440809 h 6857998"/>
              <a:gd name="connsiteX39" fmla="*/ 7410177 w 8364538"/>
              <a:gd name="connsiteY39" fmla="*/ 6461483 h 6857998"/>
              <a:gd name="connsiteX40" fmla="*/ 7446773 w 8364538"/>
              <a:gd name="connsiteY40" fmla="*/ 6461483 h 6857998"/>
              <a:gd name="connsiteX41" fmla="*/ 7380565 w 8364538"/>
              <a:gd name="connsiteY41" fmla="*/ 6410920 h 6857998"/>
              <a:gd name="connsiteX42" fmla="*/ 7183341 w 8364538"/>
              <a:gd name="connsiteY42" fmla="*/ 6410915 h 6857998"/>
              <a:gd name="connsiteX43" fmla="*/ 7139761 w 8364538"/>
              <a:gd name="connsiteY43" fmla="*/ 6436897 h 6857998"/>
              <a:gd name="connsiteX44" fmla="*/ 7139761 w 8364538"/>
              <a:gd name="connsiteY44" fmla="*/ 6414268 h 6857998"/>
              <a:gd name="connsiteX45" fmla="*/ 7106796 w 8364538"/>
              <a:gd name="connsiteY45" fmla="*/ 6414268 h 6857998"/>
              <a:gd name="connsiteX46" fmla="*/ 7106796 w 8364538"/>
              <a:gd name="connsiteY46" fmla="*/ 6548920 h 6857998"/>
              <a:gd name="connsiteX47" fmla="*/ 7141715 w 8364538"/>
              <a:gd name="connsiteY47" fmla="*/ 6548920 h 6857998"/>
              <a:gd name="connsiteX48" fmla="*/ 7141715 w 8364538"/>
              <a:gd name="connsiteY48" fmla="*/ 6479358 h 6857998"/>
              <a:gd name="connsiteX49" fmla="*/ 7172445 w 8364538"/>
              <a:gd name="connsiteY49" fmla="*/ 6440527 h 6857998"/>
              <a:gd name="connsiteX50" fmla="*/ 7198704 w 8364538"/>
              <a:gd name="connsiteY50" fmla="*/ 6476005 h 6857998"/>
              <a:gd name="connsiteX51" fmla="*/ 7198704 w 8364538"/>
              <a:gd name="connsiteY51" fmla="*/ 6548920 h 6857998"/>
              <a:gd name="connsiteX52" fmla="*/ 7233623 w 8364538"/>
              <a:gd name="connsiteY52" fmla="*/ 6548920 h 6857998"/>
              <a:gd name="connsiteX53" fmla="*/ 7233623 w 8364538"/>
              <a:gd name="connsiteY53" fmla="*/ 6472933 h 6857998"/>
              <a:gd name="connsiteX54" fmla="*/ 7183341 w 8364538"/>
              <a:gd name="connsiteY54" fmla="*/ 6410915 h 6857998"/>
              <a:gd name="connsiteX55" fmla="*/ 7021314 w 8364538"/>
              <a:gd name="connsiteY55" fmla="*/ 6410915 h 6857998"/>
              <a:gd name="connsiteX56" fmla="*/ 6951194 w 8364538"/>
              <a:gd name="connsiteY56" fmla="*/ 6482712 h 6857998"/>
              <a:gd name="connsiteX57" fmla="*/ 7021032 w 8364538"/>
              <a:gd name="connsiteY57" fmla="*/ 6552273 h 6857998"/>
              <a:gd name="connsiteX58" fmla="*/ 7084727 w 8364538"/>
              <a:gd name="connsiteY58" fmla="*/ 6506458 h 6857998"/>
              <a:gd name="connsiteX59" fmla="*/ 7049526 w 8364538"/>
              <a:gd name="connsiteY59" fmla="*/ 6506458 h 6857998"/>
              <a:gd name="connsiteX60" fmla="*/ 7020750 w 8364538"/>
              <a:gd name="connsiteY60" fmla="*/ 6523779 h 6857998"/>
              <a:gd name="connsiteX61" fmla="*/ 6985831 w 8364538"/>
              <a:gd name="connsiteY61" fmla="*/ 6489977 h 6857998"/>
              <a:gd name="connsiteX62" fmla="*/ 7087240 w 8364538"/>
              <a:gd name="connsiteY62" fmla="*/ 6489977 h 6857998"/>
              <a:gd name="connsiteX63" fmla="*/ 7088635 w 8364538"/>
              <a:gd name="connsiteY63" fmla="*/ 6476846 h 6857998"/>
              <a:gd name="connsiteX64" fmla="*/ 7021314 w 8364538"/>
              <a:gd name="connsiteY64" fmla="*/ 6410915 h 6857998"/>
              <a:gd name="connsiteX65" fmla="*/ 6791965 w 8364538"/>
              <a:gd name="connsiteY65" fmla="*/ 6410915 h 6857998"/>
              <a:gd name="connsiteX66" fmla="*/ 6749221 w 8364538"/>
              <a:gd name="connsiteY66" fmla="*/ 6432425 h 6857998"/>
              <a:gd name="connsiteX67" fmla="*/ 6749221 w 8364538"/>
              <a:gd name="connsiteY67" fmla="*/ 6414268 h 6857998"/>
              <a:gd name="connsiteX68" fmla="*/ 6716256 w 8364538"/>
              <a:gd name="connsiteY68" fmla="*/ 6414268 h 6857998"/>
              <a:gd name="connsiteX69" fmla="*/ 6716256 w 8364538"/>
              <a:gd name="connsiteY69" fmla="*/ 6548920 h 6857998"/>
              <a:gd name="connsiteX70" fmla="*/ 6751175 w 8364538"/>
              <a:gd name="connsiteY70" fmla="*/ 6548920 h 6857998"/>
              <a:gd name="connsiteX71" fmla="*/ 6751175 w 8364538"/>
              <a:gd name="connsiteY71" fmla="*/ 6479358 h 6857998"/>
              <a:gd name="connsiteX72" fmla="*/ 6782182 w 8364538"/>
              <a:gd name="connsiteY72" fmla="*/ 6440527 h 6857998"/>
              <a:gd name="connsiteX73" fmla="*/ 6806764 w 8364538"/>
              <a:gd name="connsiteY73" fmla="*/ 6476005 h 6857998"/>
              <a:gd name="connsiteX74" fmla="*/ 6806764 w 8364538"/>
              <a:gd name="connsiteY74" fmla="*/ 6548920 h 6857998"/>
              <a:gd name="connsiteX75" fmla="*/ 6841683 w 8364538"/>
              <a:gd name="connsiteY75" fmla="*/ 6548920 h 6857998"/>
              <a:gd name="connsiteX76" fmla="*/ 6841683 w 8364538"/>
              <a:gd name="connsiteY76" fmla="*/ 6479358 h 6857998"/>
              <a:gd name="connsiteX77" fmla="*/ 6872972 w 8364538"/>
              <a:gd name="connsiteY77" fmla="*/ 6440527 h 6857998"/>
              <a:gd name="connsiteX78" fmla="*/ 6897276 w 8364538"/>
              <a:gd name="connsiteY78" fmla="*/ 6476005 h 6857998"/>
              <a:gd name="connsiteX79" fmla="*/ 6897276 w 8364538"/>
              <a:gd name="connsiteY79" fmla="*/ 6548920 h 6857998"/>
              <a:gd name="connsiteX80" fmla="*/ 6932195 w 8364538"/>
              <a:gd name="connsiteY80" fmla="*/ 6548920 h 6857998"/>
              <a:gd name="connsiteX81" fmla="*/ 6932195 w 8364538"/>
              <a:gd name="connsiteY81" fmla="*/ 6472933 h 6857998"/>
              <a:gd name="connsiteX82" fmla="*/ 6880242 w 8364538"/>
              <a:gd name="connsiteY82" fmla="*/ 6410915 h 6857998"/>
              <a:gd name="connsiteX83" fmla="*/ 6833868 w 8364538"/>
              <a:gd name="connsiteY83" fmla="*/ 6435220 h 6857998"/>
              <a:gd name="connsiteX84" fmla="*/ 6791965 w 8364538"/>
              <a:gd name="connsiteY84" fmla="*/ 6410915 h 6857998"/>
              <a:gd name="connsiteX85" fmla="*/ 6228964 w 8364538"/>
              <a:gd name="connsiteY85" fmla="*/ 6410915 h 6857998"/>
              <a:gd name="connsiteX86" fmla="*/ 6186220 w 8364538"/>
              <a:gd name="connsiteY86" fmla="*/ 6432425 h 6857998"/>
              <a:gd name="connsiteX87" fmla="*/ 6186220 w 8364538"/>
              <a:gd name="connsiteY87" fmla="*/ 6414268 h 6857998"/>
              <a:gd name="connsiteX88" fmla="*/ 6153255 w 8364538"/>
              <a:gd name="connsiteY88" fmla="*/ 6414268 h 6857998"/>
              <a:gd name="connsiteX89" fmla="*/ 6153255 w 8364538"/>
              <a:gd name="connsiteY89" fmla="*/ 6548920 h 6857998"/>
              <a:gd name="connsiteX90" fmla="*/ 6188174 w 8364538"/>
              <a:gd name="connsiteY90" fmla="*/ 6548920 h 6857998"/>
              <a:gd name="connsiteX91" fmla="*/ 6188174 w 8364538"/>
              <a:gd name="connsiteY91" fmla="*/ 6479358 h 6857998"/>
              <a:gd name="connsiteX92" fmla="*/ 6219181 w 8364538"/>
              <a:gd name="connsiteY92" fmla="*/ 6440527 h 6857998"/>
              <a:gd name="connsiteX93" fmla="*/ 6243763 w 8364538"/>
              <a:gd name="connsiteY93" fmla="*/ 6476005 h 6857998"/>
              <a:gd name="connsiteX94" fmla="*/ 6243763 w 8364538"/>
              <a:gd name="connsiteY94" fmla="*/ 6548920 h 6857998"/>
              <a:gd name="connsiteX95" fmla="*/ 6278682 w 8364538"/>
              <a:gd name="connsiteY95" fmla="*/ 6548920 h 6857998"/>
              <a:gd name="connsiteX96" fmla="*/ 6278682 w 8364538"/>
              <a:gd name="connsiteY96" fmla="*/ 6479358 h 6857998"/>
              <a:gd name="connsiteX97" fmla="*/ 6309971 w 8364538"/>
              <a:gd name="connsiteY97" fmla="*/ 6440527 h 6857998"/>
              <a:gd name="connsiteX98" fmla="*/ 6334275 w 8364538"/>
              <a:gd name="connsiteY98" fmla="*/ 6476005 h 6857998"/>
              <a:gd name="connsiteX99" fmla="*/ 6334275 w 8364538"/>
              <a:gd name="connsiteY99" fmla="*/ 6548920 h 6857998"/>
              <a:gd name="connsiteX100" fmla="*/ 6369195 w 8364538"/>
              <a:gd name="connsiteY100" fmla="*/ 6548920 h 6857998"/>
              <a:gd name="connsiteX101" fmla="*/ 6369195 w 8364538"/>
              <a:gd name="connsiteY101" fmla="*/ 6472933 h 6857998"/>
              <a:gd name="connsiteX102" fmla="*/ 6317241 w 8364538"/>
              <a:gd name="connsiteY102" fmla="*/ 6410915 h 6857998"/>
              <a:gd name="connsiteX103" fmla="*/ 6270867 w 8364538"/>
              <a:gd name="connsiteY103" fmla="*/ 6435220 h 6857998"/>
              <a:gd name="connsiteX104" fmla="*/ 6228964 w 8364538"/>
              <a:gd name="connsiteY104" fmla="*/ 6410915 h 6857998"/>
              <a:gd name="connsiteX105" fmla="*/ 6075601 w 8364538"/>
              <a:gd name="connsiteY105" fmla="*/ 6410915 h 6857998"/>
              <a:gd name="connsiteX106" fmla="*/ 6022525 w 8364538"/>
              <a:gd name="connsiteY106" fmla="*/ 6453377 h 6857998"/>
              <a:gd name="connsiteX107" fmla="*/ 6039287 w 8364538"/>
              <a:gd name="connsiteY107" fmla="*/ 6480476 h 6857998"/>
              <a:gd name="connsiteX108" fmla="*/ 6073371 w 8364538"/>
              <a:gd name="connsiteY108" fmla="*/ 6492490 h 6857998"/>
              <a:gd name="connsiteX109" fmla="*/ 6099629 w 8364538"/>
              <a:gd name="connsiteY109" fmla="*/ 6510370 h 6857998"/>
              <a:gd name="connsiteX110" fmla="*/ 6078955 w 8364538"/>
              <a:gd name="connsiteY110" fmla="*/ 6525178 h 6857998"/>
              <a:gd name="connsiteX111" fmla="*/ 6052696 w 8364538"/>
              <a:gd name="connsiteY111" fmla="*/ 6506181 h 6857998"/>
              <a:gd name="connsiteX112" fmla="*/ 6017777 w 8364538"/>
              <a:gd name="connsiteY112" fmla="*/ 6506181 h 6857998"/>
              <a:gd name="connsiteX113" fmla="*/ 6079514 w 8364538"/>
              <a:gd name="connsiteY113" fmla="*/ 6552273 h 6857998"/>
              <a:gd name="connsiteX114" fmla="*/ 6134266 w 8364538"/>
              <a:gd name="connsiteY114" fmla="*/ 6508416 h 6857998"/>
              <a:gd name="connsiteX115" fmla="*/ 6108562 w 8364538"/>
              <a:gd name="connsiteY115" fmla="*/ 6474328 h 6857998"/>
              <a:gd name="connsiteX116" fmla="*/ 6083698 w 8364538"/>
              <a:gd name="connsiteY116" fmla="*/ 6467067 h 6857998"/>
              <a:gd name="connsiteX117" fmla="*/ 6056322 w 8364538"/>
              <a:gd name="connsiteY117" fmla="*/ 6451146 h 6857998"/>
              <a:gd name="connsiteX118" fmla="*/ 6075319 w 8364538"/>
              <a:gd name="connsiteY118" fmla="*/ 6438014 h 6857998"/>
              <a:gd name="connsiteX119" fmla="*/ 6096553 w 8364538"/>
              <a:gd name="connsiteY119" fmla="*/ 6452541 h 6857998"/>
              <a:gd name="connsiteX120" fmla="*/ 6129236 w 8364538"/>
              <a:gd name="connsiteY120" fmla="*/ 6452541 h 6857998"/>
              <a:gd name="connsiteX121" fmla="*/ 6075601 w 8364538"/>
              <a:gd name="connsiteY121" fmla="*/ 6410915 h 6857998"/>
              <a:gd name="connsiteX122" fmla="*/ 7750085 w 8364538"/>
              <a:gd name="connsiteY122" fmla="*/ 6410876 h 6857998"/>
              <a:gd name="connsiteX123" fmla="*/ 7679212 w 8364538"/>
              <a:gd name="connsiteY123" fmla="*/ 6481749 h 6857998"/>
              <a:gd name="connsiteX124" fmla="*/ 7750085 w 8364538"/>
              <a:gd name="connsiteY124" fmla="*/ 6552628 h 6857998"/>
              <a:gd name="connsiteX125" fmla="*/ 7802155 w 8364538"/>
              <a:gd name="connsiteY125" fmla="*/ 6529718 h 6857998"/>
              <a:gd name="connsiteX126" fmla="*/ 7854226 w 8364538"/>
              <a:gd name="connsiteY126" fmla="*/ 6552628 h 6857998"/>
              <a:gd name="connsiteX127" fmla="*/ 7924292 w 8364538"/>
              <a:gd name="connsiteY127" fmla="*/ 6491912 h 6857998"/>
              <a:gd name="connsiteX128" fmla="*/ 7994359 w 8364538"/>
              <a:gd name="connsiteY128" fmla="*/ 6552628 h 6857998"/>
              <a:gd name="connsiteX129" fmla="*/ 8065232 w 8364538"/>
              <a:gd name="connsiteY129" fmla="*/ 6481754 h 6857998"/>
              <a:gd name="connsiteX130" fmla="*/ 7994359 w 8364538"/>
              <a:gd name="connsiteY130" fmla="*/ 6410876 h 6857998"/>
              <a:gd name="connsiteX131" fmla="*/ 7924292 w 8364538"/>
              <a:gd name="connsiteY131" fmla="*/ 6471592 h 6857998"/>
              <a:gd name="connsiteX132" fmla="*/ 7854226 w 8364538"/>
              <a:gd name="connsiteY132" fmla="*/ 6410876 h 6857998"/>
              <a:gd name="connsiteX133" fmla="*/ 7802155 w 8364538"/>
              <a:gd name="connsiteY133" fmla="*/ 6433786 h 6857998"/>
              <a:gd name="connsiteX134" fmla="*/ 7750085 w 8364538"/>
              <a:gd name="connsiteY134" fmla="*/ 6410876 h 6857998"/>
              <a:gd name="connsiteX135" fmla="*/ 7465216 w 8364538"/>
              <a:gd name="connsiteY135" fmla="*/ 6353368 h 6857998"/>
              <a:gd name="connsiteX136" fmla="*/ 7465216 w 8364538"/>
              <a:gd name="connsiteY136" fmla="*/ 6548920 h 6857998"/>
              <a:gd name="connsiteX137" fmla="*/ 7500135 w 8364538"/>
              <a:gd name="connsiteY137" fmla="*/ 6548920 h 6857998"/>
              <a:gd name="connsiteX138" fmla="*/ 7500135 w 8364538"/>
              <a:gd name="connsiteY138" fmla="*/ 6479359 h 6857998"/>
              <a:gd name="connsiteX139" fmla="*/ 7531142 w 8364538"/>
              <a:gd name="connsiteY139" fmla="*/ 6440527 h 6857998"/>
              <a:gd name="connsiteX140" fmla="*/ 7557124 w 8364538"/>
              <a:gd name="connsiteY140" fmla="*/ 6476005 h 6857998"/>
              <a:gd name="connsiteX141" fmla="*/ 7557124 w 8364538"/>
              <a:gd name="connsiteY141" fmla="*/ 6548920 h 6857998"/>
              <a:gd name="connsiteX142" fmla="*/ 7591766 w 8364538"/>
              <a:gd name="connsiteY142" fmla="*/ 6548920 h 6857998"/>
              <a:gd name="connsiteX143" fmla="*/ 7591766 w 8364538"/>
              <a:gd name="connsiteY143" fmla="*/ 6472934 h 6857998"/>
              <a:gd name="connsiteX144" fmla="*/ 7542038 w 8364538"/>
              <a:gd name="connsiteY144" fmla="*/ 6410915 h 6857998"/>
              <a:gd name="connsiteX145" fmla="*/ 7500135 w 8364538"/>
              <a:gd name="connsiteY145" fmla="*/ 6434938 h 6857998"/>
              <a:gd name="connsiteX146" fmla="*/ 7500135 w 8364538"/>
              <a:gd name="connsiteY146" fmla="*/ 6353368 h 6857998"/>
              <a:gd name="connsiteX147" fmla="*/ 7274135 w 8364538"/>
              <a:gd name="connsiteY147" fmla="*/ 6353368 h 6857998"/>
              <a:gd name="connsiteX148" fmla="*/ 7252625 w 8364538"/>
              <a:gd name="connsiteY148" fmla="*/ 6373202 h 6857998"/>
              <a:gd name="connsiteX149" fmla="*/ 7274135 w 8364538"/>
              <a:gd name="connsiteY149" fmla="*/ 6393317 h 6857998"/>
              <a:gd name="connsiteX150" fmla="*/ 7295928 w 8364538"/>
              <a:gd name="connsiteY150" fmla="*/ 6373202 h 6857998"/>
              <a:gd name="connsiteX151" fmla="*/ 7274135 w 8364538"/>
              <a:gd name="connsiteY151" fmla="*/ 6353368 h 6857998"/>
              <a:gd name="connsiteX152" fmla="*/ 6574344 w 8364538"/>
              <a:gd name="connsiteY152" fmla="*/ 6353368 h 6857998"/>
              <a:gd name="connsiteX153" fmla="*/ 6552834 w 8364538"/>
              <a:gd name="connsiteY153" fmla="*/ 6373202 h 6857998"/>
              <a:gd name="connsiteX154" fmla="*/ 6574344 w 8364538"/>
              <a:gd name="connsiteY154" fmla="*/ 6393317 h 6857998"/>
              <a:gd name="connsiteX155" fmla="*/ 6596137 w 8364538"/>
              <a:gd name="connsiteY155" fmla="*/ 6373202 h 6857998"/>
              <a:gd name="connsiteX156" fmla="*/ 6574344 w 8364538"/>
              <a:gd name="connsiteY156" fmla="*/ 6353368 h 6857998"/>
              <a:gd name="connsiteX157" fmla="*/ 6521546 w 8364538"/>
              <a:gd name="connsiteY157" fmla="*/ 6353368 h 6857998"/>
              <a:gd name="connsiteX158" fmla="*/ 6475730 w 8364538"/>
              <a:gd name="connsiteY158" fmla="*/ 6398624 h 6857998"/>
              <a:gd name="connsiteX159" fmla="*/ 6475730 w 8364538"/>
              <a:gd name="connsiteY159" fmla="*/ 6414269 h 6857998"/>
              <a:gd name="connsiteX160" fmla="*/ 6454497 w 8364538"/>
              <a:gd name="connsiteY160" fmla="*/ 6414269 h 6857998"/>
              <a:gd name="connsiteX161" fmla="*/ 6454497 w 8364538"/>
              <a:gd name="connsiteY161" fmla="*/ 6443040 h 6857998"/>
              <a:gd name="connsiteX162" fmla="*/ 6475730 w 8364538"/>
              <a:gd name="connsiteY162" fmla="*/ 6443040 h 6857998"/>
              <a:gd name="connsiteX163" fmla="*/ 6475730 w 8364538"/>
              <a:gd name="connsiteY163" fmla="*/ 6548915 h 6857998"/>
              <a:gd name="connsiteX164" fmla="*/ 6510649 w 8364538"/>
              <a:gd name="connsiteY164" fmla="*/ 6548915 h 6857998"/>
              <a:gd name="connsiteX165" fmla="*/ 6510649 w 8364538"/>
              <a:gd name="connsiteY165" fmla="*/ 6443040 h 6857998"/>
              <a:gd name="connsiteX166" fmla="*/ 6539144 w 8364538"/>
              <a:gd name="connsiteY166" fmla="*/ 6443040 h 6857998"/>
              <a:gd name="connsiteX167" fmla="*/ 6539144 w 8364538"/>
              <a:gd name="connsiteY167" fmla="*/ 6414269 h 6857998"/>
              <a:gd name="connsiteX168" fmla="*/ 6510649 w 8364538"/>
              <a:gd name="connsiteY168" fmla="*/ 6414269 h 6857998"/>
              <a:gd name="connsiteX169" fmla="*/ 6510649 w 8364538"/>
              <a:gd name="connsiteY169" fmla="*/ 6398624 h 6857998"/>
              <a:gd name="connsiteX170" fmla="*/ 6527130 w 8364538"/>
              <a:gd name="connsiteY170" fmla="*/ 6382703 h 6857998"/>
              <a:gd name="connsiteX171" fmla="*/ 6539144 w 8364538"/>
              <a:gd name="connsiteY171" fmla="*/ 6382703 h 6857998"/>
              <a:gd name="connsiteX172" fmla="*/ 6539144 w 8364538"/>
              <a:gd name="connsiteY172" fmla="*/ 6353368 h 6857998"/>
              <a:gd name="connsiteX173" fmla="*/ 5966368 w 8364538"/>
              <a:gd name="connsiteY173" fmla="*/ 6353368 h 6857998"/>
              <a:gd name="connsiteX174" fmla="*/ 5966368 w 8364538"/>
              <a:gd name="connsiteY174" fmla="*/ 6432708 h 6857998"/>
              <a:gd name="connsiteX175" fmla="*/ 5923906 w 8364538"/>
              <a:gd name="connsiteY175" fmla="*/ 6410915 h 6857998"/>
              <a:gd name="connsiteX176" fmla="*/ 5860493 w 8364538"/>
              <a:gd name="connsiteY176" fmla="*/ 6481312 h 6857998"/>
              <a:gd name="connsiteX177" fmla="*/ 5923906 w 8364538"/>
              <a:gd name="connsiteY177" fmla="*/ 6552268 h 6857998"/>
              <a:gd name="connsiteX178" fmla="*/ 5966368 w 8364538"/>
              <a:gd name="connsiteY178" fmla="*/ 6529640 h 6857998"/>
              <a:gd name="connsiteX179" fmla="*/ 5966091 w 8364538"/>
              <a:gd name="connsiteY179" fmla="*/ 6548915 h 6857998"/>
              <a:gd name="connsiteX180" fmla="*/ 6001292 w 8364538"/>
              <a:gd name="connsiteY180" fmla="*/ 6548915 h 6857998"/>
              <a:gd name="connsiteX181" fmla="*/ 6001292 w 8364538"/>
              <a:gd name="connsiteY181" fmla="*/ 6353368 h 6857998"/>
              <a:gd name="connsiteX182" fmla="*/ 0 w 8364538"/>
              <a:gd name="connsiteY182" fmla="*/ 0 h 6857998"/>
              <a:gd name="connsiteX183" fmla="*/ 8364538 w 8364538"/>
              <a:gd name="connsiteY183" fmla="*/ 0 h 6857998"/>
              <a:gd name="connsiteX184" fmla="*/ 8364538 w 8364538"/>
              <a:gd name="connsiteY184" fmla="*/ 6857998 h 6857998"/>
              <a:gd name="connsiteX185" fmla="*/ 0 w 8364538"/>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8364538" h="6857998">
                <a:moveTo>
                  <a:pt x="6391273" y="6463991"/>
                </a:moveTo>
                <a:lnTo>
                  <a:pt x="6391273" y="6493321"/>
                </a:lnTo>
                <a:lnTo>
                  <a:pt x="6453102" y="6493321"/>
                </a:lnTo>
                <a:lnTo>
                  <a:pt x="6453102" y="6463991"/>
                </a:lnTo>
                <a:close/>
                <a:moveTo>
                  <a:pt x="5931449" y="6441363"/>
                </a:moveTo>
                <a:cubicBezTo>
                  <a:pt x="5954354" y="6441363"/>
                  <a:pt x="5966927" y="6458402"/>
                  <a:pt x="5966927" y="6481589"/>
                </a:cubicBezTo>
                <a:cubicBezTo>
                  <a:pt x="5966927" y="6503941"/>
                  <a:pt x="5955195" y="6521820"/>
                  <a:pt x="5931449" y="6521820"/>
                </a:cubicBezTo>
                <a:cubicBezTo>
                  <a:pt x="5908821" y="6521820"/>
                  <a:pt x="5895689" y="6504499"/>
                  <a:pt x="5895689" y="6481312"/>
                </a:cubicBezTo>
                <a:cubicBezTo>
                  <a:pt x="5895689" y="6458684"/>
                  <a:pt x="5908821" y="6441363"/>
                  <a:pt x="5931449" y="6441363"/>
                </a:cubicBezTo>
                <a:close/>
                <a:moveTo>
                  <a:pt x="7021314" y="6439132"/>
                </a:moveTo>
                <a:cubicBezTo>
                  <a:pt x="7036676" y="6439132"/>
                  <a:pt x="7052044" y="6448629"/>
                  <a:pt x="7053439" y="6468185"/>
                </a:cubicBezTo>
                <a:lnTo>
                  <a:pt x="6986395" y="6468185"/>
                </a:lnTo>
                <a:cubicBezTo>
                  <a:pt x="6989748" y="6447793"/>
                  <a:pt x="7005952" y="6439132"/>
                  <a:pt x="7021314" y="6439132"/>
                </a:cubicBezTo>
                <a:close/>
                <a:moveTo>
                  <a:pt x="7256815" y="6414268"/>
                </a:moveTo>
                <a:lnTo>
                  <a:pt x="7256815" y="6548919"/>
                </a:lnTo>
                <a:lnTo>
                  <a:pt x="7291457" y="6548919"/>
                </a:lnTo>
                <a:lnTo>
                  <a:pt x="7291457" y="6414268"/>
                </a:lnTo>
                <a:close/>
                <a:moveTo>
                  <a:pt x="6617642" y="6414268"/>
                </a:moveTo>
                <a:lnTo>
                  <a:pt x="6617642" y="6548919"/>
                </a:lnTo>
                <a:lnTo>
                  <a:pt x="6652284" y="6548919"/>
                </a:lnTo>
                <a:lnTo>
                  <a:pt x="6652284" y="6488296"/>
                </a:lnTo>
                <a:cubicBezTo>
                  <a:pt x="6652284" y="6462596"/>
                  <a:pt x="6665975" y="6446393"/>
                  <a:pt x="6688044" y="6446393"/>
                </a:cubicBezTo>
                <a:lnTo>
                  <a:pt x="6701453" y="6446393"/>
                </a:lnTo>
                <a:lnTo>
                  <a:pt x="6701453" y="6414268"/>
                </a:lnTo>
                <a:cubicBezTo>
                  <a:pt x="6695864" y="6414268"/>
                  <a:pt x="6688044" y="6414545"/>
                  <a:pt x="6684132" y="6414827"/>
                </a:cubicBezTo>
                <a:cubicBezTo>
                  <a:pt x="6670441" y="6415945"/>
                  <a:pt x="6659268" y="6424046"/>
                  <a:pt x="6650607" y="6439409"/>
                </a:cubicBezTo>
                <a:lnTo>
                  <a:pt x="6650607" y="6414268"/>
                </a:lnTo>
                <a:close/>
                <a:moveTo>
                  <a:pt x="6557305" y="6414268"/>
                </a:moveTo>
                <a:lnTo>
                  <a:pt x="6557305" y="6548919"/>
                </a:lnTo>
                <a:lnTo>
                  <a:pt x="6591947" y="6548919"/>
                </a:lnTo>
                <a:lnTo>
                  <a:pt x="6591947" y="6414268"/>
                </a:lnTo>
                <a:close/>
                <a:moveTo>
                  <a:pt x="7380565" y="6410920"/>
                </a:moveTo>
                <a:cubicBezTo>
                  <a:pt x="7338103" y="6410920"/>
                  <a:pt x="7310445" y="6442768"/>
                  <a:pt x="7310445" y="6481599"/>
                </a:cubicBezTo>
                <a:cubicBezTo>
                  <a:pt x="7310445" y="6520707"/>
                  <a:pt x="7337821" y="6552278"/>
                  <a:pt x="7380565" y="6552278"/>
                </a:cubicBezTo>
                <a:cubicBezTo>
                  <a:pt x="7417997" y="6552278"/>
                  <a:pt x="7440625" y="6530209"/>
                  <a:pt x="7446773" y="6501715"/>
                </a:cubicBezTo>
                <a:lnTo>
                  <a:pt x="7410177" y="6501715"/>
                </a:lnTo>
                <a:cubicBezTo>
                  <a:pt x="7405706" y="6516241"/>
                  <a:pt x="7394533" y="6522666"/>
                  <a:pt x="7380288" y="6522666"/>
                </a:cubicBezTo>
                <a:cubicBezTo>
                  <a:pt x="7360173" y="6522666"/>
                  <a:pt x="7345928" y="6505627"/>
                  <a:pt x="7345928" y="6481599"/>
                </a:cubicBezTo>
                <a:cubicBezTo>
                  <a:pt x="7345928" y="6458407"/>
                  <a:pt x="7359060" y="6440809"/>
                  <a:pt x="7380288" y="6440809"/>
                </a:cubicBezTo>
                <a:cubicBezTo>
                  <a:pt x="7394815" y="6440809"/>
                  <a:pt x="7405988" y="6447793"/>
                  <a:pt x="7410177" y="6461483"/>
                </a:cubicBezTo>
                <a:lnTo>
                  <a:pt x="7446773" y="6461483"/>
                </a:lnTo>
                <a:cubicBezTo>
                  <a:pt x="7439512" y="6427123"/>
                  <a:pt x="7412131" y="6410920"/>
                  <a:pt x="7380565" y="6410920"/>
                </a:cubicBezTo>
                <a:close/>
                <a:moveTo>
                  <a:pt x="7183341" y="6410915"/>
                </a:moveTo>
                <a:cubicBezTo>
                  <a:pt x="7164625" y="6410915"/>
                  <a:pt x="7147863" y="6420970"/>
                  <a:pt x="7139761" y="6436897"/>
                </a:cubicBezTo>
                <a:lnTo>
                  <a:pt x="7139761" y="6414268"/>
                </a:lnTo>
                <a:lnTo>
                  <a:pt x="7106796" y="6414268"/>
                </a:lnTo>
                <a:lnTo>
                  <a:pt x="7106796" y="6548920"/>
                </a:lnTo>
                <a:lnTo>
                  <a:pt x="7141715" y="6548920"/>
                </a:lnTo>
                <a:lnTo>
                  <a:pt x="7141715" y="6479358"/>
                </a:lnTo>
                <a:cubicBezTo>
                  <a:pt x="7141715" y="6455612"/>
                  <a:pt x="7153447" y="6440527"/>
                  <a:pt x="7172445" y="6440527"/>
                </a:cubicBezTo>
                <a:cubicBezTo>
                  <a:pt x="7188648" y="6440527"/>
                  <a:pt x="7198704" y="6454218"/>
                  <a:pt x="7198704" y="6476005"/>
                </a:cubicBezTo>
                <a:lnTo>
                  <a:pt x="7198704" y="6548920"/>
                </a:lnTo>
                <a:lnTo>
                  <a:pt x="7233623" y="6548920"/>
                </a:lnTo>
                <a:lnTo>
                  <a:pt x="7233623" y="6472933"/>
                </a:lnTo>
                <a:cubicBezTo>
                  <a:pt x="7233627" y="6440527"/>
                  <a:pt x="7222731" y="6410915"/>
                  <a:pt x="7183341" y="6410915"/>
                </a:cubicBezTo>
                <a:close/>
                <a:moveTo>
                  <a:pt x="7021314" y="6410915"/>
                </a:moveTo>
                <a:cubicBezTo>
                  <a:pt x="6976340" y="6410915"/>
                  <a:pt x="6951194" y="6443599"/>
                  <a:pt x="6951194" y="6482712"/>
                </a:cubicBezTo>
                <a:cubicBezTo>
                  <a:pt x="6951194" y="6522938"/>
                  <a:pt x="6978570" y="6552273"/>
                  <a:pt x="7021032" y="6552273"/>
                </a:cubicBezTo>
                <a:cubicBezTo>
                  <a:pt x="7047014" y="6552273"/>
                  <a:pt x="7074108" y="6539423"/>
                  <a:pt x="7084727" y="6506458"/>
                </a:cubicBezTo>
                <a:lnTo>
                  <a:pt x="7049526" y="6506458"/>
                </a:lnTo>
                <a:cubicBezTo>
                  <a:pt x="7044219" y="6517354"/>
                  <a:pt x="7033605" y="6523779"/>
                  <a:pt x="7020750" y="6523779"/>
                </a:cubicBezTo>
                <a:cubicBezTo>
                  <a:pt x="7003711" y="6523779"/>
                  <a:pt x="6986949" y="6512883"/>
                  <a:pt x="6985831" y="6489977"/>
                </a:cubicBezTo>
                <a:lnTo>
                  <a:pt x="7087240" y="6489977"/>
                </a:lnTo>
                <a:cubicBezTo>
                  <a:pt x="7088076" y="6486624"/>
                  <a:pt x="7088635" y="6479640"/>
                  <a:pt x="7088635" y="6476846"/>
                </a:cubicBezTo>
                <a:cubicBezTo>
                  <a:pt x="7088640" y="6438850"/>
                  <a:pt x="7059869" y="6410915"/>
                  <a:pt x="7021314" y="6410915"/>
                </a:cubicBezTo>
                <a:close/>
                <a:moveTo>
                  <a:pt x="6791965" y="6410915"/>
                </a:moveTo>
                <a:cubicBezTo>
                  <a:pt x="6774926" y="6410915"/>
                  <a:pt x="6758441" y="6419294"/>
                  <a:pt x="6749221" y="6432425"/>
                </a:cubicBezTo>
                <a:lnTo>
                  <a:pt x="6749221" y="6414268"/>
                </a:lnTo>
                <a:lnTo>
                  <a:pt x="6716256" y="6414268"/>
                </a:lnTo>
                <a:lnTo>
                  <a:pt x="6716256" y="6548920"/>
                </a:lnTo>
                <a:lnTo>
                  <a:pt x="6751175" y="6548920"/>
                </a:lnTo>
                <a:lnTo>
                  <a:pt x="6751175" y="6479358"/>
                </a:lnTo>
                <a:cubicBezTo>
                  <a:pt x="6751175" y="6455612"/>
                  <a:pt x="6763189" y="6440527"/>
                  <a:pt x="6782182" y="6440527"/>
                </a:cubicBezTo>
                <a:cubicBezTo>
                  <a:pt x="6797267" y="6440527"/>
                  <a:pt x="6806764" y="6454218"/>
                  <a:pt x="6806764" y="6476005"/>
                </a:cubicBezTo>
                <a:lnTo>
                  <a:pt x="6806764" y="6548920"/>
                </a:lnTo>
                <a:lnTo>
                  <a:pt x="6841683" y="6548920"/>
                </a:lnTo>
                <a:lnTo>
                  <a:pt x="6841683" y="6479358"/>
                </a:lnTo>
                <a:cubicBezTo>
                  <a:pt x="6841683" y="6455612"/>
                  <a:pt x="6853697" y="6440527"/>
                  <a:pt x="6872972" y="6440527"/>
                </a:cubicBezTo>
                <a:cubicBezTo>
                  <a:pt x="6887775" y="6440527"/>
                  <a:pt x="6897276" y="6454218"/>
                  <a:pt x="6897276" y="6476005"/>
                </a:cubicBezTo>
                <a:lnTo>
                  <a:pt x="6897276" y="6548920"/>
                </a:lnTo>
                <a:lnTo>
                  <a:pt x="6932195" y="6548920"/>
                </a:lnTo>
                <a:lnTo>
                  <a:pt x="6932195" y="6472933"/>
                </a:lnTo>
                <a:cubicBezTo>
                  <a:pt x="6932200" y="6434938"/>
                  <a:pt x="6912085" y="6410915"/>
                  <a:pt x="6880242" y="6410915"/>
                </a:cubicBezTo>
                <a:cubicBezTo>
                  <a:pt x="6860967" y="6410915"/>
                  <a:pt x="6843087" y="6420411"/>
                  <a:pt x="6833868" y="6435220"/>
                </a:cubicBezTo>
                <a:cubicBezTo>
                  <a:pt x="6825489" y="6420416"/>
                  <a:pt x="6809286" y="6410915"/>
                  <a:pt x="6791965" y="6410915"/>
                </a:cubicBezTo>
                <a:close/>
                <a:moveTo>
                  <a:pt x="6228964" y="6410915"/>
                </a:moveTo>
                <a:cubicBezTo>
                  <a:pt x="6211925" y="6410915"/>
                  <a:pt x="6195440" y="6419294"/>
                  <a:pt x="6186220" y="6432425"/>
                </a:cubicBezTo>
                <a:lnTo>
                  <a:pt x="6186220" y="6414268"/>
                </a:lnTo>
                <a:lnTo>
                  <a:pt x="6153255" y="6414268"/>
                </a:lnTo>
                <a:lnTo>
                  <a:pt x="6153255" y="6548920"/>
                </a:lnTo>
                <a:lnTo>
                  <a:pt x="6188174" y="6548920"/>
                </a:lnTo>
                <a:lnTo>
                  <a:pt x="6188174" y="6479358"/>
                </a:lnTo>
                <a:cubicBezTo>
                  <a:pt x="6188174" y="6455612"/>
                  <a:pt x="6200188" y="6440527"/>
                  <a:pt x="6219181" y="6440527"/>
                </a:cubicBezTo>
                <a:cubicBezTo>
                  <a:pt x="6234266" y="6440527"/>
                  <a:pt x="6243763" y="6454218"/>
                  <a:pt x="6243763" y="6476005"/>
                </a:cubicBezTo>
                <a:lnTo>
                  <a:pt x="6243763" y="6548920"/>
                </a:lnTo>
                <a:lnTo>
                  <a:pt x="6278682" y="6548920"/>
                </a:lnTo>
                <a:lnTo>
                  <a:pt x="6278682" y="6479358"/>
                </a:lnTo>
                <a:cubicBezTo>
                  <a:pt x="6278682" y="6455612"/>
                  <a:pt x="6290696" y="6440527"/>
                  <a:pt x="6309971" y="6440527"/>
                </a:cubicBezTo>
                <a:cubicBezTo>
                  <a:pt x="6324779" y="6440527"/>
                  <a:pt x="6334275" y="6454218"/>
                  <a:pt x="6334275" y="6476005"/>
                </a:cubicBezTo>
                <a:lnTo>
                  <a:pt x="6334275" y="6548920"/>
                </a:lnTo>
                <a:lnTo>
                  <a:pt x="6369195" y="6548920"/>
                </a:lnTo>
                <a:lnTo>
                  <a:pt x="6369195" y="6472933"/>
                </a:lnTo>
                <a:cubicBezTo>
                  <a:pt x="6369204" y="6434938"/>
                  <a:pt x="6349089" y="6410915"/>
                  <a:pt x="6317241" y="6410915"/>
                </a:cubicBezTo>
                <a:cubicBezTo>
                  <a:pt x="6297966" y="6410915"/>
                  <a:pt x="6280086" y="6420411"/>
                  <a:pt x="6270867" y="6435220"/>
                </a:cubicBezTo>
                <a:cubicBezTo>
                  <a:pt x="6262488" y="6420416"/>
                  <a:pt x="6246285" y="6410915"/>
                  <a:pt x="6228964" y="6410915"/>
                </a:cubicBezTo>
                <a:close/>
                <a:moveTo>
                  <a:pt x="6075601" y="6410915"/>
                </a:moveTo>
                <a:cubicBezTo>
                  <a:pt x="6042918" y="6410915"/>
                  <a:pt x="6022525" y="6427395"/>
                  <a:pt x="6022525" y="6453377"/>
                </a:cubicBezTo>
                <a:cubicBezTo>
                  <a:pt x="6022525" y="6465950"/>
                  <a:pt x="6029232" y="6474887"/>
                  <a:pt x="6039287" y="6480476"/>
                </a:cubicBezTo>
                <a:cubicBezTo>
                  <a:pt x="6050742" y="6486901"/>
                  <a:pt x="6063869" y="6490254"/>
                  <a:pt x="6073371" y="6492490"/>
                </a:cubicBezTo>
                <a:cubicBezTo>
                  <a:pt x="6097394" y="6498079"/>
                  <a:pt x="6099629" y="6503386"/>
                  <a:pt x="6099629" y="6510370"/>
                </a:cubicBezTo>
                <a:cubicBezTo>
                  <a:pt x="6099629" y="6519589"/>
                  <a:pt x="6091528" y="6525178"/>
                  <a:pt x="6078955" y="6525178"/>
                </a:cubicBezTo>
                <a:cubicBezTo>
                  <a:pt x="6064987" y="6525178"/>
                  <a:pt x="6054932" y="6517913"/>
                  <a:pt x="6052696" y="6506181"/>
                </a:cubicBezTo>
                <a:lnTo>
                  <a:pt x="6017777" y="6506181"/>
                </a:lnTo>
                <a:cubicBezTo>
                  <a:pt x="6021130" y="6534398"/>
                  <a:pt x="6044876" y="6552273"/>
                  <a:pt x="6079514" y="6552273"/>
                </a:cubicBezTo>
                <a:cubicBezTo>
                  <a:pt x="6113038" y="6552273"/>
                  <a:pt x="6134266" y="6535234"/>
                  <a:pt x="6134266" y="6508416"/>
                </a:cubicBezTo>
                <a:cubicBezTo>
                  <a:pt x="6134261" y="6490813"/>
                  <a:pt x="6124765" y="6479635"/>
                  <a:pt x="6108562" y="6474328"/>
                </a:cubicBezTo>
                <a:cubicBezTo>
                  <a:pt x="6100460" y="6471534"/>
                  <a:pt x="6093199" y="6469298"/>
                  <a:pt x="6083698" y="6467067"/>
                </a:cubicBezTo>
                <a:cubicBezTo>
                  <a:pt x="6074202" y="6464832"/>
                  <a:pt x="6056322" y="6462878"/>
                  <a:pt x="6056322" y="6451146"/>
                </a:cubicBezTo>
                <a:cubicBezTo>
                  <a:pt x="6056322" y="6443044"/>
                  <a:pt x="6063583" y="6438014"/>
                  <a:pt x="6075319" y="6438014"/>
                </a:cubicBezTo>
                <a:cubicBezTo>
                  <a:pt x="6086774" y="6438014"/>
                  <a:pt x="6094876" y="6443603"/>
                  <a:pt x="6096553" y="6452541"/>
                </a:cubicBezTo>
                <a:lnTo>
                  <a:pt x="6129236" y="6452541"/>
                </a:lnTo>
                <a:cubicBezTo>
                  <a:pt x="6125883" y="6426841"/>
                  <a:pt x="6105213" y="6410915"/>
                  <a:pt x="6075601" y="6410915"/>
                </a:cubicBezTo>
                <a:close/>
                <a:moveTo>
                  <a:pt x="7750085" y="6410876"/>
                </a:moveTo>
                <a:cubicBezTo>
                  <a:pt x="7710943" y="6410876"/>
                  <a:pt x="7679212" y="6442607"/>
                  <a:pt x="7679212" y="6481749"/>
                </a:cubicBezTo>
                <a:cubicBezTo>
                  <a:pt x="7679212" y="6520892"/>
                  <a:pt x="7710938" y="6552628"/>
                  <a:pt x="7750085" y="6552628"/>
                </a:cubicBezTo>
                <a:cubicBezTo>
                  <a:pt x="7770702" y="6552628"/>
                  <a:pt x="7789208" y="6543768"/>
                  <a:pt x="7802155" y="6529718"/>
                </a:cubicBezTo>
                <a:cubicBezTo>
                  <a:pt x="7815107" y="6543773"/>
                  <a:pt x="7833609" y="6552628"/>
                  <a:pt x="7854226" y="6552628"/>
                </a:cubicBezTo>
                <a:cubicBezTo>
                  <a:pt x="7889908" y="6552628"/>
                  <a:pt x="7919350" y="6526228"/>
                  <a:pt x="7924292" y="6491912"/>
                </a:cubicBezTo>
                <a:cubicBezTo>
                  <a:pt x="7929230" y="6526228"/>
                  <a:pt x="7958672" y="6552628"/>
                  <a:pt x="7994359" y="6552628"/>
                </a:cubicBezTo>
                <a:cubicBezTo>
                  <a:pt x="8033501" y="6552628"/>
                  <a:pt x="8065232" y="6520897"/>
                  <a:pt x="8065232" y="6481754"/>
                </a:cubicBezTo>
                <a:cubicBezTo>
                  <a:pt x="8065232" y="6442612"/>
                  <a:pt x="8033501" y="6410876"/>
                  <a:pt x="7994359" y="6410876"/>
                </a:cubicBezTo>
                <a:cubicBezTo>
                  <a:pt x="7958672" y="6410876"/>
                  <a:pt x="7929230" y="6437276"/>
                  <a:pt x="7924292" y="6471592"/>
                </a:cubicBezTo>
                <a:cubicBezTo>
                  <a:pt x="7919354" y="6437276"/>
                  <a:pt x="7889912" y="6410876"/>
                  <a:pt x="7854226" y="6410876"/>
                </a:cubicBezTo>
                <a:cubicBezTo>
                  <a:pt x="7833609" y="6410876"/>
                  <a:pt x="7815103" y="6419736"/>
                  <a:pt x="7802155" y="6433786"/>
                </a:cubicBezTo>
                <a:cubicBezTo>
                  <a:pt x="7789204" y="6419731"/>
                  <a:pt x="7770702" y="6410876"/>
                  <a:pt x="7750085" y="6410876"/>
                </a:cubicBezTo>
                <a:close/>
                <a:moveTo>
                  <a:pt x="7465216" y="6353368"/>
                </a:moveTo>
                <a:lnTo>
                  <a:pt x="7465216" y="6548920"/>
                </a:lnTo>
                <a:lnTo>
                  <a:pt x="7500135" y="6548920"/>
                </a:lnTo>
                <a:lnTo>
                  <a:pt x="7500135" y="6479359"/>
                </a:lnTo>
                <a:cubicBezTo>
                  <a:pt x="7500135" y="6455613"/>
                  <a:pt x="7512149" y="6440527"/>
                  <a:pt x="7531142" y="6440527"/>
                </a:cubicBezTo>
                <a:cubicBezTo>
                  <a:pt x="7552652" y="6440527"/>
                  <a:pt x="7557124" y="6454495"/>
                  <a:pt x="7557124" y="6476005"/>
                </a:cubicBezTo>
                <a:lnTo>
                  <a:pt x="7557124" y="6548920"/>
                </a:lnTo>
                <a:lnTo>
                  <a:pt x="7591766" y="6548920"/>
                </a:lnTo>
                <a:lnTo>
                  <a:pt x="7591766" y="6472934"/>
                </a:lnTo>
                <a:cubicBezTo>
                  <a:pt x="7591761" y="6440527"/>
                  <a:pt x="7581428" y="6410915"/>
                  <a:pt x="7542038" y="6410915"/>
                </a:cubicBezTo>
                <a:cubicBezTo>
                  <a:pt x="7525558" y="6410915"/>
                  <a:pt x="7509355" y="6420135"/>
                  <a:pt x="7500135" y="6434938"/>
                </a:cubicBezTo>
                <a:lnTo>
                  <a:pt x="7500135" y="6353368"/>
                </a:lnTo>
                <a:close/>
                <a:moveTo>
                  <a:pt x="7274135" y="6353368"/>
                </a:moveTo>
                <a:cubicBezTo>
                  <a:pt x="7263798" y="6353368"/>
                  <a:pt x="7252625" y="6359793"/>
                  <a:pt x="7252625" y="6373202"/>
                </a:cubicBezTo>
                <a:cubicBezTo>
                  <a:pt x="7252625" y="6386052"/>
                  <a:pt x="7263239" y="6393317"/>
                  <a:pt x="7274135" y="6393317"/>
                </a:cubicBezTo>
                <a:cubicBezTo>
                  <a:pt x="7286985" y="6393317"/>
                  <a:pt x="7295928" y="6384098"/>
                  <a:pt x="7295928" y="6373202"/>
                </a:cubicBezTo>
                <a:cubicBezTo>
                  <a:pt x="7295923" y="6361188"/>
                  <a:pt x="7286144" y="6353368"/>
                  <a:pt x="7274135" y="6353368"/>
                </a:cubicBezTo>
                <a:close/>
                <a:moveTo>
                  <a:pt x="6574344" y="6353368"/>
                </a:moveTo>
                <a:cubicBezTo>
                  <a:pt x="6562889" y="6353368"/>
                  <a:pt x="6552834" y="6360629"/>
                  <a:pt x="6552834" y="6373202"/>
                </a:cubicBezTo>
                <a:cubicBezTo>
                  <a:pt x="6552834" y="6385216"/>
                  <a:pt x="6562612" y="6393317"/>
                  <a:pt x="6574344" y="6393317"/>
                </a:cubicBezTo>
                <a:cubicBezTo>
                  <a:pt x="6587753" y="6393317"/>
                  <a:pt x="6596137" y="6383539"/>
                  <a:pt x="6596137" y="6373202"/>
                </a:cubicBezTo>
                <a:cubicBezTo>
                  <a:pt x="6596132" y="6361470"/>
                  <a:pt x="6586635" y="6353368"/>
                  <a:pt x="6574344" y="6353368"/>
                </a:cubicBezTo>
                <a:close/>
                <a:moveTo>
                  <a:pt x="6521546" y="6353368"/>
                </a:moveTo>
                <a:cubicBezTo>
                  <a:pt x="6493328" y="6353368"/>
                  <a:pt x="6475730" y="6370689"/>
                  <a:pt x="6475730" y="6398624"/>
                </a:cubicBezTo>
                <a:lnTo>
                  <a:pt x="6475730" y="6414269"/>
                </a:lnTo>
                <a:lnTo>
                  <a:pt x="6454497" y="6414269"/>
                </a:lnTo>
                <a:lnTo>
                  <a:pt x="6454497" y="6443040"/>
                </a:lnTo>
                <a:lnTo>
                  <a:pt x="6475730" y="6443040"/>
                </a:lnTo>
                <a:lnTo>
                  <a:pt x="6475730" y="6548915"/>
                </a:lnTo>
                <a:lnTo>
                  <a:pt x="6510649" y="6548915"/>
                </a:lnTo>
                <a:lnTo>
                  <a:pt x="6510649" y="6443040"/>
                </a:lnTo>
                <a:lnTo>
                  <a:pt x="6539144" y="6443040"/>
                </a:lnTo>
                <a:lnTo>
                  <a:pt x="6539144" y="6414269"/>
                </a:lnTo>
                <a:lnTo>
                  <a:pt x="6510649" y="6414269"/>
                </a:lnTo>
                <a:lnTo>
                  <a:pt x="6510649" y="6398624"/>
                </a:lnTo>
                <a:cubicBezTo>
                  <a:pt x="6510649" y="6388846"/>
                  <a:pt x="6517074" y="6382703"/>
                  <a:pt x="6527130" y="6382703"/>
                </a:cubicBezTo>
                <a:lnTo>
                  <a:pt x="6539144" y="6382703"/>
                </a:lnTo>
                <a:lnTo>
                  <a:pt x="6539144" y="6353368"/>
                </a:lnTo>
                <a:close/>
                <a:moveTo>
                  <a:pt x="5966368" y="6353368"/>
                </a:moveTo>
                <a:lnTo>
                  <a:pt x="5966368" y="6432708"/>
                </a:lnTo>
                <a:cubicBezTo>
                  <a:pt x="5955754" y="6417345"/>
                  <a:pt x="5941786" y="6410915"/>
                  <a:pt x="5923906" y="6410915"/>
                </a:cubicBezTo>
                <a:cubicBezTo>
                  <a:pt x="5885916" y="6410915"/>
                  <a:pt x="5860493" y="6440804"/>
                  <a:pt x="5860493" y="6481312"/>
                </a:cubicBezTo>
                <a:cubicBezTo>
                  <a:pt x="5860493" y="6526287"/>
                  <a:pt x="5889546" y="6552268"/>
                  <a:pt x="5923906" y="6552268"/>
                </a:cubicBezTo>
                <a:cubicBezTo>
                  <a:pt x="5944858" y="6552268"/>
                  <a:pt x="5956590" y="6543331"/>
                  <a:pt x="5966368" y="6529640"/>
                </a:cubicBezTo>
                <a:lnTo>
                  <a:pt x="5966091" y="6548915"/>
                </a:lnTo>
                <a:lnTo>
                  <a:pt x="6001292" y="6548915"/>
                </a:lnTo>
                <a:lnTo>
                  <a:pt x="6001292" y="6353368"/>
                </a:lnTo>
                <a:close/>
                <a:moveTo>
                  <a:pt x="0" y="0"/>
                </a:moveTo>
                <a:lnTo>
                  <a:pt x="8364538" y="0"/>
                </a:lnTo>
                <a:lnTo>
                  <a:pt x="8364538"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C980303D-2BCE-0698-575A-56A126A51B86}"/>
              </a:ext>
            </a:extLst>
          </p:cNvPr>
          <p:cNvSpPr>
            <a:spLocks noGrp="1"/>
          </p:cNvSpPr>
          <p:nvPr>
            <p:ph type="body" idx="11" hasCustomPrompt="1"/>
          </p:nvPr>
        </p:nvSpPr>
        <p:spPr>
          <a:xfrm>
            <a:off x="302399" y="605611"/>
            <a:ext cx="2541537"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ext Placeholder 6">
            <a:extLst>
              <a:ext uri="{FF2B5EF4-FFF2-40B4-BE49-F238E27FC236}">
                <a16:creationId xmlns:a16="http://schemas.microsoft.com/office/drawing/2014/main" id="{AA5D06DE-CCF0-4876-2686-89D74E997066}"/>
              </a:ext>
            </a:extLst>
          </p:cNvPr>
          <p:cNvSpPr>
            <a:spLocks noGrp="1"/>
          </p:cNvSpPr>
          <p:nvPr>
            <p:ph type="body" sz="quarter" idx="22" hasCustomPrompt="1"/>
          </p:nvPr>
        </p:nvSpPr>
        <p:spPr>
          <a:xfrm>
            <a:off x="302399" y="1342800"/>
            <a:ext cx="2541538" cy="288767"/>
          </a:xfrm>
        </p:spPr>
        <p:txBody>
          <a:bodyPr/>
          <a:lstStyle>
            <a:lvl1pPr>
              <a:defRPr sz="1800" b="1">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GB"/>
              <a:t>Lorem ipsum </a:t>
            </a:r>
            <a:r>
              <a:rPr lang="en-GB" err="1"/>
              <a:t>dolor</a:t>
            </a:r>
            <a:endParaRPr lang="en-GB"/>
          </a:p>
        </p:txBody>
      </p:sp>
      <p:sp>
        <p:nvSpPr>
          <p:cNvPr id="6" name="Text Placeholder 6">
            <a:extLst>
              <a:ext uri="{FF2B5EF4-FFF2-40B4-BE49-F238E27FC236}">
                <a16:creationId xmlns:a16="http://schemas.microsoft.com/office/drawing/2014/main" id="{CF1DB779-682F-2FD6-7AF2-48F7CA106326}"/>
              </a:ext>
            </a:extLst>
          </p:cNvPr>
          <p:cNvSpPr>
            <a:spLocks noGrp="1"/>
          </p:cNvSpPr>
          <p:nvPr>
            <p:ph type="body" sz="quarter" idx="23" hasCustomPrompt="1"/>
          </p:nvPr>
        </p:nvSpPr>
        <p:spPr>
          <a:xfrm>
            <a:off x="302401" y="1797803"/>
            <a:ext cx="2541538" cy="3840996"/>
          </a:xfrm>
        </p:spPr>
        <p:txBody>
          <a:bodyPr/>
          <a:lstStyle>
            <a:lvl1pPr>
              <a:defRPr sz="1300" b="0">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a:t>
            </a:r>
            <a:endParaRPr lang="en-GB"/>
          </a:p>
        </p:txBody>
      </p:sp>
      <p:sp>
        <p:nvSpPr>
          <p:cNvPr id="10" name="Text Placeholder 10">
            <a:extLst>
              <a:ext uri="{FF2B5EF4-FFF2-40B4-BE49-F238E27FC236}">
                <a16:creationId xmlns:a16="http://schemas.microsoft.com/office/drawing/2014/main" id="{08C496D1-9E48-1BDD-88FA-B60779E04E13}"/>
              </a:ext>
            </a:extLst>
          </p:cNvPr>
          <p:cNvSpPr>
            <a:spLocks noGrp="1"/>
          </p:cNvSpPr>
          <p:nvPr>
            <p:ph type="body" sz="quarter" idx="25"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10DD387-5C28-0876-21A6-9D2FFA07E51D}"/>
              </a:ext>
            </a:extLst>
          </p:cNvPr>
          <p:cNvSpPr>
            <a:spLocks noGrp="1"/>
          </p:cNvSpPr>
          <p:nvPr>
            <p:ph type="body" sz="quarter" idx="26"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3" name="TextBox 2">
            <a:extLst>
              <a:ext uri="{FF2B5EF4-FFF2-40B4-BE49-F238E27FC236}">
                <a16:creationId xmlns:a16="http://schemas.microsoft.com/office/drawing/2014/main" id="{C14BB91C-5077-2F0B-DC56-A69917ADD427}"/>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tx1"/>
                </a:solidFill>
              </a:rPr>
              <a:t>Biotech</a:t>
            </a:r>
            <a:r>
              <a:rPr lang="en-US" sz="950" spc="-20">
                <a:solidFill>
                  <a:schemeClr val="tx1"/>
                </a:solidFill>
              </a:rPr>
              <a:t> | Nature, enhanced by science</a:t>
            </a:r>
            <a:endParaRPr lang="en-US" sz="950" spc="10">
              <a:solidFill>
                <a:schemeClr val="tx1"/>
              </a:solidFill>
            </a:endParaRPr>
          </a:p>
        </p:txBody>
      </p:sp>
    </p:spTree>
    <p:extLst>
      <p:ext uri="{BB962C8B-B14F-4D97-AF65-F5344CB8AC3E}">
        <p14:creationId xmlns:p14="http://schemas.microsoft.com/office/powerpoint/2010/main" val="2167096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4 Content">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399" y="4572001"/>
            <a:ext cx="4258800" cy="302598"/>
          </a:xfrm>
        </p:spPr>
        <p:txBody>
          <a:bodyPr tIns="0"/>
          <a:lstStyle>
            <a:lvl1pPr>
              <a:defRPr sz="1800">
                <a:solidFill>
                  <a:schemeClr val="accent6"/>
                </a:solidFill>
                <a:latin typeface="+mj-lt"/>
              </a:defRPr>
            </a:lvl1pPr>
            <a:lvl2pPr marL="0" indent="0">
              <a:buNone/>
              <a:defRPr sz="1200"/>
            </a:lvl2pPr>
            <a:lvl3pPr>
              <a:defRPr sz="1200"/>
            </a:lvl3pPr>
            <a:lvl4pPr>
              <a:defRPr sz="1200"/>
            </a:lvl4pPr>
            <a:lvl5pPr>
              <a:defRPr sz="1200"/>
            </a:lvl5pPr>
          </a:lstStyle>
          <a:p>
            <a:pPr lvl="0"/>
            <a:r>
              <a:rPr lang="en-US"/>
              <a:t>Lorem ipsum dolor</a:t>
            </a:r>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6166800" y="4572001"/>
            <a:ext cx="4258608" cy="305322"/>
          </a:xfrm>
        </p:spPr>
        <p:txBody>
          <a:bodyPr tIns="0"/>
          <a:lstStyle>
            <a:lvl1pPr>
              <a:defRPr sz="1800">
                <a:solidFill>
                  <a:schemeClr val="accent6"/>
                </a:solidFill>
                <a:latin typeface="+mj-lt"/>
              </a:defRPr>
            </a:lvl1pPr>
            <a:lvl2pPr marL="0" indent="0">
              <a:buNone/>
              <a:defRPr sz="1200"/>
            </a:lvl2pPr>
            <a:lvl3pPr>
              <a:defRPr sz="1200"/>
            </a:lvl3pPr>
            <a:lvl4pPr>
              <a:defRPr sz="1200"/>
            </a:lvl4pPr>
            <a:lvl5pPr>
              <a:defRPr sz="1200"/>
            </a:lvl5pPr>
          </a:lstStyle>
          <a:p>
            <a:pPr lvl="0"/>
            <a:r>
              <a:rPr lang="en-US"/>
              <a:t>Lorem ipsum dolor</a:t>
            </a:r>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302400" y="1341438"/>
            <a:ext cx="5722163" cy="3086100"/>
          </a:xfrm>
          <a:solidFill>
            <a:schemeClr val="bg2"/>
          </a:solidFill>
        </p:spPr>
        <p:txBody>
          <a:bodyPr/>
          <a:lstStyle>
            <a:lvl1pPr>
              <a:defRPr/>
            </a:lvl1pPr>
          </a:lstStyle>
          <a:p>
            <a:r>
              <a:rPr lang="en-GB"/>
              <a:t> </a:t>
            </a:r>
          </a:p>
        </p:txBody>
      </p:sp>
      <p:sp>
        <p:nvSpPr>
          <p:cNvPr id="7" name="Picture Placeholder 5">
            <a:extLst>
              <a:ext uri="{FF2B5EF4-FFF2-40B4-BE49-F238E27FC236}">
                <a16:creationId xmlns:a16="http://schemas.microsoft.com/office/drawing/2014/main" id="{FE7956EF-1B0F-4C2A-C3CC-25419A66F3FD}"/>
              </a:ext>
            </a:extLst>
          </p:cNvPr>
          <p:cNvSpPr>
            <a:spLocks noGrp="1"/>
          </p:cNvSpPr>
          <p:nvPr>
            <p:ph type="pic" sz="quarter" idx="15" hasCustomPrompt="1"/>
          </p:nvPr>
        </p:nvSpPr>
        <p:spPr>
          <a:xfrm>
            <a:off x="6166800" y="1342800"/>
            <a:ext cx="5725163" cy="3086100"/>
          </a:xfrm>
          <a:solidFill>
            <a:schemeClr val="bg2"/>
          </a:solidFill>
        </p:spPr>
        <p:txBody>
          <a:bodyPr/>
          <a:lstStyle>
            <a:lvl1pPr>
              <a:defRPr/>
            </a:lvl1pPr>
          </a:lstStyle>
          <a:p>
            <a:r>
              <a:rPr lang="en-GB"/>
              <a:t> </a:t>
            </a:r>
          </a:p>
        </p:txBody>
      </p:sp>
      <p:sp>
        <p:nvSpPr>
          <p:cNvPr id="5" name="Title 4">
            <a:extLst>
              <a:ext uri="{FF2B5EF4-FFF2-40B4-BE49-F238E27FC236}">
                <a16:creationId xmlns:a16="http://schemas.microsoft.com/office/drawing/2014/main" id="{8CE5AFB1-B535-3245-AE4F-59ED561EAC12}"/>
              </a:ext>
            </a:extLst>
          </p:cNvPr>
          <p:cNvSpPr>
            <a:spLocks noGrp="1"/>
          </p:cNvSpPr>
          <p:nvPr>
            <p:ph type="title" hasCustomPrompt="1"/>
          </p:nvPr>
        </p:nvSpPr>
        <p:spPr/>
        <p:txBody>
          <a:bodyPr/>
          <a:lstStyle>
            <a:lvl1pPr>
              <a:defRPr/>
            </a:lvl1pPr>
          </a:lstStyle>
          <a:p>
            <a:r>
              <a:rPr lang="en-US"/>
              <a:t>Slide title</a:t>
            </a:r>
            <a:endParaRPr lang="en-GB"/>
          </a:p>
        </p:txBody>
      </p:sp>
      <p:sp>
        <p:nvSpPr>
          <p:cNvPr id="2" name="Text Placeholder 15">
            <a:extLst>
              <a:ext uri="{FF2B5EF4-FFF2-40B4-BE49-F238E27FC236}">
                <a16:creationId xmlns:a16="http://schemas.microsoft.com/office/drawing/2014/main" id="{2A251D45-44BC-ED57-8B7E-D8B5C0889CC5}"/>
              </a:ext>
            </a:extLst>
          </p:cNvPr>
          <p:cNvSpPr>
            <a:spLocks noGrp="1"/>
          </p:cNvSpPr>
          <p:nvPr>
            <p:ph type="body" sz="quarter" idx="20" hasCustomPrompt="1"/>
          </p:nvPr>
        </p:nvSpPr>
        <p:spPr>
          <a:xfrm>
            <a:off x="6167438" y="5028585"/>
            <a:ext cx="4258608" cy="1060271"/>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p:txBody>
      </p:sp>
      <p:sp>
        <p:nvSpPr>
          <p:cNvPr id="9" name="Text Placeholder 15">
            <a:extLst>
              <a:ext uri="{FF2B5EF4-FFF2-40B4-BE49-F238E27FC236}">
                <a16:creationId xmlns:a16="http://schemas.microsoft.com/office/drawing/2014/main" id="{8D18CE5A-1E0C-3400-0A3F-2963BB41C49C}"/>
              </a:ext>
            </a:extLst>
          </p:cNvPr>
          <p:cNvSpPr>
            <a:spLocks noGrp="1"/>
          </p:cNvSpPr>
          <p:nvPr>
            <p:ph type="body" sz="quarter" idx="21" hasCustomPrompt="1"/>
          </p:nvPr>
        </p:nvSpPr>
        <p:spPr>
          <a:xfrm>
            <a:off x="302400" y="5028585"/>
            <a:ext cx="4258800" cy="1060271"/>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p:txBody>
      </p:sp>
      <p:sp>
        <p:nvSpPr>
          <p:cNvPr id="13" name="Text Placeholder 10">
            <a:extLst>
              <a:ext uri="{FF2B5EF4-FFF2-40B4-BE49-F238E27FC236}">
                <a16:creationId xmlns:a16="http://schemas.microsoft.com/office/drawing/2014/main" id="{5E105880-9FAC-EAB0-954B-EF141E23842B}"/>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88A94BF5-7281-1A07-1C7D-79260D1CCCEB}"/>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Tree>
    <p:extLst>
      <p:ext uri="{BB962C8B-B14F-4D97-AF65-F5344CB8AC3E}">
        <p14:creationId xmlns:p14="http://schemas.microsoft.com/office/powerpoint/2010/main" val="14375696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cSld name="Title Slide 23">
    <p:bg>
      <p:bgPr>
        <a:solidFill>
          <a:schemeClr val="bg1"/>
        </a:solidFill>
        <a:effectLst/>
      </p:bgPr>
    </p:bg>
    <p:spTree>
      <p:nvGrpSpPr>
        <p:cNvPr id="1" name=""/>
        <p:cNvGrpSpPr/>
        <p:nvPr/>
      </p:nvGrpSpPr>
      <p:grpSpPr>
        <a:xfrm>
          <a:off x="0" y="0"/>
          <a:ext cx="0" cy="0"/>
          <a:chOff x="0" y="0"/>
          <a:chExt cx="0" cy="0"/>
        </a:xfrm>
      </p:grpSpPr>
      <p:sp>
        <p:nvSpPr>
          <p:cNvPr id="5" name="Picture Placeholder 1">
            <a:extLst>
              <a:ext uri="{FF2B5EF4-FFF2-40B4-BE49-F238E27FC236}">
                <a16:creationId xmlns:a16="http://schemas.microsoft.com/office/drawing/2014/main" id="{DC65F0CE-7C4E-D9DD-5843-5F1F59E1D65B}"/>
              </a:ext>
            </a:extLst>
          </p:cNvPr>
          <p:cNvSpPr>
            <a:spLocks noGrp="1"/>
          </p:cNvSpPr>
          <p:nvPr>
            <p:ph type="pic" sz="quarter" idx="25" hasCustomPrompt="1"/>
          </p:nvPr>
        </p:nvSpPr>
        <p:spPr>
          <a:xfrm>
            <a:off x="0"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blipFill dpi="0" rotWithShape="1">
            <a:blip r:embed="rId2" cstate="print">
              <a:extLst>
                <a:ext uri="{28A0092B-C50C-407E-A947-70E740481C1C}">
                  <a14:useLocalDpi xmlns:a14="http://schemas.microsoft.com/office/drawing/2010/main"/>
                </a:ext>
              </a:extLst>
            </a:blip>
            <a:srcRect/>
            <a:stretch>
              <a:fillRect/>
            </a:stretch>
          </a:blipFill>
        </p:spPr>
        <p:txBody>
          <a:bodyPr wrap="square">
            <a:noAutofit/>
          </a:bodyPr>
          <a:lstStyle>
            <a:lvl1pPr algn="ctr">
              <a:defRPr/>
            </a:lvl1pPr>
          </a:lstStyle>
          <a:p>
            <a:r>
              <a:rPr lang="en-GB"/>
              <a:t> </a:t>
            </a:r>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tx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fld id="{B054BE09-184B-4631-8F5A-A0DEBAD7A75F}" type="datetime1">
              <a:rPr lang="nl-NL" smtClean="0"/>
              <a:t>29-7-2025</a:t>
            </a:fld>
            <a:endParaRPr lang="en-GB"/>
          </a:p>
        </p:txBody>
      </p:sp>
      <p:sp>
        <p:nvSpPr>
          <p:cNvPr id="3" name="Text Placeholder 7">
            <a:extLst>
              <a:ext uri="{FF2B5EF4-FFF2-40B4-BE49-F238E27FC236}">
                <a16:creationId xmlns:a16="http://schemas.microsoft.com/office/drawing/2014/main" id="{4A7F20AF-E9B8-58D8-008D-519B5AE6B0C4}"/>
              </a:ext>
            </a:extLst>
          </p:cNvPr>
          <p:cNvSpPr>
            <a:spLocks noGrp="1"/>
          </p:cNvSpPr>
          <p:nvPr>
            <p:ph type="body" sz="quarter" idx="11" hasCustomPrompt="1"/>
          </p:nvPr>
        </p:nvSpPr>
        <p:spPr>
          <a:xfrm>
            <a:off x="302399" y="2422800"/>
            <a:ext cx="11589563" cy="931862"/>
          </a:xfrm>
        </p:spPr>
        <p:txBody>
          <a:bodyPr tIns="0">
            <a:noAutofit/>
          </a:bodyPr>
          <a:lstStyle>
            <a:lvl1pPr>
              <a:defRPr sz="2850">
                <a:solidFill>
                  <a:schemeClr val="tx1"/>
                </a:solidFill>
                <a:latin typeface="+mj-lt"/>
              </a:defRPr>
            </a:lvl1pPr>
          </a:lstStyle>
          <a:p>
            <a:pPr lvl="0"/>
            <a:r>
              <a:rPr lang="en-US"/>
              <a:t>Presenter name</a:t>
            </a:r>
            <a:endParaRPr lang="en-GB"/>
          </a:p>
        </p:txBody>
      </p:sp>
    </p:spTree>
    <p:extLst>
      <p:ext uri="{BB962C8B-B14F-4D97-AF65-F5344CB8AC3E}">
        <p14:creationId xmlns:p14="http://schemas.microsoft.com/office/powerpoint/2010/main" val="3961236843"/>
      </p:ext>
    </p:extLst>
  </p:cSld>
  <p:clrMapOvr>
    <a:masterClrMapping/>
  </p:clrMapOvr>
  <p:hf hdr="0" ftr="0" dt="0"/>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userDrawn="1">
  <p:cSld name="2_End Slide 1">
    <p:bg>
      <p:bgPr>
        <a:solidFill>
          <a:srgbClr val="30729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73C8857-4B77-DA89-0FB1-39D2635F21A3}"/>
              </a:ext>
            </a:extLst>
          </p:cNvPr>
          <p:cNvSpPr/>
          <p:nvPr userDrawn="1"/>
        </p:nvSpPr>
        <p:spPr>
          <a:xfrm>
            <a:off x="0" y="4429"/>
            <a:ext cx="12201766" cy="6858000"/>
          </a:xfrm>
          <a:prstGeom prst="rect">
            <a:avLst/>
          </a:prstGeom>
          <a:solidFill>
            <a:srgbClr val="0843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rgbClr val="277E6E"/>
          </a:solidFill>
          <a:ln w="28575">
            <a:solidFill>
              <a:srgbClr val="277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2264"/>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277E6E"/>
          </a:solidFill>
          <a:ln w="28575">
            <a:solidFill>
              <a:srgbClr val="277E6E"/>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277E6E"/>
          </a:solidFill>
          <a:ln w="28575">
            <a:solidFill>
              <a:srgbClr val="277E6E"/>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125669" cy="784830"/>
          </a:xfrm>
          <a:prstGeom prst="rect">
            <a:avLst/>
          </a:prstGeom>
          <a:noFill/>
        </p:spPr>
        <p:txBody>
          <a:bodyPr wrap="none" rtlCol="0">
            <a:spAutoFit/>
          </a:bodyPr>
          <a:lstStyle/>
          <a:p>
            <a:r>
              <a:rPr lang="en-GB" sz="4500" b="1">
                <a:solidFill>
                  <a:schemeClr val="bg1"/>
                </a:solidFill>
                <a:latin typeface="+mj-lt"/>
              </a:rPr>
              <a:t>We bring progress to life</a:t>
            </a:r>
          </a:p>
        </p:txBody>
      </p:sp>
      <p:pic>
        <p:nvPicPr>
          <p:cNvPr id="3" name="Picture 2">
            <a:extLst>
              <a:ext uri="{FF2B5EF4-FFF2-40B4-BE49-F238E27FC236}">
                <a16:creationId xmlns:a16="http://schemas.microsoft.com/office/drawing/2014/main" id="{478AE8DB-5E1F-656A-2BD0-1B93DED4183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6" name="TextBox 5">
            <a:extLst>
              <a:ext uri="{FF2B5EF4-FFF2-40B4-BE49-F238E27FC236}">
                <a16:creationId xmlns:a16="http://schemas.microsoft.com/office/drawing/2014/main" id="{2AF8D953-6B8E-1B56-98FA-83EFD825B5EA}"/>
              </a:ext>
            </a:extLst>
          </p:cNvPr>
          <p:cNvSpPr txBox="1"/>
          <p:nvPr userDrawn="1"/>
        </p:nvSpPr>
        <p:spPr>
          <a:xfrm>
            <a:off x="207742" y="6420601"/>
            <a:ext cx="1906757" cy="215444"/>
          </a:xfrm>
          <a:prstGeom prst="rect">
            <a:avLst/>
          </a:prstGeom>
          <a:noFill/>
        </p:spPr>
        <p:txBody>
          <a:bodyPr wrap="square" rtlCol="0">
            <a:spAutoFit/>
          </a:bodyPr>
          <a:lstStyle/>
          <a:p>
            <a:r>
              <a:rPr lang="en-US" sz="800">
                <a:solidFill>
                  <a:schemeClr val="bg1"/>
                </a:solidFill>
              </a:rPr>
              <a:t>© 2025 </a:t>
            </a:r>
            <a:r>
              <a:rPr lang="en-US" sz="800" err="1">
                <a:solidFill>
                  <a:schemeClr val="bg1"/>
                </a:solidFill>
              </a:rPr>
              <a:t>dsm-firmenich</a:t>
            </a:r>
            <a:r>
              <a:rPr lang="en-US" sz="800">
                <a:solidFill>
                  <a:schemeClr val="bg1"/>
                </a:solidFill>
              </a:rPr>
              <a:t> group.</a:t>
            </a:r>
          </a:p>
        </p:txBody>
      </p:sp>
    </p:spTree>
    <p:extLst>
      <p:ext uri="{BB962C8B-B14F-4D97-AF65-F5344CB8AC3E}">
        <p14:creationId xmlns:p14="http://schemas.microsoft.com/office/powerpoint/2010/main" val="115137766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2_Title Slide (White Logo)">
    <p:bg>
      <p:bgPr>
        <a:solidFill>
          <a:srgbClr val="084337"/>
        </a:solidFill>
        <a:effectLst/>
      </p:bgPr>
    </p:bg>
    <p:spTree>
      <p:nvGrpSpPr>
        <p:cNvPr id="1" name=""/>
        <p:cNvGrpSpPr/>
        <p:nvPr/>
      </p:nvGrpSpPr>
      <p:grpSpPr>
        <a:xfrm>
          <a:off x="0" y="0"/>
          <a:ext cx="0" cy="0"/>
          <a:chOff x="0" y="0"/>
          <a:chExt cx="0" cy="0"/>
        </a:xfrm>
      </p:grpSpPr>
      <p:sp>
        <p:nvSpPr>
          <p:cNvPr id="10" name="Picture Placeholder 8">
            <a:extLst>
              <a:ext uri="{FF2B5EF4-FFF2-40B4-BE49-F238E27FC236}">
                <a16:creationId xmlns:a16="http://schemas.microsoft.com/office/drawing/2014/main" id="{133B4165-EE5B-6FB6-59F7-42BD23F2F623}"/>
              </a:ext>
            </a:extLst>
          </p:cNvPr>
          <p:cNvSpPr>
            <a:spLocks noGrp="1"/>
          </p:cNvSpPr>
          <p:nvPr>
            <p:ph type="pic" sz="quarter" idx="25" hasCustomPrompt="1"/>
          </p:nvPr>
        </p:nvSpPr>
        <p:spPr>
          <a:xfrm>
            <a:off x="6172200" y="0"/>
            <a:ext cx="6019800" cy="6858000"/>
          </a:xfrm>
          <a:prstGeom prst="rect">
            <a:avLst/>
          </a:prstGeom>
        </p:spPr>
        <p:txBody>
          <a:bodyPr/>
          <a:lstStyle>
            <a:lvl1pPr algn="ctr">
              <a:defRPr b="1">
                <a:solidFill>
                  <a:srgbClr val="FFFFFF"/>
                </a:solidFill>
              </a:defRPr>
            </a:lvl1pPr>
          </a:lstStyle>
          <a:p>
            <a:br>
              <a:rPr lang="en-US"/>
            </a:br>
            <a:br>
              <a:rPr lang="en-US"/>
            </a:br>
            <a:br>
              <a:rPr lang="en-US"/>
            </a:br>
            <a:br>
              <a:rPr lang="en-US"/>
            </a:br>
            <a:br>
              <a:rPr lang="en-US"/>
            </a:br>
            <a:br>
              <a:rPr lang="en-US"/>
            </a:br>
            <a:br>
              <a:rPr lang="en-US"/>
            </a:br>
            <a:r>
              <a:rPr lang="en-US"/>
              <a:t>TALENT HERE</a:t>
            </a:r>
          </a:p>
        </p:txBody>
      </p:sp>
      <p:sp>
        <p:nvSpPr>
          <p:cNvPr id="8" name="Title 1">
            <a:extLst>
              <a:ext uri="{FF2B5EF4-FFF2-40B4-BE49-F238E27FC236}">
                <a16:creationId xmlns:a16="http://schemas.microsoft.com/office/drawing/2014/main" id="{AB6880B7-A51F-E27F-2AB8-3F7EF1457BC1}"/>
              </a:ext>
            </a:extLst>
          </p:cNvPr>
          <p:cNvSpPr>
            <a:spLocks noGrp="1"/>
          </p:cNvSpPr>
          <p:nvPr>
            <p:ph type="title" hasCustomPrompt="1"/>
          </p:nvPr>
        </p:nvSpPr>
        <p:spPr>
          <a:xfrm>
            <a:off x="302400" y="391300"/>
            <a:ext cx="11376077" cy="900111"/>
          </a:xfrm>
          <a:prstGeom prst="rect">
            <a:avLst/>
          </a:prstGeom>
        </p:spPr>
        <p:txBody>
          <a:bodyPr anchor="t">
            <a:noAutofit/>
          </a:bodyPr>
          <a:lstStyle>
            <a:lvl1pPr>
              <a:defRPr sz="8000" b="0">
                <a:solidFill>
                  <a:schemeClr val="bg1"/>
                </a:solidFill>
              </a:defRPr>
            </a:lvl1pPr>
          </a:lstStyle>
          <a:p>
            <a:r>
              <a:rPr lang="en-US"/>
              <a:t>INGREDIENT</a:t>
            </a:r>
            <a:endParaRPr lang="en-GB"/>
          </a:p>
        </p:txBody>
      </p:sp>
      <p:sp>
        <p:nvSpPr>
          <p:cNvPr id="11" name="Picture Placeholder 13">
            <a:extLst>
              <a:ext uri="{FF2B5EF4-FFF2-40B4-BE49-F238E27FC236}">
                <a16:creationId xmlns:a16="http://schemas.microsoft.com/office/drawing/2014/main" id="{89F8DA99-0917-AC11-A390-3036D7ADFF4B}"/>
              </a:ext>
            </a:extLst>
          </p:cNvPr>
          <p:cNvSpPr>
            <a:spLocks noGrp="1"/>
          </p:cNvSpPr>
          <p:nvPr>
            <p:ph type="pic" sz="quarter" idx="26" hasCustomPrompt="1"/>
          </p:nvPr>
        </p:nvSpPr>
        <p:spPr>
          <a:xfrm>
            <a:off x="0" y="2438400"/>
            <a:ext cx="2498725" cy="3041650"/>
          </a:xfrm>
          <a:prstGeom prst="rect">
            <a:avLst/>
          </a:prstGeom>
        </p:spPr>
        <p:txBody>
          <a:bodyPr anchor="ctr"/>
          <a:lstStyle>
            <a:lvl1pPr algn="ctr">
              <a:defRPr sz="1400">
                <a:solidFill>
                  <a:srgbClr val="FFFFFF"/>
                </a:solidFill>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t>Ingredient/science here</a:t>
            </a:r>
          </a:p>
          <a:p>
            <a:endParaRPr lang="en-US"/>
          </a:p>
        </p:txBody>
      </p:sp>
      <p:sp>
        <p:nvSpPr>
          <p:cNvPr id="12" name="Picture Placeholder 13">
            <a:extLst>
              <a:ext uri="{FF2B5EF4-FFF2-40B4-BE49-F238E27FC236}">
                <a16:creationId xmlns:a16="http://schemas.microsoft.com/office/drawing/2014/main" id="{8D110186-24A7-A3E3-2E19-DBBAD51873A8}"/>
              </a:ext>
            </a:extLst>
          </p:cNvPr>
          <p:cNvSpPr>
            <a:spLocks noGrp="1"/>
          </p:cNvSpPr>
          <p:nvPr>
            <p:ph type="pic" sz="quarter" idx="27" hasCustomPrompt="1"/>
          </p:nvPr>
        </p:nvSpPr>
        <p:spPr>
          <a:xfrm>
            <a:off x="2632841" y="2438400"/>
            <a:ext cx="3386960" cy="3041650"/>
          </a:xfrm>
          <a:prstGeom prst="rect">
            <a:avLst/>
          </a:prstGeom>
        </p:spPr>
        <p:txBody>
          <a:bodyPr anchor="ctr"/>
          <a:lstStyle>
            <a:lvl1pPr algn="l">
              <a:defRPr sz="1400">
                <a:solidFill>
                  <a:srgbClr val="FFFFFF"/>
                </a:solidFill>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t>Ingredient/science here</a:t>
            </a:r>
          </a:p>
          <a:p>
            <a:endParaRPr lang="en-US"/>
          </a:p>
        </p:txBody>
      </p:sp>
      <p:sp>
        <p:nvSpPr>
          <p:cNvPr id="15" name="Text Placeholder 37">
            <a:extLst>
              <a:ext uri="{FF2B5EF4-FFF2-40B4-BE49-F238E27FC236}">
                <a16:creationId xmlns:a16="http://schemas.microsoft.com/office/drawing/2014/main" id="{CD398FD4-ABF7-65C1-7917-62D7418F655A}"/>
              </a:ext>
            </a:extLst>
          </p:cNvPr>
          <p:cNvSpPr>
            <a:spLocks noGrp="1"/>
          </p:cNvSpPr>
          <p:nvPr>
            <p:ph type="body" sz="quarter" idx="29" hasCustomPrompt="1"/>
          </p:nvPr>
        </p:nvSpPr>
        <p:spPr>
          <a:xfrm>
            <a:off x="4746568" y="1357309"/>
            <a:ext cx="3013090" cy="900113"/>
          </a:xfrm>
          <a:prstGeom prst="rect">
            <a:avLst/>
          </a:prstGeom>
        </p:spPr>
        <p:txBody>
          <a:bodyPr/>
          <a:lstStyle>
            <a:lvl1pPr>
              <a:defRPr sz="8000">
                <a:solidFill>
                  <a:schemeClr val="bg1"/>
                </a:solidFill>
              </a:defRPr>
            </a:lvl1pPr>
            <a:lvl2pPr>
              <a:defRPr sz="8000"/>
            </a:lvl2pPr>
            <a:lvl3pPr>
              <a:defRPr sz="8000"/>
            </a:lvl3pPr>
            <a:lvl4pPr>
              <a:defRPr sz="8000"/>
            </a:lvl4pPr>
            <a:lvl5pPr>
              <a:defRPr sz="8000"/>
            </a:lvl5pPr>
          </a:lstStyle>
          <a:p>
            <a:pPr lvl="0"/>
            <a:r>
              <a:rPr lang="en-US"/>
              <a:t>NAME</a:t>
            </a:r>
          </a:p>
        </p:txBody>
      </p:sp>
      <p:sp>
        <p:nvSpPr>
          <p:cNvPr id="16" name="Text Placeholder 40">
            <a:extLst>
              <a:ext uri="{FF2B5EF4-FFF2-40B4-BE49-F238E27FC236}">
                <a16:creationId xmlns:a16="http://schemas.microsoft.com/office/drawing/2014/main" id="{C0F956D7-BD5F-E724-38C7-9055BB0BA373}"/>
              </a:ext>
            </a:extLst>
          </p:cNvPr>
          <p:cNvSpPr>
            <a:spLocks noGrp="1"/>
          </p:cNvSpPr>
          <p:nvPr>
            <p:ph type="body" sz="quarter" idx="30" hasCustomPrompt="1"/>
          </p:nvPr>
        </p:nvSpPr>
        <p:spPr>
          <a:xfrm>
            <a:off x="328514" y="1724025"/>
            <a:ext cx="3055938" cy="533400"/>
          </a:xfrm>
          <a:prstGeom prst="rect">
            <a:avLst/>
          </a:prstGeom>
        </p:spPr>
        <p:txBody>
          <a:bodyPr/>
          <a:lstStyle>
            <a:lvl1pPr>
              <a:defRPr sz="2000" i="1">
                <a:solidFill>
                  <a:schemeClr val="bg1"/>
                </a:solidFill>
                <a:latin typeface="Lora" pitchFamily="2" charset="77"/>
              </a:defRPr>
            </a:lvl1pPr>
            <a:lvl2pPr>
              <a:defRPr sz="2000"/>
            </a:lvl2pPr>
            <a:lvl3pPr>
              <a:defRPr sz="2000"/>
            </a:lvl3pPr>
            <a:lvl4pPr>
              <a:defRPr sz="2000"/>
            </a:lvl4pPr>
            <a:lvl5pPr>
              <a:defRPr sz="2000"/>
            </a:lvl5pPr>
          </a:lstStyle>
          <a:p>
            <a:pPr lvl="0"/>
            <a:r>
              <a:rPr lang="en-US"/>
              <a:t>Ingredient</a:t>
            </a:r>
            <a:br>
              <a:rPr lang="en-US"/>
            </a:br>
            <a:r>
              <a:rPr lang="en-US"/>
              <a:t>headline here</a:t>
            </a:r>
          </a:p>
        </p:txBody>
      </p:sp>
      <p:pic>
        <p:nvPicPr>
          <p:cNvPr id="4" name="Picture 3">
            <a:extLst>
              <a:ext uri="{FF2B5EF4-FFF2-40B4-BE49-F238E27FC236}">
                <a16:creationId xmlns:a16="http://schemas.microsoft.com/office/drawing/2014/main" id="{DFC96341-F04C-B465-FA30-27FAD6E412CC}"/>
              </a:ext>
            </a:extLst>
          </p:cNvPr>
          <p:cNvPicPr>
            <a:picLocks noChangeAspect="1"/>
          </p:cNvPicPr>
          <p:nvPr userDrawn="1"/>
        </p:nvPicPr>
        <p:blipFill>
          <a:blip r:embed="rId2"/>
          <a:stretch>
            <a:fillRect/>
          </a:stretch>
        </p:blipFill>
        <p:spPr>
          <a:xfrm>
            <a:off x="302398" y="6439337"/>
            <a:ext cx="2170925" cy="146426"/>
          </a:xfrm>
          <a:prstGeom prst="rect">
            <a:avLst/>
          </a:prstGeom>
        </p:spPr>
      </p:pic>
    </p:spTree>
    <p:extLst>
      <p:ext uri="{BB962C8B-B14F-4D97-AF65-F5344CB8AC3E}">
        <p14:creationId xmlns:p14="http://schemas.microsoft.com/office/powerpoint/2010/main" val="31184439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3_Quote 1">
    <p:bg>
      <p:bgPr>
        <a:solidFill>
          <a:srgbClr val="08433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E5A36F0-1D0F-8505-9367-EE7D079E2A32}"/>
              </a:ext>
            </a:extLst>
          </p:cNvPr>
          <p:cNvSpPr/>
          <p:nvPr userDrawn="1"/>
        </p:nvSpPr>
        <p:spPr>
          <a:xfrm>
            <a:off x="0" y="0"/>
            <a:ext cx="12201766" cy="6858000"/>
          </a:xfrm>
          <a:prstGeom prst="rect">
            <a:avLst/>
          </a:prstGeom>
          <a:solidFill>
            <a:srgbClr val="0843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000" cy="933450"/>
          </a:xfrm>
        </p:spPr>
        <p:txBody>
          <a:bodyPr tIns="0" anchor="t">
            <a:noAutofit/>
          </a:bodyPr>
          <a:lstStyle>
            <a:lvl1pPr>
              <a:lnSpc>
                <a:spcPct val="90000"/>
              </a:lnSpc>
              <a:defRPr sz="3000" b="1">
                <a:solidFill>
                  <a:srgbClr val="277E6E"/>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399" y="605611"/>
            <a:ext cx="10404000" cy="288767"/>
          </a:xfrm>
        </p:spPr>
        <p:txBody>
          <a:bodyPr anchor="t">
            <a:noAutofit/>
          </a:bodyPr>
          <a:lstStyle>
            <a:lvl1pPr marL="0" indent="0">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4">
            <a:extLst>
              <a:ext uri="{FF2B5EF4-FFF2-40B4-BE49-F238E27FC236}">
                <a16:creationId xmlns:a16="http://schemas.microsoft.com/office/drawing/2014/main" id="{F9FE4035-C622-BE8D-4C42-A6B8728D08E8}"/>
              </a:ext>
            </a:extLst>
          </p:cNvPr>
          <p:cNvSpPr>
            <a:spLocks noGrp="1"/>
          </p:cNvSpPr>
          <p:nvPr>
            <p:ph type="title" hasCustomPrompt="1"/>
          </p:nvPr>
        </p:nvSpPr>
        <p:spPr>
          <a:xfrm>
            <a:off x="302399" y="302400"/>
            <a:ext cx="10404000" cy="303211"/>
          </a:xfrm>
        </p:spPr>
        <p:txBody>
          <a:bodyPr/>
          <a:lstStyle>
            <a:lvl1pPr>
              <a:defRPr>
                <a:solidFill>
                  <a:schemeClr val="bg1"/>
                </a:solidFill>
              </a:defRPr>
            </a:lvl1pPr>
          </a:lstStyle>
          <a:p>
            <a:r>
              <a:rPr lang="en-US"/>
              <a:t>Slide title</a:t>
            </a:r>
            <a:endParaRPr lang="en-GB"/>
          </a:p>
        </p:txBody>
      </p:sp>
      <p:sp>
        <p:nvSpPr>
          <p:cNvPr id="11" name="Text Placeholder 10">
            <a:extLst>
              <a:ext uri="{FF2B5EF4-FFF2-40B4-BE49-F238E27FC236}">
                <a16:creationId xmlns:a16="http://schemas.microsoft.com/office/drawing/2014/main" id="{8AC1D7BA-2901-E7DD-7F8B-6ACD82F693EA}"/>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4"/>
            <a:r>
              <a:rPr lang="en-GB"/>
              <a:t> </a:t>
            </a:r>
          </a:p>
        </p:txBody>
      </p:sp>
      <p:sp>
        <p:nvSpPr>
          <p:cNvPr id="12" name="Text Placeholder 10">
            <a:extLst>
              <a:ext uri="{FF2B5EF4-FFF2-40B4-BE49-F238E27FC236}">
                <a16:creationId xmlns:a16="http://schemas.microsoft.com/office/drawing/2014/main" id="{0B16873F-AAEB-6AEF-DB12-A805D256CA30}"/>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4"/>
            <a:r>
              <a:rPr lang="en-GB"/>
              <a:t> </a:t>
            </a:r>
          </a:p>
        </p:txBody>
      </p:sp>
      <p:sp>
        <p:nvSpPr>
          <p:cNvPr id="9" name="Text Placeholder 11">
            <a:extLst>
              <a:ext uri="{FF2B5EF4-FFF2-40B4-BE49-F238E27FC236}">
                <a16:creationId xmlns:a16="http://schemas.microsoft.com/office/drawing/2014/main" id="{6E4E2C9F-8A3C-C037-7C3B-1456AE33118C}"/>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 </a:t>
            </a:r>
          </a:p>
        </p:txBody>
      </p:sp>
    </p:spTree>
    <p:extLst>
      <p:ext uri="{BB962C8B-B14F-4D97-AF65-F5344CB8AC3E}">
        <p14:creationId xmlns:p14="http://schemas.microsoft.com/office/powerpoint/2010/main" val="26259092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4_Title only">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2672DA8-6FE1-43C5-DCEB-C2AFF86C6B05}"/>
              </a:ext>
            </a:extLst>
          </p:cNvPr>
          <p:cNvPicPr>
            <a:picLocks noChangeAspect="1"/>
          </p:cNvPicPr>
          <p:nvPr userDrawn="1"/>
        </p:nvPicPr>
        <p:blipFill>
          <a:blip r:embed="rId2"/>
          <a:srcRect l="32370" r="32370"/>
          <a:stretch/>
        </p:blipFill>
        <p:spPr>
          <a:xfrm>
            <a:off x="8967842" y="0"/>
            <a:ext cx="3224158" cy="6858000"/>
          </a:xfrm>
          <a:prstGeom prst="rect">
            <a:avLst/>
          </a:prstGeom>
        </p:spPr>
      </p:pic>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8807649E-BD9A-20C0-6EB8-1E24AFC35B31}"/>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E167B8D4-57E4-5311-A733-84D0CFBBF1D3}"/>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ext Placeholder 2">
            <a:extLst>
              <a:ext uri="{FF2B5EF4-FFF2-40B4-BE49-F238E27FC236}">
                <a16:creationId xmlns:a16="http://schemas.microsoft.com/office/drawing/2014/main" id="{F661751D-59CB-DB82-49F2-F8BC0474D858}"/>
              </a:ext>
            </a:extLst>
          </p:cNvPr>
          <p:cNvSpPr>
            <a:spLocks noGrp="1"/>
          </p:cNvSpPr>
          <p:nvPr>
            <p:ph type="body" idx="11" hasCustomPrompt="1"/>
          </p:nvPr>
        </p:nvSpPr>
        <p:spPr>
          <a:xfrm>
            <a:off x="302400" y="605611"/>
            <a:ext cx="8064500" cy="288767"/>
          </a:xfrm>
          <a:prstGeom prst="rect">
            <a:avLst/>
          </a:prstGeom>
        </p:spPr>
        <p:txBody>
          <a:bodyPr lIns="0" tIns="0" rIns="0" bIns="0" anchor="t" anchorCtr="0">
            <a:noAutofit/>
          </a:bodyPr>
          <a:lstStyle>
            <a:lvl1pPr marL="0" indent="0">
              <a:buNone/>
              <a:defRPr sz="2200" b="0">
                <a:solidFill>
                  <a:srgbClr val="084337"/>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4" name="Title 3">
            <a:extLst>
              <a:ext uri="{FF2B5EF4-FFF2-40B4-BE49-F238E27FC236}">
                <a16:creationId xmlns:a16="http://schemas.microsoft.com/office/drawing/2014/main" id="{86CF8B3F-B583-CDD7-3D44-7679B99135F3}"/>
              </a:ext>
            </a:extLst>
          </p:cNvPr>
          <p:cNvSpPr>
            <a:spLocks noGrp="1"/>
          </p:cNvSpPr>
          <p:nvPr>
            <p:ph type="title" hasCustomPrompt="1"/>
          </p:nvPr>
        </p:nvSpPr>
        <p:spPr>
          <a:xfrm>
            <a:off x="302401" y="302400"/>
            <a:ext cx="8064500" cy="303211"/>
          </a:xfrm>
          <a:prstGeom prst="rect">
            <a:avLst/>
          </a:prstGeom>
        </p:spPr>
        <p:txBody>
          <a:bodyPr lIns="0" tIns="0" rIns="0" bIns="0" anchor="t" anchorCtr="0"/>
          <a:lstStyle>
            <a:lvl1pPr>
              <a:defRPr sz="2500">
                <a:solidFill>
                  <a:schemeClr val="tx1"/>
                </a:solidFill>
              </a:defRPr>
            </a:lvl1pPr>
          </a:lstStyle>
          <a:p>
            <a:r>
              <a:rPr lang="en-US"/>
              <a:t>Slide title</a:t>
            </a:r>
            <a:endParaRPr lang="en-GB"/>
          </a:p>
        </p:txBody>
      </p:sp>
      <p:pic>
        <p:nvPicPr>
          <p:cNvPr id="3" name="Picture 12">
            <a:extLst>
              <a:ext uri="{FF2B5EF4-FFF2-40B4-BE49-F238E27FC236}">
                <a16:creationId xmlns:a16="http://schemas.microsoft.com/office/drawing/2014/main" id="{CD0DD2A8-B6A3-0705-33FB-CDBBFDA6712A}"/>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9532948" y="6208276"/>
            <a:ext cx="2510023" cy="485060"/>
          </a:xfrm>
          <a:prstGeom prst="rect">
            <a:avLst/>
          </a:prstGeom>
        </p:spPr>
      </p:pic>
      <p:sp>
        <p:nvSpPr>
          <p:cNvPr id="6" name="Text Placeholder 6">
            <a:extLst>
              <a:ext uri="{FF2B5EF4-FFF2-40B4-BE49-F238E27FC236}">
                <a16:creationId xmlns:a16="http://schemas.microsoft.com/office/drawing/2014/main" id="{AA183FD9-2169-3E28-8B30-B63E0C79C48A}"/>
              </a:ext>
            </a:extLst>
          </p:cNvPr>
          <p:cNvSpPr>
            <a:spLocks noGrp="1"/>
          </p:cNvSpPr>
          <p:nvPr>
            <p:ph type="body" sz="quarter" idx="25" hasCustomPrompt="1"/>
          </p:nvPr>
        </p:nvSpPr>
        <p:spPr>
          <a:xfrm>
            <a:off x="302400" y="1260000"/>
            <a:ext cx="7235824" cy="3840996"/>
          </a:xfrm>
          <a:prstGeom prst="rect">
            <a:avLst/>
          </a:prstGeom>
        </p:spPr>
        <p:txBody>
          <a:bodyPr lIns="0" tIns="0" rIns="0" bIns="0"/>
          <a:lstStyle>
            <a:lvl1pPr>
              <a:spcAft>
                <a:spcPts val="1000"/>
              </a:spcAft>
              <a:defRPr sz="1800" b="0">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a:t>
            </a:r>
            <a:endParaRPr lang="en-GB"/>
          </a:p>
        </p:txBody>
      </p:sp>
      <p:sp>
        <p:nvSpPr>
          <p:cNvPr id="4" name="TextBox 3">
            <a:extLst>
              <a:ext uri="{FF2B5EF4-FFF2-40B4-BE49-F238E27FC236}">
                <a16:creationId xmlns:a16="http://schemas.microsoft.com/office/drawing/2014/main" id="{5F876161-23E3-562D-6C83-FB0E53D4C99B}"/>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tx1"/>
                </a:solidFill>
              </a:rPr>
              <a:t>Biotech</a:t>
            </a:r>
            <a:r>
              <a:rPr lang="en-US" sz="950" spc="-20">
                <a:solidFill>
                  <a:schemeClr val="tx1"/>
                </a:solidFill>
              </a:rPr>
              <a:t> | Nature, enhanced by science</a:t>
            </a:r>
            <a:endParaRPr lang="en-US" sz="950" spc="10">
              <a:solidFill>
                <a:schemeClr val="tx1"/>
              </a:solidFill>
            </a:endParaRPr>
          </a:p>
        </p:txBody>
      </p:sp>
    </p:spTree>
    <p:extLst>
      <p:ext uri="{BB962C8B-B14F-4D97-AF65-F5344CB8AC3E}">
        <p14:creationId xmlns:p14="http://schemas.microsoft.com/office/powerpoint/2010/main" val="41332030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5_Title only">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C02C781-D4D4-0FC0-63A0-A48E21B11D3C}"/>
              </a:ext>
            </a:extLst>
          </p:cNvPr>
          <p:cNvPicPr>
            <a:picLocks noChangeAspect="1"/>
          </p:cNvPicPr>
          <p:nvPr userDrawn="1"/>
        </p:nvPicPr>
        <p:blipFill>
          <a:blip r:embed="rId2"/>
          <a:srcRect l="43283" r="44217"/>
          <a:stretch/>
        </p:blipFill>
        <p:spPr>
          <a:xfrm>
            <a:off x="0" y="0"/>
            <a:ext cx="1143000" cy="6858000"/>
          </a:xfrm>
          <a:prstGeom prst="rect">
            <a:avLst/>
          </a:prstGeom>
        </p:spPr>
      </p:pic>
      <p:sp>
        <p:nvSpPr>
          <p:cNvPr id="13" name="Text Placeholder 2">
            <a:extLst>
              <a:ext uri="{FF2B5EF4-FFF2-40B4-BE49-F238E27FC236}">
                <a16:creationId xmlns:a16="http://schemas.microsoft.com/office/drawing/2014/main" id="{F661751D-59CB-DB82-49F2-F8BC0474D858}"/>
              </a:ext>
            </a:extLst>
          </p:cNvPr>
          <p:cNvSpPr>
            <a:spLocks noGrp="1"/>
          </p:cNvSpPr>
          <p:nvPr>
            <p:ph type="body" idx="11" hasCustomPrompt="1"/>
          </p:nvPr>
        </p:nvSpPr>
        <p:spPr>
          <a:xfrm>
            <a:off x="1343024" y="605611"/>
            <a:ext cx="8064500" cy="288767"/>
          </a:xfrm>
          <a:prstGeom prst="rect">
            <a:avLst/>
          </a:prstGeom>
        </p:spPr>
        <p:txBody>
          <a:bodyPr lIns="0" tIns="0" rIns="0" bIns="0" anchor="t" anchorCtr="0">
            <a:noAutofit/>
          </a:bodyPr>
          <a:lstStyle>
            <a:lvl1pPr marL="0" indent="0">
              <a:buNone/>
              <a:defRPr sz="2200" b="0">
                <a:solidFill>
                  <a:srgbClr val="084337"/>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4" name="Title 3">
            <a:extLst>
              <a:ext uri="{FF2B5EF4-FFF2-40B4-BE49-F238E27FC236}">
                <a16:creationId xmlns:a16="http://schemas.microsoft.com/office/drawing/2014/main" id="{86CF8B3F-B583-CDD7-3D44-7679B99135F3}"/>
              </a:ext>
            </a:extLst>
          </p:cNvPr>
          <p:cNvSpPr>
            <a:spLocks noGrp="1"/>
          </p:cNvSpPr>
          <p:nvPr>
            <p:ph type="title" hasCustomPrompt="1"/>
          </p:nvPr>
        </p:nvSpPr>
        <p:spPr>
          <a:xfrm>
            <a:off x="1343025" y="302400"/>
            <a:ext cx="8064500" cy="303211"/>
          </a:xfrm>
          <a:prstGeom prst="rect">
            <a:avLst/>
          </a:prstGeom>
        </p:spPr>
        <p:txBody>
          <a:bodyPr lIns="0" tIns="0" rIns="0" bIns="0" anchor="t" anchorCtr="0"/>
          <a:lstStyle>
            <a:lvl1pPr>
              <a:defRPr sz="2500">
                <a:solidFill>
                  <a:schemeClr val="tx1"/>
                </a:solidFill>
              </a:defRPr>
            </a:lvl1pPr>
          </a:lstStyle>
          <a:p>
            <a:r>
              <a:rPr lang="en-US"/>
              <a:t>Slide title</a:t>
            </a:r>
            <a:endParaRPr lang="en-GB"/>
          </a:p>
        </p:txBody>
      </p:sp>
      <p:pic>
        <p:nvPicPr>
          <p:cNvPr id="3" name="Picture 12">
            <a:extLst>
              <a:ext uri="{FF2B5EF4-FFF2-40B4-BE49-F238E27FC236}">
                <a16:creationId xmlns:a16="http://schemas.microsoft.com/office/drawing/2014/main" id="{CD0DD2A8-B6A3-0705-33FB-CDBBFDA6712A}"/>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9532948" y="6208276"/>
            <a:ext cx="2510023" cy="485060"/>
          </a:xfrm>
          <a:prstGeom prst="rect">
            <a:avLst/>
          </a:prstGeom>
        </p:spPr>
      </p:pic>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4" name="Text Placeholder 6">
            <a:extLst>
              <a:ext uri="{FF2B5EF4-FFF2-40B4-BE49-F238E27FC236}">
                <a16:creationId xmlns:a16="http://schemas.microsoft.com/office/drawing/2014/main" id="{41D369C0-DB6F-2CFB-D6CD-C2FEF79B8A18}"/>
              </a:ext>
            </a:extLst>
          </p:cNvPr>
          <p:cNvSpPr>
            <a:spLocks noGrp="1"/>
          </p:cNvSpPr>
          <p:nvPr>
            <p:ph type="body" sz="quarter" idx="23" hasCustomPrompt="1"/>
          </p:nvPr>
        </p:nvSpPr>
        <p:spPr>
          <a:xfrm>
            <a:off x="1343024" y="1260000"/>
            <a:ext cx="6998088" cy="3840996"/>
          </a:xfrm>
          <a:prstGeom prst="rect">
            <a:avLst/>
          </a:prstGeom>
        </p:spPr>
        <p:txBody>
          <a:bodyPr lIns="0" tIns="0" rIns="0" bIns="0"/>
          <a:lstStyle>
            <a:lvl1pPr>
              <a:spcAft>
                <a:spcPts val="1000"/>
              </a:spcAft>
              <a:defRPr sz="1800" b="0">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a:t>
            </a:r>
            <a:endParaRPr lang="en-GB"/>
          </a:p>
        </p:txBody>
      </p:sp>
      <p:sp>
        <p:nvSpPr>
          <p:cNvPr id="6" name="TextBox 5">
            <a:extLst>
              <a:ext uri="{FF2B5EF4-FFF2-40B4-BE49-F238E27FC236}">
                <a16:creationId xmlns:a16="http://schemas.microsoft.com/office/drawing/2014/main" id="{7F8AF0EC-366A-4EA3-9BBB-B5934A7726E1}"/>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Biotech</a:t>
            </a:r>
            <a:r>
              <a:rPr lang="en-US" sz="950" spc="-20">
                <a:solidFill>
                  <a:schemeClr val="bg1"/>
                </a:solidFill>
              </a:rPr>
              <a:t> | </a:t>
            </a:r>
            <a:r>
              <a:rPr lang="en-US" sz="950" spc="-20">
                <a:solidFill>
                  <a:schemeClr val="tx1"/>
                </a:solidFill>
              </a:rPr>
              <a:t>Nature, enhanced by science</a:t>
            </a:r>
            <a:endParaRPr lang="en-US" sz="950" spc="10">
              <a:solidFill>
                <a:schemeClr val="tx1"/>
              </a:solidFill>
            </a:endParaRPr>
          </a:p>
        </p:txBody>
      </p:sp>
    </p:spTree>
    <p:extLst>
      <p:ext uri="{BB962C8B-B14F-4D97-AF65-F5344CB8AC3E}">
        <p14:creationId xmlns:p14="http://schemas.microsoft.com/office/powerpoint/2010/main" val="21573941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r>
              <a:rPr lang="en-US"/>
              <a:t>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17" cstate="print">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sp>
        <p:nvSpPr>
          <p:cNvPr id="4" name="TextBox 3">
            <a:extLst>
              <a:ext uri="{FF2B5EF4-FFF2-40B4-BE49-F238E27FC236}">
                <a16:creationId xmlns:a16="http://schemas.microsoft.com/office/drawing/2014/main" id="{CD935185-99D3-2477-E730-711F22FFA171}"/>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tx1"/>
                </a:solidFill>
              </a:rPr>
              <a:t>Biotech</a:t>
            </a:r>
            <a:r>
              <a:rPr lang="en-US" sz="950" spc="-20">
                <a:solidFill>
                  <a:schemeClr val="tx1"/>
                </a:solidFill>
              </a:rPr>
              <a:t> | Nature, enhanced by science</a:t>
            </a:r>
            <a:endParaRPr lang="en-US" sz="950" spc="10">
              <a:solidFill>
                <a:schemeClr val="tx1"/>
              </a:solidFill>
            </a:endParaRPr>
          </a:p>
        </p:txBody>
      </p:sp>
    </p:spTree>
    <p:extLst>
      <p:ext uri="{BB962C8B-B14F-4D97-AF65-F5344CB8AC3E}">
        <p14:creationId xmlns:p14="http://schemas.microsoft.com/office/powerpoint/2010/main" val="4197159848"/>
      </p:ext>
    </p:extLst>
  </p:cSld>
  <p:clrMap bg1="lt1" tx1="dk1" bg2="lt2" tx2="dk2" accent1="accent1" accent2="accent2" accent3="accent3" accent4="accent4" accent5="accent5" accent6="accent6" hlink="hlink" folHlink="folHlink"/>
  <p:sldLayoutIdLst>
    <p:sldLayoutId id="2147483758" r:id="rId1"/>
    <p:sldLayoutId id="2147483759" r:id="rId2"/>
    <p:sldLayoutId id="2147483778" r:id="rId3"/>
    <p:sldLayoutId id="2147483783" r:id="rId4"/>
    <p:sldLayoutId id="2147483784" r:id="rId5"/>
    <p:sldLayoutId id="2147483788" r:id="rId6"/>
    <p:sldLayoutId id="2147483789" r:id="rId7"/>
    <p:sldLayoutId id="2147483790" r:id="rId8"/>
    <p:sldLayoutId id="2147483795" r:id="rId9"/>
    <p:sldLayoutId id="2147484193" r:id="rId10"/>
    <p:sldLayoutId id="2147484197" r:id="rId11"/>
    <p:sldLayoutId id="2147484198" r:id="rId12"/>
    <p:sldLayoutId id="2147484217" r:id="rId13"/>
    <p:sldLayoutId id="2147484230" r:id="rId14"/>
    <p:sldLayoutId id="2147484231" r:id="rId15"/>
  </p:sldLayoutIdLst>
  <p:hf hd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2">
          <p15:clr>
            <a:srgbClr val="F26B43"/>
          </p15:clr>
        </p15:guide>
        <p15:guide id="2" pos="3840">
          <p15:clr>
            <a:srgbClr val="F26B43"/>
          </p15:clr>
        </p15:guide>
        <p15:guide id="3" pos="929">
          <p15:clr>
            <a:srgbClr val="F26B43"/>
          </p15:clr>
        </p15:guide>
        <p15:guide id="4" pos="2408">
          <p15:clr>
            <a:srgbClr val="F26B43"/>
          </p15:clr>
        </p15:guide>
        <p15:guide id="5" pos="7491">
          <p15:clr>
            <a:srgbClr val="F26B43"/>
          </p15:clr>
        </p15:guide>
        <p15:guide id="6" pos="3053">
          <p15:clr>
            <a:srgbClr val="F26B43"/>
          </p15:clr>
        </p15:guide>
        <p15:guide id="7" pos="6846">
          <p15:clr>
            <a:srgbClr val="F26B43"/>
          </p15:clr>
        </p15:guide>
        <p15:guide id="8" orient="horz" pos="4133">
          <p15:clr>
            <a:srgbClr val="F26B43"/>
          </p15:clr>
        </p15:guide>
        <p15:guide id="9" orient="horz" pos="2205">
          <p15:clr>
            <a:srgbClr val="F26B43"/>
          </p15:clr>
        </p15:guide>
        <p15:guide id="10" pos="6012">
          <p15:clr>
            <a:srgbClr val="F26B43"/>
          </p15:clr>
        </p15:guide>
        <p15:guide id="11" pos="6107">
          <p15:clr>
            <a:srgbClr val="F26B43"/>
          </p15:clr>
        </p15:guide>
        <p15:guide id="12" pos="6750">
          <p15:clr>
            <a:srgbClr val="F26B43"/>
          </p15:clr>
        </p15:guide>
        <p15:guide id="13" pos="3792">
          <p15:clr>
            <a:srgbClr val="F26B43"/>
          </p15:clr>
        </p15:guide>
        <p15:guide id="14" pos="3887">
          <p15:clr>
            <a:srgbClr val="F26B43"/>
          </p15:clr>
        </p15:guide>
        <p15:guide id="15" pos="4531">
          <p15:clr>
            <a:srgbClr val="F26B43"/>
          </p15:clr>
        </p15:guide>
        <p15:guide id="16" pos="3149">
          <p15:clr>
            <a:srgbClr val="F26B43"/>
          </p15:clr>
        </p15:guide>
        <p15:guide id="17" pos="4628">
          <p15:clr>
            <a:srgbClr val="F26B43"/>
          </p15:clr>
        </p15:guide>
        <p15:guide id="18" pos="5273">
          <p15:clr>
            <a:srgbClr val="F26B43"/>
          </p15:clr>
        </p15:guide>
        <p15:guide id="19" pos="5367">
          <p15:clr>
            <a:srgbClr val="F26B43"/>
          </p15:clr>
        </p15:guide>
        <p15:guide id="20" pos="2313">
          <p15:clr>
            <a:srgbClr val="F26B43"/>
          </p15:clr>
        </p15:guide>
        <p15:guide id="21" pos="1668">
          <p15:clr>
            <a:srgbClr val="F26B43"/>
          </p15:clr>
        </p15:guide>
        <p15:guide id="22" pos="1574">
          <p15:clr>
            <a:srgbClr val="F26B43"/>
          </p15:clr>
        </p15:guide>
        <p15:guide id="23" pos="834">
          <p15:clr>
            <a:srgbClr val="F26B43"/>
          </p15:clr>
        </p15:guide>
        <p15:guide id="24" pos="189">
          <p15:clr>
            <a:srgbClr val="F26B43"/>
          </p15:clr>
        </p15:guide>
        <p15:guide id="25" orient="horz" pos="2160">
          <p15:clr>
            <a:srgbClr val="F26B43"/>
          </p15:clr>
        </p15:guide>
        <p15:guide id="26" orient="horz" pos="2786">
          <p15:clr>
            <a:srgbClr val="F26B43"/>
          </p15:clr>
        </p15:guide>
        <p15:guide id="27" orient="horz" pos="1535">
          <p15:clr>
            <a:srgbClr val="F26B43"/>
          </p15:clr>
        </p15:guide>
        <p15:guide id="28" orient="horz" pos="1439">
          <p15:clr>
            <a:srgbClr val="F26B43"/>
          </p15:clr>
        </p15:guide>
        <p15:guide id="29" orient="horz" pos="860">
          <p15:clr>
            <a:srgbClr val="F26B43"/>
          </p15:clr>
        </p15:guide>
        <p15:guide id="30" orient="horz" pos="765">
          <p15:clr>
            <a:srgbClr val="F26B43"/>
          </p15:clr>
        </p15:guide>
        <p15:guide id="31" orient="horz" pos="2880">
          <p15:clr>
            <a:srgbClr val="F26B43"/>
          </p15:clr>
        </p15:guide>
        <p15:guide id="32" orient="horz" pos="3459">
          <p15:clr>
            <a:srgbClr val="F26B43"/>
          </p15:clr>
        </p15:guide>
        <p15:guide id="33" orient="horz" pos="3552">
          <p15:clr>
            <a:srgbClr val="F26B43"/>
          </p15:clr>
        </p15:guide>
        <p15:guide id="34" orient="horz" pos="187">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7" Type="http://schemas.openxmlformats.org/officeDocument/2006/relationships/hyperlink" Target="https://data.mintel.com/databook/skin-tone-management-indian-consumer-2024-india-2024/crosstab#Healthy-skin-association-by-Indian-adults-who-associate-energized-skin-with-healthy-skin" TargetMode="External"/><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hyperlink" Target="https://www.marieclaire.co.uk/beauty/skincare/glowing-skin-routine" TargetMode="External"/><Relationship Id="rId5" Type="http://schemas.openxmlformats.org/officeDocument/2006/relationships/image" Target="../media/image13.png"/><Relationship Id="rId4" Type="http://schemas.openxmlformats.org/officeDocument/2006/relationships/chart" Target="../charts/chart2.xml"/></Relationships>
</file>

<file path=ppt/slides/_rels/slide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5.png"/><Relationship Id="rId1" Type="http://schemas.openxmlformats.org/officeDocument/2006/relationships/slideLayout" Target="../slideLayouts/slideLayout10.xml"/><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8" Type="http://schemas.openxmlformats.org/officeDocument/2006/relationships/chart" Target="../charts/chart5.xml"/><Relationship Id="rId3" Type="http://schemas.openxmlformats.org/officeDocument/2006/relationships/hyperlink" Target="https://reports.mintel.com/display/952632/" TargetMode="External"/><Relationship Id="rId7" Type="http://schemas.openxmlformats.org/officeDocument/2006/relationships/chart" Target="../charts/chart4.xml"/><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chart" Target="../charts/chart3.xml"/><Relationship Id="rId5" Type="http://schemas.openxmlformats.org/officeDocument/2006/relationships/hyperlink" Target="https://reports.mintel.com/display/972606/" TargetMode="External"/><Relationship Id="rId4" Type="http://schemas.openxmlformats.org/officeDocument/2006/relationships/hyperlink" Target="https://data.mintel.com/databook/bpc-big-conversation-europe-2020-january-2020/#Q19b" TargetMode="External"/></Relationships>
</file>

<file path=ppt/slides/_rels/slide6.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20.png"/><Relationship Id="rId5" Type="http://schemas.openxmlformats.org/officeDocument/2006/relationships/image" Target="../media/image19.png"/><Relationship Id="rId10" Type="http://schemas.openxmlformats.org/officeDocument/2006/relationships/image" Target="../media/image8.svg"/><Relationship Id="rId4" Type="http://schemas.openxmlformats.org/officeDocument/2006/relationships/image" Target="../media/image18.png"/><Relationship Id="rId9"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5.xml"/><Relationship Id="rId1" Type="http://schemas.openxmlformats.org/officeDocument/2006/relationships/slideLayout" Target="../slideLayouts/slideLayout10.xml"/><Relationship Id="rId6" Type="http://schemas.openxmlformats.org/officeDocument/2006/relationships/image" Target="../media/image25.png"/><Relationship Id="rId5" Type="http://schemas.microsoft.com/office/2007/relationships/hdphoto" Target="../media/hdphoto2.wdp"/><Relationship Id="rId4" Type="http://schemas.openxmlformats.org/officeDocument/2006/relationships/image" Target="../media/image24.png"/></Relationships>
</file>

<file path=ppt/slides/_rels/slide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hyperlink" Target="http://en.wikipedia.org/wiki/File:L-alanine-3D-balls.png" TargetMode="External"/><Relationship Id="rId7" Type="http://schemas.openxmlformats.org/officeDocument/2006/relationships/hyperlink" Target="http://en.wikipedia.org/wiki/File:L-Glutamic-acid-zwitterion-3D-balls.png" TargetMode="External"/><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28.png"/><Relationship Id="rId5" Type="http://schemas.openxmlformats.org/officeDocument/2006/relationships/hyperlink" Target="http://en.wikipedia.org/wiki/File:L-aspartic-acid-3D-balls.png" TargetMode="External"/><Relationship Id="rId10" Type="http://schemas.openxmlformats.org/officeDocument/2006/relationships/image" Target="../media/image31.png"/><Relationship Id="rId4" Type="http://schemas.openxmlformats.org/officeDocument/2006/relationships/image" Target="../media/image27.png"/><Relationship Id="rId9" Type="http://schemas.openxmlformats.org/officeDocument/2006/relationships/image" Target="../media/image30.png"/></Relationships>
</file>

<file path=ppt/slides/_rels/slide1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33.png"/></Relationships>
</file>

<file path=ppt/slides/_rels/slide1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microsoft.com/office/2007/relationships/hdphoto" Target="../media/hdphoto3.wdp"/><Relationship Id="rId5" Type="http://schemas.openxmlformats.org/officeDocument/2006/relationships/image" Target="../media/image37.png"/><Relationship Id="rId4" Type="http://schemas.openxmlformats.org/officeDocument/2006/relationships/image" Target="../media/image36.png"/></Relationships>
</file>

<file path=ppt/slides/_rels/slide13.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39.jpeg"/><Relationship Id="rId7" Type="http://schemas.microsoft.com/office/2007/relationships/hdphoto" Target="../media/hdphoto3.wdp"/><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image" Target="../media/image37.png"/><Relationship Id="rId5" Type="http://schemas.openxmlformats.org/officeDocument/2006/relationships/image" Target="../media/image41.png"/><Relationship Id="rId4" Type="http://schemas.openxmlformats.org/officeDocument/2006/relationships/image" Target="../media/image40.jpeg"/></Relationships>
</file>

<file path=ppt/slides/_rels/slide1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image" Target="../media/image42.png"/><Relationship Id="rId5" Type="http://schemas.openxmlformats.org/officeDocument/2006/relationships/image" Target="../media/image41.png"/><Relationship Id="rId4" Type="http://schemas.microsoft.com/office/2007/relationships/hdphoto" Target="../media/hdphoto3.wdp"/></Relationships>
</file>

<file path=ppt/slides/_rels/slide16.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1.png"/><Relationship Id="rId7" Type="http://schemas.microsoft.com/office/2007/relationships/hdphoto" Target="../media/hdphoto3.wdp"/><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image" Target="../media/image37.png"/><Relationship Id="rId5" Type="http://schemas.openxmlformats.org/officeDocument/2006/relationships/image" Target="../media/image44.png"/><Relationship Id="rId4" Type="http://schemas.openxmlformats.org/officeDocument/2006/relationships/image" Target="../media/image43.png"/><Relationship Id="rId9" Type="http://schemas.openxmlformats.org/officeDocument/2006/relationships/image" Target="../media/image46.svg"/></Relationships>
</file>

<file path=ppt/slides/_rels/slide17.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image" Target="../media/image46.svg"/><Relationship Id="rId5" Type="http://schemas.openxmlformats.org/officeDocument/2006/relationships/image" Target="../media/image45.png"/><Relationship Id="rId4" Type="http://schemas.microsoft.com/office/2007/relationships/hdphoto" Target="../media/hdphoto3.wdp"/></Relationships>
</file>

<file path=ppt/slides/_rels/slide1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48.png"/></Relationships>
</file>

<file path=ppt/slides/_rels/slide1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5.xml"/><Relationship Id="rId1" Type="http://schemas.openxmlformats.org/officeDocument/2006/relationships/slideLayout" Target="../slideLayouts/slideLayout4.xml"/><Relationship Id="rId5" Type="http://schemas.microsoft.com/office/2007/relationships/hdphoto" Target="../media/hdphoto4.wdp"/><Relationship Id="rId4" Type="http://schemas.openxmlformats.org/officeDocument/2006/relationships/image" Target="../media/image49.png"/></Relationships>
</file>

<file path=ppt/slides/_rels/slide20.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openxmlformats.org/officeDocument/2006/relationships/image" Target="../media/image41.png"/></Relationships>
</file>

<file path=ppt/slides/_rels/slide2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7.xml"/><Relationship Id="rId1" Type="http://schemas.openxmlformats.org/officeDocument/2006/relationships/slideLayout" Target="../slideLayouts/slideLayout15.xml"/><Relationship Id="rId4" Type="http://schemas.openxmlformats.org/officeDocument/2006/relationships/chart" Target="../charts/chart6.xml"/></Relationships>
</file>

<file path=ppt/slides/_rels/slide22.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149641-03E0-7308-B1DA-CB5EF1B49B23}"/>
            </a:ext>
          </a:extLst>
        </p:cNvPr>
        <p:cNvGrpSpPr/>
        <p:nvPr/>
      </p:nvGrpSpPr>
      <p:grpSpPr>
        <a:xfrm>
          <a:off x="0" y="0"/>
          <a:ext cx="0" cy="0"/>
          <a:chOff x="0" y="0"/>
          <a:chExt cx="0" cy="0"/>
        </a:xfrm>
      </p:grpSpPr>
      <p:sp>
        <p:nvSpPr>
          <p:cNvPr id="11" name="Oval 10">
            <a:extLst>
              <a:ext uri="{FF2B5EF4-FFF2-40B4-BE49-F238E27FC236}">
                <a16:creationId xmlns:a16="http://schemas.microsoft.com/office/drawing/2014/main" id="{FBF485F3-7CF4-BD67-7688-B96778F646F0}"/>
              </a:ext>
            </a:extLst>
          </p:cNvPr>
          <p:cNvSpPr/>
          <p:nvPr/>
        </p:nvSpPr>
        <p:spPr>
          <a:xfrm>
            <a:off x="4728450" y="5121275"/>
            <a:ext cx="2011840" cy="2011840"/>
          </a:xfrm>
          <a:prstGeom prst="ellipse">
            <a:avLst/>
          </a:prstGeom>
          <a:noFill/>
          <a:ln w="12700">
            <a:solidFill>
              <a:srgbClr val="C3E6E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pic>
        <p:nvPicPr>
          <p:cNvPr id="2" name="Image 11" descr="Une image contenant texte, Visage humain, affiche, personne&#10;&#10;Le contenu généré par l’IA peut être incorrect.">
            <a:extLst>
              <a:ext uri="{FF2B5EF4-FFF2-40B4-BE49-F238E27FC236}">
                <a16:creationId xmlns:a16="http://schemas.microsoft.com/office/drawing/2014/main" id="{F2A3476B-8A78-E71C-95F3-75DF58DEB5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67" y="0"/>
            <a:ext cx="12187066" cy="6858000"/>
          </a:xfrm>
          <a:prstGeom prst="rect">
            <a:avLst/>
          </a:prstGeom>
        </p:spPr>
      </p:pic>
      <p:sp>
        <p:nvSpPr>
          <p:cNvPr id="4" name="TextBox 3">
            <a:extLst>
              <a:ext uri="{FF2B5EF4-FFF2-40B4-BE49-F238E27FC236}">
                <a16:creationId xmlns:a16="http://schemas.microsoft.com/office/drawing/2014/main" id="{F9955B6E-33B5-D98E-3D9C-0E1B709E7BEC}"/>
              </a:ext>
            </a:extLst>
          </p:cNvPr>
          <p:cNvSpPr txBox="1"/>
          <p:nvPr/>
        </p:nvSpPr>
        <p:spPr>
          <a:xfrm>
            <a:off x="199398" y="6033736"/>
            <a:ext cx="1132862" cy="261610"/>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100">
                <a:solidFill>
                  <a:schemeClr val="bg1"/>
                </a:solidFill>
              </a:rPr>
              <a:t>June 2025</a:t>
            </a:r>
            <a:endParaRPr lang="en-CH" sz="1100">
              <a:solidFill>
                <a:schemeClr val="bg1"/>
              </a:solidFill>
            </a:endParaRPr>
          </a:p>
        </p:txBody>
      </p:sp>
    </p:spTree>
    <p:extLst>
      <p:ext uri="{BB962C8B-B14F-4D97-AF65-F5344CB8AC3E}">
        <p14:creationId xmlns:p14="http://schemas.microsoft.com/office/powerpoint/2010/main" val="1274871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DD3903-E5B8-9477-4140-D331132C7111}"/>
            </a:ext>
          </a:extLst>
        </p:cNvPr>
        <p:cNvGrpSpPr/>
        <p:nvPr/>
      </p:nvGrpSpPr>
      <p:grpSpPr>
        <a:xfrm>
          <a:off x="0" y="0"/>
          <a:ext cx="0" cy="0"/>
          <a:chOff x="0" y="0"/>
          <a:chExt cx="0" cy="0"/>
        </a:xfrm>
      </p:grpSpPr>
      <p:sp>
        <p:nvSpPr>
          <p:cNvPr id="19" name="Rectangle 18">
            <a:extLst>
              <a:ext uri="{FF2B5EF4-FFF2-40B4-BE49-F238E27FC236}">
                <a16:creationId xmlns:a16="http://schemas.microsoft.com/office/drawing/2014/main" id="{25BEDF5D-E708-05C2-94D8-213F8F0639F8}"/>
              </a:ext>
            </a:extLst>
          </p:cNvPr>
          <p:cNvSpPr/>
          <p:nvPr/>
        </p:nvSpPr>
        <p:spPr>
          <a:xfrm>
            <a:off x="0" y="1197589"/>
            <a:ext cx="12192000" cy="2795605"/>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lide Number Placeholder 10">
            <a:extLst>
              <a:ext uri="{FF2B5EF4-FFF2-40B4-BE49-F238E27FC236}">
                <a16:creationId xmlns:a16="http://schemas.microsoft.com/office/drawing/2014/main" id="{8E0448AC-0154-B758-0BA0-5B303FFE68D5}"/>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38" name="Text Placeholder 37">
            <a:extLst>
              <a:ext uri="{FF2B5EF4-FFF2-40B4-BE49-F238E27FC236}">
                <a16:creationId xmlns:a16="http://schemas.microsoft.com/office/drawing/2014/main" id="{09E19F30-DDB3-52CB-8DB3-11239FC4874C}"/>
              </a:ext>
            </a:extLst>
          </p:cNvPr>
          <p:cNvSpPr>
            <a:spLocks noGrp="1"/>
          </p:cNvSpPr>
          <p:nvPr>
            <p:ph type="body" idx="11"/>
          </p:nvPr>
        </p:nvSpPr>
        <p:spPr/>
        <p:txBody>
          <a:bodyPr/>
          <a:lstStyle/>
          <a:p>
            <a:r>
              <a:rPr lang="en-US" b="0">
                <a:solidFill>
                  <a:srgbClr val="084337"/>
                </a:solidFill>
              </a:rPr>
              <a:t>Amplifying the desire for Glowing, Energized, and Rejuvenated skin benefits</a:t>
            </a:r>
          </a:p>
        </p:txBody>
      </p:sp>
      <p:sp>
        <p:nvSpPr>
          <p:cNvPr id="28" name="Title 27">
            <a:extLst>
              <a:ext uri="{FF2B5EF4-FFF2-40B4-BE49-F238E27FC236}">
                <a16:creationId xmlns:a16="http://schemas.microsoft.com/office/drawing/2014/main" id="{BA53F0CE-A34A-18B9-8F3B-2774DE815B28}"/>
              </a:ext>
            </a:extLst>
          </p:cNvPr>
          <p:cNvSpPr>
            <a:spLocks noGrp="1"/>
          </p:cNvSpPr>
          <p:nvPr>
            <p:ph type="title"/>
          </p:nvPr>
        </p:nvSpPr>
        <p:spPr/>
        <p:txBody>
          <a:bodyPr>
            <a:noAutofit/>
          </a:bodyPr>
          <a:lstStyle/>
          <a:p>
            <a:r>
              <a:rPr lang="en-GB"/>
              <a:t>Healthy skin: A new skincare dialogue</a:t>
            </a:r>
            <a:endParaRPr lang="en-US">
              <a:ea typeface="+mn-ea"/>
              <a:cs typeface="+mn-cs"/>
            </a:endParaRPr>
          </a:p>
        </p:txBody>
      </p:sp>
      <p:sp>
        <p:nvSpPr>
          <p:cNvPr id="3" name="Text Placeholder 26">
            <a:extLst>
              <a:ext uri="{FF2B5EF4-FFF2-40B4-BE49-F238E27FC236}">
                <a16:creationId xmlns:a16="http://schemas.microsoft.com/office/drawing/2014/main" id="{2CED3595-B7D3-A27C-B59F-128E025F3946}"/>
              </a:ext>
            </a:extLst>
          </p:cNvPr>
          <p:cNvSpPr txBox="1">
            <a:spLocks/>
          </p:cNvSpPr>
          <p:nvPr/>
        </p:nvSpPr>
        <p:spPr>
          <a:xfrm>
            <a:off x="336093" y="4018713"/>
            <a:ext cx="4053152" cy="461610"/>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400" b="1">
                <a:solidFill>
                  <a:srgbClr val="084337"/>
                </a:solidFill>
              </a:rPr>
              <a:t>Skincare and make-up blurring the lines*</a:t>
            </a:r>
          </a:p>
        </p:txBody>
      </p:sp>
      <p:sp>
        <p:nvSpPr>
          <p:cNvPr id="6" name="Text Placeholder 27">
            <a:extLst>
              <a:ext uri="{FF2B5EF4-FFF2-40B4-BE49-F238E27FC236}">
                <a16:creationId xmlns:a16="http://schemas.microsoft.com/office/drawing/2014/main" id="{74CAE244-4CE5-711D-0B04-7B64E2C3642F}"/>
              </a:ext>
            </a:extLst>
          </p:cNvPr>
          <p:cNvSpPr txBox="1">
            <a:spLocks/>
          </p:cNvSpPr>
          <p:nvPr/>
        </p:nvSpPr>
        <p:spPr>
          <a:xfrm>
            <a:off x="336093" y="4505842"/>
            <a:ext cx="3639669" cy="1457780"/>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100" kern="1200">
                <a:solidFill>
                  <a:prstClr val="black"/>
                </a:solidFill>
                <a:latin typeface="DM Sans"/>
              </a:rPr>
              <a:t>In 2022, skincare products have surpassed makeup products in conversations about skin finishes. Skin finishes refer to the final appearance and texture of the skin after applying makeup or skincare.</a:t>
            </a:r>
          </a:p>
          <a:p>
            <a:endParaRPr lang="en-US" sz="1100" kern="1200">
              <a:solidFill>
                <a:prstClr val="black"/>
              </a:solidFill>
              <a:latin typeface="DM Sans"/>
            </a:endParaRPr>
          </a:p>
          <a:p>
            <a:r>
              <a:rPr lang="en-US" sz="1100" kern="1200">
                <a:solidFill>
                  <a:prstClr val="black"/>
                </a:solidFill>
                <a:latin typeface="DM Sans"/>
              </a:rPr>
              <a:t>In July 2024, 43% of users discussing skin finishes mentioned terms like "glowing," "radiant," or "luminous."</a:t>
            </a:r>
          </a:p>
          <a:p>
            <a:endParaRPr lang="en-US" sz="1100" kern="1200">
              <a:solidFill>
                <a:prstClr val="black"/>
              </a:solidFill>
              <a:latin typeface="DM Sans"/>
            </a:endParaRPr>
          </a:p>
        </p:txBody>
      </p:sp>
      <p:sp>
        <p:nvSpPr>
          <p:cNvPr id="7" name="Text Placeholder 28">
            <a:extLst>
              <a:ext uri="{FF2B5EF4-FFF2-40B4-BE49-F238E27FC236}">
                <a16:creationId xmlns:a16="http://schemas.microsoft.com/office/drawing/2014/main" id="{27655586-15E9-9A0C-2F94-26F95BE96D3B}"/>
              </a:ext>
            </a:extLst>
          </p:cNvPr>
          <p:cNvSpPr txBox="1">
            <a:spLocks/>
          </p:cNvSpPr>
          <p:nvPr/>
        </p:nvSpPr>
        <p:spPr>
          <a:xfrm>
            <a:off x="4655338" y="4018713"/>
            <a:ext cx="3271592" cy="438375"/>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400" b="1">
                <a:solidFill>
                  <a:srgbClr val="277E6E"/>
                </a:solidFill>
              </a:rPr>
              <a:t>Glowing &amp; Luminous skin</a:t>
            </a:r>
          </a:p>
        </p:txBody>
      </p:sp>
      <p:sp>
        <p:nvSpPr>
          <p:cNvPr id="8" name="Text Placeholder 29">
            <a:extLst>
              <a:ext uri="{FF2B5EF4-FFF2-40B4-BE49-F238E27FC236}">
                <a16:creationId xmlns:a16="http://schemas.microsoft.com/office/drawing/2014/main" id="{7C9EE45F-DF4D-D5EE-3762-D9E8F76EF4D5}"/>
              </a:ext>
            </a:extLst>
          </p:cNvPr>
          <p:cNvSpPr txBox="1">
            <a:spLocks/>
          </p:cNvSpPr>
          <p:nvPr/>
        </p:nvSpPr>
        <p:spPr>
          <a:xfrm>
            <a:off x="4655338" y="4505842"/>
            <a:ext cx="2974593" cy="1746548"/>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100" kern="1200">
                <a:solidFill>
                  <a:prstClr val="black"/>
                </a:solidFill>
                <a:latin typeface="DM Sans"/>
              </a:rPr>
              <a:t>The demand for a "healthy" look is rising across regions. In 2022, social media mentions of "</a:t>
            </a:r>
            <a:r>
              <a:rPr lang="en-US" sz="1100" kern="1200" err="1">
                <a:solidFill>
                  <a:prstClr val="black"/>
                </a:solidFill>
                <a:latin typeface="DM Sans"/>
              </a:rPr>
              <a:t>glowy</a:t>
            </a:r>
            <a:r>
              <a:rPr lang="en-US" sz="1100" kern="1200">
                <a:solidFill>
                  <a:prstClr val="black"/>
                </a:solidFill>
                <a:latin typeface="DM Sans"/>
              </a:rPr>
              <a:t>," "radiant," and "luminous" dominated skin finish aesthetics.*</a:t>
            </a:r>
          </a:p>
          <a:p>
            <a:endParaRPr lang="en-US" sz="1100" kern="1200">
              <a:solidFill>
                <a:prstClr val="black"/>
              </a:solidFill>
              <a:latin typeface="DM Sans"/>
            </a:endParaRPr>
          </a:p>
          <a:p>
            <a:r>
              <a:rPr lang="en-US" sz="1100" kern="1200">
                <a:solidFill>
                  <a:prstClr val="black"/>
                </a:solidFill>
                <a:latin typeface="DM Sans"/>
              </a:rPr>
              <a:t>Achieving a glowing skin requires a streamlined skincare routine with effective ingredients.**</a:t>
            </a:r>
          </a:p>
        </p:txBody>
      </p:sp>
      <p:sp>
        <p:nvSpPr>
          <p:cNvPr id="10" name="Text Placeholder 30">
            <a:extLst>
              <a:ext uri="{FF2B5EF4-FFF2-40B4-BE49-F238E27FC236}">
                <a16:creationId xmlns:a16="http://schemas.microsoft.com/office/drawing/2014/main" id="{05266101-09A4-8E1B-65EC-DF0BD7A2ADB5}"/>
              </a:ext>
            </a:extLst>
          </p:cNvPr>
          <p:cNvSpPr txBox="1">
            <a:spLocks/>
          </p:cNvSpPr>
          <p:nvPr/>
        </p:nvSpPr>
        <p:spPr>
          <a:xfrm>
            <a:off x="8193024" y="4018713"/>
            <a:ext cx="3515639" cy="438375"/>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400" b="1">
                <a:solidFill>
                  <a:srgbClr val="44B4A1"/>
                </a:solidFill>
              </a:rPr>
              <a:t>Energized and Radiant skin</a:t>
            </a:r>
          </a:p>
        </p:txBody>
      </p:sp>
      <p:sp>
        <p:nvSpPr>
          <p:cNvPr id="14" name="Text Placeholder 31">
            <a:extLst>
              <a:ext uri="{FF2B5EF4-FFF2-40B4-BE49-F238E27FC236}">
                <a16:creationId xmlns:a16="http://schemas.microsoft.com/office/drawing/2014/main" id="{B6E1AABB-806B-613B-67D5-AA3B16168064}"/>
              </a:ext>
            </a:extLst>
          </p:cNvPr>
          <p:cNvSpPr txBox="1">
            <a:spLocks/>
          </p:cNvSpPr>
          <p:nvPr/>
        </p:nvSpPr>
        <p:spPr>
          <a:xfrm>
            <a:off x="8193024" y="4505842"/>
            <a:ext cx="3515639" cy="1457780"/>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100" kern="1200">
                <a:solidFill>
                  <a:prstClr val="black"/>
                </a:solidFill>
                <a:latin typeface="DM Sans"/>
              </a:rPr>
              <a:t>Energized skin is emerging as a new standard for healthy skin, combining glow, brightness, and rejuvenation. ***</a:t>
            </a:r>
          </a:p>
          <a:p>
            <a:endParaRPr lang="en-US" sz="1100" kern="1200">
              <a:solidFill>
                <a:prstClr val="black"/>
              </a:solidFill>
              <a:latin typeface="DM Sans"/>
            </a:endParaRPr>
          </a:p>
          <a:p>
            <a:r>
              <a:rPr lang="en-US" sz="1100" kern="1200">
                <a:solidFill>
                  <a:prstClr val="black"/>
                </a:solidFill>
                <a:latin typeface="DM Sans"/>
              </a:rPr>
              <a:t>Brands are capitalizing on this trend by introducing products that promise to invigorate and refresh the skin, often using innovative ingredients like ATP for energy boosting. ***</a:t>
            </a:r>
          </a:p>
        </p:txBody>
      </p:sp>
      <p:graphicFrame>
        <p:nvGraphicFramePr>
          <p:cNvPr id="15" name="Graphique 4">
            <a:extLst>
              <a:ext uri="{FF2B5EF4-FFF2-40B4-BE49-F238E27FC236}">
                <a16:creationId xmlns:a16="http://schemas.microsoft.com/office/drawing/2014/main" id="{6D071442-2EB8-5BC6-DB39-70032B9868C5}"/>
              </a:ext>
            </a:extLst>
          </p:cNvPr>
          <p:cNvGraphicFramePr>
            <a:graphicFrameLocks/>
          </p:cNvGraphicFramePr>
          <p:nvPr>
            <p:extLst>
              <p:ext uri="{D42A27DB-BD31-4B8C-83A1-F6EECF244321}">
                <p14:modId xmlns:p14="http://schemas.microsoft.com/office/powerpoint/2010/main" val="2893199422"/>
              </p:ext>
            </p:extLst>
          </p:nvPr>
        </p:nvGraphicFramePr>
        <p:xfrm>
          <a:off x="365466" y="1374812"/>
          <a:ext cx="3515640" cy="239791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6" name="Graphique 1">
            <a:extLst>
              <a:ext uri="{FF2B5EF4-FFF2-40B4-BE49-F238E27FC236}">
                <a16:creationId xmlns:a16="http://schemas.microsoft.com/office/drawing/2014/main" id="{F13DFDF0-644B-D61D-0807-3D1CB524ED8A}"/>
              </a:ext>
            </a:extLst>
          </p:cNvPr>
          <p:cNvGraphicFramePr>
            <a:graphicFrameLocks/>
          </p:cNvGraphicFramePr>
          <p:nvPr>
            <p:extLst>
              <p:ext uri="{D42A27DB-BD31-4B8C-83A1-F6EECF244321}">
                <p14:modId xmlns:p14="http://schemas.microsoft.com/office/powerpoint/2010/main" val="972925419"/>
              </p:ext>
            </p:extLst>
          </p:nvPr>
        </p:nvGraphicFramePr>
        <p:xfrm>
          <a:off x="8193024" y="1367812"/>
          <a:ext cx="3515639" cy="2404918"/>
        </p:xfrm>
        <a:graphic>
          <a:graphicData uri="http://schemas.openxmlformats.org/drawingml/2006/chart">
            <c:chart xmlns:c="http://schemas.openxmlformats.org/drawingml/2006/chart" xmlns:r="http://schemas.openxmlformats.org/officeDocument/2006/relationships" r:id="rId4"/>
          </a:graphicData>
        </a:graphic>
      </p:graphicFrame>
      <p:pic>
        <p:nvPicPr>
          <p:cNvPr id="17" name="Picture 2" descr="Image of Rebecca Fearn with glowing skin and the products that she relies on">
            <a:extLst>
              <a:ext uri="{FF2B5EF4-FFF2-40B4-BE49-F238E27FC236}">
                <a16:creationId xmlns:a16="http://schemas.microsoft.com/office/drawing/2014/main" id="{A95AB0E3-2E0F-FB98-8A63-7CD6134D8688}"/>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13326" r="50144" b="2534"/>
          <a:stretch/>
        </p:blipFill>
        <p:spPr bwMode="auto">
          <a:xfrm>
            <a:off x="4774069" y="1396536"/>
            <a:ext cx="2525991" cy="2397918"/>
          </a:xfrm>
          <a:prstGeom prst="rect">
            <a:avLst/>
          </a:prstGeom>
          <a:noFill/>
          <a:extLst>
            <a:ext uri="{909E8E84-426E-40DD-AFC4-6F175D3DCCD1}">
              <a14:hiddenFill xmlns:a14="http://schemas.microsoft.com/office/drawing/2010/main">
                <a:solidFill>
                  <a:srgbClr val="FFFFFF"/>
                </a:solidFill>
              </a14:hiddenFill>
            </a:ext>
          </a:extLst>
        </p:spPr>
      </p:pic>
      <p:sp>
        <p:nvSpPr>
          <p:cNvPr id="18" name="ZoneTexte 16">
            <a:extLst>
              <a:ext uri="{FF2B5EF4-FFF2-40B4-BE49-F238E27FC236}">
                <a16:creationId xmlns:a16="http://schemas.microsoft.com/office/drawing/2014/main" id="{27B293D8-0B04-5D6C-CFEA-488FC7D96322}"/>
              </a:ext>
            </a:extLst>
          </p:cNvPr>
          <p:cNvSpPr txBox="1"/>
          <p:nvPr/>
        </p:nvSpPr>
        <p:spPr>
          <a:xfrm>
            <a:off x="205766" y="5983078"/>
            <a:ext cx="5978217"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i="0" strike="noStrike" kern="1200" cap="none" spc="0" normalizeH="0" baseline="0" noProof="0">
                <a:ln>
                  <a:noFill/>
                </a:ln>
                <a:effectLst/>
                <a:uLnTx/>
                <a:uFillTx/>
                <a:latin typeface="DM Sans"/>
                <a:ea typeface="+mn-ea"/>
                <a:cs typeface="+mn-cs"/>
              </a:rPr>
              <a:t>*</a:t>
            </a:r>
            <a:r>
              <a:rPr lang="en-US" sz="800" i="0">
                <a:effectLst/>
                <a:latin typeface="DM Sans" pitchFamily="2" charset="0"/>
              </a:rPr>
              <a:t>WGSN </a:t>
            </a:r>
            <a:r>
              <a:rPr lang="en-US" sz="800" i="0" err="1">
                <a:effectLst/>
                <a:latin typeface="DM Sans" pitchFamily="2" charset="0"/>
              </a:rPr>
              <a:t>TrendCurve</a:t>
            </a:r>
            <a:r>
              <a:rPr lang="en-US" sz="800" i="0">
                <a:effectLst/>
                <a:latin typeface="DM Sans" pitchFamily="2" charset="0"/>
              </a:rPr>
              <a:t>: Evolving Skin Finishes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800">
                <a:latin typeface="DM Sans" pitchFamily="2" charset="0"/>
              </a:rPr>
              <a:t>** </a:t>
            </a:r>
            <a:r>
              <a:rPr lang="fr-FR" sz="800" err="1">
                <a:hlinkClick r:id="rId6">
                  <a:extLst>
                    <a:ext uri="{A12FA001-AC4F-418D-AE19-62706E023703}">
                      <ahyp:hlinkClr xmlns:ahyp="http://schemas.microsoft.com/office/drawing/2018/hyperlinkcolor" val="tx"/>
                    </a:ext>
                  </a:extLst>
                </a:hlinkClick>
              </a:rPr>
              <a:t>Glowing</a:t>
            </a:r>
            <a:r>
              <a:rPr lang="fr-FR" sz="800">
                <a:hlinkClick r:id="rId6">
                  <a:extLst>
                    <a:ext uri="{A12FA001-AC4F-418D-AE19-62706E023703}">
                      <ahyp:hlinkClr xmlns:ahyp="http://schemas.microsoft.com/office/drawing/2018/hyperlinkcolor" val="tx"/>
                    </a:ext>
                  </a:extLst>
                </a:hlinkClick>
              </a:rPr>
              <a:t> Skin Routine: Tips &amp; Product </a:t>
            </a:r>
            <a:r>
              <a:rPr lang="fr-FR" sz="800" err="1">
                <a:hlinkClick r:id="rId6">
                  <a:extLst>
                    <a:ext uri="{A12FA001-AC4F-418D-AE19-62706E023703}">
                      <ahyp:hlinkClr xmlns:ahyp="http://schemas.microsoft.com/office/drawing/2018/hyperlinkcolor" val="tx"/>
                    </a:ext>
                  </a:extLst>
                </a:hlinkClick>
              </a:rPr>
              <a:t>Recommendations</a:t>
            </a:r>
            <a:r>
              <a:rPr lang="fr-FR" sz="800">
                <a:hlinkClick r:id="rId6">
                  <a:extLst>
                    <a:ext uri="{A12FA001-AC4F-418D-AE19-62706E023703}">
                      <ahyp:hlinkClr xmlns:ahyp="http://schemas.microsoft.com/office/drawing/2018/hyperlinkcolor" val="tx"/>
                    </a:ext>
                  </a:extLst>
                </a:hlinkClick>
              </a:rPr>
              <a:t> | Marie Claire UK</a:t>
            </a:r>
            <a:endParaRPr lang="en-US" sz="800" i="0">
              <a:effectLst/>
              <a:latin typeface="DM Sans"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strike="noStrike" kern="1200" cap="none" spc="0" normalizeH="0" baseline="0" noProof="0">
                <a:ln>
                  <a:noFill/>
                </a:ln>
                <a:uLnTx/>
                <a:uFillTx/>
                <a:latin typeface="DM Sans" pitchFamily="2" charset="0"/>
                <a:ea typeface="+mn-ea"/>
                <a:cs typeface="+mn-cs"/>
              </a:rPr>
              <a:t>***Mintel: </a:t>
            </a:r>
            <a:r>
              <a:rPr lang="en-US" sz="800" b="0" i="0" err="1">
                <a:effectLst/>
                <a:latin typeface="NeueEinstellung"/>
              </a:rPr>
              <a:t>Infegy</a:t>
            </a:r>
            <a:r>
              <a:rPr lang="en-US" sz="800" b="0" i="0">
                <a:effectLst/>
                <a:latin typeface="NeueEinstellung"/>
              </a:rPr>
              <a:t> Atlas/Mintel, November 2023- October 2024; </a:t>
            </a:r>
            <a:r>
              <a:rPr lang="en-US" sz="800" b="0" i="0" u="none" strike="noStrike">
                <a:effectLst/>
                <a:latin typeface="NeueEinstellung"/>
                <a:hlinkClick r:id="rId7">
                  <a:extLst>
                    <a:ext uri="{A12FA001-AC4F-418D-AE19-62706E023703}">
                      <ahyp:hlinkClr xmlns:ahyp="http://schemas.microsoft.com/office/drawing/2018/hyperlinkcolor" val="tx"/>
                    </a:ext>
                  </a:extLst>
                </a:hlinkClick>
              </a:rPr>
              <a:t>Ipsos Observer/Mintel, September 2024</a:t>
            </a:r>
            <a:endParaRPr kumimoji="0" lang="en-US" sz="800" b="1" i="0" u="none" strike="noStrike" kern="1200" cap="none" spc="0" normalizeH="0" baseline="0" noProof="0">
              <a:ln>
                <a:noFill/>
              </a:ln>
              <a:effectLst/>
              <a:uLnTx/>
              <a:uFillTx/>
              <a:latin typeface="DM Sans"/>
              <a:ea typeface="+mn-ea"/>
              <a:cs typeface="+mn-cs"/>
            </a:endParaRPr>
          </a:p>
        </p:txBody>
      </p:sp>
      <p:cxnSp>
        <p:nvCxnSpPr>
          <p:cNvPr id="20" name="Straight Connector 19">
            <a:extLst>
              <a:ext uri="{FF2B5EF4-FFF2-40B4-BE49-F238E27FC236}">
                <a16:creationId xmlns:a16="http://schemas.microsoft.com/office/drawing/2014/main" id="{61182D50-C7CD-B018-0438-EC7CFB5D69BC}"/>
              </a:ext>
            </a:extLst>
          </p:cNvPr>
          <p:cNvCxnSpPr>
            <a:cxnSpLocks/>
          </p:cNvCxnSpPr>
          <p:nvPr/>
        </p:nvCxnSpPr>
        <p:spPr>
          <a:xfrm>
            <a:off x="4257188" y="1397288"/>
            <a:ext cx="0" cy="4697688"/>
          </a:xfrm>
          <a:prstGeom prst="line">
            <a:avLst/>
          </a:prstGeom>
          <a:ln w="12700">
            <a:solidFill>
              <a:srgbClr val="084337"/>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600291C2-D925-9DE2-7B35-EFFDA8812618}"/>
              </a:ext>
            </a:extLst>
          </p:cNvPr>
          <p:cNvCxnSpPr>
            <a:cxnSpLocks/>
          </p:cNvCxnSpPr>
          <p:nvPr/>
        </p:nvCxnSpPr>
        <p:spPr>
          <a:xfrm>
            <a:off x="7912270" y="1397288"/>
            <a:ext cx="0" cy="4697688"/>
          </a:xfrm>
          <a:prstGeom prst="line">
            <a:avLst/>
          </a:prstGeom>
          <a:ln w="12700">
            <a:solidFill>
              <a:srgbClr val="08433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7922176"/>
      </p:ext>
    </p:extLst>
  </p:cSld>
  <p:clrMapOvr>
    <a:masterClrMapping/>
  </p:clrMapOvr>
  <p:transition spd="med">
    <p:pull/>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2" name="Picture Placeholder 11" descr="A person floating in water&#10;&#10;Description automatically generated">
            <a:extLst>
              <a:ext uri="{FF2B5EF4-FFF2-40B4-BE49-F238E27FC236}">
                <a16:creationId xmlns:a16="http://schemas.microsoft.com/office/drawing/2014/main" id="{57AA6D51-E04B-1858-51C2-D39EACA886FC}"/>
              </a:ext>
            </a:extLst>
          </p:cNvPr>
          <p:cNvPicPr>
            <a:picLocks noGrp="1" noChangeAspect="1"/>
          </p:cNvPicPr>
          <p:nvPr>
            <p:ph type="pic" sz="quarter" idx="25"/>
          </p:nvPr>
        </p:nvPicPr>
        <p:blipFill>
          <a:blip r:embed="rId2" cstate="print">
            <a:extLst>
              <a:ext uri="{28A0092B-C50C-407E-A947-70E740481C1C}">
                <a14:useLocalDpi xmlns:a14="http://schemas.microsoft.com/office/drawing/2010/main"/>
              </a:ext>
            </a:extLst>
          </a:blip>
          <a:srcRect t="2" b="2"/>
          <a:stretch/>
        </p:blipFill>
        <p:spPr/>
      </p:pic>
      <p:sp>
        <p:nvSpPr>
          <p:cNvPr id="4" name="Title 3">
            <a:extLst>
              <a:ext uri="{FF2B5EF4-FFF2-40B4-BE49-F238E27FC236}">
                <a16:creationId xmlns:a16="http://schemas.microsoft.com/office/drawing/2014/main" id="{4CF96339-F443-8A4F-A609-A778AF3A8A80}"/>
              </a:ext>
            </a:extLst>
          </p:cNvPr>
          <p:cNvSpPr>
            <a:spLocks noGrp="1"/>
          </p:cNvSpPr>
          <p:nvPr>
            <p:ph type="ctrTitle"/>
          </p:nvPr>
        </p:nvSpPr>
        <p:spPr/>
        <p:txBody>
          <a:bodyPr/>
          <a:lstStyle/>
          <a:p>
            <a:r>
              <a:rPr lang="en-GB" sz="5400"/>
              <a:t>Algae are becoming a major skincare ingredient…</a:t>
            </a:r>
          </a:p>
        </p:txBody>
      </p:sp>
      <p:sp>
        <p:nvSpPr>
          <p:cNvPr id="3" name="TextBox 2">
            <a:extLst>
              <a:ext uri="{FF2B5EF4-FFF2-40B4-BE49-F238E27FC236}">
                <a16:creationId xmlns:a16="http://schemas.microsoft.com/office/drawing/2014/main" id="{9121003C-A7FC-4861-24A2-6B561537D284}"/>
              </a:ext>
            </a:extLst>
          </p:cNvPr>
          <p:cNvSpPr txBox="1"/>
          <p:nvPr/>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Biotech</a:t>
            </a:r>
            <a:r>
              <a:rPr lang="en-US" sz="950" spc="-20">
                <a:solidFill>
                  <a:schemeClr val="bg1"/>
                </a:solidFill>
              </a:rPr>
              <a:t> | Nature, enhanced by science</a:t>
            </a:r>
            <a:endParaRPr lang="en-US" sz="950" spc="10">
              <a:solidFill>
                <a:schemeClr val="bg1"/>
              </a:solidFill>
            </a:endParaRPr>
          </a:p>
        </p:txBody>
      </p:sp>
      <p:sp>
        <p:nvSpPr>
          <p:cNvPr id="7" name="Slide Number Placeholder 10">
            <a:extLst>
              <a:ext uri="{FF2B5EF4-FFF2-40B4-BE49-F238E27FC236}">
                <a16:creationId xmlns:a16="http://schemas.microsoft.com/office/drawing/2014/main" id="{06623579-54F7-3DB9-6E26-44AAEBFB8330}"/>
              </a:ext>
            </a:extLst>
          </p:cNvPr>
          <p:cNvSpPr txBox="1">
            <a:spLocks/>
          </p:cNvSpPr>
          <p:nvPr/>
        </p:nvSpPr>
        <p:spPr>
          <a:xfrm>
            <a:off x="302400" y="6491716"/>
            <a:ext cx="1040625" cy="109061"/>
          </a:xfrm>
          <a:prstGeom prst="rect">
            <a:avLst/>
          </a:prstGeom>
        </p:spPr>
        <p:txBody>
          <a:bodyPr lIns="0" tIns="0" rIns="0" bIns="0" anchor="b"/>
          <a:lstStyle>
            <a:defPPr>
              <a:defRPr lang="en-US"/>
            </a:defPPr>
            <a:lvl1pPr marL="0" algn="l" defTabSz="914400" rtl="0" eaLnBrk="1" latinLnBrk="0" hangingPunct="1">
              <a:defRPr sz="13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5BA3E189-2F3A-42E5-B572-3520703B6186}" type="slidenum">
              <a:rPr lang="en-GB" smtClean="0">
                <a:latin typeface="DM Sans"/>
              </a:rPr>
              <a:pPr>
                <a:defRPr/>
              </a:pPr>
              <a:t>3</a:t>
            </a:fld>
            <a:endParaRPr lang="en-GB">
              <a:latin typeface="DM Sans"/>
            </a:endParaRPr>
          </a:p>
        </p:txBody>
      </p:sp>
    </p:spTree>
    <p:extLst>
      <p:ext uri="{BB962C8B-B14F-4D97-AF65-F5344CB8AC3E}">
        <p14:creationId xmlns:p14="http://schemas.microsoft.com/office/powerpoint/2010/main" val="31042030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A43DEF0D-ED34-671D-38FE-EF0A6B3FDC80}"/>
              </a:ext>
            </a:extLst>
          </p:cNvPr>
          <p:cNvPicPr>
            <a:picLocks noGrp="1" noChangeAspect="1"/>
          </p:cNvPicPr>
          <p:nvPr>
            <p:ph type="pic" sz="quarter" idx="25"/>
          </p:nvPr>
        </p:nvPicPr>
        <p:blipFill rotWithShape="1">
          <a:blip r:embed="rId2" cstate="print">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a:ext>
            </a:extLst>
          </a:blip>
          <a:srcRect/>
          <a:stretch/>
        </p:blipFill>
        <p:spPr/>
      </p:pic>
      <p:grpSp>
        <p:nvGrpSpPr>
          <p:cNvPr id="8" name="Group 7">
            <a:extLst>
              <a:ext uri="{FF2B5EF4-FFF2-40B4-BE49-F238E27FC236}">
                <a16:creationId xmlns:a16="http://schemas.microsoft.com/office/drawing/2014/main" id="{2857763A-196D-0597-6B90-F754A34A38DC}"/>
              </a:ext>
            </a:extLst>
          </p:cNvPr>
          <p:cNvGrpSpPr/>
          <p:nvPr/>
        </p:nvGrpSpPr>
        <p:grpSpPr>
          <a:xfrm>
            <a:off x="3391787" y="1877113"/>
            <a:ext cx="8194200" cy="3674150"/>
            <a:chOff x="3053013" y="1491334"/>
            <a:chExt cx="6627164" cy="4178007"/>
          </a:xfrm>
        </p:grpSpPr>
        <p:sp>
          <p:nvSpPr>
            <p:cNvPr id="9" name="Rounded Rectangle 3">
              <a:extLst>
                <a:ext uri="{FF2B5EF4-FFF2-40B4-BE49-F238E27FC236}">
                  <a16:creationId xmlns:a16="http://schemas.microsoft.com/office/drawing/2014/main" id="{96CCF862-F41B-48D1-23D5-FF3295003B9C}"/>
                </a:ext>
              </a:extLst>
            </p:cNvPr>
            <p:cNvSpPr/>
            <p:nvPr/>
          </p:nvSpPr>
          <p:spPr>
            <a:xfrm>
              <a:off x="3053013" y="1491334"/>
              <a:ext cx="5724586" cy="641830"/>
            </a:xfrm>
            <a:prstGeom prst="roundRect">
              <a:avLst>
                <a:gd name="adj" fmla="val 50000"/>
              </a:avLst>
            </a:prstGeom>
            <a:solidFill>
              <a:srgbClr val="08433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440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FFFFFF"/>
                  </a:solidFill>
                  <a:effectLst/>
                  <a:uLnTx/>
                  <a:uFillTx/>
                  <a:latin typeface="DM Sans"/>
                  <a:ea typeface="Fira Sans SemiBold" panose="020B0603050000020004" pitchFamily="34" charset="0"/>
                  <a:cs typeface="+mn-cs"/>
                </a:rPr>
                <a:t>Oldest plant surviving  geological ordeals </a:t>
              </a:r>
            </a:p>
          </p:txBody>
        </p:sp>
        <p:sp>
          <p:nvSpPr>
            <p:cNvPr id="10" name="Rounded Rectangle 30">
              <a:extLst>
                <a:ext uri="{FF2B5EF4-FFF2-40B4-BE49-F238E27FC236}">
                  <a16:creationId xmlns:a16="http://schemas.microsoft.com/office/drawing/2014/main" id="{B138ECBB-6B2B-6027-6B84-A5796F960598}"/>
                </a:ext>
              </a:extLst>
            </p:cNvPr>
            <p:cNvSpPr/>
            <p:nvPr/>
          </p:nvSpPr>
          <p:spPr>
            <a:xfrm>
              <a:off x="3215790" y="5027511"/>
              <a:ext cx="5561808" cy="641830"/>
            </a:xfrm>
            <a:prstGeom prst="roundRect">
              <a:avLst>
                <a:gd name="adj" fmla="val 50000"/>
              </a:avLst>
            </a:prstGeom>
            <a:solidFill>
              <a:srgbClr val="08433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44000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FFFFFF"/>
                  </a:solidFill>
                  <a:effectLst/>
                  <a:uLnTx/>
                  <a:uFillTx/>
                  <a:latin typeface="DM Sans"/>
                  <a:ea typeface="Fira Sans SemiBold" panose="020B0603050000020004" pitchFamily="34" charset="0"/>
                  <a:cs typeface="+mn-cs"/>
                </a:rPr>
                <a:t>Source of effective </a:t>
              </a:r>
              <a:r>
                <a:rPr kumimoji="0" lang="en-GB" sz="1600" b="1" i="0" u="none" strike="noStrike" kern="1200" cap="none" spc="0" normalizeH="0" baseline="0" noProof="0" err="1">
                  <a:ln>
                    <a:noFill/>
                  </a:ln>
                  <a:solidFill>
                    <a:srgbClr val="FFFFFF"/>
                  </a:solidFill>
                  <a:effectLst/>
                  <a:uLnTx/>
                  <a:uFillTx/>
                  <a:latin typeface="DM Sans"/>
                  <a:ea typeface="Fira Sans SemiBold" panose="020B0603050000020004" pitchFamily="34" charset="0"/>
                  <a:cs typeface="+mn-cs"/>
                </a:rPr>
                <a:t>Bioactives</a:t>
              </a:r>
              <a:endParaRPr kumimoji="0" lang="en-GB" sz="1600" b="1" i="0" u="none" strike="noStrike" kern="1200" cap="none" spc="0" normalizeH="0" baseline="0" noProof="0">
                <a:ln>
                  <a:noFill/>
                </a:ln>
                <a:solidFill>
                  <a:srgbClr val="FFFFFF"/>
                </a:solidFill>
                <a:effectLst/>
                <a:uLnTx/>
                <a:uFillTx/>
                <a:latin typeface="DM Sans"/>
                <a:ea typeface="Fira Sans SemiBold" panose="020B0603050000020004" pitchFamily="34" charset="0"/>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FFFFFF"/>
                  </a:solidFill>
                  <a:effectLst/>
                  <a:uLnTx/>
                  <a:uFillTx/>
                  <a:latin typeface="DM Sans"/>
                  <a:ea typeface="Fira Sans SemiBold" panose="020B0603050000020004" pitchFamily="34" charset="0"/>
                  <a:cs typeface="+mn-cs"/>
                </a:rPr>
                <a:t>for pharmaceuticals, nutraceuticals and skincare</a:t>
              </a:r>
            </a:p>
          </p:txBody>
        </p:sp>
        <p:sp>
          <p:nvSpPr>
            <p:cNvPr id="11" name="Rounded Rectangle 33">
              <a:extLst>
                <a:ext uri="{FF2B5EF4-FFF2-40B4-BE49-F238E27FC236}">
                  <a16:creationId xmlns:a16="http://schemas.microsoft.com/office/drawing/2014/main" id="{6BE27DE2-6F37-E123-5FC8-D3D67F967B43}"/>
                </a:ext>
              </a:extLst>
            </p:cNvPr>
            <p:cNvSpPr/>
            <p:nvPr/>
          </p:nvSpPr>
          <p:spPr>
            <a:xfrm>
              <a:off x="3955931" y="2524844"/>
              <a:ext cx="5424385" cy="922827"/>
            </a:xfrm>
            <a:prstGeom prst="roundRect">
              <a:avLst>
                <a:gd name="adj" fmla="val 50000"/>
              </a:avLst>
            </a:prstGeom>
            <a:solidFill>
              <a:srgbClr val="08433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720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FFFFFF"/>
                  </a:solidFill>
                  <a:effectLst/>
                  <a:uLnTx/>
                  <a:uFillTx/>
                  <a:latin typeface="DM Sans"/>
                  <a:ea typeface="Fira Sans SemiBold" panose="020B0603050000020004" pitchFamily="34" charset="0"/>
                  <a:cs typeface="+mn-cs"/>
                </a:rPr>
                <a:t>Very stable, resistant and resilient organisms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DM Sans"/>
                  <a:ea typeface="Fira Sans SemiBold" panose="020B0603050000020004" pitchFamily="34" charset="0"/>
                  <a:cs typeface="+mn-cs"/>
                </a:rPr>
                <a:t>For thousands years, microalgae has been able to survive under 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DM Sans"/>
                  <a:ea typeface="Fira Sans SemiBold" panose="020B0603050000020004" pitchFamily="34" charset="0"/>
                  <a:cs typeface="+mn-cs"/>
                </a:rPr>
                <a:t>stress of different environments</a:t>
              </a:r>
              <a:endParaRPr kumimoji="0" lang="en-GB" sz="1200" b="0" i="0" u="none" strike="noStrike" kern="1200" cap="none" spc="0" normalizeH="0" baseline="0" noProof="0">
                <a:ln>
                  <a:noFill/>
                </a:ln>
                <a:solidFill>
                  <a:srgbClr val="FFFFFF"/>
                </a:solidFill>
                <a:effectLst/>
                <a:uLnTx/>
                <a:uFillTx/>
                <a:latin typeface="DM Sans"/>
                <a:ea typeface="Fira Sans SemiBold" panose="020B0603050000020004" pitchFamily="34" charset="0"/>
                <a:cs typeface="+mn-cs"/>
              </a:endParaRPr>
            </a:p>
          </p:txBody>
        </p:sp>
        <p:sp>
          <p:nvSpPr>
            <p:cNvPr id="12" name="Rounded Rectangle 37">
              <a:extLst>
                <a:ext uri="{FF2B5EF4-FFF2-40B4-BE49-F238E27FC236}">
                  <a16:creationId xmlns:a16="http://schemas.microsoft.com/office/drawing/2014/main" id="{3459A376-5D99-17E4-6AE5-BDEF52CCABB7}"/>
                </a:ext>
              </a:extLst>
            </p:cNvPr>
            <p:cNvSpPr/>
            <p:nvPr/>
          </p:nvSpPr>
          <p:spPr>
            <a:xfrm>
              <a:off x="4024724" y="3890813"/>
              <a:ext cx="5655453" cy="641830"/>
            </a:xfrm>
            <a:prstGeom prst="roundRect">
              <a:avLst>
                <a:gd name="adj" fmla="val 50000"/>
              </a:avLst>
            </a:prstGeom>
            <a:solidFill>
              <a:srgbClr val="08433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720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FFFFFF"/>
                  </a:solidFill>
                  <a:effectLst/>
                  <a:uLnTx/>
                  <a:uFillTx/>
                  <a:latin typeface="DM Sans"/>
                  <a:ea typeface="Fira Sans SemiBold" panose="020B0603050000020004" pitchFamily="34" charset="0"/>
                  <a:cs typeface="+mn-cs"/>
                </a:rPr>
                <a:t>Rich in nutrients, like Vitamins &amp; Minerals</a:t>
              </a:r>
            </a:p>
          </p:txBody>
        </p:sp>
      </p:grpSp>
      <p:pic>
        <p:nvPicPr>
          <p:cNvPr id="3" name="Picture 2" descr="A green circle with white border&#10;&#10;Description automatically generated">
            <a:extLst>
              <a:ext uri="{FF2B5EF4-FFF2-40B4-BE49-F238E27FC236}">
                <a16:creationId xmlns:a16="http://schemas.microsoft.com/office/drawing/2014/main" id="{4782B0D1-9347-9D65-EFEA-E9CCB214A248}"/>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335399" y="1871161"/>
            <a:ext cx="3790640" cy="3790640"/>
          </a:xfrm>
          <a:prstGeom prst="rect">
            <a:avLst/>
          </a:prstGeom>
        </p:spPr>
      </p:pic>
      <p:sp>
        <p:nvSpPr>
          <p:cNvPr id="14" name="Rectangle 13">
            <a:extLst>
              <a:ext uri="{FF2B5EF4-FFF2-40B4-BE49-F238E27FC236}">
                <a16:creationId xmlns:a16="http://schemas.microsoft.com/office/drawing/2014/main" id="{B1908812-A7D4-7C43-5C50-0ABD626954B8}"/>
              </a:ext>
            </a:extLst>
          </p:cNvPr>
          <p:cNvSpPr/>
          <p:nvPr/>
        </p:nvSpPr>
        <p:spPr>
          <a:xfrm>
            <a:off x="1475569" y="3597524"/>
            <a:ext cx="3510300" cy="1231106"/>
          </a:xfrm>
          <a:prstGeom prst="rect">
            <a:avLst/>
          </a:prstGeom>
          <a:effectLst/>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DM Sans"/>
                <a:ea typeface="Fira Sans SemiBold" panose="020B0603050000020004" pitchFamily="34" charset="0"/>
                <a:cs typeface="+mn-cs"/>
              </a:rPr>
              <a:t>More than 70% of the earth</a:t>
            </a:r>
            <a:br>
              <a:rPr kumimoji="0" lang="en-US" sz="1600" b="0" i="0" u="none" strike="noStrike" kern="1200" cap="none" spc="0" normalizeH="0" baseline="0" noProof="0">
                <a:ln>
                  <a:noFill/>
                </a:ln>
                <a:solidFill>
                  <a:srgbClr val="FFFFFF"/>
                </a:solidFill>
                <a:effectLst/>
                <a:uLnTx/>
                <a:uFillTx/>
                <a:latin typeface="DM Sans"/>
                <a:ea typeface="Fira Sans SemiBold" panose="020B0603050000020004" pitchFamily="34" charset="0"/>
                <a:cs typeface="+mn-cs"/>
              </a:rPr>
            </a:br>
            <a:r>
              <a:rPr kumimoji="0" lang="en-US" sz="1600" b="0" i="0" u="none" strike="noStrike" kern="1200" cap="none" spc="0" normalizeH="0" baseline="0" noProof="0">
                <a:ln>
                  <a:noFill/>
                </a:ln>
                <a:solidFill>
                  <a:srgbClr val="FFFFFF"/>
                </a:solidFill>
                <a:effectLst/>
                <a:uLnTx/>
                <a:uFillTx/>
                <a:latin typeface="DM Sans"/>
                <a:ea typeface="Fira Sans SemiBold" panose="020B0603050000020004" pitchFamily="34" charset="0"/>
                <a:cs typeface="+mn-cs"/>
              </a:rPr>
              <a:t>is covered by water.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DM Sans"/>
                <a:ea typeface="Fira Sans SemiBold" panose="020B0603050000020004" pitchFamily="34" charset="0"/>
                <a:cs typeface="+mn-cs"/>
              </a:rPr>
              <a:t>It provides many unique environments and</a:t>
            </a:r>
            <a:br>
              <a:rPr kumimoji="0" lang="en-US" sz="1600" b="0" i="0" u="none" strike="noStrike" kern="1200" cap="none" spc="0" normalizeH="0" baseline="0" noProof="0">
                <a:ln>
                  <a:noFill/>
                </a:ln>
                <a:solidFill>
                  <a:srgbClr val="FFFFFF"/>
                </a:solidFill>
                <a:effectLst/>
                <a:uLnTx/>
                <a:uFillTx/>
                <a:latin typeface="DM Sans"/>
                <a:ea typeface="Fira Sans SemiBold" panose="020B0603050000020004" pitchFamily="34" charset="0"/>
                <a:cs typeface="+mn-cs"/>
              </a:rPr>
            </a:br>
            <a:r>
              <a:rPr kumimoji="0" lang="en-US" sz="1600" b="0" i="0" u="none" strike="noStrike" kern="1200" cap="none" spc="0" normalizeH="0" baseline="0" noProof="0">
                <a:ln>
                  <a:noFill/>
                </a:ln>
                <a:solidFill>
                  <a:srgbClr val="FFFFFF"/>
                </a:solidFill>
                <a:effectLst/>
                <a:uLnTx/>
                <a:uFillTx/>
                <a:latin typeface="DM Sans"/>
                <a:ea typeface="Fira Sans SemiBold" panose="020B0603050000020004" pitchFamily="34" charset="0"/>
                <a:cs typeface="+mn-cs"/>
              </a:rPr>
              <a:t>rich resources.</a:t>
            </a:r>
            <a:endParaRPr kumimoji="0" lang="en-US" sz="1050" b="0" i="0" u="none" strike="noStrike" kern="1200" cap="none" spc="0" normalizeH="0" baseline="30000" noProof="0">
              <a:ln>
                <a:noFill/>
              </a:ln>
              <a:solidFill>
                <a:srgbClr val="FFFFFF"/>
              </a:solidFill>
              <a:effectLst/>
              <a:uLnTx/>
              <a:uFillTx/>
              <a:latin typeface="DM Sans"/>
              <a:ea typeface="Fira Sans SemiBold" panose="020B0603050000020004" pitchFamily="34" charset="0"/>
              <a:cs typeface="+mn-cs"/>
            </a:endParaRPr>
          </a:p>
        </p:txBody>
      </p:sp>
      <p:sp>
        <p:nvSpPr>
          <p:cNvPr id="15" name="Rectangle 14">
            <a:extLst>
              <a:ext uri="{FF2B5EF4-FFF2-40B4-BE49-F238E27FC236}">
                <a16:creationId xmlns:a16="http://schemas.microsoft.com/office/drawing/2014/main" id="{9D285094-68DD-5177-3E77-636987144524}"/>
              </a:ext>
            </a:extLst>
          </p:cNvPr>
          <p:cNvSpPr/>
          <p:nvPr/>
        </p:nvSpPr>
        <p:spPr>
          <a:xfrm>
            <a:off x="2523795" y="2736086"/>
            <a:ext cx="1413849" cy="430887"/>
          </a:xfrm>
          <a:prstGeom prst="rect">
            <a:avLst/>
          </a:prstGeom>
          <a:effectLst/>
        </p:spPr>
        <p:txBody>
          <a:bodyPr wrap="non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100" normalizeH="0" baseline="0" noProof="0">
                <a:ln>
                  <a:noFill/>
                </a:ln>
                <a:solidFill>
                  <a:srgbClr val="7C807E"/>
                </a:solidFill>
                <a:effectLst/>
                <a:uLnTx/>
                <a:uFillTx/>
                <a:latin typeface="DM Sans"/>
                <a:ea typeface="Fira Sans SemiBold" panose="020B0603050000020004" pitchFamily="34" charset="0"/>
                <a:cs typeface="+mn-cs"/>
              </a:rPr>
              <a:t> </a:t>
            </a:r>
            <a:r>
              <a:rPr kumimoji="0" lang="en-US" sz="2800" b="1" i="0" u="none" strike="noStrike" kern="1200" cap="none" spc="100" normalizeH="0" baseline="0" noProof="0">
                <a:ln>
                  <a:noFill/>
                </a:ln>
                <a:solidFill>
                  <a:srgbClr val="FFFFFF"/>
                </a:solidFill>
                <a:effectLst/>
                <a:uLnTx/>
                <a:uFillTx/>
                <a:latin typeface="DM Sans"/>
                <a:ea typeface="Fira Sans SemiBold" panose="020B0603050000020004" pitchFamily="34" charset="0"/>
                <a:cs typeface="+mn-cs"/>
              </a:rPr>
              <a:t>ALGAE </a:t>
            </a:r>
            <a:endParaRPr kumimoji="0" lang="de-CH" sz="2800" b="1" i="0" u="none" strike="noStrike" kern="1200" cap="none" spc="100" normalizeH="0" baseline="0" noProof="0">
              <a:ln>
                <a:noFill/>
              </a:ln>
              <a:solidFill>
                <a:srgbClr val="FFFFFF"/>
              </a:solidFill>
              <a:effectLst/>
              <a:uLnTx/>
              <a:uFillTx/>
              <a:latin typeface="DM Sans"/>
              <a:ea typeface="Fira Sans SemiBold" panose="020B0603050000020004" pitchFamily="34" charset="0"/>
              <a:cs typeface="+mn-cs"/>
            </a:endParaRPr>
          </a:p>
        </p:txBody>
      </p:sp>
      <p:sp>
        <p:nvSpPr>
          <p:cNvPr id="16" name="Title 5">
            <a:extLst>
              <a:ext uri="{FF2B5EF4-FFF2-40B4-BE49-F238E27FC236}">
                <a16:creationId xmlns:a16="http://schemas.microsoft.com/office/drawing/2014/main" id="{A5D2B1E6-07AF-6AEB-1267-B8118E2B04CA}"/>
              </a:ext>
            </a:extLst>
          </p:cNvPr>
          <p:cNvSpPr txBox="1">
            <a:spLocks/>
          </p:cNvSpPr>
          <p:nvPr/>
        </p:nvSpPr>
        <p:spPr>
          <a:xfrm>
            <a:off x="467999" y="468000"/>
            <a:ext cx="11256001" cy="443198"/>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tx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4800" b="1" i="0" u="none" strike="noStrike" kern="1200" cap="none" spc="0" normalizeH="0" baseline="0" noProof="0">
                <a:ln>
                  <a:noFill/>
                </a:ln>
                <a:solidFill>
                  <a:prstClr val="white"/>
                </a:solidFill>
                <a:effectLst/>
                <a:uLnTx/>
                <a:uFillTx/>
                <a:latin typeface="DM Sans"/>
                <a:ea typeface="+mj-ea"/>
                <a:cs typeface="+mj-cs"/>
              </a:rPr>
              <a:t>A story of natural resilience</a:t>
            </a:r>
          </a:p>
        </p:txBody>
      </p:sp>
      <p:sp>
        <p:nvSpPr>
          <p:cNvPr id="4" name="TextBox 3">
            <a:extLst>
              <a:ext uri="{FF2B5EF4-FFF2-40B4-BE49-F238E27FC236}">
                <a16:creationId xmlns:a16="http://schemas.microsoft.com/office/drawing/2014/main" id="{C298D59F-64CA-851F-FACA-BC33A6CEF943}"/>
              </a:ext>
            </a:extLst>
          </p:cNvPr>
          <p:cNvSpPr txBox="1"/>
          <p:nvPr/>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Biotech</a:t>
            </a:r>
            <a:r>
              <a:rPr lang="en-US" sz="950" spc="-20">
                <a:solidFill>
                  <a:schemeClr val="bg1"/>
                </a:solidFill>
              </a:rPr>
              <a:t> | Nature, enhanced by science</a:t>
            </a:r>
            <a:endParaRPr lang="en-US" sz="950" spc="10">
              <a:solidFill>
                <a:schemeClr val="bg1"/>
              </a:solidFill>
            </a:endParaRPr>
          </a:p>
        </p:txBody>
      </p:sp>
      <p:sp>
        <p:nvSpPr>
          <p:cNvPr id="5" name="Slide Number Placeholder 10">
            <a:extLst>
              <a:ext uri="{FF2B5EF4-FFF2-40B4-BE49-F238E27FC236}">
                <a16:creationId xmlns:a16="http://schemas.microsoft.com/office/drawing/2014/main" id="{FF7FE194-5370-AC6F-10B9-F2B99B22C5C5}"/>
              </a:ext>
            </a:extLst>
          </p:cNvPr>
          <p:cNvSpPr txBox="1">
            <a:spLocks/>
          </p:cNvSpPr>
          <p:nvPr/>
        </p:nvSpPr>
        <p:spPr>
          <a:xfrm>
            <a:off x="302400" y="6491716"/>
            <a:ext cx="1040625" cy="109061"/>
          </a:xfrm>
          <a:prstGeom prst="rect">
            <a:avLst/>
          </a:prstGeom>
        </p:spPr>
        <p:txBody>
          <a:bodyPr lIns="0" tIns="0" rIns="0" bIns="0" anchor="b"/>
          <a:lstStyle>
            <a:defPPr>
              <a:defRPr lang="en-US"/>
            </a:defPPr>
            <a:lvl1pPr marL="0" algn="l" defTabSz="914400" rtl="0" eaLnBrk="1" latinLnBrk="0" hangingPunct="1">
              <a:defRPr sz="13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5BA3E189-2F3A-42E5-B572-3520703B6186}" type="slidenum">
              <a:rPr lang="en-GB" smtClean="0">
                <a:latin typeface="DM Sans"/>
              </a:rPr>
              <a:pPr>
                <a:defRPr/>
              </a:pPr>
              <a:t>4</a:t>
            </a:fld>
            <a:endParaRPr lang="en-GB">
              <a:latin typeface="DM Sans"/>
            </a:endParaRPr>
          </a:p>
        </p:txBody>
      </p:sp>
    </p:spTree>
    <p:extLst>
      <p:ext uri="{BB962C8B-B14F-4D97-AF65-F5344CB8AC3E}">
        <p14:creationId xmlns:p14="http://schemas.microsoft.com/office/powerpoint/2010/main" val="33487295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A205B39-9218-2749-2BFC-5C440ADCA50D}"/>
              </a:ext>
            </a:extLst>
          </p:cNvPr>
          <p:cNvSpPr/>
          <p:nvPr/>
        </p:nvSpPr>
        <p:spPr>
          <a:xfrm>
            <a:off x="0" y="1269702"/>
            <a:ext cx="12192000" cy="4130298"/>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itle 28">
            <a:extLst>
              <a:ext uri="{FF2B5EF4-FFF2-40B4-BE49-F238E27FC236}">
                <a16:creationId xmlns:a16="http://schemas.microsoft.com/office/drawing/2014/main" id="{95DA6576-AE77-0EFD-1E58-E94EDE2C470A}"/>
              </a:ext>
            </a:extLst>
          </p:cNvPr>
          <p:cNvSpPr>
            <a:spLocks noGrp="1"/>
          </p:cNvSpPr>
          <p:nvPr>
            <p:ph type="title"/>
          </p:nvPr>
        </p:nvSpPr>
        <p:spPr>
          <a:effectLst/>
        </p:spPr>
        <p:txBody>
          <a:bodyPr/>
          <a:lstStyle/>
          <a:p>
            <a:r>
              <a:rPr lang="en-US"/>
              <a:t>Ticking the box of naturality and sustainability</a:t>
            </a:r>
          </a:p>
        </p:txBody>
      </p:sp>
      <p:sp>
        <p:nvSpPr>
          <p:cNvPr id="5" name="Slide Number Placeholder 4">
            <a:extLst>
              <a:ext uri="{FF2B5EF4-FFF2-40B4-BE49-F238E27FC236}">
                <a16:creationId xmlns:a16="http://schemas.microsoft.com/office/drawing/2014/main" id="{CC2AB28F-6FDB-144A-9A55-13F52C3819C0}"/>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sp>
        <p:nvSpPr>
          <p:cNvPr id="27" name="Text Placeholder 26">
            <a:extLst>
              <a:ext uri="{FF2B5EF4-FFF2-40B4-BE49-F238E27FC236}">
                <a16:creationId xmlns:a16="http://schemas.microsoft.com/office/drawing/2014/main" id="{9FEB8D85-7D01-077C-87C6-D43A0EDBF29F}"/>
              </a:ext>
            </a:extLst>
          </p:cNvPr>
          <p:cNvSpPr>
            <a:spLocks noGrp="1"/>
          </p:cNvSpPr>
          <p:nvPr>
            <p:ph type="body" idx="11"/>
          </p:nvPr>
        </p:nvSpPr>
        <p:spPr>
          <a:effectLst/>
        </p:spPr>
        <p:txBody>
          <a:bodyPr/>
          <a:lstStyle/>
          <a:p>
            <a:r>
              <a:rPr lang="en-US" b="0">
                <a:solidFill>
                  <a:srgbClr val="084337"/>
                </a:solidFill>
              </a:rPr>
              <a:t>Consumers are seeking natural and ethical ingredients </a:t>
            </a:r>
          </a:p>
        </p:txBody>
      </p:sp>
      <p:sp>
        <p:nvSpPr>
          <p:cNvPr id="55" name="Text Placeholder 54">
            <a:extLst>
              <a:ext uri="{FF2B5EF4-FFF2-40B4-BE49-F238E27FC236}">
                <a16:creationId xmlns:a16="http://schemas.microsoft.com/office/drawing/2014/main" id="{85CDAB3C-3362-F482-E984-F5E28E8B1A03}"/>
              </a:ext>
            </a:extLst>
          </p:cNvPr>
          <p:cNvSpPr>
            <a:spLocks noGrp="1"/>
          </p:cNvSpPr>
          <p:nvPr>
            <p:ph type="body" sz="quarter" idx="23"/>
          </p:nvPr>
        </p:nvSpPr>
        <p:spPr>
          <a:xfrm>
            <a:off x="302399" y="6241505"/>
            <a:ext cx="3528001" cy="116604"/>
          </a:xfrm>
        </p:spPr>
        <p:txBody>
          <a:bodyPr/>
          <a:lstStyle/>
          <a:p>
            <a:r>
              <a:rPr lang="en-GB"/>
              <a:t>Source: Lightspeed/Mintel</a:t>
            </a:r>
          </a:p>
          <a:p>
            <a:endParaRPr lang="en-GB"/>
          </a:p>
        </p:txBody>
      </p:sp>
      <p:sp>
        <p:nvSpPr>
          <p:cNvPr id="16" name="column_text1" descr="column_text1">
            <a:extLst>
              <a:ext uri="{FF2B5EF4-FFF2-40B4-BE49-F238E27FC236}">
                <a16:creationId xmlns:a16="http://schemas.microsoft.com/office/drawing/2014/main" id="{03C4BA1F-7F0D-48F6-8A6C-A042C6F0244D}"/>
              </a:ext>
            </a:extLst>
          </p:cNvPr>
          <p:cNvSpPr txBox="1">
            <a:spLocks/>
          </p:cNvSpPr>
          <p:nvPr/>
        </p:nvSpPr>
        <p:spPr>
          <a:xfrm>
            <a:off x="0" y="4237830"/>
            <a:ext cx="12192000" cy="1405468"/>
          </a:xfrm>
          <a:prstGeom prst="rect">
            <a:avLst/>
          </a:prstGeom>
          <a:solidFill>
            <a:srgbClr val="277E6E"/>
          </a:solidFill>
          <a:ln>
            <a:noFill/>
          </a:ln>
          <a:effectLst/>
        </p:spPr>
        <p:txBody>
          <a:bodyPr wrap="square" lIns="360000" tIns="0" rIns="0" bIns="0" anchor="ctr">
            <a:noAutofit/>
          </a:bodyPr>
          <a:lstStyle>
            <a:lvl1pPr marL="0" indent="0" algn="l" rtl="0" eaLnBrk="1" fontAlgn="base" hangingPunct="1">
              <a:spcBef>
                <a:spcPct val="20000"/>
              </a:spcBef>
              <a:spcAft>
                <a:spcPct val="0"/>
              </a:spcAft>
              <a:buFont typeface="Arial" pitchFamily="34" charset="0"/>
              <a:buNone/>
              <a:defRPr sz="1200" kern="1200">
                <a:solidFill>
                  <a:schemeClr val="tx1"/>
                </a:solidFill>
                <a:latin typeface="Trebuchet MS"/>
                <a:ea typeface="ＭＳ Ｐゴシック" charset="0"/>
                <a:cs typeface="Trebuchet MS"/>
              </a:defRPr>
            </a:lvl1pPr>
            <a:lvl2pPr marL="742950" indent="-285750" algn="l" rtl="0" eaLnBrk="1" fontAlgn="base" hangingPunct="1">
              <a:spcBef>
                <a:spcPct val="20000"/>
              </a:spcBef>
              <a:spcAft>
                <a:spcPct val="0"/>
              </a:spcAft>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rtl="0" eaLnBrk="1" fontAlgn="base" hangingPunct="1">
              <a:spcBef>
                <a:spcPct val="20000"/>
              </a:spcBef>
              <a:spcAft>
                <a:spcPct val="0"/>
              </a:spcAft>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rtl="0" eaLnBrk="1" fontAlgn="base" hangingPunct="1">
              <a:spcBef>
                <a:spcPct val="20000"/>
              </a:spcBef>
              <a:spcAft>
                <a:spcPct val="0"/>
              </a:spcAft>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rtl="0" eaLnBrk="1" fontAlgn="base" hangingPunct="1">
              <a:spcBef>
                <a:spcPct val="20000"/>
              </a:spcBef>
              <a:spcAft>
                <a:spcPct val="0"/>
              </a:spcAft>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ts val="0"/>
              </a:spcBef>
              <a:spcAft>
                <a:spcPts val="800"/>
              </a:spcAft>
              <a:buClrTx/>
              <a:buSzTx/>
              <a:buFont typeface="Arial" pitchFamily="34" charset="0"/>
              <a:buNone/>
              <a:tabLst/>
              <a:defRPr/>
            </a:pPr>
            <a:r>
              <a:rPr kumimoji="0" lang="en-US" sz="1800" b="1" i="0" u="none" strike="noStrike" kern="1200" cap="none" spc="0" normalizeH="0" baseline="0" noProof="0">
                <a:ln>
                  <a:noFill/>
                </a:ln>
                <a:solidFill>
                  <a:prstClr val="white"/>
                </a:solidFill>
                <a:effectLst/>
                <a:uLnTx/>
                <a:uFillTx/>
                <a:latin typeface="DM Sans"/>
                <a:ea typeface="ＭＳ Ｐゴシック" charset="0"/>
                <a:cs typeface="+mn-cs"/>
              </a:rPr>
              <a:t>Lab-grown</a:t>
            </a:r>
            <a:r>
              <a:rPr kumimoji="0" lang="en-US" sz="1800" b="0" i="0" u="none" strike="noStrike" kern="1200" cap="none" spc="0" normalizeH="0" baseline="0" noProof="0">
                <a:ln>
                  <a:noFill/>
                </a:ln>
                <a:solidFill>
                  <a:prstClr val="white"/>
                </a:solidFill>
                <a:effectLst/>
                <a:uLnTx/>
                <a:uFillTx/>
                <a:latin typeface="DM Sans"/>
                <a:ea typeface="ＭＳ Ｐゴシック" charset="0"/>
                <a:cs typeface="+mn-cs"/>
              </a:rPr>
              <a:t> is the </a:t>
            </a:r>
            <a:r>
              <a:rPr kumimoji="0" lang="en-US" sz="1800" b="1" i="0" u="none" strike="noStrike" kern="1200" cap="none" spc="0" normalizeH="0" baseline="0" noProof="0">
                <a:ln>
                  <a:noFill/>
                </a:ln>
                <a:solidFill>
                  <a:prstClr val="white"/>
                </a:solidFill>
                <a:effectLst/>
                <a:uLnTx/>
                <a:uFillTx/>
                <a:latin typeface="DM Sans"/>
                <a:ea typeface="ＭＳ Ｐゴシック" charset="0"/>
                <a:cs typeface="+mn-cs"/>
              </a:rPr>
              <a:t>next-natural </a:t>
            </a:r>
            <a:r>
              <a:rPr kumimoji="0" lang="en-US" sz="1800" b="0" i="0" u="none" strike="noStrike" kern="1200" cap="none" spc="0" normalizeH="0" baseline="0" noProof="0">
                <a:ln>
                  <a:noFill/>
                </a:ln>
                <a:solidFill>
                  <a:prstClr val="white"/>
                </a:solidFill>
                <a:effectLst/>
                <a:uLnTx/>
                <a:uFillTx/>
                <a:latin typeface="DM Sans"/>
                <a:ea typeface="ＭＳ Ｐゴシック" charset="0"/>
                <a:cs typeface="+mn-cs"/>
              </a:rPr>
              <a:t>in sustainability</a:t>
            </a:r>
          </a:p>
          <a:p>
            <a:pPr marL="0" marR="0" lvl="0" indent="0" algn="l" defTabSz="914400" rtl="0" eaLnBrk="1" fontAlgn="base" latinLnBrk="0" hangingPunct="1">
              <a:lnSpc>
                <a:spcPct val="100000"/>
              </a:lnSpc>
              <a:spcBef>
                <a:spcPts val="0"/>
              </a:spcBef>
              <a:spcAft>
                <a:spcPts val="800"/>
              </a:spcAft>
              <a:buClrTx/>
              <a:buSzTx/>
              <a:buFont typeface="Arial" pitchFamily="34" charset="0"/>
              <a:buNone/>
              <a:tabLst/>
              <a:defRPr/>
            </a:pPr>
            <a:r>
              <a:rPr kumimoji="0" lang="en-US" sz="1800" b="1" i="0" u="none" strike="noStrike" kern="1200" cap="none" spc="0" normalizeH="0" baseline="0" noProof="0">
                <a:ln>
                  <a:noFill/>
                </a:ln>
                <a:solidFill>
                  <a:prstClr val="white"/>
                </a:solidFill>
                <a:effectLst/>
                <a:uLnTx/>
                <a:uFillTx/>
                <a:latin typeface="DM Sans"/>
                <a:ea typeface="Fira Sans" panose="020B0503050000020004" pitchFamily="34" charset="0"/>
              </a:rPr>
              <a:t>Algae </a:t>
            </a:r>
            <a:r>
              <a:rPr kumimoji="0" lang="en-US" sz="1800" b="0" i="0" u="none" strike="noStrike" kern="1200" cap="none" spc="0" normalizeH="0" baseline="0" noProof="0">
                <a:ln>
                  <a:noFill/>
                </a:ln>
                <a:solidFill>
                  <a:prstClr val="white"/>
                </a:solidFill>
                <a:effectLst/>
                <a:uLnTx/>
                <a:uFillTx/>
                <a:latin typeface="DM Sans"/>
                <a:ea typeface="Fira Sans" panose="020B0503050000020004" pitchFamily="34" charset="0"/>
              </a:rPr>
              <a:t>can be lab-grown, the key to true sustainability as we reassess our relationship with oceans and planet. </a:t>
            </a:r>
          </a:p>
          <a:p>
            <a:pPr marL="0" marR="0" lvl="0" indent="0" algn="l" defTabSz="914400" rtl="0" eaLnBrk="1" fontAlgn="base" latinLnBrk="0" hangingPunct="1">
              <a:lnSpc>
                <a:spcPct val="100000"/>
              </a:lnSpc>
              <a:spcBef>
                <a:spcPts val="0"/>
              </a:spcBef>
              <a:spcAft>
                <a:spcPts val="800"/>
              </a:spcAft>
              <a:buClrTx/>
              <a:buSzTx/>
              <a:buFont typeface="Arial" pitchFamily="34" charset="0"/>
              <a:buNone/>
              <a:tabLst/>
              <a:defRPr/>
            </a:pPr>
            <a:r>
              <a:rPr kumimoji="0" lang="en-US" sz="1800" b="1" i="0" u="none" strike="noStrike" kern="1200" cap="none" spc="0" normalizeH="0" baseline="0" noProof="0">
                <a:ln>
                  <a:noFill/>
                </a:ln>
                <a:solidFill>
                  <a:prstClr val="white"/>
                </a:solidFill>
                <a:effectLst/>
                <a:uLnTx/>
                <a:uFillTx/>
                <a:latin typeface="DM Sans"/>
                <a:ea typeface="Fira Sans" panose="020B0503050000020004" pitchFamily="34" charset="0"/>
              </a:rPr>
              <a:t>Consumers </a:t>
            </a:r>
            <a:r>
              <a:rPr kumimoji="0" lang="en-US" sz="1800" b="0" i="0" u="none" strike="noStrike" kern="1200" cap="none" spc="0" normalizeH="0" baseline="0" noProof="0">
                <a:ln>
                  <a:noFill/>
                </a:ln>
                <a:solidFill>
                  <a:prstClr val="white"/>
                </a:solidFill>
                <a:effectLst/>
                <a:uLnTx/>
                <a:uFillTx/>
                <a:latin typeface="DM Sans"/>
                <a:ea typeface="Fira Sans" panose="020B0503050000020004" pitchFamily="34" charset="0"/>
              </a:rPr>
              <a:t>will be accepting of lab-grown alternatives, perceived as natural and sustainable.</a:t>
            </a:r>
          </a:p>
        </p:txBody>
      </p:sp>
      <p:sp>
        <p:nvSpPr>
          <p:cNvPr id="10" name="stat_follow_on1" descr="stat_follow_on1">
            <a:extLst>
              <a:ext uri="{FF2B5EF4-FFF2-40B4-BE49-F238E27FC236}">
                <a16:creationId xmlns:a16="http://schemas.microsoft.com/office/drawing/2014/main" id="{3F61405B-BD5C-441B-997A-F38ADAE6F05B}"/>
              </a:ext>
            </a:extLst>
          </p:cNvPr>
          <p:cNvSpPr txBox="1">
            <a:spLocks/>
          </p:cNvSpPr>
          <p:nvPr/>
        </p:nvSpPr>
        <p:spPr>
          <a:xfrm>
            <a:off x="2012979" y="2318627"/>
            <a:ext cx="2033173" cy="1111202"/>
          </a:xfrm>
          <a:prstGeom prst="rect">
            <a:avLst/>
          </a:prstGeom>
        </p:spPr>
        <p:txBody>
          <a:bodyPr lIns="0" tIns="0" rIns="0" bIns="0">
            <a:spAutoFit/>
          </a:bodyPr>
          <a:lstStyle>
            <a:lvl1pPr marL="0" indent="0" algn="ctr" defTabSz="914400" rtl="0" eaLnBrk="1" latinLnBrk="0" hangingPunct="1">
              <a:lnSpc>
                <a:spcPct val="90000"/>
              </a:lnSpc>
              <a:spcBef>
                <a:spcPts val="1000"/>
              </a:spcBef>
              <a:buFont typeface="Arial" panose="020B0604020202020204" pitchFamily="34" charset="0"/>
              <a:buNone/>
              <a:defRPr sz="1100" kern="1200" baseline="0">
                <a:solidFill>
                  <a:srgbClr val="7F7F7F"/>
                </a:solidFill>
                <a:latin typeface="Trebuchet MS"/>
                <a:ea typeface="+mn-ea"/>
                <a:cs typeface="Trebuchet M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00" b="0" i="0" u="none" strike="noStrike" kern="1200" cap="none" spc="0" normalizeH="0" baseline="0" noProof="0">
                <a:ln>
                  <a:noFill/>
                </a:ln>
                <a:solidFill>
                  <a:prstClr val="black"/>
                </a:solidFill>
                <a:effectLst/>
                <a:uLnTx/>
                <a:uFillTx/>
                <a:latin typeface="DM Sans"/>
                <a:ea typeface="Fira Sans" panose="020B0503050000020004" pitchFamily="34" charset="0"/>
                <a:cs typeface="Arial" pitchFamily="34" charset="0"/>
              </a:rPr>
              <a:t>of facial skincare users say it is important for their products to </a:t>
            </a:r>
            <a:r>
              <a:rPr kumimoji="0" lang="en-US" sz="1600" b="0" i="0" u="none" strike="noStrike" kern="1200" cap="none" spc="0" normalizeH="0" baseline="0" noProof="0">
                <a:ln>
                  <a:noFill/>
                </a:ln>
                <a:solidFill>
                  <a:prstClr val="black"/>
                </a:solidFill>
                <a:effectLst/>
                <a:uLnTx/>
                <a:uFillTx/>
                <a:latin typeface="DM Sans"/>
                <a:ea typeface="Fira Sans" panose="020B0503050000020004" pitchFamily="34" charset="0"/>
                <a:cs typeface="Arial" pitchFamily="34" charset="0"/>
                <a:hlinkClick r:id="rId3">
                  <a:extLst>
                    <a:ext uri="{A12FA001-AC4F-418D-AE19-62706E023703}">
                      <ahyp:hlinkClr xmlns:ahyp="http://schemas.microsoft.com/office/drawing/2018/hyperlinkcolor" val="tx"/>
                    </a:ext>
                  </a:extLst>
                </a:hlinkClick>
              </a:rPr>
              <a:t>﻿</a:t>
            </a:r>
            <a:r>
              <a:rPr kumimoji="0" lang="en-US" sz="1600" b="0" i="0" u="none" strike="noStrike" kern="1200" cap="none" spc="0" normalizeH="0" baseline="0" noProof="0">
                <a:ln>
                  <a:noFill/>
                </a:ln>
                <a:solidFill>
                  <a:prstClr val="black"/>
                </a:solidFill>
                <a:effectLst/>
                <a:uLnTx/>
                <a:uFillTx/>
                <a:latin typeface="DM Sans"/>
                <a:ea typeface="Fira Sans" panose="020B0503050000020004" pitchFamily="34" charset="0"/>
                <a:cs typeface="Arial" pitchFamily="34" charset="0"/>
              </a:rPr>
              <a:t>contain natural ingredients</a:t>
            </a:r>
            <a:endParaRPr kumimoji="0" lang="en-US" sz="1600" b="0" i="0" u="none" strike="noStrike" kern="1200" cap="none" spc="0" normalizeH="0" baseline="0" noProof="0">
              <a:ln>
                <a:noFill/>
              </a:ln>
              <a:solidFill>
                <a:prstClr val="black"/>
              </a:solidFill>
              <a:effectLst/>
              <a:uLnTx/>
              <a:uFillTx/>
              <a:latin typeface="DM Sans"/>
              <a:ea typeface="Fira Sans" panose="020B0503050000020004" pitchFamily="34" charset="0"/>
              <a:cs typeface="Arial" pitchFamily="34" charset="0"/>
              <a:hlinkClick r:id="rId3">
                <a:extLst>
                  <a:ext uri="{A12FA001-AC4F-418D-AE19-62706E023703}">
                    <ahyp:hlinkClr xmlns:ahyp="http://schemas.microsoft.com/office/drawing/2018/hyperlinkcolor" val="tx"/>
                  </a:ext>
                </a:extLst>
              </a:hlinkClick>
            </a:endParaRPr>
          </a:p>
        </p:txBody>
      </p:sp>
      <p:sp>
        <p:nvSpPr>
          <p:cNvPr id="17" name="stat_title1" descr="stat_title1">
            <a:extLst>
              <a:ext uri="{FF2B5EF4-FFF2-40B4-BE49-F238E27FC236}">
                <a16:creationId xmlns:a16="http://schemas.microsoft.com/office/drawing/2014/main" id="{46899B2D-0AC4-4B8C-A158-85D034BC805B}"/>
              </a:ext>
            </a:extLst>
          </p:cNvPr>
          <p:cNvSpPr txBox="1">
            <a:spLocks/>
          </p:cNvSpPr>
          <p:nvPr/>
        </p:nvSpPr>
        <p:spPr>
          <a:xfrm>
            <a:off x="302399" y="1611795"/>
            <a:ext cx="1710579" cy="281039"/>
          </a:xfrm>
          <a:prstGeom prst="rect">
            <a:avLst/>
          </a:prstGeom>
          <a:effectLst/>
        </p:spPr>
        <p:txBody>
          <a:bodyPr lIns="0" tIns="0" rIns="0" bIns="0" anchor="t">
            <a:spAutoFit/>
          </a:bodyPr>
          <a:lstStyle>
            <a:lvl1pPr marL="0" indent="0" algn="ctr" defTabSz="914400" rtl="0" eaLnBrk="1" latinLnBrk="0" hangingPunct="1">
              <a:lnSpc>
                <a:spcPct val="90000"/>
              </a:lnSpc>
              <a:spcBef>
                <a:spcPts val="1000"/>
              </a:spcBef>
              <a:spcAft>
                <a:spcPts val="0"/>
              </a:spcAft>
              <a:buFont typeface="Arial" panose="020B0604020202020204" pitchFamily="34" charset="0"/>
              <a:buNone/>
              <a:defRPr sz="1100" b="0" i="1" kern="1200" cap="all" baseline="0">
                <a:solidFill>
                  <a:srgbClr val="7F7F7F"/>
                </a:solidFill>
                <a:latin typeface="Trebuchet MS"/>
                <a:ea typeface="+mn-ea"/>
                <a:cs typeface="Trebuchet MS"/>
              </a:defRPr>
            </a:lvl1pPr>
            <a:lvl2pPr marL="0" indent="0" algn="l" defTabSz="914400" rtl="0" eaLnBrk="1" latinLnBrk="0" hangingPunct="1">
              <a:lnSpc>
                <a:spcPct val="90000"/>
              </a:lnSpc>
              <a:spcBef>
                <a:spcPts val="500"/>
              </a:spcBef>
              <a:spcAft>
                <a:spcPts val="0"/>
              </a:spcAft>
              <a:buFont typeface="Arial" panose="020B0604020202020204" pitchFamily="34" charset="0"/>
              <a:buNone/>
              <a:defRPr sz="2400" kern="1200">
                <a:solidFill>
                  <a:schemeClr val="tx1"/>
                </a:solidFill>
                <a:latin typeface="+mn-lt"/>
                <a:ea typeface="+mn-ea"/>
                <a:cs typeface="+mn-cs"/>
              </a:defRPr>
            </a:lvl2pPr>
            <a:lvl3pPr marL="0" indent="0" algn="l" defTabSz="914400" rtl="0" eaLnBrk="1" latinLnBrk="0" hangingPunct="1">
              <a:lnSpc>
                <a:spcPct val="90000"/>
              </a:lnSpc>
              <a:spcBef>
                <a:spcPts val="500"/>
              </a:spcBef>
              <a:spcAft>
                <a:spcPts val="0"/>
              </a:spcAft>
              <a:buFont typeface="Arial" panose="020B0604020202020204" pitchFamily="34" charset="0"/>
              <a:buNone/>
              <a:defRPr sz="2000" kern="1200">
                <a:solidFill>
                  <a:schemeClr val="tx1"/>
                </a:solidFill>
                <a:latin typeface="+mn-lt"/>
                <a:ea typeface="+mn-ea"/>
                <a:cs typeface="+mn-cs"/>
              </a:defRPr>
            </a:lvl3pPr>
            <a:lvl4pPr marL="0" indent="0" algn="l" defTabSz="914400" rtl="0" eaLnBrk="1" latinLnBrk="0" hangingPunct="1">
              <a:lnSpc>
                <a:spcPct val="90000"/>
              </a:lnSpc>
              <a:spcBef>
                <a:spcPts val="500"/>
              </a:spcBef>
              <a:spcAft>
                <a:spcPts val="0"/>
              </a:spcAft>
              <a:buFont typeface="Arial" panose="020B0604020202020204" pitchFamily="34" charset="0"/>
              <a:buNone/>
              <a:defRPr sz="1800" kern="1200">
                <a:solidFill>
                  <a:schemeClr val="tx1"/>
                </a:solidFill>
                <a:latin typeface="+mn-lt"/>
                <a:ea typeface="+mn-ea"/>
                <a:cs typeface="+mn-cs"/>
              </a:defRPr>
            </a:lvl4pPr>
            <a:lvl5pPr marL="0" indent="0" algn="l" defTabSz="914400" rtl="0" eaLnBrk="1" latinLnBrk="0" hangingPunct="1">
              <a:lnSpc>
                <a:spcPct val="90000"/>
              </a:lnSpc>
              <a:spcBef>
                <a:spcPts val="500"/>
              </a:spcBef>
              <a:spcAft>
                <a:spcPts val="0"/>
              </a:spcAft>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1" i="0" u="none" strike="noStrike" kern="1200" cap="none" spc="0" normalizeH="0" baseline="0" noProof="0">
                <a:ln>
                  <a:noFill/>
                </a:ln>
                <a:solidFill>
                  <a:prstClr val="black"/>
                </a:solidFill>
                <a:effectLst/>
                <a:uLnTx/>
                <a:uFillTx/>
                <a:latin typeface="DM Sans"/>
                <a:ea typeface="Fira Sans" panose="020B0503050000020004" pitchFamily="34" charset="0"/>
                <a:cs typeface="Arial" pitchFamily="34" charset="0"/>
              </a:rPr>
              <a:t>In the US</a:t>
            </a:r>
          </a:p>
        </p:txBody>
      </p:sp>
      <p:sp>
        <p:nvSpPr>
          <p:cNvPr id="15" name="stat_follow_on3" descr="stat_follow_on3">
            <a:extLst>
              <a:ext uri="{FF2B5EF4-FFF2-40B4-BE49-F238E27FC236}">
                <a16:creationId xmlns:a16="http://schemas.microsoft.com/office/drawing/2014/main" id="{7DEB6E2A-C871-4C3D-9E7F-26C7C89DD006}"/>
              </a:ext>
            </a:extLst>
          </p:cNvPr>
          <p:cNvSpPr txBox="1">
            <a:spLocks/>
          </p:cNvSpPr>
          <p:nvPr/>
        </p:nvSpPr>
        <p:spPr>
          <a:xfrm>
            <a:off x="10179021" y="2318627"/>
            <a:ext cx="1817321" cy="1554400"/>
          </a:xfrm>
          <a:prstGeom prst="rect">
            <a:avLst/>
          </a:prstGeom>
        </p:spPr>
        <p:txBody>
          <a:bodyPr wrap="square" lIns="0" tIns="0" rIns="0" bIns="0">
            <a:spAutoFit/>
          </a:bodyPr>
          <a:lstStyle>
            <a:lvl1pPr marL="0" indent="0" algn="ctr" defTabSz="914400" rtl="0" eaLnBrk="1" latinLnBrk="0" hangingPunct="1">
              <a:lnSpc>
                <a:spcPct val="90000"/>
              </a:lnSpc>
              <a:spcBef>
                <a:spcPts val="1000"/>
              </a:spcBef>
              <a:buFont typeface="Arial" panose="020B0604020202020204" pitchFamily="34" charset="0"/>
              <a:buNone/>
              <a:defRPr sz="1100" kern="1200" baseline="0">
                <a:solidFill>
                  <a:srgbClr val="7F7F7F"/>
                </a:solidFill>
                <a:latin typeface="Trebuchet MS"/>
                <a:ea typeface="+mn-ea"/>
                <a:cs typeface="Trebuchet M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00" b="0" i="0" u="none" strike="noStrike" kern="1200" cap="none" spc="0" normalizeH="0" baseline="0" noProof="0">
                <a:ln>
                  <a:noFill/>
                </a:ln>
                <a:solidFill>
                  <a:prstClr val="black"/>
                </a:solidFill>
                <a:effectLst/>
                <a:uLnTx/>
                <a:uFillTx/>
                <a:latin typeface="DM Sans"/>
                <a:ea typeface="Fira Sans" panose="020B0503050000020004" pitchFamily="34" charset="0"/>
              </a:rPr>
              <a:t>of </a:t>
            </a:r>
            <a:r>
              <a:rPr kumimoji="0" lang="en-US" sz="1600" b="0" i="0" u="none" strike="noStrike" kern="1200" cap="none" spc="0" normalizeH="0" baseline="0" noProof="0">
                <a:ln>
                  <a:noFill/>
                </a:ln>
                <a:solidFill>
                  <a:prstClr val="black"/>
                </a:solidFill>
                <a:effectLst/>
                <a:uLnTx/>
                <a:uFillTx/>
                <a:latin typeface="DM Sans"/>
                <a:ea typeface="Fira Sans" panose="020B0503050000020004" pitchFamily="34" charset="0"/>
                <a:hlinkClick r:id="rId4">
                  <a:extLst>
                    <a:ext uri="{A12FA001-AC4F-418D-AE19-62706E023703}">
                      <ahyp:hlinkClr xmlns:ahyp="http://schemas.microsoft.com/office/drawing/2018/hyperlinkcolor" val="tx"/>
                    </a:ext>
                  </a:extLst>
                </a:hlinkClick>
              </a:rPr>
              <a:t>﻿adults</a:t>
            </a:r>
            <a:r>
              <a:rPr kumimoji="0" lang="en-US" sz="1600" b="0" i="0" u="none" strike="noStrike" kern="1200" cap="none" spc="0" normalizeH="0" baseline="0" noProof="0">
                <a:ln>
                  <a:noFill/>
                </a:ln>
                <a:solidFill>
                  <a:prstClr val="black"/>
                </a:solidFill>
                <a:effectLst/>
                <a:uLnTx/>
                <a:uFillTx/>
                <a:latin typeface="DM Sans"/>
                <a:ea typeface="Fira Sans" panose="020B0503050000020004" pitchFamily="34" charset="0"/>
              </a:rPr>
              <a:t> would be willing to buy BPC made exclusively with lab-grown ingredients if they are better for the planet</a:t>
            </a:r>
          </a:p>
        </p:txBody>
      </p:sp>
      <p:sp>
        <p:nvSpPr>
          <p:cNvPr id="19" name="stat_title3" descr="stat_title3">
            <a:extLst>
              <a:ext uri="{FF2B5EF4-FFF2-40B4-BE49-F238E27FC236}">
                <a16:creationId xmlns:a16="http://schemas.microsoft.com/office/drawing/2014/main" id="{ABEEB38E-E1F7-4D74-8043-95D9233E254B}"/>
              </a:ext>
            </a:extLst>
          </p:cNvPr>
          <p:cNvSpPr txBox="1">
            <a:spLocks/>
          </p:cNvSpPr>
          <p:nvPr/>
        </p:nvSpPr>
        <p:spPr>
          <a:xfrm>
            <a:off x="8847013" y="1634506"/>
            <a:ext cx="1817321" cy="281039"/>
          </a:xfrm>
          <a:prstGeom prst="rect">
            <a:avLst/>
          </a:prstGeom>
          <a:effectLst/>
        </p:spPr>
        <p:txBody>
          <a:bodyPr lIns="0" tIns="0" rIns="0" bIns="0" anchor="t">
            <a:spAutoFit/>
          </a:bodyPr>
          <a:lstStyle>
            <a:lvl1pPr marL="0" indent="0" algn="ctr" defTabSz="914400" rtl="0" eaLnBrk="1" latinLnBrk="0" hangingPunct="1">
              <a:lnSpc>
                <a:spcPct val="90000"/>
              </a:lnSpc>
              <a:spcBef>
                <a:spcPts val="1000"/>
              </a:spcBef>
              <a:buFont typeface="Arial" panose="020B0604020202020204" pitchFamily="34" charset="0"/>
              <a:buNone/>
              <a:defRPr sz="1100" kern="1200" cap="all" baseline="0">
                <a:solidFill>
                  <a:srgbClr val="7F7F7F"/>
                </a:solidFill>
                <a:latin typeface="Trebuchet MS"/>
                <a:ea typeface="+mn-ea"/>
                <a:cs typeface="Trebuchet M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1" i="0" u="none" strike="noStrike" kern="1200" cap="none" spc="0" normalizeH="0" baseline="0" noProof="0">
                <a:ln>
                  <a:noFill/>
                </a:ln>
                <a:solidFill>
                  <a:prstClr val="black"/>
                </a:solidFill>
                <a:effectLst/>
                <a:uLnTx/>
                <a:uFillTx/>
                <a:latin typeface="DM Sans"/>
                <a:ea typeface="Fira Sans" panose="020B0503050000020004" pitchFamily="34" charset="0"/>
              </a:rPr>
              <a:t>In Spain</a:t>
            </a:r>
          </a:p>
        </p:txBody>
      </p:sp>
      <p:sp>
        <p:nvSpPr>
          <p:cNvPr id="12" name="stat_follow_on3" descr="stat_follow_on3">
            <a:extLst>
              <a:ext uri="{FF2B5EF4-FFF2-40B4-BE49-F238E27FC236}">
                <a16:creationId xmlns:a16="http://schemas.microsoft.com/office/drawing/2014/main" id="{93959984-43F1-4DDE-87B7-1C3ED9C1C697}"/>
              </a:ext>
            </a:extLst>
          </p:cNvPr>
          <p:cNvSpPr txBox="1">
            <a:spLocks/>
          </p:cNvSpPr>
          <p:nvPr/>
        </p:nvSpPr>
        <p:spPr>
          <a:xfrm>
            <a:off x="6140617" y="2314557"/>
            <a:ext cx="1908749" cy="1111202"/>
          </a:xfrm>
          <a:prstGeom prst="rect">
            <a:avLst/>
          </a:prstGeom>
        </p:spPr>
        <p:txBody>
          <a:bodyPr lIns="0" tIns="0" rIns="0" bIns="0">
            <a:spAutoFit/>
          </a:bodyPr>
          <a:lstStyle>
            <a:lvl1pPr marL="0" indent="0" algn="ctr" defTabSz="914400" rtl="0" eaLnBrk="1" latinLnBrk="0" hangingPunct="1">
              <a:lnSpc>
                <a:spcPct val="90000"/>
              </a:lnSpc>
              <a:spcBef>
                <a:spcPts val="1000"/>
              </a:spcBef>
              <a:buFont typeface="Arial" panose="020B0604020202020204" pitchFamily="34" charset="0"/>
              <a:buNone/>
              <a:defRPr sz="1100" kern="1200" baseline="0">
                <a:solidFill>
                  <a:srgbClr val="7F7F7F"/>
                </a:solidFill>
                <a:latin typeface="Trebuchet MS"/>
                <a:ea typeface="+mn-ea"/>
                <a:cs typeface="Trebuchet M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00" b="0" i="0" u="none" strike="noStrike" kern="1200" cap="none" spc="0" normalizeH="0" baseline="0" noProof="0">
                <a:ln>
                  <a:noFill/>
                </a:ln>
                <a:solidFill>
                  <a:prstClr val="black"/>
                </a:solidFill>
                <a:effectLst/>
                <a:uLnTx/>
                <a:uFillTx/>
                <a:latin typeface="DM Sans"/>
                <a:ea typeface="Fira Sans" panose="020B0503050000020004" pitchFamily="34" charset="0"/>
                <a:cs typeface="Arial" pitchFamily="34" charset="0"/>
              </a:rPr>
              <a:t>of Gen Z beauty users always look for products that are environmentally friendly</a:t>
            </a:r>
            <a:endParaRPr kumimoji="0" lang="en-US" sz="1600" b="0" i="0" u="none" strike="noStrike" kern="1200" cap="none" spc="0" normalizeH="0" baseline="0" noProof="0">
              <a:ln>
                <a:noFill/>
              </a:ln>
              <a:solidFill>
                <a:prstClr val="black"/>
              </a:solidFill>
              <a:effectLst/>
              <a:uLnTx/>
              <a:uFillTx/>
              <a:latin typeface="DM Sans"/>
              <a:ea typeface="Fira Sans" panose="020B0503050000020004" pitchFamily="34" charset="0"/>
              <a:cs typeface="Arial" pitchFamily="34" charset="0"/>
              <a:hlinkClick r:id="rId5">
                <a:extLst>
                  <a:ext uri="{A12FA001-AC4F-418D-AE19-62706E023703}">
                    <ahyp:hlinkClr xmlns:ahyp="http://schemas.microsoft.com/office/drawing/2018/hyperlinkcolor" val="tx"/>
                  </a:ext>
                </a:extLst>
              </a:hlinkClick>
            </a:endParaRPr>
          </a:p>
        </p:txBody>
      </p:sp>
      <p:sp>
        <p:nvSpPr>
          <p:cNvPr id="18" name="stat_title3" descr="stat_title3">
            <a:extLst>
              <a:ext uri="{FF2B5EF4-FFF2-40B4-BE49-F238E27FC236}">
                <a16:creationId xmlns:a16="http://schemas.microsoft.com/office/drawing/2014/main" id="{634EF6F2-C26E-498C-A120-102935BC3F8D}"/>
              </a:ext>
            </a:extLst>
          </p:cNvPr>
          <p:cNvSpPr txBox="1">
            <a:spLocks/>
          </p:cNvSpPr>
          <p:nvPr/>
        </p:nvSpPr>
        <p:spPr>
          <a:xfrm>
            <a:off x="4719374" y="1634506"/>
            <a:ext cx="1421243" cy="281039"/>
          </a:xfrm>
          <a:prstGeom prst="rect">
            <a:avLst/>
          </a:prstGeom>
          <a:effectLst/>
        </p:spPr>
        <p:txBody>
          <a:bodyPr lIns="0" tIns="0" rIns="0" bIns="0" anchor="t">
            <a:spAutoFit/>
          </a:bodyPr>
          <a:lstStyle>
            <a:lvl1pPr marL="0" indent="0" algn="ctr" defTabSz="914400" rtl="0" eaLnBrk="1" latinLnBrk="0" hangingPunct="1">
              <a:lnSpc>
                <a:spcPct val="90000"/>
              </a:lnSpc>
              <a:spcBef>
                <a:spcPts val="1000"/>
              </a:spcBef>
              <a:buFont typeface="Arial" panose="020B0604020202020204" pitchFamily="34" charset="0"/>
              <a:buNone/>
              <a:defRPr sz="1100" kern="1200" cap="all" baseline="0">
                <a:solidFill>
                  <a:srgbClr val="7F7F7F"/>
                </a:solidFill>
                <a:latin typeface="Trebuchet MS"/>
                <a:ea typeface="+mn-ea"/>
                <a:cs typeface="Trebuchet M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1" i="0" u="none" strike="noStrike" kern="1200" cap="none" spc="0" normalizeH="0" baseline="0" noProof="0">
                <a:ln>
                  <a:noFill/>
                </a:ln>
                <a:solidFill>
                  <a:prstClr val="black"/>
                </a:solidFill>
                <a:effectLst/>
                <a:uLnTx/>
                <a:uFillTx/>
                <a:latin typeface="DM Sans"/>
                <a:ea typeface="Fira Sans" panose="020B0503050000020004" pitchFamily="34" charset="0"/>
                <a:cs typeface="Arial" pitchFamily="34" charset="0"/>
              </a:rPr>
              <a:t>In the UK</a:t>
            </a:r>
          </a:p>
        </p:txBody>
      </p:sp>
      <p:graphicFrame>
        <p:nvGraphicFramePr>
          <p:cNvPr id="57" name="Chart 56">
            <a:extLst>
              <a:ext uri="{FF2B5EF4-FFF2-40B4-BE49-F238E27FC236}">
                <a16:creationId xmlns:a16="http://schemas.microsoft.com/office/drawing/2014/main" id="{46D3F4D2-835A-4A0F-15BF-5DF751D647B1}"/>
              </a:ext>
            </a:extLst>
          </p:cNvPr>
          <p:cNvGraphicFramePr/>
          <p:nvPr>
            <p:extLst>
              <p:ext uri="{D42A27DB-BD31-4B8C-83A1-F6EECF244321}">
                <p14:modId xmlns:p14="http://schemas.microsoft.com/office/powerpoint/2010/main" val="1036500649"/>
              </p:ext>
            </p:extLst>
          </p:nvPr>
        </p:nvGraphicFramePr>
        <p:xfrm>
          <a:off x="-208511" y="2242115"/>
          <a:ext cx="2325646" cy="1467159"/>
        </p:xfrm>
        <a:graphic>
          <a:graphicData uri="http://schemas.openxmlformats.org/drawingml/2006/chart">
            <c:chart xmlns:c="http://schemas.openxmlformats.org/drawingml/2006/chart" xmlns:r="http://schemas.openxmlformats.org/officeDocument/2006/relationships" r:id="rId6"/>
          </a:graphicData>
        </a:graphic>
      </p:graphicFrame>
      <p:sp>
        <p:nvSpPr>
          <p:cNvPr id="58" name="TextBox 57">
            <a:extLst>
              <a:ext uri="{FF2B5EF4-FFF2-40B4-BE49-F238E27FC236}">
                <a16:creationId xmlns:a16="http://schemas.microsoft.com/office/drawing/2014/main" id="{714F03B0-FBE3-76BB-75DA-7DA193812357}"/>
              </a:ext>
            </a:extLst>
          </p:cNvPr>
          <p:cNvSpPr txBox="1"/>
          <p:nvPr/>
        </p:nvSpPr>
        <p:spPr>
          <a:xfrm>
            <a:off x="491483" y="2744862"/>
            <a:ext cx="925659"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prstClr val="black"/>
                </a:solidFill>
                <a:effectLst/>
                <a:uLnTx/>
                <a:uFillTx/>
                <a:latin typeface="DM Sans"/>
                <a:ea typeface="+mn-ea"/>
                <a:cs typeface="+mn-cs"/>
              </a:rPr>
              <a:t>41%</a:t>
            </a:r>
          </a:p>
        </p:txBody>
      </p:sp>
      <p:graphicFrame>
        <p:nvGraphicFramePr>
          <p:cNvPr id="59" name="Chart 58">
            <a:extLst>
              <a:ext uri="{FF2B5EF4-FFF2-40B4-BE49-F238E27FC236}">
                <a16:creationId xmlns:a16="http://schemas.microsoft.com/office/drawing/2014/main" id="{B1C6EA0F-E5C5-467A-B175-592803B1833B}"/>
              </a:ext>
            </a:extLst>
          </p:cNvPr>
          <p:cNvGraphicFramePr/>
          <p:nvPr>
            <p:extLst>
              <p:ext uri="{D42A27DB-BD31-4B8C-83A1-F6EECF244321}">
                <p14:modId xmlns:p14="http://schemas.microsoft.com/office/powerpoint/2010/main" val="2192037398"/>
              </p:ext>
            </p:extLst>
          </p:nvPr>
        </p:nvGraphicFramePr>
        <p:xfrm>
          <a:off x="4158340" y="2236328"/>
          <a:ext cx="2325646" cy="1467159"/>
        </p:xfrm>
        <a:graphic>
          <a:graphicData uri="http://schemas.openxmlformats.org/drawingml/2006/chart">
            <c:chart xmlns:c="http://schemas.openxmlformats.org/drawingml/2006/chart" xmlns:r="http://schemas.openxmlformats.org/officeDocument/2006/relationships" r:id="rId7"/>
          </a:graphicData>
        </a:graphic>
      </p:graphicFrame>
      <p:sp>
        <p:nvSpPr>
          <p:cNvPr id="60" name="TextBox 59">
            <a:extLst>
              <a:ext uri="{FF2B5EF4-FFF2-40B4-BE49-F238E27FC236}">
                <a16:creationId xmlns:a16="http://schemas.microsoft.com/office/drawing/2014/main" id="{D299DD9C-E1A4-A1D4-955C-7FFD0EEF5C57}"/>
              </a:ext>
            </a:extLst>
          </p:cNvPr>
          <p:cNvSpPr txBox="1"/>
          <p:nvPr/>
        </p:nvSpPr>
        <p:spPr>
          <a:xfrm>
            <a:off x="4858334" y="2739075"/>
            <a:ext cx="925659"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prstClr val="black"/>
                </a:solidFill>
                <a:effectLst/>
                <a:uLnTx/>
                <a:uFillTx/>
                <a:latin typeface="DM Sans"/>
                <a:ea typeface="+mn-ea"/>
                <a:cs typeface="+mn-cs"/>
              </a:rPr>
              <a:t>58%</a:t>
            </a:r>
          </a:p>
        </p:txBody>
      </p:sp>
      <p:graphicFrame>
        <p:nvGraphicFramePr>
          <p:cNvPr id="61" name="Chart 60">
            <a:extLst>
              <a:ext uri="{FF2B5EF4-FFF2-40B4-BE49-F238E27FC236}">
                <a16:creationId xmlns:a16="http://schemas.microsoft.com/office/drawing/2014/main" id="{F045A249-AC74-B21B-6C5D-92FBC0508271}"/>
              </a:ext>
            </a:extLst>
          </p:cNvPr>
          <p:cNvGraphicFramePr/>
          <p:nvPr>
            <p:extLst>
              <p:ext uri="{D42A27DB-BD31-4B8C-83A1-F6EECF244321}">
                <p14:modId xmlns:p14="http://schemas.microsoft.com/office/powerpoint/2010/main" val="3154953002"/>
              </p:ext>
            </p:extLst>
          </p:nvPr>
        </p:nvGraphicFramePr>
        <p:xfrm>
          <a:off x="8254590" y="2236328"/>
          <a:ext cx="2325646" cy="1467159"/>
        </p:xfrm>
        <a:graphic>
          <a:graphicData uri="http://schemas.openxmlformats.org/drawingml/2006/chart">
            <c:chart xmlns:c="http://schemas.openxmlformats.org/drawingml/2006/chart" xmlns:r="http://schemas.openxmlformats.org/officeDocument/2006/relationships" r:id="rId8"/>
          </a:graphicData>
        </a:graphic>
      </p:graphicFrame>
      <p:sp>
        <p:nvSpPr>
          <p:cNvPr id="62" name="TextBox 61">
            <a:extLst>
              <a:ext uri="{FF2B5EF4-FFF2-40B4-BE49-F238E27FC236}">
                <a16:creationId xmlns:a16="http://schemas.microsoft.com/office/drawing/2014/main" id="{B60478A2-DA03-974F-1EDF-44F0241867F7}"/>
              </a:ext>
            </a:extLst>
          </p:cNvPr>
          <p:cNvSpPr txBox="1"/>
          <p:nvPr/>
        </p:nvSpPr>
        <p:spPr>
          <a:xfrm>
            <a:off x="8954584" y="2739075"/>
            <a:ext cx="925659"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prstClr val="black"/>
                </a:solidFill>
                <a:effectLst/>
                <a:uLnTx/>
                <a:uFillTx/>
                <a:latin typeface="DM Sans"/>
                <a:ea typeface="+mn-ea"/>
                <a:cs typeface="+mn-cs"/>
              </a:rPr>
              <a:t>51%</a:t>
            </a:r>
          </a:p>
        </p:txBody>
      </p:sp>
    </p:spTree>
    <p:extLst>
      <p:ext uri="{BB962C8B-B14F-4D97-AF65-F5344CB8AC3E}">
        <p14:creationId xmlns:p14="http://schemas.microsoft.com/office/powerpoint/2010/main" val="11886136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84337"/>
        </a:solidFill>
        <a:effectLst/>
      </p:bgPr>
    </p:bg>
    <p:spTree>
      <p:nvGrpSpPr>
        <p:cNvPr id="1" name=""/>
        <p:cNvGrpSpPr/>
        <p:nvPr/>
      </p:nvGrpSpPr>
      <p:grpSpPr>
        <a:xfrm>
          <a:off x="0" y="0"/>
          <a:ext cx="0" cy="0"/>
          <a:chOff x="0" y="0"/>
          <a:chExt cx="0" cy="0"/>
        </a:xfrm>
      </p:grpSpPr>
      <p:sp>
        <p:nvSpPr>
          <p:cNvPr id="11" name="Slide Number Placeholder 10">
            <a:extLst>
              <a:ext uri="{FF2B5EF4-FFF2-40B4-BE49-F238E27FC236}">
                <a16:creationId xmlns:a16="http://schemas.microsoft.com/office/drawing/2014/main" id="{9EA4ADA9-B1A6-0208-7409-B211B8358BEC}"/>
              </a:ext>
            </a:extLst>
          </p:cNvPr>
          <p:cNvSpPr>
            <a:spLocks noGrp="1"/>
          </p:cNvSpPr>
          <p:nvPr>
            <p:ph type="sldNum" sz="quarter" idx="10"/>
          </p:nvPr>
        </p:nvSpPr>
        <p:spPr/>
        <p:txBody>
          <a:bodyPr/>
          <a:lstStyle/>
          <a:p>
            <a:fld id="{5BA3E189-2F3A-42E5-B572-3520703B6186}" type="slidenum">
              <a:rPr lang="en-GB" smtClean="0">
                <a:solidFill>
                  <a:schemeClr val="bg1"/>
                </a:solidFill>
              </a:rPr>
              <a:pPr/>
              <a:t>6</a:t>
            </a:fld>
            <a:endParaRPr lang="en-GB">
              <a:solidFill>
                <a:schemeClr val="bg1"/>
              </a:solidFill>
            </a:endParaRPr>
          </a:p>
        </p:txBody>
      </p:sp>
      <p:sp>
        <p:nvSpPr>
          <p:cNvPr id="17" name="Text Placeholder 16">
            <a:extLst>
              <a:ext uri="{FF2B5EF4-FFF2-40B4-BE49-F238E27FC236}">
                <a16:creationId xmlns:a16="http://schemas.microsoft.com/office/drawing/2014/main" id="{CBBC8E66-FEC6-276F-0177-6185B93648D7}"/>
              </a:ext>
            </a:extLst>
          </p:cNvPr>
          <p:cNvSpPr>
            <a:spLocks noGrp="1"/>
          </p:cNvSpPr>
          <p:nvPr>
            <p:ph type="body" sz="quarter" idx="13"/>
          </p:nvPr>
        </p:nvSpPr>
        <p:spPr/>
        <p:txBody>
          <a:bodyPr/>
          <a:lstStyle/>
          <a:p>
            <a:endParaRPr lang="en-US"/>
          </a:p>
        </p:txBody>
      </p:sp>
      <p:sp>
        <p:nvSpPr>
          <p:cNvPr id="38" name="Text Placeholder 37">
            <a:extLst>
              <a:ext uri="{FF2B5EF4-FFF2-40B4-BE49-F238E27FC236}">
                <a16:creationId xmlns:a16="http://schemas.microsoft.com/office/drawing/2014/main" id="{4A9EFAE8-3987-3E5E-B7FC-83A7A3C0EB1C}"/>
              </a:ext>
            </a:extLst>
          </p:cNvPr>
          <p:cNvSpPr>
            <a:spLocks noGrp="1"/>
          </p:cNvSpPr>
          <p:nvPr>
            <p:ph type="body" idx="11"/>
          </p:nvPr>
        </p:nvSpPr>
        <p:spPr/>
        <p:txBody>
          <a:bodyPr/>
          <a:lstStyle/>
          <a:p>
            <a:r>
              <a:rPr lang="en-US" b="0">
                <a:solidFill>
                  <a:schemeClr val="bg1"/>
                </a:solidFill>
              </a:rPr>
              <a:t>ID Card</a:t>
            </a:r>
          </a:p>
        </p:txBody>
      </p:sp>
      <p:sp>
        <p:nvSpPr>
          <p:cNvPr id="28" name="Title 27">
            <a:extLst>
              <a:ext uri="{FF2B5EF4-FFF2-40B4-BE49-F238E27FC236}">
                <a16:creationId xmlns:a16="http://schemas.microsoft.com/office/drawing/2014/main" id="{E837D927-CAF6-B393-4585-6456AEC16999}"/>
              </a:ext>
            </a:extLst>
          </p:cNvPr>
          <p:cNvSpPr>
            <a:spLocks noGrp="1"/>
          </p:cNvSpPr>
          <p:nvPr>
            <p:ph type="title"/>
          </p:nvPr>
        </p:nvSpPr>
        <p:spPr/>
        <p:txBody>
          <a:bodyPr>
            <a:noAutofit/>
          </a:bodyPr>
          <a:lstStyle/>
          <a:p>
            <a:r>
              <a:rPr lang="en-US">
                <a:solidFill>
                  <a:schemeClr val="bg1"/>
                </a:solidFill>
                <a:ea typeface="+mn-ea"/>
                <a:cs typeface="+mn-cs"/>
              </a:rPr>
              <a:t>PEPHA</a:t>
            </a:r>
            <a:r>
              <a:rPr lang="en-US" b="0">
                <a:solidFill>
                  <a:schemeClr val="bg1"/>
                </a:solidFill>
                <a:ea typeface="+mn-ea"/>
                <a:cs typeface="+mn-cs"/>
              </a:rPr>
              <a:t>®</a:t>
            </a:r>
            <a:r>
              <a:rPr lang="en-US">
                <a:solidFill>
                  <a:schemeClr val="bg1"/>
                </a:solidFill>
                <a:ea typeface="+mn-ea"/>
                <a:cs typeface="+mn-cs"/>
              </a:rPr>
              <a:t>-CTIVE CB</a:t>
            </a:r>
          </a:p>
        </p:txBody>
      </p:sp>
      <p:grpSp>
        <p:nvGrpSpPr>
          <p:cNvPr id="48" name="Group 47">
            <a:extLst>
              <a:ext uri="{FF2B5EF4-FFF2-40B4-BE49-F238E27FC236}">
                <a16:creationId xmlns:a16="http://schemas.microsoft.com/office/drawing/2014/main" id="{4D823F3C-5F3F-53A2-59F3-59E82A42FBF0}"/>
              </a:ext>
            </a:extLst>
          </p:cNvPr>
          <p:cNvGrpSpPr/>
          <p:nvPr/>
        </p:nvGrpSpPr>
        <p:grpSpPr>
          <a:xfrm>
            <a:off x="289504" y="2203746"/>
            <a:ext cx="11600096" cy="1717854"/>
            <a:chOff x="0" y="2230424"/>
            <a:chExt cx="11889600" cy="1717854"/>
          </a:xfrm>
          <a:solidFill>
            <a:schemeClr val="bg2"/>
          </a:solidFill>
        </p:grpSpPr>
        <p:sp>
          <p:nvSpPr>
            <p:cNvPr id="49" name="Rectangle 48">
              <a:extLst>
                <a:ext uri="{FF2B5EF4-FFF2-40B4-BE49-F238E27FC236}">
                  <a16:creationId xmlns:a16="http://schemas.microsoft.com/office/drawing/2014/main" id="{A4D4DB38-D371-60CF-A69E-F939E2EF69FC}"/>
                </a:ext>
              </a:extLst>
            </p:cNvPr>
            <p:cNvSpPr/>
            <p:nvPr/>
          </p:nvSpPr>
          <p:spPr>
            <a:xfrm>
              <a:off x="0" y="2264394"/>
              <a:ext cx="11889600" cy="1148341"/>
            </a:xfrm>
            <a:prstGeom prst="rect">
              <a:avLst/>
            </a:prstGeom>
            <a:solidFill>
              <a:srgbClr val="C3E6E1"/>
            </a:solid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kern="0" spc="100">
                  <a:latin typeface="DM Sans Bold" pitchFamily="2" charset="0"/>
                </a:rPr>
                <a:t>TECHNOLOGY</a:t>
              </a:r>
              <a:r>
                <a:rPr kumimoji="0" lang="en-US" sz="1400" b="0" i="0" u="none" strike="noStrike" kern="0" cap="none" spc="100" normalizeH="0" baseline="0" noProof="0">
                  <a:ln>
                    <a:noFill/>
                  </a:ln>
                  <a:effectLst/>
                  <a:uLnTx/>
                  <a:uFillTx/>
                  <a:latin typeface="DM Sans Bold" pitchFamily="2" charset="0"/>
                  <a:ea typeface="+mn-ea"/>
                  <a:cs typeface="+mn-cs"/>
                </a:rPr>
                <a:t>:</a:t>
              </a:r>
            </a:p>
          </p:txBody>
        </p:sp>
        <p:sp>
          <p:nvSpPr>
            <p:cNvPr id="50" name="TextBox 49">
              <a:extLst>
                <a:ext uri="{FF2B5EF4-FFF2-40B4-BE49-F238E27FC236}">
                  <a16:creationId xmlns:a16="http://schemas.microsoft.com/office/drawing/2014/main" id="{C1104EB4-4252-A452-90EC-1AE6B98FD183}"/>
                </a:ext>
              </a:extLst>
            </p:cNvPr>
            <p:cNvSpPr txBox="1"/>
            <p:nvPr/>
          </p:nvSpPr>
          <p:spPr>
            <a:xfrm>
              <a:off x="2417306" y="2230424"/>
              <a:ext cx="9363333" cy="1717854"/>
            </a:xfrm>
            <a:prstGeom prst="rect">
              <a:avLst/>
            </a:prstGeom>
            <a:noFill/>
          </p:spPr>
          <p:txBody>
            <a:bodyPr wrap="square" lIns="0" tIns="90000" rIns="0" bIns="72000" rtlCol="0">
              <a:spAutoFit/>
            </a:bodyPr>
            <a:lstStyle/>
            <a:p>
              <a:pPr marL="285750" marR="0" lvl="0" indent="-285750" algn="l" defTabSz="914400" rtl="0" eaLnBrk="1" fontAlgn="auto" latinLnBrk="0" hangingPunct="1">
                <a:lnSpc>
                  <a:spcPct val="100000"/>
                </a:lnSpc>
                <a:spcBef>
                  <a:spcPts val="0"/>
                </a:spcBef>
                <a:spcAft>
                  <a:spcPts val="300"/>
                </a:spcAft>
                <a:buClr>
                  <a:srgbClr val="084337"/>
                </a:buClr>
                <a:buSzPct val="90000"/>
                <a:buFont typeface="Wingdings" panose="05000000000000000000" pitchFamily="2" charset="2"/>
                <a:buChar char="l"/>
                <a:tabLst/>
                <a:defRPr/>
              </a:pPr>
              <a:r>
                <a:rPr kumimoji="0" lang="en-GB" sz="1300" b="0" i="0" u="none" strike="noStrike" kern="1200" cap="none" spc="0" normalizeH="0" baseline="0" noProof="0">
                  <a:ln>
                    <a:noFill/>
                  </a:ln>
                  <a:effectLst/>
                  <a:uLnTx/>
                  <a:uFillTx/>
                  <a:latin typeface="DM Sans" pitchFamily="2" charset="0"/>
                  <a:ea typeface="Fira Sans Book" panose="020B0503050000020004" pitchFamily="34" charset="0"/>
                </a:rPr>
                <a:t>Sustainably farmed in photo-bioreactors, guaranteeing maximum quality (no risk of contamination, reproducibility of process, fully traceable). Cultivated in controlled conditions, optimally exposed to the right cellular stress: high salinity, high light intensity, nutrient deprivation, and extreme temperatures</a:t>
              </a:r>
            </a:p>
            <a:p>
              <a:pPr marL="285750" marR="0" lvl="0" indent="-285750" algn="l" defTabSz="914400" rtl="0" eaLnBrk="1" fontAlgn="auto" latinLnBrk="0" hangingPunct="1">
                <a:lnSpc>
                  <a:spcPct val="100000"/>
                </a:lnSpc>
                <a:spcBef>
                  <a:spcPts val="0"/>
                </a:spcBef>
                <a:spcAft>
                  <a:spcPts val="300"/>
                </a:spcAft>
                <a:buClr>
                  <a:srgbClr val="084337"/>
                </a:buClr>
                <a:buSzPct val="90000"/>
                <a:buFont typeface="Wingdings" panose="05000000000000000000" pitchFamily="2" charset="2"/>
                <a:buChar char="l"/>
                <a:tabLst/>
                <a:defRPr/>
              </a:pPr>
              <a:r>
                <a:rPr kumimoji="0" lang="en-GB" sz="1300" b="0" i="0" u="none" strike="noStrike" kern="1200" cap="none" spc="0" normalizeH="0" baseline="0" noProof="0">
                  <a:ln>
                    <a:noFill/>
                  </a:ln>
                  <a:effectLst/>
                  <a:uLnTx/>
                  <a:uFillTx/>
                  <a:latin typeface="DM Sans" pitchFamily="2" charset="0"/>
                  <a:ea typeface="Fira Sans Book" panose="020B0503050000020004" pitchFamily="34" charset="0"/>
                </a:rPr>
                <a:t>Derived from </a:t>
              </a:r>
              <a:r>
                <a:rPr kumimoji="0" lang="en-GB" sz="1300" b="0" i="0" u="none" strike="noStrike" kern="1200" cap="none" spc="0" normalizeH="0" baseline="0" noProof="0" err="1">
                  <a:ln>
                    <a:noFill/>
                  </a:ln>
                  <a:effectLst/>
                  <a:uLnTx/>
                  <a:uFillTx/>
                  <a:latin typeface="DM Sans" pitchFamily="2" charset="0"/>
                  <a:ea typeface="Fira Sans Book" panose="020B0503050000020004" pitchFamily="34" charset="0"/>
                </a:rPr>
                <a:t>Dunaliella</a:t>
              </a:r>
              <a:r>
                <a:rPr kumimoji="0" lang="en-GB" sz="1300" b="0" i="0" u="none" strike="noStrike" kern="1200" cap="none" spc="0" normalizeH="0" baseline="0" noProof="0">
                  <a:ln>
                    <a:noFill/>
                  </a:ln>
                  <a:effectLst/>
                  <a:uLnTx/>
                  <a:uFillTx/>
                  <a:latin typeface="DM Sans" pitchFamily="2" charset="0"/>
                  <a:ea typeface="Fira Sans Book" panose="020B0503050000020004" pitchFamily="34" charset="0"/>
                </a:rPr>
                <a:t> salina microalgae</a:t>
              </a:r>
            </a:p>
            <a:p>
              <a:pPr marL="285750" marR="0" lvl="0" indent="-285750" algn="l" defTabSz="914400" rtl="0" eaLnBrk="1" fontAlgn="auto" latinLnBrk="0" hangingPunct="1">
                <a:lnSpc>
                  <a:spcPct val="100000"/>
                </a:lnSpc>
                <a:spcBef>
                  <a:spcPts val="0"/>
                </a:spcBef>
                <a:spcAft>
                  <a:spcPts val="300"/>
                </a:spcAft>
                <a:buClr>
                  <a:srgbClr val="084337"/>
                </a:buClr>
                <a:buSzPct val="90000"/>
                <a:buFont typeface="Wingdings" panose="05000000000000000000" pitchFamily="2" charset="2"/>
                <a:buChar char="l"/>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rPr>
                <a:t>100% naturally-derived origin (ISO 16128)</a:t>
              </a:r>
            </a:p>
            <a:p>
              <a:pPr marL="285750" marR="0" lvl="0" indent="-285750" algn="l" defTabSz="914400" rtl="0" eaLnBrk="1" fontAlgn="auto" latinLnBrk="0" hangingPunct="1">
                <a:lnSpc>
                  <a:spcPct val="100000"/>
                </a:lnSpc>
                <a:spcBef>
                  <a:spcPts val="0"/>
                </a:spcBef>
                <a:spcAft>
                  <a:spcPts val="300"/>
                </a:spcAft>
                <a:buClr>
                  <a:srgbClr val="9D2835"/>
                </a:buClr>
                <a:buSzPct val="90000"/>
                <a:buFont typeface="Wingdings" panose="05000000000000000000" pitchFamily="2" charset="2"/>
                <a:buChar char="l"/>
                <a:tabLst/>
                <a:defRPr/>
              </a:pPr>
              <a:endParaRPr kumimoji="0" lang="en-GB" sz="1300" b="0" i="0" u="none" strike="noStrike" kern="1200" cap="none" spc="0" normalizeH="0" baseline="0" noProof="0">
                <a:ln>
                  <a:noFill/>
                </a:ln>
                <a:effectLst/>
                <a:uLnTx/>
                <a:uFillTx/>
                <a:latin typeface="DM Sans 14pt" pitchFamily="2" charset="0"/>
                <a:ea typeface="Fira Sans Book" panose="020B0503050000020004" pitchFamily="34" charset="0"/>
                <a:cs typeface="+mn-cs"/>
              </a:endParaRPr>
            </a:p>
            <a:p>
              <a:pPr marL="285750" marR="0" lvl="0" indent="-285750" algn="l" defTabSz="914400" rtl="0" eaLnBrk="1" fontAlgn="auto" latinLnBrk="0" hangingPunct="1">
                <a:lnSpc>
                  <a:spcPct val="100000"/>
                </a:lnSpc>
                <a:spcBef>
                  <a:spcPts val="0"/>
                </a:spcBef>
                <a:spcAft>
                  <a:spcPts val="300"/>
                </a:spcAft>
                <a:buClr>
                  <a:srgbClr val="9D2835"/>
                </a:buClr>
                <a:buSzPct val="90000"/>
                <a:buFont typeface="Wingdings" panose="05000000000000000000" pitchFamily="2" charset="2"/>
                <a:buChar char="l"/>
                <a:tabLst/>
                <a:defRPr/>
              </a:pPr>
              <a:endParaRPr kumimoji="0" lang="en-GB" sz="1300" b="0" i="0" u="none" strike="noStrike" kern="1200" cap="none" spc="0" normalizeH="0" baseline="0" noProof="0">
                <a:ln>
                  <a:noFill/>
                </a:ln>
                <a:effectLst/>
                <a:uLnTx/>
                <a:uFillTx/>
                <a:latin typeface="DM Sans 14pt" pitchFamily="2" charset="0"/>
                <a:ea typeface="Fira Sans Book" panose="020B0503050000020004" pitchFamily="34" charset="0"/>
                <a:cs typeface="+mn-cs"/>
              </a:endParaRPr>
            </a:p>
          </p:txBody>
        </p:sp>
      </p:grpSp>
      <p:grpSp>
        <p:nvGrpSpPr>
          <p:cNvPr id="54" name="Group 53">
            <a:extLst>
              <a:ext uri="{FF2B5EF4-FFF2-40B4-BE49-F238E27FC236}">
                <a16:creationId xmlns:a16="http://schemas.microsoft.com/office/drawing/2014/main" id="{2C7BF1B2-8A11-838B-E468-EB72B75F978B}"/>
              </a:ext>
            </a:extLst>
          </p:cNvPr>
          <p:cNvGrpSpPr/>
          <p:nvPr/>
        </p:nvGrpSpPr>
        <p:grpSpPr>
          <a:xfrm>
            <a:off x="290308" y="4087431"/>
            <a:ext cx="11600096" cy="926948"/>
            <a:chOff x="0" y="4154845"/>
            <a:chExt cx="11889600" cy="1115672"/>
          </a:xfrm>
          <a:solidFill>
            <a:srgbClr val="C3E6E1"/>
          </a:solidFill>
        </p:grpSpPr>
        <p:sp>
          <p:nvSpPr>
            <p:cNvPr id="55" name="Rectangle 54">
              <a:extLst>
                <a:ext uri="{FF2B5EF4-FFF2-40B4-BE49-F238E27FC236}">
                  <a16:creationId xmlns:a16="http://schemas.microsoft.com/office/drawing/2014/main" id="{7171883A-B39C-3CC0-7BB7-E00620DF26CE}"/>
                </a:ext>
              </a:extLst>
            </p:cNvPr>
            <p:cNvSpPr/>
            <p:nvPr/>
          </p:nvSpPr>
          <p:spPr>
            <a:xfrm>
              <a:off x="0" y="4154845"/>
              <a:ext cx="11889600" cy="1115672"/>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Benefits:</a:t>
              </a:r>
            </a:p>
          </p:txBody>
        </p:sp>
        <p:sp>
          <p:nvSpPr>
            <p:cNvPr id="57" name="TextBox 56">
              <a:extLst>
                <a:ext uri="{FF2B5EF4-FFF2-40B4-BE49-F238E27FC236}">
                  <a16:creationId xmlns:a16="http://schemas.microsoft.com/office/drawing/2014/main" id="{8C2EBC94-E144-149B-0528-1F8625C84124}"/>
                </a:ext>
              </a:extLst>
            </p:cNvPr>
            <p:cNvSpPr txBox="1"/>
            <p:nvPr/>
          </p:nvSpPr>
          <p:spPr>
            <a:xfrm>
              <a:off x="2369574" y="4160147"/>
              <a:ext cx="5039337" cy="1011852"/>
            </a:xfrm>
            <a:prstGeom prst="rect">
              <a:avLst/>
            </a:prstGeom>
            <a:grpFill/>
          </p:spPr>
          <p:txBody>
            <a:bodyPr wrap="square" lIns="0" tIns="90000" rIns="0" bIns="72000" rtlCol="0">
              <a:spAutoFit/>
            </a:bodyPr>
            <a:lstStyle/>
            <a:p>
              <a:pPr marL="285750" marR="0" lvl="0" indent="-285750" algn="l" defTabSz="914400" rtl="0" eaLnBrk="1" fontAlgn="auto" latinLnBrk="0" hangingPunct="1">
                <a:lnSpc>
                  <a:spcPct val="100000"/>
                </a:lnSpc>
                <a:spcBef>
                  <a:spcPts val="0"/>
                </a:spcBef>
                <a:spcAft>
                  <a:spcPts val="300"/>
                </a:spcAft>
                <a:buClr>
                  <a:srgbClr val="084337"/>
                </a:buClr>
                <a:buSzPct val="90000"/>
                <a:buFont typeface="Wingdings" panose="05000000000000000000" pitchFamily="2" charset="2"/>
                <a:buChar char="l"/>
                <a:tabLst/>
                <a:defRPr/>
              </a:pPr>
              <a:r>
                <a:rPr kumimoji="0" lang="en-US" sz="1300" b="0" i="0" u="none" strike="noStrike" kern="1200" cap="none" spc="0" normalizeH="0" baseline="0" noProof="0">
                  <a:ln>
                    <a:noFill/>
                  </a:ln>
                  <a:solidFill>
                    <a:prstClr val="black">
                      <a:lumMod val="75000"/>
                    </a:prstClr>
                  </a:solidFill>
                  <a:effectLst/>
                  <a:uLnTx/>
                  <a:uFillTx/>
                  <a:latin typeface="DM Sans"/>
                  <a:ea typeface="Fira Sans" panose="020B0503050000020004" pitchFamily="34" charset="0"/>
                  <a:cs typeface="+mn-cs"/>
                </a:rPr>
                <a:t>Protects the mitochondria against oxidative stress*</a:t>
              </a:r>
            </a:p>
            <a:p>
              <a:pPr marL="285750" marR="0" lvl="0" indent="-285750" algn="l" defTabSz="914400" rtl="0" eaLnBrk="1" fontAlgn="auto" latinLnBrk="0" hangingPunct="1">
                <a:lnSpc>
                  <a:spcPct val="100000"/>
                </a:lnSpc>
                <a:spcBef>
                  <a:spcPts val="0"/>
                </a:spcBef>
                <a:spcAft>
                  <a:spcPts val="300"/>
                </a:spcAft>
                <a:buClr>
                  <a:srgbClr val="084337"/>
                </a:buClr>
                <a:buSzPct val="90000"/>
                <a:buFont typeface="Wingdings" panose="05000000000000000000" pitchFamily="2" charset="2"/>
                <a:buChar char="l"/>
                <a:tabLst/>
                <a:defRPr/>
              </a:pPr>
              <a:r>
                <a:rPr kumimoji="0" lang="en-US" sz="1300" b="0" i="0" u="none" strike="noStrike" kern="1200" cap="none" spc="0" normalizeH="0" baseline="0" noProof="0">
                  <a:ln>
                    <a:noFill/>
                  </a:ln>
                  <a:solidFill>
                    <a:prstClr val="black">
                      <a:lumMod val="75000"/>
                    </a:prstClr>
                  </a:solidFill>
                  <a:effectLst/>
                  <a:uLnTx/>
                  <a:uFillTx/>
                  <a:latin typeface="DM Sans"/>
                  <a:ea typeface="Fira Sans" panose="020B0503050000020004" pitchFamily="34" charset="0"/>
                  <a:cs typeface="+mn-cs"/>
                </a:rPr>
                <a:t>Increases the energy content in keratinocytes*</a:t>
              </a:r>
            </a:p>
            <a:p>
              <a:pPr marL="285750" marR="0" lvl="0" indent="-285750" algn="l" defTabSz="914400" rtl="0" eaLnBrk="1" fontAlgn="auto" latinLnBrk="0" hangingPunct="1">
                <a:lnSpc>
                  <a:spcPct val="100000"/>
                </a:lnSpc>
                <a:spcBef>
                  <a:spcPts val="0"/>
                </a:spcBef>
                <a:spcAft>
                  <a:spcPts val="300"/>
                </a:spcAft>
                <a:buClr>
                  <a:srgbClr val="084337"/>
                </a:buClr>
                <a:buSzPct val="90000"/>
                <a:buFont typeface="Wingdings" panose="05000000000000000000" pitchFamily="2" charset="2"/>
                <a:buChar char="l"/>
                <a:tabLst/>
                <a:defRPr/>
              </a:pPr>
              <a:r>
                <a:rPr kumimoji="0" lang="en-US" sz="1300" b="0" i="0" u="none" strike="noStrike" kern="1200" cap="none" spc="0" normalizeH="0" baseline="0" noProof="0">
                  <a:ln>
                    <a:noFill/>
                  </a:ln>
                  <a:solidFill>
                    <a:prstClr val="black">
                      <a:lumMod val="75000"/>
                    </a:prstClr>
                  </a:solidFill>
                  <a:effectLst/>
                  <a:uLnTx/>
                  <a:uFillTx/>
                  <a:latin typeface="DM Sans"/>
                  <a:ea typeface="Fira Sans" panose="020B0503050000020004" pitchFamily="34" charset="0"/>
                  <a:cs typeface="+mn-cs"/>
                </a:rPr>
                <a:t>Stimulates fibroblasts’ proliferation</a:t>
              </a:r>
              <a:r>
                <a:rPr kumimoji="0" lang="en-US" sz="1300" b="0" i="0" u="none" strike="noStrike" kern="1200" cap="none" spc="0" normalizeH="0" baseline="0" noProof="0">
                  <a:ln>
                    <a:noFill/>
                  </a:ln>
                  <a:effectLst/>
                  <a:uLnTx/>
                  <a:uFillTx/>
                  <a:latin typeface="DM Sans 14pt" pitchFamily="2" charset="0"/>
                  <a:ea typeface="Fira Sans Book" panose="020B0503050000020004" pitchFamily="34" charset="0"/>
                  <a:cs typeface="+mn-cs"/>
                </a:rPr>
                <a:t>*</a:t>
              </a:r>
            </a:p>
          </p:txBody>
        </p:sp>
      </p:grpSp>
      <p:sp>
        <p:nvSpPr>
          <p:cNvPr id="59" name="Rectangle 58">
            <a:extLst>
              <a:ext uri="{FF2B5EF4-FFF2-40B4-BE49-F238E27FC236}">
                <a16:creationId xmlns:a16="http://schemas.microsoft.com/office/drawing/2014/main" id="{E6D535CE-5DB7-1A50-4492-712D99B903A8}"/>
              </a:ext>
            </a:extLst>
          </p:cNvPr>
          <p:cNvSpPr/>
          <p:nvPr/>
        </p:nvSpPr>
        <p:spPr>
          <a:xfrm>
            <a:off x="289446" y="5047838"/>
            <a:ext cx="11597813" cy="867912"/>
          </a:xfrm>
          <a:prstGeom prst="rect">
            <a:avLst/>
          </a:prstGeom>
          <a:solidFill>
            <a:srgbClr val="C3E6E1"/>
          </a:solid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Registration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certification</a:t>
            </a:r>
            <a:endParaRPr kumimoji="0" lang="en-US" sz="1400" b="0" i="0" u="none" strike="noStrike" kern="0" cap="none" spc="0" normalizeH="0" baseline="0" noProof="0">
              <a:ln>
                <a:noFill/>
              </a:ln>
              <a:effectLst/>
              <a:uLnTx/>
              <a:uFillTx/>
              <a:latin typeface="DM Sans" pitchFamily="2" charset="0"/>
              <a:ea typeface="+mn-ea"/>
              <a:cs typeface="+mn-cs"/>
            </a:endParaRPr>
          </a:p>
        </p:txBody>
      </p:sp>
      <p:grpSp>
        <p:nvGrpSpPr>
          <p:cNvPr id="69" name="Group 68">
            <a:extLst>
              <a:ext uri="{FF2B5EF4-FFF2-40B4-BE49-F238E27FC236}">
                <a16:creationId xmlns:a16="http://schemas.microsoft.com/office/drawing/2014/main" id="{958A8BB9-D1BF-EE77-829F-9B8163288C30}"/>
              </a:ext>
            </a:extLst>
          </p:cNvPr>
          <p:cNvGrpSpPr/>
          <p:nvPr/>
        </p:nvGrpSpPr>
        <p:grpSpPr>
          <a:xfrm>
            <a:off x="302398" y="1570040"/>
            <a:ext cx="11593287" cy="632052"/>
            <a:chOff x="-25599" y="2558933"/>
            <a:chExt cx="11889600" cy="385200"/>
          </a:xfrm>
          <a:solidFill>
            <a:srgbClr val="C3E6E1"/>
          </a:solidFill>
        </p:grpSpPr>
        <p:sp>
          <p:nvSpPr>
            <p:cNvPr id="70" name="Rectangle 69">
              <a:extLst>
                <a:ext uri="{FF2B5EF4-FFF2-40B4-BE49-F238E27FC236}">
                  <a16:creationId xmlns:a16="http://schemas.microsoft.com/office/drawing/2014/main" id="{B4D8039B-1DD0-0B71-4A0E-7C994216684E}"/>
                </a:ext>
              </a:extLst>
            </p:cNvPr>
            <p:cNvSpPr/>
            <p:nvPr/>
          </p:nvSpPr>
          <p:spPr>
            <a:xfrm>
              <a:off x="-25599" y="2558933"/>
              <a:ext cx="11889600" cy="385200"/>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INCI name:</a:t>
              </a:r>
            </a:p>
          </p:txBody>
        </p:sp>
        <p:sp>
          <p:nvSpPr>
            <p:cNvPr id="71" name="TextBox 70">
              <a:extLst>
                <a:ext uri="{FF2B5EF4-FFF2-40B4-BE49-F238E27FC236}">
                  <a16:creationId xmlns:a16="http://schemas.microsoft.com/office/drawing/2014/main" id="{805DBA86-E136-A9E8-B272-82071A89DD83}"/>
                </a:ext>
              </a:extLst>
            </p:cNvPr>
            <p:cNvSpPr txBox="1"/>
            <p:nvPr/>
          </p:nvSpPr>
          <p:spPr>
            <a:xfrm>
              <a:off x="2379903" y="2575524"/>
              <a:ext cx="8621667" cy="221616"/>
            </a:xfrm>
            <a:prstGeom prst="rect">
              <a:avLst/>
            </a:prstGeom>
            <a:grp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lang="en-US" sz="1300" err="1">
                  <a:latin typeface="DM Sans" pitchFamily="2" charset="0"/>
                  <a:ea typeface="Fira Sans Book" panose="020B0503050000020004" pitchFamily="34" charset="0"/>
                </a:rPr>
                <a:t>Dunaliella</a:t>
              </a:r>
              <a:r>
                <a:rPr lang="en-US" sz="1300">
                  <a:latin typeface="DM Sans" pitchFamily="2" charset="0"/>
                  <a:ea typeface="Fira Sans Book" panose="020B0503050000020004" pitchFamily="34" charset="0"/>
                </a:rPr>
                <a:t> Salina Extract, Aqua, Citric Acid, </a:t>
              </a:r>
              <a:r>
                <a:rPr lang="en-US" sz="1300" err="1">
                  <a:latin typeface="DM Sans" pitchFamily="2" charset="0"/>
                  <a:ea typeface="Fira Sans Book" panose="020B0503050000020004" pitchFamily="34" charset="0"/>
                </a:rPr>
                <a:t>Pentylene</a:t>
              </a:r>
              <a:r>
                <a:rPr lang="en-US" sz="1300">
                  <a:latin typeface="DM Sans" pitchFamily="2" charset="0"/>
                  <a:ea typeface="Fira Sans Book" panose="020B0503050000020004" pitchFamily="34" charset="0"/>
                </a:rPr>
                <a:t> Glycol</a:t>
              </a:r>
            </a:p>
          </p:txBody>
        </p:sp>
      </p:grpSp>
      <p:sp>
        <p:nvSpPr>
          <p:cNvPr id="73" name="Rectangle 72">
            <a:extLst>
              <a:ext uri="{FF2B5EF4-FFF2-40B4-BE49-F238E27FC236}">
                <a16:creationId xmlns:a16="http://schemas.microsoft.com/office/drawing/2014/main" id="{DC1BB80F-2BD9-1E09-E998-96CD77629201}"/>
              </a:ext>
            </a:extLst>
          </p:cNvPr>
          <p:cNvSpPr/>
          <p:nvPr/>
        </p:nvSpPr>
        <p:spPr>
          <a:xfrm>
            <a:off x="302398" y="3424570"/>
            <a:ext cx="11587202" cy="617584"/>
          </a:xfrm>
          <a:prstGeom prst="rect">
            <a:avLst/>
          </a:prstGeom>
          <a:solidFill>
            <a:srgbClr val="C3E6E1"/>
          </a:solid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Technical:</a:t>
            </a:r>
          </a:p>
        </p:txBody>
      </p:sp>
      <p:pic>
        <p:nvPicPr>
          <p:cNvPr id="4" name="Picture 3">
            <a:extLst>
              <a:ext uri="{FF2B5EF4-FFF2-40B4-BE49-F238E27FC236}">
                <a16:creationId xmlns:a16="http://schemas.microsoft.com/office/drawing/2014/main" id="{6B9A86D0-95E3-B235-F327-E916ADFF8651}"/>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7772578" y="5072302"/>
            <a:ext cx="878400" cy="659897"/>
          </a:xfrm>
          <a:prstGeom prst="rect">
            <a:avLst/>
          </a:prstGeom>
          <a:noFill/>
        </p:spPr>
      </p:pic>
      <p:pic>
        <p:nvPicPr>
          <p:cNvPr id="9" name="Picture 8">
            <a:extLst>
              <a:ext uri="{FF2B5EF4-FFF2-40B4-BE49-F238E27FC236}">
                <a16:creationId xmlns:a16="http://schemas.microsoft.com/office/drawing/2014/main" id="{E0FB6520-2DCD-BF0F-D13F-A45734BF9186}"/>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a:off x="5792748" y="5157409"/>
            <a:ext cx="887380" cy="659897"/>
          </a:xfrm>
          <a:prstGeom prst="rect">
            <a:avLst/>
          </a:prstGeom>
        </p:spPr>
      </p:pic>
      <p:pic>
        <p:nvPicPr>
          <p:cNvPr id="12" name="Picture 4" descr="Logo&#10;&#10;Description automatically generated">
            <a:extLst>
              <a:ext uri="{FF2B5EF4-FFF2-40B4-BE49-F238E27FC236}">
                <a16:creationId xmlns:a16="http://schemas.microsoft.com/office/drawing/2014/main" id="{424FA7C9-DA0A-CC56-FB45-4B728E79861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720213" y="5111054"/>
            <a:ext cx="562690" cy="652144"/>
          </a:xfrm>
          <a:prstGeom prst="rect">
            <a:avLst/>
          </a:prstGeom>
        </p:spPr>
      </p:pic>
      <p:sp>
        <p:nvSpPr>
          <p:cNvPr id="13" name="Subtitle 2">
            <a:extLst>
              <a:ext uri="{FF2B5EF4-FFF2-40B4-BE49-F238E27FC236}">
                <a16:creationId xmlns:a16="http://schemas.microsoft.com/office/drawing/2014/main" id="{A9F3FE4A-9A29-CAF8-AEC7-CC71FFB01398}"/>
              </a:ext>
            </a:extLst>
          </p:cNvPr>
          <p:cNvSpPr txBox="1">
            <a:spLocks/>
          </p:cNvSpPr>
          <p:nvPr/>
        </p:nvSpPr>
        <p:spPr bwMode="white">
          <a:xfrm>
            <a:off x="4553913" y="5209961"/>
            <a:ext cx="1013177" cy="625364"/>
          </a:xfrm>
        </p:spPr>
        <p:txBody>
          <a:bodyPr lIns="0" tIns="0" rIns="0" bIns="0"/>
          <a:lstStyle>
            <a:lvl1pPr marL="0" indent="0" algn="l" defTabSz="914400" rtl="0" eaLnBrk="1" latinLnBrk="0" hangingPunct="1">
              <a:lnSpc>
                <a:spcPct val="90000"/>
              </a:lnSpc>
              <a:spcBef>
                <a:spcPts val="1000"/>
              </a:spcBef>
              <a:buFont typeface="Arial" panose="020B0604020202020204" pitchFamily="34" charset="0"/>
              <a:buNone/>
              <a:defRPr sz="2800" i="1" kern="1200">
                <a:solidFill>
                  <a:schemeClr val="bg1"/>
                </a:solidFill>
                <a:latin typeface="Fira Sans" panose="020B05030500000200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800" b="0" i="1" u="none" strike="noStrike" kern="1200" cap="none" spc="0" normalizeH="0" baseline="0" noProof="0">
                <a:ln>
                  <a:noFill/>
                </a:ln>
                <a:solidFill>
                  <a:schemeClr val="tx1"/>
                </a:solidFill>
                <a:effectLst/>
                <a:uLnTx/>
                <a:uFillTx/>
                <a:latin typeface="+mn-lt"/>
                <a:ea typeface="+mn-ea"/>
                <a:cs typeface="+mn-cs"/>
              </a:rPr>
              <a:t>Raw material verified by ECOCERT GREENLIFE, conform to the COSMOS Standard</a:t>
            </a:r>
          </a:p>
        </p:txBody>
      </p:sp>
      <p:pic>
        <p:nvPicPr>
          <p:cNvPr id="19" name="Picture 18" descr="A green and white logo&#10;&#10;Description automatically generated">
            <a:extLst>
              <a:ext uri="{FF2B5EF4-FFF2-40B4-BE49-F238E27FC236}">
                <a16:creationId xmlns:a16="http://schemas.microsoft.com/office/drawing/2014/main" id="{A8187164-2828-57DC-7B26-B043D2C671E5}"/>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6848628" y="5123731"/>
            <a:ext cx="752542" cy="667449"/>
          </a:xfrm>
          <a:prstGeom prst="rect">
            <a:avLst/>
          </a:prstGeom>
        </p:spPr>
      </p:pic>
      <p:sp>
        <p:nvSpPr>
          <p:cNvPr id="21" name="TextBox 20">
            <a:extLst>
              <a:ext uri="{FF2B5EF4-FFF2-40B4-BE49-F238E27FC236}">
                <a16:creationId xmlns:a16="http://schemas.microsoft.com/office/drawing/2014/main" id="{435C8DE1-4531-8839-4288-DC571DE1E2D3}"/>
              </a:ext>
            </a:extLst>
          </p:cNvPr>
          <p:cNvSpPr txBox="1"/>
          <p:nvPr/>
        </p:nvSpPr>
        <p:spPr>
          <a:xfrm>
            <a:off x="2647949" y="3446014"/>
            <a:ext cx="3144799" cy="763746"/>
          </a:xfrm>
          <a:prstGeom prst="rect">
            <a:avLst/>
          </a:prstGeom>
          <a:noFill/>
        </p:spPr>
        <p:txBody>
          <a:bodyPr wrap="square" lIns="0" tIns="90000" rIns="0" bIns="72000" rtlCol="0">
            <a:spAutoFit/>
          </a:bodyPr>
          <a:lstStyle/>
          <a:p>
            <a:pPr>
              <a:defRPr/>
            </a:pPr>
            <a:r>
              <a:rPr lang="en-US" sz="1300">
                <a:solidFill>
                  <a:prstClr val="black"/>
                </a:solidFill>
                <a:ea typeface="Fira Sans Book" panose="020B0503050000020004" pitchFamily="34" charset="0"/>
              </a:rPr>
              <a:t>Form: Yellowish clear liquid</a:t>
            </a:r>
          </a:p>
          <a:p>
            <a:pPr>
              <a:defRPr/>
            </a:pPr>
            <a:r>
              <a:rPr lang="en-US" sz="1300">
                <a:solidFill>
                  <a:prstClr val="black"/>
                </a:solidFill>
                <a:ea typeface="Fira Sans Book" panose="020B0503050000020004" pitchFamily="34" charset="0"/>
              </a:rPr>
              <a:t>Use level: 1–3%</a:t>
            </a:r>
            <a:br>
              <a:rPr lang="en-US" sz="1300">
                <a:solidFill>
                  <a:prstClr val="black"/>
                </a:solidFill>
                <a:ea typeface="Fira Sans Book" panose="020B0503050000020004" pitchFamily="34" charset="0"/>
              </a:rPr>
            </a:br>
            <a:endParaRPr lang="en-US" sz="1300">
              <a:solidFill>
                <a:prstClr val="black"/>
              </a:solidFill>
              <a:ea typeface="Fira Sans Book" panose="020B0503050000020004" pitchFamily="34" charset="0"/>
            </a:endParaRPr>
          </a:p>
        </p:txBody>
      </p:sp>
      <p:sp>
        <p:nvSpPr>
          <p:cNvPr id="22" name="Rectangle 21">
            <a:extLst>
              <a:ext uri="{FF2B5EF4-FFF2-40B4-BE49-F238E27FC236}">
                <a16:creationId xmlns:a16="http://schemas.microsoft.com/office/drawing/2014/main" id="{9F6D7D6C-6285-DCF5-1A04-034D36E15C5E}"/>
              </a:ext>
            </a:extLst>
          </p:cNvPr>
          <p:cNvSpPr/>
          <p:nvPr/>
        </p:nvSpPr>
        <p:spPr>
          <a:xfrm>
            <a:off x="6095999" y="3449684"/>
            <a:ext cx="2608818" cy="563692"/>
          </a:xfrm>
          <a:prstGeom prst="rect">
            <a:avLst/>
          </a:prstGeom>
        </p:spPr>
        <p:txBody>
          <a:bodyPr wrap="square" lIns="0" tIns="90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300">
                <a:solidFill>
                  <a:prstClr val="black"/>
                </a:solidFill>
                <a:ea typeface="Fira Sans Book" panose="020B0503050000020004" pitchFamily="34" charset="0"/>
              </a:rPr>
              <a:t>pH of use: 3.0 – 6.0</a:t>
            </a:r>
            <a:br>
              <a:rPr lang="en-US" sz="1300">
                <a:solidFill>
                  <a:prstClr val="black"/>
                </a:solidFill>
                <a:ea typeface="Fira Sans Book" panose="020B0503050000020004" pitchFamily="34" charset="0"/>
              </a:rPr>
            </a:br>
            <a:r>
              <a:rPr lang="en-US" sz="1300">
                <a:solidFill>
                  <a:prstClr val="black"/>
                </a:solidFill>
                <a:ea typeface="Fira Sans Book" panose="020B0503050000020004" pitchFamily="34" charset="0"/>
              </a:rPr>
              <a:t>Preservative: Free</a:t>
            </a:r>
          </a:p>
        </p:txBody>
      </p:sp>
      <p:sp>
        <p:nvSpPr>
          <p:cNvPr id="23" name="Rectangle 22">
            <a:extLst>
              <a:ext uri="{FF2B5EF4-FFF2-40B4-BE49-F238E27FC236}">
                <a16:creationId xmlns:a16="http://schemas.microsoft.com/office/drawing/2014/main" id="{81A27849-F944-85B2-E577-93128F7D83E5}"/>
              </a:ext>
            </a:extLst>
          </p:cNvPr>
          <p:cNvSpPr/>
          <p:nvPr/>
        </p:nvSpPr>
        <p:spPr>
          <a:xfrm>
            <a:off x="8650978" y="3471944"/>
            <a:ext cx="4491441" cy="363637"/>
          </a:xfrm>
          <a:prstGeom prst="rect">
            <a:avLst/>
          </a:prstGeom>
        </p:spPr>
        <p:txBody>
          <a:bodyPr wrap="square" lIns="0" tIns="90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300">
                <a:solidFill>
                  <a:prstClr val="black"/>
                </a:solidFill>
                <a:ea typeface="Fira Sans Book" panose="020B0503050000020004" pitchFamily="34" charset="0"/>
              </a:rPr>
              <a:t>Solubility: Soluble in water</a:t>
            </a:r>
          </a:p>
        </p:txBody>
      </p:sp>
      <p:sp>
        <p:nvSpPr>
          <p:cNvPr id="25" name="TextBox 24">
            <a:extLst>
              <a:ext uri="{FF2B5EF4-FFF2-40B4-BE49-F238E27FC236}">
                <a16:creationId xmlns:a16="http://schemas.microsoft.com/office/drawing/2014/main" id="{81DBA0EE-A868-3DD3-6B4E-FDE58FE01D1C}"/>
              </a:ext>
            </a:extLst>
          </p:cNvPr>
          <p:cNvSpPr txBox="1"/>
          <p:nvPr/>
        </p:nvSpPr>
        <p:spPr>
          <a:xfrm>
            <a:off x="7660416" y="4037123"/>
            <a:ext cx="4013081" cy="763746"/>
          </a:xfrm>
          <a:prstGeom prst="rect">
            <a:avLst/>
          </a:prstGeom>
          <a:noFill/>
        </p:spPr>
        <p:txBody>
          <a:bodyPr wrap="square" lIns="0" tIns="90000" rIns="0" bIns="72000" rtlCol="0">
            <a:spAutoFit/>
          </a:bodyPr>
          <a:lstStyle/>
          <a:p>
            <a:pPr marL="285750" marR="0" lvl="0" indent="-285750" algn="l" defTabSz="914400" rtl="0" eaLnBrk="1" fontAlgn="auto" latinLnBrk="0" hangingPunct="1">
              <a:lnSpc>
                <a:spcPct val="100000"/>
              </a:lnSpc>
              <a:spcBef>
                <a:spcPts val="0"/>
              </a:spcBef>
              <a:spcAft>
                <a:spcPts val="300"/>
              </a:spcAft>
              <a:buClr>
                <a:srgbClr val="084337"/>
              </a:buClr>
              <a:buSzPct val="90000"/>
              <a:buFont typeface="Wingdings" panose="05000000000000000000" pitchFamily="2" charset="2"/>
              <a:buChar char="l"/>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rPr>
              <a:t>Induces faster skin renewal by 4 to 5 days, for a Induce faster skin renewal and visibly improves skin’s luminosity</a:t>
            </a:r>
            <a:r>
              <a:rPr lang="en-US" sz="1300">
                <a:latin typeface="DM Sans" pitchFamily="2" charset="0"/>
                <a:ea typeface="Fira Sans Book" panose="020B0503050000020004" pitchFamily="34" charset="0"/>
              </a:rPr>
              <a:t>***</a:t>
            </a:r>
            <a:endParaRPr kumimoji="0" lang="en-US" sz="1300" b="0" i="0" u="none" strike="noStrike" kern="1200" cap="none" spc="0" normalizeH="0" baseline="0" noProof="0">
              <a:ln>
                <a:noFill/>
              </a:ln>
              <a:effectLst/>
              <a:uLnTx/>
              <a:uFillTx/>
              <a:latin typeface="DM Sans" pitchFamily="2" charset="0"/>
              <a:ea typeface="Fira Sans Book" panose="020B0503050000020004" pitchFamily="34" charset="0"/>
            </a:endParaRPr>
          </a:p>
        </p:txBody>
      </p:sp>
      <p:sp>
        <p:nvSpPr>
          <p:cNvPr id="2" name="Text Placeholder 5">
            <a:extLst>
              <a:ext uri="{FF2B5EF4-FFF2-40B4-BE49-F238E27FC236}">
                <a16:creationId xmlns:a16="http://schemas.microsoft.com/office/drawing/2014/main" id="{49D406FE-1495-8A96-52E2-CFEE64AB0D14}"/>
              </a:ext>
            </a:extLst>
          </p:cNvPr>
          <p:cNvSpPr txBox="1">
            <a:spLocks/>
          </p:cNvSpPr>
          <p:nvPr/>
        </p:nvSpPr>
        <p:spPr>
          <a:xfrm>
            <a:off x="302398" y="6214540"/>
            <a:ext cx="3528001" cy="121588"/>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800" b="0" i="1" u="none" strike="noStrike" kern="0" cap="none" spc="0" normalizeH="0" baseline="0" noProof="0">
                <a:ln>
                  <a:noFill/>
                </a:ln>
                <a:solidFill>
                  <a:schemeClr val="bg1"/>
                </a:solidFill>
                <a:effectLst/>
                <a:uLnTx/>
                <a:uFillTx/>
                <a:latin typeface="DM Sans"/>
                <a:ea typeface="+mn-ea"/>
                <a:cs typeface="+mn-cs"/>
              </a:rPr>
              <a:t>* in vitro  ** ex vivo *** in vivo</a:t>
            </a:r>
          </a:p>
        </p:txBody>
      </p:sp>
      <p:pic>
        <p:nvPicPr>
          <p:cNvPr id="5" name="Graphic 4">
            <a:extLst>
              <a:ext uri="{FF2B5EF4-FFF2-40B4-BE49-F238E27FC236}">
                <a16:creationId xmlns:a16="http://schemas.microsoft.com/office/drawing/2014/main" id="{0A98C825-4C68-73F6-3B2B-DC595372B12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511394" y="5073784"/>
            <a:ext cx="1042108" cy="792000"/>
          </a:xfrm>
          <a:prstGeom prst="rect">
            <a:avLst/>
          </a:prstGeom>
        </p:spPr>
      </p:pic>
      <p:sp>
        <p:nvSpPr>
          <p:cNvPr id="6" name="Rectangle 5">
            <a:extLst>
              <a:ext uri="{FF2B5EF4-FFF2-40B4-BE49-F238E27FC236}">
                <a16:creationId xmlns:a16="http://schemas.microsoft.com/office/drawing/2014/main" id="{42F00560-5627-36C5-C230-632A2E586BF4}"/>
              </a:ext>
            </a:extLst>
          </p:cNvPr>
          <p:cNvSpPr/>
          <p:nvPr/>
        </p:nvSpPr>
        <p:spPr>
          <a:xfrm>
            <a:off x="9127173" y="6208276"/>
            <a:ext cx="2915798" cy="649724"/>
          </a:xfrm>
          <a:prstGeom prst="rect">
            <a:avLst/>
          </a:prstGeom>
          <a:solidFill>
            <a:srgbClr val="0843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12">
            <a:extLst>
              <a:ext uri="{FF2B5EF4-FFF2-40B4-BE49-F238E27FC236}">
                <a16:creationId xmlns:a16="http://schemas.microsoft.com/office/drawing/2014/main" id="{5389992D-934C-6B62-86EF-D7692415154F}"/>
              </a:ext>
            </a:extLst>
          </p:cNvPr>
          <p:cNvPicPr>
            <a:picLocks noChangeAspect="1"/>
          </p:cNvPicPr>
          <p:nvPr/>
        </p:nvPicPr>
        <p:blipFill>
          <a:blip r:embed="rId9">
            <a:extLst>
              <a:ext uri="{96DAC541-7B7A-43D3-8B79-37D633B846F1}">
                <asvg:svgBlip xmlns:asvg="http://schemas.microsoft.com/office/drawing/2016/SVG/main" r:embed="rId10"/>
              </a:ext>
            </a:extLst>
          </a:blip>
          <a:srcRect/>
          <a:stretch/>
        </p:blipFill>
        <p:spPr>
          <a:xfrm>
            <a:off x="9532948" y="6208276"/>
            <a:ext cx="2510023" cy="485060"/>
          </a:xfrm>
          <a:prstGeom prst="rect">
            <a:avLst/>
          </a:prstGeom>
        </p:spPr>
      </p:pic>
      <p:sp>
        <p:nvSpPr>
          <p:cNvPr id="26" name="TextBox 25">
            <a:extLst>
              <a:ext uri="{FF2B5EF4-FFF2-40B4-BE49-F238E27FC236}">
                <a16:creationId xmlns:a16="http://schemas.microsoft.com/office/drawing/2014/main" id="{E8ADBAA2-48B0-FABB-3DA1-3016749E0C25}"/>
              </a:ext>
            </a:extLst>
          </p:cNvPr>
          <p:cNvSpPr txBox="1"/>
          <p:nvPr/>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Biotech</a:t>
            </a:r>
            <a:r>
              <a:rPr lang="en-US" sz="950" spc="-20">
                <a:solidFill>
                  <a:schemeClr val="bg1"/>
                </a:solidFill>
              </a:rPr>
              <a:t> | Nature, enhanced by science</a:t>
            </a:r>
            <a:endParaRPr lang="en-US" sz="950" spc="10">
              <a:solidFill>
                <a:schemeClr val="bg1"/>
              </a:solidFill>
            </a:endParaRPr>
          </a:p>
        </p:txBody>
      </p:sp>
      <p:sp>
        <p:nvSpPr>
          <p:cNvPr id="27" name="Slide Number Placeholder 10">
            <a:extLst>
              <a:ext uri="{FF2B5EF4-FFF2-40B4-BE49-F238E27FC236}">
                <a16:creationId xmlns:a16="http://schemas.microsoft.com/office/drawing/2014/main" id="{C805BFE0-98EC-D2C9-A391-BE5DC55C5DF4}"/>
              </a:ext>
            </a:extLst>
          </p:cNvPr>
          <p:cNvSpPr txBox="1">
            <a:spLocks/>
          </p:cNvSpPr>
          <p:nvPr/>
        </p:nvSpPr>
        <p:spPr>
          <a:xfrm>
            <a:off x="302400" y="6491716"/>
            <a:ext cx="1040625" cy="109061"/>
          </a:xfrm>
          <a:prstGeom prst="rect">
            <a:avLst/>
          </a:prstGeom>
        </p:spPr>
        <p:txBody>
          <a:bodyPr lIns="0" tIns="0" rIns="0" bIns="0" anchor="b"/>
          <a:lstStyle>
            <a:defPPr>
              <a:defRPr lang="en-US"/>
            </a:defPPr>
            <a:lvl1pPr marL="0" algn="l" defTabSz="914400" rtl="0" eaLnBrk="1" latinLnBrk="0" hangingPunct="1">
              <a:defRPr sz="13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5BA3E189-2F3A-42E5-B572-3520703B6186}" type="slidenum">
              <a:rPr lang="en-GB" smtClean="0">
                <a:latin typeface="DM Sans"/>
              </a:rPr>
              <a:pPr>
                <a:defRPr/>
              </a:pPr>
              <a:t>6</a:t>
            </a:fld>
            <a:endParaRPr lang="en-GB">
              <a:latin typeface="DM Sans"/>
            </a:endParaRPr>
          </a:p>
        </p:txBody>
      </p:sp>
    </p:spTree>
    <p:extLst>
      <p:ext uri="{BB962C8B-B14F-4D97-AF65-F5344CB8AC3E}">
        <p14:creationId xmlns:p14="http://schemas.microsoft.com/office/powerpoint/2010/main" val="711964651"/>
      </p:ext>
    </p:extLst>
  </p:cSld>
  <p:clrMapOvr>
    <a:masterClrMapping/>
  </p:clrMapOvr>
  <p:transition spd="med">
    <p:pull/>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Blur blurry green plant&#10;&#10;Description automatically generated">
            <a:extLst>
              <a:ext uri="{FF2B5EF4-FFF2-40B4-BE49-F238E27FC236}">
                <a16:creationId xmlns:a16="http://schemas.microsoft.com/office/drawing/2014/main" id="{A809B02F-4252-EFA0-812B-EC6629B0C0C9}"/>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7" name="Title 2">
            <a:extLst>
              <a:ext uri="{FF2B5EF4-FFF2-40B4-BE49-F238E27FC236}">
                <a16:creationId xmlns:a16="http://schemas.microsoft.com/office/drawing/2014/main" id="{651115BB-3ED4-3B3F-FF0E-761502A41A7C}"/>
              </a:ext>
            </a:extLst>
          </p:cNvPr>
          <p:cNvSpPr txBox="1">
            <a:spLocks/>
          </p:cNvSpPr>
          <p:nvPr/>
        </p:nvSpPr>
        <p:spPr>
          <a:xfrm>
            <a:off x="407011" y="319554"/>
            <a:ext cx="11256001" cy="443198"/>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tx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outerShdw blurRad="894934" dist="38100" dir="2700000" algn="tl" rotWithShape="0">
                    <a:prstClr val="black"/>
                  </a:outerShdw>
                </a:effectLst>
                <a:uLnTx/>
                <a:uFillTx/>
                <a:latin typeface="DM Sans"/>
                <a:ea typeface="+mj-ea"/>
                <a:cs typeface="+mj-cs"/>
              </a:rPr>
              <a:t>The algae</a:t>
            </a:r>
          </a:p>
        </p:txBody>
      </p:sp>
      <p:sp>
        <p:nvSpPr>
          <p:cNvPr id="8" name="Text Placeholder 26">
            <a:extLst>
              <a:ext uri="{FF2B5EF4-FFF2-40B4-BE49-F238E27FC236}">
                <a16:creationId xmlns:a16="http://schemas.microsoft.com/office/drawing/2014/main" id="{6082A56D-9A70-E410-24CA-8826B935038D}"/>
              </a:ext>
            </a:extLst>
          </p:cNvPr>
          <p:cNvSpPr txBox="1">
            <a:spLocks/>
          </p:cNvSpPr>
          <p:nvPr/>
        </p:nvSpPr>
        <p:spPr>
          <a:xfrm>
            <a:off x="311318" y="683639"/>
            <a:ext cx="11258864" cy="369332"/>
          </a:xfrm>
          <a:prstGeom prst="rect">
            <a:avLst/>
          </a:prstGeom>
          <a:effectLst/>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800" b="0" i="1" u="none" strike="noStrike" kern="0" cap="none" spc="0" normalizeH="0" baseline="0" noProof="0" err="1">
                <a:ln>
                  <a:noFill/>
                </a:ln>
                <a:solidFill>
                  <a:prstClr val="white"/>
                </a:solidFill>
                <a:effectLst/>
                <a:uLnTx/>
                <a:uFillTx/>
                <a:latin typeface="DM Sans"/>
                <a:ea typeface="+mn-ea"/>
                <a:cs typeface="+mn-cs"/>
              </a:rPr>
              <a:t>Dunaliella</a:t>
            </a:r>
            <a:r>
              <a:rPr kumimoji="0" lang="en-US" sz="2800" b="0" i="1" u="none" strike="noStrike" kern="0" cap="none" spc="0" normalizeH="0" baseline="0" noProof="0">
                <a:ln>
                  <a:noFill/>
                </a:ln>
                <a:solidFill>
                  <a:prstClr val="white"/>
                </a:solidFill>
                <a:effectLst/>
                <a:uLnTx/>
                <a:uFillTx/>
                <a:latin typeface="DM Sans"/>
                <a:ea typeface="+mn-ea"/>
                <a:cs typeface="+mn-cs"/>
              </a:rPr>
              <a:t> salina</a:t>
            </a:r>
          </a:p>
        </p:txBody>
      </p:sp>
      <p:grpSp>
        <p:nvGrpSpPr>
          <p:cNvPr id="5" name="Groupe 4">
            <a:extLst>
              <a:ext uri="{FF2B5EF4-FFF2-40B4-BE49-F238E27FC236}">
                <a16:creationId xmlns:a16="http://schemas.microsoft.com/office/drawing/2014/main" id="{FA7B4FB8-4FF5-FA07-46C1-69B83A13B262}"/>
              </a:ext>
            </a:extLst>
          </p:cNvPr>
          <p:cNvGrpSpPr/>
          <p:nvPr/>
        </p:nvGrpSpPr>
        <p:grpSpPr>
          <a:xfrm>
            <a:off x="2753834" y="1793844"/>
            <a:ext cx="8643147" cy="3822673"/>
            <a:chOff x="2753834" y="1793844"/>
            <a:chExt cx="8643147" cy="3822673"/>
          </a:xfrm>
        </p:grpSpPr>
        <p:sp>
          <p:nvSpPr>
            <p:cNvPr id="10" name="Rounded Rectangle 3">
              <a:extLst>
                <a:ext uri="{FF2B5EF4-FFF2-40B4-BE49-F238E27FC236}">
                  <a16:creationId xmlns:a16="http://schemas.microsoft.com/office/drawing/2014/main" id="{CC983E30-2C7A-5D2B-7765-9CDB87E29956}"/>
                </a:ext>
              </a:extLst>
            </p:cNvPr>
            <p:cNvSpPr/>
            <p:nvPr/>
          </p:nvSpPr>
          <p:spPr>
            <a:xfrm>
              <a:off x="2987748" y="1793844"/>
              <a:ext cx="8409232" cy="564427"/>
            </a:xfrm>
            <a:prstGeom prst="roundRect">
              <a:avLst>
                <a:gd name="adj" fmla="val 50000"/>
              </a:avLst>
            </a:prstGeom>
            <a:solidFill>
              <a:srgbClr val="08433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440000" rtlCol="0" anchor="ct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err="1">
                  <a:ln>
                    <a:noFill/>
                  </a:ln>
                  <a:solidFill>
                    <a:prstClr val="white"/>
                  </a:solidFill>
                  <a:effectLst/>
                  <a:uLnTx/>
                  <a:uFillTx/>
                  <a:latin typeface="DM Sans"/>
                  <a:ea typeface="Fira Sans" panose="020B0503050000020004" pitchFamily="34" charset="0"/>
                  <a:cs typeface="+mn-cs"/>
                </a:rPr>
                <a:t>Dunaliella</a:t>
              </a:r>
              <a:r>
                <a:rPr kumimoji="0" lang="en-US" sz="1600" b="0" i="1" u="none" strike="noStrike" kern="1200" cap="none" spc="0" normalizeH="0" baseline="0" noProof="0">
                  <a:ln>
                    <a:noFill/>
                  </a:ln>
                  <a:solidFill>
                    <a:prstClr val="white"/>
                  </a:solidFill>
                  <a:effectLst/>
                  <a:uLnTx/>
                  <a:uFillTx/>
                  <a:latin typeface="DM Sans"/>
                  <a:ea typeface="Fira Sans" panose="020B0503050000020004" pitchFamily="34" charset="0"/>
                  <a:cs typeface="+mn-cs"/>
                </a:rPr>
                <a:t> salina </a:t>
              </a:r>
              <a:r>
                <a:rPr kumimoji="0" lang="en-US" sz="1600" b="0" i="0" u="none" strike="noStrike" kern="1200" cap="none" spc="0" normalizeH="0" baseline="0" noProof="0">
                  <a:ln>
                    <a:noFill/>
                  </a:ln>
                  <a:solidFill>
                    <a:prstClr val="white"/>
                  </a:solidFill>
                  <a:effectLst/>
                  <a:uLnTx/>
                  <a:uFillTx/>
                  <a:latin typeface="DM Sans"/>
                  <a:ea typeface="Fira Sans" panose="020B0503050000020004" pitchFamily="34" charset="0"/>
                  <a:cs typeface="+mn-cs"/>
                </a:rPr>
                <a:t>is a very </a:t>
              </a:r>
              <a:r>
                <a:rPr kumimoji="0" lang="en-US" sz="1600" b="1" i="0" u="none" strike="noStrike" kern="1200" cap="none" spc="0" normalizeH="0" baseline="0" noProof="0">
                  <a:ln>
                    <a:noFill/>
                  </a:ln>
                  <a:solidFill>
                    <a:prstClr val="white"/>
                  </a:solidFill>
                  <a:effectLst/>
                  <a:uLnTx/>
                  <a:uFillTx/>
                  <a:latin typeface="DM Sans"/>
                  <a:ea typeface="Fira Sans" panose="020B0503050000020004" pitchFamily="34" charset="0"/>
                  <a:cs typeface="+mn-cs"/>
                </a:rPr>
                <a:t>small unicellular microalga </a:t>
              </a:r>
              <a:r>
                <a:rPr kumimoji="0" lang="en-US" sz="1600" b="0" i="0" u="none" strike="noStrike" kern="1200" cap="none" spc="0" normalizeH="0" baseline="0" noProof="0">
                  <a:ln>
                    <a:noFill/>
                  </a:ln>
                  <a:solidFill>
                    <a:prstClr val="white"/>
                  </a:solidFill>
                  <a:effectLst/>
                  <a:uLnTx/>
                  <a:uFillTx/>
                  <a:latin typeface="DM Sans"/>
                  <a:ea typeface="Fira Sans" panose="020B0503050000020004" pitchFamily="34" charset="0"/>
                  <a:cs typeface="+mn-cs"/>
                </a:rPr>
                <a:t>in </a:t>
              </a:r>
              <a:br>
                <a:rPr kumimoji="0" lang="en-US" sz="1600" b="0" i="0" u="none" strike="noStrike" kern="1200" cap="none" spc="0" normalizeH="0" baseline="0" noProof="0">
                  <a:ln>
                    <a:noFill/>
                  </a:ln>
                  <a:solidFill>
                    <a:prstClr val="white"/>
                  </a:solidFill>
                  <a:effectLst/>
                  <a:uLnTx/>
                  <a:uFillTx/>
                  <a:latin typeface="DM Sans"/>
                  <a:ea typeface="Fira Sans" panose="020B0503050000020004" pitchFamily="34" charset="0"/>
                  <a:cs typeface="+mn-cs"/>
                </a:rPr>
              </a:br>
              <a:r>
                <a:rPr kumimoji="0" lang="en-US" sz="1600" b="0" i="0" u="none" strike="noStrike" kern="1200" cap="none" spc="0" normalizeH="0" baseline="0" noProof="0">
                  <a:ln>
                    <a:noFill/>
                  </a:ln>
                  <a:solidFill>
                    <a:prstClr val="white"/>
                  </a:solidFill>
                  <a:effectLst/>
                  <a:uLnTx/>
                  <a:uFillTx/>
                  <a:latin typeface="DM Sans"/>
                  <a:ea typeface="Fira Sans" panose="020B0503050000020004" pitchFamily="34" charset="0"/>
                  <a:cs typeface="+mn-cs"/>
                </a:rPr>
                <a:t>the green algae family</a:t>
              </a:r>
            </a:p>
          </p:txBody>
        </p:sp>
        <p:sp>
          <p:nvSpPr>
            <p:cNvPr id="11" name="Rounded Rectangle 30">
              <a:extLst>
                <a:ext uri="{FF2B5EF4-FFF2-40B4-BE49-F238E27FC236}">
                  <a16:creationId xmlns:a16="http://schemas.microsoft.com/office/drawing/2014/main" id="{3F94ACEF-1D29-02F0-2C32-0A1A6689B526}"/>
                </a:ext>
              </a:extLst>
            </p:cNvPr>
            <p:cNvSpPr/>
            <p:nvPr/>
          </p:nvSpPr>
          <p:spPr>
            <a:xfrm>
              <a:off x="2753834" y="4698964"/>
              <a:ext cx="8643146" cy="917553"/>
            </a:xfrm>
            <a:prstGeom prst="roundRect">
              <a:avLst>
                <a:gd name="adj" fmla="val 50000"/>
              </a:avLst>
            </a:prstGeom>
            <a:solidFill>
              <a:srgbClr val="08433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440000" rtlCol="0" anchor="ctr"/>
            <a:lstStyle/>
            <a:p>
              <a:pPr marL="0" marR="0" lvl="0" indent="0" algn="l" defTabSz="457200" rtl="0" eaLnBrk="1" fontAlgn="auto" latinLnBrk="0" hangingPunct="1">
                <a:lnSpc>
                  <a:spcPct val="100000"/>
                </a:lnSpc>
                <a:spcBef>
                  <a:spcPts val="0"/>
                </a:spcBef>
                <a:spcAft>
                  <a:spcPts val="300"/>
                </a:spcAft>
                <a:buClrTx/>
                <a:buSzTx/>
                <a:buFontTx/>
                <a:buNone/>
                <a:tabLst/>
                <a:defRPr/>
              </a:pPr>
              <a:r>
                <a:rPr kumimoji="0" lang="en-GB" sz="1600" b="0" i="0" u="none" strike="noStrike" kern="1200" cap="none" spc="0" normalizeH="0" baseline="0" noProof="0">
                  <a:ln>
                    <a:noFill/>
                  </a:ln>
                  <a:solidFill>
                    <a:prstClr val="white"/>
                  </a:solidFill>
                  <a:effectLst/>
                  <a:uLnTx/>
                  <a:uFillTx/>
                  <a:latin typeface="DM Sans"/>
                  <a:ea typeface="Fira Sans" panose="020B0503050000020004" pitchFamily="34" charset="0"/>
                  <a:cs typeface="+mn-cs"/>
                </a:rPr>
                <a:t> </a:t>
              </a:r>
              <a:r>
                <a:rPr lang="en-US" sz="1600"/>
                <a:t>To withstand these conditions, the microalgae </a:t>
              </a:r>
              <a:r>
                <a:rPr lang="en-US" sz="1600" b="1"/>
                <a:t>produces high levels of energy</a:t>
              </a:r>
              <a:r>
                <a:rPr lang="en-US" sz="1600"/>
                <a:t> through photosynthesis and adapts by generating large amounts of beta-carotene, which gives it (and so the water) a pinkish color</a:t>
              </a:r>
              <a:endParaRPr kumimoji="0" lang="en-GB" sz="1200" b="0" i="0" u="none" strike="noStrike" kern="1200" cap="none" spc="0" normalizeH="0" baseline="0" noProof="0">
                <a:ln>
                  <a:noFill/>
                </a:ln>
                <a:solidFill>
                  <a:srgbClr val="FFFFFF"/>
                </a:solidFill>
                <a:effectLst/>
                <a:uLnTx/>
                <a:uFillTx/>
                <a:latin typeface="DM Sans"/>
                <a:ea typeface="Fira Sans SemiBold" panose="020B0603050000020004" pitchFamily="34" charset="0"/>
                <a:cs typeface="+mn-cs"/>
              </a:endParaRPr>
            </a:p>
          </p:txBody>
        </p:sp>
        <p:sp>
          <p:nvSpPr>
            <p:cNvPr id="12" name="Rounded Rectangle 33">
              <a:extLst>
                <a:ext uri="{FF2B5EF4-FFF2-40B4-BE49-F238E27FC236}">
                  <a16:creationId xmlns:a16="http://schemas.microsoft.com/office/drawing/2014/main" id="{47DA5151-4BBA-B2ED-9FD0-3A47BF59DD1D}"/>
                </a:ext>
              </a:extLst>
            </p:cNvPr>
            <p:cNvSpPr/>
            <p:nvPr/>
          </p:nvSpPr>
          <p:spPr>
            <a:xfrm>
              <a:off x="4082903" y="2575080"/>
              <a:ext cx="7314078" cy="718362"/>
            </a:xfrm>
            <a:prstGeom prst="roundRect">
              <a:avLst>
                <a:gd name="adj" fmla="val 50000"/>
              </a:avLst>
            </a:prstGeom>
            <a:solidFill>
              <a:srgbClr val="08433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720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DM Sans"/>
                  <a:ea typeface="Fira Sans" panose="020B0503050000020004" pitchFamily="34" charset="0"/>
                  <a:cs typeface="+mn-cs"/>
                </a:rPr>
                <a:t>It was first discovered in 1838 by </a:t>
              </a:r>
              <a:r>
                <a:rPr kumimoji="0" lang="en-US" sz="1600" b="0" i="0" u="none" strike="noStrike" kern="1200" cap="none" spc="0" normalizeH="0" baseline="0" noProof="0" err="1">
                  <a:ln>
                    <a:noFill/>
                  </a:ln>
                  <a:solidFill>
                    <a:prstClr val="white"/>
                  </a:solidFill>
                  <a:effectLst/>
                  <a:uLnTx/>
                  <a:uFillTx/>
                  <a:latin typeface="DM Sans"/>
                  <a:ea typeface="Fira Sans" panose="020B0503050000020004" pitchFamily="34" charset="0"/>
                  <a:cs typeface="+mn-cs"/>
                </a:rPr>
                <a:t>Dunal</a:t>
              </a:r>
              <a:r>
                <a:rPr kumimoji="0" lang="en-US" sz="1600" b="0" i="0" u="none" strike="noStrike" kern="1200" cap="none" spc="0" normalizeH="0" baseline="0" noProof="0">
                  <a:ln>
                    <a:noFill/>
                  </a:ln>
                  <a:solidFill>
                    <a:prstClr val="white"/>
                  </a:solidFill>
                  <a:effectLst/>
                  <a:uLnTx/>
                  <a:uFillTx/>
                  <a:latin typeface="DM Sans"/>
                  <a:ea typeface="Fira Sans" panose="020B0503050000020004" pitchFamily="34" charset="0"/>
                  <a:cs typeface="+mn-cs"/>
                </a:rPr>
                <a:t> in the salters of Montpellier, on the Mediterranean coast of France. </a:t>
              </a:r>
            </a:p>
          </p:txBody>
        </p:sp>
        <p:sp>
          <p:nvSpPr>
            <p:cNvPr id="13" name="Rounded Rectangle 37">
              <a:extLst>
                <a:ext uri="{FF2B5EF4-FFF2-40B4-BE49-F238E27FC236}">
                  <a16:creationId xmlns:a16="http://schemas.microsoft.com/office/drawing/2014/main" id="{726B2411-0A9E-232C-FCE9-B6089AFD0479}"/>
                </a:ext>
              </a:extLst>
            </p:cNvPr>
            <p:cNvSpPr/>
            <p:nvPr/>
          </p:nvSpPr>
          <p:spPr>
            <a:xfrm>
              <a:off x="4205095" y="3510251"/>
              <a:ext cx="7191885" cy="971903"/>
            </a:xfrm>
            <a:prstGeom prst="roundRect">
              <a:avLst>
                <a:gd name="adj" fmla="val 50000"/>
              </a:avLst>
            </a:prstGeom>
            <a:solidFill>
              <a:srgbClr val="08433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720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a:t>Naturally grows in salt lakes with up to 30% salinity (9x higher than regular sea water) and </a:t>
              </a:r>
              <a:r>
                <a:rPr lang="en-US" sz="1600" b="1"/>
                <a:t>constantly exposed to harsh environmental conditions </a:t>
              </a:r>
              <a:r>
                <a:rPr lang="en-US" sz="1600"/>
                <a:t>(High osmotic pressure, elevated oxygen levels and high UV irradiation).</a:t>
              </a:r>
              <a:endParaRPr kumimoji="0" lang="en-GB" sz="1600" b="0" i="0" u="none" strike="noStrike" kern="1200" cap="none" spc="0" normalizeH="0" baseline="0" noProof="0">
                <a:ln>
                  <a:noFill/>
                </a:ln>
                <a:solidFill>
                  <a:srgbClr val="FFFFFF"/>
                </a:solidFill>
                <a:effectLst/>
                <a:uLnTx/>
                <a:uFillTx/>
                <a:latin typeface="DM Sans"/>
                <a:ea typeface="Fira Sans SemiBold" panose="020B0603050000020004" pitchFamily="34" charset="0"/>
                <a:cs typeface="+mn-cs"/>
              </a:endParaRPr>
            </a:p>
          </p:txBody>
        </p:sp>
      </p:grpSp>
      <p:pic>
        <p:nvPicPr>
          <p:cNvPr id="2" name="Picture 20" descr="A picture containing grass, outdoor, nature&#10;&#10;Description automatically generated">
            <a:extLst>
              <a:ext uri="{FF2B5EF4-FFF2-40B4-BE49-F238E27FC236}">
                <a16:creationId xmlns:a16="http://schemas.microsoft.com/office/drawing/2014/main" id="{62C34E60-78E9-FE3D-D412-C67DC28E368E}"/>
              </a:ext>
            </a:extLst>
          </p:cNvPr>
          <p:cNvPicPr>
            <a:picLocks noChangeAspect="1"/>
          </p:cNvPicPr>
          <p:nvPr/>
        </p:nvPicPr>
        <p:blipFill rotWithShape="1">
          <a:blip r:embed="rId4" cstate="screen">
            <a:extLst>
              <a:ext uri="{BEBA8EAE-BF5A-486C-A8C5-ECC9F3942E4B}">
                <a14:imgProps xmlns:a14="http://schemas.microsoft.com/office/drawing/2010/main">
                  <a14:imgLayer r:embed="rId5">
                    <a14:imgEffect>
                      <a14:sharpenSoften amount="37000"/>
                    </a14:imgEffect>
                  </a14:imgLayer>
                </a14:imgProps>
              </a:ext>
              <a:ext uri="{28A0092B-C50C-407E-A947-70E740481C1C}">
                <a14:useLocalDpi xmlns:a14="http://schemas.microsoft.com/office/drawing/2010/main"/>
              </a:ext>
            </a:extLst>
          </a:blip>
          <a:srcRect/>
          <a:stretch/>
        </p:blipFill>
        <p:spPr>
          <a:xfrm>
            <a:off x="789975" y="1765204"/>
            <a:ext cx="3856645" cy="3852000"/>
          </a:xfrm>
          <a:prstGeom prst="ellipse">
            <a:avLst/>
          </a:prstGeom>
          <a:ln w="38100">
            <a:solidFill>
              <a:schemeClr val="bg1"/>
            </a:solidFill>
          </a:ln>
          <a:effectLst/>
        </p:spPr>
      </p:pic>
      <p:pic>
        <p:nvPicPr>
          <p:cNvPr id="3" name="Picture 1">
            <a:extLst>
              <a:ext uri="{FF2B5EF4-FFF2-40B4-BE49-F238E27FC236}">
                <a16:creationId xmlns:a16="http://schemas.microsoft.com/office/drawing/2014/main" id="{7EDDF304-0AC3-1ED9-4A6C-0C43F7068742}"/>
              </a:ext>
            </a:extLst>
          </p:cNvPr>
          <p:cNvPicPr>
            <a:picLocks noChangeAspect="1"/>
          </p:cNvPicPr>
          <p:nvPr/>
        </p:nvPicPr>
        <p:blipFill>
          <a:blip r:embed="rId6" cstate="screen">
            <a:extLst>
              <a:ext uri="{28A0092B-C50C-407E-A947-70E740481C1C}">
                <a14:useLocalDpi xmlns:a14="http://schemas.microsoft.com/office/drawing/2010/main"/>
              </a:ext>
            </a:extLst>
          </a:blip>
          <a:srcRect r="13376" b="15392"/>
          <a:stretch/>
        </p:blipFill>
        <p:spPr>
          <a:xfrm rot="840019">
            <a:off x="1724639" y="3024372"/>
            <a:ext cx="2058388" cy="2220779"/>
          </a:xfrm>
          <a:prstGeom prst="rect">
            <a:avLst/>
          </a:prstGeom>
        </p:spPr>
      </p:pic>
      <p:sp>
        <p:nvSpPr>
          <p:cNvPr id="4" name="TextBox 3">
            <a:extLst>
              <a:ext uri="{FF2B5EF4-FFF2-40B4-BE49-F238E27FC236}">
                <a16:creationId xmlns:a16="http://schemas.microsoft.com/office/drawing/2014/main" id="{9D3A5410-E00A-36E6-26F7-EF26F88FE611}"/>
              </a:ext>
            </a:extLst>
          </p:cNvPr>
          <p:cNvSpPr txBox="1"/>
          <p:nvPr/>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Biotech</a:t>
            </a:r>
            <a:r>
              <a:rPr lang="en-US" sz="950" spc="-20">
                <a:solidFill>
                  <a:schemeClr val="bg1"/>
                </a:solidFill>
              </a:rPr>
              <a:t> | Nature, enhanced by science</a:t>
            </a:r>
            <a:endParaRPr lang="en-US" sz="950" spc="10">
              <a:solidFill>
                <a:schemeClr val="bg1"/>
              </a:solidFill>
            </a:endParaRPr>
          </a:p>
        </p:txBody>
      </p:sp>
      <p:sp>
        <p:nvSpPr>
          <p:cNvPr id="6" name="Slide Number Placeholder 10">
            <a:extLst>
              <a:ext uri="{FF2B5EF4-FFF2-40B4-BE49-F238E27FC236}">
                <a16:creationId xmlns:a16="http://schemas.microsoft.com/office/drawing/2014/main" id="{C999EECE-0256-C93D-FD15-0A84F69735EC}"/>
              </a:ext>
            </a:extLst>
          </p:cNvPr>
          <p:cNvSpPr txBox="1">
            <a:spLocks/>
          </p:cNvSpPr>
          <p:nvPr/>
        </p:nvSpPr>
        <p:spPr>
          <a:xfrm>
            <a:off x="302400" y="6491716"/>
            <a:ext cx="1040625" cy="109061"/>
          </a:xfrm>
          <a:prstGeom prst="rect">
            <a:avLst/>
          </a:prstGeom>
        </p:spPr>
        <p:txBody>
          <a:bodyPr lIns="0" tIns="0" rIns="0" bIns="0" anchor="b"/>
          <a:lstStyle>
            <a:defPPr>
              <a:defRPr lang="en-US"/>
            </a:defPPr>
            <a:lvl1pPr marL="0" algn="l" defTabSz="914400" rtl="0" eaLnBrk="1" latinLnBrk="0" hangingPunct="1">
              <a:defRPr sz="13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5BA3E189-2F3A-42E5-B572-3520703B6186}" type="slidenum">
              <a:rPr lang="en-GB" smtClean="0">
                <a:latin typeface="DM Sans"/>
              </a:rPr>
              <a:pPr>
                <a:defRPr/>
              </a:pPr>
              <a:t>7</a:t>
            </a:fld>
            <a:endParaRPr lang="en-GB">
              <a:latin typeface="DM Sans"/>
            </a:endParaRPr>
          </a:p>
        </p:txBody>
      </p:sp>
    </p:spTree>
    <p:extLst>
      <p:ext uri="{BB962C8B-B14F-4D97-AF65-F5344CB8AC3E}">
        <p14:creationId xmlns:p14="http://schemas.microsoft.com/office/powerpoint/2010/main" val="35922427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D26E403-32C1-BDBE-47D5-D2E3C8E99A62}"/>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sp>
        <p:nvSpPr>
          <p:cNvPr id="3" name="Text Placeholder 2">
            <a:extLst>
              <a:ext uri="{FF2B5EF4-FFF2-40B4-BE49-F238E27FC236}">
                <a16:creationId xmlns:a16="http://schemas.microsoft.com/office/drawing/2014/main" id="{76F78578-78AF-B298-3E03-98DF5C7C3846}"/>
              </a:ext>
            </a:extLst>
          </p:cNvPr>
          <p:cNvSpPr>
            <a:spLocks noGrp="1"/>
          </p:cNvSpPr>
          <p:nvPr>
            <p:ph type="body" idx="11"/>
          </p:nvPr>
        </p:nvSpPr>
        <p:spPr/>
        <p:txBody>
          <a:bodyPr/>
          <a:lstStyle/>
          <a:p>
            <a:r>
              <a:rPr lang="en-US" b="0">
                <a:solidFill>
                  <a:srgbClr val="084337"/>
                </a:solidFill>
              </a:rPr>
              <a:t>A special growth by photobioreactors, for maximum quality &amp; sustainability</a:t>
            </a:r>
          </a:p>
        </p:txBody>
      </p:sp>
      <p:sp>
        <p:nvSpPr>
          <p:cNvPr id="4" name="Title 3">
            <a:extLst>
              <a:ext uri="{FF2B5EF4-FFF2-40B4-BE49-F238E27FC236}">
                <a16:creationId xmlns:a16="http://schemas.microsoft.com/office/drawing/2014/main" id="{229E1F93-12B7-5BA4-370A-7909D98AF3AB}"/>
              </a:ext>
            </a:extLst>
          </p:cNvPr>
          <p:cNvSpPr>
            <a:spLocks noGrp="1"/>
          </p:cNvSpPr>
          <p:nvPr>
            <p:ph type="title"/>
          </p:nvPr>
        </p:nvSpPr>
        <p:spPr/>
        <p:txBody>
          <a:bodyPr/>
          <a:lstStyle/>
          <a:p>
            <a:r>
              <a:rPr lang="en-US" sz="2400"/>
              <a:t>The production process</a:t>
            </a:r>
          </a:p>
        </p:txBody>
      </p:sp>
      <p:sp>
        <p:nvSpPr>
          <p:cNvPr id="8" name="Text Box 18">
            <a:extLst>
              <a:ext uri="{FF2B5EF4-FFF2-40B4-BE49-F238E27FC236}">
                <a16:creationId xmlns:a16="http://schemas.microsoft.com/office/drawing/2014/main" id="{5EAC54D1-FD81-1D36-836E-05E3B5A04A18}"/>
              </a:ext>
            </a:extLst>
          </p:cNvPr>
          <p:cNvSpPr txBox="1">
            <a:spLocks noChangeArrowheads="1"/>
          </p:cNvSpPr>
          <p:nvPr/>
        </p:nvSpPr>
        <p:spPr bwMode="auto">
          <a:xfrm>
            <a:off x="8292347" y="1843950"/>
            <a:ext cx="3421338" cy="31700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eaLnBrk="0" hangingPunct="0">
              <a:tabLst>
                <a:tab pos="263525" algn="l"/>
              </a:tabLst>
              <a:defRPr>
                <a:solidFill>
                  <a:schemeClr val="tx1"/>
                </a:solidFill>
                <a:latin typeface="Trebuchet MS" pitchFamily="34" charset="0"/>
                <a:cs typeface="Arial" charset="0"/>
              </a:defRPr>
            </a:lvl1pPr>
            <a:lvl2pPr marL="742950" indent="-285750" eaLnBrk="0" hangingPunct="0">
              <a:tabLst>
                <a:tab pos="263525" algn="l"/>
              </a:tabLst>
              <a:defRPr>
                <a:solidFill>
                  <a:schemeClr val="tx1"/>
                </a:solidFill>
                <a:latin typeface="Trebuchet MS" pitchFamily="34" charset="0"/>
                <a:cs typeface="Arial" charset="0"/>
              </a:defRPr>
            </a:lvl2pPr>
            <a:lvl3pPr marL="1143000" indent="-228600" eaLnBrk="0" hangingPunct="0">
              <a:tabLst>
                <a:tab pos="263525" algn="l"/>
              </a:tabLst>
              <a:defRPr>
                <a:solidFill>
                  <a:schemeClr val="tx1"/>
                </a:solidFill>
                <a:latin typeface="Trebuchet MS" pitchFamily="34" charset="0"/>
                <a:cs typeface="Arial" charset="0"/>
              </a:defRPr>
            </a:lvl3pPr>
            <a:lvl4pPr marL="1600200" indent="-228600" eaLnBrk="0" hangingPunct="0">
              <a:tabLst>
                <a:tab pos="263525" algn="l"/>
              </a:tabLst>
              <a:defRPr>
                <a:solidFill>
                  <a:schemeClr val="tx1"/>
                </a:solidFill>
                <a:latin typeface="Trebuchet MS" pitchFamily="34" charset="0"/>
                <a:cs typeface="Arial" charset="0"/>
              </a:defRPr>
            </a:lvl4pPr>
            <a:lvl5pPr marL="2057400" indent="-228600" eaLnBrk="0" hangingPunct="0">
              <a:tabLst>
                <a:tab pos="263525" algn="l"/>
              </a:tabLst>
              <a:defRPr>
                <a:solidFill>
                  <a:schemeClr val="tx1"/>
                </a:solidFill>
                <a:latin typeface="Trebuchet MS" pitchFamily="34" charset="0"/>
                <a:cs typeface="Arial" charset="0"/>
              </a:defRPr>
            </a:lvl5pPr>
            <a:lvl6pPr marL="2514600" indent="-228600" eaLnBrk="0" fontAlgn="base" hangingPunct="0">
              <a:spcBef>
                <a:spcPct val="0"/>
              </a:spcBef>
              <a:spcAft>
                <a:spcPct val="0"/>
              </a:spcAft>
              <a:tabLst>
                <a:tab pos="263525" algn="l"/>
              </a:tabLst>
              <a:defRPr>
                <a:solidFill>
                  <a:schemeClr val="tx1"/>
                </a:solidFill>
                <a:latin typeface="Trebuchet MS" pitchFamily="34" charset="0"/>
                <a:cs typeface="Arial" charset="0"/>
              </a:defRPr>
            </a:lvl6pPr>
            <a:lvl7pPr marL="2971800" indent="-228600" eaLnBrk="0" fontAlgn="base" hangingPunct="0">
              <a:spcBef>
                <a:spcPct val="0"/>
              </a:spcBef>
              <a:spcAft>
                <a:spcPct val="0"/>
              </a:spcAft>
              <a:tabLst>
                <a:tab pos="263525" algn="l"/>
              </a:tabLst>
              <a:defRPr>
                <a:solidFill>
                  <a:schemeClr val="tx1"/>
                </a:solidFill>
                <a:latin typeface="Trebuchet MS" pitchFamily="34" charset="0"/>
                <a:cs typeface="Arial" charset="0"/>
              </a:defRPr>
            </a:lvl7pPr>
            <a:lvl8pPr marL="3429000" indent="-228600" eaLnBrk="0" fontAlgn="base" hangingPunct="0">
              <a:spcBef>
                <a:spcPct val="0"/>
              </a:spcBef>
              <a:spcAft>
                <a:spcPct val="0"/>
              </a:spcAft>
              <a:tabLst>
                <a:tab pos="263525" algn="l"/>
              </a:tabLst>
              <a:defRPr>
                <a:solidFill>
                  <a:schemeClr val="tx1"/>
                </a:solidFill>
                <a:latin typeface="Trebuchet MS" pitchFamily="34" charset="0"/>
                <a:cs typeface="Arial" charset="0"/>
              </a:defRPr>
            </a:lvl8pPr>
            <a:lvl9pPr marL="3886200" indent="-228600" eaLnBrk="0" fontAlgn="base" hangingPunct="0">
              <a:spcBef>
                <a:spcPct val="0"/>
              </a:spcBef>
              <a:spcAft>
                <a:spcPct val="0"/>
              </a:spcAft>
              <a:tabLst>
                <a:tab pos="263525" algn="l"/>
              </a:tabLst>
              <a:defRPr>
                <a:solidFill>
                  <a:schemeClr val="tx1"/>
                </a:solidFill>
                <a:latin typeface="Trebuchet MS" pitchFamily="34" charset="0"/>
                <a:cs typeface="Arial" charset="0"/>
              </a:defRPr>
            </a:lvl9pPr>
          </a:lstStyle>
          <a:p>
            <a:pPr marL="274320" marR="0" lvl="0" indent="-274320" algn="l" defTabSz="914400" rtl="0" eaLnBrk="1" fontAlgn="auto" latinLnBrk="0" hangingPunct="1">
              <a:lnSpc>
                <a:spcPct val="100000"/>
              </a:lnSpc>
              <a:spcBef>
                <a:spcPts val="0"/>
              </a:spcBef>
              <a:spcAft>
                <a:spcPts val="1200"/>
              </a:spcAft>
              <a:buClr>
                <a:srgbClr val="084337"/>
              </a:buClr>
              <a:buSzPct val="140000"/>
              <a:buFont typeface="Arial" panose="020B0604020202020204" pitchFamily="34" charset="0"/>
              <a:buChar char="•"/>
              <a:tabLst>
                <a:tab pos="263525" algn="l"/>
              </a:tabLst>
              <a:defRPr/>
            </a:pPr>
            <a:r>
              <a:rPr kumimoji="0" lang="en-US" sz="1600" b="0" i="0" u="none" strike="noStrike" kern="1200" cap="none" spc="0" normalizeH="0" baseline="0" noProof="0">
                <a:ln>
                  <a:noFill/>
                </a:ln>
                <a:solidFill>
                  <a:srgbClr val="000000"/>
                </a:solidFill>
                <a:effectLst/>
                <a:uLnTx/>
                <a:uFillTx/>
                <a:latin typeface="DM Sans"/>
                <a:ea typeface="Fira Sans" panose="020B0503050000020004" pitchFamily="34" charset="0"/>
                <a:cs typeface="Arial" charset="0"/>
              </a:rPr>
              <a:t>Maximizes the optimal </a:t>
            </a:r>
            <a:br>
              <a:rPr kumimoji="0" lang="en-US" sz="1600" b="0" i="0" u="none" strike="noStrike" kern="1200" cap="none" spc="0" normalizeH="0" baseline="0" noProof="0">
                <a:ln>
                  <a:noFill/>
                </a:ln>
                <a:solidFill>
                  <a:srgbClr val="000000"/>
                </a:solidFill>
                <a:effectLst/>
                <a:uLnTx/>
                <a:uFillTx/>
                <a:latin typeface="DM Sans"/>
                <a:ea typeface="Fira Sans" panose="020B0503050000020004" pitchFamily="34" charset="0"/>
                <a:cs typeface="Arial" charset="0"/>
              </a:rPr>
            </a:br>
            <a:r>
              <a:rPr kumimoji="0" lang="en-US" sz="1600" b="0" i="0" u="none" strike="noStrike" kern="1200" cap="none" spc="0" normalizeH="0" baseline="0" noProof="0">
                <a:ln>
                  <a:noFill/>
                </a:ln>
                <a:solidFill>
                  <a:srgbClr val="000000"/>
                </a:solidFill>
                <a:effectLst/>
                <a:uLnTx/>
                <a:uFillTx/>
                <a:latin typeface="DM Sans"/>
                <a:ea typeface="Fira Sans" panose="020B0503050000020004" pitchFamily="34" charset="0"/>
                <a:cs typeface="Arial" charset="0"/>
              </a:rPr>
              <a:t>growth conditions by </a:t>
            </a:r>
            <a:br>
              <a:rPr kumimoji="0" lang="en-US" sz="1600" b="0" i="0" u="none" strike="noStrike" kern="1200" cap="none" spc="0" normalizeH="0" baseline="0" noProof="0">
                <a:ln>
                  <a:noFill/>
                </a:ln>
                <a:solidFill>
                  <a:srgbClr val="000000"/>
                </a:solidFill>
                <a:effectLst/>
                <a:uLnTx/>
                <a:uFillTx/>
                <a:latin typeface="DM Sans"/>
                <a:ea typeface="Fira Sans" panose="020B0503050000020004" pitchFamily="34" charset="0"/>
                <a:cs typeface="Arial" charset="0"/>
              </a:rPr>
            </a:br>
            <a:r>
              <a:rPr kumimoji="0" lang="en-US" sz="1600" b="0" i="0" u="none" strike="noStrike" kern="1200" cap="none" spc="0" normalizeH="0" baseline="0" noProof="0">
                <a:ln>
                  <a:noFill/>
                </a:ln>
                <a:solidFill>
                  <a:srgbClr val="000000"/>
                </a:solidFill>
                <a:effectLst/>
                <a:uLnTx/>
                <a:uFillTx/>
                <a:latin typeface="DM Sans"/>
                <a:ea typeface="Fira Sans" panose="020B0503050000020004" pitchFamily="34" charset="0"/>
                <a:cs typeface="Arial" charset="0"/>
              </a:rPr>
              <a:t>providing sufficient light and minimizes the contamination risk: </a:t>
            </a:r>
            <a:r>
              <a:rPr kumimoji="0" lang="en-US" sz="1600" b="1" i="0" u="none" strike="noStrike" kern="1200" cap="none" spc="0" normalizeH="0" baseline="0" noProof="0">
                <a:ln>
                  <a:noFill/>
                </a:ln>
                <a:solidFill>
                  <a:srgbClr val="000000"/>
                </a:solidFill>
                <a:effectLst/>
                <a:uLnTx/>
                <a:uFillTx/>
                <a:latin typeface="DM Sans"/>
                <a:ea typeface="Fira Sans" panose="020B0503050000020004" pitchFamily="34" charset="0"/>
                <a:cs typeface="Arial" charset="0"/>
              </a:rPr>
              <a:t>purity, high quality and high content of active substances </a:t>
            </a:r>
            <a:r>
              <a:rPr kumimoji="0" lang="en-US" sz="1600" b="0" i="0" u="none" strike="noStrike" kern="1200" cap="none" spc="0" normalizeH="0" baseline="0" noProof="0">
                <a:ln>
                  <a:noFill/>
                </a:ln>
                <a:solidFill>
                  <a:srgbClr val="000000"/>
                </a:solidFill>
                <a:effectLst/>
                <a:uLnTx/>
                <a:uFillTx/>
                <a:latin typeface="DM Sans"/>
                <a:ea typeface="Fira Sans" panose="020B0503050000020004" pitchFamily="34" charset="0"/>
                <a:cs typeface="Arial" charset="0"/>
              </a:rPr>
              <a:t>are ensured</a:t>
            </a:r>
          </a:p>
          <a:p>
            <a:pPr marL="274320" marR="0" lvl="0" indent="-274320" algn="l" defTabSz="914400" rtl="0" eaLnBrk="1" fontAlgn="auto" latinLnBrk="0" hangingPunct="1">
              <a:lnSpc>
                <a:spcPct val="100000"/>
              </a:lnSpc>
              <a:spcBef>
                <a:spcPts val="0"/>
              </a:spcBef>
              <a:spcAft>
                <a:spcPts val="1200"/>
              </a:spcAft>
              <a:buClr>
                <a:srgbClr val="084337"/>
              </a:buClr>
              <a:buSzPct val="140000"/>
              <a:buFont typeface="Arial" panose="020B0604020202020204" pitchFamily="34" charset="0"/>
              <a:buChar char="•"/>
              <a:tabLst>
                <a:tab pos="263525" algn="l"/>
              </a:tabLst>
              <a:defRPr/>
            </a:pPr>
            <a:r>
              <a:rPr kumimoji="0" lang="en-US" sz="1600" b="0" i="0" u="none" strike="noStrike" kern="1200" cap="none" spc="0" normalizeH="0" baseline="0" noProof="0">
                <a:ln>
                  <a:noFill/>
                </a:ln>
                <a:solidFill>
                  <a:srgbClr val="000000"/>
                </a:solidFill>
                <a:effectLst/>
                <a:uLnTx/>
                <a:uFillTx/>
                <a:latin typeface="DM Sans"/>
                <a:ea typeface="Fira Sans" panose="020B0503050000020004" pitchFamily="34" charset="0"/>
                <a:cs typeface="Arial" charset="0"/>
              </a:rPr>
              <a:t>Enables standardization</a:t>
            </a:r>
          </a:p>
          <a:p>
            <a:pPr marL="274320" marR="0" lvl="0" indent="-274320" algn="l" defTabSz="914400" rtl="0" eaLnBrk="1" fontAlgn="auto" latinLnBrk="0" hangingPunct="1">
              <a:lnSpc>
                <a:spcPct val="100000"/>
              </a:lnSpc>
              <a:spcBef>
                <a:spcPts val="0"/>
              </a:spcBef>
              <a:spcAft>
                <a:spcPts val="1200"/>
              </a:spcAft>
              <a:buClr>
                <a:srgbClr val="084337"/>
              </a:buClr>
              <a:buSzPct val="140000"/>
              <a:buFont typeface="Arial" panose="020B0604020202020204" pitchFamily="34" charset="0"/>
              <a:buChar char="•"/>
              <a:tabLst>
                <a:tab pos="263525" algn="l"/>
              </a:tabLst>
              <a:defRPr/>
            </a:pPr>
            <a:r>
              <a:rPr kumimoji="0" lang="en-US" sz="1600" b="0" i="0" u="none" strike="noStrike" kern="1200" cap="none" spc="0" normalizeH="0" baseline="0" noProof="0">
                <a:ln>
                  <a:noFill/>
                </a:ln>
                <a:solidFill>
                  <a:srgbClr val="000000"/>
                </a:solidFill>
                <a:effectLst/>
                <a:uLnTx/>
                <a:uFillTx/>
                <a:latin typeface="DM Sans"/>
                <a:ea typeface="Fira Sans" panose="020B0503050000020004" pitchFamily="34" charset="0"/>
                <a:cs typeface="Arial" charset="0"/>
              </a:rPr>
              <a:t>Respects biodiversity</a:t>
            </a:r>
          </a:p>
          <a:p>
            <a:pPr marL="274320" marR="0" lvl="0" indent="-274320" algn="l" defTabSz="914400" rtl="0" eaLnBrk="1" fontAlgn="auto" latinLnBrk="0" hangingPunct="1">
              <a:lnSpc>
                <a:spcPct val="100000"/>
              </a:lnSpc>
              <a:spcBef>
                <a:spcPts val="0"/>
              </a:spcBef>
              <a:spcAft>
                <a:spcPts val="1200"/>
              </a:spcAft>
              <a:buClr>
                <a:srgbClr val="084337"/>
              </a:buClr>
              <a:buSzPct val="140000"/>
              <a:buFont typeface="Arial" panose="020B0604020202020204" pitchFamily="34" charset="0"/>
              <a:buChar char="•"/>
              <a:tabLst>
                <a:tab pos="263525" algn="l"/>
              </a:tabLst>
              <a:defRPr/>
            </a:pPr>
            <a:r>
              <a:rPr kumimoji="0" lang="en-US" sz="1600" b="0" i="0" u="none" strike="noStrike" kern="1200" cap="none" spc="0" normalizeH="0" baseline="0" noProof="0">
                <a:ln>
                  <a:noFill/>
                </a:ln>
                <a:solidFill>
                  <a:srgbClr val="000000"/>
                </a:solidFill>
                <a:effectLst/>
                <a:uLnTx/>
                <a:uFillTx/>
                <a:latin typeface="DM Sans"/>
                <a:ea typeface="Fira Sans" panose="020B0503050000020004" pitchFamily="34" charset="0"/>
                <a:cs typeface="Arial" charset="0"/>
              </a:rPr>
              <a:t>High level of renewable sources of energy</a:t>
            </a:r>
          </a:p>
        </p:txBody>
      </p:sp>
      <p:grpSp>
        <p:nvGrpSpPr>
          <p:cNvPr id="12" name="Group 11">
            <a:extLst>
              <a:ext uri="{FF2B5EF4-FFF2-40B4-BE49-F238E27FC236}">
                <a16:creationId xmlns:a16="http://schemas.microsoft.com/office/drawing/2014/main" id="{549CAB20-8FC2-9DBE-C2E0-44B0E0F91B64}"/>
              </a:ext>
            </a:extLst>
          </p:cNvPr>
          <p:cNvGrpSpPr/>
          <p:nvPr/>
        </p:nvGrpSpPr>
        <p:grpSpPr>
          <a:xfrm>
            <a:off x="661012" y="1447435"/>
            <a:ext cx="6696348" cy="4449792"/>
            <a:chOff x="1086347" y="1409937"/>
            <a:chExt cx="6696348" cy="4449792"/>
          </a:xfrm>
        </p:grpSpPr>
        <p:pic>
          <p:nvPicPr>
            <p:cNvPr id="7" name="Picture 6">
              <a:extLst>
                <a:ext uri="{FF2B5EF4-FFF2-40B4-BE49-F238E27FC236}">
                  <a16:creationId xmlns:a16="http://schemas.microsoft.com/office/drawing/2014/main" id="{C11BB9EA-482C-7212-34FC-CB31C151226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86347" y="1703068"/>
              <a:ext cx="6696348" cy="3766696"/>
            </a:xfrm>
            <a:prstGeom prst="rect">
              <a:avLst/>
            </a:prstGeom>
          </p:spPr>
        </p:pic>
        <p:sp>
          <p:nvSpPr>
            <p:cNvPr id="9" name="Text Box 11">
              <a:extLst>
                <a:ext uri="{FF2B5EF4-FFF2-40B4-BE49-F238E27FC236}">
                  <a16:creationId xmlns:a16="http://schemas.microsoft.com/office/drawing/2014/main" id="{2B8C93E9-D996-B4CA-7F3C-61C2C23E09EA}"/>
                </a:ext>
              </a:extLst>
            </p:cNvPr>
            <p:cNvSpPr txBox="1">
              <a:spLocks noChangeArrowheads="1"/>
            </p:cNvSpPr>
            <p:nvPr/>
          </p:nvSpPr>
          <p:spPr bwMode="auto">
            <a:xfrm>
              <a:off x="1528907" y="1409937"/>
              <a:ext cx="1590496" cy="432000"/>
            </a:xfrm>
            <a:prstGeom prst="rect">
              <a:avLst/>
            </a:prstGeom>
            <a:noFill/>
            <a:ln>
              <a:noFill/>
            </a:ln>
            <a:effectLst/>
          </p:spPr>
          <p:txBody>
            <a:bodyPr wrap="square" lIns="0" tIns="0" rIns="0" bIns="0" anchor="ctr" anchorCtr="0">
              <a:noAutofit/>
            </a:bodyPr>
            <a:lstStyle>
              <a:lvl1pPr eaLnBrk="0" hangingPunct="0">
                <a:defRPr>
                  <a:solidFill>
                    <a:schemeClr val="tx1"/>
                  </a:solidFill>
                  <a:latin typeface="Trebuchet MS" pitchFamily="34" charset="0"/>
                  <a:cs typeface="Arial" charset="0"/>
                </a:defRPr>
              </a:lvl1pPr>
              <a:lvl2pPr marL="742950" indent="-285750" eaLnBrk="0" hangingPunct="0">
                <a:defRPr>
                  <a:solidFill>
                    <a:schemeClr val="tx1"/>
                  </a:solidFill>
                  <a:latin typeface="Trebuchet MS" pitchFamily="34" charset="0"/>
                  <a:cs typeface="Arial" charset="0"/>
                </a:defRPr>
              </a:lvl2pPr>
              <a:lvl3pPr marL="1143000" indent="-228600" eaLnBrk="0" hangingPunct="0">
                <a:defRPr>
                  <a:solidFill>
                    <a:schemeClr val="tx1"/>
                  </a:solidFill>
                  <a:latin typeface="Trebuchet MS" pitchFamily="34" charset="0"/>
                  <a:cs typeface="Arial" charset="0"/>
                </a:defRPr>
              </a:lvl3pPr>
              <a:lvl4pPr marL="1600200" indent="-228600" eaLnBrk="0" hangingPunct="0">
                <a:defRPr>
                  <a:solidFill>
                    <a:schemeClr val="tx1"/>
                  </a:solidFill>
                  <a:latin typeface="Trebuchet MS" pitchFamily="34" charset="0"/>
                  <a:cs typeface="Arial" charset="0"/>
                </a:defRPr>
              </a:lvl4pPr>
              <a:lvl5pPr marL="2057400" indent="-228600" eaLnBrk="0" hangingPunct="0">
                <a:defRPr>
                  <a:solidFill>
                    <a:schemeClr val="tx1"/>
                  </a:solidFill>
                  <a:latin typeface="Trebuchet MS" pitchFamily="34" charset="0"/>
                  <a:cs typeface="Arial" charset="0"/>
                </a:defRPr>
              </a:lvl5pPr>
              <a:lvl6pPr marL="2514600" indent="-228600" eaLnBrk="0" fontAlgn="base" hangingPunct="0">
                <a:spcBef>
                  <a:spcPct val="0"/>
                </a:spcBef>
                <a:spcAft>
                  <a:spcPct val="0"/>
                </a:spcAft>
                <a:defRPr>
                  <a:solidFill>
                    <a:schemeClr val="tx1"/>
                  </a:solidFill>
                  <a:latin typeface="Trebuchet MS" pitchFamily="34" charset="0"/>
                  <a:cs typeface="Arial" charset="0"/>
                </a:defRPr>
              </a:lvl6pPr>
              <a:lvl7pPr marL="2971800" indent="-228600" eaLnBrk="0" fontAlgn="base" hangingPunct="0">
                <a:spcBef>
                  <a:spcPct val="0"/>
                </a:spcBef>
                <a:spcAft>
                  <a:spcPct val="0"/>
                </a:spcAft>
                <a:defRPr>
                  <a:solidFill>
                    <a:schemeClr val="tx1"/>
                  </a:solidFill>
                  <a:latin typeface="Trebuchet MS" pitchFamily="34" charset="0"/>
                  <a:cs typeface="Arial" charset="0"/>
                </a:defRPr>
              </a:lvl7pPr>
              <a:lvl8pPr marL="3429000" indent="-228600" eaLnBrk="0" fontAlgn="base" hangingPunct="0">
                <a:spcBef>
                  <a:spcPct val="0"/>
                </a:spcBef>
                <a:spcAft>
                  <a:spcPct val="0"/>
                </a:spcAft>
                <a:defRPr>
                  <a:solidFill>
                    <a:schemeClr val="tx1"/>
                  </a:solidFill>
                  <a:latin typeface="Trebuchet MS" pitchFamily="34" charset="0"/>
                  <a:cs typeface="Arial" charset="0"/>
                </a:defRPr>
              </a:lvl8pPr>
              <a:lvl9pPr marL="3886200" indent="-228600" eaLnBrk="0" fontAlgn="base" hangingPunct="0">
                <a:spcBef>
                  <a:spcPct val="0"/>
                </a:spcBef>
                <a:spcAft>
                  <a:spcPct val="0"/>
                </a:spcAft>
                <a:defRPr>
                  <a:solidFill>
                    <a:schemeClr val="tx1"/>
                  </a:solidFill>
                  <a:latin typeface="Trebuchet MS" pitchFamily="34" charset="0"/>
                  <a:cs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1400" b="1" i="0" u="none" strike="noStrike" kern="1200" cap="none" spc="0" normalizeH="0" baseline="0" noProof="0">
                  <a:ln>
                    <a:noFill/>
                  </a:ln>
                  <a:solidFill>
                    <a:srgbClr val="084337"/>
                  </a:solidFill>
                  <a:effectLst/>
                  <a:uLnTx/>
                  <a:uFillTx/>
                  <a:latin typeface="DM Sans"/>
                  <a:ea typeface="Fira Sans" panose="020B0503050000020004" pitchFamily="34" charset="0"/>
                  <a:cs typeface="Arial" charset="0"/>
                </a:rPr>
                <a:t>Preculture</a:t>
              </a:r>
            </a:p>
          </p:txBody>
        </p:sp>
        <p:sp>
          <p:nvSpPr>
            <p:cNvPr id="10" name="Text Box 12">
              <a:extLst>
                <a:ext uri="{FF2B5EF4-FFF2-40B4-BE49-F238E27FC236}">
                  <a16:creationId xmlns:a16="http://schemas.microsoft.com/office/drawing/2014/main" id="{80D8B2D7-FAE0-A9BF-B174-58795D306117}"/>
                </a:ext>
              </a:extLst>
            </p:cNvPr>
            <p:cNvSpPr txBox="1">
              <a:spLocks noChangeArrowheads="1"/>
            </p:cNvSpPr>
            <p:nvPr/>
          </p:nvSpPr>
          <p:spPr bwMode="auto">
            <a:xfrm>
              <a:off x="3584343" y="5283436"/>
              <a:ext cx="1743267" cy="576293"/>
            </a:xfrm>
            <a:prstGeom prst="rect">
              <a:avLst/>
            </a:prstGeom>
            <a:noFill/>
            <a:ln>
              <a:noFill/>
            </a:ln>
            <a:effectLst/>
          </p:spPr>
          <p:txBody>
            <a:bodyPr wrap="square" lIns="0" tIns="72000" rIns="0" bIns="72000">
              <a:spAutoFit/>
            </a:bodyPr>
            <a:lstStyle>
              <a:lvl1pPr eaLnBrk="0" hangingPunct="0">
                <a:defRPr>
                  <a:solidFill>
                    <a:schemeClr val="tx1"/>
                  </a:solidFill>
                  <a:latin typeface="Trebuchet MS" pitchFamily="34" charset="0"/>
                  <a:cs typeface="Arial" charset="0"/>
                </a:defRPr>
              </a:lvl1pPr>
              <a:lvl2pPr marL="742950" indent="-285750" eaLnBrk="0" hangingPunct="0">
                <a:defRPr>
                  <a:solidFill>
                    <a:schemeClr val="tx1"/>
                  </a:solidFill>
                  <a:latin typeface="Trebuchet MS" pitchFamily="34" charset="0"/>
                  <a:cs typeface="Arial" charset="0"/>
                </a:defRPr>
              </a:lvl2pPr>
              <a:lvl3pPr marL="1143000" indent="-228600" eaLnBrk="0" hangingPunct="0">
                <a:defRPr>
                  <a:solidFill>
                    <a:schemeClr val="tx1"/>
                  </a:solidFill>
                  <a:latin typeface="Trebuchet MS" pitchFamily="34" charset="0"/>
                  <a:cs typeface="Arial" charset="0"/>
                </a:defRPr>
              </a:lvl3pPr>
              <a:lvl4pPr marL="1600200" indent="-228600" eaLnBrk="0" hangingPunct="0">
                <a:defRPr>
                  <a:solidFill>
                    <a:schemeClr val="tx1"/>
                  </a:solidFill>
                  <a:latin typeface="Trebuchet MS" pitchFamily="34" charset="0"/>
                  <a:cs typeface="Arial" charset="0"/>
                </a:defRPr>
              </a:lvl4pPr>
              <a:lvl5pPr marL="2057400" indent="-228600" eaLnBrk="0" hangingPunct="0">
                <a:defRPr>
                  <a:solidFill>
                    <a:schemeClr val="tx1"/>
                  </a:solidFill>
                  <a:latin typeface="Trebuchet MS" pitchFamily="34" charset="0"/>
                  <a:cs typeface="Arial" charset="0"/>
                </a:defRPr>
              </a:lvl5pPr>
              <a:lvl6pPr marL="2514600" indent="-228600" eaLnBrk="0" fontAlgn="base" hangingPunct="0">
                <a:spcBef>
                  <a:spcPct val="0"/>
                </a:spcBef>
                <a:spcAft>
                  <a:spcPct val="0"/>
                </a:spcAft>
                <a:defRPr>
                  <a:solidFill>
                    <a:schemeClr val="tx1"/>
                  </a:solidFill>
                  <a:latin typeface="Trebuchet MS" pitchFamily="34" charset="0"/>
                  <a:cs typeface="Arial" charset="0"/>
                </a:defRPr>
              </a:lvl6pPr>
              <a:lvl7pPr marL="2971800" indent="-228600" eaLnBrk="0" fontAlgn="base" hangingPunct="0">
                <a:spcBef>
                  <a:spcPct val="0"/>
                </a:spcBef>
                <a:spcAft>
                  <a:spcPct val="0"/>
                </a:spcAft>
                <a:defRPr>
                  <a:solidFill>
                    <a:schemeClr val="tx1"/>
                  </a:solidFill>
                  <a:latin typeface="Trebuchet MS" pitchFamily="34" charset="0"/>
                  <a:cs typeface="Arial" charset="0"/>
                </a:defRPr>
              </a:lvl7pPr>
              <a:lvl8pPr marL="3429000" indent="-228600" eaLnBrk="0" fontAlgn="base" hangingPunct="0">
                <a:spcBef>
                  <a:spcPct val="0"/>
                </a:spcBef>
                <a:spcAft>
                  <a:spcPct val="0"/>
                </a:spcAft>
                <a:defRPr>
                  <a:solidFill>
                    <a:schemeClr val="tx1"/>
                  </a:solidFill>
                  <a:latin typeface="Trebuchet MS" pitchFamily="34" charset="0"/>
                  <a:cs typeface="Arial" charset="0"/>
                </a:defRPr>
              </a:lvl8pPr>
              <a:lvl9pPr marL="3886200" indent="-228600" eaLnBrk="0" fontAlgn="base" hangingPunct="0">
                <a:spcBef>
                  <a:spcPct val="0"/>
                </a:spcBef>
                <a:spcAft>
                  <a:spcPct val="0"/>
                </a:spcAft>
                <a:defRPr>
                  <a:solidFill>
                    <a:schemeClr val="tx1"/>
                  </a:solidFill>
                  <a:latin typeface="Trebuchet MS" pitchFamily="34" charset="0"/>
                  <a:cs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1400" b="1" i="0" u="none" strike="noStrike" kern="1200" cap="none" spc="0" normalizeH="0" baseline="0" noProof="0">
                  <a:ln>
                    <a:noFill/>
                  </a:ln>
                  <a:solidFill>
                    <a:srgbClr val="084337"/>
                  </a:solidFill>
                  <a:effectLst/>
                  <a:uLnTx/>
                  <a:uFillTx/>
                  <a:latin typeface="DM Sans"/>
                  <a:ea typeface="Fira Sans" panose="020B0503050000020004" pitchFamily="34" charset="0"/>
                  <a:cs typeface="Arial" charset="0"/>
                </a:rPr>
                <a:t>Cultivation in huge </a:t>
              </a:r>
              <a:br>
                <a:rPr kumimoji="0" lang="en-US" sz="1400" b="1" i="0" u="none" strike="noStrike" kern="1200" cap="none" spc="0" normalizeH="0" baseline="0" noProof="0">
                  <a:ln>
                    <a:noFill/>
                  </a:ln>
                  <a:solidFill>
                    <a:srgbClr val="084337"/>
                  </a:solidFill>
                  <a:effectLst/>
                  <a:uLnTx/>
                  <a:uFillTx/>
                  <a:latin typeface="DM Sans"/>
                  <a:ea typeface="Fira Sans" panose="020B0503050000020004" pitchFamily="34" charset="0"/>
                  <a:cs typeface="Arial" charset="0"/>
                </a:rPr>
              </a:br>
              <a:r>
                <a:rPr kumimoji="0" lang="en-US" sz="1400" b="1" i="0" u="none" strike="noStrike" kern="1200" cap="none" spc="0" normalizeH="0" baseline="0" noProof="0">
                  <a:ln>
                    <a:noFill/>
                  </a:ln>
                  <a:solidFill>
                    <a:srgbClr val="084337"/>
                  </a:solidFill>
                  <a:effectLst/>
                  <a:uLnTx/>
                  <a:uFillTx/>
                  <a:latin typeface="DM Sans"/>
                  <a:ea typeface="Fira Sans" panose="020B0503050000020004" pitchFamily="34" charset="0"/>
                  <a:cs typeface="Arial" charset="0"/>
                </a:rPr>
                <a:t>photobioreactor</a:t>
              </a:r>
            </a:p>
          </p:txBody>
        </p:sp>
        <p:sp>
          <p:nvSpPr>
            <p:cNvPr id="11" name="Text Box 13">
              <a:extLst>
                <a:ext uri="{FF2B5EF4-FFF2-40B4-BE49-F238E27FC236}">
                  <a16:creationId xmlns:a16="http://schemas.microsoft.com/office/drawing/2014/main" id="{ACAD2162-F007-B804-5C7D-A9B7F297F2BC}"/>
                </a:ext>
              </a:extLst>
            </p:cNvPr>
            <p:cNvSpPr txBox="1">
              <a:spLocks noChangeArrowheads="1"/>
            </p:cNvSpPr>
            <p:nvPr/>
          </p:nvSpPr>
          <p:spPr bwMode="auto">
            <a:xfrm>
              <a:off x="5765059" y="1409937"/>
              <a:ext cx="1602109" cy="429038"/>
            </a:xfrm>
            <a:prstGeom prst="rect">
              <a:avLst/>
            </a:prstGeom>
            <a:noFill/>
            <a:ln>
              <a:noFill/>
            </a:ln>
            <a:effectLst/>
          </p:spPr>
          <p:txBody>
            <a:bodyPr wrap="square" lIns="0" tIns="0" rIns="0" bIns="0" anchor="ctr" anchorCtr="0">
              <a:noAutofit/>
            </a:bodyPr>
            <a:lstStyle>
              <a:lvl1pPr eaLnBrk="0" hangingPunct="0">
                <a:defRPr>
                  <a:solidFill>
                    <a:schemeClr val="tx1"/>
                  </a:solidFill>
                  <a:latin typeface="Trebuchet MS" pitchFamily="34" charset="0"/>
                  <a:cs typeface="Arial" charset="0"/>
                </a:defRPr>
              </a:lvl1pPr>
              <a:lvl2pPr marL="742950" indent="-285750" eaLnBrk="0" hangingPunct="0">
                <a:defRPr>
                  <a:solidFill>
                    <a:schemeClr val="tx1"/>
                  </a:solidFill>
                  <a:latin typeface="Trebuchet MS" pitchFamily="34" charset="0"/>
                  <a:cs typeface="Arial" charset="0"/>
                </a:defRPr>
              </a:lvl2pPr>
              <a:lvl3pPr marL="1143000" indent="-228600" eaLnBrk="0" hangingPunct="0">
                <a:defRPr>
                  <a:solidFill>
                    <a:schemeClr val="tx1"/>
                  </a:solidFill>
                  <a:latin typeface="Trebuchet MS" pitchFamily="34" charset="0"/>
                  <a:cs typeface="Arial" charset="0"/>
                </a:defRPr>
              </a:lvl3pPr>
              <a:lvl4pPr marL="1600200" indent="-228600" eaLnBrk="0" hangingPunct="0">
                <a:defRPr>
                  <a:solidFill>
                    <a:schemeClr val="tx1"/>
                  </a:solidFill>
                  <a:latin typeface="Trebuchet MS" pitchFamily="34" charset="0"/>
                  <a:cs typeface="Arial" charset="0"/>
                </a:defRPr>
              </a:lvl4pPr>
              <a:lvl5pPr marL="2057400" indent="-228600" eaLnBrk="0" hangingPunct="0">
                <a:defRPr>
                  <a:solidFill>
                    <a:schemeClr val="tx1"/>
                  </a:solidFill>
                  <a:latin typeface="Trebuchet MS" pitchFamily="34" charset="0"/>
                  <a:cs typeface="Arial" charset="0"/>
                </a:defRPr>
              </a:lvl5pPr>
              <a:lvl6pPr marL="2514600" indent="-228600" eaLnBrk="0" fontAlgn="base" hangingPunct="0">
                <a:spcBef>
                  <a:spcPct val="0"/>
                </a:spcBef>
                <a:spcAft>
                  <a:spcPct val="0"/>
                </a:spcAft>
                <a:defRPr>
                  <a:solidFill>
                    <a:schemeClr val="tx1"/>
                  </a:solidFill>
                  <a:latin typeface="Trebuchet MS" pitchFamily="34" charset="0"/>
                  <a:cs typeface="Arial" charset="0"/>
                </a:defRPr>
              </a:lvl6pPr>
              <a:lvl7pPr marL="2971800" indent="-228600" eaLnBrk="0" fontAlgn="base" hangingPunct="0">
                <a:spcBef>
                  <a:spcPct val="0"/>
                </a:spcBef>
                <a:spcAft>
                  <a:spcPct val="0"/>
                </a:spcAft>
                <a:defRPr>
                  <a:solidFill>
                    <a:schemeClr val="tx1"/>
                  </a:solidFill>
                  <a:latin typeface="Trebuchet MS" pitchFamily="34" charset="0"/>
                  <a:cs typeface="Arial" charset="0"/>
                </a:defRPr>
              </a:lvl7pPr>
              <a:lvl8pPr marL="3429000" indent="-228600" eaLnBrk="0" fontAlgn="base" hangingPunct="0">
                <a:spcBef>
                  <a:spcPct val="0"/>
                </a:spcBef>
                <a:spcAft>
                  <a:spcPct val="0"/>
                </a:spcAft>
                <a:defRPr>
                  <a:solidFill>
                    <a:schemeClr val="tx1"/>
                  </a:solidFill>
                  <a:latin typeface="Trebuchet MS" pitchFamily="34" charset="0"/>
                  <a:cs typeface="Arial" charset="0"/>
                </a:defRPr>
              </a:lvl8pPr>
              <a:lvl9pPr marL="3886200" indent="-228600" eaLnBrk="0" fontAlgn="base" hangingPunct="0">
                <a:spcBef>
                  <a:spcPct val="0"/>
                </a:spcBef>
                <a:spcAft>
                  <a:spcPct val="0"/>
                </a:spcAft>
                <a:defRPr>
                  <a:solidFill>
                    <a:schemeClr val="tx1"/>
                  </a:solidFill>
                  <a:latin typeface="Trebuchet MS" pitchFamily="34" charset="0"/>
                  <a:cs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1400" b="1" i="0" u="none" strike="noStrike" kern="1200" cap="none" spc="0" normalizeH="0" baseline="0" noProof="0">
                  <a:ln>
                    <a:noFill/>
                  </a:ln>
                  <a:solidFill>
                    <a:srgbClr val="084337"/>
                  </a:solidFill>
                  <a:effectLst/>
                  <a:uLnTx/>
                  <a:uFillTx/>
                  <a:latin typeface="DM Sans"/>
                  <a:ea typeface="Fira Sans" panose="020B0503050000020004" pitchFamily="34" charset="0"/>
                  <a:cs typeface="Arial" charset="0"/>
                </a:rPr>
                <a:t>Hot water </a:t>
              </a:r>
              <a:br>
                <a:rPr kumimoji="0" lang="en-US" sz="1400" b="1" i="0" u="none" strike="noStrike" kern="1200" cap="none" spc="0" normalizeH="0" baseline="0" noProof="0">
                  <a:ln>
                    <a:noFill/>
                  </a:ln>
                  <a:solidFill>
                    <a:srgbClr val="084337"/>
                  </a:solidFill>
                  <a:effectLst/>
                  <a:uLnTx/>
                  <a:uFillTx/>
                  <a:latin typeface="DM Sans"/>
                  <a:ea typeface="Fira Sans" panose="020B0503050000020004" pitchFamily="34" charset="0"/>
                  <a:cs typeface="Arial" charset="0"/>
                </a:rPr>
              </a:br>
              <a:r>
                <a:rPr kumimoji="0" lang="en-US" sz="1400" b="1" i="0" u="none" strike="noStrike" kern="1200" cap="none" spc="0" normalizeH="0" baseline="0" noProof="0">
                  <a:ln>
                    <a:noFill/>
                  </a:ln>
                  <a:solidFill>
                    <a:srgbClr val="084337"/>
                  </a:solidFill>
                  <a:effectLst/>
                  <a:uLnTx/>
                  <a:uFillTx/>
                  <a:latin typeface="DM Sans"/>
                  <a:ea typeface="Fira Sans" panose="020B0503050000020004" pitchFamily="34" charset="0"/>
                  <a:cs typeface="Arial" charset="0"/>
                </a:rPr>
                <a:t>extraction</a:t>
              </a:r>
            </a:p>
          </p:txBody>
        </p:sp>
      </p:grpSp>
    </p:spTree>
    <p:extLst>
      <p:ext uri="{BB962C8B-B14F-4D97-AF65-F5344CB8AC3E}">
        <p14:creationId xmlns:p14="http://schemas.microsoft.com/office/powerpoint/2010/main" val="38194674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E766CEC-ABEC-1F07-081F-7F879F8F1966}"/>
              </a:ext>
            </a:extLst>
          </p:cNvPr>
          <p:cNvSpPr>
            <a:spLocks noGrp="1"/>
          </p:cNvSpPr>
          <p:nvPr>
            <p:ph type="title"/>
          </p:nvPr>
        </p:nvSpPr>
        <p:spPr/>
        <p:txBody>
          <a:bodyPr/>
          <a:lstStyle/>
          <a:p>
            <a:r>
              <a:rPr lang="en-US"/>
              <a:t>Unique Amino Acids composition</a:t>
            </a:r>
          </a:p>
        </p:txBody>
      </p:sp>
      <p:sp>
        <p:nvSpPr>
          <p:cNvPr id="2" name="Slide Number Placeholder 4">
            <a:extLst>
              <a:ext uri="{FF2B5EF4-FFF2-40B4-BE49-F238E27FC236}">
                <a16:creationId xmlns:a16="http://schemas.microsoft.com/office/drawing/2014/main" id="{9DA402ED-BD21-58FB-E236-8DCCAB7575F5}"/>
              </a:ext>
            </a:extLst>
          </p:cNvPr>
          <p:cNvSpPr>
            <a:spLocks noGrp="1"/>
          </p:cNvSpPr>
          <p:nvPr>
            <p:ph type="sldNum" sz="quarter" idx="10"/>
          </p:nvPr>
        </p:nvSpPr>
        <p:spPr/>
        <p:txBody>
          <a:bodyPr/>
          <a:lstStyle/>
          <a:p>
            <a:pPr lvl="0"/>
            <a:fld id="{E118D48E-C7CB-6244-969D-7BAEA9B6226C}" type="slidenum">
              <a:rPr lang="en-US" noProof="0" smtClean="0"/>
              <a:pPr lvl="0"/>
              <a:t>9</a:t>
            </a:fld>
            <a:endParaRPr lang="en-US" noProof="0"/>
          </a:p>
        </p:txBody>
      </p:sp>
      <p:sp>
        <p:nvSpPr>
          <p:cNvPr id="5" name="Text Placeholder 4">
            <a:extLst>
              <a:ext uri="{FF2B5EF4-FFF2-40B4-BE49-F238E27FC236}">
                <a16:creationId xmlns:a16="http://schemas.microsoft.com/office/drawing/2014/main" id="{6203542B-E274-5D7D-42FC-F58852E5B14D}"/>
              </a:ext>
            </a:extLst>
          </p:cNvPr>
          <p:cNvSpPr>
            <a:spLocks noGrp="1"/>
          </p:cNvSpPr>
          <p:nvPr>
            <p:ph type="body" idx="11"/>
          </p:nvPr>
        </p:nvSpPr>
        <p:spPr/>
        <p:txBody>
          <a:bodyPr/>
          <a:lstStyle/>
          <a:p>
            <a:r>
              <a:rPr lang="en-US" b="0">
                <a:solidFill>
                  <a:srgbClr val="084337"/>
                </a:solidFill>
              </a:rPr>
              <a:t>PEPHA®-CTIVE CB</a:t>
            </a:r>
          </a:p>
        </p:txBody>
      </p:sp>
      <p:sp>
        <p:nvSpPr>
          <p:cNvPr id="7" name="Rounded Rectangle 7">
            <a:extLst>
              <a:ext uri="{FF2B5EF4-FFF2-40B4-BE49-F238E27FC236}">
                <a16:creationId xmlns:a16="http://schemas.microsoft.com/office/drawing/2014/main" id="{B7B3DB7F-565D-05CE-D7F2-9D3AAC6A064C}"/>
              </a:ext>
            </a:extLst>
          </p:cNvPr>
          <p:cNvSpPr/>
          <p:nvPr/>
        </p:nvSpPr>
        <p:spPr bwMode="auto">
          <a:xfrm>
            <a:off x="0" y="5400000"/>
            <a:ext cx="6885542" cy="576384"/>
          </a:xfrm>
          <a:prstGeom prst="roundRect">
            <a:avLst>
              <a:gd name="adj" fmla="val 0"/>
            </a:avLst>
          </a:prstGeom>
          <a:solidFill>
            <a:srgbClr val="084337"/>
          </a:solidFill>
          <a:ln w="9525" cap="flat" cmpd="sng" algn="ctr">
            <a:noFill/>
            <a:prstDash val="solid"/>
            <a:round/>
            <a:headEnd type="none" w="med" len="med"/>
            <a:tailEnd type="none" w="med" len="med"/>
          </a:ln>
          <a:effectLst/>
        </p:spPr>
        <p:txBody>
          <a:bodyPr vert="horz" wrap="square" lIns="180000" tIns="36000" rIns="36000" bIns="36000" numCol="1" rtlCol="0" anchor="ctr" anchorCtr="0" compatLnSpc="1">
            <a:prstTxWarp prst="textNoShape">
              <a:avLst/>
            </a:prstTxWarp>
          </a:bodyPr>
          <a:lstStyle/>
          <a:p>
            <a:pPr marL="0" marR="0" lvl="0" indent="0" algn="l" defTabSz="914400" rtl="0" eaLnBrk="1" fontAlgn="base" latinLnBrk="0" hangingPunct="1">
              <a:lnSpc>
                <a:spcPct val="100000"/>
              </a:lnSpc>
              <a:spcBef>
                <a:spcPts val="600"/>
              </a:spcBef>
              <a:spcAft>
                <a:spcPct val="0"/>
              </a:spcAft>
              <a:buClr>
                <a:srgbClr val="0099FF"/>
              </a:buClr>
              <a:buSzTx/>
              <a:buFontTx/>
              <a:buNone/>
              <a:tabLst/>
              <a:defRPr/>
            </a:pPr>
            <a:r>
              <a:rPr kumimoji="0" lang="en-US" altLang="ja-JP" sz="1400" b="0" i="0" u="none" strike="noStrike" kern="0" cap="none" spc="0" normalizeH="0" baseline="0" noProof="0">
                <a:ln>
                  <a:noFill/>
                </a:ln>
                <a:solidFill>
                  <a:schemeClr val="bg1"/>
                </a:solidFill>
                <a:effectLst/>
                <a:uLnTx/>
                <a:uFillTx/>
                <a:latin typeface="+mj-lt"/>
                <a:ea typeface="Fira Sans" panose="020B0503050000020004" pitchFamily="34" charset="0"/>
                <a:cs typeface="Arial" charset="0"/>
              </a:rPr>
              <a:t>Amino acids, proteins, carbohydrates, and minerals are fundamental</a:t>
            </a:r>
            <a:br>
              <a:rPr kumimoji="0" lang="en-US" altLang="ja-JP" sz="1400" b="0" i="0" u="none" strike="noStrike" kern="0" cap="none" spc="0" normalizeH="0" baseline="0" noProof="0">
                <a:ln>
                  <a:noFill/>
                </a:ln>
                <a:solidFill>
                  <a:schemeClr val="bg1"/>
                </a:solidFill>
                <a:effectLst/>
                <a:uLnTx/>
                <a:uFillTx/>
                <a:latin typeface="+mj-lt"/>
                <a:ea typeface="Fira Sans" panose="020B0503050000020004" pitchFamily="34" charset="0"/>
                <a:cs typeface="Arial" charset="0"/>
              </a:rPr>
            </a:br>
            <a:r>
              <a:rPr kumimoji="0" lang="en-US" altLang="ja-JP" sz="1400" b="0" i="0" u="none" strike="noStrike" kern="0" cap="none" spc="0" normalizeH="0" baseline="0" noProof="0">
                <a:ln>
                  <a:noFill/>
                </a:ln>
                <a:solidFill>
                  <a:schemeClr val="bg1"/>
                </a:solidFill>
                <a:effectLst/>
                <a:uLnTx/>
                <a:uFillTx/>
                <a:latin typeface="+mj-lt"/>
                <a:ea typeface="Fira Sans" panose="020B0503050000020004" pitchFamily="34" charset="0"/>
                <a:cs typeface="Arial" charset="0"/>
              </a:rPr>
              <a:t>bio-catalysts and building blocks for the cellular metabolism, e.g. ATP synthesis</a:t>
            </a:r>
          </a:p>
        </p:txBody>
      </p:sp>
      <p:sp>
        <p:nvSpPr>
          <p:cNvPr id="24" name="TextBox 23">
            <a:extLst>
              <a:ext uri="{FF2B5EF4-FFF2-40B4-BE49-F238E27FC236}">
                <a16:creationId xmlns:a16="http://schemas.microsoft.com/office/drawing/2014/main" id="{A330C3C4-ADD8-BC8D-4FA7-F5207E9E9DC5}"/>
              </a:ext>
            </a:extLst>
          </p:cNvPr>
          <p:cNvSpPr txBox="1"/>
          <p:nvPr/>
        </p:nvSpPr>
        <p:spPr>
          <a:xfrm>
            <a:off x="301625" y="3711493"/>
            <a:ext cx="3483429" cy="246221"/>
          </a:xfrm>
          <a:prstGeom prst="rect">
            <a:avLst/>
          </a:prstGeom>
          <a:noFill/>
        </p:spPr>
        <p:txBody>
          <a:bodyPr wrap="square" lIns="0" tIns="0" rIns="0" bIns="0" rtlCol="0">
            <a:spAutoFit/>
          </a:bodyPr>
          <a:lstStyle/>
          <a:p>
            <a:pPr marL="0" marR="0" lvl="0" indent="0"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0" cap="none" spc="0" normalizeH="0" baseline="0" noProof="0">
                <a:ln>
                  <a:noFill/>
                </a:ln>
                <a:effectLst/>
                <a:uLnTx/>
                <a:uFillTx/>
                <a:latin typeface="+mj-lt"/>
                <a:ea typeface="Fira Sans" panose="020B0503050000020004" pitchFamily="34" charset="0"/>
                <a:cs typeface="Arial" charset="0"/>
              </a:rPr>
              <a:t>Essential to cell energy production:</a:t>
            </a:r>
          </a:p>
        </p:txBody>
      </p:sp>
      <p:grpSp>
        <p:nvGrpSpPr>
          <p:cNvPr id="28" name="Group 27">
            <a:extLst>
              <a:ext uri="{FF2B5EF4-FFF2-40B4-BE49-F238E27FC236}">
                <a16:creationId xmlns:a16="http://schemas.microsoft.com/office/drawing/2014/main" id="{4E4509C3-8FC9-382A-B5A4-592F148366EE}"/>
              </a:ext>
            </a:extLst>
          </p:cNvPr>
          <p:cNvGrpSpPr/>
          <p:nvPr/>
        </p:nvGrpSpPr>
        <p:grpSpPr>
          <a:xfrm>
            <a:off x="249793" y="4153759"/>
            <a:ext cx="742131" cy="917946"/>
            <a:chOff x="9265349" y="4698806"/>
            <a:chExt cx="742131" cy="917946"/>
          </a:xfrm>
        </p:grpSpPr>
        <p:pic>
          <p:nvPicPr>
            <p:cNvPr id="17" name="Picture 10" descr="http://upload.wikimedia.org/wikipedia/commons/thumb/5/5c/L-alanine-3D-balls.png/170px-L-alanine-3D-balls.png">
              <a:hlinkClick r:id="rId3" tooltip="Ball-and-stick model of the L-isomer"/>
              <a:extLst>
                <a:ext uri="{FF2B5EF4-FFF2-40B4-BE49-F238E27FC236}">
                  <a16:creationId xmlns:a16="http://schemas.microsoft.com/office/drawing/2014/main" id="{FF808757-4F0B-F2ED-2E92-761EDF6BCFBF}"/>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9300236" y="4698806"/>
              <a:ext cx="707244" cy="753530"/>
            </a:xfrm>
            <a:prstGeom prst="rect">
              <a:avLst/>
            </a:prstGeom>
            <a:noFill/>
            <a:extLst>
              <a:ext uri="{909E8E84-426E-40DD-AFC4-6F175D3DCCD1}">
                <a14:hiddenFill xmlns:a14="http://schemas.microsoft.com/office/drawing/2010/main">
                  <a:solidFill>
                    <a:srgbClr val="FFFFFF"/>
                  </a:solidFill>
                </a14:hiddenFill>
              </a:ext>
            </a:extLst>
          </p:spPr>
        </p:pic>
        <p:sp>
          <p:nvSpPr>
            <p:cNvPr id="25" name="TextBox 24">
              <a:extLst>
                <a:ext uri="{FF2B5EF4-FFF2-40B4-BE49-F238E27FC236}">
                  <a16:creationId xmlns:a16="http://schemas.microsoft.com/office/drawing/2014/main" id="{1B485556-FA9E-CEF4-AC2A-3D30D0C58F04}"/>
                </a:ext>
              </a:extLst>
            </p:cNvPr>
            <p:cNvSpPr txBox="1"/>
            <p:nvPr/>
          </p:nvSpPr>
          <p:spPr>
            <a:xfrm>
              <a:off x="9265349" y="5339753"/>
              <a:ext cx="707245" cy="276999"/>
            </a:xfrm>
            <a:prstGeom prst="rect">
              <a:avLst/>
            </a:prstGeom>
            <a:noFill/>
          </p:spPr>
          <p:txBody>
            <a:bodyPr wrap="none" rtlCol="0">
              <a:spAutoFit/>
            </a:bodyPr>
            <a:lstStyle/>
            <a:p>
              <a:pPr algn="l"/>
              <a:r>
                <a:rPr lang="en-US" sz="1200">
                  <a:solidFill>
                    <a:schemeClr val="tx1">
                      <a:lumMod val="75000"/>
                    </a:schemeClr>
                  </a:solidFill>
                </a:rPr>
                <a:t>Alanine</a:t>
              </a:r>
            </a:p>
          </p:txBody>
        </p:sp>
      </p:grpSp>
      <p:grpSp>
        <p:nvGrpSpPr>
          <p:cNvPr id="30" name="Group 29">
            <a:extLst>
              <a:ext uri="{FF2B5EF4-FFF2-40B4-BE49-F238E27FC236}">
                <a16:creationId xmlns:a16="http://schemas.microsoft.com/office/drawing/2014/main" id="{FCE36965-47A2-80FC-A35E-3C449EE6BA06}"/>
              </a:ext>
            </a:extLst>
          </p:cNvPr>
          <p:cNvGrpSpPr/>
          <p:nvPr/>
        </p:nvGrpSpPr>
        <p:grpSpPr>
          <a:xfrm>
            <a:off x="2765072" y="4038021"/>
            <a:ext cx="1083951" cy="1024555"/>
            <a:chOff x="2412213" y="4152969"/>
            <a:chExt cx="1083951" cy="1024555"/>
          </a:xfrm>
        </p:grpSpPr>
        <p:pic>
          <p:nvPicPr>
            <p:cNvPr id="19" name="Picture 4" descr="http://upload.wikimedia.org/wikipedia/commons/thumb/9/93/L-aspartic-acid-3D-balls.png/180px-L-aspartic-acid-3D-balls.png">
              <a:hlinkClick r:id="rId5" tooltip="Ball-and-stick model of the L-isomer"/>
              <a:extLst>
                <a:ext uri="{FF2B5EF4-FFF2-40B4-BE49-F238E27FC236}">
                  <a16:creationId xmlns:a16="http://schemas.microsoft.com/office/drawing/2014/main" id="{89AC1EF9-2B92-884F-D21A-966DB90F9F2C}"/>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412214" y="4152969"/>
              <a:ext cx="915326" cy="809249"/>
            </a:xfrm>
            <a:prstGeom prst="rect">
              <a:avLst/>
            </a:prstGeom>
            <a:noFill/>
            <a:extLst>
              <a:ext uri="{909E8E84-426E-40DD-AFC4-6F175D3DCCD1}">
                <a14:hiddenFill xmlns:a14="http://schemas.microsoft.com/office/drawing/2010/main">
                  <a:solidFill>
                    <a:srgbClr val="FFFFFF"/>
                  </a:solidFill>
                </a14:hiddenFill>
              </a:ext>
            </a:extLst>
          </p:spPr>
        </p:pic>
        <p:sp>
          <p:nvSpPr>
            <p:cNvPr id="26" name="TextBox 25">
              <a:extLst>
                <a:ext uri="{FF2B5EF4-FFF2-40B4-BE49-F238E27FC236}">
                  <a16:creationId xmlns:a16="http://schemas.microsoft.com/office/drawing/2014/main" id="{5853CD58-A5A7-B25D-A191-5ABF3412F8D2}"/>
                </a:ext>
              </a:extLst>
            </p:cNvPr>
            <p:cNvSpPr txBox="1"/>
            <p:nvPr/>
          </p:nvSpPr>
          <p:spPr>
            <a:xfrm>
              <a:off x="2412213" y="4900525"/>
              <a:ext cx="1083951" cy="276999"/>
            </a:xfrm>
            <a:prstGeom prst="rect">
              <a:avLst/>
            </a:prstGeom>
            <a:noFill/>
          </p:spPr>
          <p:txBody>
            <a:bodyPr wrap="none" rtlCol="0">
              <a:spAutoFit/>
            </a:bodyPr>
            <a:lstStyle/>
            <a:p>
              <a:pPr algn="l"/>
              <a:r>
                <a:rPr lang="en-US" sz="1200">
                  <a:solidFill>
                    <a:schemeClr val="tx1">
                      <a:lumMod val="75000"/>
                    </a:schemeClr>
                  </a:solidFill>
                </a:rPr>
                <a:t>Aspartic acid</a:t>
              </a:r>
            </a:p>
          </p:txBody>
        </p:sp>
      </p:grpSp>
      <p:grpSp>
        <p:nvGrpSpPr>
          <p:cNvPr id="29" name="Group 28">
            <a:extLst>
              <a:ext uri="{FF2B5EF4-FFF2-40B4-BE49-F238E27FC236}">
                <a16:creationId xmlns:a16="http://schemas.microsoft.com/office/drawing/2014/main" id="{B74CC9B0-B896-8F53-9865-5B19F475893D}"/>
              </a:ext>
            </a:extLst>
          </p:cNvPr>
          <p:cNvGrpSpPr/>
          <p:nvPr/>
        </p:nvGrpSpPr>
        <p:grpSpPr>
          <a:xfrm>
            <a:off x="1336612" y="4153759"/>
            <a:ext cx="1179015" cy="911903"/>
            <a:chOff x="2781857" y="4221951"/>
            <a:chExt cx="1179015" cy="911903"/>
          </a:xfrm>
        </p:grpSpPr>
        <p:pic>
          <p:nvPicPr>
            <p:cNvPr id="16" name="Picture 6" descr="http://upload.wikimedia.org/wikipedia/commons/thumb/1/17/L-Glutamic-acid-zwitterion-3D-balls.png/200px-L-Glutamic-acid-zwitterion-3D-balls.png">
              <a:hlinkClick r:id="rId7" tooltip="Ball-and-stick model of the zwitterion"/>
              <a:extLst>
                <a:ext uri="{FF2B5EF4-FFF2-40B4-BE49-F238E27FC236}">
                  <a16:creationId xmlns:a16="http://schemas.microsoft.com/office/drawing/2014/main" id="{DD13D962-8C0F-E1D6-2E9B-AEA483B8B839}"/>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rot="20796684">
              <a:off x="2781857" y="4221951"/>
              <a:ext cx="1179015" cy="722120"/>
            </a:xfrm>
            <a:prstGeom prst="rect">
              <a:avLst/>
            </a:prstGeom>
            <a:noFill/>
            <a:extLst>
              <a:ext uri="{909E8E84-426E-40DD-AFC4-6F175D3DCCD1}">
                <a14:hiddenFill xmlns:a14="http://schemas.microsoft.com/office/drawing/2010/main">
                  <a:solidFill>
                    <a:srgbClr val="FFFFFF"/>
                  </a:solidFill>
                </a14:hiddenFill>
              </a:ext>
            </a:extLst>
          </p:spPr>
        </p:pic>
        <p:sp>
          <p:nvSpPr>
            <p:cNvPr id="27" name="TextBox 26">
              <a:extLst>
                <a:ext uri="{FF2B5EF4-FFF2-40B4-BE49-F238E27FC236}">
                  <a16:creationId xmlns:a16="http://schemas.microsoft.com/office/drawing/2014/main" id="{9390F944-8658-D863-E8A5-EB3224CF22F3}"/>
                </a:ext>
              </a:extLst>
            </p:cNvPr>
            <p:cNvSpPr txBox="1"/>
            <p:nvPr/>
          </p:nvSpPr>
          <p:spPr>
            <a:xfrm>
              <a:off x="2800239" y="4856855"/>
              <a:ext cx="1136850" cy="276999"/>
            </a:xfrm>
            <a:prstGeom prst="rect">
              <a:avLst/>
            </a:prstGeom>
            <a:noFill/>
          </p:spPr>
          <p:txBody>
            <a:bodyPr wrap="none" rtlCol="0">
              <a:spAutoFit/>
            </a:bodyPr>
            <a:lstStyle/>
            <a:p>
              <a:pPr algn="l"/>
              <a:r>
                <a:rPr lang="en-US" sz="1200">
                  <a:solidFill>
                    <a:schemeClr val="tx1">
                      <a:lumMod val="75000"/>
                    </a:schemeClr>
                  </a:solidFill>
                </a:rPr>
                <a:t>Glutamic acid</a:t>
              </a:r>
            </a:p>
          </p:txBody>
        </p:sp>
      </p:grpSp>
      <p:pic>
        <p:nvPicPr>
          <p:cNvPr id="8" name="Picture 7" descr="A screenshot of a computer&#10;&#10;AI-generated content may be incorrect.">
            <a:extLst>
              <a:ext uri="{FF2B5EF4-FFF2-40B4-BE49-F238E27FC236}">
                <a16:creationId xmlns:a16="http://schemas.microsoft.com/office/drawing/2014/main" id="{2183DA46-E323-5E7C-65BB-80D0172DEEF6}"/>
              </a:ext>
            </a:extLst>
          </p:cNvPr>
          <p:cNvPicPr>
            <a:picLocks noChangeAspect="1"/>
          </p:cNvPicPr>
          <p:nvPr/>
        </p:nvPicPr>
        <p:blipFill>
          <a:blip r:embed="rId9">
            <a:extLst>
              <a:ext uri="{28A0092B-C50C-407E-A947-70E740481C1C}">
                <a14:useLocalDpi xmlns:a14="http://schemas.microsoft.com/office/drawing/2010/main" val="0"/>
              </a:ext>
            </a:extLst>
          </a:blip>
          <a:srcRect l="12940" t="21686" r="13573" b="25594"/>
          <a:stretch/>
        </p:blipFill>
        <p:spPr>
          <a:xfrm>
            <a:off x="99153" y="1115736"/>
            <a:ext cx="5946716" cy="2399712"/>
          </a:xfrm>
          <a:prstGeom prst="rect">
            <a:avLst/>
          </a:prstGeom>
        </p:spPr>
      </p:pic>
      <p:pic>
        <p:nvPicPr>
          <p:cNvPr id="11" name="Picture 10" descr="A screenshot of a computer&#10;&#10;AI-generated content may be incorrect.">
            <a:extLst>
              <a:ext uri="{FF2B5EF4-FFF2-40B4-BE49-F238E27FC236}">
                <a16:creationId xmlns:a16="http://schemas.microsoft.com/office/drawing/2014/main" id="{C57C3B8A-C91F-117C-49FA-091BFF31C5C5}"/>
              </a:ext>
            </a:extLst>
          </p:cNvPr>
          <p:cNvPicPr>
            <a:picLocks noChangeAspect="1"/>
          </p:cNvPicPr>
          <p:nvPr/>
        </p:nvPicPr>
        <p:blipFill>
          <a:blip r:embed="rId10">
            <a:extLst>
              <a:ext uri="{28A0092B-C50C-407E-A947-70E740481C1C}">
                <a14:useLocalDpi xmlns:a14="http://schemas.microsoft.com/office/drawing/2010/main" val="0"/>
              </a:ext>
            </a:extLst>
          </a:blip>
          <a:srcRect l="10524" r="9613"/>
          <a:stretch/>
        </p:blipFill>
        <p:spPr>
          <a:xfrm>
            <a:off x="6443825" y="1093826"/>
            <a:ext cx="5535114" cy="3898549"/>
          </a:xfrm>
          <a:prstGeom prst="rect">
            <a:avLst/>
          </a:prstGeom>
        </p:spPr>
      </p:pic>
      <p:cxnSp>
        <p:nvCxnSpPr>
          <p:cNvPr id="12" name="Straight Connector 11">
            <a:extLst>
              <a:ext uri="{FF2B5EF4-FFF2-40B4-BE49-F238E27FC236}">
                <a16:creationId xmlns:a16="http://schemas.microsoft.com/office/drawing/2014/main" id="{DF3C95B3-C73B-BB1A-ECB2-5CBB6F31EE89}"/>
              </a:ext>
            </a:extLst>
          </p:cNvPr>
          <p:cNvCxnSpPr>
            <a:cxnSpLocks/>
          </p:cNvCxnSpPr>
          <p:nvPr/>
        </p:nvCxnSpPr>
        <p:spPr>
          <a:xfrm>
            <a:off x="6284292" y="991518"/>
            <a:ext cx="0" cy="4166272"/>
          </a:xfrm>
          <a:prstGeom prst="line">
            <a:avLst/>
          </a:prstGeom>
          <a:ln w="19050">
            <a:solidFill>
              <a:srgbClr val="08433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079245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253594D4-1560-3207-9B54-53C9A832905D}"/>
              </a:ext>
            </a:extLst>
          </p:cNvPr>
          <p:cNvSpPr>
            <a:spLocks noGrp="1"/>
          </p:cNvSpPr>
          <p:nvPr>
            <p:ph type="title"/>
          </p:nvPr>
        </p:nvSpPr>
        <p:spPr/>
        <p:txBody>
          <a:bodyPr/>
          <a:lstStyle/>
          <a:p>
            <a:r>
              <a:rPr lang="en-US"/>
              <a:t>PEPHA</a:t>
            </a:r>
            <a:r>
              <a:rPr lang="en-US" b="0"/>
              <a:t>®</a:t>
            </a:r>
            <a:r>
              <a:rPr lang="en-US"/>
              <a:t>-CTIVE CB’s Carbohydrates</a:t>
            </a:r>
          </a:p>
        </p:txBody>
      </p:sp>
      <p:sp>
        <p:nvSpPr>
          <p:cNvPr id="2" name="Slide Number Placeholder 4">
            <a:extLst>
              <a:ext uri="{FF2B5EF4-FFF2-40B4-BE49-F238E27FC236}">
                <a16:creationId xmlns:a16="http://schemas.microsoft.com/office/drawing/2014/main" id="{D6189A64-B8C2-75C3-324F-B345B9D5A2DD}"/>
              </a:ext>
            </a:extLst>
          </p:cNvPr>
          <p:cNvSpPr>
            <a:spLocks noGrp="1"/>
          </p:cNvSpPr>
          <p:nvPr>
            <p:ph type="sldNum" sz="quarter" idx="10"/>
          </p:nvPr>
        </p:nvSpPr>
        <p:spPr/>
        <p:txBody>
          <a:bodyPr/>
          <a:lstStyle/>
          <a:p>
            <a:pPr lvl="0"/>
            <a:fld id="{E118D48E-C7CB-6244-969D-7BAEA9B6226C}" type="slidenum">
              <a:rPr lang="en-US" noProof="0" smtClean="0"/>
              <a:pPr lvl="0"/>
              <a:t>10</a:t>
            </a:fld>
            <a:endParaRPr lang="en-US" noProof="0"/>
          </a:p>
        </p:txBody>
      </p:sp>
      <p:pic>
        <p:nvPicPr>
          <p:cNvPr id="5" name="Picture Placeholder 4" descr="A person smiling with her hair in a bun&#10;&#10;Description automatically generated">
            <a:extLst>
              <a:ext uri="{FF2B5EF4-FFF2-40B4-BE49-F238E27FC236}">
                <a16:creationId xmlns:a16="http://schemas.microsoft.com/office/drawing/2014/main" id="{F5EC72BF-72FB-155B-F223-34EA10B07298}"/>
              </a:ext>
            </a:extLst>
          </p:cNvPr>
          <p:cNvPicPr>
            <a:picLocks noGrp="1" noChangeAspect="1"/>
          </p:cNvPicPr>
          <p:nvPr>
            <p:ph type="pic" sz="quarter" idx="21"/>
          </p:nvPr>
        </p:nvPicPr>
        <p:blipFill>
          <a:blip r:embed="rId3" cstate="print">
            <a:extLst>
              <a:ext uri="{28A0092B-C50C-407E-A947-70E740481C1C}">
                <a14:useLocalDpi xmlns:a14="http://schemas.microsoft.com/office/drawing/2010/main"/>
              </a:ext>
            </a:extLst>
          </a:blip>
          <a:srcRect/>
          <a:stretch>
            <a:fillRect/>
          </a:stretch>
        </p:blipFill>
        <p:spPr/>
      </p:pic>
      <p:sp>
        <p:nvSpPr>
          <p:cNvPr id="4" name="Text Placeholder 3">
            <a:extLst>
              <a:ext uri="{FF2B5EF4-FFF2-40B4-BE49-F238E27FC236}">
                <a16:creationId xmlns:a16="http://schemas.microsoft.com/office/drawing/2014/main" id="{EDDC1660-ECC2-2937-A45D-B8C18D8F9D0A}"/>
              </a:ext>
            </a:extLst>
          </p:cNvPr>
          <p:cNvSpPr>
            <a:spLocks noGrp="1"/>
          </p:cNvSpPr>
          <p:nvPr>
            <p:ph type="body" idx="11"/>
          </p:nvPr>
        </p:nvSpPr>
        <p:spPr/>
        <p:txBody>
          <a:bodyPr/>
          <a:lstStyle/>
          <a:p>
            <a:r>
              <a:rPr lang="en-US" b="0">
                <a:solidFill>
                  <a:srgbClr val="084337"/>
                </a:solidFill>
              </a:rPr>
              <a:t>Source of cellular energy</a:t>
            </a:r>
          </a:p>
        </p:txBody>
      </p:sp>
      <p:sp>
        <p:nvSpPr>
          <p:cNvPr id="38" name="Rounded Rectangle 7">
            <a:extLst>
              <a:ext uri="{FF2B5EF4-FFF2-40B4-BE49-F238E27FC236}">
                <a16:creationId xmlns:a16="http://schemas.microsoft.com/office/drawing/2014/main" id="{973E0EEE-5A70-6177-2EEB-4F0B758AC42E}"/>
              </a:ext>
            </a:extLst>
          </p:cNvPr>
          <p:cNvSpPr/>
          <p:nvPr/>
        </p:nvSpPr>
        <p:spPr bwMode="auto">
          <a:xfrm>
            <a:off x="1" y="5400000"/>
            <a:ext cx="5465618" cy="576384"/>
          </a:xfrm>
          <a:prstGeom prst="roundRect">
            <a:avLst>
              <a:gd name="adj" fmla="val 0"/>
            </a:avLst>
          </a:prstGeom>
          <a:solidFill>
            <a:srgbClr val="084337"/>
          </a:solidFill>
          <a:ln w="9525" cap="flat" cmpd="sng" algn="ctr">
            <a:noFill/>
            <a:prstDash val="solid"/>
            <a:round/>
            <a:headEnd type="none" w="med" len="med"/>
            <a:tailEnd type="none" w="med" len="med"/>
          </a:ln>
          <a:effectLst/>
        </p:spPr>
        <p:txBody>
          <a:bodyPr vert="horz" wrap="square" lIns="180000" tIns="36000" rIns="36000" bIns="36000" numCol="1" rtlCol="0" anchor="ctr" anchorCtr="0" compatLnSpc="1">
            <a:prstTxWarp prst="textNoShape">
              <a:avLst/>
            </a:prstTxWarp>
          </a:bodyPr>
          <a:lstStyle/>
          <a:p>
            <a:pPr marL="0" marR="0" lvl="0" indent="0" algn="l" defTabSz="914400" rtl="0" eaLnBrk="1" fontAlgn="base" latinLnBrk="0" hangingPunct="1">
              <a:lnSpc>
                <a:spcPct val="100000"/>
              </a:lnSpc>
              <a:spcBef>
                <a:spcPts val="600"/>
              </a:spcBef>
              <a:spcAft>
                <a:spcPct val="0"/>
              </a:spcAft>
              <a:buClr>
                <a:srgbClr val="0099FF"/>
              </a:buClr>
              <a:buSzTx/>
              <a:buFontTx/>
              <a:buNone/>
              <a:tabLst/>
              <a:defRPr/>
            </a:pPr>
            <a:r>
              <a:rPr kumimoji="0" lang="en-GB" altLang="ja-JP" sz="1400" b="0" i="0" u="none" strike="noStrike" kern="0" cap="none" spc="0" normalizeH="0" baseline="0" noProof="0">
                <a:ln>
                  <a:noFill/>
                </a:ln>
                <a:solidFill>
                  <a:schemeClr val="bg1"/>
                </a:solidFill>
                <a:effectLst/>
                <a:uLnTx/>
                <a:uFillTx/>
                <a:latin typeface="+mj-lt"/>
                <a:ea typeface="Fira Sans" panose="020B0503050000020004" pitchFamily="34" charset="0"/>
                <a:cs typeface="Arial" charset="0"/>
              </a:rPr>
              <a:t>Essential role of carbohydrates for cells metabolism, communication, and structure</a:t>
            </a:r>
          </a:p>
        </p:txBody>
      </p:sp>
      <p:pic>
        <p:nvPicPr>
          <p:cNvPr id="7" name="Picture 6" descr="A pie chart with a number of different colored circles&#10;&#10;AI-generated content may be incorrect.">
            <a:extLst>
              <a:ext uri="{FF2B5EF4-FFF2-40B4-BE49-F238E27FC236}">
                <a16:creationId xmlns:a16="http://schemas.microsoft.com/office/drawing/2014/main" id="{79B872B1-E5C5-E9AB-F8AB-890F3657936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5558" y="583577"/>
            <a:ext cx="8770992" cy="4933683"/>
          </a:xfrm>
          <a:prstGeom prst="rect">
            <a:avLst/>
          </a:prstGeom>
        </p:spPr>
      </p:pic>
    </p:spTree>
    <p:extLst>
      <p:ext uri="{BB962C8B-B14F-4D97-AF65-F5344CB8AC3E}">
        <p14:creationId xmlns:p14="http://schemas.microsoft.com/office/powerpoint/2010/main" val="40833343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diagram of a cell&#10;&#10;AI-generated content may be incorrect.">
            <a:extLst>
              <a:ext uri="{FF2B5EF4-FFF2-40B4-BE49-F238E27FC236}">
                <a16:creationId xmlns:a16="http://schemas.microsoft.com/office/drawing/2014/main" id="{E8937956-6086-1734-0CAA-0ABFDFCD452A}"/>
              </a:ext>
            </a:extLst>
          </p:cNvPr>
          <p:cNvPicPr>
            <a:picLocks noChangeAspect="1"/>
          </p:cNvPicPr>
          <p:nvPr/>
        </p:nvPicPr>
        <p:blipFill>
          <a:blip r:embed="rId3">
            <a:duotone>
              <a:schemeClr val="accent4">
                <a:shade val="45000"/>
                <a:satMod val="135000"/>
              </a:schemeClr>
              <a:prstClr val="white"/>
            </a:duotone>
          </a:blip>
          <a:srcRect b="665"/>
          <a:stretch/>
        </p:blipFill>
        <p:spPr>
          <a:xfrm>
            <a:off x="0" y="496550"/>
            <a:ext cx="3957637" cy="5896992"/>
          </a:xfrm>
          <a:prstGeom prst="rect">
            <a:avLst/>
          </a:prstGeom>
        </p:spPr>
      </p:pic>
      <p:sp>
        <p:nvSpPr>
          <p:cNvPr id="5" name="Title 4">
            <a:extLst>
              <a:ext uri="{FF2B5EF4-FFF2-40B4-BE49-F238E27FC236}">
                <a16:creationId xmlns:a16="http://schemas.microsoft.com/office/drawing/2014/main" id="{19AAF78B-8E20-5D2D-2486-9EBC36D6B1AD}"/>
              </a:ext>
            </a:extLst>
          </p:cNvPr>
          <p:cNvSpPr>
            <a:spLocks noGrp="1"/>
          </p:cNvSpPr>
          <p:nvPr>
            <p:ph type="title"/>
          </p:nvPr>
        </p:nvSpPr>
        <p:spPr/>
        <p:txBody>
          <a:bodyPr/>
          <a:lstStyle/>
          <a:p>
            <a:r>
              <a:rPr lang="en-US"/>
              <a:t>Mitochondria</a:t>
            </a:r>
          </a:p>
        </p:txBody>
      </p:sp>
      <p:sp>
        <p:nvSpPr>
          <p:cNvPr id="3" name="Slide Number Placeholder 4">
            <a:extLst>
              <a:ext uri="{FF2B5EF4-FFF2-40B4-BE49-F238E27FC236}">
                <a16:creationId xmlns:a16="http://schemas.microsoft.com/office/drawing/2014/main" id="{C0EA11CD-5A62-A4AE-ABD6-9E2CC3D90465}"/>
              </a:ext>
            </a:extLst>
          </p:cNvPr>
          <p:cNvSpPr>
            <a:spLocks noGrp="1"/>
          </p:cNvSpPr>
          <p:nvPr>
            <p:ph type="sldNum" sz="quarter" idx="10"/>
          </p:nvPr>
        </p:nvSpPr>
        <p:spPr/>
        <p:txBody>
          <a:bodyPr/>
          <a:lstStyle/>
          <a:p>
            <a:pPr lvl="0"/>
            <a:fld id="{E118D48E-C7CB-6244-969D-7BAEA9B6226C}" type="slidenum">
              <a:rPr lang="en-US" noProof="0" smtClean="0"/>
              <a:pPr lvl="0"/>
              <a:t>11</a:t>
            </a:fld>
            <a:endParaRPr lang="en-US" noProof="0"/>
          </a:p>
        </p:txBody>
      </p:sp>
      <p:sp>
        <p:nvSpPr>
          <p:cNvPr id="2" name="Text Placeholder 1">
            <a:extLst>
              <a:ext uri="{FF2B5EF4-FFF2-40B4-BE49-F238E27FC236}">
                <a16:creationId xmlns:a16="http://schemas.microsoft.com/office/drawing/2014/main" id="{C8A41E58-A802-E453-C62E-D2BC273F0B48}"/>
              </a:ext>
            </a:extLst>
          </p:cNvPr>
          <p:cNvSpPr>
            <a:spLocks noGrp="1"/>
          </p:cNvSpPr>
          <p:nvPr>
            <p:ph type="body" idx="11"/>
          </p:nvPr>
        </p:nvSpPr>
        <p:spPr/>
        <p:txBody>
          <a:bodyPr/>
          <a:lstStyle/>
          <a:p>
            <a:r>
              <a:rPr lang="en-US" b="0">
                <a:solidFill>
                  <a:srgbClr val="084337"/>
                </a:solidFill>
              </a:rPr>
              <a:t>The secret power within cells</a:t>
            </a:r>
          </a:p>
        </p:txBody>
      </p:sp>
      <p:sp>
        <p:nvSpPr>
          <p:cNvPr id="9" name="Slide Number Placeholder 3">
            <a:extLst>
              <a:ext uri="{FF2B5EF4-FFF2-40B4-BE49-F238E27FC236}">
                <a16:creationId xmlns:a16="http://schemas.microsoft.com/office/drawing/2014/main" id="{24F139EE-B2C6-451C-8660-53B456E7549A}"/>
              </a:ext>
            </a:extLst>
          </p:cNvPr>
          <p:cNvSpPr txBox="1">
            <a:spLocks/>
          </p:cNvSpPr>
          <p:nvPr/>
        </p:nvSpPr>
        <p:spPr>
          <a:xfrm>
            <a:off x="4867275" y="6379492"/>
            <a:ext cx="952500"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chemeClr val="bg1"/>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3EFAC820-8C9E-47F6-A16A-1A79397C8FED}" type="slidenum">
              <a:rPr kumimoji="0" lang="en-US" altLang="en-US" sz="800" b="0" i="0" u="none" strike="noStrike" kern="1200" cap="none" spc="0" normalizeH="0" baseline="0" noProof="0" smtClean="0">
                <a:ln>
                  <a:noFill/>
                </a:ln>
                <a:solidFill>
                  <a:srgbClr val="FFFFFF"/>
                </a:solidFill>
                <a:effectLst/>
                <a:uLnTx/>
                <a:uFillTx/>
                <a:latin typeface="DM Sans" pitchFamily="2" charset="0"/>
                <a:ea typeface="Fira Sans" panose="020B0503050000020004" pitchFamily="34" charset="0"/>
                <a:cs typeface="+mn-cs"/>
              </a:rPr>
              <a:pPr marL="0" marR="0" lvl="0" indent="0" algn="l" defTabSz="914400" rtl="0" eaLnBrk="1" fontAlgn="auto" latinLnBrk="0" hangingPunct="1">
                <a:lnSpc>
                  <a:spcPct val="100000"/>
                </a:lnSpc>
                <a:spcBef>
                  <a:spcPts val="0"/>
                </a:spcBef>
                <a:spcAft>
                  <a:spcPts val="0"/>
                </a:spcAft>
                <a:buClrTx/>
                <a:buSzTx/>
                <a:buFontTx/>
                <a:buNone/>
                <a:tabLst/>
                <a:defRPr/>
              </a:pPr>
              <a:t>11</a:t>
            </a:fld>
            <a:endParaRPr kumimoji="0" lang="en-US" altLang="en-US" sz="800" b="0" i="0" u="none" strike="noStrike" kern="1200" cap="none" spc="0" normalizeH="0" baseline="0" noProof="0">
              <a:ln>
                <a:noFill/>
              </a:ln>
              <a:solidFill>
                <a:srgbClr val="FFFFFF"/>
              </a:solidFill>
              <a:effectLst/>
              <a:uLnTx/>
              <a:uFillTx/>
              <a:latin typeface="DM Sans" pitchFamily="2" charset="0"/>
              <a:ea typeface="Fira Sans" panose="020B0503050000020004" pitchFamily="34" charset="0"/>
              <a:cs typeface="+mn-cs"/>
            </a:endParaRPr>
          </a:p>
        </p:txBody>
      </p:sp>
      <p:sp>
        <p:nvSpPr>
          <p:cNvPr id="11" name="Rounded Rectangle 7">
            <a:extLst>
              <a:ext uri="{FF2B5EF4-FFF2-40B4-BE49-F238E27FC236}">
                <a16:creationId xmlns:a16="http://schemas.microsoft.com/office/drawing/2014/main" id="{31412370-9797-43F5-AA91-CB61AAF37122}"/>
              </a:ext>
            </a:extLst>
          </p:cNvPr>
          <p:cNvSpPr/>
          <p:nvPr/>
        </p:nvSpPr>
        <p:spPr bwMode="auto">
          <a:xfrm>
            <a:off x="4469448" y="1961713"/>
            <a:ext cx="7144728" cy="1147082"/>
          </a:xfrm>
          <a:prstGeom prst="roundRect">
            <a:avLst>
              <a:gd name="adj" fmla="val 0"/>
            </a:avLst>
          </a:prstGeom>
          <a:noFill/>
          <a:ln w="3175">
            <a:noFill/>
          </a:ln>
          <a:effectLst/>
        </p:spPr>
        <p:txBody>
          <a:bodyPr vert="horz" wrap="square" lIns="0" tIns="0" rIns="0" bIns="0" numCol="1" rtlCol="0" anchor="t" anchorCtr="0" compatLnSpc="1">
            <a:prstTxWarp prst="textNoShape">
              <a:avLst/>
            </a:prstTxWarp>
          </a:bodyPr>
          <a:lstStyle/>
          <a:p>
            <a:pPr marR="0" lvl="0" defTabSz="914400" rtl="0" eaLnBrk="1" fontAlgn="auto" latinLnBrk="0" hangingPunct="1">
              <a:lnSpc>
                <a:spcPct val="100000"/>
              </a:lnSpc>
              <a:spcBef>
                <a:spcPts val="1200"/>
              </a:spcBef>
              <a:spcAft>
                <a:spcPts val="0"/>
              </a:spcAft>
              <a:buClr>
                <a:schemeClr val="accent3"/>
              </a:buClr>
              <a:buSzTx/>
              <a:tabLst/>
              <a:defRPr/>
            </a:pPr>
            <a:r>
              <a:rPr kumimoji="0" lang="en-US" b="0" i="0" u="none" strike="noStrike" kern="1200" cap="none" spc="0" normalizeH="0" baseline="0" noProof="0">
                <a:ln>
                  <a:noFill/>
                </a:ln>
                <a:effectLst/>
                <a:uLnTx/>
                <a:uFillTx/>
                <a:ea typeface="Fira Sans" panose="020B0503050000020004" pitchFamily="34" charset="0"/>
                <a:cs typeface="+mn-cs"/>
              </a:rPr>
              <a:t>Mitochondria are the </a:t>
            </a:r>
            <a:r>
              <a:rPr kumimoji="0" lang="en-US" b="1" i="0" u="none" strike="noStrike" kern="1200" cap="none" spc="0" normalizeH="0" baseline="0" noProof="0">
                <a:ln>
                  <a:noFill/>
                </a:ln>
                <a:solidFill>
                  <a:srgbClr val="084337"/>
                </a:solidFill>
                <a:effectLst/>
                <a:uLnTx/>
                <a:uFillTx/>
                <a:ea typeface="Fira Sans" panose="020B0503050000020004" pitchFamily="34" charset="0"/>
                <a:cs typeface="+mn-cs"/>
              </a:rPr>
              <a:t>power stations of skin cells, </a:t>
            </a:r>
            <a:r>
              <a:rPr kumimoji="0" lang="en-US" b="0" i="0" u="none" strike="noStrike" kern="1200" cap="none" spc="0" normalizeH="0" baseline="0" noProof="0">
                <a:ln>
                  <a:noFill/>
                </a:ln>
                <a:effectLst/>
                <a:uLnTx/>
                <a:uFillTx/>
                <a:ea typeface="Fira Sans" panose="020B0503050000020004" pitchFamily="34" charset="0"/>
                <a:cs typeface="+mn-cs"/>
              </a:rPr>
              <a:t>responsible to produce ATP.</a:t>
            </a:r>
          </a:p>
          <a:p>
            <a:pPr marR="0" lvl="0" defTabSz="914400" rtl="0" eaLnBrk="1" fontAlgn="auto" latinLnBrk="0" hangingPunct="1">
              <a:lnSpc>
                <a:spcPct val="100000"/>
              </a:lnSpc>
              <a:spcBef>
                <a:spcPts val="1200"/>
              </a:spcBef>
              <a:spcAft>
                <a:spcPts val="0"/>
              </a:spcAft>
              <a:buClr>
                <a:schemeClr val="accent3"/>
              </a:buClr>
              <a:buSzTx/>
              <a:tabLst/>
              <a:defRPr/>
            </a:pPr>
            <a:r>
              <a:rPr kumimoji="0" lang="en-US" b="0" i="0" u="none" strike="noStrike" kern="1200" cap="none" spc="0" normalizeH="0" baseline="0" noProof="0">
                <a:ln>
                  <a:noFill/>
                </a:ln>
                <a:effectLst/>
                <a:uLnTx/>
                <a:uFillTx/>
                <a:ea typeface="Fira Sans" panose="020B0503050000020004" pitchFamily="34" charset="0"/>
                <a:cs typeface="+mn-cs"/>
              </a:rPr>
              <a:t>ATP is necessary to maintain the functionality of cells.</a:t>
            </a:r>
          </a:p>
        </p:txBody>
      </p:sp>
      <p:sp>
        <p:nvSpPr>
          <p:cNvPr id="6" name="Rounded Rectangle 7">
            <a:extLst>
              <a:ext uri="{FF2B5EF4-FFF2-40B4-BE49-F238E27FC236}">
                <a16:creationId xmlns:a16="http://schemas.microsoft.com/office/drawing/2014/main" id="{3D642233-D99E-E739-89D7-D2448BB3F84F}"/>
              </a:ext>
            </a:extLst>
          </p:cNvPr>
          <p:cNvSpPr/>
          <p:nvPr/>
        </p:nvSpPr>
        <p:spPr bwMode="auto">
          <a:xfrm>
            <a:off x="4469447" y="3359061"/>
            <a:ext cx="7144729" cy="1375562"/>
          </a:xfrm>
          <a:prstGeom prst="roundRect">
            <a:avLst>
              <a:gd name="adj" fmla="val 0"/>
            </a:avLst>
          </a:prstGeom>
          <a:solidFill>
            <a:srgbClr val="084337"/>
          </a:solidFill>
          <a:ln w="9525" cap="flat" cmpd="sng" algn="ctr">
            <a:noFill/>
            <a:prstDash val="solid"/>
            <a:round/>
            <a:headEnd type="none" w="med" len="med"/>
            <a:tailEnd type="none" w="med" len="med"/>
          </a:ln>
          <a:effectLst/>
        </p:spPr>
        <p:txBody>
          <a:bodyPr vert="horz" wrap="square" lIns="108000" tIns="72000" rIns="108000" bIns="72000" numCol="1" rtlCol="0" anchor="ctr" anchorCtr="0" compatLnSpc="1">
            <a:prstTxWarp prst="textNoShape">
              <a:avLst/>
            </a:prstTxWarp>
          </a:bodyPr>
          <a:lstStyle/>
          <a:p>
            <a:pPr marR="0" lvl="0" defTabSz="914400" rtl="0" eaLnBrk="1" fontAlgn="auto" latinLnBrk="0" hangingPunct="1">
              <a:lnSpc>
                <a:spcPct val="100000"/>
              </a:lnSpc>
              <a:spcBef>
                <a:spcPts val="1200"/>
              </a:spcBef>
              <a:spcAft>
                <a:spcPts val="0"/>
              </a:spcAft>
              <a:buClr>
                <a:schemeClr val="accent3"/>
              </a:buClr>
              <a:buSzTx/>
              <a:tabLst/>
              <a:defRPr/>
            </a:pPr>
            <a:r>
              <a:rPr kumimoji="0" lang="en-US" b="0" i="0" u="none" strike="noStrike" kern="1200" cap="none" spc="0" normalizeH="0" baseline="0" noProof="0">
                <a:ln>
                  <a:noFill/>
                </a:ln>
                <a:solidFill>
                  <a:schemeClr val="bg1"/>
                </a:solidFill>
                <a:effectLst/>
                <a:uLnTx/>
                <a:uFillTx/>
                <a:ea typeface="Fira Sans" panose="020B0503050000020004" pitchFamily="34" charset="0"/>
              </a:rPr>
              <a:t>Over time, the </a:t>
            </a:r>
            <a:r>
              <a:rPr kumimoji="0" lang="en-US" b="1" i="0" u="none" strike="noStrike" kern="1200" cap="none" spc="0" normalizeH="0" baseline="0" noProof="0">
                <a:ln>
                  <a:noFill/>
                </a:ln>
                <a:solidFill>
                  <a:schemeClr val="bg1"/>
                </a:solidFill>
                <a:effectLst/>
                <a:uLnTx/>
                <a:uFillTx/>
                <a:ea typeface="Fira Sans" panose="020B0503050000020004" pitchFamily="34" charset="0"/>
                <a:cs typeface="+mn-cs"/>
              </a:rPr>
              <a:t>mitochondria </a:t>
            </a:r>
            <a:r>
              <a:rPr lang="en-US" b="1">
                <a:solidFill>
                  <a:schemeClr val="bg1"/>
                </a:solidFill>
                <a:ea typeface="Fira Sans" panose="020B0503050000020004" pitchFamily="34" charset="0"/>
              </a:rPr>
              <a:t>lose</a:t>
            </a:r>
            <a:r>
              <a:rPr kumimoji="0" lang="en-US" b="1" i="0" u="none" strike="noStrike" kern="1200" cap="none" spc="0" normalizeH="0" baseline="0" noProof="0">
                <a:ln>
                  <a:noFill/>
                </a:ln>
                <a:solidFill>
                  <a:schemeClr val="bg1"/>
                </a:solidFill>
                <a:effectLst/>
                <a:uLnTx/>
                <a:uFillTx/>
                <a:ea typeface="Fira Sans" panose="020B0503050000020004" pitchFamily="34" charset="0"/>
                <a:cs typeface="+mn-cs"/>
              </a:rPr>
              <a:t> their activity</a:t>
            </a:r>
            <a:r>
              <a:rPr kumimoji="0" lang="en-US" b="0" i="0" u="none" strike="noStrike" kern="1200" cap="none" spc="0" normalizeH="0" baseline="0" noProof="0">
                <a:ln>
                  <a:noFill/>
                </a:ln>
                <a:solidFill>
                  <a:schemeClr val="bg1"/>
                </a:solidFill>
                <a:effectLst/>
                <a:uLnTx/>
                <a:uFillTx/>
                <a:ea typeface="Fira Sans" panose="020B0503050000020004" pitchFamily="34" charset="0"/>
              </a:rPr>
              <a:t>.</a:t>
            </a:r>
          </a:p>
          <a:p>
            <a:pPr marR="0" lvl="0" defTabSz="914400" rtl="0" eaLnBrk="1" fontAlgn="auto" latinLnBrk="0" hangingPunct="1">
              <a:lnSpc>
                <a:spcPct val="100000"/>
              </a:lnSpc>
              <a:spcBef>
                <a:spcPts val="1200"/>
              </a:spcBef>
              <a:spcAft>
                <a:spcPts val="0"/>
              </a:spcAft>
              <a:buClr>
                <a:schemeClr val="accent3"/>
              </a:buClr>
              <a:buSzTx/>
              <a:tabLst/>
              <a:defRPr/>
            </a:pPr>
            <a:r>
              <a:rPr kumimoji="0" lang="en-US" b="0" i="0" u="none" strike="noStrike" kern="1200" cap="none" spc="0" normalizeH="0" baseline="0" noProof="0">
                <a:ln>
                  <a:noFill/>
                </a:ln>
                <a:solidFill>
                  <a:schemeClr val="bg1"/>
                </a:solidFill>
                <a:effectLst/>
                <a:uLnTx/>
                <a:uFillTx/>
                <a:ea typeface="Fira Sans" panose="020B0503050000020004" pitchFamily="34" charset="0"/>
                <a:cs typeface="+mn-cs"/>
              </a:rPr>
              <a:t>The skin cells are not sufficiently supplied with energy anymore, their </a:t>
            </a:r>
            <a:r>
              <a:rPr kumimoji="0" lang="en-US" b="1" i="0" u="none" strike="noStrike" kern="1200" cap="none" spc="0" normalizeH="0" baseline="0" noProof="0">
                <a:ln>
                  <a:noFill/>
                </a:ln>
                <a:solidFill>
                  <a:schemeClr val="bg1"/>
                </a:solidFill>
                <a:effectLst/>
                <a:uLnTx/>
                <a:uFillTx/>
                <a:ea typeface="Fira Sans" panose="020B0503050000020004" pitchFamily="34" charset="0"/>
                <a:cs typeface="+mn-cs"/>
              </a:rPr>
              <a:t>functionality is reduced</a:t>
            </a:r>
            <a:r>
              <a:rPr kumimoji="0" lang="en-US" b="0" i="0" u="none" strike="noStrike" kern="1200" cap="none" spc="0" normalizeH="0" baseline="0" noProof="0">
                <a:ln>
                  <a:noFill/>
                </a:ln>
                <a:solidFill>
                  <a:schemeClr val="bg1"/>
                </a:solidFill>
                <a:effectLst/>
                <a:uLnTx/>
                <a:uFillTx/>
                <a:ea typeface="Fira Sans" panose="020B0503050000020004" pitchFamily="34" charset="0"/>
                <a:cs typeface="+mn-cs"/>
              </a:rPr>
              <a:t>.</a:t>
            </a:r>
          </a:p>
        </p:txBody>
      </p:sp>
    </p:spTree>
    <p:extLst>
      <p:ext uri="{BB962C8B-B14F-4D97-AF65-F5344CB8AC3E}">
        <p14:creationId xmlns:p14="http://schemas.microsoft.com/office/powerpoint/2010/main" val="25608964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9659267-FAE9-7BC5-43F4-0702047F146E}"/>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0" y="1"/>
            <a:ext cx="12191999" cy="6857999"/>
          </a:xfrm>
          <a:prstGeom prst="rect">
            <a:avLst/>
          </a:prstGeom>
        </p:spPr>
      </p:pic>
      <p:sp>
        <p:nvSpPr>
          <p:cNvPr id="5" name="Title 4">
            <a:extLst>
              <a:ext uri="{FF2B5EF4-FFF2-40B4-BE49-F238E27FC236}">
                <a16:creationId xmlns:a16="http://schemas.microsoft.com/office/drawing/2014/main" id="{BE25C102-889E-0425-EC1E-9DAEFA76CD2D}"/>
              </a:ext>
            </a:extLst>
          </p:cNvPr>
          <p:cNvSpPr>
            <a:spLocks noGrp="1"/>
          </p:cNvSpPr>
          <p:nvPr>
            <p:ph type="title"/>
          </p:nvPr>
        </p:nvSpPr>
        <p:spPr/>
        <p:txBody>
          <a:bodyPr/>
          <a:lstStyle/>
          <a:p>
            <a:r>
              <a:rPr lang="en-US"/>
              <a:t>Feeling a power blackout?</a:t>
            </a:r>
          </a:p>
        </p:txBody>
      </p:sp>
      <p:sp>
        <p:nvSpPr>
          <p:cNvPr id="3" name="Slide Number Placeholder 4">
            <a:extLst>
              <a:ext uri="{FF2B5EF4-FFF2-40B4-BE49-F238E27FC236}">
                <a16:creationId xmlns:a16="http://schemas.microsoft.com/office/drawing/2014/main" id="{3539EB9D-013A-E11E-C872-A09791DB19C8}"/>
              </a:ext>
            </a:extLst>
          </p:cNvPr>
          <p:cNvSpPr>
            <a:spLocks noGrp="1"/>
          </p:cNvSpPr>
          <p:nvPr>
            <p:ph type="sldNum" sz="quarter" idx="10"/>
          </p:nvPr>
        </p:nvSpPr>
        <p:spPr/>
        <p:txBody>
          <a:bodyPr/>
          <a:lstStyle/>
          <a:p>
            <a:pPr lvl="0"/>
            <a:fld id="{E118D48E-C7CB-6244-969D-7BAEA9B6226C}" type="slidenum">
              <a:rPr lang="en-US" noProof="0" smtClean="0"/>
              <a:pPr lvl="0"/>
              <a:t>12</a:t>
            </a:fld>
            <a:endParaRPr lang="en-US" noProof="0"/>
          </a:p>
        </p:txBody>
      </p:sp>
      <p:sp>
        <p:nvSpPr>
          <p:cNvPr id="2" name="Text Placeholder 1">
            <a:extLst>
              <a:ext uri="{FF2B5EF4-FFF2-40B4-BE49-F238E27FC236}">
                <a16:creationId xmlns:a16="http://schemas.microsoft.com/office/drawing/2014/main" id="{1970760B-EA2D-FE02-3511-43AF648D68A5}"/>
              </a:ext>
            </a:extLst>
          </p:cNvPr>
          <p:cNvSpPr>
            <a:spLocks noGrp="1"/>
          </p:cNvSpPr>
          <p:nvPr>
            <p:ph type="body" idx="11"/>
          </p:nvPr>
        </p:nvSpPr>
        <p:spPr/>
        <p:txBody>
          <a:bodyPr/>
          <a:lstStyle/>
          <a:p>
            <a:r>
              <a:rPr lang="en-US"/>
              <a:t>When skin gets dull &amp; tired</a:t>
            </a:r>
          </a:p>
        </p:txBody>
      </p:sp>
      <p:pic>
        <p:nvPicPr>
          <p:cNvPr id="22" name="Picture 2">
            <a:extLst>
              <a:ext uri="{FF2B5EF4-FFF2-40B4-BE49-F238E27FC236}">
                <a16:creationId xmlns:a16="http://schemas.microsoft.com/office/drawing/2014/main" id="{62D211B2-E6AC-4860-AC61-F8534F5BF2E4}"/>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0350397" y="4541059"/>
            <a:ext cx="1493837" cy="592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6" name="Straight Connector 5">
            <a:extLst>
              <a:ext uri="{FF2B5EF4-FFF2-40B4-BE49-F238E27FC236}">
                <a16:creationId xmlns:a16="http://schemas.microsoft.com/office/drawing/2014/main" id="{1677BE74-44F7-6D52-1A99-88AC3D59FBC0}"/>
              </a:ext>
            </a:extLst>
          </p:cNvPr>
          <p:cNvCxnSpPr/>
          <p:nvPr/>
        </p:nvCxnSpPr>
        <p:spPr>
          <a:xfrm flipH="1">
            <a:off x="3775589" y="2431329"/>
            <a:ext cx="1494503" cy="0"/>
          </a:xfrm>
          <a:prstGeom prst="line">
            <a:avLst/>
          </a:prstGeom>
          <a:ln w="19050">
            <a:solidFill>
              <a:srgbClr val="084337"/>
            </a:solidFill>
            <a:prstDash val="dash"/>
          </a:ln>
        </p:spPr>
        <p:style>
          <a:lnRef idx="1">
            <a:schemeClr val="accent1"/>
          </a:lnRef>
          <a:fillRef idx="0">
            <a:schemeClr val="accent1"/>
          </a:fillRef>
          <a:effectRef idx="0">
            <a:schemeClr val="accent1"/>
          </a:effectRef>
          <a:fontRef idx="minor">
            <a:schemeClr val="tx1"/>
          </a:fontRef>
        </p:style>
      </p:cxnSp>
      <p:sp>
        <p:nvSpPr>
          <p:cNvPr id="9" name="Oval 8">
            <a:extLst>
              <a:ext uri="{FF2B5EF4-FFF2-40B4-BE49-F238E27FC236}">
                <a16:creationId xmlns:a16="http://schemas.microsoft.com/office/drawing/2014/main" id="{64A126B7-7372-2CB4-C293-252371DBA740}"/>
              </a:ext>
            </a:extLst>
          </p:cNvPr>
          <p:cNvSpPr/>
          <p:nvPr/>
        </p:nvSpPr>
        <p:spPr>
          <a:xfrm>
            <a:off x="5211099" y="2382168"/>
            <a:ext cx="98322" cy="98322"/>
          </a:xfrm>
          <a:prstGeom prst="ellipse">
            <a:avLst/>
          </a:prstGeom>
          <a:solidFill>
            <a:srgbClr val="084337"/>
          </a:solidFill>
          <a:ln>
            <a:solidFill>
              <a:srgbClr val="9D283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err="1">
              <a:solidFill>
                <a:schemeClr val="tx1"/>
              </a:solidFill>
            </a:endParaRPr>
          </a:p>
        </p:txBody>
      </p:sp>
      <p:sp>
        <p:nvSpPr>
          <p:cNvPr id="25" name="Rounded Rectangle 4">
            <a:extLst>
              <a:ext uri="{FF2B5EF4-FFF2-40B4-BE49-F238E27FC236}">
                <a16:creationId xmlns:a16="http://schemas.microsoft.com/office/drawing/2014/main" id="{B7B65F00-4C09-497D-8490-27753796EE41}"/>
              </a:ext>
            </a:extLst>
          </p:cNvPr>
          <p:cNvSpPr/>
          <p:nvPr/>
        </p:nvSpPr>
        <p:spPr bwMode="auto">
          <a:xfrm>
            <a:off x="301625" y="2408902"/>
            <a:ext cx="3572287" cy="2038266"/>
          </a:xfrm>
          <a:prstGeom prst="roundRect">
            <a:avLst>
              <a:gd name="adj" fmla="val 0"/>
            </a:avLst>
          </a:prstGeom>
          <a:solidFill>
            <a:srgbClr val="C3E6E1"/>
          </a:solidFill>
          <a:ln w="3175">
            <a:noFill/>
          </a:ln>
          <a:effectLst/>
        </p:spPr>
        <p:txBody>
          <a:bodyPr vert="horz" wrap="square" lIns="144000" tIns="108000" rIns="91440" bIns="108000" numCol="1" rtlCol="0" anchor="t" anchorCtr="0" compatLnSpc="1">
            <a:prstTxWarp prst="textNoShape">
              <a:avLst/>
            </a:prstTxWarp>
          </a:bodyPr>
          <a:lstStyle/>
          <a:p>
            <a:pPr marL="0" marR="0" lvl="0" indent="0" defTabSz="914400" rtl="0" eaLnBrk="1" fontAlgn="auto" latinLnBrk="0" hangingPunct="1">
              <a:lnSpc>
                <a:spcPct val="100000"/>
              </a:lnSpc>
              <a:spcBef>
                <a:spcPts val="0"/>
              </a:spcBef>
              <a:spcAft>
                <a:spcPts val="600"/>
              </a:spcAft>
              <a:buClrTx/>
              <a:buSzTx/>
              <a:buFontTx/>
              <a:buNone/>
              <a:tabLst/>
              <a:defRPr/>
            </a:pPr>
            <a:r>
              <a:rPr kumimoji="0" lang="en-US" sz="1800" b="1" i="0" u="none" strike="noStrike" kern="1200" cap="none" spc="0" normalizeH="0" baseline="0" noProof="0">
                <a:ln>
                  <a:noFill/>
                </a:ln>
                <a:effectLst/>
                <a:uLnTx/>
                <a:uFillTx/>
                <a:ea typeface="Fira Sans" panose="020B0503050000020004" pitchFamily="34" charset="0"/>
                <a:cs typeface="+mn-cs"/>
              </a:rPr>
              <a:t>Energized &amp; luminous skin</a:t>
            </a:r>
          </a:p>
          <a:p>
            <a:pPr marL="184150" indent="-184150" rtl="0" eaLnBrk="1" fontAlgn="t" latinLnBrk="0" hangingPunct="1">
              <a:spcBef>
                <a:spcPts val="0"/>
              </a:spcBef>
              <a:spcAft>
                <a:spcPts val="600"/>
              </a:spcAft>
              <a:buFont typeface="Arial" panose="020B0604020202020204" pitchFamily="34" charset="0"/>
              <a:buChar char="•"/>
            </a:pPr>
            <a:r>
              <a:rPr lang="en-US" sz="1600" b="0" i="0" u="none" strike="noStrike" kern="1200">
                <a:effectLst/>
                <a:ea typeface="Fira Sans" panose="020B0503050000020004" pitchFamily="34" charset="0"/>
              </a:rPr>
              <a:t>Cell</a:t>
            </a:r>
            <a:r>
              <a:rPr lang="en-US" sz="1600" b="0" i="0" u="none" strike="noStrike" kern="1200" baseline="0">
                <a:effectLst/>
                <a:ea typeface="Fira Sans" panose="020B0503050000020004" pitchFamily="34" charset="0"/>
              </a:rPr>
              <a:t> respiration</a:t>
            </a:r>
            <a:endParaRPr lang="en-GB" sz="1600" b="0" i="0" u="none" strike="noStrike">
              <a:effectLst/>
            </a:endParaRPr>
          </a:p>
          <a:p>
            <a:pPr marL="184150" indent="-184150" rtl="0" eaLnBrk="1" fontAlgn="t" latinLnBrk="0" hangingPunct="1">
              <a:spcBef>
                <a:spcPts val="0"/>
              </a:spcBef>
              <a:spcAft>
                <a:spcPts val="600"/>
              </a:spcAft>
              <a:buFont typeface="Arial" panose="020B0604020202020204" pitchFamily="34" charset="0"/>
              <a:buChar char="•"/>
            </a:pPr>
            <a:r>
              <a:rPr lang="en-US" sz="1600" b="0" i="0" u="none" strike="noStrike" kern="1200">
                <a:effectLst/>
                <a:ea typeface="Fira Sans" panose="020B0503050000020004" pitchFamily="34" charset="0"/>
              </a:rPr>
              <a:t>Energy metabolism</a:t>
            </a:r>
            <a:endParaRPr lang="en-GB" sz="1600" b="0" i="0" u="none" strike="noStrike">
              <a:effectLst/>
            </a:endParaRPr>
          </a:p>
          <a:p>
            <a:pPr marL="184150" marR="0" indent="-184150" rtl="0" eaLnBrk="1" fontAlgn="auto" latinLnBrk="0" hangingPunct="1">
              <a:spcBef>
                <a:spcPts val="0"/>
              </a:spcBef>
              <a:spcAft>
                <a:spcPts val="600"/>
              </a:spcAft>
              <a:buFont typeface="Arial" panose="020B0604020202020204" pitchFamily="34" charset="0"/>
              <a:buChar char="•"/>
            </a:pPr>
            <a:r>
              <a:rPr lang="en-US" sz="1600" b="0" i="0" u="none" strike="noStrike" kern="1200">
                <a:effectLst/>
                <a:ea typeface="Fira Sans" panose="020B0503050000020004" pitchFamily="34" charset="0"/>
              </a:rPr>
              <a:t>Cell</a:t>
            </a:r>
            <a:r>
              <a:rPr lang="en-US" sz="1600" b="0" i="0" u="none" strike="noStrike" kern="1200" baseline="0">
                <a:effectLst/>
                <a:ea typeface="Fira Sans" panose="020B0503050000020004" pitchFamily="34" charset="0"/>
              </a:rPr>
              <a:t> turnover</a:t>
            </a:r>
          </a:p>
          <a:p>
            <a:pPr>
              <a:spcAft>
                <a:spcPts val="600"/>
              </a:spcAft>
            </a:pPr>
            <a:r>
              <a:rPr kumimoji="0" lang="en-US" sz="1600" b="1" i="0" u="none" strike="noStrike" kern="1200" cap="none" spc="0" normalizeH="0" baseline="0" noProof="0">
                <a:ln>
                  <a:noFill/>
                </a:ln>
                <a:effectLst/>
                <a:uLnTx/>
                <a:uFillTx/>
                <a:ea typeface="Fira Sans" panose="020B0503050000020004" pitchFamily="34" charset="0"/>
                <a:cs typeface="+mn-cs"/>
              </a:rPr>
              <a:t>Luminous, Youthful-</a:t>
            </a:r>
            <a:br>
              <a:rPr kumimoji="0" lang="en-US" sz="1600" b="1" i="0" u="none" strike="noStrike" kern="1200" cap="none" spc="0" normalizeH="0" baseline="0" noProof="0">
                <a:ln>
                  <a:noFill/>
                </a:ln>
                <a:effectLst/>
                <a:uLnTx/>
                <a:uFillTx/>
                <a:ea typeface="Fira Sans" panose="020B0503050000020004" pitchFamily="34" charset="0"/>
                <a:cs typeface="+mn-cs"/>
              </a:rPr>
            </a:br>
            <a:r>
              <a:rPr kumimoji="0" lang="en-US" sz="1600" b="1" i="0" u="none" strike="noStrike" kern="1200" cap="none" spc="0" normalizeH="0" baseline="0" noProof="0">
                <a:ln>
                  <a:noFill/>
                </a:ln>
                <a:effectLst/>
                <a:uLnTx/>
                <a:uFillTx/>
                <a:ea typeface="Fira Sans" panose="020B0503050000020004" pitchFamily="34" charset="0"/>
                <a:cs typeface="+mn-cs"/>
              </a:rPr>
              <a:t>looking skin</a:t>
            </a:r>
          </a:p>
          <a:p>
            <a:pPr marR="0" rtl="0" eaLnBrk="1" fontAlgn="auto" latinLnBrk="0" hangingPunct="1">
              <a:spcBef>
                <a:spcPts val="0"/>
              </a:spcBef>
              <a:spcAft>
                <a:spcPts val="600"/>
              </a:spcAft>
            </a:pPr>
            <a:endParaRPr lang="en-GB" sz="1600" b="0" i="0" u="none" strike="noStrike">
              <a:effectLst/>
            </a:endParaRPr>
          </a:p>
          <a:p>
            <a:pPr marL="0" marR="0" lvl="0" indent="0" algn="ctr" defTabSz="914400" rtl="0" eaLnBrk="1" fontAlgn="auto" latinLnBrk="0" hangingPunct="1">
              <a:lnSpc>
                <a:spcPct val="100000"/>
              </a:lnSpc>
              <a:spcBef>
                <a:spcPts val="0"/>
              </a:spcBef>
              <a:spcAft>
                <a:spcPts val="600"/>
              </a:spcAft>
              <a:buClrTx/>
              <a:buSzTx/>
              <a:buFontTx/>
              <a:buNone/>
              <a:tabLst/>
              <a:defRPr/>
            </a:pPr>
            <a:endParaRPr kumimoji="0" lang="en-US" sz="1800" i="0" u="none" strike="noStrike" kern="1200" cap="none" spc="0" normalizeH="0" baseline="0" noProof="0">
              <a:ln>
                <a:noFill/>
              </a:ln>
              <a:effectLst/>
              <a:uLnTx/>
              <a:uFillTx/>
              <a:ea typeface="Fira Sans" panose="020B0503050000020004" pitchFamily="34" charset="0"/>
              <a:cs typeface="+mn-cs"/>
            </a:endParaRPr>
          </a:p>
        </p:txBody>
      </p:sp>
      <p:pic>
        <p:nvPicPr>
          <p:cNvPr id="36" name="Picture 3">
            <a:extLst>
              <a:ext uri="{FF2B5EF4-FFF2-40B4-BE49-F238E27FC236}">
                <a16:creationId xmlns:a16="http://schemas.microsoft.com/office/drawing/2014/main" id="{EE7F7D3E-93F1-404F-8DBA-41B09F135314}"/>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a:fillRect/>
          </a:stretch>
        </p:blipFill>
        <p:spPr bwMode="auto">
          <a:xfrm>
            <a:off x="301625" y="4535658"/>
            <a:ext cx="1493837" cy="592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ight Arrow 7">
            <a:extLst>
              <a:ext uri="{FF2B5EF4-FFF2-40B4-BE49-F238E27FC236}">
                <a16:creationId xmlns:a16="http://schemas.microsoft.com/office/drawing/2014/main" id="{02A67A04-E040-B828-754F-EFAF0719BB46}"/>
              </a:ext>
            </a:extLst>
          </p:cNvPr>
          <p:cNvSpPr/>
          <p:nvPr/>
        </p:nvSpPr>
        <p:spPr>
          <a:xfrm rot="16200000">
            <a:off x="3034613" y="3110554"/>
            <a:ext cx="2126750" cy="546468"/>
          </a:xfrm>
          <a:prstGeom prst="rightArrow">
            <a:avLst/>
          </a:prstGeom>
          <a:solidFill>
            <a:srgbClr val="0843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err="1">
              <a:solidFill>
                <a:srgbClr val="084337"/>
              </a:solidFill>
            </a:endParaRPr>
          </a:p>
        </p:txBody>
      </p:sp>
      <p:cxnSp>
        <p:nvCxnSpPr>
          <p:cNvPr id="11" name="Straight Connector 10">
            <a:extLst>
              <a:ext uri="{FF2B5EF4-FFF2-40B4-BE49-F238E27FC236}">
                <a16:creationId xmlns:a16="http://schemas.microsoft.com/office/drawing/2014/main" id="{5B0D1BC4-6B75-A4B2-4128-780DFDE87B2B}"/>
              </a:ext>
            </a:extLst>
          </p:cNvPr>
          <p:cNvCxnSpPr/>
          <p:nvPr/>
        </p:nvCxnSpPr>
        <p:spPr>
          <a:xfrm flipH="1">
            <a:off x="6844042" y="2431329"/>
            <a:ext cx="1494503" cy="0"/>
          </a:xfrm>
          <a:prstGeom prst="line">
            <a:avLst/>
          </a:prstGeom>
          <a:ln w="19050">
            <a:solidFill>
              <a:srgbClr val="084337"/>
            </a:solidFill>
            <a:prstDash val="dash"/>
          </a:ln>
        </p:spPr>
        <p:style>
          <a:lnRef idx="1">
            <a:schemeClr val="accent1"/>
          </a:lnRef>
          <a:fillRef idx="0">
            <a:schemeClr val="accent1"/>
          </a:fillRef>
          <a:effectRef idx="0">
            <a:schemeClr val="accent1"/>
          </a:effectRef>
          <a:fontRef idx="minor">
            <a:schemeClr val="tx1"/>
          </a:fontRef>
        </p:style>
      </p:cxnSp>
      <p:sp>
        <p:nvSpPr>
          <p:cNvPr id="12" name="Oval 11">
            <a:extLst>
              <a:ext uri="{FF2B5EF4-FFF2-40B4-BE49-F238E27FC236}">
                <a16:creationId xmlns:a16="http://schemas.microsoft.com/office/drawing/2014/main" id="{A8DF3BF2-DD86-4100-7ED6-CD5B9F385441}"/>
              </a:ext>
            </a:extLst>
          </p:cNvPr>
          <p:cNvSpPr/>
          <p:nvPr/>
        </p:nvSpPr>
        <p:spPr>
          <a:xfrm>
            <a:off x="6776304" y="2385177"/>
            <a:ext cx="98322" cy="98322"/>
          </a:xfrm>
          <a:prstGeom prst="ellipse">
            <a:avLst/>
          </a:prstGeom>
          <a:solidFill>
            <a:srgbClr val="0843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err="1">
              <a:solidFill>
                <a:schemeClr val="tx1"/>
              </a:solidFill>
            </a:endParaRPr>
          </a:p>
        </p:txBody>
      </p:sp>
      <p:sp>
        <p:nvSpPr>
          <p:cNvPr id="10" name="Rounded Rectangle 4">
            <a:extLst>
              <a:ext uri="{FF2B5EF4-FFF2-40B4-BE49-F238E27FC236}">
                <a16:creationId xmlns:a16="http://schemas.microsoft.com/office/drawing/2014/main" id="{25DD71A9-1792-20AE-C97E-924C86BCC327}"/>
              </a:ext>
            </a:extLst>
          </p:cNvPr>
          <p:cNvSpPr/>
          <p:nvPr/>
        </p:nvSpPr>
        <p:spPr bwMode="auto">
          <a:xfrm>
            <a:off x="8237371" y="2408903"/>
            <a:ext cx="3652227" cy="2038266"/>
          </a:xfrm>
          <a:prstGeom prst="roundRect">
            <a:avLst>
              <a:gd name="adj" fmla="val 0"/>
            </a:avLst>
          </a:prstGeom>
          <a:solidFill>
            <a:srgbClr val="C3E6E1"/>
          </a:solidFill>
          <a:ln w="3175">
            <a:noFill/>
          </a:ln>
          <a:effectLst/>
        </p:spPr>
        <p:txBody>
          <a:bodyPr vert="horz" wrap="square" lIns="144000" tIns="108000" rIns="91440" bIns="108000" numCol="1" rtlCol="0" anchor="t" anchorCtr="0" compatLnSpc="1">
            <a:prstTxWarp prst="textNoShape">
              <a:avLst/>
            </a:prstTxWarp>
          </a:bodyPr>
          <a:lstStyle/>
          <a:p>
            <a:pPr marL="0" marR="0" lvl="0" indent="0" defTabSz="914400" rtl="0" eaLnBrk="1" fontAlgn="base" latinLnBrk="0" hangingPunct="1">
              <a:lnSpc>
                <a:spcPct val="100000"/>
              </a:lnSpc>
              <a:spcBef>
                <a:spcPct val="0"/>
              </a:spcBef>
              <a:spcAft>
                <a:spcPts val="600"/>
              </a:spcAft>
              <a:buClrTx/>
              <a:buSzTx/>
              <a:buFontTx/>
              <a:buNone/>
              <a:tabLst/>
              <a:defRPr/>
            </a:pPr>
            <a:r>
              <a:rPr kumimoji="0" lang="en-US" sz="1800" b="1" i="0" u="none" strike="noStrike" kern="1200" cap="none" spc="0" normalizeH="0" baseline="0" noProof="0">
                <a:ln>
                  <a:noFill/>
                </a:ln>
                <a:effectLst/>
                <a:uLnTx/>
                <a:uFillTx/>
                <a:ea typeface="Fira Sans" panose="020B0503050000020004" pitchFamily="34" charset="0"/>
                <a:cs typeface="Arial" charset="0"/>
              </a:rPr>
              <a:t>Tired &amp; dull Skin</a:t>
            </a:r>
          </a:p>
          <a:p>
            <a:pPr marL="184150" indent="-184150" rtl="0" eaLnBrk="1" fontAlgn="t" latinLnBrk="0" hangingPunct="1">
              <a:spcBef>
                <a:spcPts val="0"/>
              </a:spcBef>
              <a:spcAft>
                <a:spcPts val="600"/>
              </a:spcAft>
              <a:buFont typeface="Arial" panose="020B0604020202020204" pitchFamily="34" charset="0"/>
              <a:buChar char="•"/>
            </a:pPr>
            <a:r>
              <a:rPr lang="en-US" sz="1600" b="0" i="0" u="none" strike="noStrike" kern="1200">
                <a:effectLst/>
                <a:ea typeface="Fira Sans" panose="020B0503050000020004" pitchFamily="34" charset="0"/>
              </a:rPr>
              <a:t>Cell</a:t>
            </a:r>
            <a:r>
              <a:rPr lang="en-US" sz="1600" b="0" i="0" u="none" strike="noStrike" kern="1200" baseline="0">
                <a:effectLst/>
                <a:ea typeface="Fira Sans" panose="020B0503050000020004" pitchFamily="34" charset="0"/>
              </a:rPr>
              <a:t> respiration</a:t>
            </a:r>
            <a:endParaRPr lang="en-GB" sz="1600" b="0" i="0" u="none" strike="noStrike">
              <a:effectLst/>
            </a:endParaRPr>
          </a:p>
          <a:p>
            <a:pPr marL="184150" indent="-184150" rtl="0" eaLnBrk="1" fontAlgn="t" latinLnBrk="0" hangingPunct="1">
              <a:spcBef>
                <a:spcPts val="0"/>
              </a:spcBef>
              <a:spcAft>
                <a:spcPts val="600"/>
              </a:spcAft>
              <a:buFont typeface="Arial" panose="020B0604020202020204" pitchFamily="34" charset="0"/>
              <a:buChar char="•"/>
            </a:pPr>
            <a:r>
              <a:rPr lang="en-US" sz="1600" b="0" i="0" u="none" strike="noStrike" kern="1200">
                <a:effectLst/>
                <a:ea typeface="Fira Sans" panose="020B0503050000020004" pitchFamily="34" charset="0"/>
              </a:rPr>
              <a:t>Energy metabolism</a:t>
            </a:r>
            <a:endParaRPr lang="en-GB" sz="1600" b="0" i="0" u="none" strike="noStrike">
              <a:effectLst/>
            </a:endParaRPr>
          </a:p>
          <a:p>
            <a:pPr marL="184150" marR="0" indent="-184150" rtl="0" eaLnBrk="1" fontAlgn="auto" latinLnBrk="0" hangingPunct="1">
              <a:spcBef>
                <a:spcPts val="0"/>
              </a:spcBef>
              <a:spcAft>
                <a:spcPts val="600"/>
              </a:spcAft>
              <a:buFont typeface="Arial" panose="020B0604020202020204" pitchFamily="34" charset="0"/>
              <a:buChar char="•"/>
            </a:pPr>
            <a:r>
              <a:rPr lang="en-US" sz="1600" b="0" i="0" u="none" strike="noStrike" kern="1200">
                <a:effectLst/>
                <a:ea typeface="Fira Sans" panose="020B0503050000020004" pitchFamily="34" charset="0"/>
              </a:rPr>
              <a:t>Cell</a:t>
            </a:r>
            <a:r>
              <a:rPr lang="en-US" sz="1600" b="0" i="0" u="none" strike="noStrike" kern="1200" baseline="0">
                <a:effectLst/>
                <a:ea typeface="Fira Sans" panose="020B0503050000020004" pitchFamily="34" charset="0"/>
              </a:rPr>
              <a:t> turnover</a:t>
            </a:r>
          </a:p>
          <a:p>
            <a:pPr>
              <a:spcAft>
                <a:spcPts val="600"/>
              </a:spcAft>
            </a:pPr>
            <a:r>
              <a:rPr kumimoji="0" lang="en-US" sz="1600" b="1" i="0" u="none" strike="noStrike" kern="1200" cap="none" spc="0" normalizeH="0" baseline="0" noProof="0">
                <a:ln>
                  <a:noFill/>
                </a:ln>
                <a:effectLst/>
                <a:uLnTx/>
                <a:uFillTx/>
                <a:ea typeface="Fira Sans" panose="020B0503050000020004" pitchFamily="34" charset="0"/>
                <a:cs typeface="+mn-cs"/>
              </a:rPr>
              <a:t>Atonic, dull and </a:t>
            </a:r>
            <a:br>
              <a:rPr kumimoji="0" lang="en-US" sz="1600" b="1" i="0" u="none" strike="noStrike" kern="1200" cap="none" spc="0" normalizeH="0" baseline="0" noProof="0">
                <a:ln>
                  <a:noFill/>
                </a:ln>
                <a:effectLst/>
                <a:uLnTx/>
                <a:uFillTx/>
                <a:ea typeface="Fira Sans" panose="020B0503050000020004" pitchFamily="34" charset="0"/>
                <a:cs typeface="+mn-cs"/>
              </a:rPr>
            </a:br>
            <a:r>
              <a:rPr kumimoji="0" lang="en-US" sz="1600" b="1" i="0" u="none" strike="noStrike" kern="1200" cap="none" spc="0" normalizeH="0" baseline="0" noProof="0">
                <a:ln>
                  <a:noFill/>
                </a:ln>
                <a:effectLst/>
                <a:uLnTx/>
                <a:uFillTx/>
                <a:ea typeface="Fira Sans" panose="020B0503050000020004" pitchFamily="34" charset="0"/>
                <a:cs typeface="+mn-cs"/>
              </a:rPr>
              <a:t>stressed-looking skin</a:t>
            </a:r>
            <a:endParaRPr lang="en-GB" sz="1600" b="1" i="0" u="none" strike="noStrike">
              <a:effectLst/>
            </a:endParaRPr>
          </a:p>
        </p:txBody>
      </p:sp>
      <p:sp>
        <p:nvSpPr>
          <p:cNvPr id="4" name="Right Arrow 3">
            <a:extLst>
              <a:ext uri="{FF2B5EF4-FFF2-40B4-BE49-F238E27FC236}">
                <a16:creationId xmlns:a16="http://schemas.microsoft.com/office/drawing/2014/main" id="{001B82E5-66DA-7D91-F1AE-70A13A104BF2}"/>
              </a:ext>
            </a:extLst>
          </p:cNvPr>
          <p:cNvSpPr/>
          <p:nvPr/>
        </p:nvSpPr>
        <p:spPr>
          <a:xfrm rot="5400000">
            <a:off x="6959755" y="3204449"/>
            <a:ext cx="2126752" cy="546468"/>
          </a:xfrm>
          <a:prstGeom prst="rightArrow">
            <a:avLst/>
          </a:prstGeom>
          <a:solidFill>
            <a:srgbClr val="0843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err="1">
              <a:solidFill>
                <a:schemeClr val="tx1"/>
              </a:solidFill>
            </a:endParaRPr>
          </a:p>
        </p:txBody>
      </p:sp>
      <p:sp>
        <p:nvSpPr>
          <p:cNvPr id="14" name="Right Arrow 13">
            <a:extLst>
              <a:ext uri="{FF2B5EF4-FFF2-40B4-BE49-F238E27FC236}">
                <a16:creationId xmlns:a16="http://schemas.microsoft.com/office/drawing/2014/main" id="{276AD88E-33CB-B13D-1935-85602B1834A2}"/>
              </a:ext>
            </a:extLst>
          </p:cNvPr>
          <p:cNvSpPr/>
          <p:nvPr/>
        </p:nvSpPr>
        <p:spPr>
          <a:xfrm rot="16200000">
            <a:off x="383611" y="2893788"/>
            <a:ext cx="227253" cy="156118"/>
          </a:xfrm>
          <a:prstGeom prst="rightArrow">
            <a:avLst/>
          </a:prstGeom>
          <a:solidFill>
            <a:srgbClr val="0843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err="1">
              <a:solidFill>
                <a:schemeClr val="tx1"/>
              </a:solidFill>
            </a:endParaRPr>
          </a:p>
        </p:txBody>
      </p:sp>
      <p:sp>
        <p:nvSpPr>
          <p:cNvPr id="15" name="Right Arrow 14">
            <a:extLst>
              <a:ext uri="{FF2B5EF4-FFF2-40B4-BE49-F238E27FC236}">
                <a16:creationId xmlns:a16="http://schemas.microsoft.com/office/drawing/2014/main" id="{18CB7DA9-7D93-B144-1D93-86BB4E2DD68C}"/>
              </a:ext>
            </a:extLst>
          </p:cNvPr>
          <p:cNvSpPr/>
          <p:nvPr/>
        </p:nvSpPr>
        <p:spPr>
          <a:xfrm rot="16200000">
            <a:off x="383612" y="3227799"/>
            <a:ext cx="227253" cy="156118"/>
          </a:xfrm>
          <a:prstGeom prst="rightArrow">
            <a:avLst/>
          </a:prstGeom>
          <a:solidFill>
            <a:srgbClr val="0843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err="1">
              <a:solidFill>
                <a:schemeClr val="tx1"/>
              </a:solidFill>
            </a:endParaRPr>
          </a:p>
        </p:txBody>
      </p:sp>
      <p:sp>
        <p:nvSpPr>
          <p:cNvPr id="16" name="Right Arrow 15">
            <a:extLst>
              <a:ext uri="{FF2B5EF4-FFF2-40B4-BE49-F238E27FC236}">
                <a16:creationId xmlns:a16="http://schemas.microsoft.com/office/drawing/2014/main" id="{3C35C6E9-7D60-C809-CBBC-684EDC84C5B8}"/>
              </a:ext>
            </a:extLst>
          </p:cNvPr>
          <p:cNvSpPr/>
          <p:nvPr/>
        </p:nvSpPr>
        <p:spPr>
          <a:xfrm rot="16200000">
            <a:off x="383611" y="3552999"/>
            <a:ext cx="227253" cy="156117"/>
          </a:xfrm>
          <a:prstGeom prst="rightArrow">
            <a:avLst/>
          </a:prstGeom>
          <a:solidFill>
            <a:srgbClr val="0843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err="1">
              <a:solidFill>
                <a:schemeClr val="tx1"/>
              </a:solidFill>
            </a:endParaRPr>
          </a:p>
        </p:txBody>
      </p:sp>
      <p:sp>
        <p:nvSpPr>
          <p:cNvPr id="17" name="Right Arrow 16">
            <a:extLst>
              <a:ext uri="{FF2B5EF4-FFF2-40B4-BE49-F238E27FC236}">
                <a16:creationId xmlns:a16="http://schemas.microsoft.com/office/drawing/2014/main" id="{5D3B95B1-DB4E-6443-EED6-5D82451240E2}"/>
              </a:ext>
            </a:extLst>
          </p:cNvPr>
          <p:cNvSpPr/>
          <p:nvPr/>
        </p:nvSpPr>
        <p:spPr>
          <a:xfrm rot="5400000">
            <a:off x="8299815" y="2913277"/>
            <a:ext cx="227253" cy="156118"/>
          </a:xfrm>
          <a:prstGeom prst="rightArrow">
            <a:avLst/>
          </a:prstGeom>
          <a:solidFill>
            <a:srgbClr val="0843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err="1">
              <a:solidFill>
                <a:schemeClr val="tx1"/>
              </a:solidFill>
            </a:endParaRPr>
          </a:p>
        </p:txBody>
      </p:sp>
      <p:sp>
        <p:nvSpPr>
          <p:cNvPr id="18" name="Right Arrow 17">
            <a:extLst>
              <a:ext uri="{FF2B5EF4-FFF2-40B4-BE49-F238E27FC236}">
                <a16:creationId xmlns:a16="http://schemas.microsoft.com/office/drawing/2014/main" id="{87F36F74-19D8-9661-96C6-DCF838B222C6}"/>
              </a:ext>
            </a:extLst>
          </p:cNvPr>
          <p:cNvSpPr/>
          <p:nvPr/>
        </p:nvSpPr>
        <p:spPr>
          <a:xfrm rot="5400000">
            <a:off x="8299816" y="3247288"/>
            <a:ext cx="227253" cy="156118"/>
          </a:xfrm>
          <a:prstGeom prst="rightArrow">
            <a:avLst/>
          </a:prstGeom>
          <a:solidFill>
            <a:srgbClr val="0843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err="1">
              <a:solidFill>
                <a:schemeClr val="tx1"/>
              </a:solidFill>
            </a:endParaRPr>
          </a:p>
        </p:txBody>
      </p:sp>
      <p:sp>
        <p:nvSpPr>
          <p:cNvPr id="19" name="Right Arrow 18">
            <a:extLst>
              <a:ext uri="{FF2B5EF4-FFF2-40B4-BE49-F238E27FC236}">
                <a16:creationId xmlns:a16="http://schemas.microsoft.com/office/drawing/2014/main" id="{6FAF91F0-F42A-4D04-02C1-B12A8720ACF6}"/>
              </a:ext>
            </a:extLst>
          </p:cNvPr>
          <p:cNvSpPr/>
          <p:nvPr/>
        </p:nvSpPr>
        <p:spPr>
          <a:xfrm rot="5400000">
            <a:off x="8299815" y="3572488"/>
            <a:ext cx="227253" cy="156117"/>
          </a:xfrm>
          <a:prstGeom prst="rightArrow">
            <a:avLst/>
          </a:prstGeom>
          <a:solidFill>
            <a:srgbClr val="0843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err="1">
              <a:solidFill>
                <a:schemeClr val="tx1"/>
              </a:solidFill>
            </a:endParaRPr>
          </a:p>
        </p:txBody>
      </p:sp>
      <p:pic>
        <p:nvPicPr>
          <p:cNvPr id="28" name="Picture 27">
            <a:extLst>
              <a:ext uri="{FF2B5EF4-FFF2-40B4-BE49-F238E27FC236}">
                <a16:creationId xmlns:a16="http://schemas.microsoft.com/office/drawing/2014/main" id="{B36410E5-8469-3CDA-7E2E-9ED596B2BD6D}"/>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Tree>
    <p:extLst>
      <p:ext uri="{BB962C8B-B14F-4D97-AF65-F5344CB8AC3E}">
        <p14:creationId xmlns:p14="http://schemas.microsoft.com/office/powerpoint/2010/main" val="10185271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0540DB8B-FE7D-5209-DEFF-070EEE198DAF}"/>
              </a:ext>
            </a:extLst>
          </p:cNvPr>
          <p:cNvSpPr>
            <a:spLocks noGrp="1"/>
          </p:cNvSpPr>
          <p:nvPr>
            <p:ph type="title"/>
          </p:nvPr>
        </p:nvSpPr>
        <p:spPr/>
        <p:txBody>
          <a:bodyPr/>
          <a:lstStyle/>
          <a:p>
            <a:r>
              <a:rPr lang="en-US"/>
              <a:t>dsm-firmenich solution: PEPHA</a:t>
            </a:r>
            <a:r>
              <a:rPr lang="en-US" b="0"/>
              <a:t>®</a:t>
            </a:r>
            <a:r>
              <a:rPr lang="en-US"/>
              <a:t>-CTIVE CB</a:t>
            </a:r>
          </a:p>
        </p:txBody>
      </p:sp>
      <p:sp>
        <p:nvSpPr>
          <p:cNvPr id="2" name="Slide Number Placeholder 4">
            <a:extLst>
              <a:ext uri="{FF2B5EF4-FFF2-40B4-BE49-F238E27FC236}">
                <a16:creationId xmlns:a16="http://schemas.microsoft.com/office/drawing/2014/main" id="{1E8396F1-5222-41CF-534F-6700C1B75F0A}"/>
              </a:ext>
            </a:extLst>
          </p:cNvPr>
          <p:cNvSpPr>
            <a:spLocks noGrp="1"/>
          </p:cNvSpPr>
          <p:nvPr>
            <p:ph type="sldNum" sz="quarter" idx="10"/>
          </p:nvPr>
        </p:nvSpPr>
        <p:spPr/>
        <p:txBody>
          <a:bodyPr/>
          <a:lstStyle/>
          <a:p>
            <a:pPr lvl="0"/>
            <a:fld id="{E118D48E-C7CB-6244-969D-7BAEA9B6226C}" type="slidenum">
              <a:rPr lang="en-US" noProof="0" smtClean="0"/>
              <a:pPr lvl="0"/>
              <a:t>13</a:t>
            </a:fld>
            <a:endParaRPr lang="en-US" noProof="0"/>
          </a:p>
        </p:txBody>
      </p:sp>
      <p:sp>
        <p:nvSpPr>
          <p:cNvPr id="15" name="Text Placeholder 14">
            <a:extLst>
              <a:ext uri="{FF2B5EF4-FFF2-40B4-BE49-F238E27FC236}">
                <a16:creationId xmlns:a16="http://schemas.microsoft.com/office/drawing/2014/main" id="{BDEF4622-DBD6-115B-C461-EDB03A00A1BA}"/>
              </a:ext>
            </a:extLst>
          </p:cNvPr>
          <p:cNvSpPr>
            <a:spLocks noGrp="1"/>
          </p:cNvSpPr>
          <p:nvPr>
            <p:ph type="body" sz="quarter" idx="12"/>
          </p:nvPr>
        </p:nvSpPr>
        <p:spPr/>
        <p:txBody>
          <a:bodyPr/>
          <a:lstStyle/>
          <a:p>
            <a:r>
              <a:rPr lang="en-GB" b="1"/>
              <a:t>In vitro PEPHA</a:t>
            </a:r>
            <a:r>
              <a:rPr lang="en-GB"/>
              <a:t>®</a:t>
            </a:r>
            <a:r>
              <a:rPr lang="en-GB" b="1"/>
              <a:t>-CTIVE CB:</a:t>
            </a:r>
          </a:p>
          <a:p>
            <a:pPr marL="363600" indent="-363600">
              <a:lnSpc>
                <a:spcPct val="90000"/>
              </a:lnSpc>
              <a:spcBef>
                <a:spcPts val="500"/>
              </a:spcBef>
              <a:spcAft>
                <a:spcPts val="400"/>
              </a:spcAft>
              <a:buClr>
                <a:srgbClr val="084337"/>
              </a:buClr>
              <a:buSzPct val="90000"/>
              <a:buFont typeface="Wingdings" panose="05000000000000000000" pitchFamily="2" charset="2"/>
              <a:buChar char="l"/>
            </a:pPr>
            <a:r>
              <a:rPr lang="en-GB"/>
              <a:t>Protects the mitochondria against oxidative stress caused by free radicals</a:t>
            </a:r>
          </a:p>
          <a:p>
            <a:pPr marL="363600" indent="-363600">
              <a:lnSpc>
                <a:spcPct val="90000"/>
              </a:lnSpc>
              <a:spcBef>
                <a:spcPts val="500"/>
              </a:spcBef>
              <a:spcAft>
                <a:spcPts val="400"/>
              </a:spcAft>
              <a:buClr>
                <a:srgbClr val="084337"/>
              </a:buClr>
              <a:buSzPct val="90000"/>
              <a:buFont typeface="Wingdings" panose="05000000000000000000" pitchFamily="2" charset="2"/>
              <a:buChar char="l"/>
            </a:pPr>
            <a:r>
              <a:rPr lang="en-GB"/>
              <a:t>Increases the ATP content in keratinocytes up to +140%</a:t>
            </a:r>
          </a:p>
          <a:p>
            <a:pPr marL="363600" indent="-363600">
              <a:lnSpc>
                <a:spcPct val="90000"/>
              </a:lnSpc>
              <a:spcBef>
                <a:spcPts val="500"/>
              </a:spcBef>
              <a:spcAft>
                <a:spcPts val="400"/>
              </a:spcAft>
              <a:buClr>
                <a:srgbClr val="084337"/>
              </a:buClr>
              <a:buSzPct val="90000"/>
              <a:buFont typeface="Wingdings" panose="05000000000000000000" pitchFamily="2" charset="2"/>
              <a:buChar char="l"/>
            </a:pPr>
            <a:r>
              <a:rPr lang="en-GB"/>
              <a:t>Increases the proliferation rate of fibroblasts up to +320%</a:t>
            </a:r>
          </a:p>
          <a:p>
            <a:endParaRPr lang="en-GB"/>
          </a:p>
          <a:p>
            <a:r>
              <a:rPr lang="en-GB" b="1"/>
              <a:t>In vivo PEPHA</a:t>
            </a:r>
            <a:r>
              <a:rPr lang="en-GB"/>
              <a:t>®</a:t>
            </a:r>
            <a:r>
              <a:rPr lang="en-GB" b="1"/>
              <a:t>-CTIVE CB:</a:t>
            </a:r>
          </a:p>
          <a:p>
            <a:pPr marL="363600" indent="-363600">
              <a:lnSpc>
                <a:spcPct val="90000"/>
              </a:lnSpc>
              <a:spcBef>
                <a:spcPts val="500"/>
              </a:spcBef>
              <a:spcAft>
                <a:spcPts val="400"/>
              </a:spcAft>
              <a:buClr>
                <a:srgbClr val="084337"/>
              </a:buClr>
              <a:buSzPct val="90000"/>
              <a:buFont typeface="Wingdings" panose="05000000000000000000" pitchFamily="2" charset="2"/>
              <a:buChar char="l"/>
            </a:pPr>
            <a:r>
              <a:rPr lang="en-GB"/>
              <a:t>Induces faster skin renewal by 4 to 5 days, for a fresher looking appearance</a:t>
            </a:r>
          </a:p>
          <a:p>
            <a:pPr marL="363600" indent="-363600">
              <a:lnSpc>
                <a:spcPct val="90000"/>
              </a:lnSpc>
              <a:spcBef>
                <a:spcPts val="500"/>
              </a:spcBef>
              <a:spcAft>
                <a:spcPts val="400"/>
              </a:spcAft>
              <a:buClr>
                <a:srgbClr val="084337"/>
              </a:buClr>
              <a:buSzPct val="90000"/>
              <a:buFont typeface="Wingdings" panose="05000000000000000000" pitchFamily="2" charset="2"/>
              <a:buChar char="l"/>
            </a:pPr>
            <a:r>
              <a:rPr lang="en-GB"/>
              <a:t>Visibly improves skin’s luminosity for more than 4 out of 5 consumers</a:t>
            </a:r>
          </a:p>
          <a:p>
            <a:endParaRPr lang="en-GB"/>
          </a:p>
        </p:txBody>
      </p:sp>
      <p:pic>
        <p:nvPicPr>
          <p:cNvPr id="5" name="Picture Placeholder 4" descr="A close-up of a person's face&#10;&#10;Description automatically generated">
            <a:extLst>
              <a:ext uri="{FF2B5EF4-FFF2-40B4-BE49-F238E27FC236}">
                <a16:creationId xmlns:a16="http://schemas.microsoft.com/office/drawing/2014/main" id="{650C9993-F8FE-7E29-DE60-1E35CCC5DF49}"/>
              </a:ext>
            </a:extLst>
          </p:cNvPr>
          <p:cNvPicPr>
            <a:picLocks noGrp="1" noChangeAspect="1"/>
          </p:cNvPicPr>
          <p:nvPr>
            <p:ph type="pic" sz="quarter" idx="21"/>
          </p:nvPr>
        </p:nvPicPr>
        <p:blipFill>
          <a:blip r:embed="rId2" cstate="print">
            <a:extLst>
              <a:ext uri="{28A0092B-C50C-407E-A947-70E740481C1C}">
                <a14:useLocalDpi xmlns:a14="http://schemas.microsoft.com/office/drawing/2010/main"/>
              </a:ext>
            </a:extLst>
          </a:blip>
          <a:srcRect/>
          <a:stretch>
            <a:fillRect/>
          </a:stretch>
        </p:blipFill>
        <p:spPr/>
      </p:pic>
      <p:sp>
        <p:nvSpPr>
          <p:cNvPr id="4" name="Text Placeholder 3">
            <a:extLst>
              <a:ext uri="{FF2B5EF4-FFF2-40B4-BE49-F238E27FC236}">
                <a16:creationId xmlns:a16="http://schemas.microsoft.com/office/drawing/2014/main" id="{3FCCE6A7-FB35-9C05-7DCB-EE0E1073D890}"/>
              </a:ext>
            </a:extLst>
          </p:cNvPr>
          <p:cNvSpPr>
            <a:spLocks noGrp="1"/>
          </p:cNvSpPr>
          <p:nvPr>
            <p:ph type="body" idx="11"/>
          </p:nvPr>
        </p:nvSpPr>
        <p:spPr/>
        <p:txBody>
          <a:bodyPr/>
          <a:lstStyle/>
          <a:p>
            <a:r>
              <a:rPr lang="en-US" b="0">
                <a:solidFill>
                  <a:srgbClr val="084337"/>
                </a:solidFill>
              </a:rPr>
              <a:t>The secret of a natural glowing skin</a:t>
            </a:r>
          </a:p>
        </p:txBody>
      </p:sp>
    </p:spTree>
    <p:extLst>
      <p:ext uri="{BB962C8B-B14F-4D97-AF65-F5344CB8AC3E}">
        <p14:creationId xmlns:p14="http://schemas.microsoft.com/office/powerpoint/2010/main" val="1462218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684E7FF-E0A3-37C5-9DFC-96BF90558BCF}"/>
              </a:ext>
            </a:extLst>
          </p:cNvPr>
          <p:cNvSpPr>
            <a:spLocks noGrp="1"/>
          </p:cNvSpPr>
          <p:nvPr>
            <p:ph type="title"/>
          </p:nvPr>
        </p:nvSpPr>
        <p:spPr/>
        <p:txBody>
          <a:bodyPr/>
          <a:lstStyle/>
          <a:p>
            <a:r>
              <a:rPr lang="en-US"/>
              <a:t>Cell’s battery protection</a:t>
            </a:r>
            <a:br>
              <a:rPr lang="en-US"/>
            </a:br>
            <a:endParaRPr lang="en-US"/>
          </a:p>
        </p:txBody>
      </p:sp>
      <p:sp>
        <p:nvSpPr>
          <p:cNvPr id="3" name="Slide Number Placeholder 4">
            <a:extLst>
              <a:ext uri="{FF2B5EF4-FFF2-40B4-BE49-F238E27FC236}">
                <a16:creationId xmlns:a16="http://schemas.microsoft.com/office/drawing/2014/main" id="{1F8A9CE0-E278-BCC8-2446-9C955E597591}"/>
              </a:ext>
            </a:extLst>
          </p:cNvPr>
          <p:cNvSpPr>
            <a:spLocks noGrp="1"/>
          </p:cNvSpPr>
          <p:nvPr>
            <p:ph type="sldNum" sz="quarter" idx="10"/>
          </p:nvPr>
        </p:nvSpPr>
        <p:spPr/>
        <p:txBody>
          <a:bodyPr/>
          <a:lstStyle/>
          <a:p>
            <a:pPr lvl="0"/>
            <a:fld id="{E118D48E-C7CB-6244-969D-7BAEA9B6226C}" type="slidenum">
              <a:rPr lang="en-US" noProof="0" smtClean="0"/>
              <a:pPr lvl="0"/>
              <a:t>14</a:t>
            </a:fld>
            <a:endParaRPr lang="en-US" noProof="0"/>
          </a:p>
        </p:txBody>
      </p:sp>
      <p:sp>
        <p:nvSpPr>
          <p:cNvPr id="2" name="Text Placeholder 1">
            <a:extLst>
              <a:ext uri="{FF2B5EF4-FFF2-40B4-BE49-F238E27FC236}">
                <a16:creationId xmlns:a16="http://schemas.microsoft.com/office/drawing/2014/main" id="{2ABE5178-0BF2-BAB2-E211-FBE5E5EE5A06}"/>
              </a:ext>
            </a:extLst>
          </p:cNvPr>
          <p:cNvSpPr>
            <a:spLocks noGrp="1"/>
          </p:cNvSpPr>
          <p:nvPr>
            <p:ph type="body" idx="11"/>
          </p:nvPr>
        </p:nvSpPr>
        <p:spPr/>
        <p:txBody>
          <a:bodyPr/>
          <a:lstStyle/>
          <a:p>
            <a:r>
              <a:rPr lang="en-US" b="0">
                <a:solidFill>
                  <a:srgbClr val="084337"/>
                </a:solidFill>
              </a:rPr>
              <a:t>PEPHA®-CTIVE CB</a:t>
            </a:r>
          </a:p>
        </p:txBody>
      </p:sp>
      <p:pic>
        <p:nvPicPr>
          <p:cNvPr id="10" name="Picture 8" descr="04-11-26Bild337(kontrolle)1000x">
            <a:extLst>
              <a:ext uri="{FF2B5EF4-FFF2-40B4-BE49-F238E27FC236}">
                <a16:creationId xmlns:a16="http://schemas.microsoft.com/office/drawing/2014/main" id="{2ECA6573-009A-46A7-8D79-53F87079ECD9}"/>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01625" y="1723155"/>
            <a:ext cx="2184920" cy="1743894"/>
          </a:xfrm>
          <a:prstGeom prst="roundRect">
            <a:avLst>
              <a:gd name="adj" fmla="val 0"/>
            </a:avLst>
          </a:prstGeom>
          <a:noFill/>
          <a:ln w="19050">
            <a:noFill/>
            <a:miter lim="800000"/>
            <a:headEnd/>
            <a:tailEnd/>
          </a:ln>
          <a:extLst>
            <a:ext uri="{909E8E84-426E-40DD-AFC4-6F175D3DCCD1}">
              <a14:hiddenFill xmlns:a14="http://schemas.microsoft.com/office/drawing/2010/main">
                <a:solidFill>
                  <a:srgbClr val="FFFFFF"/>
                </a:solidFill>
              </a14:hiddenFill>
            </a:ext>
          </a:extLst>
        </p:spPr>
      </p:pic>
      <p:pic>
        <p:nvPicPr>
          <p:cNvPr id="11" name="Picture 9" descr="04-11-26Bild340(-SOD-1%)1000x">
            <a:extLst>
              <a:ext uri="{FF2B5EF4-FFF2-40B4-BE49-F238E27FC236}">
                <a16:creationId xmlns:a16="http://schemas.microsoft.com/office/drawing/2014/main" id="{DD68F22E-9941-47EA-BF2C-F65E483F3656}"/>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712360" y="1727649"/>
            <a:ext cx="2182652" cy="1743895"/>
          </a:xfrm>
          <a:prstGeom prst="roundRect">
            <a:avLst>
              <a:gd name="adj" fmla="val 0"/>
            </a:avLst>
          </a:prstGeom>
          <a:noFill/>
          <a:ln w="19050">
            <a:noFill/>
            <a:miter lim="800000"/>
            <a:headEnd/>
            <a:tailEnd/>
          </a:ln>
          <a:extLst>
            <a:ext uri="{909E8E84-426E-40DD-AFC4-6F175D3DCCD1}">
              <a14:hiddenFill xmlns:a14="http://schemas.microsoft.com/office/drawing/2010/main">
                <a:solidFill>
                  <a:srgbClr val="FFFFFF"/>
                </a:solidFill>
              </a14:hiddenFill>
            </a:ext>
          </a:extLst>
        </p:spPr>
      </p:pic>
      <p:sp>
        <p:nvSpPr>
          <p:cNvPr id="12" name="Text Box 11">
            <a:extLst>
              <a:ext uri="{FF2B5EF4-FFF2-40B4-BE49-F238E27FC236}">
                <a16:creationId xmlns:a16="http://schemas.microsoft.com/office/drawing/2014/main" id="{04C58A9A-94C3-4F93-9F80-85346C0C78C1}"/>
              </a:ext>
            </a:extLst>
          </p:cNvPr>
          <p:cNvSpPr txBox="1">
            <a:spLocks noChangeArrowheads="1"/>
          </p:cNvSpPr>
          <p:nvPr/>
        </p:nvSpPr>
        <p:spPr bwMode="auto">
          <a:xfrm>
            <a:off x="301625" y="3601183"/>
            <a:ext cx="2278528" cy="850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40083" rIns="80165" bIns="40083">
            <a:spAutoFit/>
          </a:bodyPr>
          <a:lstStyle>
            <a:lvl1pPr defTabSz="801688">
              <a:defRPr>
                <a:solidFill>
                  <a:schemeClr val="tx1"/>
                </a:solidFill>
                <a:latin typeface="Arial" charset="0"/>
                <a:cs typeface="Arial" charset="0"/>
              </a:defRPr>
            </a:lvl1pPr>
            <a:lvl2pPr marL="742950" indent="-285750" defTabSz="801688">
              <a:defRPr>
                <a:solidFill>
                  <a:schemeClr val="tx1"/>
                </a:solidFill>
                <a:latin typeface="Arial" charset="0"/>
                <a:cs typeface="Arial" charset="0"/>
              </a:defRPr>
            </a:lvl2pPr>
            <a:lvl3pPr marL="1143000" indent="-228600" defTabSz="801688">
              <a:defRPr>
                <a:solidFill>
                  <a:schemeClr val="tx1"/>
                </a:solidFill>
                <a:latin typeface="Arial" charset="0"/>
                <a:cs typeface="Arial" charset="0"/>
              </a:defRPr>
            </a:lvl3pPr>
            <a:lvl4pPr marL="1600200" indent="-228600" defTabSz="801688">
              <a:defRPr>
                <a:solidFill>
                  <a:schemeClr val="tx1"/>
                </a:solidFill>
                <a:latin typeface="Arial" charset="0"/>
                <a:cs typeface="Arial" charset="0"/>
              </a:defRPr>
            </a:lvl4pPr>
            <a:lvl5pPr marL="2057400" indent="-228600" defTabSz="801688">
              <a:defRPr>
                <a:solidFill>
                  <a:schemeClr val="tx1"/>
                </a:solidFill>
                <a:latin typeface="Arial" charset="0"/>
                <a:cs typeface="Arial" charset="0"/>
              </a:defRPr>
            </a:lvl5pPr>
            <a:lvl6pPr marL="2514600" indent="-228600" defTabSz="801688" eaLnBrk="0" fontAlgn="base" hangingPunct="0">
              <a:spcBef>
                <a:spcPct val="0"/>
              </a:spcBef>
              <a:spcAft>
                <a:spcPct val="0"/>
              </a:spcAft>
              <a:defRPr>
                <a:solidFill>
                  <a:schemeClr val="tx1"/>
                </a:solidFill>
                <a:latin typeface="Arial" charset="0"/>
                <a:cs typeface="Arial" charset="0"/>
              </a:defRPr>
            </a:lvl6pPr>
            <a:lvl7pPr marL="2971800" indent="-228600" defTabSz="801688" eaLnBrk="0" fontAlgn="base" hangingPunct="0">
              <a:spcBef>
                <a:spcPct val="0"/>
              </a:spcBef>
              <a:spcAft>
                <a:spcPct val="0"/>
              </a:spcAft>
              <a:defRPr>
                <a:solidFill>
                  <a:schemeClr val="tx1"/>
                </a:solidFill>
                <a:latin typeface="Arial" charset="0"/>
                <a:cs typeface="Arial" charset="0"/>
              </a:defRPr>
            </a:lvl7pPr>
            <a:lvl8pPr marL="3429000" indent="-228600" defTabSz="801688" eaLnBrk="0" fontAlgn="base" hangingPunct="0">
              <a:spcBef>
                <a:spcPct val="0"/>
              </a:spcBef>
              <a:spcAft>
                <a:spcPct val="0"/>
              </a:spcAft>
              <a:defRPr>
                <a:solidFill>
                  <a:schemeClr val="tx1"/>
                </a:solidFill>
                <a:latin typeface="Arial" charset="0"/>
                <a:cs typeface="Arial" charset="0"/>
              </a:defRPr>
            </a:lvl8pPr>
            <a:lvl9pPr marL="3886200" indent="-228600" defTabSz="801688" eaLnBrk="0" fontAlgn="base" hangingPunct="0">
              <a:spcBef>
                <a:spcPct val="0"/>
              </a:spcBef>
              <a:spcAft>
                <a:spcPct val="0"/>
              </a:spcAft>
              <a:defRPr>
                <a:solidFill>
                  <a:schemeClr val="tx1"/>
                </a:solidFill>
                <a:latin typeface="Arial" charset="0"/>
                <a:cs typeface="Arial" charset="0"/>
              </a:defRPr>
            </a:lvl9pPr>
          </a:lstStyle>
          <a:p>
            <a:pPr marL="0" marR="0" lvl="0" indent="0" algn="l" defTabSz="801688" rtl="0" eaLnBrk="1" fontAlgn="auto" latinLnBrk="0" hangingPunct="1">
              <a:lnSpc>
                <a:spcPct val="100000"/>
              </a:lnSpc>
              <a:spcBef>
                <a:spcPts val="1200"/>
              </a:spcBef>
              <a:spcAft>
                <a:spcPts val="600"/>
              </a:spcAft>
              <a:buClrTx/>
              <a:buSzTx/>
              <a:buFontTx/>
              <a:buNone/>
              <a:tabLst/>
              <a:defRPr/>
            </a:pPr>
            <a:r>
              <a:rPr kumimoji="0" lang="en-GB" altLang="en-US" sz="1600" i="0" u="none" strike="noStrike" kern="1200" cap="none" spc="0" normalizeH="0" baseline="0" noProof="0">
                <a:ln>
                  <a:noFill/>
                </a:ln>
                <a:effectLst/>
                <a:uLnTx/>
                <a:uFillTx/>
                <a:latin typeface="+mn-lt"/>
                <a:ea typeface="Fira Sans" panose="020B0503050000020004" pitchFamily="34" charset="0"/>
                <a:cs typeface="Arial" charset="0"/>
              </a:rPr>
              <a:t>Control</a:t>
            </a:r>
          </a:p>
          <a:p>
            <a:pPr marL="0" marR="0" lvl="0" indent="0" algn="l" defTabSz="801688" rtl="0" eaLnBrk="1" fontAlgn="auto" latinLnBrk="0" hangingPunct="1">
              <a:lnSpc>
                <a:spcPct val="100000"/>
              </a:lnSpc>
              <a:spcBef>
                <a:spcPts val="0"/>
              </a:spcBef>
              <a:spcAft>
                <a:spcPts val="0"/>
              </a:spcAft>
              <a:buClrTx/>
              <a:buSzTx/>
              <a:buFontTx/>
              <a:buNone/>
              <a:tabLst/>
              <a:defRPr/>
            </a:pPr>
            <a:r>
              <a:rPr kumimoji="0" lang="en-GB" altLang="en-US" sz="1200" b="0" i="0" u="none" strike="noStrike" kern="1200" cap="none" spc="0" normalizeH="0" baseline="0" noProof="0">
                <a:ln>
                  <a:noFill/>
                </a:ln>
                <a:effectLst/>
                <a:uLnTx/>
                <a:uFillTx/>
                <a:latin typeface="+mn-lt"/>
                <a:ea typeface="Fira Sans" panose="020B0503050000020004" pitchFamily="34" charset="0"/>
                <a:cs typeface="Arial" charset="0"/>
              </a:rPr>
              <a:t>Stressed with 500 </a:t>
            </a:r>
            <a:r>
              <a:rPr kumimoji="0" lang="en-GB" altLang="en-US" sz="1200" b="0" i="0" u="none" strike="noStrike" kern="1200" cap="none" spc="0" normalizeH="0" baseline="0" noProof="0" err="1">
                <a:ln>
                  <a:noFill/>
                </a:ln>
                <a:effectLst/>
                <a:uLnTx/>
                <a:uFillTx/>
                <a:latin typeface="+mn-lt"/>
                <a:ea typeface="Fira Sans" panose="020B0503050000020004" pitchFamily="34" charset="0"/>
                <a:cs typeface="Arial" charset="0"/>
              </a:rPr>
              <a:t>μmol</a:t>
            </a:r>
            <a:r>
              <a:rPr kumimoji="0" lang="en-GB" altLang="en-US" sz="1200" b="0" i="0" u="none" strike="noStrike" kern="1200" cap="none" spc="0" normalizeH="0" baseline="0" noProof="0">
                <a:ln>
                  <a:noFill/>
                </a:ln>
                <a:effectLst/>
                <a:uLnTx/>
                <a:uFillTx/>
                <a:latin typeface="+mn-lt"/>
                <a:ea typeface="Fira Sans" panose="020B0503050000020004" pitchFamily="34" charset="0"/>
                <a:cs typeface="Arial" charset="0"/>
              </a:rPr>
              <a:t> H</a:t>
            </a:r>
            <a:r>
              <a:rPr kumimoji="0" lang="en-GB" altLang="en-US" sz="1200" b="0" i="0" u="none" strike="noStrike" kern="1200" cap="none" spc="0" normalizeH="0" baseline="-25000" noProof="0">
                <a:ln>
                  <a:noFill/>
                </a:ln>
                <a:effectLst/>
                <a:uLnTx/>
                <a:uFillTx/>
                <a:latin typeface="+mn-lt"/>
                <a:ea typeface="Fira Sans" panose="020B0503050000020004" pitchFamily="34" charset="0"/>
                <a:cs typeface="Arial" charset="0"/>
              </a:rPr>
              <a:t>2</a:t>
            </a:r>
            <a:r>
              <a:rPr kumimoji="0" lang="en-GB" altLang="en-US" sz="1200" b="0" i="0" u="none" strike="noStrike" kern="1200" cap="none" spc="0" normalizeH="0" baseline="0" noProof="0">
                <a:ln>
                  <a:noFill/>
                </a:ln>
                <a:effectLst/>
                <a:uLnTx/>
                <a:uFillTx/>
                <a:latin typeface="+mn-lt"/>
                <a:ea typeface="Fira Sans" panose="020B0503050000020004" pitchFamily="34" charset="0"/>
                <a:cs typeface="Arial" charset="0"/>
              </a:rPr>
              <a:t>O</a:t>
            </a:r>
            <a:r>
              <a:rPr kumimoji="0" lang="en-GB" altLang="en-US" sz="1200" b="0" i="0" u="none" strike="noStrike" kern="1200" cap="none" spc="0" normalizeH="0" baseline="-25000" noProof="0">
                <a:ln>
                  <a:noFill/>
                </a:ln>
                <a:effectLst/>
                <a:uLnTx/>
                <a:uFillTx/>
                <a:latin typeface="+mn-lt"/>
                <a:ea typeface="Fira Sans" panose="020B0503050000020004" pitchFamily="34" charset="0"/>
                <a:cs typeface="Arial" charset="0"/>
              </a:rPr>
              <a:t>2 </a:t>
            </a:r>
          </a:p>
          <a:p>
            <a:pPr marL="0" marR="0" lvl="0" indent="0" algn="l" defTabSz="801688" rtl="0" eaLnBrk="1" fontAlgn="auto" latinLnBrk="0" hangingPunct="1">
              <a:lnSpc>
                <a:spcPct val="100000"/>
              </a:lnSpc>
              <a:spcBef>
                <a:spcPts val="600"/>
              </a:spcBef>
              <a:spcAft>
                <a:spcPts val="0"/>
              </a:spcAft>
              <a:buClrTx/>
              <a:buSzTx/>
              <a:buFontTx/>
              <a:buNone/>
              <a:tabLst/>
              <a:defRPr/>
            </a:pPr>
            <a:r>
              <a:rPr kumimoji="0" lang="en-GB" altLang="en-US" sz="1200" b="0" i="0" u="none" strike="noStrike" kern="1200" cap="none" spc="0" normalizeH="0" baseline="0" noProof="0">
                <a:ln>
                  <a:noFill/>
                </a:ln>
                <a:effectLst/>
                <a:uLnTx/>
                <a:uFillTx/>
                <a:latin typeface="+mn-lt"/>
                <a:ea typeface="Fira Sans" panose="020B0503050000020004" pitchFamily="34" charset="0"/>
                <a:cs typeface="Arial" charset="0"/>
                <a:sym typeface="Wingdings"/>
              </a:rPr>
              <a:t> </a:t>
            </a:r>
            <a:r>
              <a:rPr kumimoji="0" lang="en-GB" altLang="en-US" sz="1200" b="1" i="0" u="none" strike="noStrike" kern="1200" cap="none" spc="0" normalizeH="0" baseline="0" noProof="0">
                <a:ln>
                  <a:noFill/>
                </a:ln>
                <a:solidFill>
                  <a:srgbClr val="084337"/>
                </a:solidFill>
                <a:effectLst/>
                <a:uLnTx/>
                <a:uFillTx/>
                <a:latin typeface="+mn-lt"/>
                <a:ea typeface="Fira Sans" panose="020B0503050000020004" pitchFamily="34" charset="0"/>
                <a:cs typeface="Arial" charset="0"/>
                <a:sym typeface="Wingdings"/>
              </a:rPr>
              <a:t>Visible </a:t>
            </a:r>
            <a:r>
              <a:rPr kumimoji="0" lang="en-GB" altLang="en-US" sz="1200" b="1" i="0" u="none" strike="noStrike" kern="1200" cap="none" spc="0" normalizeH="0" baseline="0" noProof="0">
                <a:ln>
                  <a:noFill/>
                </a:ln>
                <a:solidFill>
                  <a:srgbClr val="084337"/>
                </a:solidFill>
                <a:effectLst/>
                <a:uLnTx/>
                <a:uFillTx/>
                <a:latin typeface="+mn-lt"/>
                <a:ea typeface="Fira Sans" panose="020B0503050000020004" pitchFamily="34" charset="0"/>
                <a:cs typeface="Arial" charset="0"/>
              </a:rPr>
              <a:t>green staining</a:t>
            </a:r>
            <a:endParaRPr kumimoji="0" lang="en-GB" altLang="en-US" sz="1200" b="1" i="0" u="none" strike="noStrike" kern="1200" cap="none" spc="0" normalizeH="0" baseline="-25000" noProof="0">
              <a:ln>
                <a:noFill/>
              </a:ln>
              <a:solidFill>
                <a:srgbClr val="084337"/>
              </a:solidFill>
              <a:effectLst/>
              <a:uLnTx/>
              <a:uFillTx/>
              <a:latin typeface="+mn-lt"/>
              <a:ea typeface="Fira Sans" panose="020B0503050000020004" pitchFamily="34" charset="0"/>
              <a:cs typeface="Arial" charset="0"/>
            </a:endParaRPr>
          </a:p>
        </p:txBody>
      </p:sp>
      <p:sp>
        <p:nvSpPr>
          <p:cNvPr id="13" name="Text Box 11">
            <a:extLst>
              <a:ext uri="{FF2B5EF4-FFF2-40B4-BE49-F238E27FC236}">
                <a16:creationId xmlns:a16="http://schemas.microsoft.com/office/drawing/2014/main" id="{3386AAEF-9852-41FB-8BB6-C49BA7165D95}"/>
              </a:ext>
            </a:extLst>
          </p:cNvPr>
          <p:cNvSpPr txBox="1">
            <a:spLocks noChangeArrowheads="1"/>
          </p:cNvSpPr>
          <p:nvPr/>
        </p:nvSpPr>
        <p:spPr bwMode="auto">
          <a:xfrm>
            <a:off x="2712360" y="3601183"/>
            <a:ext cx="2240743" cy="850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40083" rIns="80165" bIns="40083">
            <a:spAutoFit/>
          </a:bodyPr>
          <a:lstStyle>
            <a:lvl1pPr defTabSz="801688">
              <a:defRPr>
                <a:solidFill>
                  <a:schemeClr val="tx1"/>
                </a:solidFill>
                <a:latin typeface="Arial" charset="0"/>
                <a:cs typeface="Arial" charset="0"/>
              </a:defRPr>
            </a:lvl1pPr>
            <a:lvl2pPr marL="742950" indent="-285750" defTabSz="801688">
              <a:defRPr>
                <a:solidFill>
                  <a:schemeClr val="tx1"/>
                </a:solidFill>
                <a:latin typeface="Arial" charset="0"/>
                <a:cs typeface="Arial" charset="0"/>
              </a:defRPr>
            </a:lvl2pPr>
            <a:lvl3pPr marL="1143000" indent="-228600" defTabSz="801688">
              <a:defRPr>
                <a:solidFill>
                  <a:schemeClr val="tx1"/>
                </a:solidFill>
                <a:latin typeface="Arial" charset="0"/>
                <a:cs typeface="Arial" charset="0"/>
              </a:defRPr>
            </a:lvl3pPr>
            <a:lvl4pPr marL="1600200" indent="-228600" defTabSz="801688">
              <a:defRPr>
                <a:solidFill>
                  <a:schemeClr val="tx1"/>
                </a:solidFill>
                <a:latin typeface="Arial" charset="0"/>
                <a:cs typeface="Arial" charset="0"/>
              </a:defRPr>
            </a:lvl4pPr>
            <a:lvl5pPr marL="2057400" indent="-228600" defTabSz="801688">
              <a:defRPr>
                <a:solidFill>
                  <a:schemeClr val="tx1"/>
                </a:solidFill>
                <a:latin typeface="Arial" charset="0"/>
                <a:cs typeface="Arial" charset="0"/>
              </a:defRPr>
            </a:lvl5pPr>
            <a:lvl6pPr marL="2514600" indent="-228600" defTabSz="801688" eaLnBrk="0" fontAlgn="base" hangingPunct="0">
              <a:spcBef>
                <a:spcPct val="0"/>
              </a:spcBef>
              <a:spcAft>
                <a:spcPct val="0"/>
              </a:spcAft>
              <a:defRPr>
                <a:solidFill>
                  <a:schemeClr val="tx1"/>
                </a:solidFill>
                <a:latin typeface="Arial" charset="0"/>
                <a:cs typeface="Arial" charset="0"/>
              </a:defRPr>
            </a:lvl6pPr>
            <a:lvl7pPr marL="2971800" indent="-228600" defTabSz="801688" eaLnBrk="0" fontAlgn="base" hangingPunct="0">
              <a:spcBef>
                <a:spcPct val="0"/>
              </a:spcBef>
              <a:spcAft>
                <a:spcPct val="0"/>
              </a:spcAft>
              <a:defRPr>
                <a:solidFill>
                  <a:schemeClr val="tx1"/>
                </a:solidFill>
                <a:latin typeface="Arial" charset="0"/>
                <a:cs typeface="Arial" charset="0"/>
              </a:defRPr>
            </a:lvl7pPr>
            <a:lvl8pPr marL="3429000" indent="-228600" defTabSz="801688" eaLnBrk="0" fontAlgn="base" hangingPunct="0">
              <a:spcBef>
                <a:spcPct val="0"/>
              </a:spcBef>
              <a:spcAft>
                <a:spcPct val="0"/>
              </a:spcAft>
              <a:defRPr>
                <a:solidFill>
                  <a:schemeClr val="tx1"/>
                </a:solidFill>
                <a:latin typeface="Arial" charset="0"/>
                <a:cs typeface="Arial" charset="0"/>
              </a:defRPr>
            </a:lvl8pPr>
            <a:lvl9pPr marL="3886200" indent="-228600" defTabSz="801688" eaLnBrk="0" fontAlgn="base" hangingPunct="0">
              <a:spcBef>
                <a:spcPct val="0"/>
              </a:spcBef>
              <a:spcAft>
                <a:spcPct val="0"/>
              </a:spcAft>
              <a:defRPr>
                <a:solidFill>
                  <a:schemeClr val="tx1"/>
                </a:solidFill>
                <a:latin typeface="Arial" charset="0"/>
                <a:cs typeface="Arial" charset="0"/>
              </a:defRPr>
            </a:lvl9pPr>
          </a:lstStyle>
          <a:p>
            <a:pPr marL="0" marR="0" lvl="0" indent="0" algn="l" defTabSz="801688" rtl="0" eaLnBrk="1" fontAlgn="auto" latinLnBrk="0" hangingPunct="1">
              <a:lnSpc>
                <a:spcPct val="100000"/>
              </a:lnSpc>
              <a:spcBef>
                <a:spcPts val="1200"/>
              </a:spcBef>
              <a:spcAft>
                <a:spcPts val="600"/>
              </a:spcAft>
              <a:buClrTx/>
              <a:buSzTx/>
              <a:buFontTx/>
              <a:buNone/>
              <a:tabLst/>
              <a:defRPr/>
            </a:pPr>
            <a:r>
              <a:rPr kumimoji="0" lang="en-GB" altLang="en-US" sz="1600" i="0" u="none" strike="noStrike" kern="1200" cap="none" spc="0" normalizeH="0" baseline="0" noProof="0">
                <a:ln>
                  <a:noFill/>
                </a:ln>
                <a:effectLst/>
                <a:uLnTx/>
                <a:uFillTx/>
                <a:latin typeface="+mn-lt"/>
                <a:ea typeface="Fira Sans" panose="020B0503050000020004" pitchFamily="34" charset="0"/>
                <a:cs typeface="Arial" charset="0"/>
              </a:rPr>
              <a:t>1% PEPHA</a:t>
            </a:r>
            <a:r>
              <a:rPr kumimoji="0" lang="en-GB" altLang="en-US" sz="1600" i="0" u="none" strike="noStrike" kern="1200" cap="none" spc="0" normalizeH="0" baseline="30000" noProof="0">
                <a:ln>
                  <a:noFill/>
                </a:ln>
                <a:effectLst/>
                <a:uLnTx/>
                <a:uFillTx/>
                <a:latin typeface="+mn-lt"/>
                <a:ea typeface="Fira Sans" panose="020B0503050000020004" pitchFamily="34" charset="0"/>
                <a:cs typeface="Arial" charset="0"/>
              </a:rPr>
              <a:t>®</a:t>
            </a:r>
            <a:r>
              <a:rPr kumimoji="0" lang="en-GB" altLang="en-US" sz="1600" i="0" u="none" strike="noStrike" kern="1200" cap="none" spc="0" normalizeH="0" baseline="0" noProof="0">
                <a:ln>
                  <a:noFill/>
                </a:ln>
                <a:effectLst/>
                <a:uLnTx/>
                <a:uFillTx/>
                <a:latin typeface="+mn-lt"/>
                <a:ea typeface="Fira Sans" panose="020B0503050000020004" pitchFamily="34" charset="0"/>
                <a:cs typeface="Arial" charset="0"/>
              </a:rPr>
              <a:t>-CTIVE CB</a:t>
            </a:r>
          </a:p>
          <a:p>
            <a:pPr marL="0" marR="0" lvl="0" indent="0" algn="l" defTabSz="801688" rtl="0" eaLnBrk="1" fontAlgn="auto" latinLnBrk="0" hangingPunct="1">
              <a:lnSpc>
                <a:spcPct val="100000"/>
              </a:lnSpc>
              <a:spcBef>
                <a:spcPts val="0"/>
              </a:spcBef>
              <a:spcAft>
                <a:spcPts val="600"/>
              </a:spcAft>
              <a:buClrTx/>
              <a:buSzTx/>
              <a:buFontTx/>
              <a:buNone/>
              <a:tabLst/>
              <a:defRPr/>
            </a:pPr>
            <a:r>
              <a:rPr kumimoji="0" lang="en-GB" altLang="en-US" sz="1200" b="0" i="0" u="none" strike="noStrike" kern="1200" cap="none" spc="0" normalizeH="0" baseline="0" noProof="0">
                <a:ln>
                  <a:noFill/>
                </a:ln>
                <a:effectLst/>
                <a:uLnTx/>
                <a:uFillTx/>
                <a:latin typeface="+mn-lt"/>
                <a:ea typeface="Fira Sans" panose="020B0503050000020004" pitchFamily="34" charset="0"/>
                <a:cs typeface="Arial" charset="0"/>
              </a:rPr>
              <a:t>Stressed with 500 </a:t>
            </a:r>
            <a:r>
              <a:rPr kumimoji="0" lang="en-GB" altLang="en-US" sz="1200" b="0" i="0" u="none" strike="noStrike" kern="1200" cap="none" spc="0" normalizeH="0" baseline="0" noProof="0" err="1">
                <a:ln>
                  <a:noFill/>
                </a:ln>
                <a:effectLst/>
                <a:uLnTx/>
                <a:uFillTx/>
                <a:latin typeface="+mn-lt"/>
                <a:ea typeface="Fira Sans" panose="020B0503050000020004" pitchFamily="34" charset="0"/>
                <a:cs typeface="Arial" charset="0"/>
              </a:rPr>
              <a:t>μmol</a:t>
            </a:r>
            <a:r>
              <a:rPr kumimoji="0" lang="en-GB" altLang="en-US" sz="1200" b="0" i="0" u="none" strike="noStrike" kern="1200" cap="none" spc="0" normalizeH="0" baseline="0" noProof="0">
                <a:ln>
                  <a:noFill/>
                </a:ln>
                <a:effectLst/>
                <a:uLnTx/>
                <a:uFillTx/>
                <a:latin typeface="+mn-lt"/>
                <a:ea typeface="Fira Sans" panose="020B0503050000020004" pitchFamily="34" charset="0"/>
                <a:cs typeface="Arial" charset="0"/>
              </a:rPr>
              <a:t> H</a:t>
            </a:r>
            <a:r>
              <a:rPr kumimoji="0" lang="en-GB" altLang="en-US" sz="1200" b="0" i="0" u="none" strike="noStrike" kern="1200" cap="none" spc="0" normalizeH="0" baseline="-25000" noProof="0">
                <a:ln>
                  <a:noFill/>
                </a:ln>
                <a:effectLst/>
                <a:uLnTx/>
                <a:uFillTx/>
                <a:latin typeface="+mn-lt"/>
                <a:ea typeface="Fira Sans" panose="020B0503050000020004" pitchFamily="34" charset="0"/>
                <a:cs typeface="Arial" charset="0"/>
              </a:rPr>
              <a:t>2</a:t>
            </a:r>
            <a:r>
              <a:rPr kumimoji="0" lang="en-GB" altLang="en-US" sz="1200" b="0" i="0" u="none" strike="noStrike" kern="1200" cap="none" spc="0" normalizeH="0" baseline="0" noProof="0">
                <a:ln>
                  <a:noFill/>
                </a:ln>
                <a:effectLst/>
                <a:uLnTx/>
                <a:uFillTx/>
                <a:latin typeface="+mn-lt"/>
                <a:ea typeface="Fira Sans" panose="020B0503050000020004" pitchFamily="34" charset="0"/>
                <a:cs typeface="Arial" charset="0"/>
              </a:rPr>
              <a:t>O</a:t>
            </a:r>
            <a:r>
              <a:rPr kumimoji="0" lang="en-GB" altLang="en-US" sz="1200" b="0" i="0" u="none" strike="noStrike" kern="1200" cap="none" spc="0" normalizeH="0" baseline="-25000" noProof="0">
                <a:ln>
                  <a:noFill/>
                </a:ln>
                <a:effectLst/>
                <a:uLnTx/>
                <a:uFillTx/>
                <a:latin typeface="+mn-lt"/>
                <a:ea typeface="Fira Sans" panose="020B0503050000020004" pitchFamily="34" charset="0"/>
                <a:cs typeface="Arial" charset="0"/>
              </a:rPr>
              <a:t>2 </a:t>
            </a:r>
          </a:p>
          <a:p>
            <a:pPr marL="0" marR="0" lvl="0" indent="0" algn="l" defTabSz="801688" rtl="0" eaLnBrk="1" fontAlgn="auto" latinLnBrk="0" hangingPunct="1">
              <a:lnSpc>
                <a:spcPct val="100000"/>
              </a:lnSpc>
              <a:spcBef>
                <a:spcPts val="0"/>
              </a:spcBef>
              <a:spcAft>
                <a:spcPts val="0"/>
              </a:spcAft>
              <a:buClrTx/>
              <a:buSzTx/>
              <a:buFontTx/>
              <a:buNone/>
              <a:tabLst/>
              <a:defRPr/>
            </a:pPr>
            <a:r>
              <a:rPr kumimoji="0" lang="en-GB" altLang="en-US" sz="1200" b="0" i="0" u="none" strike="noStrike" kern="1200" cap="none" spc="0" normalizeH="0" baseline="0" noProof="0">
                <a:ln>
                  <a:noFill/>
                </a:ln>
                <a:effectLst/>
                <a:uLnTx/>
                <a:uFillTx/>
                <a:latin typeface="+mn-lt"/>
                <a:ea typeface="Fira Sans" panose="020B0503050000020004" pitchFamily="34" charset="0"/>
                <a:cs typeface="Arial" charset="0"/>
                <a:sym typeface="Wingdings"/>
              </a:rPr>
              <a:t> </a:t>
            </a:r>
            <a:r>
              <a:rPr kumimoji="0" lang="en-GB" altLang="en-US" sz="1200" b="1" i="0" u="none" strike="noStrike" kern="1200" cap="none" spc="0" normalizeH="0" baseline="0" noProof="0">
                <a:ln>
                  <a:noFill/>
                </a:ln>
                <a:solidFill>
                  <a:srgbClr val="084337"/>
                </a:solidFill>
                <a:effectLst/>
                <a:uLnTx/>
                <a:uFillTx/>
                <a:latin typeface="+mn-lt"/>
                <a:ea typeface="Fira Sans" panose="020B0503050000020004" pitchFamily="34" charset="0"/>
                <a:cs typeface="Arial" charset="0"/>
                <a:sym typeface="Wingdings"/>
              </a:rPr>
              <a:t>No visible </a:t>
            </a:r>
            <a:r>
              <a:rPr kumimoji="0" lang="en-GB" altLang="en-US" sz="1200" b="1" i="0" u="none" strike="noStrike" kern="1200" cap="none" spc="0" normalizeH="0" baseline="0" noProof="0">
                <a:ln>
                  <a:noFill/>
                </a:ln>
                <a:solidFill>
                  <a:srgbClr val="084337"/>
                </a:solidFill>
                <a:effectLst/>
                <a:uLnTx/>
                <a:uFillTx/>
                <a:latin typeface="+mn-lt"/>
                <a:ea typeface="Fira Sans" panose="020B0503050000020004" pitchFamily="34" charset="0"/>
                <a:cs typeface="Arial" charset="0"/>
              </a:rPr>
              <a:t>green staining</a:t>
            </a:r>
            <a:endParaRPr kumimoji="0" lang="en-GB" altLang="en-US" sz="1200" b="1" i="0" u="none" strike="noStrike" kern="1200" cap="none" spc="0" normalizeH="0" baseline="-25000" noProof="0">
              <a:ln>
                <a:noFill/>
              </a:ln>
              <a:solidFill>
                <a:srgbClr val="084337"/>
              </a:solidFill>
              <a:effectLst/>
              <a:uLnTx/>
              <a:uFillTx/>
              <a:latin typeface="+mn-lt"/>
              <a:ea typeface="Fira Sans" panose="020B0503050000020004" pitchFamily="34" charset="0"/>
              <a:cs typeface="Arial" charset="0"/>
            </a:endParaRPr>
          </a:p>
        </p:txBody>
      </p:sp>
      <p:sp>
        <p:nvSpPr>
          <p:cNvPr id="19" name="TextBox 18">
            <a:extLst>
              <a:ext uri="{FF2B5EF4-FFF2-40B4-BE49-F238E27FC236}">
                <a16:creationId xmlns:a16="http://schemas.microsoft.com/office/drawing/2014/main" id="{0766880E-02CC-4251-A7CE-0D67E6EF48A2}"/>
              </a:ext>
            </a:extLst>
          </p:cNvPr>
          <p:cNvSpPr txBox="1"/>
          <p:nvPr/>
        </p:nvSpPr>
        <p:spPr>
          <a:xfrm>
            <a:off x="302400" y="1342800"/>
            <a:ext cx="3030339" cy="24622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effectLst/>
                <a:uLnTx/>
                <a:uFillTx/>
                <a:ea typeface="Fira Sans" panose="020B0503050000020004" pitchFamily="34" charset="0"/>
                <a:cs typeface="+mn-cs"/>
              </a:rPr>
              <a:t>Fluorescence microscopy</a:t>
            </a:r>
          </a:p>
        </p:txBody>
      </p:sp>
      <p:sp>
        <p:nvSpPr>
          <p:cNvPr id="20" name="Rectangle 19">
            <a:extLst>
              <a:ext uri="{FF2B5EF4-FFF2-40B4-BE49-F238E27FC236}">
                <a16:creationId xmlns:a16="http://schemas.microsoft.com/office/drawing/2014/main" id="{B86009E2-B28C-4C9B-BA4A-2D5C0A7F18C8}"/>
              </a:ext>
            </a:extLst>
          </p:cNvPr>
          <p:cNvSpPr/>
          <p:nvPr/>
        </p:nvSpPr>
        <p:spPr>
          <a:xfrm>
            <a:off x="6096000" y="1723624"/>
            <a:ext cx="5793599" cy="1909882"/>
          </a:xfrm>
          <a:prstGeom prst="rect">
            <a:avLst/>
          </a:prstGeom>
        </p:spPr>
        <p:txBody>
          <a:bodyPr wrap="square" lIns="0" tIns="0" rIns="0" bIns="0">
            <a:spAutoFit/>
          </a:bodyPr>
          <a:lstStyle/>
          <a:p>
            <a:pPr marL="363600" marR="0" lvl="0" indent="-363600" algn="l" defTabSz="914400" rtl="0" eaLnBrk="1" fontAlgn="auto" latinLnBrk="0" hangingPunct="1">
              <a:lnSpc>
                <a:spcPct val="90000"/>
              </a:lnSpc>
              <a:spcBef>
                <a:spcPts val="500"/>
              </a:spcBef>
              <a:spcAft>
                <a:spcPts val="400"/>
              </a:spcAft>
              <a:buClr>
                <a:srgbClr val="084337"/>
              </a:buClr>
              <a:buSzPct val="90000"/>
              <a:buFont typeface="Wingdings" panose="05000000000000000000" pitchFamily="2" charset="2"/>
              <a:buChar char="l"/>
              <a:tabLst/>
              <a:defRPr/>
            </a:pPr>
            <a:r>
              <a:rPr lang="en-US" sz="1600" i="1">
                <a:ea typeface="Fira Sans" panose="020B0503050000020004" pitchFamily="34" charset="0"/>
              </a:rPr>
              <a:t>i</a:t>
            </a:r>
            <a:r>
              <a:rPr kumimoji="0" lang="en-US" sz="1600" b="0" i="1" u="none" strike="noStrike" kern="1200" cap="none" spc="0" normalizeH="0" baseline="0" noProof="0">
                <a:ln>
                  <a:noFill/>
                </a:ln>
                <a:effectLst/>
                <a:uLnTx/>
                <a:uFillTx/>
                <a:ea typeface="Fira Sans" panose="020B0503050000020004" pitchFamily="34" charset="0"/>
              </a:rPr>
              <a:t>n vitro </a:t>
            </a:r>
            <a:r>
              <a:rPr kumimoji="0" lang="en-US" sz="1600" b="0" i="0" u="none" strike="noStrike" kern="1200" cap="none" spc="0" normalizeH="0" baseline="0" noProof="0">
                <a:ln>
                  <a:noFill/>
                </a:ln>
                <a:effectLst/>
                <a:uLnTx/>
                <a:uFillTx/>
                <a:ea typeface="Fira Sans" panose="020B0503050000020004" pitchFamily="34" charset="0"/>
              </a:rPr>
              <a:t>assay with </a:t>
            </a:r>
            <a:r>
              <a:rPr kumimoji="0" lang="en-US" sz="1600" b="1" i="0" u="none" strike="noStrike" kern="1200" cap="none" spc="0" normalizeH="0" baseline="0" noProof="0">
                <a:ln>
                  <a:noFill/>
                </a:ln>
                <a:effectLst/>
                <a:uLnTx/>
                <a:uFillTx/>
                <a:ea typeface="Fira Sans" panose="020B0503050000020004" pitchFamily="34" charset="0"/>
              </a:rPr>
              <a:t>human keratinocytes </a:t>
            </a:r>
            <a:r>
              <a:rPr kumimoji="0" lang="en-US" sz="1600" b="1" i="0" u="none" strike="noStrike" kern="1200" cap="none" spc="0" normalizeH="0" baseline="0" noProof="0" err="1">
                <a:ln>
                  <a:noFill/>
                </a:ln>
                <a:effectLst/>
                <a:uLnTx/>
                <a:uFillTx/>
                <a:ea typeface="Fira Sans" panose="020B0503050000020004" pitchFamily="34" charset="0"/>
              </a:rPr>
              <a:t>HaCaT</a:t>
            </a:r>
            <a:endParaRPr kumimoji="0" lang="en-US" sz="1600" b="1" i="0" u="none" strike="noStrike" kern="1200" cap="none" spc="0" normalizeH="0" baseline="0" noProof="0">
              <a:ln>
                <a:noFill/>
              </a:ln>
              <a:effectLst/>
              <a:uLnTx/>
              <a:uFillTx/>
              <a:ea typeface="Fira Sans" panose="020B0503050000020004" pitchFamily="34" charset="0"/>
            </a:endParaRPr>
          </a:p>
          <a:p>
            <a:pPr marL="363600" marR="0" lvl="0" indent="-363600" algn="l" defTabSz="914400" rtl="0" eaLnBrk="1" fontAlgn="auto" latinLnBrk="0" hangingPunct="1">
              <a:lnSpc>
                <a:spcPct val="90000"/>
              </a:lnSpc>
              <a:spcBef>
                <a:spcPts val="500"/>
              </a:spcBef>
              <a:spcAft>
                <a:spcPts val="400"/>
              </a:spcAft>
              <a:buClr>
                <a:srgbClr val="084337"/>
              </a:buClr>
              <a:buSzPct val="90000"/>
              <a:buFont typeface="Wingdings" panose="05000000000000000000" pitchFamily="2" charset="2"/>
              <a:buChar char="l"/>
              <a:tabLst/>
              <a:defRPr/>
            </a:pPr>
            <a:r>
              <a:rPr kumimoji="0" lang="en-US" sz="1600" b="0" i="0" u="none" strike="noStrike" kern="1200" cap="none" spc="0" normalizeH="0" baseline="0" noProof="0">
                <a:ln>
                  <a:noFill/>
                </a:ln>
                <a:effectLst/>
                <a:uLnTx/>
                <a:uFillTx/>
                <a:ea typeface="Fira Sans" panose="020B0503050000020004" pitchFamily="34" charset="0"/>
              </a:rPr>
              <a:t>Cells treated with PEPHA</a:t>
            </a:r>
            <a:r>
              <a:rPr kumimoji="0" lang="en-US" sz="1600" b="0" i="0" u="none" strike="noStrike" kern="1200" cap="none" spc="0" normalizeH="0" baseline="30000" noProof="0">
                <a:ln>
                  <a:noFill/>
                </a:ln>
                <a:effectLst/>
                <a:uLnTx/>
                <a:uFillTx/>
                <a:ea typeface="Fira Sans" panose="020B0503050000020004" pitchFamily="34" charset="0"/>
              </a:rPr>
              <a:t>®</a:t>
            </a:r>
            <a:r>
              <a:rPr kumimoji="0" lang="en-US" sz="1600" b="0" i="0" u="none" strike="noStrike" kern="1200" cap="none" spc="0" normalizeH="0" baseline="0" noProof="0">
                <a:ln>
                  <a:noFill/>
                </a:ln>
                <a:effectLst/>
                <a:uLnTx/>
                <a:uFillTx/>
                <a:ea typeface="Fira Sans" panose="020B0503050000020004" pitchFamily="34" charset="0"/>
              </a:rPr>
              <a:t>-CTIVE CB vs. untreated cells</a:t>
            </a:r>
          </a:p>
          <a:p>
            <a:pPr marL="363600" marR="0" lvl="0" indent="-363600" algn="l" defTabSz="914400" rtl="0" eaLnBrk="1" fontAlgn="auto" latinLnBrk="0" hangingPunct="1">
              <a:lnSpc>
                <a:spcPct val="90000"/>
              </a:lnSpc>
              <a:spcBef>
                <a:spcPts val="500"/>
              </a:spcBef>
              <a:spcAft>
                <a:spcPts val="400"/>
              </a:spcAft>
              <a:buClr>
                <a:srgbClr val="084337"/>
              </a:buClr>
              <a:buSzPct val="90000"/>
              <a:buFont typeface="Wingdings" panose="05000000000000000000" pitchFamily="2" charset="2"/>
              <a:buChar char="l"/>
              <a:tabLst/>
              <a:defRPr/>
            </a:pPr>
            <a:r>
              <a:rPr kumimoji="0" lang="en-US" sz="1600" b="0" i="0" u="none" strike="noStrike" kern="1200" cap="none" spc="0" normalizeH="0" baseline="0" noProof="0">
                <a:ln>
                  <a:noFill/>
                </a:ln>
                <a:effectLst/>
                <a:uLnTx/>
                <a:uFillTx/>
                <a:ea typeface="Fira Sans" panose="020B0503050000020004" pitchFamily="34" charset="0"/>
              </a:rPr>
              <a:t>24 hours incubation</a:t>
            </a:r>
          </a:p>
          <a:p>
            <a:pPr marL="363600" marR="0" lvl="0" indent="-363600" algn="l" defTabSz="914400" rtl="0" eaLnBrk="1" fontAlgn="auto" latinLnBrk="0" hangingPunct="1">
              <a:lnSpc>
                <a:spcPct val="90000"/>
              </a:lnSpc>
              <a:spcBef>
                <a:spcPts val="500"/>
              </a:spcBef>
              <a:spcAft>
                <a:spcPts val="400"/>
              </a:spcAft>
              <a:buClr>
                <a:srgbClr val="084337"/>
              </a:buClr>
              <a:buSzPct val="90000"/>
              <a:buFont typeface="Wingdings" panose="05000000000000000000" pitchFamily="2" charset="2"/>
              <a:buChar char="l"/>
              <a:tabLst/>
              <a:defRPr/>
            </a:pPr>
            <a:r>
              <a:rPr kumimoji="0" lang="en-US" sz="1600" b="1" i="0" u="none" strike="noStrike" kern="1200" cap="none" spc="0" normalizeH="0" baseline="0" noProof="0">
                <a:ln>
                  <a:noFill/>
                </a:ln>
                <a:effectLst/>
                <a:uLnTx/>
                <a:uFillTx/>
                <a:ea typeface="Fira Sans" panose="020B0503050000020004" pitchFamily="34" charset="0"/>
              </a:rPr>
              <a:t>Oxidative stress </a:t>
            </a:r>
            <a:r>
              <a:rPr kumimoji="0" lang="en-US" sz="1600" b="0" i="0" u="none" strike="noStrike" kern="1200" cap="none" spc="0" normalizeH="0" baseline="0" noProof="0">
                <a:ln>
                  <a:noFill/>
                </a:ln>
                <a:effectLst/>
                <a:uLnTx/>
                <a:uFillTx/>
                <a:ea typeface="Fira Sans" panose="020B0503050000020004" pitchFamily="34" charset="0"/>
              </a:rPr>
              <a:t>with 500 </a:t>
            </a:r>
            <a:r>
              <a:rPr kumimoji="0" lang="en-GB" altLang="en-US" sz="1600" b="0" i="0" u="none" strike="noStrike" kern="1200" cap="none" spc="0" normalizeH="0" baseline="0" noProof="0" err="1">
                <a:ln>
                  <a:noFill/>
                </a:ln>
                <a:effectLst/>
                <a:uLnTx/>
                <a:uFillTx/>
                <a:ea typeface="Fira Sans" panose="020B0503050000020004" pitchFamily="34" charset="0"/>
                <a:cs typeface="Arial" charset="0"/>
              </a:rPr>
              <a:t>μmol</a:t>
            </a:r>
            <a:r>
              <a:rPr kumimoji="0" lang="en-US" sz="1600" b="0" i="0" u="none" strike="noStrike" kern="1200" cap="none" spc="0" normalizeH="0" baseline="0" noProof="0">
                <a:ln>
                  <a:noFill/>
                </a:ln>
                <a:effectLst/>
                <a:uLnTx/>
                <a:uFillTx/>
                <a:ea typeface="Fira Sans" panose="020B0503050000020004" pitchFamily="34" charset="0"/>
              </a:rPr>
              <a:t> H</a:t>
            </a:r>
            <a:r>
              <a:rPr kumimoji="0" lang="en-US" sz="1600" b="0" i="0" u="none" strike="noStrike" kern="1200" cap="none" spc="0" normalizeH="0" baseline="-25000" noProof="0">
                <a:ln>
                  <a:noFill/>
                </a:ln>
                <a:effectLst/>
                <a:uLnTx/>
                <a:uFillTx/>
                <a:ea typeface="Fira Sans" panose="020B0503050000020004" pitchFamily="34" charset="0"/>
              </a:rPr>
              <a:t>2</a:t>
            </a:r>
            <a:r>
              <a:rPr kumimoji="0" lang="en-US" sz="1600" b="0" i="0" u="none" strike="noStrike" kern="1200" cap="none" spc="0" normalizeH="0" baseline="0" noProof="0">
                <a:ln>
                  <a:noFill/>
                </a:ln>
                <a:effectLst/>
                <a:uLnTx/>
                <a:uFillTx/>
                <a:ea typeface="Fira Sans" panose="020B0503050000020004" pitchFamily="34" charset="0"/>
              </a:rPr>
              <a:t>O</a:t>
            </a:r>
            <a:r>
              <a:rPr kumimoji="0" lang="en-US" sz="1600" b="0" i="0" u="none" strike="noStrike" kern="1200" cap="none" spc="0" normalizeH="0" baseline="-25000" noProof="0">
                <a:ln>
                  <a:noFill/>
                </a:ln>
                <a:effectLst/>
                <a:uLnTx/>
                <a:uFillTx/>
                <a:ea typeface="Fira Sans" panose="020B0503050000020004" pitchFamily="34" charset="0"/>
              </a:rPr>
              <a:t>2</a:t>
            </a:r>
            <a:r>
              <a:rPr kumimoji="0" lang="en-US" sz="1600" b="0" i="0" u="none" strike="noStrike" kern="1200" cap="none" spc="0" normalizeH="0" baseline="0" noProof="0">
                <a:ln>
                  <a:noFill/>
                </a:ln>
                <a:effectLst/>
                <a:uLnTx/>
                <a:uFillTx/>
                <a:ea typeface="Fira Sans" panose="020B0503050000020004" pitchFamily="34" charset="0"/>
              </a:rPr>
              <a:t> </a:t>
            </a:r>
            <a:endParaRPr kumimoji="0" lang="en-US" sz="1600" b="0" i="0" u="none" strike="noStrike" kern="1200" cap="none" spc="0" normalizeH="0" baseline="30000" noProof="0">
              <a:ln>
                <a:noFill/>
              </a:ln>
              <a:effectLst/>
              <a:uLnTx/>
              <a:uFillTx/>
              <a:ea typeface="Fira Sans" panose="020B0503050000020004" pitchFamily="34" charset="0"/>
            </a:endParaRPr>
          </a:p>
          <a:p>
            <a:pPr marL="363600" marR="0" lvl="0" indent="-363600" algn="l" defTabSz="914400" rtl="0" eaLnBrk="1" fontAlgn="auto" latinLnBrk="0" hangingPunct="1">
              <a:lnSpc>
                <a:spcPct val="90000"/>
              </a:lnSpc>
              <a:spcBef>
                <a:spcPts val="500"/>
              </a:spcBef>
              <a:spcAft>
                <a:spcPts val="400"/>
              </a:spcAft>
              <a:buClr>
                <a:srgbClr val="084337"/>
              </a:buClr>
              <a:buSzPct val="90000"/>
              <a:buFont typeface="Wingdings" panose="05000000000000000000" pitchFamily="2" charset="2"/>
              <a:buChar char="l"/>
              <a:tabLst>
                <a:tab pos="273050" algn="l"/>
              </a:tabLst>
              <a:defRPr/>
            </a:pPr>
            <a:r>
              <a:rPr kumimoji="0" lang="en-US" sz="1600" b="0" i="0" u="none" strike="noStrike" kern="1200" cap="none" spc="0" normalizeH="0" baseline="0" noProof="0">
                <a:ln>
                  <a:noFill/>
                </a:ln>
                <a:effectLst/>
                <a:uLnTx/>
                <a:uFillTx/>
                <a:ea typeface="Fira Sans" panose="020B0503050000020004" pitchFamily="34" charset="0"/>
              </a:rPr>
              <a:t>Mitochondria polarization indicated by fluorescence</a:t>
            </a:r>
          </a:p>
          <a:p>
            <a:pPr marL="363600" marR="0" lvl="0" indent="-363600" algn="l" defTabSz="914400" rtl="0" eaLnBrk="1" fontAlgn="auto" latinLnBrk="0" hangingPunct="1">
              <a:lnSpc>
                <a:spcPct val="90000"/>
              </a:lnSpc>
              <a:spcBef>
                <a:spcPts val="500"/>
              </a:spcBef>
              <a:spcAft>
                <a:spcPts val="400"/>
              </a:spcAft>
              <a:buClr>
                <a:srgbClr val="084337"/>
              </a:buClr>
              <a:buSzPct val="90000"/>
              <a:buFont typeface="Wingdings" panose="05000000000000000000" pitchFamily="2" charset="2"/>
              <a:buChar char="l"/>
              <a:tabLst>
                <a:tab pos="273050" algn="l"/>
              </a:tabLst>
              <a:defRPr/>
            </a:pPr>
            <a:r>
              <a:rPr kumimoji="0" lang="en-US" sz="1600" b="1" i="0" u="none" strike="noStrike" kern="1200" cap="none" spc="0" normalizeH="0" baseline="0" noProof="0">
                <a:ln>
                  <a:noFill/>
                </a:ln>
                <a:effectLst/>
                <a:uLnTx/>
                <a:uFillTx/>
                <a:ea typeface="Fira Sans" panose="020B0503050000020004" pitchFamily="34" charset="0"/>
              </a:rPr>
              <a:t>Healthy mitochondria appear red</a:t>
            </a:r>
          </a:p>
        </p:txBody>
      </p:sp>
      <p:sp>
        <p:nvSpPr>
          <p:cNvPr id="36" name="Rounded Rectangle 7">
            <a:extLst>
              <a:ext uri="{FF2B5EF4-FFF2-40B4-BE49-F238E27FC236}">
                <a16:creationId xmlns:a16="http://schemas.microsoft.com/office/drawing/2014/main" id="{731061FF-87D6-0B90-A91A-6927FEA57A88}"/>
              </a:ext>
            </a:extLst>
          </p:cNvPr>
          <p:cNvSpPr/>
          <p:nvPr/>
        </p:nvSpPr>
        <p:spPr bwMode="auto">
          <a:xfrm>
            <a:off x="1" y="5400000"/>
            <a:ext cx="6096000" cy="576384"/>
          </a:xfrm>
          <a:prstGeom prst="roundRect">
            <a:avLst>
              <a:gd name="adj" fmla="val 0"/>
            </a:avLst>
          </a:prstGeom>
          <a:solidFill>
            <a:srgbClr val="084337"/>
          </a:solidFill>
          <a:ln w="9525" cap="flat" cmpd="sng" algn="ctr">
            <a:noFill/>
            <a:prstDash val="solid"/>
            <a:round/>
            <a:headEnd type="none" w="med" len="med"/>
            <a:tailEnd type="none" w="med" len="med"/>
          </a:ln>
          <a:effectLst/>
        </p:spPr>
        <p:txBody>
          <a:bodyPr vert="horz" wrap="square" lIns="180000" tIns="36000" rIns="36000" bIns="36000" numCol="1" rtlCol="0" anchor="ctr" anchorCtr="0" compatLnSpc="1">
            <a:prstTxWarp prst="textNoShape">
              <a:avLst/>
            </a:prstTxWarp>
          </a:bodyPr>
          <a:lstStyle/>
          <a:p>
            <a:pPr marL="0" marR="0" lvl="0" indent="0" algn="l" defTabSz="914400" rtl="0" eaLnBrk="1" fontAlgn="base" latinLnBrk="0" hangingPunct="1">
              <a:lnSpc>
                <a:spcPct val="100000"/>
              </a:lnSpc>
              <a:spcBef>
                <a:spcPts val="600"/>
              </a:spcBef>
              <a:spcAft>
                <a:spcPct val="0"/>
              </a:spcAft>
              <a:buClr>
                <a:srgbClr val="0099FF"/>
              </a:buClr>
              <a:buSzTx/>
              <a:buFontTx/>
              <a:buNone/>
              <a:tabLst/>
              <a:defRPr/>
            </a:pPr>
            <a:r>
              <a:rPr kumimoji="0" lang="en-GB" altLang="ja-JP" sz="1400" b="0" i="0" u="none" strike="noStrike" kern="0" cap="none" spc="0" normalizeH="0" baseline="0" noProof="0">
                <a:ln>
                  <a:noFill/>
                </a:ln>
                <a:solidFill>
                  <a:schemeClr val="bg1"/>
                </a:solidFill>
                <a:effectLst/>
                <a:uLnTx/>
                <a:uFillTx/>
                <a:latin typeface="+mj-lt"/>
                <a:ea typeface="Fira Sans" panose="020B0503050000020004" pitchFamily="34" charset="0"/>
                <a:cs typeface="Arial" charset="0"/>
              </a:rPr>
              <a:t>PEPHA®-CTIVE CB visibly protects the mitochondria against oxidative stress caused by free radicals</a:t>
            </a:r>
          </a:p>
        </p:txBody>
      </p:sp>
      <p:pic>
        <p:nvPicPr>
          <p:cNvPr id="6" name="Picture 5">
            <a:extLst>
              <a:ext uri="{FF2B5EF4-FFF2-40B4-BE49-F238E27FC236}">
                <a16:creationId xmlns:a16="http://schemas.microsoft.com/office/drawing/2014/main" id="{B614FF9A-CCE8-E76D-4BF7-C95B48B2402F}"/>
              </a:ext>
            </a:extLst>
          </p:cNvPr>
          <p:cNvPicPr>
            <a:picLocks noChangeAspect="1"/>
          </p:cNvPicPr>
          <p:nvPr/>
        </p:nvPicPr>
        <p:blipFill>
          <a:blip r:embed="rId5"/>
          <a:srcRect/>
          <a:stretch/>
        </p:blipFill>
        <p:spPr>
          <a:xfrm>
            <a:off x="10965956" y="302400"/>
            <a:ext cx="962684" cy="419894"/>
          </a:xfrm>
          <a:prstGeom prst="rect">
            <a:avLst/>
          </a:prstGeom>
        </p:spPr>
      </p:pic>
      <p:grpSp>
        <p:nvGrpSpPr>
          <p:cNvPr id="4" name="Group 3">
            <a:extLst>
              <a:ext uri="{FF2B5EF4-FFF2-40B4-BE49-F238E27FC236}">
                <a16:creationId xmlns:a16="http://schemas.microsoft.com/office/drawing/2014/main" id="{9FBA6251-1C1C-8AF3-A8FB-BBBB6604FA9B}"/>
              </a:ext>
            </a:extLst>
          </p:cNvPr>
          <p:cNvGrpSpPr/>
          <p:nvPr/>
        </p:nvGrpSpPr>
        <p:grpSpPr>
          <a:xfrm rot="5400000">
            <a:off x="9468005" y="-30562"/>
            <a:ext cx="942879" cy="1493837"/>
            <a:chOff x="7525004" y="-2081864"/>
            <a:chExt cx="942879" cy="1493837"/>
          </a:xfrm>
        </p:grpSpPr>
        <p:pic>
          <p:nvPicPr>
            <p:cNvPr id="14" name="Picture 3">
              <a:extLst>
                <a:ext uri="{FF2B5EF4-FFF2-40B4-BE49-F238E27FC236}">
                  <a16:creationId xmlns:a16="http://schemas.microsoft.com/office/drawing/2014/main" id="{BC82E4D6-1C02-D049-2C5B-6BFC2715D359}"/>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rcRect/>
            <a:stretch>
              <a:fillRect/>
            </a:stretch>
          </p:blipFill>
          <p:spPr bwMode="auto">
            <a:xfrm rot="16200000">
              <a:off x="7074154" y="-1631014"/>
              <a:ext cx="1493837" cy="592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TextBox 14">
              <a:extLst>
                <a:ext uri="{FF2B5EF4-FFF2-40B4-BE49-F238E27FC236}">
                  <a16:creationId xmlns:a16="http://schemas.microsoft.com/office/drawing/2014/main" id="{3723364E-04A5-1556-9D48-03DEE2B5563C}"/>
                </a:ext>
              </a:extLst>
            </p:cNvPr>
            <p:cNvSpPr txBox="1"/>
            <p:nvPr/>
          </p:nvSpPr>
          <p:spPr>
            <a:xfrm rot="16200000">
              <a:off x="7613743" y="-1479517"/>
              <a:ext cx="136972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a:latin typeface="+mj-lt"/>
                  <a:ea typeface="Fira Sans" panose="020B0503050000020004" pitchFamily="34" charset="0"/>
                </a:rPr>
                <a:t>P</a:t>
              </a:r>
              <a:r>
                <a:rPr kumimoji="0" lang="en-US" sz="1600" b="1" i="0" u="none" strike="noStrike" kern="1200" cap="none" spc="0" normalizeH="0" baseline="0" noProof="0" err="1">
                  <a:ln>
                    <a:noFill/>
                  </a:ln>
                  <a:effectLst/>
                  <a:uLnTx/>
                  <a:uFillTx/>
                  <a:latin typeface="+mj-lt"/>
                  <a:ea typeface="Fira Sans" panose="020B0503050000020004" pitchFamily="34" charset="0"/>
                  <a:cs typeface="+mn-cs"/>
                </a:rPr>
                <a:t>rotection</a:t>
              </a:r>
              <a:endParaRPr kumimoji="0" lang="en-US" sz="1600" b="1" i="0" u="none" strike="noStrike" kern="1200" cap="none" spc="0" normalizeH="0" baseline="0" noProof="0">
                <a:ln>
                  <a:noFill/>
                </a:ln>
                <a:effectLst/>
                <a:uLnTx/>
                <a:uFillTx/>
                <a:latin typeface="+mj-lt"/>
                <a:ea typeface="Fira Sans" panose="020B0503050000020004" pitchFamily="34" charset="0"/>
                <a:cs typeface="+mn-cs"/>
              </a:endParaRPr>
            </a:p>
          </p:txBody>
        </p:sp>
      </p:grpSp>
      <p:pic>
        <p:nvPicPr>
          <p:cNvPr id="16" name="Picture 3">
            <a:extLst>
              <a:ext uri="{FF2B5EF4-FFF2-40B4-BE49-F238E27FC236}">
                <a16:creationId xmlns:a16="http://schemas.microsoft.com/office/drawing/2014/main" id="{6C87F88B-B6FC-BB81-5A9A-EAB4AE104953}"/>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rcRect/>
          <a:stretch>
            <a:fillRect/>
          </a:stretch>
        </p:blipFill>
        <p:spPr bwMode="auto">
          <a:xfrm>
            <a:off x="9192527" y="244917"/>
            <a:ext cx="1493837" cy="592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940771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a:extLst>
              <a:ext uri="{FF2B5EF4-FFF2-40B4-BE49-F238E27FC236}">
                <a16:creationId xmlns:a16="http://schemas.microsoft.com/office/drawing/2014/main" id="{7E5B28D1-1FF3-EE68-D451-E59B67ED426B}"/>
              </a:ext>
            </a:extLst>
          </p:cNvPr>
          <p:cNvSpPr>
            <a:spLocks noGrp="1"/>
          </p:cNvSpPr>
          <p:nvPr>
            <p:ph type="title"/>
          </p:nvPr>
        </p:nvSpPr>
        <p:spPr/>
        <p:txBody>
          <a:bodyPr/>
          <a:lstStyle/>
          <a:p>
            <a:r>
              <a:rPr lang="en-US"/>
              <a:t>Cell’s battery protection up to 150%</a:t>
            </a:r>
            <a:br>
              <a:rPr lang="en-US"/>
            </a:br>
            <a:endParaRPr lang="en-US"/>
          </a:p>
        </p:txBody>
      </p:sp>
      <p:sp>
        <p:nvSpPr>
          <p:cNvPr id="3" name="Slide Number Placeholder 4">
            <a:extLst>
              <a:ext uri="{FF2B5EF4-FFF2-40B4-BE49-F238E27FC236}">
                <a16:creationId xmlns:a16="http://schemas.microsoft.com/office/drawing/2014/main" id="{76B95D21-493C-294B-EBE7-452C58C82456}"/>
              </a:ext>
            </a:extLst>
          </p:cNvPr>
          <p:cNvSpPr>
            <a:spLocks noGrp="1"/>
          </p:cNvSpPr>
          <p:nvPr>
            <p:ph type="sldNum" sz="quarter" idx="10"/>
          </p:nvPr>
        </p:nvSpPr>
        <p:spPr/>
        <p:txBody>
          <a:bodyPr/>
          <a:lstStyle/>
          <a:p>
            <a:pPr lvl="0"/>
            <a:fld id="{E118D48E-C7CB-6244-969D-7BAEA9B6226C}" type="slidenum">
              <a:rPr lang="en-US" noProof="0" smtClean="0"/>
              <a:pPr lvl="0"/>
              <a:t>15</a:t>
            </a:fld>
            <a:endParaRPr lang="en-US" noProof="0"/>
          </a:p>
        </p:txBody>
      </p:sp>
      <p:sp>
        <p:nvSpPr>
          <p:cNvPr id="2" name="Text Placeholder 1">
            <a:extLst>
              <a:ext uri="{FF2B5EF4-FFF2-40B4-BE49-F238E27FC236}">
                <a16:creationId xmlns:a16="http://schemas.microsoft.com/office/drawing/2014/main" id="{DF329E07-AA3C-603F-C859-0673E98CBD18}"/>
              </a:ext>
            </a:extLst>
          </p:cNvPr>
          <p:cNvSpPr>
            <a:spLocks noGrp="1"/>
          </p:cNvSpPr>
          <p:nvPr>
            <p:ph type="body" idx="11"/>
          </p:nvPr>
        </p:nvSpPr>
        <p:spPr/>
        <p:txBody>
          <a:bodyPr/>
          <a:lstStyle/>
          <a:p>
            <a:r>
              <a:rPr lang="en-US" b="0">
                <a:solidFill>
                  <a:srgbClr val="084337"/>
                </a:solidFill>
              </a:rPr>
              <a:t>PEPHA®-CTIVE CB</a:t>
            </a:r>
          </a:p>
        </p:txBody>
      </p:sp>
      <p:sp>
        <p:nvSpPr>
          <p:cNvPr id="12" name="TextBox 11">
            <a:extLst>
              <a:ext uri="{FF2B5EF4-FFF2-40B4-BE49-F238E27FC236}">
                <a16:creationId xmlns:a16="http://schemas.microsoft.com/office/drawing/2014/main" id="{A6E0CFCD-26EC-4A35-B3E7-E2A5366F701A}"/>
              </a:ext>
            </a:extLst>
          </p:cNvPr>
          <p:cNvSpPr txBox="1"/>
          <p:nvPr/>
        </p:nvSpPr>
        <p:spPr>
          <a:xfrm>
            <a:off x="5924179" y="1600513"/>
            <a:ext cx="3030339" cy="24622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effectLst/>
                <a:uLnTx/>
                <a:uFillTx/>
                <a:latin typeface="+mj-lt"/>
                <a:ea typeface="Fira Sans" panose="020B0503050000020004" pitchFamily="34" charset="0"/>
                <a:cs typeface="+mn-cs"/>
              </a:rPr>
              <a:t>Quantitative assay</a:t>
            </a:r>
          </a:p>
        </p:txBody>
      </p:sp>
      <p:sp>
        <p:nvSpPr>
          <p:cNvPr id="26" name="Rounded Rectangle 7">
            <a:extLst>
              <a:ext uri="{FF2B5EF4-FFF2-40B4-BE49-F238E27FC236}">
                <a16:creationId xmlns:a16="http://schemas.microsoft.com/office/drawing/2014/main" id="{7AE2B3A1-10FB-C833-5EB6-538357FEF85A}"/>
              </a:ext>
            </a:extLst>
          </p:cNvPr>
          <p:cNvSpPr/>
          <p:nvPr/>
        </p:nvSpPr>
        <p:spPr bwMode="auto">
          <a:xfrm>
            <a:off x="0" y="5400000"/>
            <a:ext cx="6795655" cy="576384"/>
          </a:xfrm>
          <a:prstGeom prst="roundRect">
            <a:avLst>
              <a:gd name="adj" fmla="val 0"/>
            </a:avLst>
          </a:prstGeom>
          <a:solidFill>
            <a:srgbClr val="084337"/>
          </a:solidFill>
          <a:ln w="9525" cap="flat" cmpd="sng" algn="ctr">
            <a:noFill/>
            <a:prstDash val="solid"/>
            <a:round/>
            <a:headEnd type="none" w="med" len="med"/>
            <a:tailEnd type="none" w="med" len="med"/>
          </a:ln>
          <a:effectLst/>
        </p:spPr>
        <p:txBody>
          <a:bodyPr vert="horz" wrap="square" lIns="180000" tIns="36000" rIns="36000" bIns="36000" numCol="1" rtlCol="0" anchor="ctr" anchorCtr="0" compatLnSpc="1">
            <a:prstTxWarp prst="textNoShape">
              <a:avLst/>
            </a:prstTxWarp>
          </a:bodyPr>
          <a:lstStyle/>
          <a:p>
            <a:pPr marL="0" marR="0" lvl="0" indent="0" algn="l" defTabSz="914400" rtl="0" eaLnBrk="1" fontAlgn="base" latinLnBrk="0" hangingPunct="1">
              <a:lnSpc>
                <a:spcPct val="100000"/>
              </a:lnSpc>
              <a:spcBef>
                <a:spcPts val="600"/>
              </a:spcBef>
              <a:spcAft>
                <a:spcPct val="0"/>
              </a:spcAft>
              <a:buClr>
                <a:srgbClr val="0099FF"/>
              </a:buClr>
              <a:buSzTx/>
              <a:buFontTx/>
              <a:buNone/>
              <a:tabLst/>
              <a:defRPr/>
            </a:pPr>
            <a:r>
              <a:rPr kumimoji="0" lang="en-GB" altLang="ja-JP" sz="1400" b="0" i="0" u="none" strike="noStrike" kern="0" cap="none" spc="0" normalizeH="0" baseline="0" noProof="0">
                <a:ln>
                  <a:noFill/>
                </a:ln>
                <a:solidFill>
                  <a:schemeClr val="bg1"/>
                </a:solidFill>
                <a:effectLst/>
                <a:uLnTx/>
                <a:uFillTx/>
                <a:latin typeface="+mj-lt"/>
                <a:ea typeface="Fira Sans" panose="020B0503050000020004" pitchFamily="34" charset="0"/>
                <a:cs typeface="Arial" charset="0"/>
              </a:rPr>
              <a:t>PEPHA®-CTIVE CB dose-dependently protects the mitochondria against </a:t>
            </a:r>
            <a:br>
              <a:rPr kumimoji="0" lang="en-GB" altLang="ja-JP" sz="1400" b="0" i="0" u="none" strike="noStrike" kern="0" cap="none" spc="0" normalizeH="0" baseline="0" noProof="0">
                <a:ln>
                  <a:noFill/>
                </a:ln>
                <a:solidFill>
                  <a:schemeClr val="bg1"/>
                </a:solidFill>
                <a:effectLst/>
                <a:uLnTx/>
                <a:uFillTx/>
                <a:latin typeface="+mj-lt"/>
                <a:ea typeface="Fira Sans" panose="020B0503050000020004" pitchFamily="34" charset="0"/>
                <a:cs typeface="Arial" charset="0"/>
              </a:rPr>
            </a:br>
            <a:r>
              <a:rPr kumimoji="0" lang="en-GB" altLang="ja-JP" sz="1400" b="0" i="0" u="none" strike="noStrike" kern="0" cap="none" spc="0" normalizeH="0" baseline="0" noProof="0">
                <a:ln>
                  <a:noFill/>
                </a:ln>
                <a:solidFill>
                  <a:schemeClr val="bg1"/>
                </a:solidFill>
                <a:effectLst/>
                <a:uLnTx/>
                <a:uFillTx/>
                <a:latin typeface="+mj-lt"/>
                <a:ea typeface="Fira Sans" panose="020B0503050000020004" pitchFamily="34" charset="0"/>
                <a:cs typeface="Arial" charset="0"/>
              </a:rPr>
              <a:t>oxidative stress caused by free radicals</a:t>
            </a:r>
          </a:p>
        </p:txBody>
      </p:sp>
      <p:grpSp>
        <p:nvGrpSpPr>
          <p:cNvPr id="27" name="Group 26">
            <a:extLst>
              <a:ext uri="{FF2B5EF4-FFF2-40B4-BE49-F238E27FC236}">
                <a16:creationId xmlns:a16="http://schemas.microsoft.com/office/drawing/2014/main" id="{4E204997-681A-797E-EAF6-3BF475665E54}"/>
              </a:ext>
            </a:extLst>
          </p:cNvPr>
          <p:cNvGrpSpPr/>
          <p:nvPr/>
        </p:nvGrpSpPr>
        <p:grpSpPr>
          <a:xfrm rot="5400000">
            <a:off x="9468005" y="-30562"/>
            <a:ext cx="942879" cy="1493837"/>
            <a:chOff x="7525004" y="-2081864"/>
            <a:chExt cx="942879" cy="1493837"/>
          </a:xfrm>
        </p:grpSpPr>
        <p:pic>
          <p:nvPicPr>
            <p:cNvPr id="28" name="Picture 3">
              <a:extLst>
                <a:ext uri="{FF2B5EF4-FFF2-40B4-BE49-F238E27FC236}">
                  <a16:creationId xmlns:a16="http://schemas.microsoft.com/office/drawing/2014/main" id="{D575135B-0540-388C-E3C9-C87D1B679B5B}"/>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bwMode="auto">
            <a:xfrm rot="16200000">
              <a:off x="7074154" y="-1631014"/>
              <a:ext cx="1493837" cy="592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9" name="TextBox 28">
              <a:extLst>
                <a:ext uri="{FF2B5EF4-FFF2-40B4-BE49-F238E27FC236}">
                  <a16:creationId xmlns:a16="http://schemas.microsoft.com/office/drawing/2014/main" id="{6F43F5B5-CB58-E10F-A60A-096DE0F9EC62}"/>
                </a:ext>
              </a:extLst>
            </p:cNvPr>
            <p:cNvSpPr txBox="1"/>
            <p:nvPr/>
          </p:nvSpPr>
          <p:spPr>
            <a:xfrm rot="16200000">
              <a:off x="7613743" y="-1479517"/>
              <a:ext cx="136972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a:latin typeface="+mj-lt"/>
                  <a:ea typeface="Fira Sans" panose="020B0503050000020004" pitchFamily="34" charset="0"/>
                </a:rPr>
                <a:t>P</a:t>
              </a:r>
              <a:r>
                <a:rPr kumimoji="0" lang="en-US" sz="1600" b="1" i="0" u="none" strike="noStrike" kern="1200" cap="none" spc="0" normalizeH="0" baseline="0" noProof="0" err="1">
                  <a:ln>
                    <a:noFill/>
                  </a:ln>
                  <a:effectLst/>
                  <a:uLnTx/>
                  <a:uFillTx/>
                  <a:latin typeface="+mj-lt"/>
                  <a:ea typeface="Fira Sans" panose="020B0503050000020004" pitchFamily="34" charset="0"/>
                  <a:cs typeface="+mn-cs"/>
                </a:rPr>
                <a:t>rotection</a:t>
              </a:r>
              <a:endParaRPr kumimoji="0" lang="en-US" sz="1600" b="1" i="0" u="none" strike="noStrike" kern="1200" cap="none" spc="0" normalizeH="0" baseline="0" noProof="0">
                <a:ln>
                  <a:noFill/>
                </a:ln>
                <a:effectLst/>
                <a:uLnTx/>
                <a:uFillTx/>
                <a:latin typeface="+mj-lt"/>
                <a:ea typeface="Fira Sans" panose="020B0503050000020004" pitchFamily="34" charset="0"/>
                <a:cs typeface="+mn-cs"/>
              </a:endParaRPr>
            </a:p>
          </p:txBody>
        </p:sp>
      </p:grpSp>
      <p:sp>
        <p:nvSpPr>
          <p:cNvPr id="30" name="Rectangle 29">
            <a:extLst>
              <a:ext uri="{FF2B5EF4-FFF2-40B4-BE49-F238E27FC236}">
                <a16:creationId xmlns:a16="http://schemas.microsoft.com/office/drawing/2014/main" id="{9AAA1EED-B56F-112D-E421-CE306D98CA82}"/>
              </a:ext>
            </a:extLst>
          </p:cNvPr>
          <p:cNvSpPr/>
          <p:nvPr/>
        </p:nvSpPr>
        <p:spPr>
          <a:xfrm>
            <a:off x="302400" y="1723624"/>
            <a:ext cx="5093944" cy="2016065"/>
          </a:xfrm>
          <a:prstGeom prst="rect">
            <a:avLst/>
          </a:prstGeom>
        </p:spPr>
        <p:txBody>
          <a:bodyPr wrap="square" lIns="0" tIns="0" rIns="0" bIns="0">
            <a:spAutoFit/>
          </a:bodyPr>
          <a:lstStyle/>
          <a:p>
            <a:pPr marL="363600" marR="0" lvl="0" indent="-363600" algn="l" defTabSz="914400" rtl="0" eaLnBrk="1" fontAlgn="auto" latinLnBrk="0" hangingPunct="1">
              <a:lnSpc>
                <a:spcPct val="90000"/>
              </a:lnSpc>
              <a:spcBef>
                <a:spcPts val="500"/>
              </a:spcBef>
              <a:spcAft>
                <a:spcPts val="400"/>
              </a:spcAft>
              <a:buClr>
                <a:srgbClr val="084337"/>
              </a:buClr>
              <a:buSzPct val="90000"/>
              <a:buFont typeface="Wingdings" panose="05000000000000000000" pitchFamily="2" charset="2"/>
              <a:buChar char="l"/>
              <a:tabLst/>
              <a:defRPr/>
            </a:pPr>
            <a:r>
              <a:rPr lang="en-US" sz="1600" i="1">
                <a:ea typeface="Fira Sans" panose="020B0503050000020004" pitchFamily="34" charset="0"/>
              </a:rPr>
              <a:t>i</a:t>
            </a:r>
            <a:r>
              <a:rPr kumimoji="0" lang="en-US" sz="1600" b="0" i="1" u="none" strike="noStrike" kern="1200" cap="none" spc="0" normalizeH="0" baseline="0" noProof="0">
                <a:ln>
                  <a:noFill/>
                </a:ln>
                <a:effectLst/>
                <a:uLnTx/>
                <a:uFillTx/>
                <a:ea typeface="Fira Sans" panose="020B0503050000020004" pitchFamily="34" charset="0"/>
              </a:rPr>
              <a:t>n vitro </a:t>
            </a:r>
            <a:r>
              <a:rPr kumimoji="0" lang="en-US" sz="1600" b="0" u="none" strike="noStrike" kern="1200" cap="none" spc="0" normalizeH="0" baseline="0" noProof="0">
                <a:ln>
                  <a:noFill/>
                </a:ln>
                <a:effectLst/>
                <a:uLnTx/>
                <a:uFillTx/>
                <a:ea typeface="Fira Sans" panose="020B0503050000020004" pitchFamily="34" charset="0"/>
              </a:rPr>
              <a:t>assay with </a:t>
            </a:r>
            <a:r>
              <a:rPr kumimoji="0" lang="en-US" sz="1600" b="1" u="none" strike="noStrike" kern="1200" cap="none" spc="0" normalizeH="0" baseline="0" noProof="0">
                <a:ln>
                  <a:noFill/>
                </a:ln>
                <a:effectLst/>
                <a:uLnTx/>
                <a:uFillTx/>
                <a:ea typeface="Fira Sans" panose="020B0503050000020004" pitchFamily="34" charset="0"/>
              </a:rPr>
              <a:t>human keratinocytes </a:t>
            </a:r>
            <a:r>
              <a:rPr kumimoji="0" lang="en-US" sz="1600" b="1" u="none" strike="noStrike" kern="1200" cap="none" spc="0" normalizeH="0" baseline="0" noProof="0" err="1">
                <a:ln>
                  <a:noFill/>
                </a:ln>
                <a:effectLst/>
                <a:uLnTx/>
                <a:uFillTx/>
                <a:ea typeface="Fira Sans" panose="020B0503050000020004" pitchFamily="34" charset="0"/>
              </a:rPr>
              <a:t>HaCaT</a:t>
            </a:r>
            <a:endParaRPr kumimoji="0" lang="en-US" sz="1600" b="1" u="none" strike="noStrike" kern="1200" cap="none" spc="0" normalizeH="0" baseline="0" noProof="0">
              <a:ln>
                <a:noFill/>
              </a:ln>
              <a:effectLst/>
              <a:uLnTx/>
              <a:uFillTx/>
              <a:ea typeface="Fira Sans" panose="020B0503050000020004" pitchFamily="34" charset="0"/>
            </a:endParaRPr>
          </a:p>
          <a:p>
            <a:pPr marL="363600" marR="0" lvl="0" indent="-363600" algn="l" defTabSz="914400" rtl="0" eaLnBrk="1" fontAlgn="auto" latinLnBrk="0" hangingPunct="1">
              <a:lnSpc>
                <a:spcPct val="90000"/>
              </a:lnSpc>
              <a:spcBef>
                <a:spcPts val="500"/>
              </a:spcBef>
              <a:spcAft>
                <a:spcPts val="400"/>
              </a:spcAft>
              <a:buClr>
                <a:srgbClr val="084337"/>
              </a:buClr>
              <a:buSzPct val="90000"/>
              <a:buFont typeface="Wingdings" panose="05000000000000000000" pitchFamily="2" charset="2"/>
              <a:buChar char="l"/>
              <a:tabLst/>
              <a:defRPr/>
            </a:pPr>
            <a:r>
              <a:rPr kumimoji="0" lang="en-US" sz="1600" b="0" u="none" strike="noStrike" kern="1200" cap="none" spc="0" normalizeH="0" baseline="0" noProof="0">
                <a:ln>
                  <a:noFill/>
                </a:ln>
                <a:effectLst/>
                <a:uLnTx/>
                <a:uFillTx/>
                <a:ea typeface="Fira Sans" panose="020B0503050000020004" pitchFamily="34" charset="0"/>
              </a:rPr>
              <a:t>Cells treated with PEPHA®-CTIVE CB vs. untreated cells (control)</a:t>
            </a:r>
          </a:p>
          <a:p>
            <a:pPr marL="363600" marR="0" lvl="0" indent="-363600" algn="l" defTabSz="914400" rtl="0" eaLnBrk="1" fontAlgn="auto" latinLnBrk="0" hangingPunct="1">
              <a:lnSpc>
                <a:spcPct val="90000"/>
              </a:lnSpc>
              <a:spcBef>
                <a:spcPts val="500"/>
              </a:spcBef>
              <a:spcAft>
                <a:spcPts val="400"/>
              </a:spcAft>
              <a:buClr>
                <a:srgbClr val="084337"/>
              </a:buClr>
              <a:buSzPct val="90000"/>
              <a:buFont typeface="Wingdings" panose="05000000000000000000" pitchFamily="2" charset="2"/>
              <a:buChar char="l"/>
              <a:tabLst/>
              <a:defRPr/>
            </a:pPr>
            <a:r>
              <a:rPr kumimoji="0" lang="en-US" sz="1600" b="0" u="none" strike="noStrike" kern="1200" cap="none" spc="0" normalizeH="0" baseline="0" noProof="0">
                <a:ln>
                  <a:noFill/>
                </a:ln>
                <a:effectLst/>
                <a:uLnTx/>
                <a:uFillTx/>
                <a:ea typeface="Fira Sans" panose="020B0503050000020004" pitchFamily="34" charset="0"/>
              </a:rPr>
              <a:t>24 hours incubation</a:t>
            </a:r>
          </a:p>
          <a:p>
            <a:pPr marL="363600" marR="0" lvl="0" indent="-363600" algn="l" defTabSz="914400" rtl="0" eaLnBrk="1" fontAlgn="auto" latinLnBrk="0" hangingPunct="1">
              <a:lnSpc>
                <a:spcPct val="90000"/>
              </a:lnSpc>
              <a:spcBef>
                <a:spcPts val="500"/>
              </a:spcBef>
              <a:spcAft>
                <a:spcPts val="400"/>
              </a:spcAft>
              <a:buClr>
                <a:srgbClr val="084337"/>
              </a:buClr>
              <a:buSzPct val="90000"/>
              <a:buFont typeface="Wingdings" panose="05000000000000000000" pitchFamily="2" charset="2"/>
              <a:buChar char="l"/>
              <a:tabLst/>
              <a:defRPr/>
            </a:pPr>
            <a:r>
              <a:rPr kumimoji="0" lang="en-US" sz="1600" b="1" u="none" strike="noStrike" kern="1200" cap="none" spc="0" normalizeH="0" baseline="0" noProof="0">
                <a:ln>
                  <a:noFill/>
                </a:ln>
                <a:effectLst/>
                <a:uLnTx/>
                <a:uFillTx/>
                <a:ea typeface="Fira Sans" panose="020B0503050000020004" pitchFamily="34" charset="0"/>
              </a:rPr>
              <a:t>Oxidative stress </a:t>
            </a:r>
            <a:r>
              <a:rPr kumimoji="0" lang="en-US" sz="1600" b="0" u="none" strike="noStrike" kern="1200" cap="none" spc="0" normalizeH="0" baseline="0" noProof="0">
                <a:ln>
                  <a:noFill/>
                </a:ln>
                <a:effectLst/>
                <a:uLnTx/>
                <a:uFillTx/>
                <a:ea typeface="Fira Sans" panose="020B0503050000020004" pitchFamily="34" charset="0"/>
              </a:rPr>
              <a:t>with 2mM H2O2 </a:t>
            </a:r>
          </a:p>
          <a:p>
            <a:pPr marL="363600" marR="0" lvl="0" indent="-363600" algn="l" defTabSz="914400" rtl="0" eaLnBrk="1" fontAlgn="auto" latinLnBrk="0" hangingPunct="1">
              <a:lnSpc>
                <a:spcPct val="90000"/>
              </a:lnSpc>
              <a:spcBef>
                <a:spcPts val="500"/>
              </a:spcBef>
              <a:spcAft>
                <a:spcPts val="400"/>
              </a:spcAft>
              <a:buClr>
                <a:srgbClr val="084337"/>
              </a:buClr>
              <a:buSzPct val="90000"/>
              <a:buFont typeface="Wingdings" panose="05000000000000000000" pitchFamily="2" charset="2"/>
              <a:buChar char="l"/>
              <a:tabLst/>
              <a:defRPr/>
            </a:pPr>
            <a:r>
              <a:rPr kumimoji="0" lang="en-US" sz="1600" b="0" u="none" strike="noStrike" kern="1200" cap="none" spc="0" normalizeH="0" baseline="0" noProof="0">
                <a:ln>
                  <a:noFill/>
                </a:ln>
                <a:effectLst/>
                <a:uLnTx/>
                <a:uFillTx/>
                <a:ea typeface="Fira Sans" panose="020B0503050000020004" pitchFamily="34" charset="0"/>
              </a:rPr>
              <a:t>Mitochondria polarization indicated by fluorescence</a:t>
            </a:r>
          </a:p>
        </p:txBody>
      </p:sp>
      <p:pic>
        <p:nvPicPr>
          <p:cNvPr id="5" name="Picture 4">
            <a:extLst>
              <a:ext uri="{FF2B5EF4-FFF2-40B4-BE49-F238E27FC236}">
                <a16:creationId xmlns:a16="http://schemas.microsoft.com/office/drawing/2014/main" id="{89E892A5-C5A2-92D7-345A-8220A2679E39}"/>
              </a:ext>
            </a:extLst>
          </p:cNvPr>
          <p:cNvPicPr>
            <a:picLocks noChangeAspect="1"/>
          </p:cNvPicPr>
          <p:nvPr/>
        </p:nvPicPr>
        <p:blipFill>
          <a:blip r:embed="rId5"/>
          <a:srcRect/>
          <a:stretch/>
        </p:blipFill>
        <p:spPr>
          <a:xfrm>
            <a:off x="10965956" y="302400"/>
            <a:ext cx="962684" cy="419894"/>
          </a:xfrm>
          <a:prstGeom prst="rect">
            <a:avLst/>
          </a:prstGeom>
        </p:spPr>
      </p:pic>
      <p:pic>
        <p:nvPicPr>
          <p:cNvPr id="7" name="Picture 6" descr="A graph with different colored squares&#10;&#10;AI-generated content may be incorrect.">
            <a:extLst>
              <a:ext uri="{FF2B5EF4-FFF2-40B4-BE49-F238E27FC236}">
                <a16:creationId xmlns:a16="http://schemas.microsoft.com/office/drawing/2014/main" id="{3DC378A0-DDFF-71A3-C0F8-5A26985116F9}"/>
              </a:ext>
            </a:extLst>
          </p:cNvPr>
          <p:cNvPicPr>
            <a:picLocks noChangeAspect="1"/>
          </p:cNvPicPr>
          <p:nvPr/>
        </p:nvPicPr>
        <p:blipFill>
          <a:blip r:embed="rId6">
            <a:extLst>
              <a:ext uri="{28A0092B-C50C-407E-A947-70E740481C1C}">
                <a14:useLocalDpi xmlns:a14="http://schemas.microsoft.com/office/drawing/2010/main" val="0"/>
              </a:ext>
            </a:extLst>
          </a:blip>
          <a:srcRect t="9406"/>
          <a:stretch/>
        </p:blipFill>
        <p:spPr>
          <a:xfrm>
            <a:off x="4994313" y="1767692"/>
            <a:ext cx="7197687" cy="3667875"/>
          </a:xfrm>
          <a:prstGeom prst="rect">
            <a:avLst/>
          </a:prstGeom>
        </p:spPr>
      </p:pic>
      <p:pic>
        <p:nvPicPr>
          <p:cNvPr id="9" name="Picture 3">
            <a:extLst>
              <a:ext uri="{FF2B5EF4-FFF2-40B4-BE49-F238E27FC236}">
                <a16:creationId xmlns:a16="http://schemas.microsoft.com/office/drawing/2014/main" id="{CBC0D2A8-2928-34CF-3A0B-7006016F29E1}"/>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bwMode="auto">
          <a:xfrm>
            <a:off x="9192527" y="244917"/>
            <a:ext cx="1493837" cy="592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877171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613AED13-0892-D1F3-D6EF-1C50769ECB85}"/>
              </a:ext>
            </a:extLst>
          </p:cNvPr>
          <p:cNvSpPr>
            <a:spLocks noGrp="1"/>
          </p:cNvSpPr>
          <p:nvPr>
            <p:ph type="title"/>
          </p:nvPr>
        </p:nvSpPr>
        <p:spPr/>
        <p:txBody>
          <a:bodyPr/>
          <a:lstStyle/>
          <a:p>
            <a:r>
              <a:rPr lang="en-US"/>
              <a:t>Cellular energy activation up to 140%</a:t>
            </a:r>
          </a:p>
        </p:txBody>
      </p:sp>
      <p:sp>
        <p:nvSpPr>
          <p:cNvPr id="3" name="Slide Number Placeholder 4">
            <a:extLst>
              <a:ext uri="{FF2B5EF4-FFF2-40B4-BE49-F238E27FC236}">
                <a16:creationId xmlns:a16="http://schemas.microsoft.com/office/drawing/2014/main" id="{5BD708CE-CE7B-920F-E470-0CAAFDA9F223}"/>
              </a:ext>
            </a:extLst>
          </p:cNvPr>
          <p:cNvSpPr>
            <a:spLocks noGrp="1"/>
          </p:cNvSpPr>
          <p:nvPr>
            <p:ph type="sldNum" sz="quarter" idx="10"/>
          </p:nvPr>
        </p:nvSpPr>
        <p:spPr/>
        <p:txBody>
          <a:bodyPr/>
          <a:lstStyle/>
          <a:p>
            <a:pPr lvl="0"/>
            <a:fld id="{E118D48E-C7CB-6244-969D-7BAEA9B6226C}" type="slidenum">
              <a:rPr lang="en-US" noProof="0" smtClean="0"/>
              <a:pPr lvl="0"/>
              <a:t>16</a:t>
            </a:fld>
            <a:endParaRPr lang="en-US" noProof="0"/>
          </a:p>
        </p:txBody>
      </p:sp>
      <p:sp>
        <p:nvSpPr>
          <p:cNvPr id="2" name="Text Placeholder 1">
            <a:extLst>
              <a:ext uri="{FF2B5EF4-FFF2-40B4-BE49-F238E27FC236}">
                <a16:creationId xmlns:a16="http://schemas.microsoft.com/office/drawing/2014/main" id="{19F154F4-B223-8D15-18AB-C144194E6B00}"/>
              </a:ext>
            </a:extLst>
          </p:cNvPr>
          <p:cNvSpPr>
            <a:spLocks noGrp="1"/>
          </p:cNvSpPr>
          <p:nvPr>
            <p:ph type="body" idx="11"/>
          </p:nvPr>
        </p:nvSpPr>
        <p:spPr/>
        <p:txBody>
          <a:bodyPr/>
          <a:lstStyle/>
          <a:p>
            <a:r>
              <a:rPr lang="en-US"/>
              <a:t>PEPHA</a:t>
            </a:r>
            <a:r>
              <a:rPr lang="en-US" b="0"/>
              <a:t>®</a:t>
            </a:r>
            <a:r>
              <a:rPr lang="en-US"/>
              <a:t>-CTIVE CB</a:t>
            </a:r>
          </a:p>
        </p:txBody>
      </p:sp>
      <p:sp>
        <p:nvSpPr>
          <p:cNvPr id="31" name="Rounded Rectangle 7">
            <a:extLst>
              <a:ext uri="{FF2B5EF4-FFF2-40B4-BE49-F238E27FC236}">
                <a16:creationId xmlns:a16="http://schemas.microsoft.com/office/drawing/2014/main" id="{A56909C9-7DEA-ED5A-915E-B003BAB166DC}"/>
              </a:ext>
            </a:extLst>
          </p:cNvPr>
          <p:cNvSpPr/>
          <p:nvPr/>
        </p:nvSpPr>
        <p:spPr bwMode="auto">
          <a:xfrm>
            <a:off x="0" y="5400000"/>
            <a:ext cx="6795655" cy="576384"/>
          </a:xfrm>
          <a:prstGeom prst="roundRect">
            <a:avLst>
              <a:gd name="adj" fmla="val 0"/>
            </a:avLst>
          </a:prstGeom>
          <a:solidFill>
            <a:srgbClr val="084337"/>
          </a:solidFill>
          <a:ln w="9525" cap="flat" cmpd="sng" algn="ctr">
            <a:noFill/>
            <a:prstDash val="solid"/>
            <a:round/>
            <a:headEnd type="none" w="med" len="med"/>
            <a:tailEnd type="none" w="med" len="med"/>
          </a:ln>
          <a:effectLst/>
        </p:spPr>
        <p:txBody>
          <a:bodyPr vert="horz" wrap="square" lIns="180000" tIns="36000" rIns="36000" bIns="36000" numCol="1" rtlCol="0" anchor="ctr" anchorCtr="0" compatLnSpc="1">
            <a:prstTxWarp prst="textNoShape">
              <a:avLst/>
            </a:prstTxWarp>
          </a:bodyPr>
          <a:lstStyle/>
          <a:p>
            <a:pPr marL="0" marR="0" lvl="0" indent="0" algn="l" defTabSz="914400" rtl="0" eaLnBrk="1" fontAlgn="base" latinLnBrk="0" hangingPunct="1">
              <a:lnSpc>
                <a:spcPct val="100000"/>
              </a:lnSpc>
              <a:spcBef>
                <a:spcPts val="600"/>
              </a:spcBef>
              <a:spcAft>
                <a:spcPct val="0"/>
              </a:spcAft>
              <a:buClr>
                <a:srgbClr val="0099FF"/>
              </a:buClr>
              <a:buSzTx/>
              <a:buFontTx/>
              <a:buNone/>
              <a:tabLst/>
              <a:defRPr/>
            </a:pPr>
            <a:r>
              <a:rPr kumimoji="0" lang="en-GB" altLang="ja-JP" sz="1400" b="0" i="0" u="none" strike="noStrike" kern="0" cap="none" spc="0" normalizeH="0" baseline="0" noProof="0">
                <a:ln>
                  <a:noFill/>
                </a:ln>
                <a:solidFill>
                  <a:schemeClr val="bg1"/>
                </a:solidFill>
                <a:effectLst/>
                <a:uLnTx/>
                <a:uFillTx/>
                <a:latin typeface="+mj-lt"/>
                <a:ea typeface="Fira Sans" panose="020B0503050000020004" pitchFamily="34" charset="0"/>
                <a:cs typeface="Arial" charset="0"/>
              </a:rPr>
              <a:t>PEPHA®-CTIVE CB significantly und dose-dependently increases the ATP content up to 140%</a:t>
            </a:r>
          </a:p>
        </p:txBody>
      </p:sp>
      <p:sp>
        <p:nvSpPr>
          <p:cNvPr id="37" name="Rectangle 36">
            <a:extLst>
              <a:ext uri="{FF2B5EF4-FFF2-40B4-BE49-F238E27FC236}">
                <a16:creationId xmlns:a16="http://schemas.microsoft.com/office/drawing/2014/main" id="{63F9374B-CEB8-954A-629D-56778ABDB720}"/>
              </a:ext>
            </a:extLst>
          </p:cNvPr>
          <p:cNvSpPr/>
          <p:nvPr/>
        </p:nvSpPr>
        <p:spPr>
          <a:xfrm>
            <a:off x="6795655" y="1723624"/>
            <a:ext cx="5093944" cy="1457450"/>
          </a:xfrm>
          <a:prstGeom prst="rect">
            <a:avLst/>
          </a:prstGeom>
        </p:spPr>
        <p:txBody>
          <a:bodyPr wrap="square" lIns="0" tIns="0" rIns="0" bIns="0">
            <a:spAutoFit/>
          </a:bodyPr>
          <a:lstStyle/>
          <a:p>
            <a:pPr marL="363600" marR="0" lvl="0" indent="-363600" algn="l" defTabSz="914400" rtl="0" eaLnBrk="1" fontAlgn="auto" latinLnBrk="0" hangingPunct="1">
              <a:lnSpc>
                <a:spcPct val="90000"/>
              </a:lnSpc>
              <a:spcBef>
                <a:spcPts val="500"/>
              </a:spcBef>
              <a:spcAft>
                <a:spcPts val="400"/>
              </a:spcAft>
              <a:buClr>
                <a:srgbClr val="084337"/>
              </a:buClr>
              <a:buSzPct val="90000"/>
              <a:buFont typeface="Wingdings" panose="05000000000000000000" pitchFamily="2" charset="2"/>
              <a:buChar char="l"/>
              <a:tabLst/>
              <a:defRPr/>
            </a:pPr>
            <a:r>
              <a:rPr lang="en-GB" sz="1600" i="1">
                <a:ea typeface="Fira Sans" panose="020B0503050000020004" pitchFamily="34" charset="0"/>
              </a:rPr>
              <a:t>i</a:t>
            </a:r>
            <a:r>
              <a:rPr kumimoji="0" lang="en-GB" sz="1600" b="0" i="1" u="none" strike="noStrike" kern="1200" cap="none" spc="0" normalizeH="0" baseline="0" noProof="0">
                <a:ln>
                  <a:noFill/>
                </a:ln>
                <a:effectLst/>
                <a:uLnTx/>
                <a:uFillTx/>
                <a:ea typeface="Fira Sans" panose="020B0503050000020004" pitchFamily="34" charset="0"/>
              </a:rPr>
              <a:t>n vitro </a:t>
            </a:r>
            <a:r>
              <a:rPr kumimoji="0" lang="en-GB" sz="1600" b="0" u="none" strike="noStrike" kern="1200" cap="none" spc="0" normalizeH="0" baseline="0" noProof="0">
                <a:ln>
                  <a:noFill/>
                </a:ln>
                <a:effectLst/>
                <a:uLnTx/>
                <a:uFillTx/>
                <a:ea typeface="Fira Sans" panose="020B0503050000020004" pitchFamily="34" charset="0"/>
              </a:rPr>
              <a:t>assay with </a:t>
            </a:r>
            <a:r>
              <a:rPr kumimoji="0" lang="en-GB" sz="1600" b="1" u="none" strike="noStrike" kern="1200" cap="none" spc="0" normalizeH="0" baseline="0" noProof="0">
                <a:ln>
                  <a:noFill/>
                </a:ln>
                <a:effectLst/>
                <a:uLnTx/>
                <a:uFillTx/>
                <a:ea typeface="Fira Sans" panose="020B0503050000020004" pitchFamily="34" charset="0"/>
              </a:rPr>
              <a:t>human keratinocytes </a:t>
            </a:r>
            <a:r>
              <a:rPr kumimoji="0" lang="en-GB" sz="1600" b="1" u="none" strike="noStrike" kern="1200" cap="none" spc="0" normalizeH="0" baseline="0" noProof="0" err="1">
                <a:ln>
                  <a:noFill/>
                </a:ln>
                <a:effectLst/>
                <a:uLnTx/>
                <a:uFillTx/>
                <a:ea typeface="Fira Sans" panose="020B0503050000020004" pitchFamily="34" charset="0"/>
              </a:rPr>
              <a:t>HaCaT</a:t>
            </a:r>
            <a:endParaRPr kumimoji="0" lang="en-GB" sz="1600" b="1" u="none" strike="noStrike" kern="1200" cap="none" spc="0" normalizeH="0" baseline="0" noProof="0">
              <a:ln>
                <a:noFill/>
              </a:ln>
              <a:effectLst/>
              <a:uLnTx/>
              <a:uFillTx/>
              <a:ea typeface="Fira Sans" panose="020B0503050000020004" pitchFamily="34" charset="0"/>
            </a:endParaRPr>
          </a:p>
          <a:p>
            <a:pPr marL="363600" marR="0" lvl="0" indent="-363600" algn="l" defTabSz="914400" rtl="0" eaLnBrk="1" fontAlgn="auto" latinLnBrk="0" hangingPunct="1">
              <a:lnSpc>
                <a:spcPct val="90000"/>
              </a:lnSpc>
              <a:spcBef>
                <a:spcPts val="500"/>
              </a:spcBef>
              <a:spcAft>
                <a:spcPts val="400"/>
              </a:spcAft>
              <a:buClr>
                <a:srgbClr val="084337"/>
              </a:buClr>
              <a:buSzPct val="90000"/>
              <a:buFont typeface="Wingdings" panose="05000000000000000000" pitchFamily="2" charset="2"/>
              <a:buChar char="l"/>
              <a:tabLst/>
              <a:defRPr/>
            </a:pPr>
            <a:r>
              <a:rPr kumimoji="0" lang="en-GB" sz="1600" b="0" u="none" strike="noStrike" kern="1200" cap="none" spc="0" normalizeH="0" baseline="0" noProof="0">
                <a:ln>
                  <a:noFill/>
                </a:ln>
                <a:effectLst/>
                <a:uLnTx/>
                <a:uFillTx/>
                <a:ea typeface="Fira Sans" panose="020B0503050000020004" pitchFamily="34" charset="0"/>
              </a:rPr>
              <a:t>Cells treated with PEPHA®-CTIVE CB vs. untreated cells (control)</a:t>
            </a:r>
          </a:p>
          <a:p>
            <a:pPr marL="363600" marR="0" lvl="0" indent="-363600" algn="l" defTabSz="914400" rtl="0" eaLnBrk="1" fontAlgn="auto" latinLnBrk="0" hangingPunct="1">
              <a:lnSpc>
                <a:spcPct val="90000"/>
              </a:lnSpc>
              <a:spcBef>
                <a:spcPts val="500"/>
              </a:spcBef>
              <a:spcAft>
                <a:spcPts val="400"/>
              </a:spcAft>
              <a:buClr>
                <a:srgbClr val="084337"/>
              </a:buClr>
              <a:buSzPct val="90000"/>
              <a:buFont typeface="Wingdings" panose="05000000000000000000" pitchFamily="2" charset="2"/>
              <a:buChar char="l"/>
              <a:tabLst/>
              <a:defRPr/>
            </a:pPr>
            <a:r>
              <a:rPr kumimoji="0" lang="en-GB" sz="1600" b="0" u="none" strike="noStrike" kern="1200" cap="none" spc="0" normalizeH="0" baseline="0" noProof="0">
                <a:ln>
                  <a:noFill/>
                </a:ln>
                <a:effectLst/>
                <a:uLnTx/>
                <a:uFillTx/>
                <a:ea typeface="Fira Sans" panose="020B0503050000020004" pitchFamily="34" charset="0"/>
              </a:rPr>
              <a:t>48 hours incubation</a:t>
            </a:r>
          </a:p>
          <a:p>
            <a:pPr marL="363600" marR="0" lvl="0" indent="-363600" algn="l" defTabSz="914400" rtl="0" eaLnBrk="1" fontAlgn="auto" latinLnBrk="0" hangingPunct="1">
              <a:lnSpc>
                <a:spcPct val="90000"/>
              </a:lnSpc>
              <a:spcBef>
                <a:spcPts val="500"/>
              </a:spcBef>
              <a:spcAft>
                <a:spcPts val="400"/>
              </a:spcAft>
              <a:buClr>
                <a:srgbClr val="084337"/>
              </a:buClr>
              <a:buSzPct val="90000"/>
              <a:buFont typeface="Wingdings" panose="05000000000000000000" pitchFamily="2" charset="2"/>
              <a:buChar char="l"/>
              <a:tabLst/>
              <a:defRPr/>
            </a:pPr>
            <a:r>
              <a:rPr kumimoji="0" lang="en-GB" sz="1600" b="0" u="none" strike="noStrike" kern="1200" cap="none" spc="0" normalizeH="0" baseline="0" noProof="0">
                <a:ln>
                  <a:noFill/>
                </a:ln>
                <a:effectLst/>
                <a:uLnTx/>
                <a:uFillTx/>
                <a:ea typeface="Fira Sans" panose="020B0503050000020004" pitchFamily="34" charset="0"/>
              </a:rPr>
              <a:t>Measurement of cellular ATP content</a:t>
            </a:r>
            <a:endParaRPr kumimoji="0" lang="en-US" sz="1600" b="0" u="none" strike="noStrike" kern="1200" cap="none" spc="0" normalizeH="0" baseline="0" noProof="0">
              <a:ln>
                <a:noFill/>
              </a:ln>
              <a:effectLst/>
              <a:uLnTx/>
              <a:uFillTx/>
              <a:ea typeface="Fira Sans" panose="020B0503050000020004" pitchFamily="34" charset="0"/>
            </a:endParaRPr>
          </a:p>
        </p:txBody>
      </p:sp>
      <p:pic>
        <p:nvPicPr>
          <p:cNvPr id="5" name="Picture 4">
            <a:extLst>
              <a:ext uri="{FF2B5EF4-FFF2-40B4-BE49-F238E27FC236}">
                <a16:creationId xmlns:a16="http://schemas.microsoft.com/office/drawing/2014/main" id="{CEB4C424-3501-24FD-4026-86E11EE4DFF2}"/>
              </a:ext>
            </a:extLst>
          </p:cNvPr>
          <p:cNvPicPr>
            <a:picLocks noChangeAspect="1"/>
          </p:cNvPicPr>
          <p:nvPr/>
        </p:nvPicPr>
        <p:blipFill>
          <a:blip r:embed="rId3"/>
          <a:srcRect/>
          <a:stretch/>
        </p:blipFill>
        <p:spPr>
          <a:xfrm>
            <a:off x="10965956" y="302400"/>
            <a:ext cx="962684" cy="419894"/>
          </a:xfrm>
          <a:prstGeom prst="rect">
            <a:avLst/>
          </a:prstGeom>
        </p:spPr>
      </p:pic>
      <p:pic>
        <p:nvPicPr>
          <p:cNvPr id="19" name="Picture 18" descr="A graph of a bar chart&#10;&#10;AI-generated content may be incorrect.">
            <a:extLst>
              <a:ext uri="{FF2B5EF4-FFF2-40B4-BE49-F238E27FC236}">
                <a16:creationId xmlns:a16="http://schemas.microsoft.com/office/drawing/2014/main" id="{35B9E87B-0DD3-DB6D-18D0-FD00F8D0C46D}"/>
              </a:ext>
            </a:extLst>
          </p:cNvPr>
          <p:cNvPicPr>
            <a:picLocks noChangeAspect="1"/>
          </p:cNvPicPr>
          <p:nvPr/>
        </p:nvPicPr>
        <p:blipFill>
          <a:blip r:embed="rId4">
            <a:extLst>
              <a:ext uri="{28A0092B-C50C-407E-A947-70E740481C1C}">
                <a14:useLocalDpi xmlns:a14="http://schemas.microsoft.com/office/drawing/2010/main" val="0"/>
              </a:ext>
            </a:extLst>
          </a:blip>
          <a:srcRect l="15087" r="10464" b="27571"/>
          <a:stretch/>
        </p:blipFill>
        <p:spPr>
          <a:xfrm>
            <a:off x="302400" y="985265"/>
            <a:ext cx="6060241" cy="3316385"/>
          </a:xfrm>
          <a:prstGeom prst="rect">
            <a:avLst/>
          </a:prstGeom>
        </p:spPr>
      </p:pic>
      <p:pic>
        <p:nvPicPr>
          <p:cNvPr id="21" name="Picture 20" descr="A graph of different colored squares&#10;&#10;AI-generated content may be incorrect.">
            <a:extLst>
              <a:ext uri="{FF2B5EF4-FFF2-40B4-BE49-F238E27FC236}">
                <a16:creationId xmlns:a16="http://schemas.microsoft.com/office/drawing/2014/main" id="{39697B4D-CC77-91E8-3160-24799516E2C2}"/>
              </a:ext>
            </a:extLst>
          </p:cNvPr>
          <p:cNvPicPr>
            <a:picLocks noChangeAspect="1"/>
          </p:cNvPicPr>
          <p:nvPr/>
        </p:nvPicPr>
        <p:blipFill>
          <a:blip r:embed="rId5">
            <a:extLst>
              <a:ext uri="{28A0092B-C50C-407E-A947-70E740481C1C}">
                <a14:useLocalDpi xmlns:a14="http://schemas.microsoft.com/office/drawing/2010/main" val="0"/>
              </a:ext>
            </a:extLst>
          </a:blip>
          <a:srcRect t="72615" b="11649"/>
          <a:stretch/>
        </p:blipFill>
        <p:spPr>
          <a:xfrm>
            <a:off x="-903385" y="4301650"/>
            <a:ext cx="8119304" cy="718696"/>
          </a:xfrm>
          <a:prstGeom prst="rect">
            <a:avLst/>
          </a:prstGeom>
        </p:spPr>
      </p:pic>
      <p:grpSp>
        <p:nvGrpSpPr>
          <p:cNvPr id="4" name="Group 3">
            <a:extLst>
              <a:ext uri="{FF2B5EF4-FFF2-40B4-BE49-F238E27FC236}">
                <a16:creationId xmlns:a16="http://schemas.microsoft.com/office/drawing/2014/main" id="{B90766AD-BC17-7A13-E04E-4F5889C2F8F4}"/>
              </a:ext>
            </a:extLst>
          </p:cNvPr>
          <p:cNvGrpSpPr/>
          <p:nvPr/>
        </p:nvGrpSpPr>
        <p:grpSpPr>
          <a:xfrm>
            <a:off x="9159477" y="244916"/>
            <a:ext cx="1526886" cy="946421"/>
            <a:chOff x="7997942" y="244916"/>
            <a:chExt cx="1526886" cy="946421"/>
          </a:xfrm>
        </p:grpSpPr>
        <p:grpSp>
          <p:nvGrpSpPr>
            <p:cNvPr id="6" name="Group 5">
              <a:extLst>
                <a:ext uri="{FF2B5EF4-FFF2-40B4-BE49-F238E27FC236}">
                  <a16:creationId xmlns:a16="http://schemas.microsoft.com/office/drawing/2014/main" id="{44101636-A4CB-96FD-5F8A-661E43D4C606}"/>
                </a:ext>
              </a:extLst>
            </p:cNvPr>
            <p:cNvGrpSpPr/>
            <p:nvPr/>
          </p:nvGrpSpPr>
          <p:grpSpPr>
            <a:xfrm rot="5400000">
              <a:off x="8288174" y="-45316"/>
              <a:ext cx="946421" cy="1526886"/>
              <a:chOff x="7525004" y="-2081864"/>
              <a:chExt cx="946421" cy="1526886"/>
            </a:xfrm>
          </p:grpSpPr>
          <p:pic>
            <p:nvPicPr>
              <p:cNvPr id="8" name="Picture 3">
                <a:extLst>
                  <a:ext uri="{FF2B5EF4-FFF2-40B4-BE49-F238E27FC236}">
                    <a16:creationId xmlns:a16="http://schemas.microsoft.com/office/drawing/2014/main" id="{71AFAFCB-F5E3-57F1-2765-AAAA19BB6E57}"/>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rcRect/>
              <a:stretch>
                <a:fillRect/>
              </a:stretch>
            </p:blipFill>
            <p:spPr bwMode="auto">
              <a:xfrm rot="16200000">
                <a:off x="7074154" y="-1631014"/>
                <a:ext cx="1493837" cy="592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Box 8">
                <a:extLst>
                  <a:ext uri="{FF2B5EF4-FFF2-40B4-BE49-F238E27FC236}">
                    <a16:creationId xmlns:a16="http://schemas.microsoft.com/office/drawing/2014/main" id="{97416327-7B17-21B6-22BB-326E727D7DBB}"/>
                  </a:ext>
                </a:extLst>
              </p:cNvPr>
              <p:cNvSpPr txBox="1"/>
              <p:nvPr/>
            </p:nvSpPr>
            <p:spPr>
              <a:xfrm rot="16200000">
                <a:off x="7617285" y="-1409117"/>
                <a:ext cx="1369725" cy="338554"/>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effectLst/>
                    <a:uLnTx/>
                    <a:uFillTx/>
                    <a:latin typeface="+mj-lt"/>
                    <a:ea typeface="Fira Sans" panose="020B0503050000020004" pitchFamily="34" charset="0"/>
                    <a:cs typeface="+mn-cs"/>
                  </a:rPr>
                  <a:t>Activation</a:t>
                </a:r>
              </a:p>
            </p:txBody>
          </p:sp>
        </p:grpSp>
        <p:pic>
          <p:nvPicPr>
            <p:cNvPr id="7" name="Graphic 6">
              <a:extLst>
                <a:ext uri="{FF2B5EF4-FFF2-40B4-BE49-F238E27FC236}">
                  <a16:creationId xmlns:a16="http://schemas.microsoft.com/office/drawing/2014/main" id="{1875796E-58A3-F14F-97CF-14DFA217F647}"/>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9179786" y="893446"/>
              <a:ext cx="252000" cy="252000"/>
            </a:xfrm>
            <a:prstGeom prst="rect">
              <a:avLst/>
            </a:prstGeom>
          </p:spPr>
        </p:pic>
      </p:grpSp>
    </p:spTree>
    <p:extLst>
      <p:ext uri="{BB962C8B-B14F-4D97-AF65-F5344CB8AC3E}">
        <p14:creationId xmlns:p14="http://schemas.microsoft.com/office/powerpoint/2010/main" val="20450009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1BF847F9-61AB-8938-D30B-B68744563944}"/>
              </a:ext>
            </a:extLst>
          </p:cNvPr>
          <p:cNvSpPr>
            <a:spLocks noGrp="1"/>
          </p:cNvSpPr>
          <p:nvPr>
            <p:ph type="title"/>
          </p:nvPr>
        </p:nvSpPr>
        <p:spPr/>
        <p:txBody>
          <a:bodyPr/>
          <a:lstStyle/>
          <a:p>
            <a:r>
              <a:rPr lang="en-US"/>
              <a:t>Cellular proliferation up to 320%</a:t>
            </a:r>
          </a:p>
        </p:txBody>
      </p:sp>
      <p:sp>
        <p:nvSpPr>
          <p:cNvPr id="3" name="Slide Number Placeholder 4">
            <a:extLst>
              <a:ext uri="{FF2B5EF4-FFF2-40B4-BE49-F238E27FC236}">
                <a16:creationId xmlns:a16="http://schemas.microsoft.com/office/drawing/2014/main" id="{F5375057-C268-D414-A41E-380B236A7016}"/>
              </a:ext>
            </a:extLst>
          </p:cNvPr>
          <p:cNvSpPr>
            <a:spLocks noGrp="1"/>
          </p:cNvSpPr>
          <p:nvPr>
            <p:ph type="sldNum" sz="quarter" idx="10"/>
          </p:nvPr>
        </p:nvSpPr>
        <p:spPr/>
        <p:txBody>
          <a:bodyPr/>
          <a:lstStyle/>
          <a:p>
            <a:pPr lvl="0"/>
            <a:fld id="{E118D48E-C7CB-6244-969D-7BAEA9B6226C}" type="slidenum">
              <a:rPr lang="en-US" noProof="0" smtClean="0"/>
              <a:pPr lvl="0"/>
              <a:t>17</a:t>
            </a:fld>
            <a:endParaRPr lang="en-US" noProof="0"/>
          </a:p>
        </p:txBody>
      </p:sp>
      <p:sp>
        <p:nvSpPr>
          <p:cNvPr id="2" name="Text Placeholder 1">
            <a:extLst>
              <a:ext uri="{FF2B5EF4-FFF2-40B4-BE49-F238E27FC236}">
                <a16:creationId xmlns:a16="http://schemas.microsoft.com/office/drawing/2014/main" id="{FBC48B99-3CB6-1DA6-BF0F-C0DD59A4B84B}"/>
              </a:ext>
            </a:extLst>
          </p:cNvPr>
          <p:cNvSpPr>
            <a:spLocks noGrp="1"/>
          </p:cNvSpPr>
          <p:nvPr>
            <p:ph type="body" idx="11"/>
          </p:nvPr>
        </p:nvSpPr>
        <p:spPr/>
        <p:txBody>
          <a:bodyPr/>
          <a:lstStyle/>
          <a:p>
            <a:r>
              <a:rPr lang="en-US" b="0">
                <a:solidFill>
                  <a:srgbClr val="084337"/>
                </a:solidFill>
              </a:rPr>
              <a:t>PEPHA®-CTIVE CB</a:t>
            </a:r>
          </a:p>
        </p:txBody>
      </p:sp>
      <p:sp>
        <p:nvSpPr>
          <p:cNvPr id="9" name="Rounded Rectangle 7">
            <a:extLst>
              <a:ext uri="{FF2B5EF4-FFF2-40B4-BE49-F238E27FC236}">
                <a16:creationId xmlns:a16="http://schemas.microsoft.com/office/drawing/2014/main" id="{AD0C34B0-B820-30F9-F0AA-06EA9245FBDE}"/>
              </a:ext>
            </a:extLst>
          </p:cNvPr>
          <p:cNvSpPr/>
          <p:nvPr/>
        </p:nvSpPr>
        <p:spPr bwMode="auto">
          <a:xfrm>
            <a:off x="0" y="5400000"/>
            <a:ext cx="6795655" cy="576384"/>
          </a:xfrm>
          <a:prstGeom prst="roundRect">
            <a:avLst>
              <a:gd name="adj" fmla="val 0"/>
            </a:avLst>
          </a:prstGeom>
          <a:solidFill>
            <a:srgbClr val="084337"/>
          </a:solidFill>
          <a:ln w="9525" cap="flat" cmpd="sng" algn="ctr">
            <a:noFill/>
            <a:prstDash val="solid"/>
            <a:round/>
            <a:headEnd type="none" w="med" len="med"/>
            <a:tailEnd type="none" w="med" len="med"/>
          </a:ln>
          <a:effectLst/>
        </p:spPr>
        <p:txBody>
          <a:bodyPr vert="horz" wrap="square" lIns="180000" tIns="36000" rIns="36000" bIns="36000" numCol="1" rtlCol="0" anchor="ctr" anchorCtr="0" compatLnSpc="1">
            <a:prstTxWarp prst="textNoShape">
              <a:avLst/>
            </a:prstTxWarp>
          </a:bodyPr>
          <a:lstStyle/>
          <a:p>
            <a:pPr marL="0" marR="0" lvl="0" indent="0" algn="l" defTabSz="914400" rtl="0" eaLnBrk="1" fontAlgn="base" latinLnBrk="0" hangingPunct="1">
              <a:lnSpc>
                <a:spcPct val="100000"/>
              </a:lnSpc>
              <a:spcBef>
                <a:spcPts val="600"/>
              </a:spcBef>
              <a:spcAft>
                <a:spcPct val="0"/>
              </a:spcAft>
              <a:buClr>
                <a:srgbClr val="0099FF"/>
              </a:buClr>
              <a:buSzTx/>
              <a:buFontTx/>
              <a:buNone/>
              <a:tabLst/>
              <a:defRPr/>
            </a:pPr>
            <a:r>
              <a:rPr kumimoji="0" lang="en-GB" altLang="ja-JP" sz="1400" b="0" i="0" u="none" strike="noStrike" kern="0" cap="none" spc="0" normalizeH="0" baseline="0" noProof="0">
                <a:ln>
                  <a:noFill/>
                </a:ln>
                <a:solidFill>
                  <a:schemeClr val="bg1"/>
                </a:solidFill>
                <a:effectLst/>
                <a:uLnTx/>
                <a:uFillTx/>
                <a:latin typeface="+mj-lt"/>
                <a:ea typeface="Fira Sans" panose="020B0503050000020004" pitchFamily="34" charset="0"/>
                <a:cs typeface="Arial" charset="0"/>
              </a:rPr>
              <a:t>PEPHA®-CTIVE CB significantly increases the fibroblast proliferation up to 320%</a:t>
            </a:r>
          </a:p>
        </p:txBody>
      </p:sp>
      <p:grpSp>
        <p:nvGrpSpPr>
          <p:cNvPr id="4" name="Group 3">
            <a:extLst>
              <a:ext uri="{FF2B5EF4-FFF2-40B4-BE49-F238E27FC236}">
                <a16:creationId xmlns:a16="http://schemas.microsoft.com/office/drawing/2014/main" id="{81FDAD2B-519A-A168-FDC2-FDC68CC01FF3}"/>
              </a:ext>
            </a:extLst>
          </p:cNvPr>
          <p:cNvGrpSpPr/>
          <p:nvPr/>
        </p:nvGrpSpPr>
        <p:grpSpPr>
          <a:xfrm>
            <a:off x="9159477" y="244916"/>
            <a:ext cx="1526886" cy="946421"/>
            <a:chOff x="7997942" y="244916"/>
            <a:chExt cx="1526886" cy="946421"/>
          </a:xfrm>
        </p:grpSpPr>
        <p:grpSp>
          <p:nvGrpSpPr>
            <p:cNvPr id="13" name="Group 12">
              <a:extLst>
                <a:ext uri="{FF2B5EF4-FFF2-40B4-BE49-F238E27FC236}">
                  <a16:creationId xmlns:a16="http://schemas.microsoft.com/office/drawing/2014/main" id="{A9DA83F4-7187-B442-23B1-D46008B22E76}"/>
                </a:ext>
              </a:extLst>
            </p:cNvPr>
            <p:cNvGrpSpPr/>
            <p:nvPr/>
          </p:nvGrpSpPr>
          <p:grpSpPr>
            <a:xfrm rot="5400000">
              <a:off x="8288174" y="-45316"/>
              <a:ext cx="946421" cy="1526886"/>
              <a:chOff x="7525004" y="-2081864"/>
              <a:chExt cx="946421" cy="1526886"/>
            </a:xfrm>
          </p:grpSpPr>
          <p:pic>
            <p:nvPicPr>
              <p:cNvPr id="14" name="Picture 3">
                <a:extLst>
                  <a:ext uri="{FF2B5EF4-FFF2-40B4-BE49-F238E27FC236}">
                    <a16:creationId xmlns:a16="http://schemas.microsoft.com/office/drawing/2014/main" id="{47FE123D-83A1-DC52-9E84-51C733F688B7}"/>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bwMode="auto">
              <a:xfrm rot="16200000">
                <a:off x="7074154" y="-1631014"/>
                <a:ext cx="1493837" cy="592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TextBox 15">
                <a:extLst>
                  <a:ext uri="{FF2B5EF4-FFF2-40B4-BE49-F238E27FC236}">
                    <a16:creationId xmlns:a16="http://schemas.microsoft.com/office/drawing/2014/main" id="{A9940F99-6EC0-BB70-76DD-745C39FCE798}"/>
                  </a:ext>
                </a:extLst>
              </p:cNvPr>
              <p:cNvSpPr txBox="1"/>
              <p:nvPr/>
            </p:nvSpPr>
            <p:spPr>
              <a:xfrm rot="16200000">
                <a:off x="7617285" y="-1409117"/>
                <a:ext cx="1369725" cy="338554"/>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effectLst/>
                    <a:uLnTx/>
                    <a:uFillTx/>
                    <a:latin typeface="+mj-lt"/>
                    <a:ea typeface="Fira Sans" panose="020B0503050000020004" pitchFamily="34" charset="0"/>
                    <a:cs typeface="+mn-cs"/>
                  </a:rPr>
                  <a:t>Activation</a:t>
                </a:r>
              </a:p>
            </p:txBody>
          </p:sp>
        </p:grpSp>
        <p:pic>
          <p:nvPicPr>
            <p:cNvPr id="19" name="Graphic 18">
              <a:extLst>
                <a:ext uri="{FF2B5EF4-FFF2-40B4-BE49-F238E27FC236}">
                  <a16:creationId xmlns:a16="http://schemas.microsoft.com/office/drawing/2014/main" id="{E7507D02-E767-9748-3F3B-624EFC69903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179786" y="893446"/>
              <a:ext cx="252000" cy="252000"/>
            </a:xfrm>
            <a:prstGeom prst="rect">
              <a:avLst/>
            </a:prstGeom>
          </p:spPr>
        </p:pic>
      </p:grpSp>
      <p:sp>
        <p:nvSpPr>
          <p:cNvPr id="26" name="Rectangle 25">
            <a:extLst>
              <a:ext uri="{FF2B5EF4-FFF2-40B4-BE49-F238E27FC236}">
                <a16:creationId xmlns:a16="http://schemas.microsoft.com/office/drawing/2014/main" id="{1B7C8E2D-3624-5465-82E4-910303ECCD22}"/>
              </a:ext>
            </a:extLst>
          </p:cNvPr>
          <p:cNvSpPr/>
          <p:nvPr/>
        </p:nvSpPr>
        <p:spPr>
          <a:xfrm>
            <a:off x="301625" y="1723624"/>
            <a:ext cx="4072071" cy="1679049"/>
          </a:xfrm>
          <a:prstGeom prst="rect">
            <a:avLst/>
          </a:prstGeom>
        </p:spPr>
        <p:txBody>
          <a:bodyPr wrap="square" lIns="0" tIns="0" rIns="0" bIns="0">
            <a:spAutoFit/>
          </a:bodyPr>
          <a:lstStyle/>
          <a:p>
            <a:pPr marL="363600" marR="0" lvl="0" indent="-363600" algn="l" defTabSz="914400" rtl="0" eaLnBrk="1" fontAlgn="auto" latinLnBrk="0" hangingPunct="1">
              <a:lnSpc>
                <a:spcPct val="90000"/>
              </a:lnSpc>
              <a:spcBef>
                <a:spcPts val="500"/>
              </a:spcBef>
              <a:spcAft>
                <a:spcPts val="400"/>
              </a:spcAft>
              <a:buClr>
                <a:srgbClr val="084337"/>
              </a:buClr>
              <a:buSzPct val="90000"/>
              <a:buFont typeface="Wingdings" panose="05000000000000000000" pitchFamily="2" charset="2"/>
              <a:buChar char="l"/>
              <a:tabLst/>
              <a:defRPr/>
            </a:pPr>
            <a:r>
              <a:rPr lang="en-GB" sz="1600" i="1">
                <a:ea typeface="Fira Sans" panose="020B0503050000020004" pitchFamily="34" charset="0"/>
              </a:rPr>
              <a:t>i</a:t>
            </a:r>
            <a:r>
              <a:rPr kumimoji="0" lang="en-GB" sz="1600" b="0" i="1" u="none" strike="noStrike" kern="1200" cap="none" spc="0" normalizeH="0" baseline="0" noProof="0">
                <a:ln>
                  <a:noFill/>
                </a:ln>
                <a:effectLst/>
                <a:uLnTx/>
                <a:uFillTx/>
                <a:ea typeface="Fira Sans" panose="020B0503050000020004" pitchFamily="34" charset="0"/>
              </a:rPr>
              <a:t>n vitro </a:t>
            </a:r>
            <a:r>
              <a:rPr kumimoji="0" lang="en-GB" sz="1600" b="0" u="none" strike="noStrike" kern="1200" cap="none" spc="0" normalizeH="0" baseline="0" noProof="0">
                <a:ln>
                  <a:noFill/>
                </a:ln>
                <a:effectLst/>
                <a:uLnTx/>
                <a:uFillTx/>
                <a:ea typeface="Fira Sans" panose="020B0503050000020004" pitchFamily="34" charset="0"/>
              </a:rPr>
              <a:t>assay with </a:t>
            </a:r>
            <a:r>
              <a:rPr kumimoji="0" lang="en-GB" sz="1600" b="1" u="none" strike="noStrike" kern="1200" cap="none" spc="0" normalizeH="0" baseline="0" noProof="0">
                <a:ln>
                  <a:noFill/>
                </a:ln>
                <a:effectLst/>
                <a:uLnTx/>
                <a:uFillTx/>
                <a:ea typeface="Fira Sans" panose="020B0503050000020004" pitchFamily="34" charset="0"/>
              </a:rPr>
              <a:t>normal human fibroblasts from skin</a:t>
            </a:r>
          </a:p>
          <a:p>
            <a:pPr marL="363600" marR="0" lvl="0" indent="-363600" algn="l" defTabSz="914400" rtl="0" eaLnBrk="1" fontAlgn="auto" latinLnBrk="0" hangingPunct="1">
              <a:lnSpc>
                <a:spcPct val="90000"/>
              </a:lnSpc>
              <a:spcBef>
                <a:spcPts val="500"/>
              </a:spcBef>
              <a:spcAft>
                <a:spcPts val="400"/>
              </a:spcAft>
              <a:buClr>
                <a:srgbClr val="084337"/>
              </a:buClr>
              <a:buSzPct val="90000"/>
              <a:buFont typeface="Wingdings" panose="05000000000000000000" pitchFamily="2" charset="2"/>
              <a:buChar char="l"/>
              <a:tabLst/>
              <a:defRPr/>
            </a:pPr>
            <a:r>
              <a:rPr kumimoji="0" lang="en-GB" sz="1600" b="0" u="none" strike="noStrike" kern="1200" cap="none" spc="0" normalizeH="0" baseline="0" noProof="0">
                <a:ln>
                  <a:noFill/>
                </a:ln>
                <a:effectLst/>
                <a:uLnTx/>
                <a:uFillTx/>
                <a:ea typeface="Fira Sans" panose="020B0503050000020004" pitchFamily="34" charset="0"/>
              </a:rPr>
              <a:t>Cells treated with PEPHA®-CTIVE CB vs. untreated cells (control)</a:t>
            </a:r>
          </a:p>
          <a:p>
            <a:pPr marL="363600" marR="0" lvl="0" indent="-363600" algn="l" defTabSz="914400" rtl="0" eaLnBrk="1" fontAlgn="auto" latinLnBrk="0" hangingPunct="1">
              <a:lnSpc>
                <a:spcPct val="90000"/>
              </a:lnSpc>
              <a:spcBef>
                <a:spcPts val="500"/>
              </a:spcBef>
              <a:spcAft>
                <a:spcPts val="400"/>
              </a:spcAft>
              <a:buClr>
                <a:srgbClr val="084337"/>
              </a:buClr>
              <a:buSzPct val="90000"/>
              <a:buFont typeface="Wingdings" panose="05000000000000000000" pitchFamily="2" charset="2"/>
              <a:buChar char="l"/>
              <a:tabLst/>
              <a:defRPr/>
            </a:pPr>
            <a:r>
              <a:rPr kumimoji="0" lang="en-GB" sz="1600" b="0" u="none" strike="noStrike" kern="1200" cap="none" spc="0" normalizeH="0" baseline="0" noProof="0">
                <a:ln>
                  <a:noFill/>
                </a:ln>
                <a:effectLst/>
                <a:uLnTx/>
                <a:uFillTx/>
                <a:ea typeface="Fira Sans" panose="020B0503050000020004" pitchFamily="34" charset="0"/>
              </a:rPr>
              <a:t>24 hours incubation</a:t>
            </a:r>
          </a:p>
          <a:p>
            <a:pPr marL="363600" marR="0" lvl="0" indent="-363600" algn="l" defTabSz="914400" rtl="0" eaLnBrk="1" fontAlgn="auto" latinLnBrk="0" hangingPunct="1">
              <a:lnSpc>
                <a:spcPct val="90000"/>
              </a:lnSpc>
              <a:spcBef>
                <a:spcPts val="500"/>
              </a:spcBef>
              <a:spcAft>
                <a:spcPts val="400"/>
              </a:spcAft>
              <a:buClr>
                <a:srgbClr val="084337"/>
              </a:buClr>
              <a:buSzPct val="90000"/>
              <a:buFont typeface="Wingdings" panose="05000000000000000000" pitchFamily="2" charset="2"/>
              <a:buChar char="l"/>
              <a:tabLst/>
              <a:defRPr/>
            </a:pPr>
            <a:r>
              <a:rPr kumimoji="0" lang="en-GB" sz="1600" b="0" u="none" strike="noStrike" kern="1200" cap="none" spc="0" normalizeH="0" baseline="0" noProof="0">
                <a:ln>
                  <a:noFill/>
                </a:ln>
                <a:effectLst/>
                <a:uLnTx/>
                <a:uFillTx/>
                <a:ea typeface="Fira Sans" panose="020B0503050000020004" pitchFamily="34" charset="0"/>
              </a:rPr>
              <a:t>Fibroblasts quantification by ELISA</a:t>
            </a:r>
          </a:p>
        </p:txBody>
      </p:sp>
      <p:pic>
        <p:nvPicPr>
          <p:cNvPr id="6" name="Picture 5">
            <a:extLst>
              <a:ext uri="{FF2B5EF4-FFF2-40B4-BE49-F238E27FC236}">
                <a16:creationId xmlns:a16="http://schemas.microsoft.com/office/drawing/2014/main" id="{3A5FB1F6-1DCB-76BB-505E-0738831A66FE}"/>
              </a:ext>
            </a:extLst>
          </p:cNvPr>
          <p:cNvPicPr>
            <a:picLocks noChangeAspect="1"/>
          </p:cNvPicPr>
          <p:nvPr/>
        </p:nvPicPr>
        <p:blipFill>
          <a:blip r:embed="rId7"/>
          <a:srcRect/>
          <a:stretch/>
        </p:blipFill>
        <p:spPr>
          <a:xfrm>
            <a:off x="10965956" y="302400"/>
            <a:ext cx="962684" cy="419894"/>
          </a:xfrm>
          <a:prstGeom prst="rect">
            <a:avLst/>
          </a:prstGeom>
        </p:spPr>
      </p:pic>
      <p:pic>
        <p:nvPicPr>
          <p:cNvPr id="22" name="Picture 21" descr="A graph of a bar graph&#10;&#10;AI-generated content may be incorrect.">
            <a:extLst>
              <a:ext uri="{FF2B5EF4-FFF2-40B4-BE49-F238E27FC236}">
                <a16:creationId xmlns:a16="http://schemas.microsoft.com/office/drawing/2014/main" id="{A0ECEAF3-7D3E-77B6-8323-0324871487D2}"/>
              </a:ext>
            </a:extLst>
          </p:cNvPr>
          <p:cNvPicPr>
            <a:picLocks noChangeAspect="1"/>
          </p:cNvPicPr>
          <p:nvPr/>
        </p:nvPicPr>
        <p:blipFill>
          <a:blip r:embed="rId8">
            <a:extLst>
              <a:ext uri="{28A0092B-C50C-407E-A947-70E740481C1C}">
                <a14:useLocalDpi xmlns:a14="http://schemas.microsoft.com/office/drawing/2010/main" val="0"/>
              </a:ext>
            </a:extLst>
          </a:blip>
          <a:srcRect l="14399" t="18525" r="9765" b="17886"/>
          <a:stretch/>
        </p:blipFill>
        <p:spPr>
          <a:xfrm>
            <a:off x="4291282" y="1438509"/>
            <a:ext cx="7940417" cy="3745230"/>
          </a:xfrm>
          <a:prstGeom prst="rect">
            <a:avLst/>
          </a:prstGeom>
        </p:spPr>
      </p:pic>
    </p:spTree>
    <p:extLst>
      <p:ext uri="{BB962C8B-B14F-4D97-AF65-F5344CB8AC3E}">
        <p14:creationId xmlns:p14="http://schemas.microsoft.com/office/powerpoint/2010/main" val="27491688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969DC0-4BFD-1ABC-CBC7-D85E2E5C7341}"/>
              </a:ext>
            </a:extLst>
          </p:cNvPr>
          <p:cNvSpPr>
            <a:spLocks noGrp="1"/>
          </p:cNvSpPr>
          <p:nvPr>
            <p:ph type="title"/>
          </p:nvPr>
        </p:nvSpPr>
        <p:spPr/>
        <p:txBody>
          <a:bodyPr/>
          <a:lstStyle/>
          <a:p>
            <a:r>
              <a:rPr lang="en-US"/>
              <a:t>Skin renewal</a:t>
            </a:r>
          </a:p>
        </p:txBody>
      </p:sp>
      <p:sp>
        <p:nvSpPr>
          <p:cNvPr id="3" name="Slide Number Placeholder 4">
            <a:extLst>
              <a:ext uri="{FF2B5EF4-FFF2-40B4-BE49-F238E27FC236}">
                <a16:creationId xmlns:a16="http://schemas.microsoft.com/office/drawing/2014/main" id="{66947F82-B86B-52E9-3B41-EB60341F83F7}"/>
              </a:ext>
            </a:extLst>
          </p:cNvPr>
          <p:cNvSpPr>
            <a:spLocks noGrp="1"/>
          </p:cNvSpPr>
          <p:nvPr>
            <p:ph type="sldNum" sz="quarter" idx="10"/>
          </p:nvPr>
        </p:nvSpPr>
        <p:spPr/>
        <p:txBody>
          <a:bodyPr/>
          <a:lstStyle/>
          <a:p>
            <a:pPr lvl="0"/>
            <a:fld id="{E118D48E-C7CB-6244-969D-7BAEA9B6226C}" type="slidenum">
              <a:rPr lang="en-US" noProof="0" smtClean="0"/>
              <a:pPr lvl="0"/>
              <a:t>18</a:t>
            </a:fld>
            <a:endParaRPr lang="en-US" noProof="0"/>
          </a:p>
        </p:txBody>
      </p:sp>
      <p:sp>
        <p:nvSpPr>
          <p:cNvPr id="4" name="Text Placeholder 3">
            <a:extLst>
              <a:ext uri="{FF2B5EF4-FFF2-40B4-BE49-F238E27FC236}">
                <a16:creationId xmlns:a16="http://schemas.microsoft.com/office/drawing/2014/main" id="{71724DA9-0B85-EEF7-12B6-73546A3115E5}"/>
              </a:ext>
            </a:extLst>
          </p:cNvPr>
          <p:cNvSpPr>
            <a:spLocks noGrp="1"/>
          </p:cNvSpPr>
          <p:nvPr>
            <p:ph type="body" idx="11"/>
          </p:nvPr>
        </p:nvSpPr>
        <p:spPr/>
        <p:txBody>
          <a:bodyPr/>
          <a:lstStyle/>
          <a:p>
            <a:r>
              <a:rPr lang="en-US" b="0">
                <a:solidFill>
                  <a:srgbClr val="084337"/>
                </a:solidFill>
              </a:rPr>
              <a:t>Study design</a:t>
            </a:r>
          </a:p>
        </p:txBody>
      </p:sp>
      <p:sp>
        <p:nvSpPr>
          <p:cNvPr id="9" name="Content Placeholder 2">
            <a:extLst>
              <a:ext uri="{FF2B5EF4-FFF2-40B4-BE49-F238E27FC236}">
                <a16:creationId xmlns:a16="http://schemas.microsoft.com/office/drawing/2014/main" id="{45AAD4CD-FDC5-02EE-A462-5E14CF845C2B}"/>
              </a:ext>
            </a:extLst>
          </p:cNvPr>
          <p:cNvSpPr txBox="1">
            <a:spLocks/>
          </p:cNvSpPr>
          <p:nvPr/>
        </p:nvSpPr>
        <p:spPr bwMode="auto">
          <a:xfrm>
            <a:off x="302400" y="1342800"/>
            <a:ext cx="11258863" cy="23801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marL="342900" indent="-342900" algn="l" rtl="0" eaLnBrk="0" fontAlgn="base" hangingPunct="0">
              <a:spcBef>
                <a:spcPct val="0"/>
              </a:spcBef>
              <a:spcAft>
                <a:spcPct val="0"/>
              </a:spcAft>
              <a:buChar char="•"/>
              <a:defRPr>
                <a:solidFill>
                  <a:schemeClr val="tx1"/>
                </a:solidFill>
                <a:latin typeface="+mn-lt"/>
                <a:ea typeface="+mn-ea"/>
                <a:cs typeface="+mn-cs"/>
              </a:defRPr>
            </a:lvl1pPr>
            <a:lvl2pPr marL="742950" indent="-285750" algn="l" rtl="0" eaLnBrk="0" fontAlgn="base" hangingPunct="0">
              <a:spcBef>
                <a:spcPct val="0"/>
              </a:spcBef>
              <a:spcAft>
                <a:spcPct val="0"/>
              </a:spcAft>
              <a:buChar char="–"/>
              <a:defRPr>
                <a:solidFill>
                  <a:schemeClr val="tx1"/>
                </a:solidFill>
                <a:latin typeface="+mn-lt"/>
                <a:cs typeface="+mn-cs"/>
              </a:defRPr>
            </a:lvl2pPr>
            <a:lvl3pPr marL="1143000" indent="-228600" algn="l" rtl="0" eaLnBrk="0" fontAlgn="base" hangingPunct="0">
              <a:spcBef>
                <a:spcPct val="0"/>
              </a:spcBef>
              <a:spcAft>
                <a:spcPct val="0"/>
              </a:spcAft>
              <a:buChar char="•"/>
              <a:defRPr>
                <a:solidFill>
                  <a:schemeClr val="tx1"/>
                </a:solidFill>
                <a:latin typeface="+mn-lt"/>
                <a:cs typeface="+mn-cs"/>
              </a:defRPr>
            </a:lvl3pPr>
            <a:lvl4pPr marL="1600200" indent="-228600" algn="l" rtl="0" eaLnBrk="0" fontAlgn="base" hangingPunct="0">
              <a:spcBef>
                <a:spcPct val="0"/>
              </a:spcBef>
              <a:spcAft>
                <a:spcPct val="0"/>
              </a:spcAft>
              <a:buChar char="–"/>
              <a:defRPr>
                <a:solidFill>
                  <a:schemeClr val="tx1"/>
                </a:solidFill>
                <a:latin typeface="+mn-lt"/>
                <a:cs typeface="+mn-cs"/>
              </a:defRPr>
            </a:lvl4pPr>
            <a:lvl5pPr marL="2057400" indent="-228600" algn="l" rtl="0" eaLnBrk="0" fontAlgn="base" hangingPunct="0">
              <a:spcBef>
                <a:spcPct val="0"/>
              </a:spcBef>
              <a:spcAft>
                <a:spcPct val="0"/>
              </a:spcAft>
              <a:buChar char="»"/>
              <a:defRPr>
                <a:solidFill>
                  <a:schemeClr val="tx1"/>
                </a:solidFill>
                <a:latin typeface="+mn-lt"/>
                <a:cs typeface="+mn-cs"/>
              </a:defRPr>
            </a:lvl5pPr>
            <a:lvl6pPr marL="2514600" indent="-228600" algn="l" rtl="0" fontAlgn="base">
              <a:spcBef>
                <a:spcPct val="0"/>
              </a:spcBef>
              <a:spcAft>
                <a:spcPct val="0"/>
              </a:spcAft>
              <a:buChar char="»"/>
              <a:defRPr>
                <a:solidFill>
                  <a:schemeClr val="tx1"/>
                </a:solidFill>
                <a:latin typeface="+mn-lt"/>
                <a:cs typeface="+mn-cs"/>
              </a:defRPr>
            </a:lvl6pPr>
            <a:lvl7pPr marL="2971800" indent="-228600" algn="l" rtl="0" fontAlgn="base">
              <a:spcBef>
                <a:spcPct val="0"/>
              </a:spcBef>
              <a:spcAft>
                <a:spcPct val="0"/>
              </a:spcAft>
              <a:buChar char="»"/>
              <a:defRPr>
                <a:solidFill>
                  <a:schemeClr val="tx1"/>
                </a:solidFill>
                <a:latin typeface="+mn-lt"/>
                <a:cs typeface="+mn-cs"/>
              </a:defRPr>
            </a:lvl7pPr>
            <a:lvl8pPr marL="3429000" indent="-228600" algn="l" rtl="0" fontAlgn="base">
              <a:spcBef>
                <a:spcPct val="0"/>
              </a:spcBef>
              <a:spcAft>
                <a:spcPct val="0"/>
              </a:spcAft>
              <a:buChar char="»"/>
              <a:defRPr>
                <a:solidFill>
                  <a:schemeClr val="tx1"/>
                </a:solidFill>
                <a:latin typeface="+mn-lt"/>
                <a:cs typeface="+mn-cs"/>
              </a:defRPr>
            </a:lvl8pPr>
            <a:lvl9pPr marL="3886200" indent="-228600" algn="l" rtl="0" fontAlgn="base">
              <a:spcBef>
                <a:spcPct val="0"/>
              </a:spcBef>
              <a:spcAft>
                <a:spcPct val="0"/>
              </a:spcAft>
              <a:buChar char="»"/>
              <a:defRPr>
                <a:solidFill>
                  <a:schemeClr val="tx1"/>
                </a:solidFill>
                <a:latin typeface="+mn-lt"/>
                <a:cs typeface="+mn-cs"/>
              </a:defRPr>
            </a:lvl9pPr>
          </a:lstStyle>
          <a:p>
            <a:pPr marL="363600" indent="-363600">
              <a:lnSpc>
                <a:spcPct val="90000"/>
              </a:lnSpc>
              <a:spcBef>
                <a:spcPts val="500"/>
              </a:spcBef>
              <a:spcAft>
                <a:spcPts val="400"/>
              </a:spcAft>
              <a:buClr>
                <a:srgbClr val="084337"/>
              </a:buClr>
              <a:buSzPct val="90000"/>
              <a:buFont typeface="Wingdings" panose="05000000000000000000" pitchFamily="2" charset="2"/>
              <a:buChar char="l"/>
              <a:defRPr/>
            </a:pPr>
            <a:r>
              <a:rPr kumimoji="0" lang="en-US" sz="1600" b="0" i="0" u="none" strike="noStrike" kern="0" cap="none" spc="0" normalizeH="0" baseline="0" noProof="0">
                <a:ln>
                  <a:noFill/>
                </a:ln>
                <a:effectLst/>
                <a:uLnTx/>
                <a:uFillTx/>
                <a:ea typeface="Fira Sans" panose="020B0503050000020004" pitchFamily="34" charset="0"/>
                <a:cs typeface="Arial"/>
              </a:rPr>
              <a:t>20 female volunteers, 22 – 65 years old</a:t>
            </a:r>
          </a:p>
          <a:p>
            <a:pPr marL="363600" indent="-363600">
              <a:lnSpc>
                <a:spcPct val="90000"/>
              </a:lnSpc>
              <a:spcBef>
                <a:spcPts val="500"/>
              </a:spcBef>
              <a:spcAft>
                <a:spcPts val="400"/>
              </a:spcAft>
              <a:buClr>
                <a:srgbClr val="084337"/>
              </a:buClr>
              <a:buSzPct val="90000"/>
              <a:buFont typeface="Wingdings" panose="05000000000000000000" pitchFamily="2" charset="2"/>
              <a:buChar char="l"/>
              <a:defRPr/>
            </a:pPr>
            <a:r>
              <a:rPr kumimoji="0" lang="en-US" sz="1600" b="0" i="0" u="none" strike="noStrike" kern="0" cap="none" spc="0" normalizeH="0" baseline="0" noProof="0">
                <a:ln>
                  <a:noFill/>
                </a:ln>
                <a:effectLst/>
                <a:uLnTx/>
                <a:uFillTx/>
                <a:ea typeface="Fira Sans" panose="020B0503050000020004" pitchFamily="34" charset="0"/>
                <a:cs typeface="Arial"/>
              </a:rPr>
              <a:t>Placebo controlled study; 3% PEPHA</a:t>
            </a:r>
            <a:r>
              <a:rPr kumimoji="0" lang="en-US" sz="1600" b="0" i="0" u="none" strike="noStrike" kern="0" cap="none" spc="0" normalizeH="0" baseline="30000" noProof="0">
                <a:ln>
                  <a:noFill/>
                </a:ln>
                <a:effectLst/>
                <a:uLnTx/>
                <a:uFillTx/>
                <a:ea typeface="Fira Sans" panose="020B0503050000020004" pitchFamily="34" charset="0"/>
                <a:cs typeface="Arial"/>
              </a:rPr>
              <a:t>®</a:t>
            </a:r>
            <a:r>
              <a:rPr kumimoji="0" lang="en-US" sz="1600" b="0" i="0" u="none" strike="noStrike" kern="0" cap="none" spc="0" normalizeH="0" baseline="0" noProof="0">
                <a:ln>
                  <a:noFill/>
                </a:ln>
                <a:effectLst/>
                <a:uLnTx/>
                <a:uFillTx/>
                <a:ea typeface="Fira Sans" panose="020B0503050000020004" pitchFamily="34" charset="0"/>
                <a:cs typeface="Arial"/>
              </a:rPr>
              <a:t>-CTIVE CB in a cosmetic formulation</a:t>
            </a:r>
          </a:p>
          <a:p>
            <a:pPr marL="363600" indent="-363600">
              <a:lnSpc>
                <a:spcPct val="90000"/>
              </a:lnSpc>
              <a:spcBef>
                <a:spcPts val="500"/>
              </a:spcBef>
              <a:spcAft>
                <a:spcPts val="400"/>
              </a:spcAft>
              <a:buClr>
                <a:srgbClr val="084337"/>
              </a:buClr>
              <a:buSzPct val="90000"/>
              <a:buFont typeface="Wingdings" panose="05000000000000000000" pitchFamily="2" charset="2"/>
              <a:buChar char="l"/>
              <a:tabLst>
                <a:tab pos="1685925" algn="l"/>
                <a:tab pos="1909763" algn="l"/>
              </a:tabLst>
              <a:defRPr/>
            </a:pPr>
            <a:r>
              <a:rPr kumimoji="0" lang="en-US" sz="1600" i="0" u="none" strike="noStrike" kern="0" cap="none" spc="0" normalizeH="0" baseline="0" noProof="0">
                <a:ln>
                  <a:noFill/>
                </a:ln>
                <a:effectLst/>
                <a:uLnTx/>
                <a:uFillTx/>
                <a:ea typeface="Fira Sans" panose="020B0503050000020004" pitchFamily="34" charset="0"/>
                <a:cs typeface="Arial"/>
              </a:rPr>
              <a:t>Application:</a:t>
            </a:r>
            <a:r>
              <a:rPr kumimoji="0" lang="en-US" sz="1600" b="0" i="0" u="none" strike="noStrike" kern="0" cap="none" spc="0" normalizeH="0" baseline="0" noProof="0">
                <a:ln>
                  <a:noFill/>
                </a:ln>
                <a:effectLst/>
                <a:uLnTx/>
                <a:uFillTx/>
                <a:ea typeface="Fira Sans" panose="020B0503050000020004" pitchFamily="34" charset="0"/>
                <a:cs typeface="Arial"/>
              </a:rPr>
              <a:t>	 	</a:t>
            </a:r>
            <a:r>
              <a:rPr kumimoji="0" lang="en-US" sz="1600" b="0" i="0" u="none" strike="noStrike" kern="0" cap="none" spc="0" normalizeH="0" baseline="0" noProof="0">
                <a:ln>
                  <a:noFill/>
                </a:ln>
                <a:effectLst/>
                <a:uLnTx/>
                <a:uFillTx/>
                <a:ea typeface="Fira Sans" panose="020B0503050000020004" pitchFamily="34" charset="0"/>
                <a:cs typeface="Arial"/>
                <a:sym typeface="Wingdings"/>
              </a:rPr>
              <a:t>1.</a:t>
            </a:r>
            <a:r>
              <a:rPr kumimoji="0" lang="en-US" sz="1600" b="0" i="0" u="none" strike="noStrike" kern="0" cap="none" spc="0" normalizeH="0" baseline="0" noProof="0">
                <a:ln>
                  <a:noFill/>
                </a:ln>
                <a:effectLst/>
                <a:uLnTx/>
                <a:uFillTx/>
                <a:ea typeface="Fira Sans" panose="020B0503050000020004" pitchFamily="34" charset="0"/>
                <a:cs typeface="Arial"/>
              </a:rPr>
              <a:t>  </a:t>
            </a:r>
            <a:r>
              <a:rPr kumimoji="0" lang="en-US" sz="1600" b="1" i="0" u="none" strike="noStrike" kern="0" cap="none" spc="0" normalizeH="0" baseline="0" noProof="0">
                <a:ln>
                  <a:noFill/>
                </a:ln>
                <a:solidFill>
                  <a:srgbClr val="084337"/>
                </a:solidFill>
                <a:effectLst/>
                <a:uLnTx/>
                <a:uFillTx/>
                <a:ea typeface="Fira Sans" panose="020B0503050000020004" pitchFamily="34" charset="0"/>
                <a:cs typeface="Arial"/>
              </a:rPr>
              <a:t>Day 0 – Day 28</a:t>
            </a:r>
            <a:r>
              <a:rPr kumimoji="0" lang="en-US" sz="1600" b="0" i="0" u="none" strike="noStrike" kern="0" cap="none" spc="0" normalizeH="0" baseline="0" noProof="0">
                <a:ln>
                  <a:noFill/>
                </a:ln>
                <a:solidFill>
                  <a:srgbClr val="084337"/>
                </a:solidFill>
                <a:effectLst/>
                <a:uLnTx/>
                <a:uFillTx/>
                <a:ea typeface="Fira Sans" panose="020B0503050000020004" pitchFamily="34" charset="0"/>
                <a:cs typeface="Arial"/>
              </a:rPr>
              <a:t>: </a:t>
            </a:r>
            <a:r>
              <a:rPr kumimoji="0" lang="en-US" sz="1600" b="0" i="0" u="none" strike="noStrike" kern="0" cap="none" spc="0" normalizeH="0" baseline="0" noProof="0">
                <a:ln>
                  <a:noFill/>
                </a:ln>
                <a:effectLst/>
                <a:uLnTx/>
                <a:uFillTx/>
                <a:ea typeface="Fira Sans" panose="020B0503050000020004" pitchFamily="34" charset="0"/>
                <a:cs typeface="Arial"/>
              </a:rPr>
              <a:t>across 4 weeks, randomized daily application of the PEPHA</a:t>
            </a:r>
            <a:r>
              <a:rPr kumimoji="0" lang="en-US" sz="1600" b="0" i="0" u="none" strike="noStrike" kern="0" cap="none" spc="0" normalizeH="0" baseline="30000" noProof="0">
                <a:ln>
                  <a:noFill/>
                </a:ln>
                <a:effectLst/>
                <a:uLnTx/>
                <a:uFillTx/>
                <a:ea typeface="Fira Sans" panose="020B0503050000020004" pitchFamily="34" charset="0"/>
                <a:cs typeface="Arial"/>
              </a:rPr>
              <a:t>®</a:t>
            </a:r>
            <a:r>
              <a:rPr kumimoji="0" lang="en-US" sz="1600" b="0" i="0" u="none" strike="noStrike" kern="0" cap="none" spc="0" normalizeH="0" baseline="0" noProof="0">
                <a:ln>
                  <a:noFill/>
                </a:ln>
                <a:effectLst/>
                <a:uLnTx/>
                <a:uFillTx/>
                <a:ea typeface="Fira Sans" panose="020B0503050000020004" pitchFamily="34" charset="0"/>
                <a:cs typeface="Arial"/>
              </a:rPr>
              <a:t>-CTIVE CB</a:t>
            </a:r>
            <a:br>
              <a:rPr kumimoji="0" lang="en-US" sz="1600" b="0" i="0" u="none" strike="noStrike" kern="0" cap="none" spc="0" normalizeH="0" baseline="0" noProof="0">
                <a:ln>
                  <a:noFill/>
                </a:ln>
                <a:effectLst/>
                <a:uLnTx/>
                <a:uFillTx/>
                <a:ea typeface="Fira Sans" panose="020B0503050000020004" pitchFamily="34" charset="0"/>
                <a:cs typeface="Arial"/>
              </a:rPr>
            </a:br>
            <a:r>
              <a:rPr kumimoji="0" lang="en-US" sz="1600" b="0" i="0" u="none" strike="noStrike" kern="0" cap="none" spc="0" normalizeH="0" baseline="0" noProof="0">
                <a:ln>
                  <a:noFill/>
                </a:ln>
                <a:effectLst/>
                <a:uLnTx/>
                <a:uFillTx/>
                <a:ea typeface="Fira Sans" panose="020B0503050000020004" pitchFamily="34" charset="0"/>
                <a:cs typeface="Arial"/>
              </a:rPr>
              <a:t>		formulation on one forearm, and of the placebo on the second forearm;</a:t>
            </a:r>
          </a:p>
          <a:p>
            <a:pPr marL="363600" marR="0" lvl="0" indent="-363600" algn="l" defTabSz="914400" rtl="0" eaLnBrk="0" fontAlgn="base" latinLnBrk="0" hangingPunct="0">
              <a:lnSpc>
                <a:spcPct val="90000"/>
              </a:lnSpc>
              <a:spcBef>
                <a:spcPts val="500"/>
              </a:spcBef>
              <a:spcAft>
                <a:spcPts val="400"/>
              </a:spcAft>
              <a:buClr>
                <a:schemeClr val="bg1"/>
              </a:buClr>
              <a:buSzPct val="90000"/>
              <a:buFont typeface="Wingdings" panose="05000000000000000000" pitchFamily="2" charset="2"/>
              <a:buChar char="l"/>
              <a:tabLst>
                <a:tab pos="1685925" algn="l"/>
                <a:tab pos="1909763" algn="l"/>
              </a:tabLst>
              <a:defRPr/>
            </a:pPr>
            <a:r>
              <a:rPr kumimoji="0" lang="en-US" sz="1600" b="0" i="0" u="none" strike="noStrike" kern="0" cap="none" spc="0" normalizeH="0" baseline="0" noProof="0">
                <a:ln>
                  <a:noFill/>
                </a:ln>
                <a:effectLst/>
                <a:uLnTx/>
                <a:uFillTx/>
                <a:ea typeface="Fira Sans" panose="020B0503050000020004" pitchFamily="34" charset="0"/>
                <a:cs typeface="Arial"/>
              </a:rPr>
              <a:t>		2.  </a:t>
            </a:r>
            <a:r>
              <a:rPr kumimoji="0" lang="en-US" sz="1600" b="1" i="0" u="none" strike="noStrike" kern="0" cap="none" spc="0" normalizeH="0" baseline="0" noProof="0">
                <a:ln>
                  <a:noFill/>
                </a:ln>
                <a:solidFill>
                  <a:srgbClr val="084337"/>
                </a:solidFill>
                <a:effectLst/>
                <a:uLnTx/>
                <a:uFillTx/>
                <a:ea typeface="Fira Sans" panose="020B0503050000020004" pitchFamily="34" charset="0"/>
                <a:cs typeface="Arial"/>
              </a:rPr>
              <a:t>Day 14</a:t>
            </a:r>
            <a:r>
              <a:rPr kumimoji="0" lang="en-US" sz="1600" b="0" i="0" u="none" strike="noStrike" kern="0" cap="none" spc="0" normalizeH="0" baseline="0" noProof="0">
                <a:ln>
                  <a:noFill/>
                </a:ln>
                <a:solidFill>
                  <a:srgbClr val="084337"/>
                </a:solidFill>
                <a:effectLst/>
                <a:uLnTx/>
                <a:uFillTx/>
                <a:ea typeface="Fira Sans" panose="020B0503050000020004" pitchFamily="34" charset="0"/>
                <a:cs typeface="Arial"/>
              </a:rPr>
              <a:t>: </a:t>
            </a:r>
            <a:r>
              <a:rPr kumimoji="0" lang="en-US" sz="1600" b="0" i="0" u="none" strike="noStrike" kern="0" cap="none" spc="0" normalizeH="0" baseline="0" noProof="0">
                <a:ln>
                  <a:noFill/>
                </a:ln>
                <a:effectLst/>
                <a:uLnTx/>
                <a:uFillTx/>
                <a:ea typeface="Fira Sans" panose="020B0503050000020004" pitchFamily="34" charset="0"/>
                <a:cs typeface="Arial"/>
              </a:rPr>
              <a:t>after the first 2 weeks, tanning of the skin with a unique application of a DHA </a:t>
            </a:r>
            <a:br>
              <a:rPr kumimoji="0" lang="en-US" sz="1600" b="0" i="0" u="none" strike="noStrike" kern="0" cap="none" spc="0" normalizeH="0" baseline="0" noProof="0">
                <a:ln>
                  <a:noFill/>
                </a:ln>
                <a:effectLst/>
                <a:uLnTx/>
                <a:uFillTx/>
                <a:ea typeface="Fira Sans" panose="020B0503050000020004" pitchFamily="34" charset="0"/>
                <a:cs typeface="Arial"/>
              </a:rPr>
            </a:br>
            <a:r>
              <a:rPr kumimoji="0" lang="en-US" sz="1600" b="0" i="0" u="none" strike="noStrike" kern="0" cap="none" spc="0" normalizeH="0" baseline="0" noProof="0">
                <a:ln>
                  <a:noFill/>
                </a:ln>
                <a:effectLst/>
                <a:uLnTx/>
                <a:uFillTx/>
                <a:ea typeface="Fira Sans" panose="020B0503050000020004" pitchFamily="34" charset="0"/>
                <a:cs typeface="Arial"/>
              </a:rPr>
              <a:t>		formulation (on both forearms);</a:t>
            </a:r>
          </a:p>
          <a:p>
            <a:pPr marL="363600" marR="0" lvl="0" indent="-363600" algn="l" defTabSz="914400" rtl="0" eaLnBrk="0" fontAlgn="base" latinLnBrk="0" hangingPunct="0">
              <a:lnSpc>
                <a:spcPct val="90000"/>
              </a:lnSpc>
              <a:spcBef>
                <a:spcPts val="500"/>
              </a:spcBef>
              <a:spcAft>
                <a:spcPts val="400"/>
              </a:spcAft>
              <a:buClr>
                <a:schemeClr val="bg1"/>
              </a:buClr>
              <a:buSzPct val="90000"/>
              <a:buFont typeface="Wingdings" panose="05000000000000000000" pitchFamily="2" charset="2"/>
              <a:buChar char="l"/>
              <a:tabLst>
                <a:tab pos="1685925" algn="l"/>
                <a:tab pos="1909763" algn="l"/>
              </a:tabLst>
              <a:defRPr/>
            </a:pPr>
            <a:r>
              <a:rPr kumimoji="0" lang="en-US" sz="1600" b="0" i="0" u="none" strike="noStrike" kern="0" cap="none" spc="0" normalizeH="0" baseline="0" noProof="0">
                <a:ln>
                  <a:noFill/>
                </a:ln>
                <a:effectLst/>
                <a:uLnTx/>
                <a:uFillTx/>
                <a:ea typeface="Fira Sans" panose="020B0503050000020004" pitchFamily="34" charset="0"/>
                <a:cs typeface="Arial"/>
              </a:rPr>
              <a:t>		3.  </a:t>
            </a:r>
            <a:r>
              <a:rPr kumimoji="0" lang="en-US" sz="1600" b="1" i="0" u="none" strike="noStrike" kern="0" cap="none" spc="0" normalizeH="0" baseline="0" noProof="0">
                <a:ln>
                  <a:noFill/>
                </a:ln>
                <a:solidFill>
                  <a:srgbClr val="084337"/>
                </a:solidFill>
                <a:effectLst/>
                <a:uLnTx/>
                <a:uFillTx/>
                <a:ea typeface="Fira Sans" panose="020B0503050000020004" pitchFamily="34" charset="0"/>
                <a:cs typeface="Arial"/>
              </a:rPr>
              <a:t>Days 15, 18, 21, 23, 25, 28</a:t>
            </a:r>
            <a:r>
              <a:rPr kumimoji="0" lang="en-US" sz="1600" b="0" i="0" u="none" strike="noStrike" kern="0" cap="none" spc="0" normalizeH="0" baseline="0" noProof="0">
                <a:ln>
                  <a:noFill/>
                </a:ln>
                <a:solidFill>
                  <a:srgbClr val="084337"/>
                </a:solidFill>
                <a:effectLst/>
                <a:uLnTx/>
                <a:uFillTx/>
                <a:ea typeface="Fira Sans" panose="020B0503050000020004" pitchFamily="34" charset="0"/>
                <a:cs typeface="Arial"/>
              </a:rPr>
              <a:t>: </a:t>
            </a:r>
            <a:r>
              <a:rPr kumimoji="0" lang="en-US" sz="1600" b="0" i="0" u="none" strike="noStrike" kern="0" cap="none" spc="0" normalizeH="0" baseline="0" noProof="0">
                <a:ln>
                  <a:noFill/>
                </a:ln>
                <a:effectLst/>
                <a:uLnTx/>
                <a:uFillTx/>
                <a:ea typeface="Fira Sans" panose="020B0503050000020004" pitchFamily="34" charset="0"/>
                <a:cs typeface="Arial"/>
              </a:rPr>
              <a:t>measurement of skin discoloration, correlated to the skin renewal</a:t>
            </a:r>
          </a:p>
          <a:p>
            <a:pPr marL="363600" indent="-363600">
              <a:lnSpc>
                <a:spcPct val="90000"/>
              </a:lnSpc>
              <a:spcBef>
                <a:spcPts val="500"/>
              </a:spcBef>
              <a:spcAft>
                <a:spcPts val="400"/>
              </a:spcAft>
              <a:buClr>
                <a:srgbClr val="084337"/>
              </a:buClr>
              <a:buSzPct val="90000"/>
              <a:buFont typeface="Wingdings" panose="05000000000000000000" pitchFamily="2" charset="2"/>
              <a:buChar char="l"/>
              <a:defRPr/>
            </a:pPr>
            <a:r>
              <a:rPr kumimoji="0" lang="en-US" sz="1600" i="0" u="none" strike="noStrike" kern="0" cap="none" spc="0" normalizeH="0" baseline="0" noProof="0">
                <a:ln>
                  <a:noFill/>
                </a:ln>
                <a:effectLst/>
                <a:uLnTx/>
                <a:uFillTx/>
                <a:ea typeface="Fira Sans" panose="020B0503050000020004" pitchFamily="34" charset="0"/>
                <a:cs typeface="Arial"/>
              </a:rPr>
              <a:t>Parameters:</a:t>
            </a:r>
            <a:r>
              <a:rPr lang="en-US" sz="1600" kern="0">
                <a:ea typeface="Fira Sans" panose="020B0503050000020004" pitchFamily="34" charset="0"/>
                <a:cs typeface="Arial"/>
              </a:rPr>
              <a:t> </a:t>
            </a:r>
            <a:r>
              <a:rPr kumimoji="0" lang="en-US" sz="1600" b="0" i="0" u="none" strike="noStrike" kern="0" cap="none" spc="0" normalizeH="0" baseline="0" noProof="0">
                <a:ln>
                  <a:noFill/>
                </a:ln>
                <a:effectLst/>
                <a:uLnTx/>
                <a:uFillTx/>
                <a:ea typeface="Fira Sans" panose="020B0503050000020004" pitchFamily="34" charset="0"/>
                <a:cs typeface="Arial"/>
              </a:rPr>
              <a:t>Skin coloration (Chromameter)</a:t>
            </a:r>
          </a:p>
        </p:txBody>
      </p:sp>
      <p:pic>
        <p:nvPicPr>
          <p:cNvPr id="6" name="Picture 5">
            <a:extLst>
              <a:ext uri="{FF2B5EF4-FFF2-40B4-BE49-F238E27FC236}">
                <a16:creationId xmlns:a16="http://schemas.microsoft.com/office/drawing/2014/main" id="{91CC3E27-AE30-CC3A-1FBA-7408355391DB}"/>
              </a:ext>
            </a:extLst>
          </p:cNvPr>
          <p:cNvPicPr>
            <a:picLocks noChangeAspect="1"/>
          </p:cNvPicPr>
          <p:nvPr/>
        </p:nvPicPr>
        <p:blipFill>
          <a:blip r:embed="rId3"/>
          <a:srcRect/>
          <a:stretch/>
        </p:blipFill>
        <p:spPr>
          <a:xfrm>
            <a:off x="10965956" y="302400"/>
            <a:ext cx="962684" cy="419894"/>
          </a:xfrm>
          <a:prstGeom prst="rect">
            <a:avLst/>
          </a:prstGeom>
        </p:spPr>
      </p:pic>
      <p:pic>
        <p:nvPicPr>
          <p:cNvPr id="8" name="Picture 7" descr="A screenshot of a video game&#10;&#10;AI-generated content may be incorrect.">
            <a:extLst>
              <a:ext uri="{FF2B5EF4-FFF2-40B4-BE49-F238E27FC236}">
                <a16:creationId xmlns:a16="http://schemas.microsoft.com/office/drawing/2014/main" id="{3BE5F01A-80B2-F941-652D-E34C8B8C0DD8}"/>
              </a:ext>
            </a:extLst>
          </p:cNvPr>
          <p:cNvPicPr>
            <a:picLocks noChangeAspect="1"/>
          </p:cNvPicPr>
          <p:nvPr/>
        </p:nvPicPr>
        <p:blipFill>
          <a:blip r:embed="rId4">
            <a:extLst>
              <a:ext uri="{28A0092B-C50C-407E-A947-70E740481C1C}">
                <a14:useLocalDpi xmlns:a14="http://schemas.microsoft.com/office/drawing/2010/main" val="0"/>
              </a:ext>
            </a:extLst>
          </a:blip>
          <a:srcRect t="30222" b="26189"/>
          <a:stretch/>
        </p:blipFill>
        <p:spPr>
          <a:xfrm>
            <a:off x="613022" y="3762126"/>
            <a:ext cx="10965956" cy="2688680"/>
          </a:xfrm>
          <a:prstGeom prst="rect">
            <a:avLst/>
          </a:prstGeom>
        </p:spPr>
      </p:pic>
    </p:spTree>
    <p:extLst>
      <p:ext uri="{BB962C8B-B14F-4D97-AF65-F5344CB8AC3E}">
        <p14:creationId xmlns:p14="http://schemas.microsoft.com/office/powerpoint/2010/main" val="2953920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DC3A94E7-8F17-1A01-81FC-9672C4D80BE0}"/>
              </a:ext>
            </a:extLst>
          </p:cNvPr>
          <p:cNvSpPr/>
          <p:nvPr/>
        </p:nvSpPr>
        <p:spPr>
          <a:xfrm>
            <a:off x="0" y="1269702"/>
            <a:ext cx="12192000" cy="4130298"/>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D5C8C13-C5B2-31D6-392F-2A8A31DD8D1C}"/>
              </a:ext>
            </a:extLst>
          </p:cNvPr>
          <p:cNvSpPr>
            <a:spLocks noGrp="1"/>
          </p:cNvSpPr>
          <p:nvPr>
            <p:ph type="title"/>
          </p:nvPr>
        </p:nvSpPr>
        <p:spPr/>
        <p:txBody>
          <a:bodyPr/>
          <a:lstStyle/>
          <a:p>
            <a:r>
              <a:rPr lang="en-US"/>
              <a:t>5 days faster skin renewal for luminous looking skin</a:t>
            </a:r>
          </a:p>
        </p:txBody>
      </p:sp>
      <p:sp>
        <p:nvSpPr>
          <p:cNvPr id="4" name="Slide Number Placeholder 4">
            <a:extLst>
              <a:ext uri="{FF2B5EF4-FFF2-40B4-BE49-F238E27FC236}">
                <a16:creationId xmlns:a16="http://schemas.microsoft.com/office/drawing/2014/main" id="{B8A84AE7-887E-B421-5C65-AF8CF0C0071B}"/>
              </a:ext>
            </a:extLst>
          </p:cNvPr>
          <p:cNvSpPr>
            <a:spLocks noGrp="1"/>
          </p:cNvSpPr>
          <p:nvPr>
            <p:ph type="sldNum" sz="quarter" idx="10"/>
          </p:nvPr>
        </p:nvSpPr>
        <p:spPr/>
        <p:txBody>
          <a:bodyPr/>
          <a:lstStyle/>
          <a:p>
            <a:pPr lvl="0"/>
            <a:fld id="{E118D48E-C7CB-6244-969D-7BAEA9B6226C}" type="slidenum">
              <a:rPr lang="en-US" noProof="0" smtClean="0"/>
              <a:pPr lvl="0"/>
              <a:t>19</a:t>
            </a:fld>
            <a:endParaRPr lang="en-US" noProof="0"/>
          </a:p>
        </p:txBody>
      </p:sp>
      <p:sp>
        <p:nvSpPr>
          <p:cNvPr id="3" name="Text Placeholder 2">
            <a:extLst>
              <a:ext uri="{FF2B5EF4-FFF2-40B4-BE49-F238E27FC236}">
                <a16:creationId xmlns:a16="http://schemas.microsoft.com/office/drawing/2014/main" id="{03B7FC2E-D4FE-8680-AD43-83CBBD15B0A9}"/>
              </a:ext>
            </a:extLst>
          </p:cNvPr>
          <p:cNvSpPr>
            <a:spLocks noGrp="1"/>
          </p:cNvSpPr>
          <p:nvPr>
            <p:ph type="body" idx="11"/>
          </p:nvPr>
        </p:nvSpPr>
        <p:spPr/>
        <p:txBody>
          <a:bodyPr/>
          <a:lstStyle/>
          <a:p>
            <a:r>
              <a:rPr lang="en-US" b="0">
                <a:solidFill>
                  <a:srgbClr val="084337"/>
                </a:solidFill>
              </a:rPr>
              <a:t>PEPHA®-CTIVE CB</a:t>
            </a:r>
          </a:p>
        </p:txBody>
      </p:sp>
      <p:sp>
        <p:nvSpPr>
          <p:cNvPr id="8" name="Oval 7">
            <a:extLst>
              <a:ext uri="{FF2B5EF4-FFF2-40B4-BE49-F238E27FC236}">
                <a16:creationId xmlns:a16="http://schemas.microsoft.com/office/drawing/2014/main" id="{0CE9D0E2-B433-882D-6157-C26E366ECC6E}"/>
              </a:ext>
            </a:extLst>
          </p:cNvPr>
          <p:cNvSpPr/>
          <p:nvPr/>
        </p:nvSpPr>
        <p:spPr>
          <a:xfrm>
            <a:off x="9006348" y="109496"/>
            <a:ext cx="1465007" cy="1160206"/>
          </a:xfrm>
          <a:prstGeom prst="ellipse">
            <a:avLst/>
          </a:prstGeom>
          <a:gradFill flip="none" rotWithShape="1">
            <a:gsLst>
              <a:gs pos="0">
                <a:schemeClr val="bg1"/>
              </a:gs>
              <a:gs pos="6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err="1">
              <a:solidFill>
                <a:schemeClr val="tx1"/>
              </a:solidFill>
            </a:endParaRPr>
          </a:p>
        </p:txBody>
      </p:sp>
      <p:sp>
        <p:nvSpPr>
          <p:cNvPr id="17" name="Rounded Rectangle 7">
            <a:extLst>
              <a:ext uri="{FF2B5EF4-FFF2-40B4-BE49-F238E27FC236}">
                <a16:creationId xmlns:a16="http://schemas.microsoft.com/office/drawing/2014/main" id="{CB6733E6-2267-9C0B-A5AA-2710681D3AA1}"/>
              </a:ext>
            </a:extLst>
          </p:cNvPr>
          <p:cNvSpPr/>
          <p:nvPr/>
        </p:nvSpPr>
        <p:spPr bwMode="auto">
          <a:xfrm>
            <a:off x="0" y="5400000"/>
            <a:ext cx="12192000" cy="576384"/>
          </a:xfrm>
          <a:prstGeom prst="roundRect">
            <a:avLst>
              <a:gd name="adj" fmla="val 0"/>
            </a:avLst>
          </a:prstGeom>
          <a:solidFill>
            <a:srgbClr val="084337"/>
          </a:solidFill>
          <a:ln w="9525" cap="flat" cmpd="sng" algn="ctr">
            <a:noFill/>
            <a:prstDash val="solid"/>
            <a:round/>
            <a:headEnd type="none" w="med" len="med"/>
            <a:tailEnd type="none" w="med" len="med"/>
          </a:ln>
          <a:effectLst/>
        </p:spPr>
        <p:txBody>
          <a:bodyPr vert="horz" wrap="square" lIns="180000" tIns="36000" rIns="36000" bIns="36000" numCol="1" rtlCol="0" anchor="ctr" anchorCtr="0" compatLnSpc="1">
            <a:prstTxWarp prst="textNoShape">
              <a:avLst/>
            </a:prstTxWarp>
          </a:bodyPr>
          <a:lstStyle/>
          <a:p>
            <a:pPr marL="1735200" lvl="3" indent="-363600" fontAlgn="base">
              <a:lnSpc>
                <a:spcPct val="90000"/>
              </a:lnSpc>
              <a:spcBef>
                <a:spcPts val="200"/>
              </a:spcBef>
              <a:spcAft>
                <a:spcPts val="200"/>
              </a:spcAft>
              <a:buClr>
                <a:srgbClr val="FFFFFF"/>
              </a:buClr>
              <a:buSzPct val="90000"/>
              <a:buFont typeface="Wingdings" panose="05000000000000000000" pitchFamily="2" charset="2"/>
              <a:buChar char="l"/>
              <a:defRPr/>
            </a:pPr>
            <a:r>
              <a:rPr kumimoji="0" lang="en-GB" altLang="ja-JP" sz="1400" b="0" i="0" u="none" strike="noStrike" kern="0" cap="none" spc="0" normalizeH="0" baseline="0" noProof="0">
                <a:ln>
                  <a:noFill/>
                </a:ln>
                <a:solidFill>
                  <a:schemeClr val="bg1"/>
                </a:solidFill>
                <a:effectLst/>
                <a:uLnTx/>
                <a:uFillTx/>
                <a:latin typeface="+mj-lt"/>
                <a:ea typeface="Fira Sans" panose="020B0503050000020004" pitchFamily="34" charset="0"/>
                <a:cs typeface="Arial" charset="0"/>
              </a:rPr>
              <a:t>PEPHA®-CTIVE CB visibly increased the skin renewal, inducing a faster skin renewal by 4 to 5 days.</a:t>
            </a:r>
          </a:p>
          <a:p>
            <a:pPr marL="1735200" lvl="3" indent="-363600" fontAlgn="base">
              <a:lnSpc>
                <a:spcPct val="90000"/>
              </a:lnSpc>
              <a:spcBef>
                <a:spcPts val="200"/>
              </a:spcBef>
              <a:spcAft>
                <a:spcPts val="200"/>
              </a:spcAft>
              <a:buClr>
                <a:srgbClr val="FFFFFF"/>
              </a:buClr>
              <a:buSzPct val="90000"/>
              <a:buFont typeface="Wingdings" panose="05000000000000000000" pitchFamily="2" charset="2"/>
              <a:buChar char="l"/>
              <a:defRPr/>
            </a:pPr>
            <a:r>
              <a:rPr kumimoji="0" lang="en-GB" altLang="ja-JP" sz="1400" b="0" i="0" u="none" strike="noStrike" kern="0" cap="none" spc="0" normalizeH="0" baseline="0" noProof="0">
                <a:ln>
                  <a:noFill/>
                </a:ln>
                <a:solidFill>
                  <a:schemeClr val="bg1"/>
                </a:solidFill>
                <a:effectLst/>
                <a:uLnTx/>
                <a:uFillTx/>
                <a:latin typeface="+mj-lt"/>
                <a:ea typeface="Fira Sans" panose="020B0503050000020004" pitchFamily="34" charset="0"/>
                <a:cs typeface="Arial" charset="0"/>
              </a:rPr>
              <a:t>Result is a luminous looking appearance.</a:t>
            </a:r>
          </a:p>
        </p:txBody>
      </p:sp>
      <p:pic>
        <p:nvPicPr>
          <p:cNvPr id="6" name="Picture 5">
            <a:extLst>
              <a:ext uri="{FF2B5EF4-FFF2-40B4-BE49-F238E27FC236}">
                <a16:creationId xmlns:a16="http://schemas.microsoft.com/office/drawing/2014/main" id="{DFFE0C43-1C6A-346A-6519-ED8892EB432B}"/>
              </a:ext>
            </a:extLst>
          </p:cNvPr>
          <p:cNvPicPr>
            <a:picLocks noChangeAspect="1"/>
          </p:cNvPicPr>
          <p:nvPr/>
        </p:nvPicPr>
        <p:blipFill>
          <a:blip r:embed="rId3"/>
          <a:srcRect/>
          <a:stretch/>
        </p:blipFill>
        <p:spPr>
          <a:xfrm>
            <a:off x="10965956" y="302400"/>
            <a:ext cx="962684" cy="419894"/>
          </a:xfrm>
          <a:prstGeom prst="rect">
            <a:avLst/>
          </a:prstGeom>
        </p:spPr>
      </p:pic>
      <p:pic>
        <p:nvPicPr>
          <p:cNvPr id="10" name="Picture 9" descr="A graph with arrows pointing to the top&#10;&#10;AI-generated content may be incorrect.">
            <a:extLst>
              <a:ext uri="{FF2B5EF4-FFF2-40B4-BE49-F238E27FC236}">
                <a16:creationId xmlns:a16="http://schemas.microsoft.com/office/drawing/2014/main" id="{05C3F418-F15D-6EBF-23BD-C8AD441EB536}"/>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val="0"/>
              </a:ext>
            </a:extLst>
          </a:blip>
          <a:srcRect t="16262" b="21407"/>
          <a:stretch/>
        </p:blipFill>
        <p:spPr>
          <a:xfrm>
            <a:off x="364991" y="1335804"/>
            <a:ext cx="11115358" cy="3897210"/>
          </a:xfrm>
          <a:prstGeom prst="rect">
            <a:avLst/>
          </a:prstGeom>
        </p:spPr>
      </p:pic>
    </p:spTree>
    <p:extLst>
      <p:ext uri="{BB962C8B-B14F-4D97-AF65-F5344CB8AC3E}">
        <p14:creationId xmlns:p14="http://schemas.microsoft.com/office/powerpoint/2010/main" val="11226150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999D1C-EBC8-43AD-A19B-BF1C0CB7C39E}"/>
              </a:ext>
            </a:extLst>
          </p:cNvPr>
          <p:cNvSpPr>
            <a:spLocks noGrp="1"/>
          </p:cNvSpPr>
          <p:nvPr>
            <p:ph type="title"/>
          </p:nvPr>
        </p:nvSpPr>
        <p:spPr/>
        <p:txBody>
          <a:bodyPr/>
          <a:lstStyle/>
          <a:p>
            <a:r>
              <a:rPr lang="en-US"/>
              <a:t>Skin complexion</a:t>
            </a:r>
          </a:p>
        </p:txBody>
      </p:sp>
      <p:sp>
        <p:nvSpPr>
          <p:cNvPr id="4" name="Slide Number Placeholder 4">
            <a:extLst>
              <a:ext uri="{FF2B5EF4-FFF2-40B4-BE49-F238E27FC236}">
                <a16:creationId xmlns:a16="http://schemas.microsoft.com/office/drawing/2014/main" id="{94324999-9E47-243E-DD46-1CFF23504756}"/>
              </a:ext>
            </a:extLst>
          </p:cNvPr>
          <p:cNvSpPr>
            <a:spLocks noGrp="1"/>
          </p:cNvSpPr>
          <p:nvPr>
            <p:ph type="sldNum" sz="quarter" idx="10"/>
          </p:nvPr>
        </p:nvSpPr>
        <p:spPr/>
        <p:txBody>
          <a:bodyPr/>
          <a:lstStyle/>
          <a:p>
            <a:pPr lvl="0"/>
            <a:fld id="{E118D48E-C7CB-6244-969D-7BAEA9B6226C}" type="slidenum">
              <a:rPr lang="en-US" noProof="0" smtClean="0"/>
              <a:pPr lvl="0"/>
              <a:t>20</a:t>
            </a:fld>
            <a:endParaRPr lang="en-US" noProof="0"/>
          </a:p>
        </p:txBody>
      </p:sp>
      <p:sp>
        <p:nvSpPr>
          <p:cNvPr id="24" name="Text Placeholder 23">
            <a:extLst>
              <a:ext uri="{FF2B5EF4-FFF2-40B4-BE49-F238E27FC236}">
                <a16:creationId xmlns:a16="http://schemas.microsoft.com/office/drawing/2014/main" id="{C9FD7BD7-31DB-47A5-0ACB-DB6EFE7A5A03}"/>
              </a:ext>
            </a:extLst>
          </p:cNvPr>
          <p:cNvSpPr>
            <a:spLocks noGrp="1"/>
          </p:cNvSpPr>
          <p:nvPr>
            <p:ph type="body" sz="quarter" idx="12"/>
          </p:nvPr>
        </p:nvSpPr>
        <p:spPr>
          <a:xfrm>
            <a:off x="302400" y="1342799"/>
            <a:ext cx="6537671" cy="4461671"/>
          </a:xfrm>
        </p:spPr>
        <p:txBody>
          <a:bodyPr/>
          <a:lstStyle/>
          <a:p>
            <a:pPr>
              <a:spcAft>
                <a:spcPts val="600"/>
              </a:spcAft>
            </a:pPr>
            <a:r>
              <a:rPr lang="en-GB" b="1"/>
              <a:t>Volunteers</a:t>
            </a:r>
          </a:p>
          <a:p>
            <a:pPr marL="363600" indent="-363600">
              <a:lnSpc>
                <a:spcPct val="90000"/>
              </a:lnSpc>
              <a:spcBef>
                <a:spcPts val="200"/>
              </a:spcBef>
              <a:spcAft>
                <a:spcPts val="200"/>
              </a:spcAft>
              <a:buClr>
                <a:srgbClr val="084337"/>
              </a:buClr>
              <a:buSzPct val="90000"/>
              <a:buFont typeface="Wingdings" panose="05000000000000000000" pitchFamily="2" charset="2"/>
              <a:buChar char="l"/>
            </a:pPr>
            <a:r>
              <a:rPr lang="en-GB"/>
              <a:t>30 female volunteers, 35 – 60 years old</a:t>
            </a:r>
          </a:p>
          <a:p>
            <a:pPr marL="363600" indent="-363600">
              <a:lnSpc>
                <a:spcPct val="90000"/>
              </a:lnSpc>
              <a:spcBef>
                <a:spcPts val="200"/>
              </a:spcBef>
              <a:spcAft>
                <a:spcPts val="200"/>
              </a:spcAft>
              <a:buClr>
                <a:srgbClr val="084337"/>
              </a:buClr>
              <a:buSzPct val="90000"/>
              <a:buFont typeface="Wingdings" panose="05000000000000000000" pitchFamily="2" charset="2"/>
              <a:buChar char="l"/>
            </a:pPr>
            <a:r>
              <a:rPr lang="en-GB"/>
              <a:t>Presenting a dull skin complexion</a:t>
            </a:r>
          </a:p>
          <a:p>
            <a:pPr marL="363600" indent="-363600">
              <a:lnSpc>
                <a:spcPct val="90000"/>
              </a:lnSpc>
              <a:spcBef>
                <a:spcPts val="200"/>
              </a:spcBef>
              <a:spcAft>
                <a:spcPts val="200"/>
              </a:spcAft>
              <a:buClr>
                <a:srgbClr val="084337"/>
              </a:buClr>
              <a:buSzPct val="90000"/>
              <a:buFont typeface="Wingdings" panose="05000000000000000000" pitchFamily="2" charset="2"/>
              <a:buChar char="l"/>
            </a:pPr>
            <a:r>
              <a:rPr lang="en-GB"/>
              <a:t>Phototype I to III</a:t>
            </a:r>
          </a:p>
          <a:p>
            <a:pPr>
              <a:spcBef>
                <a:spcPts val="600"/>
              </a:spcBef>
              <a:spcAft>
                <a:spcPts val="600"/>
              </a:spcAft>
            </a:pPr>
            <a:r>
              <a:rPr lang="en-GB" b="1"/>
              <a:t>Formulation	</a:t>
            </a:r>
          </a:p>
          <a:p>
            <a:pPr marL="363600" indent="-363600">
              <a:lnSpc>
                <a:spcPct val="90000"/>
              </a:lnSpc>
              <a:spcBef>
                <a:spcPts val="200"/>
              </a:spcBef>
              <a:spcAft>
                <a:spcPts val="200"/>
              </a:spcAft>
              <a:buClr>
                <a:srgbClr val="084337"/>
              </a:buClr>
              <a:buSzPct val="90000"/>
              <a:buFont typeface="Wingdings" panose="05000000000000000000" pitchFamily="2" charset="2"/>
              <a:buChar char="l"/>
            </a:pPr>
            <a:r>
              <a:rPr lang="en-GB"/>
              <a:t>3% PEPHA®-CTIVE CB in a cosmetic formulation</a:t>
            </a:r>
          </a:p>
          <a:p>
            <a:pPr>
              <a:spcBef>
                <a:spcPts val="600"/>
              </a:spcBef>
              <a:spcAft>
                <a:spcPts val="600"/>
              </a:spcAft>
            </a:pPr>
            <a:r>
              <a:rPr lang="en-GB" b="1"/>
              <a:t>Application</a:t>
            </a:r>
          </a:p>
          <a:p>
            <a:pPr marL="363600" indent="-363600">
              <a:lnSpc>
                <a:spcPct val="90000"/>
              </a:lnSpc>
              <a:spcBef>
                <a:spcPts val="200"/>
              </a:spcBef>
              <a:spcAft>
                <a:spcPts val="200"/>
              </a:spcAft>
              <a:buClr>
                <a:srgbClr val="084337"/>
              </a:buClr>
              <a:buSzPct val="90000"/>
              <a:buFont typeface="Wingdings" panose="05000000000000000000" pitchFamily="2" charset="2"/>
              <a:buChar char="l"/>
            </a:pPr>
            <a:r>
              <a:rPr lang="en-GB"/>
              <a:t>Randomized half-face application</a:t>
            </a:r>
          </a:p>
          <a:p>
            <a:pPr marL="363600" indent="-363600">
              <a:lnSpc>
                <a:spcPct val="90000"/>
              </a:lnSpc>
              <a:spcBef>
                <a:spcPts val="200"/>
              </a:spcBef>
              <a:spcAft>
                <a:spcPts val="200"/>
              </a:spcAft>
              <a:buClr>
                <a:srgbClr val="084337"/>
              </a:buClr>
              <a:buSzPct val="90000"/>
              <a:buFont typeface="Wingdings" panose="05000000000000000000" pitchFamily="2" charset="2"/>
              <a:buChar char="l"/>
            </a:pPr>
            <a:r>
              <a:rPr lang="en-GB"/>
              <a:t>Twice daily</a:t>
            </a:r>
          </a:p>
          <a:p>
            <a:pPr marL="363600" indent="-363600">
              <a:lnSpc>
                <a:spcPct val="90000"/>
              </a:lnSpc>
              <a:spcBef>
                <a:spcPts val="200"/>
              </a:spcBef>
              <a:spcAft>
                <a:spcPts val="200"/>
              </a:spcAft>
              <a:buClr>
                <a:srgbClr val="084337"/>
              </a:buClr>
              <a:buSzPct val="90000"/>
              <a:buFont typeface="Wingdings" panose="05000000000000000000" pitchFamily="2" charset="2"/>
              <a:buChar char="l"/>
            </a:pPr>
            <a:r>
              <a:rPr lang="en-GB"/>
              <a:t>28 days</a:t>
            </a:r>
          </a:p>
          <a:p>
            <a:pPr>
              <a:spcBef>
                <a:spcPts val="600"/>
              </a:spcBef>
              <a:spcAft>
                <a:spcPts val="600"/>
              </a:spcAft>
            </a:pPr>
            <a:r>
              <a:rPr lang="en-GB" b="1"/>
              <a:t>Parameters</a:t>
            </a:r>
          </a:p>
          <a:p>
            <a:pPr marL="363600" indent="-363600">
              <a:lnSpc>
                <a:spcPct val="90000"/>
              </a:lnSpc>
              <a:spcBef>
                <a:spcPts val="200"/>
              </a:spcBef>
              <a:spcAft>
                <a:spcPts val="200"/>
              </a:spcAft>
              <a:buClr>
                <a:srgbClr val="084337"/>
              </a:buClr>
              <a:buSzPct val="90000"/>
              <a:buFont typeface="Wingdings" panose="05000000000000000000" pitchFamily="2" charset="2"/>
              <a:buChar char="l"/>
            </a:pPr>
            <a:r>
              <a:rPr lang="en-GB"/>
              <a:t>Evaluation of the CLBT-Parameters (Colour, Luminosity, </a:t>
            </a:r>
            <a:br>
              <a:rPr lang="en-GB"/>
            </a:br>
            <a:r>
              <a:rPr lang="en-GB"/>
              <a:t>Brightness, Transparency) by trained professionals</a:t>
            </a:r>
          </a:p>
          <a:p>
            <a:pPr marL="363600" indent="-363600">
              <a:lnSpc>
                <a:spcPct val="90000"/>
              </a:lnSpc>
              <a:spcBef>
                <a:spcPts val="200"/>
              </a:spcBef>
              <a:spcAft>
                <a:spcPts val="200"/>
              </a:spcAft>
              <a:buClr>
                <a:srgbClr val="084337"/>
              </a:buClr>
              <a:buSzPct val="90000"/>
              <a:buFont typeface="Wingdings" panose="05000000000000000000" pitchFamily="2" charset="2"/>
              <a:buChar char="l"/>
            </a:pPr>
            <a:r>
              <a:rPr lang="en-GB"/>
              <a:t>Self-evaluation questionnaire</a:t>
            </a:r>
          </a:p>
          <a:p>
            <a:endParaRPr lang="en-GB"/>
          </a:p>
        </p:txBody>
      </p:sp>
      <p:sp>
        <p:nvSpPr>
          <p:cNvPr id="3" name="Text Placeholder 2">
            <a:extLst>
              <a:ext uri="{FF2B5EF4-FFF2-40B4-BE49-F238E27FC236}">
                <a16:creationId xmlns:a16="http://schemas.microsoft.com/office/drawing/2014/main" id="{E125EEB2-E739-95C8-5201-EFC39746A943}"/>
              </a:ext>
            </a:extLst>
          </p:cNvPr>
          <p:cNvSpPr>
            <a:spLocks noGrp="1"/>
          </p:cNvSpPr>
          <p:nvPr>
            <p:ph type="body" idx="11"/>
          </p:nvPr>
        </p:nvSpPr>
        <p:spPr/>
        <p:txBody>
          <a:bodyPr/>
          <a:lstStyle/>
          <a:p>
            <a:r>
              <a:rPr lang="en-US" b="0">
                <a:solidFill>
                  <a:srgbClr val="084337"/>
                </a:solidFill>
              </a:rPr>
              <a:t>PEPHA®-CTIVE CB</a:t>
            </a:r>
          </a:p>
        </p:txBody>
      </p:sp>
      <p:sp>
        <p:nvSpPr>
          <p:cNvPr id="5" name="Rectangle 4">
            <a:extLst>
              <a:ext uri="{FF2B5EF4-FFF2-40B4-BE49-F238E27FC236}">
                <a16:creationId xmlns:a16="http://schemas.microsoft.com/office/drawing/2014/main" id="{50A3CA67-36BF-4638-5F72-88FD74005B3B}"/>
              </a:ext>
            </a:extLst>
          </p:cNvPr>
          <p:cNvSpPr/>
          <p:nvPr/>
        </p:nvSpPr>
        <p:spPr>
          <a:xfrm>
            <a:off x="10180320" y="116365"/>
            <a:ext cx="2011680" cy="454909"/>
          </a:xfrm>
          <a:prstGeom prst="rect">
            <a:avLst/>
          </a:prstGeom>
          <a:solidFill>
            <a:srgbClr val="E67F7C"/>
          </a:solidFill>
          <a:ln>
            <a:noFill/>
          </a:ln>
        </p:spPr>
        <p:style>
          <a:lnRef idx="2">
            <a:schemeClr val="accent1">
              <a:shade val="50000"/>
            </a:schemeClr>
          </a:lnRef>
          <a:fillRef idx="1">
            <a:schemeClr val="accent1"/>
          </a:fillRef>
          <a:effectRef idx="0">
            <a:schemeClr val="accent1"/>
          </a:effectRef>
          <a:fontRef idx="minor">
            <a:schemeClr val="lt1"/>
          </a:fontRef>
        </p:style>
        <p:txBody>
          <a:bodyPr rIns="36000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a:ln>
                  <a:noFill/>
                </a:ln>
                <a:solidFill>
                  <a:prstClr val="black"/>
                </a:solidFill>
                <a:effectLst/>
                <a:uLnTx/>
                <a:uFillTx/>
                <a:latin typeface="DM Sans"/>
                <a:ea typeface="+mn-ea"/>
                <a:cs typeface="+mn-cs"/>
              </a:rPr>
              <a:t>In vivo </a:t>
            </a:r>
            <a:r>
              <a:rPr kumimoji="0" lang="en-US" sz="1600" b="0" i="0" u="none" strike="noStrike" kern="1200" cap="none" spc="0" normalizeH="0" baseline="0" noProof="0">
                <a:ln>
                  <a:noFill/>
                </a:ln>
                <a:solidFill>
                  <a:prstClr val="black"/>
                </a:solidFill>
                <a:effectLst/>
                <a:uLnTx/>
                <a:uFillTx/>
                <a:latin typeface="DM Sans"/>
                <a:ea typeface="+mn-ea"/>
                <a:cs typeface="+mn-cs"/>
              </a:rPr>
              <a:t>efficacy</a:t>
            </a:r>
            <a:endParaRPr kumimoji="0" lang="en-CH" sz="1600" b="0" i="0" u="none" strike="noStrike" kern="1200" cap="none" spc="0" normalizeH="0" baseline="0" noProof="0">
              <a:ln>
                <a:noFill/>
              </a:ln>
              <a:solidFill>
                <a:prstClr val="black"/>
              </a:solidFill>
              <a:effectLst/>
              <a:uLnTx/>
              <a:uFillTx/>
              <a:latin typeface="DM Sans"/>
              <a:ea typeface="+mn-ea"/>
              <a:cs typeface="+mn-cs"/>
            </a:endParaRPr>
          </a:p>
        </p:txBody>
      </p:sp>
      <p:pic>
        <p:nvPicPr>
          <p:cNvPr id="9" name="Picture Placeholder 5" descr="A person smiling with her hand on her face&#10;&#10;Description automatically generated">
            <a:extLst>
              <a:ext uri="{FF2B5EF4-FFF2-40B4-BE49-F238E27FC236}">
                <a16:creationId xmlns:a16="http://schemas.microsoft.com/office/drawing/2014/main" id="{E2D60AF0-1A76-0D27-2A62-3F6777106708}"/>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7337426"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p:spPr>
      </p:pic>
      <p:pic>
        <p:nvPicPr>
          <p:cNvPr id="7" name="Picture 6">
            <a:extLst>
              <a:ext uri="{FF2B5EF4-FFF2-40B4-BE49-F238E27FC236}">
                <a16:creationId xmlns:a16="http://schemas.microsoft.com/office/drawing/2014/main" id="{AA563161-868A-32F3-8BDA-0F29B165F761}"/>
              </a:ext>
            </a:extLst>
          </p:cNvPr>
          <p:cNvPicPr>
            <a:picLocks noChangeAspect="1"/>
          </p:cNvPicPr>
          <p:nvPr/>
        </p:nvPicPr>
        <p:blipFill>
          <a:blip r:embed="rId4"/>
          <a:srcRect/>
          <a:stretch/>
        </p:blipFill>
        <p:spPr>
          <a:xfrm>
            <a:off x="10965956" y="302400"/>
            <a:ext cx="962684" cy="419894"/>
          </a:xfrm>
          <a:prstGeom prst="rect">
            <a:avLst/>
          </a:prstGeom>
        </p:spPr>
      </p:pic>
    </p:spTree>
    <p:extLst>
      <p:ext uri="{BB962C8B-B14F-4D97-AF65-F5344CB8AC3E}">
        <p14:creationId xmlns:p14="http://schemas.microsoft.com/office/powerpoint/2010/main" val="14849792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12117A8-347F-EA02-EB9E-7152C1D91BC3}"/>
              </a:ext>
            </a:extLst>
          </p:cNvPr>
          <p:cNvSpPr>
            <a:spLocks noGrp="1"/>
          </p:cNvSpPr>
          <p:nvPr>
            <p:ph type="body" idx="11"/>
          </p:nvPr>
        </p:nvSpPr>
        <p:spPr/>
        <p:txBody>
          <a:bodyPr/>
          <a:lstStyle/>
          <a:p>
            <a:r>
              <a:rPr lang="en-US" b="0">
                <a:solidFill>
                  <a:srgbClr val="084337"/>
                </a:solidFill>
              </a:rPr>
              <a:t>PEPHA®-CTIVE CB</a:t>
            </a:r>
          </a:p>
          <a:p>
            <a:endParaRPr lang="en-US"/>
          </a:p>
        </p:txBody>
      </p:sp>
      <p:sp>
        <p:nvSpPr>
          <p:cNvPr id="2" name="Title 1">
            <a:extLst>
              <a:ext uri="{FF2B5EF4-FFF2-40B4-BE49-F238E27FC236}">
                <a16:creationId xmlns:a16="http://schemas.microsoft.com/office/drawing/2014/main" id="{A8AE928A-7177-434C-AB72-03BD88491C93}"/>
              </a:ext>
            </a:extLst>
          </p:cNvPr>
          <p:cNvSpPr>
            <a:spLocks noGrp="1"/>
          </p:cNvSpPr>
          <p:nvPr>
            <p:ph type="title"/>
          </p:nvPr>
        </p:nvSpPr>
        <p:spPr/>
        <p:txBody>
          <a:bodyPr/>
          <a:lstStyle/>
          <a:p>
            <a:r>
              <a:rPr lang="en-US"/>
              <a:t>Perfect luminous skin with the microalgae power</a:t>
            </a:r>
          </a:p>
        </p:txBody>
      </p:sp>
      <p:sp>
        <p:nvSpPr>
          <p:cNvPr id="4" name="Slide Number Placeholder 4">
            <a:extLst>
              <a:ext uri="{FF2B5EF4-FFF2-40B4-BE49-F238E27FC236}">
                <a16:creationId xmlns:a16="http://schemas.microsoft.com/office/drawing/2014/main" id="{695AB034-6AF3-DD5B-6596-06D127E61777}"/>
              </a:ext>
            </a:extLst>
          </p:cNvPr>
          <p:cNvSpPr>
            <a:spLocks noGrp="1"/>
          </p:cNvSpPr>
          <p:nvPr>
            <p:ph type="sldNum" sz="quarter" idx="10"/>
          </p:nvPr>
        </p:nvSpPr>
        <p:spPr/>
        <p:txBody>
          <a:bodyPr/>
          <a:lstStyle/>
          <a:p>
            <a:pPr lvl="0"/>
            <a:fld id="{E118D48E-C7CB-6244-969D-7BAEA9B6226C}" type="slidenum">
              <a:rPr lang="en-US" noProof="0" smtClean="0"/>
              <a:pPr lvl="0"/>
              <a:t>21</a:t>
            </a:fld>
            <a:endParaRPr lang="en-US" noProof="0"/>
          </a:p>
        </p:txBody>
      </p:sp>
      <p:sp>
        <p:nvSpPr>
          <p:cNvPr id="7" name="Oval 6">
            <a:extLst>
              <a:ext uri="{FF2B5EF4-FFF2-40B4-BE49-F238E27FC236}">
                <a16:creationId xmlns:a16="http://schemas.microsoft.com/office/drawing/2014/main" id="{1B70AA26-7040-C147-2E18-6D08D27FA3BB}"/>
              </a:ext>
            </a:extLst>
          </p:cNvPr>
          <p:cNvSpPr/>
          <p:nvPr/>
        </p:nvSpPr>
        <p:spPr>
          <a:xfrm>
            <a:off x="9006348" y="109496"/>
            <a:ext cx="1465007" cy="1160206"/>
          </a:xfrm>
          <a:prstGeom prst="ellipse">
            <a:avLst/>
          </a:prstGeom>
          <a:gradFill flip="none" rotWithShape="1">
            <a:gsLst>
              <a:gs pos="0">
                <a:schemeClr val="bg1"/>
              </a:gs>
              <a:gs pos="6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err="1">
              <a:solidFill>
                <a:schemeClr val="tx1"/>
              </a:solidFill>
            </a:endParaRPr>
          </a:p>
        </p:txBody>
      </p:sp>
      <p:sp>
        <p:nvSpPr>
          <p:cNvPr id="32" name="Rounded Rectangle 7">
            <a:extLst>
              <a:ext uri="{FF2B5EF4-FFF2-40B4-BE49-F238E27FC236}">
                <a16:creationId xmlns:a16="http://schemas.microsoft.com/office/drawing/2014/main" id="{D30B181E-9373-BD05-8B5A-9729BF8492D2}"/>
              </a:ext>
            </a:extLst>
          </p:cNvPr>
          <p:cNvSpPr/>
          <p:nvPr/>
        </p:nvSpPr>
        <p:spPr bwMode="auto">
          <a:xfrm>
            <a:off x="1343024" y="5480546"/>
            <a:ext cx="8208818" cy="576384"/>
          </a:xfrm>
          <a:prstGeom prst="roundRect">
            <a:avLst>
              <a:gd name="adj" fmla="val 0"/>
            </a:avLst>
          </a:prstGeom>
          <a:solidFill>
            <a:srgbClr val="084337"/>
          </a:solidFill>
          <a:ln w="9525" cap="flat" cmpd="sng" algn="ctr">
            <a:noFill/>
            <a:prstDash val="solid"/>
            <a:round/>
            <a:headEnd type="none" w="med" len="med"/>
            <a:tailEnd type="none" w="med" len="med"/>
          </a:ln>
          <a:effectLst/>
        </p:spPr>
        <p:txBody>
          <a:bodyPr vert="horz" wrap="square" lIns="180000" tIns="36000" rIns="36000" bIns="36000" numCol="1" rtlCol="0" anchor="ctr" anchorCtr="0" compatLnSpc="1">
            <a:prstTxWarp prst="textNoShape">
              <a:avLst/>
            </a:prstTxWarp>
          </a:bodyPr>
          <a:lstStyle/>
          <a:p>
            <a:pPr marL="363600" marR="0" lvl="0" indent="-363600" algn="l" defTabSz="914400" rtl="0" eaLnBrk="1" fontAlgn="base" latinLnBrk="0" hangingPunct="1">
              <a:lnSpc>
                <a:spcPct val="90000"/>
              </a:lnSpc>
              <a:spcBef>
                <a:spcPts val="200"/>
              </a:spcBef>
              <a:spcAft>
                <a:spcPts val="200"/>
              </a:spcAft>
              <a:buClr>
                <a:schemeClr val="bg1"/>
              </a:buClr>
              <a:buSzPct val="90000"/>
              <a:buFont typeface="Wingdings" panose="05000000000000000000" pitchFamily="2" charset="2"/>
              <a:buChar char="l"/>
              <a:tabLst/>
              <a:defRPr/>
            </a:pPr>
            <a:r>
              <a:rPr kumimoji="0" lang="en-GB" altLang="ja-JP" sz="1400" b="0" i="0" u="none" strike="noStrike" kern="0" cap="none" spc="0" normalizeH="0" baseline="0" noProof="0">
                <a:ln>
                  <a:noFill/>
                </a:ln>
                <a:solidFill>
                  <a:schemeClr val="bg1"/>
                </a:solidFill>
                <a:effectLst/>
                <a:uLnTx/>
                <a:uFillTx/>
                <a:latin typeface="+mj-lt"/>
                <a:ea typeface="Fira Sans" panose="020B0503050000020004" pitchFamily="34" charset="0"/>
                <a:cs typeface="Arial" charset="0"/>
              </a:rPr>
              <a:t>PEPHA®-CTIVE CB visibly improves skin’s luminosity for more than 4 out of 5 consumers.</a:t>
            </a:r>
          </a:p>
          <a:p>
            <a:pPr marL="363600" marR="0" lvl="0" indent="-363600" algn="l" defTabSz="914400" rtl="0" eaLnBrk="1" fontAlgn="base" latinLnBrk="0" hangingPunct="1">
              <a:lnSpc>
                <a:spcPct val="90000"/>
              </a:lnSpc>
              <a:spcBef>
                <a:spcPts val="200"/>
              </a:spcBef>
              <a:spcAft>
                <a:spcPts val="200"/>
              </a:spcAft>
              <a:buClr>
                <a:schemeClr val="bg1"/>
              </a:buClr>
              <a:buSzPct val="90000"/>
              <a:buFont typeface="Wingdings" panose="05000000000000000000" pitchFamily="2" charset="2"/>
              <a:buChar char="l"/>
              <a:tabLst/>
              <a:defRPr/>
            </a:pPr>
            <a:r>
              <a:rPr kumimoji="0" lang="en-GB" altLang="ja-JP" sz="1400" b="0" i="0" u="none" strike="noStrike" kern="0" cap="none" spc="0" normalizeH="0" baseline="0" noProof="0">
                <a:ln>
                  <a:noFill/>
                </a:ln>
                <a:solidFill>
                  <a:schemeClr val="bg1"/>
                </a:solidFill>
                <a:effectLst/>
                <a:uLnTx/>
                <a:uFillTx/>
                <a:latin typeface="+mj-lt"/>
                <a:ea typeface="Fira Sans" panose="020B0503050000020004" pitchFamily="34" charset="0"/>
                <a:cs typeface="Arial" charset="0"/>
              </a:rPr>
              <a:t>Excellent acceptance among uses, with a significant improvement in skin complexion.</a:t>
            </a:r>
          </a:p>
        </p:txBody>
      </p:sp>
      <p:pic>
        <p:nvPicPr>
          <p:cNvPr id="6" name="Picture 5">
            <a:extLst>
              <a:ext uri="{FF2B5EF4-FFF2-40B4-BE49-F238E27FC236}">
                <a16:creationId xmlns:a16="http://schemas.microsoft.com/office/drawing/2014/main" id="{B3D02012-A819-0094-E0E3-FAB150DB52DD}"/>
              </a:ext>
            </a:extLst>
          </p:cNvPr>
          <p:cNvPicPr>
            <a:picLocks noChangeAspect="1"/>
          </p:cNvPicPr>
          <p:nvPr/>
        </p:nvPicPr>
        <p:blipFill>
          <a:blip r:embed="rId3"/>
          <a:srcRect/>
          <a:stretch/>
        </p:blipFill>
        <p:spPr>
          <a:xfrm>
            <a:off x="10965956" y="302400"/>
            <a:ext cx="962684" cy="419894"/>
          </a:xfrm>
          <a:prstGeom prst="rect">
            <a:avLst/>
          </a:prstGeom>
        </p:spPr>
      </p:pic>
      <p:grpSp>
        <p:nvGrpSpPr>
          <p:cNvPr id="17" name="Group 16">
            <a:extLst>
              <a:ext uri="{FF2B5EF4-FFF2-40B4-BE49-F238E27FC236}">
                <a16:creationId xmlns:a16="http://schemas.microsoft.com/office/drawing/2014/main" id="{12277576-F758-E36D-91B1-A237DC7581C6}"/>
              </a:ext>
            </a:extLst>
          </p:cNvPr>
          <p:cNvGrpSpPr/>
          <p:nvPr/>
        </p:nvGrpSpPr>
        <p:grpSpPr>
          <a:xfrm>
            <a:off x="1343024" y="1089262"/>
            <a:ext cx="6753954" cy="4115854"/>
            <a:chOff x="1254889" y="1089262"/>
            <a:chExt cx="6753954" cy="4115854"/>
          </a:xfrm>
        </p:grpSpPr>
        <p:graphicFrame>
          <p:nvGraphicFramePr>
            <p:cNvPr id="13" name="Chart 12">
              <a:extLst>
                <a:ext uri="{FF2B5EF4-FFF2-40B4-BE49-F238E27FC236}">
                  <a16:creationId xmlns:a16="http://schemas.microsoft.com/office/drawing/2014/main" id="{27E38135-CA9C-3669-8026-097246931253}"/>
                </a:ext>
              </a:extLst>
            </p:cNvPr>
            <p:cNvGraphicFramePr/>
            <p:nvPr>
              <p:extLst>
                <p:ext uri="{D42A27DB-BD31-4B8C-83A1-F6EECF244321}">
                  <p14:modId xmlns:p14="http://schemas.microsoft.com/office/powerpoint/2010/main" val="94931553"/>
                </p:ext>
              </p:extLst>
            </p:nvPr>
          </p:nvGraphicFramePr>
          <p:xfrm>
            <a:off x="1254889" y="1089262"/>
            <a:ext cx="6753954" cy="4115854"/>
          </p:xfrm>
          <a:graphic>
            <a:graphicData uri="http://schemas.openxmlformats.org/drawingml/2006/chart">
              <c:chart xmlns:c="http://schemas.openxmlformats.org/drawingml/2006/chart" xmlns:r="http://schemas.openxmlformats.org/officeDocument/2006/relationships" r:id="rId4"/>
            </a:graphicData>
          </a:graphic>
        </p:graphicFrame>
        <p:sp>
          <p:nvSpPr>
            <p:cNvPr id="14" name="TextBox 13">
              <a:extLst>
                <a:ext uri="{FF2B5EF4-FFF2-40B4-BE49-F238E27FC236}">
                  <a16:creationId xmlns:a16="http://schemas.microsoft.com/office/drawing/2014/main" id="{47EFCBF4-A3C1-6AE7-F975-5FE0489201C3}"/>
                </a:ext>
              </a:extLst>
            </p:cNvPr>
            <p:cNvSpPr txBox="1"/>
            <p:nvPr/>
          </p:nvSpPr>
          <p:spPr>
            <a:xfrm>
              <a:off x="3194587" y="1422362"/>
              <a:ext cx="1369725" cy="276999"/>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84337"/>
                  </a:solidFill>
                  <a:effectLst/>
                  <a:uLnTx/>
                  <a:uFillTx/>
                  <a:latin typeface="+mj-lt"/>
                  <a:ea typeface="Fira Sans" panose="020B0503050000020004" pitchFamily="34" charset="0"/>
                  <a:cs typeface="+mn-cs"/>
                </a:rPr>
                <a:t>Clinical study</a:t>
              </a:r>
            </a:p>
          </p:txBody>
        </p:sp>
        <p:sp>
          <p:nvSpPr>
            <p:cNvPr id="16" name="TextBox 15">
              <a:extLst>
                <a:ext uri="{FF2B5EF4-FFF2-40B4-BE49-F238E27FC236}">
                  <a16:creationId xmlns:a16="http://schemas.microsoft.com/office/drawing/2014/main" id="{17F2478F-298F-5414-E3E2-B2E28CC49107}"/>
                </a:ext>
              </a:extLst>
            </p:cNvPr>
            <p:cNvSpPr txBox="1"/>
            <p:nvPr/>
          </p:nvSpPr>
          <p:spPr>
            <a:xfrm>
              <a:off x="3194586" y="3087103"/>
              <a:ext cx="1369725" cy="46166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277E6E"/>
                  </a:solidFill>
                  <a:effectLst/>
                  <a:uLnTx/>
                  <a:uFillTx/>
                  <a:latin typeface="+mj-lt"/>
                  <a:ea typeface="Fira Sans" panose="020B0503050000020004" pitchFamily="34" charset="0"/>
                  <a:cs typeface="+mn-cs"/>
                </a:rPr>
                <a:t>Self-evaluation questionnaire</a:t>
              </a:r>
            </a:p>
          </p:txBody>
        </p:sp>
      </p:grpSp>
    </p:spTree>
    <p:extLst>
      <p:ext uri="{BB962C8B-B14F-4D97-AF65-F5344CB8AC3E}">
        <p14:creationId xmlns:p14="http://schemas.microsoft.com/office/powerpoint/2010/main" val="19833848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7FC1EFC7-0759-453F-84E3-F73607536608}"/>
              </a:ext>
            </a:extLst>
          </p:cNvPr>
          <p:cNvSpPr>
            <a:spLocks noGrp="1"/>
          </p:cNvSpPr>
          <p:nvPr>
            <p:ph type="title"/>
          </p:nvPr>
        </p:nvSpPr>
        <p:spPr/>
        <p:txBody>
          <a:bodyPr/>
          <a:lstStyle/>
          <a:p>
            <a:r>
              <a:rPr lang="en-US"/>
              <a:t>Formulation Guidelines</a:t>
            </a:r>
            <a:br>
              <a:rPr lang="en-US"/>
            </a:br>
            <a:endParaRPr lang="en-US"/>
          </a:p>
        </p:txBody>
      </p:sp>
      <p:sp>
        <p:nvSpPr>
          <p:cNvPr id="2" name="Slide Number Placeholder 4">
            <a:extLst>
              <a:ext uri="{FF2B5EF4-FFF2-40B4-BE49-F238E27FC236}">
                <a16:creationId xmlns:a16="http://schemas.microsoft.com/office/drawing/2014/main" id="{2BD76CAB-9B76-63B0-44D2-9AF6456C5504}"/>
              </a:ext>
            </a:extLst>
          </p:cNvPr>
          <p:cNvSpPr>
            <a:spLocks noGrp="1"/>
          </p:cNvSpPr>
          <p:nvPr>
            <p:ph type="sldNum" sz="quarter" idx="10"/>
          </p:nvPr>
        </p:nvSpPr>
        <p:spPr/>
        <p:txBody>
          <a:bodyPr/>
          <a:lstStyle/>
          <a:p>
            <a:pPr lvl="0"/>
            <a:fld id="{E118D48E-C7CB-6244-969D-7BAEA9B6226C}" type="slidenum">
              <a:rPr lang="en-US" noProof="0" smtClean="0"/>
              <a:pPr lvl="0"/>
              <a:t>22</a:t>
            </a:fld>
            <a:endParaRPr lang="en-US" noProof="0"/>
          </a:p>
        </p:txBody>
      </p:sp>
      <p:sp>
        <p:nvSpPr>
          <p:cNvPr id="16" name="Text Placeholder 6">
            <a:extLst>
              <a:ext uri="{FF2B5EF4-FFF2-40B4-BE49-F238E27FC236}">
                <a16:creationId xmlns:a16="http://schemas.microsoft.com/office/drawing/2014/main" id="{61B0E165-BA1E-6B83-99F7-E43AAC008A98}"/>
              </a:ext>
            </a:extLst>
          </p:cNvPr>
          <p:cNvSpPr>
            <a:spLocks noGrp="1"/>
          </p:cNvSpPr>
          <p:nvPr>
            <p:ph type="body" sz="quarter" idx="12"/>
          </p:nvPr>
        </p:nvSpPr>
        <p:spPr/>
        <p:txBody>
          <a:bodyPr/>
          <a:lstStyle/>
          <a:p>
            <a:r>
              <a:rPr lang="en-GB" b="1"/>
              <a:t>INCI name (active): </a:t>
            </a:r>
            <a:r>
              <a:rPr lang="en-US" err="1"/>
              <a:t>Dunaliella</a:t>
            </a:r>
            <a:r>
              <a:rPr lang="en-US"/>
              <a:t> Salina Extract</a:t>
            </a:r>
            <a:endParaRPr lang="en-GB"/>
          </a:p>
          <a:p>
            <a:pPr marL="363600" indent="-363600">
              <a:lnSpc>
                <a:spcPct val="90000"/>
              </a:lnSpc>
              <a:spcBef>
                <a:spcPts val="500"/>
              </a:spcBef>
              <a:spcAft>
                <a:spcPts val="400"/>
              </a:spcAft>
              <a:buClr>
                <a:srgbClr val="084337"/>
              </a:buClr>
              <a:buSzPct val="90000"/>
              <a:buFont typeface="Wingdings" panose="05000000000000000000" pitchFamily="2" charset="2"/>
              <a:buChar char="l"/>
            </a:pPr>
            <a:r>
              <a:rPr lang="en-US"/>
              <a:t>Clear, yellowish liquid</a:t>
            </a:r>
          </a:p>
          <a:p>
            <a:pPr marL="363600" indent="-363600">
              <a:lnSpc>
                <a:spcPct val="90000"/>
              </a:lnSpc>
              <a:spcBef>
                <a:spcPts val="500"/>
              </a:spcBef>
              <a:spcAft>
                <a:spcPts val="400"/>
              </a:spcAft>
              <a:buClr>
                <a:srgbClr val="084337"/>
              </a:buClr>
              <a:buSzPct val="90000"/>
              <a:buFont typeface="Wingdings" panose="05000000000000000000" pitchFamily="2" charset="2"/>
              <a:buChar char="l"/>
            </a:pPr>
            <a:r>
              <a:rPr lang="en-US"/>
              <a:t>Stable at pH ranges from 3.0 to 6.0 </a:t>
            </a:r>
          </a:p>
          <a:p>
            <a:pPr marL="363600" indent="-363600">
              <a:lnSpc>
                <a:spcPct val="90000"/>
              </a:lnSpc>
              <a:spcBef>
                <a:spcPts val="500"/>
              </a:spcBef>
              <a:spcAft>
                <a:spcPts val="400"/>
              </a:spcAft>
              <a:buClr>
                <a:srgbClr val="084337"/>
              </a:buClr>
              <a:buSzPct val="90000"/>
              <a:buFont typeface="Wingdings" panose="05000000000000000000" pitchFamily="2" charset="2"/>
              <a:buChar char="l"/>
            </a:pPr>
            <a:r>
              <a:rPr lang="en-US"/>
              <a:t>Should be processed below 50°C</a:t>
            </a:r>
          </a:p>
          <a:p>
            <a:pPr marL="363600" indent="-363600">
              <a:lnSpc>
                <a:spcPct val="90000"/>
              </a:lnSpc>
              <a:spcBef>
                <a:spcPts val="500"/>
              </a:spcBef>
              <a:spcAft>
                <a:spcPts val="400"/>
              </a:spcAft>
              <a:buClr>
                <a:srgbClr val="084337"/>
              </a:buClr>
              <a:buSzPct val="90000"/>
              <a:buFont typeface="Wingdings" panose="05000000000000000000" pitchFamily="2" charset="2"/>
              <a:buChar char="l"/>
            </a:pPr>
            <a:r>
              <a:rPr lang="en-US"/>
              <a:t>Suggested concentration: 1–3 %</a:t>
            </a:r>
          </a:p>
          <a:p>
            <a:endParaRPr lang="en-US"/>
          </a:p>
          <a:p>
            <a:r>
              <a:rPr lang="en-US" b="1"/>
              <a:t>Cosmetic application</a:t>
            </a:r>
          </a:p>
          <a:p>
            <a:pPr marL="363600" indent="-363600">
              <a:lnSpc>
                <a:spcPct val="90000"/>
              </a:lnSpc>
              <a:spcBef>
                <a:spcPts val="500"/>
              </a:spcBef>
              <a:spcAft>
                <a:spcPts val="400"/>
              </a:spcAft>
              <a:buClr>
                <a:srgbClr val="084337"/>
              </a:buClr>
              <a:buSzPct val="90000"/>
              <a:buFont typeface="Wingdings" panose="05000000000000000000" pitchFamily="2" charset="2"/>
              <a:buChar char="l"/>
            </a:pPr>
            <a:r>
              <a:rPr lang="en-US"/>
              <a:t>Skin energizing facial product </a:t>
            </a:r>
          </a:p>
          <a:p>
            <a:pPr marL="363600" indent="-363600">
              <a:lnSpc>
                <a:spcPct val="90000"/>
              </a:lnSpc>
              <a:spcBef>
                <a:spcPts val="500"/>
              </a:spcBef>
              <a:spcAft>
                <a:spcPts val="400"/>
              </a:spcAft>
              <a:buClr>
                <a:srgbClr val="084337"/>
              </a:buClr>
              <a:buSzPct val="90000"/>
              <a:buFont typeface="Wingdings" panose="05000000000000000000" pitchFamily="2" charset="2"/>
              <a:buChar char="l"/>
            </a:pPr>
            <a:r>
              <a:rPr lang="en-US"/>
              <a:t>Glow, radiance enhancer</a:t>
            </a:r>
          </a:p>
          <a:p>
            <a:pPr marL="363600" indent="-363600">
              <a:lnSpc>
                <a:spcPct val="90000"/>
              </a:lnSpc>
              <a:spcBef>
                <a:spcPts val="500"/>
              </a:spcBef>
              <a:spcAft>
                <a:spcPts val="400"/>
              </a:spcAft>
              <a:buClr>
                <a:srgbClr val="084337"/>
              </a:buClr>
              <a:buSzPct val="90000"/>
              <a:buFont typeface="Wingdings" panose="05000000000000000000" pitchFamily="2" charset="2"/>
              <a:buChar char="l"/>
            </a:pPr>
            <a:r>
              <a:rPr lang="en-US"/>
              <a:t>Protective day care for fresher and radiant looking skin</a:t>
            </a:r>
          </a:p>
        </p:txBody>
      </p:sp>
      <p:pic>
        <p:nvPicPr>
          <p:cNvPr id="5" name="Picture Placeholder 4" descr="A person dripping a drop of oil into their face&#10;&#10;Description automatically generated">
            <a:extLst>
              <a:ext uri="{FF2B5EF4-FFF2-40B4-BE49-F238E27FC236}">
                <a16:creationId xmlns:a16="http://schemas.microsoft.com/office/drawing/2014/main" id="{C57D4AA7-4713-5015-8574-6144E4597B7A}"/>
              </a:ext>
            </a:extLst>
          </p:cNvPr>
          <p:cNvPicPr>
            <a:picLocks noGrp="1" noChangeAspect="1"/>
          </p:cNvPicPr>
          <p:nvPr>
            <p:ph type="pic" sz="quarter" idx="21"/>
          </p:nvPr>
        </p:nvPicPr>
        <p:blipFill>
          <a:blip r:embed="rId2" cstate="print">
            <a:extLst>
              <a:ext uri="{28A0092B-C50C-407E-A947-70E740481C1C}">
                <a14:useLocalDpi xmlns:a14="http://schemas.microsoft.com/office/drawing/2010/main"/>
              </a:ext>
            </a:extLst>
          </a:blip>
          <a:srcRect/>
          <a:stretch>
            <a:fillRect/>
          </a:stretch>
        </p:blipFill>
        <p:spPr/>
      </p:pic>
      <p:sp>
        <p:nvSpPr>
          <p:cNvPr id="4" name="Text Placeholder 3">
            <a:extLst>
              <a:ext uri="{FF2B5EF4-FFF2-40B4-BE49-F238E27FC236}">
                <a16:creationId xmlns:a16="http://schemas.microsoft.com/office/drawing/2014/main" id="{AE3019AA-274C-5143-8855-E6F8F9085750}"/>
              </a:ext>
            </a:extLst>
          </p:cNvPr>
          <p:cNvSpPr>
            <a:spLocks noGrp="1"/>
          </p:cNvSpPr>
          <p:nvPr>
            <p:ph type="body" idx="11"/>
          </p:nvPr>
        </p:nvSpPr>
        <p:spPr/>
        <p:txBody>
          <a:bodyPr/>
          <a:lstStyle/>
          <a:p>
            <a:r>
              <a:rPr lang="en-US" b="0">
                <a:solidFill>
                  <a:srgbClr val="084337"/>
                </a:solidFill>
              </a:rPr>
              <a:t>PEPHA®-CTIVE CB</a:t>
            </a:r>
            <a:endParaRPr lang="en-GB" b="0">
              <a:solidFill>
                <a:srgbClr val="084337"/>
              </a:solidFill>
            </a:endParaRPr>
          </a:p>
        </p:txBody>
      </p:sp>
    </p:spTree>
    <p:extLst>
      <p:ext uri="{BB962C8B-B14F-4D97-AF65-F5344CB8AC3E}">
        <p14:creationId xmlns:p14="http://schemas.microsoft.com/office/powerpoint/2010/main" val="10377144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4">
            <a:extLst>
              <a:ext uri="{FF2B5EF4-FFF2-40B4-BE49-F238E27FC236}">
                <a16:creationId xmlns:a16="http://schemas.microsoft.com/office/drawing/2014/main" id="{0484823C-1A15-3751-2E9B-8DC9F748F220}"/>
              </a:ext>
            </a:extLst>
          </p:cNvPr>
          <p:cNvSpPr>
            <a:spLocks noGrp="1"/>
          </p:cNvSpPr>
          <p:nvPr>
            <p:ph type="sldNum" sz="quarter" idx="10"/>
          </p:nvPr>
        </p:nvSpPr>
        <p:spPr/>
        <p:txBody>
          <a:bodyPr/>
          <a:lstStyle/>
          <a:p>
            <a:pPr lvl="0"/>
            <a:fld id="{E118D48E-C7CB-6244-969D-7BAEA9B6226C}" type="slidenum">
              <a:rPr lang="en-US" noProof="0" smtClean="0"/>
              <a:pPr lvl="0"/>
              <a:t>23</a:t>
            </a:fld>
            <a:endParaRPr lang="en-US" noProof="0"/>
          </a:p>
        </p:txBody>
      </p:sp>
      <p:sp>
        <p:nvSpPr>
          <p:cNvPr id="5" name="Text Placeholder 4">
            <a:extLst>
              <a:ext uri="{FF2B5EF4-FFF2-40B4-BE49-F238E27FC236}">
                <a16:creationId xmlns:a16="http://schemas.microsoft.com/office/drawing/2014/main" id="{7E44AAE3-3153-F90B-3051-A7204394AB95}"/>
              </a:ext>
            </a:extLst>
          </p:cNvPr>
          <p:cNvSpPr>
            <a:spLocks noGrp="1"/>
          </p:cNvSpPr>
          <p:nvPr>
            <p:ph type="body" idx="11"/>
          </p:nvPr>
        </p:nvSpPr>
        <p:spPr/>
        <p:txBody>
          <a:bodyPr/>
          <a:lstStyle/>
          <a:p>
            <a:r>
              <a:rPr lang="en-US" sz="1800" b="0">
                <a:solidFill>
                  <a:srgbClr val="084337"/>
                </a:solidFill>
              </a:rPr>
              <a:t>Supported marketing claims</a:t>
            </a:r>
          </a:p>
        </p:txBody>
      </p:sp>
      <p:sp>
        <p:nvSpPr>
          <p:cNvPr id="6" name="Title 5">
            <a:extLst>
              <a:ext uri="{FF2B5EF4-FFF2-40B4-BE49-F238E27FC236}">
                <a16:creationId xmlns:a16="http://schemas.microsoft.com/office/drawing/2014/main" id="{1F4B9238-E2B4-9E46-99E5-FE33EBE57ED5}"/>
              </a:ext>
            </a:extLst>
          </p:cNvPr>
          <p:cNvSpPr>
            <a:spLocks noGrp="1"/>
          </p:cNvSpPr>
          <p:nvPr>
            <p:ph type="title"/>
          </p:nvPr>
        </p:nvSpPr>
        <p:spPr/>
        <p:txBody>
          <a:bodyPr/>
          <a:lstStyle/>
          <a:p>
            <a:r>
              <a:rPr lang="en-US" sz="2000"/>
              <a:t>PEPHA</a:t>
            </a:r>
            <a:r>
              <a:rPr lang="en-US" sz="2000" b="0"/>
              <a:t>®</a:t>
            </a:r>
            <a:r>
              <a:rPr lang="en-US" sz="2000"/>
              <a:t>-CTIVE</a:t>
            </a:r>
          </a:p>
        </p:txBody>
      </p:sp>
      <p:sp>
        <p:nvSpPr>
          <p:cNvPr id="7" name="Text Placeholder 6">
            <a:extLst>
              <a:ext uri="{FF2B5EF4-FFF2-40B4-BE49-F238E27FC236}">
                <a16:creationId xmlns:a16="http://schemas.microsoft.com/office/drawing/2014/main" id="{747529FC-470F-F5C9-A700-918B4EB516AD}"/>
              </a:ext>
            </a:extLst>
          </p:cNvPr>
          <p:cNvSpPr>
            <a:spLocks noGrp="1"/>
          </p:cNvSpPr>
          <p:nvPr>
            <p:ph type="body" sz="quarter" idx="25"/>
          </p:nvPr>
        </p:nvSpPr>
        <p:spPr/>
        <p:txBody>
          <a:bodyPr/>
          <a:lstStyle/>
          <a:p>
            <a:pPr marL="363600" indent="-363600">
              <a:lnSpc>
                <a:spcPct val="90000"/>
              </a:lnSpc>
              <a:spcBef>
                <a:spcPts val="500"/>
              </a:spcBef>
              <a:spcAft>
                <a:spcPts val="400"/>
              </a:spcAft>
              <a:buClr>
                <a:srgbClr val="084337"/>
              </a:buClr>
              <a:buSzPct val="90000"/>
              <a:buFont typeface="Wingdings" panose="05000000000000000000" pitchFamily="2" charset="2"/>
              <a:buChar char="l"/>
            </a:pPr>
            <a:r>
              <a:rPr lang="en-US" sz="1800"/>
              <a:t>Clinically proven to improve skin glow on 9 users out of 10</a:t>
            </a:r>
          </a:p>
          <a:p>
            <a:pPr marL="363600" indent="-363600">
              <a:lnSpc>
                <a:spcPct val="90000"/>
              </a:lnSpc>
              <a:spcBef>
                <a:spcPts val="500"/>
              </a:spcBef>
              <a:spcAft>
                <a:spcPts val="400"/>
              </a:spcAft>
              <a:buClr>
                <a:srgbClr val="084337"/>
              </a:buClr>
              <a:buSzPct val="90000"/>
              <a:buFont typeface="Wingdings" panose="05000000000000000000" pitchFamily="2" charset="2"/>
              <a:buChar char="l"/>
            </a:pPr>
            <a:r>
              <a:rPr lang="en-US" sz="1800"/>
              <a:t>It accelerates skin cell turnover for fresher looking skin… faster!</a:t>
            </a:r>
          </a:p>
          <a:p>
            <a:pPr marL="363600" indent="-363600">
              <a:lnSpc>
                <a:spcPct val="90000"/>
              </a:lnSpc>
              <a:spcBef>
                <a:spcPts val="500"/>
              </a:spcBef>
              <a:spcAft>
                <a:spcPts val="400"/>
              </a:spcAft>
              <a:buClr>
                <a:srgbClr val="084337"/>
              </a:buClr>
              <a:buSzPct val="90000"/>
              <a:buFont typeface="Wingdings" panose="05000000000000000000" pitchFamily="2" charset="2"/>
              <a:buChar char="l"/>
            </a:pPr>
            <a:r>
              <a:rPr lang="en-US" sz="1800"/>
              <a:t>80% of users showed a visible improvement in skin brightness in Clinical Study</a:t>
            </a:r>
          </a:p>
          <a:p>
            <a:pPr marL="363600" indent="-363600">
              <a:lnSpc>
                <a:spcPct val="90000"/>
              </a:lnSpc>
              <a:spcBef>
                <a:spcPts val="500"/>
              </a:spcBef>
              <a:spcAft>
                <a:spcPts val="400"/>
              </a:spcAft>
              <a:buClr>
                <a:srgbClr val="084337"/>
              </a:buClr>
              <a:buSzPct val="90000"/>
              <a:buFont typeface="Wingdings" panose="05000000000000000000" pitchFamily="2" charset="2"/>
              <a:buChar char="l"/>
            </a:pPr>
            <a:r>
              <a:rPr lang="en-US" sz="1800"/>
              <a:t>Excellent acceptance among users, with a significant perceived improvement in skin complexion</a:t>
            </a:r>
          </a:p>
          <a:p>
            <a:endParaRPr lang="en-US"/>
          </a:p>
        </p:txBody>
      </p:sp>
    </p:spTree>
    <p:extLst>
      <p:ext uri="{BB962C8B-B14F-4D97-AF65-F5344CB8AC3E}">
        <p14:creationId xmlns:p14="http://schemas.microsoft.com/office/powerpoint/2010/main" val="16320903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E65523-CEC9-033A-2BBE-BBD5EB264561}"/>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10A800E6-DAF9-875F-30E6-769AF5709A22}"/>
              </a:ext>
            </a:extLst>
          </p:cNvPr>
          <p:cNvSpPr>
            <a:spLocks noGrp="1"/>
          </p:cNvSpPr>
          <p:nvPr>
            <p:ph type="title"/>
          </p:nvPr>
        </p:nvSpPr>
        <p:spPr/>
        <p:txBody>
          <a:bodyPr/>
          <a:lstStyle/>
          <a:p>
            <a:r>
              <a:rPr lang="en-GB"/>
              <a:t>Energy &amp; Luminosity</a:t>
            </a:r>
            <a:br>
              <a:rPr lang="en-US"/>
            </a:br>
            <a:endParaRPr lang="en-US"/>
          </a:p>
        </p:txBody>
      </p:sp>
      <p:sp>
        <p:nvSpPr>
          <p:cNvPr id="2" name="Slide Number Placeholder 4">
            <a:extLst>
              <a:ext uri="{FF2B5EF4-FFF2-40B4-BE49-F238E27FC236}">
                <a16:creationId xmlns:a16="http://schemas.microsoft.com/office/drawing/2014/main" id="{D677E447-3FF2-DF91-16FF-251ABFBCF9D5}"/>
              </a:ext>
            </a:extLst>
          </p:cNvPr>
          <p:cNvSpPr>
            <a:spLocks noGrp="1"/>
          </p:cNvSpPr>
          <p:nvPr>
            <p:ph type="sldNum" sz="quarter" idx="10"/>
          </p:nvPr>
        </p:nvSpPr>
        <p:spPr/>
        <p:txBody>
          <a:bodyPr/>
          <a:lstStyle/>
          <a:p>
            <a:pPr lvl="0"/>
            <a:fld id="{E118D48E-C7CB-6244-969D-7BAEA9B6226C}" type="slidenum">
              <a:rPr lang="en-US" noProof="0" smtClean="0"/>
              <a:pPr lvl="0"/>
              <a:t>24</a:t>
            </a:fld>
            <a:endParaRPr lang="en-US" noProof="0"/>
          </a:p>
        </p:txBody>
      </p:sp>
      <p:sp>
        <p:nvSpPr>
          <p:cNvPr id="4" name="Text Placeholder 3">
            <a:extLst>
              <a:ext uri="{FF2B5EF4-FFF2-40B4-BE49-F238E27FC236}">
                <a16:creationId xmlns:a16="http://schemas.microsoft.com/office/drawing/2014/main" id="{C3CC8EC5-9F01-C15B-FFCC-4C961598A365}"/>
              </a:ext>
            </a:extLst>
          </p:cNvPr>
          <p:cNvSpPr>
            <a:spLocks noGrp="1"/>
          </p:cNvSpPr>
          <p:nvPr>
            <p:ph type="body" idx="11"/>
          </p:nvPr>
        </p:nvSpPr>
        <p:spPr/>
        <p:txBody>
          <a:bodyPr/>
          <a:lstStyle/>
          <a:p>
            <a:r>
              <a:rPr lang="en-GB" b="0">
                <a:solidFill>
                  <a:srgbClr val="084337"/>
                </a:solidFill>
              </a:rPr>
              <a:t>Key market claims</a:t>
            </a:r>
          </a:p>
        </p:txBody>
      </p:sp>
      <p:sp>
        <p:nvSpPr>
          <p:cNvPr id="6" name="Picture Placeholder 5">
            <a:extLst>
              <a:ext uri="{FF2B5EF4-FFF2-40B4-BE49-F238E27FC236}">
                <a16:creationId xmlns:a16="http://schemas.microsoft.com/office/drawing/2014/main" id="{AD23A3F2-107E-5AF5-910D-A75C93DEA2E3}"/>
              </a:ext>
            </a:extLst>
          </p:cNvPr>
          <p:cNvSpPr>
            <a:spLocks noGrp="1"/>
          </p:cNvSpPr>
          <p:nvPr>
            <p:ph type="pic" sz="quarter" idx="21"/>
          </p:nvPr>
        </p:nvSpPr>
        <p:spPr/>
        <p:txBody>
          <a:bodyPr/>
          <a:lstStyle/>
          <a:p>
            <a:endParaRPr lang="en-CH"/>
          </a:p>
        </p:txBody>
      </p:sp>
      <p:pic>
        <p:nvPicPr>
          <p:cNvPr id="7" name="Espace réservé pour une image  3" descr="Une image contenant personne, Visage humain, plein air, peau&#10;&#10;Le contenu généré par l’IA peut être incorrect.">
            <a:extLst>
              <a:ext uri="{FF2B5EF4-FFF2-40B4-BE49-F238E27FC236}">
                <a16:creationId xmlns:a16="http://schemas.microsoft.com/office/drawing/2014/main" id="{E195F235-7604-09D1-2E9D-29F61A75A5CB}"/>
              </a:ext>
            </a:extLst>
          </p:cNvPr>
          <p:cNvPicPr>
            <a:picLocks noChangeAspect="1"/>
          </p:cNvPicPr>
          <p:nvPr/>
        </p:nvPicPr>
        <p:blipFill>
          <a:blip r:embed="rId2">
            <a:extLst>
              <a:ext uri="{28A0092B-C50C-407E-A947-70E740481C1C}">
                <a14:useLocalDpi xmlns:a14="http://schemas.microsoft.com/office/drawing/2010/main" val="0"/>
              </a:ext>
            </a:extLst>
          </a:blip>
          <a:srcRect l="26393" r="26393"/>
          <a:stretch>
            <a:fillRect/>
          </a:stretch>
        </p:blipFill>
        <p:spPr>
          <a:xfrm>
            <a:off x="7337426"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p:spPr>
      </p:pic>
      <p:sp>
        <p:nvSpPr>
          <p:cNvPr id="11" name="Text Placeholder 61">
            <a:extLst>
              <a:ext uri="{FF2B5EF4-FFF2-40B4-BE49-F238E27FC236}">
                <a16:creationId xmlns:a16="http://schemas.microsoft.com/office/drawing/2014/main" id="{86F6EAA7-E29D-3816-5D66-B0549BBFD289}"/>
              </a:ext>
            </a:extLst>
          </p:cNvPr>
          <p:cNvSpPr txBox="1">
            <a:spLocks/>
          </p:cNvSpPr>
          <p:nvPr/>
        </p:nvSpPr>
        <p:spPr>
          <a:xfrm>
            <a:off x="302398" y="6214540"/>
            <a:ext cx="3528001" cy="121588"/>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GB"/>
              <a:t>*Source: GNPD</a:t>
            </a:r>
          </a:p>
        </p:txBody>
      </p:sp>
      <p:sp>
        <p:nvSpPr>
          <p:cNvPr id="12" name="Rounded Rectangle 4">
            <a:extLst>
              <a:ext uri="{FF2B5EF4-FFF2-40B4-BE49-F238E27FC236}">
                <a16:creationId xmlns:a16="http://schemas.microsoft.com/office/drawing/2014/main" id="{056A7D05-672C-4171-B218-23767A728AB4}"/>
              </a:ext>
            </a:extLst>
          </p:cNvPr>
          <p:cNvSpPr/>
          <p:nvPr/>
        </p:nvSpPr>
        <p:spPr bwMode="auto">
          <a:xfrm>
            <a:off x="302401" y="1342800"/>
            <a:ext cx="3656536" cy="4467713"/>
          </a:xfrm>
          <a:prstGeom prst="rect">
            <a:avLst/>
          </a:prstGeom>
          <a:noFill/>
          <a:ln w="19050"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marL="88900" lvl="0">
              <a:buClr>
                <a:srgbClr val="0099FF"/>
              </a:buClr>
            </a:pPr>
            <a:r>
              <a:rPr lang="en-GB" b="1">
                <a:ea typeface="Fira Sans" panose="020B0503050000020004" pitchFamily="34" charset="0"/>
              </a:rPr>
              <a:t>Claims examples*</a:t>
            </a:r>
            <a:endParaRPr lang="en-GB">
              <a:ea typeface="Fira Sans" panose="020B0503050000020004" pitchFamily="34" charset="0"/>
            </a:endParaRPr>
          </a:p>
          <a:p>
            <a:pPr marL="363600" lvl="1" indent="-363600">
              <a:lnSpc>
                <a:spcPct val="90000"/>
              </a:lnSpc>
              <a:spcBef>
                <a:spcPts val="500"/>
              </a:spcBef>
              <a:spcAft>
                <a:spcPts val="400"/>
              </a:spcAft>
              <a:buClr>
                <a:srgbClr val="084337"/>
              </a:buClr>
              <a:buSzPct val="90000"/>
              <a:buFont typeface="Wingdings" panose="05000000000000000000" pitchFamily="2" charset="2"/>
              <a:buChar char="l"/>
            </a:pPr>
            <a:r>
              <a:rPr lang="en-GB" sz="1600">
                <a:ea typeface="Fira Sans" panose="020B0503050000020004" pitchFamily="34" charset="0"/>
              </a:rPr>
              <a:t>Helps renew skin’s youthful radiance</a:t>
            </a:r>
          </a:p>
          <a:p>
            <a:pPr marL="363600" lvl="1" indent="-363600">
              <a:lnSpc>
                <a:spcPct val="90000"/>
              </a:lnSpc>
              <a:spcBef>
                <a:spcPts val="500"/>
              </a:spcBef>
              <a:spcAft>
                <a:spcPts val="400"/>
              </a:spcAft>
              <a:buClr>
                <a:srgbClr val="084337"/>
              </a:buClr>
              <a:buSzPct val="90000"/>
              <a:buFont typeface="Wingdings" panose="05000000000000000000" pitchFamily="2" charset="2"/>
              <a:buChar char="l"/>
            </a:pPr>
            <a:r>
              <a:rPr lang="en-GB" sz="1600">
                <a:ea typeface="Fira Sans" panose="020B0503050000020004" pitchFamily="34" charset="0"/>
              </a:rPr>
              <a:t>Truly vital skin radiates with energy and light</a:t>
            </a:r>
          </a:p>
          <a:p>
            <a:pPr marL="363600" lvl="1" indent="-363600">
              <a:lnSpc>
                <a:spcPct val="90000"/>
              </a:lnSpc>
              <a:spcBef>
                <a:spcPts val="500"/>
              </a:spcBef>
              <a:spcAft>
                <a:spcPts val="400"/>
              </a:spcAft>
              <a:buClr>
                <a:srgbClr val="084337"/>
              </a:buClr>
              <a:buSzPct val="90000"/>
              <a:buFont typeface="Wingdings" panose="05000000000000000000" pitchFamily="2" charset="2"/>
              <a:buChar char="l"/>
            </a:pPr>
            <a:r>
              <a:rPr lang="en-GB" sz="1600">
                <a:ea typeface="Fira Sans" panose="020B0503050000020004" pitchFamily="34" charset="0"/>
              </a:rPr>
              <a:t>Helps restore skin’s natural radiance and vital appearance</a:t>
            </a:r>
          </a:p>
          <a:p>
            <a:pPr marL="363600" lvl="1" indent="-363600">
              <a:lnSpc>
                <a:spcPct val="90000"/>
              </a:lnSpc>
              <a:spcBef>
                <a:spcPts val="500"/>
              </a:spcBef>
              <a:spcAft>
                <a:spcPts val="400"/>
              </a:spcAft>
              <a:buClr>
                <a:srgbClr val="084337"/>
              </a:buClr>
              <a:buSzPct val="90000"/>
              <a:buFont typeface="Wingdings" panose="05000000000000000000" pitchFamily="2" charset="2"/>
              <a:buChar char="l"/>
            </a:pPr>
            <a:r>
              <a:rPr lang="en-GB" sz="1600">
                <a:ea typeface="Fira Sans" panose="020B0503050000020004" pitchFamily="34" charset="0"/>
              </a:rPr>
              <a:t>Skin’s inner light energy</a:t>
            </a:r>
          </a:p>
          <a:p>
            <a:pPr marL="363600" lvl="1" indent="-363600">
              <a:lnSpc>
                <a:spcPct val="90000"/>
              </a:lnSpc>
              <a:spcBef>
                <a:spcPts val="500"/>
              </a:spcBef>
              <a:spcAft>
                <a:spcPts val="400"/>
              </a:spcAft>
              <a:buClr>
                <a:srgbClr val="084337"/>
              </a:buClr>
              <a:buSzPct val="90000"/>
              <a:buFont typeface="Wingdings" panose="05000000000000000000" pitchFamily="2" charset="2"/>
              <a:buChar char="l"/>
            </a:pPr>
            <a:r>
              <a:rPr lang="en-GB" sz="1600">
                <a:ea typeface="Fira Sans" panose="020B0503050000020004" pitchFamily="34" charset="0"/>
              </a:rPr>
              <a:t>Promotes skin’s natural cellular energy for truly luminous, radiant beauty</a:t>
            </a:r>
          </a:p>
          <a:p>
            <a:pPr marL="363600" lvl="1" indent="-363600">
              <a:lnSpc>
                <a:spcPct val="90000"/>
              </a:lnSpc>
              <a:spcBef>
                <a:spcPts val="500"/>
              </a:spcBef>
              <a:spcAft>
                <a:spcPts val="400"/>
              </a:spcAft>
              <a:buClr>
                <a:srgbClr val="084337"/>
              </a:buClr>
              <a:buSzPct val="90000"/>
              <a:buFont typeface="Wingdings" panose="05000000000000000000" pitchFamily="2" charset="2"/>
              <a:buChar char="l"/>
            </a:pPr>
            <a:r>
              <a:rPr lang="en-GB" sz="1600">
                <a:ea typeface="Fira Sans" panose="020B0503050000020004" pitchFamily="34" charset="0"/>
              </a:rPr>
              <a:t>Energy recharge</a:t>
            </a:r>
          </a:p>
          <a:p>
            <a:pPr marL="363600" lvl="1" indent="-363600">
              <a:lnSpc>
                <a:spcPct val="90000"/>
              </a:lnSpc>
              <a:spcBef>
                <a:spcPts val="500"/>
              </a:spcBef>
              <a:spcAft>
                <a:spcPts val="400"/>
              </a:spcAft>
              <a:buClr>
                <a:srgbClr val="084337"/>
              </a:buClr>
              <a:buSzPct val="90000"/>
              <a:buFont typeface="Wingdings" panose="05000000000000000000" pitchFamily="2" charset="2"/>
              <a:buChar char="l"/>
            </a:pPr>
            <a:r>
              <a:rPr lang="en-GB" sz="1600" err="1">
                <a:ea typeface="Fira Sans" panose="020B0503050000020004" pitchFamily="34" charset="0"/>
              </a:rPr>
              <a:t>Energie</a:t>
            </a:r>
            <a:r>
              <a:rPr lang="en-GB" sz="1600">
                <a:ea typeface="Fira Sans" panose="020B0503050000020004" pitchFamily="34" charset="0"/>
              </a:rPr>
              <a:t> de vie</a:t>
            </a:r>
          </a:p>
        </p:txBody>
      </p:sp>
      <p:sp>
        <p:nvSpPr>
          <p:cNvPr id="13" name="Rounded Rectangle 6">
            <a:extLst>
              <a:ext uri="{FF2B5EF4-FFF2-40B4-BE49-F238E27FC236}">
                <a16:creationId xmlns:a16="http://schemas.microsoft.com/office/drawing/2014/main" id="{C9452609-FF2F-21C0-4E23-7E4D1B723C0D}"/>
              </a:ext>
            </a:extLst>
          </p:cNvPr>
          <p:cNvSpPr/>
          <p:nvPr/>
        </p:nvSpPr>
        <p:spPr bwMode="auto">
          <a:xfrm>
            <a:off x="3958937" y="1342800"/>
            <a:ext cx="3490772" cy="3267229"/>
          </a:xfrm>
          <a:prstGeom prst="rect">
            <a:avLst/>
          </a:prstGeom>
          <a:noFill/>
          <a:ln w="19050"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marL="88900" lvl="0">
              <a:buClr>
                <a:srgbClr val="0099FF"/>
              </a:buClr>
            </a:pPr>
            <a:r>
              <a:rPr lang="en-GB" b="1">
                <a:ea typeface="Fira Sans" panose="020B0503050000020004" pitchFamily="34" charset="0"/>
              </a:rPr>
              <a:t>Main ingredients*</a:t>
            </a:r>
            <a:endParaRPr lang="en-GB">
              <a:ea typeface="Fira Sans" panose="020B0503050000020004" pitchFamily="34" charset="0"/>
            </a:endParaRPr>
          </a:p>
          <a:p>
            <a:pPr marL="363600" lvl="1" indent="-363600">
              <a:lnSpc>
                <a:spcPct val="90000"/>
              </a:lnSpc>
              <a:spcBef>
                <a:spcPts val="500"/>
              </a:spcBef>
              <a:spcAft>
                <a:spcPts val="400"/>
              </a:spcAft>
              <a:buClr>
                <a:srgbClr val="084337"/>
              </a:buClr>
              <a:buSzPct val="90000"/>
              <a:buFont typeface="Wingdings" panose="05000000000000000000" pitchFamily="2" charset="2"/>
              <a:buChar char="l"/>
            </a:pPr>
            <a:r>
              <a:rPr lang="en-GB" sz="1600">
                <a:ea typeface="Fira Sans" panose="020B0503050000020004" pitchFamily="34" charset="0"/>
              </a:rPr>
              <a:t>Antioxidants from plants</a:t>
            </a:r>
          </a:p>
          <a:p>
            <a:pPr marL="363600" lvl="1" indent="-363600">
              <a:lnSpc>
                <a:spcPct val="90000"/>
              </a:lnSpc>
              <a:spcBef>
                <a:spcPts val="500"/>
              </a:spcBef>
              <a:spcAft>
                <a:spcPts val="400"/>
              </a:spcAft>
              <a:buClr>
                <a:srgbClr val="084337"/>
              </a:buClr>
              <a:buSzPct val="90000"/>
              <a:buFont typeface="Wingdings" panose="05000000000000000000" pitchFamily="2" charset="2"/>
              <a:buChar char="l"/>
            </a:pPr>
            <a:r>
              <a:rPr lang="en-GB" sz="1600">
                <a:ea typeface="Fira Sans" panose="020B0503050000020004" pitchFamily="34" charset="0"/>
              </a:rPr>
              <a:t>Vitamins</a:t>
            </a:r>
          </a:p>
          <a:p>
            <a:pPr marL="363600" lvl="1" indent="-363600">
              <a:lnSpc>
                <a:spcPct val="90000"/>
              </a:lnSpc>
              <a:spcBef>
                <a:spcPts val="500"/>
              </a:spcBef>
              <a:spcAft>
                <a:spcPts val="400"/>
              </a:spcAft>
              <a:buClr>
                <a:srgbClr val="084337"/>
              </a:buClr>
              <a:buSzPct val="90000"/>
              <a:buFont typeface="Wingdings" panose="05000000000000000000" pitchFamily="2" charset="2"/>
              <a:buChar char="l"/>
            </a:pPr>
            <a:r>
              <a:rPr lang="en-GB" sz="1600">
                <a:ea typeface="Fira Sans" panose="020B0503050000020004" pitchFamily="34" charset="0"/>
              </a:rPr>
              <a:t>Sugars</a:t>
            </a:r>
          </a:p>
          <a:p>
            <a:pPr marL="363600" lvl="1" indent="-363600">
              <a:lnSpc>
                <a:spcPct val="90000"/>
              </a:lnSpc>
              <a:spcBef>
                <a:spcPts val="500"/>
              </a:spcBef>
              <a:spcAft>
                <a:spcPts val="400"/>
              </a:spcAft>
              <a:buClr>
                <a:srgbClr val="084337"/>
              </a:buClr>
              <a:buSzPct val="90000"/>
              <a:buFont typeface="Wingdings" panose="05000000000000000000" pitchFamily="2" charset="2"/>
              <a:buChar char="l"/>
            </a:pPr>
            <a:r>
              <a:rPr lang="en-GB" sz="1600">
                <a:ea typeface="Fira Sans" panose="020B0503050000020004" pitchFamily="34" charset="0"/>
              </a:rPr>
              <a:t>Amino acids</a:t>
            </a:r>
          </a:p>
          <a:p>
            <a:pPr marL="363600" lvl="1" indent="-363600">
              <a:lnSpc>
                <a:spcPct val="90000"/>
              </a:lnSpc>
              <a:spcBef>
                <a:spcPts val="500"/>
              </a:spcBef>
              <a:spcAft>
                <a:spcPts val="400"/>
              </a:spcAft>
              <a:buClr>
                <a:srgbClr val="084337"/>
              </a:buClr>
              <a:buSzPct val="90000"/>
              <a:buFont typeface="Wingdings" panose="05000000000000000000" pitchFamily="2" charset="2"/>
              <a:buChar char="l"/>
            </a:pPr>
            <a:r>
              <a:rPr lang="en-GB" sz="1600">
                <a:ea typeface="Fira Sans" panose="020B0503050000020004" pitchFamily="34" charset="0"/>
              </a:rPr>
              <a:t>Algae extracts </a:t>
            </a:r>
          </a:p>
          <a:p>
            <a:pPr marL="363600" lvl="1" indent="-363600">
              <a:lnSpc>
                <a:spcPct val="90000"/>
              </a:lnSpc>
              <a:spcBef>
                <a:spcPts val="500"/>
              </a:spcBef>
              <a:spcAft>
                <a:spcPts val="400"/>
              </a:spcAft>
              <a:buClr>
                <a:srgbClr val="084337"/>
              </a:buClr>
              <a:buSzPct val="90000"/>
              <a:buFont typeface="Wingdings" panose="05000000000000000000" pitchFamily="2" charset="2"/>
              <a:buChar char="l"/>
            </a:pPr>
            <a:r>
              <a:rPr lang="en-GB" sz="1600">
                <a:ea typeface="Fira Sans" panose="020B0503050000020004" pitchFamily="34" charset="0"/>
              </a:rPr>
              <a:t>ATP or adenosine</a:t>
            </a:r>
          </a:p>
        </p:txBody>
      </p:sp>
    </p:spTree>
    <p:extLst>
      <p:ext uri="{BB962C8B-B14F-4D97-AF65-F5344CB8AC3E}">
        <p14:creationId xmlns:p14="http://schemas.microsoft.com/office/powerpoint/2010/main" val="22233470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EDA322CA-0706-893E-71D2-478029A39E0B}"/>
              </a:ext>
            </a:extLst>
          </p:cNvPr>
          <p:cNvSpPr>
            <a:spLocks noChangeAspect="1"/>
          </p:cNvSpPr>
          <p:nvPr/>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277E6E"/>
          </a:solidFill>
          <a:ln w="28575">
            <a:solidFill>
              <a:srgbClr val="277E6E"/>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Freeform: Shape 6">
            <a:extLst>
              <a:ext uri="{FF2B5EF4-FFF2-40B4-BE49-F238E27FC236}">
                <a16:creationId xmlns:a16="http://schemas.microsoft.com/office/drawing/2014/main" id="{28E619CA-A26F-560C-C2B9-D78BA9154341}"/>
              </a:ext>
            </a:extLst>
          </p:cNvPr>
          <p:cNvSpPr>
            <a:spLocks noChangeAspect="1"/>
          </p:cNvSpPr>
          <p:nvPr/>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277E6E"/>
          </a:solidFill>
          <a:ln w="28575">
            <a:solidFill>
              <a:srgbClr val="277E6E"/>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Oval 4">
            <a:extLst>
              <a:ext uri="{FF2B5EF4-FFF2-40B4-BE49-F238E27FC236}">
                <a16:creationId xmlns:a16="http://schemas.microsoft.com/office/drawing/2014/main" id="{E00420C6-815A-AA19-D91D-B83508E63264}"/>
              </a:ext>
            </a:extLst>
          </p:cNvPr>
          <p:cNvSpPr>
            <a:spLocks noChangeAspect="1"/>
          </p:cNvSpPr>
          <p:nvPr/>
        </p:nvSpPr>
        <p:spPr>
          <a:xfrm>
            <a:off x="1664474" y="1824238"/>
            <a:ext cx="4104000" cy="4104000"/>
          </a:xfrm>
          <a:prstGeom prst="ellipse">
            <a:avLst/>
          </a:prstGeom>
          <a:solidFill>
            <a:srgbClr val="277E6E"/>
          </a:solidFill>
          <a:ln w="28575">
            <a:solidFill>
              <a:srgbClr val="277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 Placeholder 3">
            <a:extLst>
              <a:ext uri="{FF2B5EF4-FFF2-40B4-BE49-F238E27FC236}">
                <a16:creationId xmlns:a16="http://schemas.microsoft.com/office/drawing/2014/main" id="{0F9E985F-A3F0-ECBB-998D-80FC7E5CB97D}"/>
              </a:ext>
            </a:extLst>
          </p:cNvPr>
          <p:cNvSpPr txBox="1">
            <a:spLocks/>
          </p:cNvSpPr>
          <p:nvPr/>
        </p:nvSpPr>
        <p:spPr>
          <a:xfrm>
            <a:off x="302400" y="4248000"/>
            <a:ext cx="11595600" cy="1979625"/>
          </a:xfrm>
          <a:prstGeom prst="rect">
            <a:avLst/>
          </a:prstGeom>
        </p:spPr>
        <p:txBody>
          <a:bodyPr lIns="0" tIns="0" rIns="0" bIns="0" anchor="t"/>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endParaRPr kumimoji="0" lang="en-US" sz="1600" b="0" i="0" u="none" strike="sngStrike" kern="1200" cap="none" spc="0" normalizeH="0" baseline="0" noProof="0">
              <a:ln>
                <a:noFill/>
              </a:ln>
              <a:solidFill>
                <a:prstClr val="black"/>
              </a:solidFill>
              <a:effectLst/>
              <a:uLnTx/>
              <a:uFillTx/>
              <a:latin typeface="DM Sans"/>
              <a:ea typeface="+mn-ea"/>
              <a:cs typeface="+mn-cs"/>
            </a:endParaRPr>
          </a:p>
        </p:txBody>
      </p:sp>
      <p:sp>
        <p:nvSpPr>
          <p:cNvPr id="14" name="Text Placeholder 3">
            <a:extLst>
              <a:ext uri="{FF2B5EF4-FFF2-40B4-BE49-F238E27FC236}">
                <a16:creationId xmlns:a16="http://schemas.microsoft.com/office/drawing/2014/main" id="{F9509CD5-AD2C-6CEE-E0D4-DA112B6044A1}"/>
              </a:ext>
            </a:extLst>
          </p:cNvPr>
          <p:cNvSpPr>
            <a:spLocks noGrp="1"/>
          </p:cNvSpPr>
          <p:nvPr>
            <p:ph type="body" idx="11"/>
          </p:nvPr>
        </p:nvSpPr>
        <p:spPr/>
        <p:txBody>
          <a:bodyPr anchor="t" anchorCtr="0"/>
          <a:lstStyle/>
          <a:p>
            <a:r>
              <a:rPr lang="en-US" sz="1200"/>
              <a:t>Copyright © DSM Nutritional Products Ltd 2025, 4002 Basel, Switzerland. </a:t>
            </a:r>
          </a:p>
          <a:p>
            <a:r>
              <a:rPr lang="en-US" sz="1200"/>
              <a:t>www.dsm-firmenich.com. All rights reserved.</a:t>
            </a:r>
          </a:p>
        </p:txBody>
      </p:sp>
      <p:sp>
        <p:nvSpPr>
          <p:cNvPr id="13" name="Title 2">
            <a:extLst>
              <a:ext uri="{FF2B5EF4-FFF2-40B4-BE49-F238E27FC236}">
                <a16:creationId xmlns:a16="http://schemas.microsoft.com/office/drawing/2014/main" id="{9D5BED00-5074-3B29-7A81-5B5FD9F7FEB7}"/>
              </a:ext>
            </a:extLst>
          </p:cNvPr>
          <p:cNvSpPr>
            <a:spLocks noGrp="1"/>
          </p:cNvSpPr>
          <p:nvPr>
            <p:ph type="title"/>
          </p:nvPr>
        </p:nvSpPr>
        <p:spPr/>
        <p:txBody>
          <a:bodyPr>
            <a:normAutofit/>
          </a:bodyPr>
          <a:lstStyle/>
          <a:p>
            <a:r>
              <a:rPr lang="en-US"/>
              <a:t>Disclaimer</a:t>
            </a:r>
          </a:p>
        </p:txBody>
      </p:sp>
      <p:sp>
        <p:nvSpPr>
          <p:cNvPr id="18" name="Text Placeholder 3">
            <a:extLst>
              <a:ext uri="{FF2B5EF4-FFF2-40B4-BE49-F238E27FC236}">
                <a16:creationId xmlns:a16="http://schemas.microsoft.com/office/drawing/2014/main" id="{22C41E01-EABC-C70F-EBA1-EB771EEA9E38}"/>
              </a:ext>
            </a:extLst>
          </p:cNvPr>
          <p:cNvSpPr txBox="1">
            <a:spLocks/>
          </p:cNvSpPr>
          <p:nvPr/>
        </p:nvSpPr>
        <p:spPr>
          <a:xfrm>
            <a:off x="302401" y="1952653"/>
            <a:ext cx="11352188" cy="1528502"/>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200" b="0" i="0" u="none" strike="noStrike" kern="0" cap="none" spc="0" normalizeH="0" baseline="0" noProof="0">
                <a:ln>
                  <a:noFill/>
                </a:ln>
                <a:solidFill>
                  <a:prstClr val="white"/>
                </a:solidFill>
                <a:effectLst/>
                <a:uLnTx/>
                <a:uFillTx/>
                <a:latin typeface="DM Sans"/>
                <a:ea typeface="+mn-ea"/>
                <a:cs typeface="+mn-cs"/>
              </a:rPr>
              <a:t>dsm-firmenich has used diligent care to ensure that the information provided herein is accurate and up-to-date to the best of its knowledge. However, dsm-firmenich makes no representation or warranty, either expressly or implied, of the accuracy, reliability, completeness, or suitability thereof. The information provided herein contains scientific and product information for business-to-business use and does not constitute or provide scientific or medical advice, diagnosis or recommendation for treatment options. Country or region-specific information should be considered when labelling or advertising to final consumer. In no event shall dsm-firmenich be liable for any direct or indirect damages arising from or reliance upon, or use of, any information provided herein. The content of this document is subject to change without further notice. Please contact your local dsm-firmenich representative for the latest information. All trademarks listed in this document are either (registered) trademarks of, or trademarks licensed by, the dsm-firmenich group of companies, unless explicitly stated otherwise.</a:t>
            </a:r>
          </a:p>
        </p:txBody>
      </p:sp>
      <p:sp>
        <p:nvSpPr>
          <p:cNvPr id="19" name="Title 2">
            <a:extLst>
              <a:ext uri="{FF2B5EF4-FFF2-40B4-BE49-F238E27FC236}">
                <a16:creationId xmlns:a16="http://schemas.microsoft.com/office/drawing/2014/main" id="{3E7FEA32-015C-FBB7-062E-065D650F5F68}"/>
              </a:ext>
            </a:extLst>
          </p:cNvPr>
          <p:cNvSpPr txBox="1">
            <a:spLocks/>
          </p:cNvSpPr>
          <p:nvPr/>
        </p:nvSpPr>
        <p:spPr>
          <a:xfrm>
            <a:off x="302401" y="3603454"/>
            <a:ext cx="10105856"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DM Sans Bold"/>
                <a:ea typeface="+mj-ea"/>
                <a:cs typeface="+mj-cs"/>
              </a:rPr>
              <a:t>Disclaimer Formulation Guideline</a:t>
            </a:r>
            <a:endParaRPr kumimoji="0" lang="en-US" sz="1800" b="0" i="0" u="none" strike="noStrike" kern="1200" cap="none" spc="0" normalizeH="0" baseline="0" noProof="0">
              <a:ln>
                <a:noFill/>
              </a:ln>
              <a:solidFill>
                <a:prstClr val="white"/>
              </a:solidFill>
              <a:effectLst/>
              <a:uLnTx/>
              <a:uFillTx/>
              <a:latin typeface="DM Sans Bold"/>
              <a:ea typeface="+mj-ea"/>
              <a:cs typeface="+mj-cs"/>
            </a:endParaRPr>
          </a:p>
        </p:txBody>
      </p:sp>
      <p:sp>
        <p:nvSpPr>
          <p:cNvPr id="20" name="Text Placeholder 1">
            <a:extLst>
              <a:ext uri="{FF2B5EF4-FFF2-40B4-BE49-F238E27FC236}">
                <a16:creationId xmlns:a16="http://schemas.microsoft.com/office/drawing/2014/main" id="{CC0294DB-A1AA-D89F-2C9F-103055BB7EE0}"/>
              </a:ext>
            </a:extLst>
          </p:cNvPr>
          <p:cNvSpPr>
            <a:spLocks noGrp="1"/>
          </p:cNvSpPr>
          <p:nvPr/>
        </p:nvSpPr>
        <p:spPr>
          <a:xfrm>
            <a:off x="294000" y="4005641"/>
            <a:ext cx="11352188" cy="144206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a:ln>
                  <a:noFill/>
                </a:ln>
                <a:solidFill>
                  <a:prstClr val="white"/>
                </a:solidFill>
                <a:effectLst/>
                <a:uLnTx/>
                <a:uFillTx/>
                <a:latin typeface="DM Sans"/>
                <a:ea typeface="+mn-ea"/>
                <a:cs typeface="+mn-cs"/>
              </a:rPr>
              <a:t>The information provided herein is provided for information purposes only and has been prepared by </a:t>
            </a:r>
            <a:r>
              <a:rPr kumimoji="0" lang="en-US" sz="1200" b="0" i="0" u="none" strike="noStrike" kern="0" cap="none" spc="0" normalizeH="0" baseline="0" noProof="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a:ln>
                  <a:noFill/>
                </a:ln>
                <a:solidFill>
                  <a:prstClr val="white"/>
                </a:solidFill>
                <a:effectLst/>
                <a:uLnTx/>
                <a:uFillTx/>
                <a:latin typeface="DM Sans"/>
                <a:ea typeface="+mn-ea"/>
                <a:cs typeface="+mn-cs"/>
              </a:rPr>
              <a:t> in accordance with its own methodology.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a:ln>
                  <a:noFill/>
                </a:ln>
                <a:solidFill>
                  <a:prstClr val="white"/>
                </a:solidFill>
                <a:effectLst/>
                <a:uLnTx/>
                <a:uFillTx/>
                <a:latin typeface="DM Sans"/>
                <a:ea typeface="+mn-ea"/>
                <a:cs typeface="+mn-cs"/>
              </a:rPr>
              <a:t> has used diligent care to ensure that it is accurate and up-to-date, however, </a:t>
            </a:r>
            <a:r>
              <a:rPr kumimoji="0" lang="en-US" sz="1200" b="0" i="0" u="none" strike="noStrike" kern="0" cap="none" spc="0" normalizeH="0" baseline="0" noProof="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a:ln>
                  <a:noFill/>
                </a:ln>
                <a:solidFill>
                  <a:prstClr val="white"/>
                </a:solidFill>
                <a:effectLst/>
                <a:uLnTx/>
                <a:uFillTx/>
                <a:latin typeface="DM Sans"/>
                <a:ea typeface="+mn-ea"/>
                <a:cs typeface="+mn-cs"/>
              </a:rPr>
              <a:t> makes no representation or warranty, either expressly or implied, of the accuracy, reliability, or completeness thereof. In no event shall </a:t>
            </a:r>
            <a:r>
              <a:rPr kumimoji="0" lang="en-US" sz="1200" b="0" i="0" u="none" strike="noStrike" kern="0" cap="none" spc="0" normalizeH="0" baseline="0" noProof="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a:ln>
                  <a:noFill/>
                </a:ln>
                <a:solidFill>
                  <a:prstClr val="white"/>
                </a:solidFill>
                <a:effectLst/>
                <a:uLnTx/>
                <a:uFillTx/>
                <a:latin typeface="DM Sans"/>
                <a:ea typeface="+mn-ea"/>
                <a:cs typeface="+mn-cs"/>
              </a:rPr>
              <a:t> be liable for any damages arising from or reliance upon, or use of, any information provided herein. Further, </a:t>
            </a:r>
            <a:r>
              <a:rPr kumimoji="0" lang="en-US" sz="1200" b="0" i="0" u="none" strike="noStrike" kern="0" cap="none" spc="0" normalizeH="0" baseline="0" noProof="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a:ln>
                  <a:noFill/>
                </a:ln>
                <a:solidFill>
                  <a:prstClr val="white"/>
                </a:solidFill>
                <a:effectLst/>
                <a:uLnTx/>
                <a:uFillTx/>
                <a:latin typeface="DM Sans"/>
                <a:ea typeface="+mn-ea"/>
                <a:cs typeface="+mn-cs"/>
              </a:rPr>
              <a:t> shall not bear any liability for the application and/or use of any processed material containing its product(s). The formulation of the finished product is the customer’s sole responsibility. It is the customer’s responsibility to determine the suitability of </a:t>
            </a:r>
            <a:r>
              <a:rPr kumimoji="0" lang="en-US" sz="1200" b="0" i="0" u="none" strike="noStrike" kern="0" cap="none" spc="0" normalizeH="0" baseline="0" noProof="0" err="1">
                <a:ln>
                  <a:noFill/>
                </a:ln>
                <a:solidFill>
                  <a:prstClr val="white"/>
                </a:solidFill>
                <a:effectLst/>
                <a:uLnTx/>
                <a:uFillTx/>
                <a:latin typeface="DM Sans"/>
                <a:ea typeface="+mn-ea"/>
                <a:cs typeface="+mn-cs"/>
              </a:rPr>
              <a:t>dsm-firmenich’s</a:t>
            </a:r>
            <a:r>
              <a:rPr kumimoji="0" lang="en-US" sz="1200" b="0" i="0" u="none" strike="noStrike" kern="0" cap="none" spc="0" normalizeH="0" baseline="0" noProof="0">
                <a:ln>
                  <a:noFill/>
                </a:ln>
                <a:solidFill>
                  <a:prstClr val="white"/>
                </a:solidFill>
                <a:effectLst/>
                <a:uLnTx/>
                <a:uFillTx/>
                <a:latin typeface="DM Sans"/>
                <a:ea typeface="+mn-ea"/>
                <a:cs typeface="+mn-cs"/>
              </a:rPr>
              <a:t>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a:t>
            </a:r>
            <a:r>
              <a:rPr kumimoji="0" lang="en-US" sz="1200" b="0" i="0" u="none" strike="noStrike" kern="0" cap="none" spc="0" normalizeH="0" baseline="0" noProof="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a:ln>
                  <a:noFill/>
                </a:ln>
                <a:solidFill>
                  <a:prstClr val="white"/>
                </a:solidFill>
                <a:effectLst/>
                <a:uLnTx/>
                <a:uFillTx/>
                <a:latin typeface="DM Sans"/>
                <a:ea typeface="+mn-ea"/>
                <a:cs typeface="+mn-cs"/>
              </a:rPr>
              <a:t> representative for further details. © </a:t>
            </a:r>
            <a:r>
              <a:rPr lang="en-US" sz="1200">
                <a:solidFill>
                  <a:schemeClr val="bg1"/>
                </a:solidFill>
              </a:rPr>
              <a:t>2025 </a:t>
            </a:r>
            <a:r>
              <a:rPr lang="en-US" sz="1200" err="1">
                <a:solidFill>
                  <a:schemeClr val="bg1"/>
                </a:solidFill>
              </a:rPr>
              <a:t>dsm-firmenich</a:t>
            </a:r>
            <a:r>
              <a:rPr lang="en-US" sz="1200">
                <a:solidFill>
                  <a:schemeClr val="bg1"/>
                </a:solidFill>
              </a:rPr>
              <a:t> group.</a:t>
            </a:r>
            <a:endParaRPr kumimoji="0" lang="en-US" sz="1200" b="0" i="0" u="none" strike="noStrike" kern="0" cap="none" spc="0" normalizeH="0" baseline="0" noProof="0">
              <a:ln>
                <a:noFill/>
              </a:ln>
              <a:solidFill>
                <a:prstClr val="white"/>
              </a:solidFill>
              <a:effectLst/>
              <a:uLnTx/>
              <a:uFillTx/>
              <a:latin typeface="DM Sans"/>
              <a:ea typeface="+mn-ea"/>
              <a:cs typeface="+mn-cs"/>
            </a:endParaRPr>
          </a:p>
        </p:txBody>
      </p:sp>
    </p:spTree>
    <p:extLst>
      <p:ext uri="{BB962C8B-B14F-4D97-AF65-F5344CB8AC3E}">
        <p14:creationId xmlns:p14="http://schemas.microsoft.com/office/powerpoint/2010/main" val="6907627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1331906"/>
      </p:ext>
    </p:extLst>
  </p:cSld>
  <p:clrMapOvr>
    <a:masterClrMapping/>
  </p:clrMapOvr>
</p:sld>
</file>

<file path=ppt/theme/theme1.xml><?xml version="1.0" encoding="utf-8"?>
<a:theme xmlns:a="http://schemas.openxmlformats.org/drawingml/2006/main" name="1_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5a2251cd-bd5e-462d-8f0e-b8d48ef43808" xsi:nil="true"/>
    <lcf76f155ced4ddcb4097134ff3c332f xmlns="4e78ffb6-5573-4dae-972d-0246748d492f">
      <Terms xmlns="http://schemas.microsoft.com/office/infopath/2007/PartnerControls"/>
    </lcf76f155ced4ddcb4097134ff3c332f>
    <DSMClassification xmlns="5a2251cd-bd5e-462d-8f0e-b8d48ef43808" xsi:nil="true"/>
    <Marcom_x0020_Status xmlns="4e78ffb6-5573-4dae-972d-0246748d492f">ongoing</Marcom_x0020_Status>
    <Transfer_x0020_B_x0026_C_x0020_Connect xmlns="4e78ffb6-5573-4dae-972d-0246748d492f">yes</Transfer_x0020_B_x0026_C_x0020_Connect>
    <Validation_x0020_Mkt xmlns="4e78ffb6-5573-4dae-972d-0246748d492f">yes</Validation_x0020_Mkt>
    <Marcom_x0020_Support_x0020_Needed xmlns="4e78ffb6-5573-4dae-972d-0246748d492f">yes</Marcom_x0020_Support_x0020_Needed>
    <Content_x0020_Revision xmlns="4e78ffb6-5573-4dae-972d-0246748d492f">Finished</Content_x0020_Revision>
    <Assigned_x0020_to0 xmlns="4e78ffb6-5573-4dae-972d-0246748d492f">Hannah Rogers</Assigned_x0020_to0>
    <Est_x002e_Cost xmlns="4e78ffb6-5573-4dae-972d-0246748d492f" xsi:nil="true"/>
    <Notes xmlns="4e78ffb6-5573-4dae-972d-0246748d492f"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83D522BEB6C2744AA6709FD0672D96B" ma:contentTypeVersion="24" ma:contentTypeDescription="Create a new document." ma:contentTypeScope="" ma:versionID="4fe01998d84831e3173bb89675f2ab84">
  <xsd:schema xmlns:xsd="http://www.w3.org/2001/XMLSchema" xmlns:xs="http://www.w3.org/2001/XMLSchema" xmlns:p="http://schemas.microsoft.com/office/2006/metadata/properties" xmlns:ns2="4e78ffb6-5573-4dae-972d-0246748d492f" xmlns:ns3="5a2251cd-bd5e-462d-8f0e-b8d48ef43808" xmlns:ns4="8a4562e5-d5b1-4d26-b0bf-7e79abe2fe6f" targetNamespace="http://schemas.microsoft.com/office/2006/metadata/properties" ma:root="true" ma:fieldsID="0555b024216dd9cb21164f3cc3edcb24" ns2:_="" ns3:_="" ns4:_="">
    <xsd:import namespace="4e78ffb6-5573-4dae-972d-0246748d492f"/>
    <xsd:import namespace="5a2251cd-bd5e-462d-8f0e-b8d48ef43808"/>
    <xsd:import namespace="8a4562e5-d5b1-4d26-b0bf-7e79abe2fe6f"/>
    <xsd:element name="properties">
      <xsd:complexType>
        <xsd:sequence>
          <xsd:element name="documentManagement">
            <xsd:complexType>
              <xsd:all>
                <xsd:element ref="ns2:Marcom_x0020_Support_x0020_Needed" minOccurs="0"/>
                <xsd:element ref="ns2:Marcom_x0020_Status" minOccurs="0"/>
                <xsd:element ref="ns3:DSMClassification" minOccurs="0"/>
                <xsd:element ref="ns3:TaxCatchAll" minOccurs="0"/>
                <xsd:element ref="ns3:TaxCatchAllLabel" minOccurs="0"/>
                <xsd:element ref="ns2:MediaServiceMetadata" minOccurs="0"/>
                <xsd:element ref="ns2:MediaServiceFastMetadata" minOccurs="0"/>
                <xsd:element ref="ns2:MediaServiceSearchProperties" minOccurs="0"/>
                <xsd:element ref="ns2:MediaServiceObjectDetectorVersions" minOccurs="0"/>
                <xsd:element ref="ns4:SharedWithUsers" minOccurs="0"/>
                <xsd:element ref="ns4:SharedWithDetails" minOccurs="0"/>
                <xsd:element ref="ns2:lcf76f155ced4ddcb4097134ff3c332f" minOccurs="0"/>
                <xsd:element ref="ns2:MediaServiceDateTaken" minOccurs="0"/>
                <xsd:element ref="ns2:MediaServiceGenerationTime" minOccurs="0"/>
                <xsd:element ref="ns2:MediaServiceEventHashCode" minOccurs="0"/>
                <xsd:element ref="ns2:MediaServiceOCR" minOccurs="0"/>
                <xsd:element ref="ns2:MediaServiceLocation" minOccurs="0"/>
                <xsd:element ref="ns2:Validation_x0020_Mkt" minOccurs="0"/>
                <xsd:element ref="ns2:Transfer_x0020_B_x0026_C_x0020_Connect" minOccurs="0"/>
                <xsd:element ref="ns2:Content_x0020_Revision" minOccurs="0"/>
                <xsd:element ref="ns2:Assigned_x0020_to0" minOccurs="0"/>
                <xsd:element ref="ns2:Est_x002e_Cost" minOccurs="0"/>
                <xsd:element ref="ns2:MediaServiceBillingMetadata" minOccurs="0"/>
                <xsd:element ref="ns2:Not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e78ffb6-5573-4dae-972d-0246748d492f" elementFormDefault="qualified">
    <xsd:import namespace="http://schemas.microsoft.com/office/2006/documentManagement/types"/>
    <xsd:import namespace="http://schemas.microsoft.com/office/infopath/2007/PartnerControls"/>
    <xsd:element name="Marcom_x0020_Support_x0020_Needed" ma:index="2" nillable="true" ma:displayName="Marcom Support Needed" ma:default="yes" ma:format="Dropdown" ma:internalName="Marcom_x0020_Support_x0020_Needed">
      <xsd:simpleType>
        <xsd:restriction base="dms:Choice">
          <xsd:enumeration value="yes"/>
          <xsd:enumeration value="no"/>
        </xsd:restriction>
      </xsd:simpleType>
    </xsd:element>
    <xsd:element name="Marcom_x0020_Status" ma:index="3" nillable="true" ma:displayName="Marcom Status" ma:default="ongoing" ma:format="Dropdown" ma:internalName="Marcom_x0020_Status">
      <xsd:simpleType>
        <xsd:restriction base="dms:Choice">
          <xsd:enumeration value="not started"/>
          <xsd:enumeration value="ongoing"/>
          <xsd:enumeration value="finished"/>
          <xsd:enumeration value="not applicable"/>
        </xsd:restriction>
      </xsd:simpleType>
    </xsd:element>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1e82cb03-88f0-48bb-a65d-3e95f13147ee" ma:termSetId="09814cd3-568e-fe90-9814-8d621ff8fb84" ma:anchorId="fba54fb3-c3e1-fe81-a776-ca4b69148c4d" ma:open="true" ma:isKeyword="false">
      <xsd:complexType>
        <xsd:sequence>
          <xsd:element ref="pc:Terms" minOccurs="0" maxOccurs="1"/>
        </xsd:sequence>
      </xsd:complex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OCR" ma:index="22" nillable="true" ma:displayName="Extracted Text" ma:internalName="MediaServiceOCR" ma:readOnly="true">
      <xsd:simpleType>
        <xsd:restriction base="dms:Note">
          <xsd:maxLength value="255"/>
        </xsd:restriction>
      </xsd:simpleType>
    </xsd:element>
    <xsd:element name="MediaServiceLocation" ma:index="23" nillable="true" ma:displayName="Location" ma:indexed="true" ma:internalName="MediaServiceLocation" ma:readOnly="true">
      <xsd:simpleType>
        <xsd:restriction base="dms:Text"/>
      </xsd:simpleType>
    </xsd:element>
    <xsd:element name="Validation_x0020_Mkt" ma:index="26" nillable="true" ma:displayName="Validation Mkt" ma:default="yes" ma:format="Dropdown" ma:internalName="Validation_x0020_Mkt">
      <xsd:simpleType>
        <xsd:restriction base="dms:Choice">
          <xsd:enumeration value="yes"/>
          <xsd:enumeration value="no"/>
        </xsd:restriction>
      </xsd:simpleType>
    </xsd:element>
    <xsd:element name="Transfer_x0020_B_x0026_C_x0020_Connect" ma:index="27" nillable="true" ma:displayName="Transfer B&amp;C Connect" ma:default="no" ma:format="Dropdown" ma:internalName="Transfer_x0020_B_x0026_C_x0020_Connect">
      <xsd:simpleType>
        <xsd:restriction base="dms:Choice">
          <xsd:enumeration value="yes"/>
          <xsd:enumeration value="no"/>
        </xsd:restriction>
      </xsd:simpleType>
    </xsd:element>
    <xsd:element name="Content_x0020_Revision" ma:index="28" nillable="true" ma:displayName="Content Revision" ma:format="Dropdown" ma:internalName="Content_x0020_Revision">
      <xsd:simpleType>
        <xsd:restriction base="dms:Choice">
          <xsd:enumeration value="Finished"/>
          <xsd:enumeration value="Ongoing"/>
          <xsd:enumeration value="Not Started"/>
        </xsd:restriction>
      </xsd:simpleType>
    </xsd:element>
    <xsd:element name="Assigned_x0020_to0" ma:index="29" nillable="true" ma:displayName="Assigned to" ma:default="Hannah Rogers" ma:format="Dropdown" ma:internalName="Assigned_x0020_to0">
      <xsd:simpleType>
        <xsd:union memberTypes="dms:Text">
          <xsd:simpleType>
            <xsd:restriction base="dms:Choice">
              <xsd:enumeration value="Hannah Rogers"/>
            </xsd:restriction>
          </xsd:simpleType>
        </xsd:union>
      </xsd:simpleType>
    </xsd:element>
    <xsd:element name="Est_x002e_Cost" ma:index="30" nillable="true" ma:displayName="Est. Cost" ma:format="Dropdown" ma:internalName="Est_x002e_Cost">
      <xsd:simpleType>
        <xsd:restriction base="dms:Text">
          <xsd:maxLength value="255"/>
        </xsd:restriction>
      </xsd:simpleType>
    </xsd:element>
    <xsd:element name="MediaServiceBillingMetadata" ma:index="31" nillable="true" ma:displayName="MediaServiceBillingMetadata" ma:hidden="true" ma:internalName="MediaServiceBillingMetadata" ma:readOnly="true">
      <xsd:simpleType>
        <xsd:restriction base="dms:Note"/>
      </xsd:simpleType>
    </xsd:element>
    <xsd:element name="Notes" ma:index="32" nillable="true" ma:displayName="Notes" ma:format="Dropdown" ma:internalName="Notes">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a2251cd-bd5e-462d-8f0e-b8d48ef43808" elementFormDefault="qualified">
    <xsd:import namespace="http://schemas.microsoft.com/office/2006/documentManagement/types"/>
    <xsd:import namespace="http://schemas.microsoft.com/office/infopath/2007/PartnerControls"/>
    <xsd:element name="DSMClassification" ma:index="4" nillable="true" ma:displayName="DSMClassification" ma:format="Dropdown" ma:internalName="DSMClassification">
      <xsd:simpleType>
        <xsd:restriction base="dms:Choice">
          <xsd:enumeration value="CONFIDENTIAL"/>
          <xsd:enumeration value="CLASSIFIED PERSONNEL INFORMATION"/>
          <xsd:enumeration value="FOR INTERNAL USE ONLY"/>
          <xsd:enumeration value="PUBLIC"/>
        </xsd:restriction>
      </xsd:simpleType>
    </xsd:element>
    <xsd:element name="TaxCatchAll" ma:index="10" nillable="true" ma:displayName="Taxonomy Catch All Column" ma:hidden="true" ma:list="{d5252302-c73c-4135-bb4e-b546356d5e82}" ma:internalName="TaxCatchAll" ma:showField="CatchAllData" ma:web="8a4562e5-d5b1-4d26-b0bf-7e79abe2fe6f">
      <xsd:complexType>
        <xsd:complexContent>
          <xsd:extension base="dms:MultiChoiceLookup">
            <xsd:sequence>
              <xsd:element name="Value" type="dms:Lookup" maxOccurs="unbounded" minOccurs="0" nillable="true"/>
            </xsd:sequence>
          </xsd:extension>
        </xsd:complexContent>
      </xsd:complexType>
    </xsd:element>
    <xsd:element name="TaxCatchAllLabel" ma:index="11" nillable="true" ma:displayName="Taxonomy Catch All Column1" ma:hidden="true" ma:list="{d5252302-c73c-4135-bb4e-b546356d5e82}" ma:internalName="TaxCatchAllLabel" ma:readOnly="true" ma:showField="CatchAllDataLabel" ma:web="8a4562e5-d5b1-4d26-b0bf-7e79abe2fe6f">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8a4562e5-d5b1-4d26-b0bf-7e79abe2fe6f"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haredContentType xmlns="Microsoft.SharePoint.Taxonomy.ContentTypeSync" SourceId="1e82cb03-88f0-48bb-a65d-3e95f13147ee" ContentTypeId="0x0101" PreviousValue="false"/>
</file>

<file path=customXml/itemProps1.xml><?xml version="1.0" encoding="utf-8"?>
<ds:datastoreItem xmlns:ds="http://schemas.openxmlformats.org/officeDocument/2006/customXml" ds:itemID="{7D192AB7-E55D-4C62-9017-90AD644F626D}">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4e78ffb6-5573-4dae-972d-0246748d492f"/>
    <ds:schemaRef ds:uri="http://purl.org/dc/elements/1.1/"/>
    <ds:schemaRef ds:uri="http://schemas.microsoft.com/office/2006/metadata/properties"/>
    <ds:schemaRef ds:uri="8a4562e5-d5b1-4d26-b0bf-7e79abe2fe6f"/>
    <ds:schemaRef ds:uri="5a2251cd-bd5e-462d-8f0e-b8d48ef43808"/>
    <ds:schemaRef ds:uri="http://www.w3.org/XML/1998/namespace"/>
    <ds:schemaRef ds:uri="http://purl.org/dc/dcmitype/"/>
  </ds:schemaRefs>
</ds:datastoreItem>
</file>

<file path=customXml/itemProps2.xml><?xml version="1.0" encoding="utf-8"?>
<ds:datastoreItem xmlns:ds="http://schemas.openxmlformats.org/officeDocument/2006/customXml" ds:itemID="{C9767688-E153-4A45-AD26-F108DF2FC5FA}">
  <ds:schemaRefs>
    <ds:schemaRef ds:uri="4e78ffb6-5573-4dae-972d-0246748d492f"/>
    <ds:schemaRef ds:uri="5a2251cd-bd5e-462d-8f0e-b8d48ef43808"/>
    <ds:schemaRef ds:uri="8a4562e5-d5b1-4d26-b0bf-7e79abe2fe6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77864003-2007-427C-B7ED-F957F8754913}">
  <ds:schemaRefs>
    <ds:schemaRef ds:uri="http://schemas.microsoft.com/sharepoint/v3/contenttype/forms"/>
  </ds:schemaRefs>
</ds:datastoreItem>
</file>

<file path=customXml/itemProps4.xml><?xml version="1.0" encoding="utf-8"?>
<ds:datastoreItem xmlns:ds="http://schemas.openxmlformats.org/officeDocument/2006/customXml" ds:itemID="{74C3F827-C901-4E00-8622-8A7F4BB3BC72}">
  <ds:schemaRefs>
    <ds:schemaRef ds:uri="Microsoft.SharePoint.Taxonomy.ContentTypeSync"/>
  </ds:schemaRefs>
</ds:datastoreItem>
</file>

<file path=docProps/app.xml><?xml version="1.0" encoding="utf-8"?>
<Properties xmlns="http://schemas.openxmlformats.org/officeDocument/2006/extended-properties" xmlns:vt="http://schemas.openxmlformats.org/officeDocument/2006/docPropsVTypes">
  <Template/>
  <TotalTime>3</TotalTime>
  <Words>3727</Words>
  <Application>Microsoft Office PowerPoint</Application>
  <PresentationFormat>Widescreen</PresentationFormat>
  <Paragraphs>366</Paragraphs>
  <Slides>26</Slides>
  <Notes>18</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26</vt:i4>
      </vt:variant>
    </vt:vector>
  </HeadingPairs>
  <TitlesOfParts>
    <vt:vector size="38" baseType="lpstr">
      <vt:lpstr>Fira Sans Book</vt:lpstr>
      <vt:lpstr>Lora</vt:lpstr>
      <vt:lpstr>DM Sans Medium</vt:lpstr>
      <vt:lpstr>DM Sans</vt:lpstr>
      <vt:lpstr>Fira Sans</vt:lpstr>
      <vt:lpstr>Wingdings</vt:lpstr>
      <vt:lpstr>DM Sans 14pt</vt:lpstr>
      <vt:lpstr>NeueEinstellung</vt:lpstr>
      <vt:lpstr>Calibri</vt:lpstr>
      <vt:lpstr>Arial</vt:lpstr>
      <vt:lpstr>DM Sans Bold</vt:lpstr>
      <vt:lpstr>1_dsm-firmenich</vt:lpstr>
      <vt:lpstr>PowerPoint Presentation</vt:lpstr>
      <vt:lpstr>Healthy skin: A new skincare dialogue</vt:lpstr>
      <vt:lpstr>Algae are becoming a major skincare ingredient…</vt:lpstr>
      <vt:lpstr>PowerPoint Presentation</vt:lpstr>
      <vt:lpstr>Ticking the box of naturality and sustainability</vt:lpstr>
      <vt:lpstr>PEPHA®-CTIVE CB</vt:lpstr>
      <vt:lpstr>PowerPoint Presentation</vt:lpstr>
      <vt:lpstr>The production process</vt:lpstr>
      <vt:lpstr>Unique Amino Acids composition</vt:lpstr>
      <vt:lpstr>PEPHA®-CTIVE CB’s Carbohydrates</vt:lpstr>
      <vt:lpstr>Mitochondria</vt:lpstr>
      <vt:lpstr>Feeling a power blackout?</vt:lpstr>
      <vt:lpstr>dsm-firmenich solution: PEPHA®-CTIVE CB</vt:lpstr>
      <vt:lpstr>Cell’s battery protection </vt:lpstr>
      <vt:lpstr>Cell’s battery protection up to 150% </vt:lpstr>
      <vt:lpstr>Cellular energy activation up to 140%</vt:lpstr>
      <vt:lpstr>Cellular proliferation up to 320%</vt:lpstr>
      <vt:lpstr>Skin renewal</vt:lpstr>
      <vt:lpstr>5 days faster skin renewal for luminous looking skin</vt:lpstr>
      <vt:lpstr>Skin complexion</vt:lpstr>
      <vt:lpstr>Perfect luminous skin with the microalgae power</vt:lpstr>
      <vt:lpstr>Formulation Guidelines </vt:lpstr>
      <vt:lpstr>PEPHA®-CTIVE</vt:lpstr>
      <vt:lpstr>Energy &amp; Luminosity </vt:lpstr>
      <vt:lpstr>Disclaimer</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pepha_ctive_cb_master_presentation_2025-06</dc:title>
  <dc:creator>Eline Nijhuis</dc:creator>
  <cp:lastModifiedBy>Marie-Sophie Meisinger</cp:lastModifiedBy>
  <cp:revision>1</cp:revision>
  <dcterms:created xsi:type="dcterms:W3CDTF">2023-03-31T07:21:36Z</dcterms:created>
  <dcterms:modified xsi:type="dcterms:W3CDTF">2025-07-29T15:01:32Z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0x010100E83D522BEB6C2744AA6709FD0672D96B</vt:lpwstr>
  </property>
  <property fmtid="{D5CDD505-2E9C-101B-9397-08002B2CF9AE}" pid="3" name="MediaServiceImageTags">
    <vt:lpwstr/>
  </property>
  <property fmtid="{D5CDD505-2E9C-101B-9397-08002B2CF9AE}" pid="4" name="MSIP_Label_2ff753fd-faf2-4608-9b59-553f003adcdf_Enabled">
    <vt:lpwstr>true</vt:lpwstr>
  </property>
  <property fmtid="{D5CDD505-2E9C-101B-9397-08002B2CF9AE}" pid="5" name="MSIP_Label_2ff753fd-faf2-4608-9b59-553f003adcdf_SetDate">
    <vt:lpwstr>2025-04-17T07:03:15Z</vt:lpwstr>
  </property>
  <property fmtid="{D5CDD505-2E9C-101B-9397-08002B2CF9AE}" pid="6" name="MSIP_Label_2ff753fd-faf2-4608-9b59-553f003adcdf_Method">
    <vt:lpwstr>Privileged</vt:lpwstr>
  </property>
  <property fmtid="{D5CDD505-2E9C-101B-9397-08002B2CF9AE}" pid="7" name="MSIP_Label_2ff753fd-faf2-4608-9b59-553f003adcdf_Name">
    <vt:lpwstr>2ff753fd-faf2-4608-9b59-553f003adcdf</vt:lpwstr>
  </property>
  <property fmtid="{D5CDD505-2E9C-101B-9397-08002B2CF9AE}" pid="8" name="MSIP_Label_2ff753fd-faf2-4608-9b59-553f003adcdf_SiteId">
    <vt:lpwstr>49618402-6ea3-441d-957d-7df8773fee54</vt:lpwstr>
  </property>
  <property fmtid="{D5CDD505-2E9C-101B-9397-08002B2CF9AE}" pid="9" name="MSIP_Label_2ff753fd-faf2-4608-9b59-553f003adcdf_ActionId">
    <vt:lpwstr>9e6be09b-c35e-4e51-95fa-e8db790a1fd3</vt:lpwstr>
  </property>
  <property fmtid="{D5CDD505-2E9C-101B-9397-08002B2CF9AE}" pid="10" name="MSIP_Label_2ff753fd-faf2-4608-9b59-553f003adcdf_ContentBits">
    <vt:lpwstr>0</vt:lpwstr>
  </property>
  <property fmtid="{D5CDD505-2E9C-101B-9397-08002B2CF9AE}" pid="11" name="MSIP_Label_2ff753fd-faf2-4608-9b59-553f003adcdf_Tag">
    <vt:lpwstr>10, 0, 1, 1</vt:lpwstr>
  </property>
</Properties>
</file>