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0.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1.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7" r:id="rId5"/>
  </p:sldMasterIdLst>
  <p:notesMasterIdLst>
    <p:notesMasterId r:id="rId37"/>
  </p:notesMasterIdLst>
  <p:sldIdLst>
    <p:sldId id="2147482725" r:id="rId6"/>
    <p:sldId id="2147482727" r:id="rId7"/>
    <p:sldId id="2147482728" r:id="rId8"/>
    <p:sldId id="2134808143" r:id="rId9"/>
    <p:sldId id="2147482723" r:id="rId10"/>
    <p:sldId id="2147482729" r:id="rId11"/>
    <p:sldId id="2147482750" r:id="rId12"/>
    <p:sldId id="2147472583" r:id="rId13"/>
    <p:sldId id="2147482713" r:id="rId14"/>
    <p:sldId id="2134808176" r:id="rId15"/>
    <p:sldId id="2147482714" r:id="rId16"/>
    <p:sldId id="2147482370" r:id="rId17"/>
    <p:sldId id="2147482351" r:id="rId18"/>
    <p:sldId id="2147482353" r:id="rId19"/>
    <p:sldId id="2147482354" r:id="rId20"/>
    <p:sldId id="2147482355" r:id="rId21"/>
    <p:sldId id="2147482356" r:id="rId22"/>
    <p:sldId id="2147482369" r:id="rId23"/>
    <p:sldId id="2147482357" r:id="rId24"/>
    <p:sldId id="2147482358" r:id="rId25"/>
    <p:sldId id="2147482716" r:id="rId26"/>
    <p:sldId id="2147482720" r:id="rId27"/>
    <p:sldId id="2147482715" r:id="rId28"/>
    <p:sldId id="2147482363" r:id="rId29"/>
    <p:sldId id="2147472541" r:id="rId30"/>
    <p:sldId id="2147472544" r:id="rId31"/>
    <p:sldId id="2147472546" r:id="rId32"/>
    <p:sldId id="2147472548" r:id="rId33"/>
    <p:sldId id="2147472863" r:id="rId34"/>
    <p:sldId id="2147482718" r:id="rId35"/>
    <p:sldId id="2147482726" r:id="rId36"/>
  </p:sldIdLst>
  <p:sldSz cx="12192000" cy="6858000"/>
  <p:notesSz cx="6858000" cy="9144000"/>
  <p:embeddedFontLst>
    <p:embeddedFont>
      <p:font typeface="DM Sans" pitchFamily="2" charset="0"/>
      <p:regular r:id="rId38"/>
      <p:bold r:id="rId39"/>
      <p:italic r:id="rId40"/>
      <p:boldItalic r:id="rId41"/>
    </p:embeddedFont>
    <p:embeddedFont>
      <p:font typeface="DM Sans Bold" charset="0"/>
      <p:regular r:id="rId42"/>
      <p:bold r:id="rId43"/>
      <p:italic r:id="rId44"/>
      <p:boldItalic r:id="rId45"/>
    </p:embeddedFont>
    <p:embeddedFont>
      <p:font typeface="DM Sans Medium" pitchFamily="2" charset="0"/>
      <p:regular r:id="rId46"/>
      <p:italic r:id="rId47"/>
    </p:embeddedFont>
    <p:embeddedFont>
      <p:font typeface="Fira Sans" panose="020B0503050000020004" pitchFamily="34" charset="0"/>
      <p:regular r:id="rId48"/>
      <p:bold r:id="rId49"/>
      <p:italic r:id="rId50"/>
      <p:boldItalic r:id="rId51"/>
    </p:embeddedFont>
    <p:embeddedFont>
      <p:font typeface="Fira Sans Medium" panose="020B0603050000020004" pitchFamily="34" charset="0"/>
      <p:regular r:id="rId52"/>
      <p:italic r:id="rId53"/>
    </p:embeddedFont>
    <p:embeddedFont>
      <p:font typeface="Fira Sans SemiBold" panose="020B0603050000020004" pitchFamily="34" charset="0"/>
      <p:bold r:id="rId54"/>
      <p:boldItalic r:id="rId55"/>
    </p:embeddedFont>
    <p:embeddedFont>
      <p:font typeface="Lora" pitchFamily="2"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C"/>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72133-8449-44ED-92DB-A4C9E1CA4DFA}" v="1" dt="2025-07-29T15:02:08.880"/>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132" autoAdjust="0"/>
    <p:restoredTop sz="86847" autoAdjust="0"/>
  </p:normalViewPr>
  <p:slideViewPr>
    <p:cSldViewPr snapToGrid="0">
      <p:cViewPr varScale="1">
        <p:scale>
          <a:sx n="134" d="100"/>
          <a:sy n="134" d="100"/>
        </p:scale>
        <p:origin x="3390" y="132"/>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83366DB6-6EA0-4C1F-8379-F0E343E658B4}"/>
    <pc:docChg chg="undo custSel addSld delSld modSld modMainMaster">
      <pc:chgData name="Anastasia Biel" userId="4969d011-70ee-4a2f-96d4-7d7d40a4c8e7" providerId="ADAL" clId="{83366DB6-6EA0-4C1F-8379-F0E343E658B4}" dt="2025-06-26T13:03:49.696" v="1918"/>
      <pc:docMkLst>
        <pc:docMk/>
      </pc:docMkLst>
      <pc:sldChg chg="del">
        <pc:chgData name="Anastasia Biel" userId="4969d011-70ee-4a2f-96d4-7d7d40a4c8e7" providerId="ADAL" clId="{83366DB6-6EA0-4C1F-8379-F0E343E658B4}" dt="2025-06-26T06:55:46.498" v="13" actId="47"/>
        <pc:sldMkLst>
          <pc:docMk/>
          <pc:sldMk cId="1188613612" sldId="278"/>
        </pc:sldMkLst>
      </pc:sldChg>
      <pc:sldChg chg="modSp mod">
        <pc:chgData name="Anastasia Biel" userId="4969d011-70ee-4a2f-96d4-7d7d40a4c8e7" providerId="ADAL" clId="{83366DB6-6EA0-4C1F-8379-F0E343E658B4}" dt="2025-06-26T06:54:47.660" v="9" actId="113"/>
        <pc:sldMkLst>
          <pc:docMk/>
          <pc:sldMk cId="1836082999" sldId="2134808143"/>
        </pc:sldMkLst>
        <pc:spChg chg="mod">
          <ac:chgData name="Anastasia Biel" userId="4969d011-70ee-4a2f-96d4-7d7d40a4c8e7" providerId="ADAL" clId="{83366DB6-6EA0-4C1F-8379-F0E343E658B4}" dt="2025-06-26T06:54:47.660" v="9" actId="113"/>
          <ac:spMkLst>
            <pc:docMk/>
            <pc:sldMk cId="1836082999" sldId="2134808143"/>
            <ac:spMk id="4" creationId="{00000000-0000-0000-0000-000000000000}"/>
          </ac:spMkLst>
        </pc:spChg>
        <pc:spChg chg="mod">
          <ac:chgData name="Anastasia Biel" userId="4969d011-70ee-4a2f-96d4-7d7d40a4c8e7" providerId="ADAL" clId="{83366DB6-6EA0-4C1F-8379-F0E343E658B4}" dt="2025-06-26T06:54:43.743" v="8" actId="207"/>
          <ac:spMkLst>
            <pc:docMk/>
            <pc:sldMk cId="1836082999" sldId="2134808143"/>
            <ac:spMk id="14" creationId="{826A7EF8-05B3-FEC9-1AC2-1AE72EADB874}"/>
          </ac:spMkLst>
        </pc:spChg>
      </pc:sldChg>
      <pc:sldChg chg="addSp delSp modSp mod">
        <pc:chgData name="Anastasia Biel" userId="4969d011-70ee-4a2f-96d4-7d7d40a4c8e7" providerId="ADAL" clId="{83366DB6-6EA0-4C1F-8379-F0E343E658B4}" dt="2025-06-26T12:36:01.767" v="1563" actId="1036"/>
        <pc:sldMkLst>
          <pc:docMk/>
          <pc:sldMk cId="650626234" sldId="2134808176"/>
        </pc:sldMkLst>
        <pc:spChg chg="add mod ord">
          <ac:chgData name="Anastasia Biel" userId="4969d011-70ee-4a2f-96d4-7d7d40a4c8e7" providerId="ADAL" clId="{83366DB6-6EA0-4C1F-8379-F0E343E658B4}" dt="2025-06-26T10:08:11.189" v="876" actId="207"/>
          <ac:spMkLst>
            <pc:docMk/>
            <pc:sldMk cId="650626234" sldId="2134808176"/>
            <ac:spMk id="2" creationId="{B4B6C665-3797-A0D2-A93D-C46FBE9DB9A6}"/>
          </ac:spMkLst>
        </pc:spChg>
        <pc:spChg chg="mod">
          <ac:chgData name="Anastasia Biel" userId="4969d011-70ee-4a2f-96d4-7d7d40a4c8e7" providerId="ADAL" clId="{83366DB6-6EA0-4C1F-8379-F0E343E658B4}" dt="2025-06-26T12:33:13.135" v="1555" actId="1076"/>
          <ac:spMkLst>
            <pc:docMk/>
            <pc:sldMk cId="650626234" sldId="2134808176"/>
            <ac:spMk id="24" creationId="{EEC8C9C8-C476-6151-AAE4-1C709F9CAC27}"/>
          </ac:spMkLst>
        </pc:spChg>
        <pc:spChg chg="mod">
          <ac:chgData name="Anastasia Biel" userId="4969d011-70ee-4a2f-96d4-7d7d40a4c8e7" providerId="ADAL" clId="{83366DB6-6EA0-4C1F-8379-F0E343E658B4}" dt="2025-06-26T07:11:18.713" v="270" actId="14100"/>
          <ac:spMkLst>
            <pc:docMk/>
            <pc:sldMk cId="650626234" sldId="2134808176"/>
            <ac:spMk id="27" creationId="{E33FF81E-A313-5ECF-F9E8-FD054C2E4954}"/>
          </ac:spMkLst>
        </pc:spChg>
        <pc:spChg chg="mod">
          <ac:chgData name="Anastasia Biel" userId="4969d011-70ee-4a2f-96d4-7d7d40a4c8e7" providerId="ADAL" clId="{83366DB6-6EA0-4C1F-8379-F0E343E658B4}" dt="2025-06-26T07:11:36.824" v="279" actId="14100"/>
          <ac:spMkLst>
            <pc:docMk/>
            <pc:sldMk cId="650626234" sldId="2134808176"/>
            <ac:spMk id="30" creationId="{88778E5B-F23F-3302-276D-FB27286BE32A}"/>
          </ac:spMkLst>
        </pc:spChg>
        <pc:spChg chg="mod">
          <ac:chgData name="Anastasia Biel" userId="4969d011-70ee-4a2f-96d4-7d7d40a4c8e7" providerId="ADAL" clId="{83366DB6-6EA0-4C1F-8379-F0E343E658B4}" dt="2025-06-26T07:11:16.673" v="269" actId="14100"/>
          <ac:spMkLst>
            <pc:docMk/>
            <pc:sldMk cId="650626234" sldId="2134808176"/>
            <ac:spMk id="31" creationId="{F27599A3-A22B-3050-89C9-DB65782867C0}"/>
          </ac:spMkLst>
        </pc:spChg>
        <pc:picChg chg="add mod">
          <ac:chgData name="Anastasia Biel" userId="4969d011-70ee-4a2f-96d4-7d7d40a4c8e7" providerId="ADAL" clId="{83366DB6-6EA0-4C1F-8379-F0E343E658B4}" dt="2025-06-26T07:12:14.169" v="292" actId="207"/>
          <ac:picMkLst>
            <pc:docMk/>
            <pc:sldMk cId="650626234" sldId="2134808176"/>
            <ac:picMk id="4" creationId="{0509E885-B01F-CF42-5D4C-3C5C1B9ACA3C}"/>
          </ac:picMkLst>
        </pc:picChg>
        <pc:picChg chg="add mod modCrop">
          <ac:chgData name="Anastasia Biel" userId="4969d011-70ee-4a2f-96d4-7d7d40a4c8e7" providerId="ADAL" clId="{83366DB6-6EA0-4C1F-8379-F0E343E658B4}" dt="2025-06-26T12:35:56.131" v="1557" actId="1076"/>
          <ac:picMkLst>
            <pc:docMk/>
            <pc:sldMk cId="650626234" sldId="2134808176"/>
            <ac:picMk id="6" creationId="{D141D03E-F816-9F1A-7D06-B9FA08C2B29F}"/>
          </ac:picMkLst>
        </pc:picChg>
        <pc:picChg chg="add mod modCrop">
          <ac:chgData name="Anastasia Biel" userId="4969d011-70ee-4a2f-96d4-7d7d40a4c8e7" providerId="ADAL" clId="{83366DB6-6EA0-4C1F-8379-F0E343E658B4}" dt="2025-06-26T12:36:01.767" v="1563" actId="1036"/>
          <ac:picMkLst>
            <pc:docMk/>
            <pc:sldMk cId="650626234" sldId="2134808176"/>
            <ac:picMk id="8" creationId="{147EBB69-B90E-464F-419A-1F21287FA5C3}"/>
          </ac:picMkLst>
        </pc:picChg>
      </pc:sldChg>
      <pc:sldChg chg="addSp modSp">
        <pc:chgData name="Anastasia Biel" userId="4969d011-70ee-4a2f-96d4-7d7d40a4c8e7" providerId="ADAL" clId="{83366DB6-6EA0-4C1F-8379-F0E343E658B4}" dt="2025-06-26T07:19:56.805" v="424"/>
        <pc:sldMkLst>
          <pc:docMk/>
          <pc:sldMk cId="2969786093" sldId="2147472541"/>
        </pc:sldMkLst>
      </pc:sldChg>
      <pc:sldChg chg="modSp mod">
        <pc:chgData name="Anastasia Biel" userId="4969d011-70ee-4a2f-96d4-7d7d40a4c8e7" providerId="ADAL" clId="{83366DB6-6EA0-4C1F-8379-F0E343E658B4}" dt="2025-06-26T10:55:37.336" v="1198" actId="1076"/>
        <pc:sldMkLst>
          <pc:docMk/>
          <pc:sldMk cId="3235264349" sldId="2147472544"/>
        </pc:sldMkLst>
        <pc:picChg chg="mod">
          <ac:chgData name="Anastasia Biel" userId="4969d011-70ee-4a2f-96d4-7d7d40a4c8e7" providerId="ADAL" clId="{83366DB6-6EA0-4C1F-8379-F0E343E658B4}" dt="2025-06-26T10:55:37.336" v="1198" actId="1076"/>
          <ac:picMkLst>
            <pc:docMk/>
            <pc:sldMk cId="3235264349" sldId="2147472544"/>
            <ac:picMk id="15" creationId="{89A5FEF5-BE2F-2FDB-C4B0-004E914BF0DA}"/>
          </ac:picMkLst>
        </pc:picChg>
      </pc:sldChg>
      <pc:sldChg chg="del">
        <pc:chgData name="Anastasia Biel" userId="4969d011-70ee-4a2f-96d4-7d7d40a4c8e7" providerId="ADAL" clId="{83366DB6-6EA0-4C1F-8379-F0E343E658B4}" dt="2025-06-26T06:54:33.505" v="6" actId="47"/>
        <pc:sldMkLst>
          <pc:docMk/>
          <pc:sldMk cId="3348729520" sldId="2147472574"/>
        </pc:sldMkLst>
      </pc:sldChg>
      <pc:sldChg chg="addSp modSp mod">
        <pc:chgData name="Anastasia Biel" userId="4969d011-70ee-4a2f-96d4-7d7d40a4c8e7" providerId="ADAL" clId="{83366DB6-6EA0-4C1F-8379-F0E343E658B4}" dt="2025-06-26T07:20:34.535" v="432" actId="1076"/>
        <pc:sldMkLst>
          <pc:docMk/>
          <pc:sldMk cId="2528685031" sldId="2147472583"/>
        </pc:sldMkLst>
        <pc:spChg chg="add mod">
          <ac:chgData name="Anastasia Biel" userId="4969d011-70ee-4a2f-96d4-7d7d40a4c8e7" providerId="ADAL" clId="{83366DB6-6EA0-4C1F-8379-F0E343E658B4}" dt="2025-06-26T07:20:26.315" v="430"/>
          <ac:spMkLst>
            <pc:docMk/>
            <pc:sldMk cId="2528685031" sldId="2147472583"/>
            <ac:spMk id="2" creationId="{7B3376CA-2F25-566B-2C1C-0FA9B9886D74}"/>
          </ac:spMkLst>
        </pc:spChg>
        <pc:spChg chg="add mod">
          <ac:chgData name="Anastasia Biel" userId="4969d011-70ee-4a2f-96d4-7d7d40a4c8e7" providerId="ADAL" clId="{83366DB6-6EA0-4C1F-8379-F0E343E658B4}" dt="2025-06-26T07:20:34.535" v="432" actId="1076"/>
          <ac:spMkLst>
            <pc:docMk/>
            <pc:sldMk cId="2528685031" sldId="2147472583"/>
            <ac:spMk id="3" creationId="{0C87B689-4B6E-55FD-D048-CB58CDC828DE}"/>
          </ac:spMkLst>
        </pc:spChg>
        <pc:spChg chg="mod">
          <ac:chgData name="Anastasia Biel" userId="4969d011-70ee-4a2f-96d4-7d7d40a4c8e7" providerId="ADAL" clId="{83366DB6-6EA0-4C1F-8379-F0E343E658B4}" dt="2025-06-26T07:00:53.866" v="104" actId="207"/>
          <ac:spMkLst>
            <pc:docMk/>
            <pc:sldMk cId="2528685031" sldId="2147472583"/>
            <ac:spMk id="10" creationId="{CC983E30-2C7A-5D2B-7765-9CDB87E29956}"/>
          </ac:spMkLst>
        </pc:spChg>
        <pc:spChg chg="mod">
          <ac:chgData name="Anastasia Biel" userId="4969d011-70ee-4a2f-96d4-7d7d40a4c8e7" providerId="ADAL" clId="{83366DB6-6EA0-4C1F-8379-F0E343E658B4}" dt="2025-06-26T07:00:53.866" v="104" actId="207"/>
          <ac:spMkLst>
            <pc:docMk/>
            <pc:sldMk cId="2528685031" sldId="2147472583"/>
            <ac:spMk id="11" creationId="{3F94ACEF-1D29-02F0-2C32-0A1A6689B526}"/>
          </ac:spMkLst>
        </pc:spChg>
        <pc:spChg chg="mod">
          <ac:chgData name="Anastasia Biel" userId="4969d011-70ee-4a2f-96d4-7d7d40a4c8e7" providerId="ADAL" clId="{83366DB6-6EA0-4C1F-8379-F0E343E658B4}" dt="2025-06-26T07:00:53.866" v="104" actId="207"/>
          <ac:spMkLst>
            <pc:docMk/>
            <pc:sldMk cId="2528685031" sldId="2147472583"/>
            <ac:spMk id="12" creationId="{47DA5151-4BBA-B2ED-9FD0-3A47BF59DD1D}"/>
          </ac:spMkLst>
        </pc:spChg>
        <pc:spChg chg="mod">
          <ac:chgData name="Anastasia Biel" userId="4969d011-70ee-4a2f-96d4-7d7d40a4c8e7" providerId="ADAL" clId="{83366DB6-6EA0-4C1F-8379-F0E343E658B4}" dt="2025-06-26T07:00:53.866" v="104" actId="207"/>
          <ac:spMkLst>
            <pc:docMk/>
            <pc:sldMk cId="2528685031" sldId="2147472583"/>
            <ac:spMk id="13" creationId="{726B2411-0A9E-232C-FCE9-B6089AFD0479}"/>
          </ac:spMkLst>
        </pc:spChg>
      </pc:sldChg>
      <pc:sldChg chg="add">
        <pc:chgData name="Anastasia Biel" userId="4969d011-70ee-4a2f-96d4-7d7d40a4c8e7" providerId="ADAL" clId="{83366DB6-6EA0-4C1F-8379-F0E343E658B4}" dt="2025-06-26T10:56:24.246" v="1199"/>
        <pc:sldMkLst>
          <pc:docMk/>
          <pc:sldMk cId="690762756" sldId="2147472863"/>
        </pc:sldMkLst>
      </pc:sldChg>
      <pc:sldChg chg="addSp delSp modSp mod">
        <pc:chgData name="Anastasia Biel" userId="4969d011-70ee-4a2f-96d4-7d7d40a4c8e7" providerId="ADAL" clId="{83366DB6-6EA0-4C1F-8379-F0E343E658B4}" dt="2025-06-26T13:01:25.801" v="1913" actId="207"/>
        <pc:sldMkLst>
          <pc:docMk/>
          <pc:sldMk cId="3924259325" sldId="2147482351"/>
        </pc:sldMkLst>
        <pc:spChg chg="mod">
          <ac:chgData name="Anastasia Biel" userId="4969d011-70ee-4a2f-96d4-7d7d40a4c8e7" providerId="ADAL" clId="{83366DB6-6EA0-4C1F-8379-F0E343E658B4}" dt="2025-06-26T13:00:41.085" v="1912" actId="1076"/>
          <ac:spMkLst>
            <pc:docMk/>
            <pc:sldMk cId="3924259325" sldId="2147482351"/>
            <ac:spMk id="6" creationId="{8A4A2AA1-7B70-286B-F84D-6F7CBEB56903}"/>
          </ac:spMkLst>
        </pc:spChg>
        <pc:spChg chg="mod">
          <ac:chgData name="Anastasia Biel" userId="4969d011-70ee-4a2f-96d4-7d7d40a4c8e7" providerId="ADAL" clId="{83366DB6-6EA0-4C1F-8379-F0E343E658B4}" dt="2025-06-26T12:44:40.782" v="1665" actId="1076"/>
          <ac:spMkLst>
            <pc:docMk/>
            <pc:sldMk cId="3924259325" sldId="2147482351"/>
            <ac:spMk id="7" creationId="{B78AD1DC-6F03-AE56-BDC6-3E389F45070F}"/>
          </ac:spMkLst>
        </pc:spChg>
        <pc:spChg chg="add mod ord">
          <ac:chgData name="Anastasia Biel" userId="4969d011-70ee-4a2f-96d4-7d7d40a4c8e7" providerId="ADAL" clId="{83366DB6-6EA0-4C1F-8379-F0E343E658B4}" dt="2025-06-26T12:46:58.841" v="1714" actId="14100"/>
          <ac:spMkLst>
            <pc:docMk/>
            <pc:sldMk cId="3924259325" sldId="2147482351"/>
            <ac:spMk id="9" creationId="{D5603B4E-F4F9-8A40-CFA9-EB86EE9533C5}"/>
          </ac:spMkLst>
        </pc:spChg>
        <pc:spChg chg="mod">
          <ac:chgData name="Anastasia Biel" userId="4969d011-70ee-4a2f-96d4-7d7d40a4c8e7" providerId="ADAL" clId="{83366DB6-6EA0-4C1F-8379-F0E343E658B4}" dt="2025-06-26T13:00:02.955" v="1902" actId="404"/>
          <ac:spMkLst>
            <pc:docMk/>
            <pc:sldMk cId="3924259325" sldId="2147482351"/>
            <ac:spMk id="14" creationId="{2E0B109C-D3CC-9408-4A5B-02085B9D7626}"/>
          </ac:spMkLst>
        </pc:spChg>
        <pc:spChg chg="mod">
          <ac:chgData name="Anastasia Biel" userId="4969d011-70ee-4a2f-96d4-7d7d40a4c8e7" providerId="ADAL" clId="{83366DB6-6EA0-4C1F-8379-F0E343E658B4}" dt="2025-06-26T13:00:38.457" v="1911" actId="1076"/>
          <ac:spMkLst>
            <pc:docMk/>
            <pc:sldMk cId="3924259325" sldId="2147482351"/>
            <ac:spMk id="15" creationId="{AA071FEA-A6DE-4580-9D0A-BA2CC24F7DA4}"/>
          </ac:spMkLst>
        </pc:spChg>
        <pc:spChg chg="add mod">
          <ac:chgData name="Anastasia Biel" userId="4969d011-70ee-4a2f-96d4-7d7d40a4c8e7" providerId="ADAL" clId="{83366DB6-6EA0-4C1F-8379-F0E343E658B4}" dt="2025-06-26T12:52:41.053" v="1798" actId="1037"/>
          <ac:spMkLst>
            <pc:docMk/>
            <pc:sldMk cId="3924259325" sldId="2147482351"/>
            <ac:spMk id="39" creationId="{3AA205FF-F686-5C15-8A31-B6A8E919E272}"/>
          </ac:spMkLst>
        </pc:spChg>
        <pc:spChg chg="add mod">
          <ac:chgData name="Anastasia Biel" userId="4969d011-70ee-4a2f-96d4-7d7d40a4c8e7" providerId="ADAL" clId="{83366DB6-6EA0-4C1F-8379-F0E343E658B4}" dt="2025-06-26T12:53:26.117" v="1829" actId="404"/>
          <ac:spMkLst>
            <pc:docMk/>
            <pc:sldMk cId="3924259325" sldId="2147482351"/>
            <ac:spMk id="41" creationId="{B878FF90-4D56-E487-16C2-33C6C30B1B91}"/>
          </ac:spMkLst>
        </pc:spChg>
        <pc:spChg chg="add mod">
          <ac:chgData name="Anastasia Biel" userId="4969d011-70ee-4a2f-96d4-7d7d40a4c8e7" providerId="ADAL" clId="{83366DB6-6EA0-4C1F-8379-F0E343E658B4}" dt="2025-06-26T12:58:02.987" v="1878" actId="1038"/>
          <ac:spMkLst>
            <pc:docMk/>
            <pc:sldMk cId="3924259325" sldId="2147482351"/>
            <ac:spMk id="43" creationId="{731545DD-175A-CA61-922B-082AB3A85AE7}"/>
          </ac:spMkLst>
        </pc:spChg>
        <pc:spChg chg="add mod">
          <ac:chgData name="Anastasia Biel" userId="4969d011-70ee-4a2f-96d4-7d7d40a4c8e7" providerId="ADAL" clId="{83366DB6-6EA0-4C1F-8379-F0E343E658B4}" dt="2025-06-26T12:57:27.712" v="1866" actId="1035"/>
          <ac:spMkLst>
            <pc:docMk/>
            <pc:sldMk cId="3924259325" sldId="2147482351"/>
            <ac:spMk id="44" creationId="{6C8D2D6B-68C9-9716-023D-331AAA8AD91B}"/>
          </ac:spMkLst>
        </pc:spChg>
        <pc:spChg chg="add mod">
          <ac:chgData name="Anastasia Biel" userId="4969d011-70ee-4a2f-96d4-7d7d40a4c8e7" providerId="ADAL" clId="{83366DB6-6EA0-4C1F-8379-F0E343E658B4}" dt="2025-06-26T12:57:33.430" v="1868" actId="1076"/>
          <ac:spMkLst>
            <pc:docMk/>
            <pc:sldMk cId="3924259325" sldId="2147482351"/>
            <ac:spMk id="45" creationId="{CB8F845A-3771-C895-5FDA-4CE247AEE1CB}"/>
          </ac:spMkLst>
        </pc:spChg>
        <pc:graphicFrameChg chg="add mod">
          <ac:chgData name="Anastasia Biel" userId="4969d011-70ee-4a2f-96d4-7d7d40a4c8e7" providerId="ADAL" clId="{83366DB6-6EA0-4C1F-8379-F0E343E658B4}" dt="2025-06-26T13:01:25.801" v="1913" actId="207"/>
          <ac:graphicFrameMkLst>
            <pc:docMk/>
            <pc:sldMk cId="3924259325" sldId="2147482351"/>
            <ac:graphicFrameMk id="4" creationId="{EDD42412-867C-35C7-AEE6-D8C253197CF1}"/>
          </ac:graphicFrameMkLst>
        </pc:graphicFrameChg>
        <pc:graphicFrameChg chg="add mod">
          <ac:chgData name="Anastasia Biel" userId="4969d011-70ee-4a2f-96d4-7d7d40a4c8e7" providerId="ADAL" clId="{83366DB6-6EA0-4C1F-8379-F0E343E658B4}" dt="2025-06-26T12:59:25.978" v="1886"/>
          <ac:graphicFrameMkLst>
            <pc:docMk/>
            <pc:sldMk cId="3924259325" sldId="2147482351"/>
            <ac:graphicFrameMk id="10" creationId="{9550FCFB-8008-AA90-E111-7426F36C17D9}"/>
          </ac:graphicFrameMkLst>
        </pc:graphicFrameChg>
        <pc:picChg chg="add mod">
          <ac:chgData name="Anastasia Biel" userId="4969d011-70ee-4a2f-96d4-7d7d40a4c8e7" providerId="ADAL" clId="{83366DB6-6EA0-4C1F-8379-F0E343E658B4}" dt="2025-06-26T07:00:01.195" v="78" actId="14826"/>
          <ac:picMkLst>
            <pc:docMk/>
            <pc:sldMk cId="3924259325" sldId="2147482351"/>
            <ac:picMk id="5" creationId="{6805D603-54FB-3ACF-0E91-6F222E544CAE}"/>
          </ac:picMkLst>
        </pc:picChg>
        <pc:cxnChg chg="add mod">
          <ac:chgData name="Anastasia Biel" userId="4969d011-70ee-4a2f-96d4-7d7d40a4c8e7" providerId="ADAL" clId="{83366DB6-6EA0-4C1F-8379-F0E343E658B4}" dt="2025-06-26T12:44:20.863" v="1658" actId="1076"/>
          <ac:cxnSpMkLst>
            <pc:docMk/>
            <pc:sldMk cId="3924259325" sldId="2147482351"/>
            <ac:cxnSpMk id="8" creationId="{D99FE1E2-3D0D-2115-768C-311C17C18E1A}"/>
          </ac:cxnSpMkLst>
        </pc:cxnChg>
        <pc:cxnChg chg="add mod">
          <ac:chgData name="Anastasia Biel" userId="4969d011-70ee-4a2f-96d4-7d7d40a4c8e7" providerId="ADAL" clId="{83366DB6-6EA0-4C1F-8379-F0E343E658B4}" dt="2025-06-26T12:47:51.606" v="1740" actId="1035"/>
          <ac:cxnSpMkLst>
            <pc:docMk/>
            <pc:sldMk cId="3924259325" sldId="2147482351"/>
            <ac:cxnSpMk id="11" creationId="{DA845A1E-38AF-AE54-B0C7-44252C91D163}"/>
          </ac:cxnSpMkLst>
        </pc:cxnChg>
        <pc:cxnChg chg="add mod">
          <ac:chgData name="Anastasia Biel" userId="4969d011-70ee-4a2f-96d4-7d7d40a4c8e7" providerId="ADAL" clId="{83366DB6-6EA0-4C1F-8379-F0E343E658B4}" dt="2025-06-26T12:48:15.861" v="1750" actId="1038"/>
          <ac:cxnSpMkLst>
            <pc:docMk/>
            <pc:sldMk cId="3924259325" sldId="2147482351"/>
            <ac:cxnSpMk id="18" creationId="{C86603E5-3940-0ADD-DB50-F0DFB52FB1F0}"/>
          </ac:cxnSpMkLst>
        </pc:cxnChg>
        <pc:cxnChg chg="add mod">
          <ac:chgData name="Anastasia Biel" userId="4969d011-70ee-4a2f-96d4-7d7d40a4c8e7" providerId="ADAL" clId="{83366DB6-6EA0-4C1F-8379-F0E343E658B4}" dt="2025-06-26T12:47:46.769" v="1729" actId="1036"/>
          <ac:cxnSpMkLst>
            <pc:docMk/>
            <pc:sldMk cId="3924259325" sldId="2147482351"/>
            <ac:cxnSpMk id="20" creationId="{F01EB8B0-5104-0445-6CA6-9508BD67C803}"/>
          </ac:cxnSpMkLst>
        </pc:cxnChg>
        <pc:cxnChg chg="add mod">
          <ac:chgData name="Anastasia Biel" userId="4969d011-70ee-4a2f-96d4-7d7d40a4c8e7" providerId="ADAL" clId="{83366DB6-6EA0-4C1F-8379-F0E343E658B4}" dt="2025-06-26T12:48:01.345" v="1742" actId="1035"/>
          <ac:cxnSpMkLst>
            <pc:docMk/>
            <pc:sldMk cId="3924259325" sldId="2147482351"/>
            <ac:cxnSpMk id="22" creationId="{70589D84-20AA-9F91-AFFE-E9D4DC5DFA11}"/>
          </ac:cxnSpMkLst>
        </pc:cxnChg>
        <pc:cxnChg chg="add mod">
          <ac:chgData name="Anastasia Biel" userId="4969d011-70ee-4a2f-96d4-7d7d40a4c8e7" providerId="ADAL" clId="{83366DB6-6EA0-4C1F-8379-F0E343E658B4}" dt="2025-06-26T12:46:40.030" v="1708" actId="14100"/>
          <ac:cxnSpMkLst>
            <pc:docMk/>
            <pc:sldMk cId="3924259325" sldId="2147482351"/>
            <ac:cxnSpMk id="24" creationId="{D1C96A55-8C25-4FEF-CE9C-4694AA865D79}"/>
          </ac:cxnSpMkLst>
        </pc:cxnChg>
        <pc:cxnChg chg="add mod">
          <ac:chgData name="Anastasia Biel" userId="4969d011-70ee-4a2f-96d4-7d7d40a4c8e7" providerId="ADAL" clId="{83366DB6-6EA0-4C1F-8379-F0E343E658B4}" dt="2025-06-26T12:47:58.417" v="1741" actId="1076"/>
          <ac:cxnSpMkLst>
            <pc:docMk/>
            <pc:sldMk cId="3924259325" sldId="2147482351"/>
            <ac:cxnSpMk id="26" creationId="{F806C85B-0279-7882-C352-D4C8781FB61A}"/>
          </ac:cxnSpMkLst>
        </pc:cxnChg>
        <pc:cxnChg chg="add mod">
          <ac:chgData name="Anastasia Biel" userId="4969d011-70ee-4a2f-96d4-7d7d40a4c8e7" providerId="ADAL" clId="{83366DB6-6EA0-4C1F-8379-F0E343E658B4}" dt="2025-06-26T12:48:13.277" v="1747" actId="14100"/>
          <ac:cxnSpMkLst>
            <pc:docMk/>
            <pc:sldMk cId="3924259325" sldId="2147482351"/>
            <ac:cxnSpMk id="27" creationId="{90E1DF14-8FB8-C413-6432-124388456F0B}"/>
          </ac:cxnSpMkLst>
        </pc:cxnChg>
        <pc:cxnChg chg="add mod">
          <ac:chgData name="Anastasia Biel" userId="4969d011-70ee-4a2f-96d4-7d7d40a4c8e7" providerId="ADAL" clId="{83366DB6-6EA0-4C1F-8379-F0E343E658B4}" dt="2025-06-26T12:48:23.963" v="1753" actId="1076"/>
          <ac:cxnSpMkLst>
            <pc:docMk/>
            <pc:sldMk cId="3924259325" sldId="2147482351"/>
            <ac:cxnSpMk id="29" creationId="{FDED6AC8-0077-07E6-0B9F-7EDECE0DD356}"/>
          </ac:cxnSpMkLst>
        </pc:cxnChg>
        <pc:cxnChg chg="add mod">
          <ac:chgData name="Anastasia Biel" userId="4969d011-70ee-4a2f-96d4-7d7d40a4c8e7" providerId="ADAL" clId="{83366DB6-6EA0-4C1F-8379-F0E343E658B4}" dt="2025-06-26T12:48:32.847" v="1756" actId="1038"/>
          <ac:cxnSpMkLst>
            <pc:docMk/>
            <pc:sldMk cId="3924259325" sldId="2147482351"/>
            <ac:cxnSpMk id="31" creationId="{E3D3DB8D-B4B4-92CF-DDAB-CE09DE34D576}"/>
          </ac:cxnSpMkLst>
        </pc:cxnChg>
        <pc:cxnChg chg="add mod">
          <ac:chgData name="Anastasia Biel" userId="4969d011-70ee-4a2f-96d4-7d7d40a4c8e7" providerId="ADAL" clId="{83366DB6-6EA0-4C1F-8379-F0E343E658B4}" dt="2025-06-26T12:48:38.086" v="1758" actId="1076"/>
          <ac:cxnSpMkLst>
            <pc:docMk/>
            <pc:sldMk cId="3924259325" sldId="2147482351"/>
            <ac:cxnSpMk id="32" creationId="{61DC378A-9EF9-B32B-74E7-FD270685C33D}"/>
          </ac:cxnSpMkLst>
        </pc:cxnChg>
        <pc:cxnChg chg="add mod">
          <ac:chgData name="Anastasia Biel" userId="4969d011-70ee-4a2f-96d4-7d7d40a4c8e7" providerId="ADAL" clId="{83366DB6-6EA0-4C1F-8379-F0E343E658B4}" dt="2025-06-26T12:48:44.289" v="1760" actId="1076"/>
          <ac:cxnSpMkLst>
            <pc:docMk/>
            <pc:sldMk cId="3924259325" sldId="2147482351"/>
            <ac:cxnSpMk id="33" creationId="{2C9FB5DC-7373-2ACE-DD19-B80CD1DEAD27}"/>
          </ac:cxnSpMkLst>
        </pc:cxnChg>
        <pc:cxnChg chg="add mod">
          <ac:chgData name="Anastasia Biel" userId="4969d011-70ee-4a2f-96d4-7d7d40a4c8e7" providerId="ADAL" clId="{83366DB6-6EA0-4C1F-8379-F0E343E658B4}" dt="2025-06-26T12:48:51.743" v="1762" actId="1076"/>
          <ac:cxnSpMkLst>
            <pc:docMk/>
            <pc:sldMk cId="3924259325" sldId="2147482351"/>
            <ac:cxnSpMk id="34" creationId="{B6F7932D-2B9B-8894-2BAD-233F32F4B0C6}"/>
          </ac:cxnSpMkLst>
        </pc:cxnChg>
        <pc:cxnChg chg="add mod">
          <ac:chgData name="Anastasia Biel" userId="4969d011-70ee-4a2f-96d4-7d7d40a4c8e7" providerId="ADAL" clId="{83366DB6-6EA0-4C1F-8379-F0E343E658B4}" dt="2025-06-26T12:49:32.327" v="1775" actId="14100"/>
          <ac:cxnSpMkLst>
            <pc:docMk/>
            <pc:sldMk cId="3924259325" sldId="2147482351"/>
            <ac:cxnSpMk id="36" creationId="{3DADD273-9FA2-9A90-29FF-1636BE11E9C1}"/>
          </ac:cxnSpMkLst>
        </pc:cxnChg>
        <pc:cxnChg chg="add mod">
          <ac:chgData name="Anastasia Biel" userId="4969d011-70ee-4a2f-96d4-7d7d40a4c8e7" providerId="ADAL" clId="{83366DB6-6EA0-4C1F-8379-F0E343E658B4}" dt="2025-06-26T12:59:33.331" v="1888" actId="1035"/>
          <ac:cxnSpMkLst>
            <pc:docMk/>
            <pc:sldMk cId="3924259325" sldId="2147482351"/>
            <ac:cxnSpMk id="40" creationId="{98EE94E6-76DF-A0E7-1214-DBA8249B02BF}"/>
          </ac:cxnSpMkLst>
        </pc:cxnChg>
      </pc:sldChg>
      <pc:sldChg chg="addSp delSp modSp mod">
        <pc:chgData name="Anastasia Biel" userId="4969d011-70ee-4a2f-96d4-7d7d40a4c8e7" providerId="ADAL" clId="{83366DB6-6EA0-4C1F-8379-F0E343E658B4}" dt="2025-06-26T10:08:24.288" v="879" actId="207"/>
        <pc:sldMkLst>
          <pc:docMk/>
          <pc:sldMk cId="2034123203" sldId="2147482353"/>
        </pc:sldMkLst>
        <pc:spChg chg="add mod ord">
          <ac:chgData name="Anastasia Biel" userId="4969d011-70ee-4a2f-96d4-7d7d40a4c8e7" providerId="ADAL" clId="{83366DB6-6EA0-4C1F-8379-F0E343E658B4}" dt="2025-06-26T10:08:24.288" v="879" actId="207"/>
          <ac:spMkLst>
            <pc:docMk/>
            <pc:sldMk cId="2034123203" sldId="2147482353"/>
            <ac:spMk id="5" creationId="{92849EB0-E219-BB81-370F-747BAEEF4C00}"/>
          </ac:spMkLst>
        </pc:spChg>
        <pc:spChg chg="mod">
          <ac:chgData name="Anastasia Biel" userId="4969d011-70ee-4a2f-96d4-7d7d40a4c8e7" providerId="ADAL" clId="{83366DB6-6EA0-4C1F-8379-F0E343E658B4}" dt="2025-06-26T07:01:10.895" v="108" actId="207"/>
          <ac:spMkLst>
            <pc:docMk/>
            <pc:sldMk cId="2034123203" sldId="2147482353"/>
            <ac:spMk id="14" creationId="{A4F52A0A-0265-D608-509D-B7181ECC120C}"/>
          </ac:spMkLst>
        </pc:spChg>
        <pc:spChg chg="mod">
          <ac:chgData name="Anastasia Biel" userId="4969d011-70ee-4a2f-96d4-7d7d40a4c8e7" providerId="ADAL" clId="{83366DB6-6EA0-4C1F-8379-F0E343E658B4}" dt="2025-06-26T07:22:59.827" v="461" actId="1076"/>
          <ac:spMkLst>
            <pc:docMk/>
            <pc:sldMk cId="2034123203" sldId="2147482353"/>
            <ac:spMk id="16" creationId="{5F0279E6-4511-8907-C46C-413A0CB147D9}"/>
          </ac:spMkLst>
        </pc:spChg>
        <pc:spChg chg="mod">
          <ac:chgData name="Anastasia Biel" userId="4969d011-70ee-4a2f-96d4-7d7d40a4c8e7" providerId="ADAL" clId="{83366DB6-6EA0-4C1F-8379-F0E343E658B4}" dt="2025-06-26T07:14:11.831" v="322" actId="114"/>
          <ac:spMkLst>
            <pc:docMk/>
            <pc:sldMk cId="2034123203" sldId="2147482353"/>
            <ac:spMk id="84" creationId="{E8D10EF7-F7C3-A10D-5223-D29E09B42DAA}"/>
          </ac:spMkLst>
        </pc:spChg>
        <pc:spChg chg="mod">
          <ac:chgData name="Anastasia Biel" userId="4969d011-70ee-4a2f-96d4-7d7d40a4c8e7" providerId="ADAL" clId="{83366DB6-6EA0-4C1F-8379-F0E343E658B4}" dt="2025-06-26T10:07:21.583" v="874" actId="208"/>
          <ac:spMkLst>
            <pc:docMk/>
            <pc:sldMk cId="2034123203" sldId="2147482353"/>
            <ac:spMk id="90" creationId="{4D03FCAE-50C0-7998-AF17-67EDA5059381}"/>
          </ac:spMkLst>
        </pc:spChg>
        <pc:spChg chg="mod">
          <ac:chgData name="Anastasia Biel" userId="4969d011-70ee-4a2f-96d4-7d7d40a4c8e7" providerId="ADAL" clId="{83366DB6-6EA0-4C1F-8379-F0E343E658B4}" dt="2025-06-26T10:07:21.583" v="874" actId="208"/>
          <ac:spMkLst>
            <pc:docMk/>
            <pc:sldMk cId="2034123203" sldId="2147482353"/>
            <ac:spMk id="94" creationId="{0984798A-DEDA-B9E0-DA2B-5FC6345BA3B7}"/>
          </ac:spMkLst>
        </pc:spChg>
        <pc:spChg chg="mod">
          <ac:chgData name="Anastasia Biel" userId="4969d011-70ee-4a2f-96d4-7d7d40a4c8e7" providerId="ADAL" clId="{83366DB6-6EA0-4C1F-8379-F0E343E658B4}" dt="2025-06-26T10:07:21.583" v="874" actId="208"/>
          <ac:spMkLst>
            <pc:docMk/>
            <pc:sldMk cId="2034123203" sldId="2147482353"/>
            <ac:spMk id="97" creationId="{80FE3FB3-C812-297E-A432-C13F39821E24}"/>
          </ac:spMkLst>
        </pc:spChg>
        <pc:spChg chg="mod">
          <ac:chgData name="Anastasia Biel" userId="4969d011-70ee-4a2f-96d4-7d7d40a4c8e7" providerId="ADAL" clId="{83366DB6-6EA0-4C1F-8379-F0E343E658B4}" dt="2025-06-26T10:07:21.583" v="874" actId="208"/>
          <ac:spMkLst>
            <pc:docMk/>
            <pc:sldMk cId="2034123203" sldId="2147482353"/>
            <ac:spMk id="100" creationId="{18C7AA7C-E400-C148-8233-099903D2D4BD}"/>
          </ac:spMkLst>
        </pc:spChg>
        <pc:spChg chg="mod">
          <ac:chgData name="Anastasia Biel" userId="4969d011-70ee-4a2f-96d4-7d7d40a4c8e7" providerId="ADAL" clId="{83366DB6-6EA0-4C1F-8379-F0E343E658B4}" dt="2025-06-26T10:07:21.583" v="874" actId="208"/>
          <ac:spMkLst>
            <pc:docMk/>
            <pc:sldMk cId="2034123203" sldId="2147482353"/>
            <ac:spMk id="103" creationId="{31EC85D2-81E9-0E6C-E7F3-B27EA4236DED}"/>
          </ac:spMkLst>
        </pc:spChg>
        <pc:grpChg chg="add del mod">
          <ac:chgData name="Anastasia Biel" userId="4969d011-70ee-4a2f-96d4-7d7d40a4c8e7" providerId="ADAL" clId="{83366DB6-6EA0-4C1F-8379-F0E343E658B4}" dt="2025-06-26T07:22:44.751" v="457" actId="1076"/>
          <ac:grpSpMkLst>
            <pc:docMk/>
            <pc:sldMk cId="2034123203" sldId="2147482353"/>
            <ac:grpSpMk id="112" creationId="{CFAC6F7F-BA9D-7682-5F26-5A751E52822E}"/>
          </ac:grpSpMkLst>
        </pc:grpChg>
        <pc:picChg chg="add mod">
          <ac:chgData name="Anastasia Biel" userId="4969d011-70ee-4a2f-96d4-7d7d40a4c8e7" providerId="ADAL" clId="{83366DB6-6EA0-4C1F-8379-F0E343E658B4}" dt="2025-06-26T06:59:25.922" v="73"/>
          <ac:picMkLst>
            <pc:docMk/>
            <pc:sldMk cId="2034123203" sldId="2147482353"/>
            <ac:picMk id="4" creationId="{C119F817-9E4A-18ED-18B5-54692C9DBA2A}"/>
          </ac:picMkLst>
        </pc:picChg>
        <pc:cxnChg chg="mod">
          <ac:chgData name="Anastasia Biel" userId="4969d011-70ee-4a2f-96d4-7d7d40a4c8e7" providerId="ADAL" clId="{83366DB6-6EA0-4C1F-8379-F0E343E658B4}" dt="2025-06-26T10:07:31.433" v="875" actId="208"/>
          <ac:cxnSpMkLst>
            <pc:docMk/>
            <pc:sldMk cId="2034123203" sldId="2147482353"/>
            <ac:cxnSpMk id="91" creationId="{C1A3E0FE-6178-5EAE-A9AC-150AE4AB5902}"/>
          </ac:cxnSpMkLst>
        </pc:cxnChg>
        <pc:cxnChg chg="mod">
          <ac:chgData name="Anastasia Biel" userId="4969d011-70ee-4a2f-96d4-7d7d40a4c8e7" providerId="ADAL" clId="{83366DB6-6EA0-4C1F-8379-F0E343E658B4}" dt="2025-06-26T10:07:31.433" v="875" actId="208"/>
          <ac:cxnSpMkLst>
            <pc:docMk/>
            <pc:sldMk cId="2034123203" sldId="2147482353"/>
            <ac:cxnSpMk id="95" creationId="{2E8C9CA0-B805-BCAE-7108-C92BA2AB45E8}"/>
          </ac:cxnSpMkLst>
        </pc:cxnChg>
        <pc:cxnChg chg="mod">
          <ac:chgData name="Anastasia Biel" userId="4969d011-70ee-4a2f-96d4-7d7d40a4c8e7" providerId="ADAL" clId="{83366DB6-6EA0-4C1F-8379-F0E343E658B4}" dt="2025-06-26T10:07:31.433" v="875" actId="208"/>
          <ac:cxnSpMkLst>
            <pc:docMk/>
            <pc:sldMk cId="2034123203" sldId="2147482353"/>
            <ac:cxnSpMk id="98" creationId="{DD179AA2-2997-491B-6B9E-146AB74E913F}"/>
          </ac:cxnSpMkLst>
        </pc:cxnChg>
        <pc:cxnChg chg="mod">
          <ac:chgData name="Anastasia Biel" userId="4969d011-70ee-4a2f-96d4-7d7d40a4c8e7" providerId="ADAL" clId="{83366DB6-6EA0-4C1F-8379-F0E343E658B4}" dt="2025-06-26T10:07:31.433" v="875" actId="208"/>
          <ac:cxnSpMkLst>
            <pc:docMk/>
            <pc:sldMk cId="2034123203" sldId="2147482353"/>
            <ac:cxnSpMk id="101" creationId="{221F50E0-9A1F-F70F-9C81-1842EC8F1891}"/>
          </ac:cxnSpMkLst>
        </pc:cxnChg>
        <pc:cxnChg chg="mod">
          <ac:chgData name="Anastasia Biel" userId="4969d011-70ee-4a2f-96d4-7d7d40a4c8e7" providerId="ADAL" clId="{83366DB6-6EA0-4C1F-8379-F0E343E658B4}" dt="2025-06-26T10:07:31.433" v="875" actId="208"/>
          <ac:cxnSpMkLst>
            <pc:docMk/>
            <pc:sldMk cId="2034123203" sldId="2147482353"/>
            <ac:cxnSpMk id="104" creationId="{CC2180E7-4C7F-A226-F05C-1D114EDF5D40}"/>
          </ac:cxnSpMkLst>
        </pc:cxnChg>
      </pc:sldChg>
      <pc:sldChg chg="addSp delSp modSp mod">
        <pc:chgData name="Anastasia Biel" userId="4969d011-70ee-4a2f-96d4-7d7d40a4c8e7" providerId="ADAL" clId="{83366DB6-6EA0-4C1F-8379-F0E343E658B4}" dt="2025-06-26T10:44:24.037" v="1101" actId="12789"/>
        <pc:sldMkLst>
          <pc:docMk/>
          <pc:sldMk cId="2257736360" sldId="2147482354"/>
        </pc:sldMkLst>
        <pc:spChg chg="add mod">
          <ac:chgData name="Anastasia Biel" userId="4969d011-70ee-4a2f-96d4-7d7d40a4c8e7" providerId="ADAL" clId="{83366DB6-6EA0-4C1F-8379-F0E343E658B4}" dt="2025-06-26T07:20:50.631" v="435"/>
          <ac:spMkLst>
            <pc:docMk/>
            <pc:sldMk cId="2257736360" sldId="2147482354"/>
            <ac:spMk id="6" creationId="{6B631C7B-67FB-BFF4-D2E7-D8C2E81C99E6}"/>
          </ac:spMkLst>
        </pc:spChg>
        <pc:spChg chg="mod">
          <ac:chgData name="Anastasia Biel" userId="4969d011-70ee-4a2f-96d4-7d7d40a4c8e7" providerId="ADAL" clId="{83366DB6-6EA0-4C1F-8379-F0E343E658B4}" dt="2025-06-26T10:28:23.351" v="1019" actId="1076"/>
          <ac:spMkLst>
            <pc:docMk/>
            <pc:sldMk cId="2257736360" sldId="2147482354"/>
            <ac:spMk id="10" creationId="{5CD995DD-3E28-CB54-D92C-CD4643CC04F2}"/>
          </ac:spMkLst>
        </pc:spChg>
        <pc:spChg chg="mod">
          <ac:chgData name="Anastasia Biel" userId="4969d011-70ee-4a2f-96d4-7d7d40a4c8e7" providerId="ADAL" clId="{83366DB6-6EA0-4C1F-8379-F0E343E658B4}" dt="2025-06-26T07:01:27.687" v="111" actId="207"/>
          <ac:spMkLst>
            <pc:docMk/>
            <pc:sldMk cId="2257736360" sldId="2147482354"/>
            <ac:spMk id="12" creationId="{1FE56683-E869-6BF3-9438-3032F164F999}"/>
          </ac:spMkLst>
        </pc:spChg>
        <pc:spChg chg="mod">
          <ac:chgData name="Anastasia Biel" userId="4969d011-70ee-4a2f-96d4-7d7d40a4c8e7" providerId="ADAL" clId="{83366DB6-6EA0-4C1F-8379-F0E343E658B4}" dt="2025-06-26T10:28:23.351" v="1019" actId="1076"/>
          <ac:spMkLst>
            <pc:docMk/>
            <pc:sldMk cId="2257736360" sldId="2147482354"/>
            <ac:spMk id="13" creationId="{CE0D3776-DD40-BC1E-5FFF-E315501ADED1}"/>
          </ac:spMkLst>
        </pc:spChg>
        <pc:spChg chg="add del mod ord">
          <ac:chgData name="Anastasia Biel" userId="4969d011-70ee-4a2f-96d4-7d7d40a4c8e7" providerId="ADAL" clId="{83366DB6-6EA0-4C1F-8379-F0E343E658B4}" dt="2025-06-26T10:44:24.037" v="1101" actId="12789"/>
          <ac:spMkLst>
            <pc:docMk/>
            <pc:sldMk cId="2257736360" sldId="2147482354"/>
            <ac:spMk id="18" creationId="{CBDB4781-EF88-5604-EBF7-339C5974F330}"/>
          </ac:spMkLst>
        </pc:spChg>
        <pc:spChg chg="mod">
          <ac:chgData name="Anastasia Biel" userId="4969d011-70ee-4a2f-96d4-7d7d40a4c8e7" providerId="ADAL" clId="{83366DB6-6EA0-4C1F-8379-F0E343E658B4}" dt="2025-06-26T10:44:24.037" v="1101" actId="12789"/>
          <ac:spMkLst>
            <pc:docMk/>
            <pc:sldMk cId="2257736360" sldId="2147482354"/>
            <ac:spMk id="19" creationId="{A392C7AB-0B98-1FFA-DFE9-F7B72B7B12B5}"/>
          </ac:spMkLst>
        </pc:spChg>
        <pc:spChg chg="mod">
          <ac:chgData name="Anastasia Biel" userId="4969d011-70ee-4a2f-96d4-7d7d40a4c8e7" providerId="ADAL" clId="{83366DB6-6EA0-4C1F-8379-F0E343E658B4}" dt="2025-06-26T10:28:56.595" v="1029" actId="1076"/>
          <ac:spMkLst>
            <pc:docMk/>
            <pc:sldMk cId="2257736360" sldId="2147482354"/>
            <ac:spMk id="23" creationId="{C588E178-84FA-18E0-08B9-0F83FF2D9273}"/>
          </ac:spMkLst>
        </pc:spChg>
        <pc:spChg chg="mod">
          <ac:chgData name="Anastasia Biel" userId="4969d011-70ee-4a2f-96d4-7d7d40a4c8e7" providerId="ADAL" clId="{83366DB6-6EA0-4C1F-8379-F0E343E658B4}" dt="2025-06-26T10:29:11.629" v="1031" actId="1076"/>
          <ac:spMkLst>
            <pc:docMk/>
            <pc:sldMk cId="2257736360" sldId="2147482354"/>
            <ac:spMk id="24" creationId="{5B5412D2-58C9-486A-EF00-A38D3676B6B6}"/>
          </ac:spMkLst>
        </pc:spChg>
        <pc:spChg chg="mod">
          <ac:chgData name="Anastasia Biel" userId="4969d011-70ee-4a2f-96d4-7d7d40a4c8e7" providerId="ADAL" clId="{83366DB6-6EA0-4C1F-8379-F0E343E658B4}" dt="2025-06-26T10:29:03.929" v="1030" actId="1076"/>
          <ac:spMkLst>
            <pc:docMk/>
            <pc:sldMk cId="2257736360" sldId="2147482354"/>
            <ac:spMk id="48" creationId="{2CCBDBE9-788B-C5E6-B1D6-2522B169BCD8}"/>
          </ac:spMkLst>
        </pc:spChg>
        <pc:grpChg chg="mod">
          <ac:chgData name="Anastasia Biel" userId="4969d011-70ee-4a2f-96d4-7d7d40a4c8e7" providerId="ADAL" clId="{83366DB6-6EA0-4C1F-8379-F0E343E658B4}" dt="2025-06-26T10:27:58.435" v="1013" actId="1076"/>
          <ac:grpSpMkLst>
            <pc:docMk/>
            <pc:sldMk cId="2257736360" sldId="2147482354"/>
            <ac:grpSpMk id="25" creationId="{CA555EA6-3E17-F1C3-F4AE-0F53EA16B070}"/>
          </ac:grpSpMkLst>
        </pc:grpChg>
        <pc:grpChg chg="add del mod">
          <ac:chgData name="Anastasia Biel" userId="4969d011-70ee-4a2f-96d4-7d7d40a4c8e7" providerId="ADAL" clId="{83366DB6-6EA0-4C1F-8379-F0E343E658B4}" dt="2025-06-26T10:44:18.559" v="1100" actId="1076"/>
          <ac:grpSpMkLst>
            <pc:docMk/>
            <pc:sldMk cId="2257736360" sldId="2147482354"/>
            <ac:grpSpMk id="27" creationId="{0B2BA4D5-C34F-078D-16DF-AF2DD341BBC7}"/>
          </ac:grpSpMkLst>
        </pc:grpChg>
        <pc:graphicFrameChg chg="add del mod">
          <ac:chgData name="Anastasia Biel" userId="4969d011-70ee-4a2f-96d4-7d7d40a4c8e7" providerId="ADAL" clId="{83366DB6-6EA0-4C1F-8379-F0E343E658B4}" dt="2025-06-26T10:43:44.934" v="1089" actId="404"/>
          <ac:graphicFrameMkLst>
            <pc:docMk/>
            <pc:sldMk cId="2257736360" sldId="2147482354"/>
            <ac:graphicFrameMk id="2" creationId="{B92FDB76-7847-BBC8-01BD-279443C8D104}"/>
          </ac:graphicFrameMkLst>
        </pc:graphicFrameChg>
        <pc:graphicFrameChg chg="add mod">
          <ac:chgData name="Anastasia Biel" userId="4969d011-70ee-4a2f-96d4-7d7d40a4c8e7" providerId="ADAL" clId="{83366DB6-6EA0-4C1F-8379-F0E343E658B4}" dt="2025-06-26T10:44:13.518" v="1099" actId="167"/>
          <ac:graphicFrameMkLst>
            <pc:docMk/>
            <pc:sldMk cId="2257736360" sldId="2147482354"/>
            <ac:graphicFrameMk id="9" creationId="{3A6B2C0B-440E-B537-1111-E691C4AED98B}"/>
          </ac:graphicFrameMkLst>
        </pc:graphicFrameChg>
        <pc:picChg chg="add mod">
          <ac:chgData name="Anastasia Biel" userId="4969d011-70ee-4a2f-96d4-7d7d40a4c8e7" providerId="ADAL" clId="{83366DB6-6EA0-4C1F-8379-F0E343E658B4}" dt="2025-06-26T06:59:14.446" v="67"/>
          <ac:picMkLst>
            <pc:docMk/>
            <pc:sldMk cId="2257736360" sldId="2147482354"/>
            <ac:picMk id="4" creationId="{BDF0C103-2DF7-B6AA-6AE8-2568135564DB}"/>
          </ac:picMkLst>
        </pc:picChg>
        <pc:picChg chg="mod">
          <ac:chgData name="Anastasia Biel" userId="4969d011-70ee-4a2f-96d4-7d7d40a4c8e7" providerId="ADAL" clId="{83366DB6-6EA0-4C1F-8379-F0E343E658B4}" dt="2025-06-26T07:14:21.584" v="323" actId="1076"/>
          <ac:picMkLst>
            <pc:docMk/>
            <pc:sldMk cId="2257736360" sldId="2147482354"/>
            <ac:picMk id="7" creationId="{E889E3E6-934A-673C-F082-2EC1A96A103C}"/>
          </ac:picMkLst>
        </pc:picChg>
        <pc:picChg chg="mod">
          <ac:chgData name="Anastasia Biel" userId="4969d011-70ee-4a2f-96d4-7d7d40a4c8e7" providerId="ADAL" clId="{83366DB6-6EA0-4C1F-8379-F0E343E658B4}" dt="2025-06-26T10:28:56.595" v="1029" actId="1076"/>
          <ac:picMkLst>
            <pc:docMk/>
            <pc:sldMk cId="2257736360" sldId="2147482354"/>
            <ac:picMk id="37" creationId="{5DA007E8-5FF9-6205-B718-CD9445107DEE}"/>
          </ac:picMkLst>
        </pc:picChg>
        <pc:picChg chg="mod">
          <ac:chgData name="Anastasia Biel" userId="4969d011-70ee-4a2f-96d4-7d7d40a4c8e7" providerId="ADAL" clId="{83366DB6-6EA0-4C1F-8379-F0E343E658B4}" dt="2025-06-26T10:17:07.612" v="1003" actId="1076"/>
          <ac:picMkLst>
            <pc:docMk/>
            <pc:sldMk cId="2257736360" sldId="2147482354"/>
            <ac:picMk id="40" creationId="{21FF5B6E-F39F-C22A-DD47-1DACDBCBD4B5}"/>
          </ac:picMkLst>
        </pc:picChg>
        <pc:cxnChg chg="add mod">
          <ac:chgData name="Anastasia Biel" userId="4969d011-70ee-4a2f-96d4-7d7d40a4c8e7" providerId="ADAL" clId="{83366DB6-6EA0-4C1F-8379-F0E343E658B4}" dt="2025-06-26T07:18:37.827" v="411" actId="1076"/>
          <ac:cxnSpMkLst>
            <pc:docMk/>
            <pc:sldMk cId="2257736360" sldId="2147482354"/>
            <ac:cxnSpMk id="5" creationId="{7D46A50B-C4D9-C4EA-3E9B-EADF44995572}"/>
          </ac:cxnSpMkLst>
        </pc:cxnChg>
      </pc:sldChg>
      <pc:sldChg chg="addSp delSp modSp mod">
        <pc:chgData name="Anastasia Biel" userId="4969d011-70ee-4a2f-96d4-7d7d40a4c8e7" providerId="ADAL" clId="{83366DB6-6EA0-4C1F-8379-F0E343E658B4}" dt="2025-06-26T12:06:32.976" v="1438" actId="113"/>
        <pc:sldMkLst>
          <pc:docMk/>
          <pc:sldMk cId="1512769720" sldId="2147482355"/>
        </pc:sldMkLst>
        <pc:spChg chg="mod">
          <ac:chgData name="Anastasia Biel" userId="4969d011-70ee-4a2f-96d4-7d7d40a4c8e7" providerId="ADAL" clId="{83366DB6-6EA0-4C1F-8379-F0E343E658B4}" dt="2025-06-26T07:01:32.146" v="113" actId="207"/>
          <ac:spMkLst>
            <pc:docMk/>
            <pc:sldMk cId="1512769720" sldId="2147482355"/>
            <ac:spMk id="5" creationId="{139C8E53-EE0F-71B6-BBEC-A74B11EF029F}"/>
          </ac:spMkLst>
        </pc:spChg>
        <pc:spChg chg="add mod ord">
          <ac:chgData name="Anastasia Biel" userId="4969d011-70ee-4a2f-96d4-7d7d40a4c8e7" providerId="ADAL" clId="{83366DB6-6EA0-4C1F-8379-F0E343E658B4}" dt="2025-06-26T10:53:40.763" v="1184" actId="14100"/>
          <ac:spMkLst>
            <pc:docMk/>
            <pc:sldMk cId="1512769720" sldId="2147482355"/>
            <ac:spMk id="12" creationId="{EAA0E0AC-A970-2FE7-F8C3-560363BEED09}"/>
          </ac:spMkLst>
        </pc:spChg>
        <pc:spChg chg="mod">
          <ac:chgData name="Anastasia Biel" userId="4969d011-70ee-4a2f-96d4-7d7d40a4c8e7" providerId="ADAL" clId="{83366DB6-6EA0-4C1F-8379-F0E343E658B4}" dt="2025-06-26T12:06:32.976" v="1438" actId="113"/>
          <ac:spMkLst>
            <pc:docMk/>
            <pc:sldMk cId="1512769720" sldId="2147482355"/>
            <ac:spMk id="19" creationId="{A4FFB087-F781-6724-0127-9B2FFA7FFE1B}"/>
          </ac:spMkLst>
        </pc:spChg>
        <pc:spChg chg="mod">
          <ac:chgData name="Anastasia Biel" userId="4969d011-70ee-4a2f-96d4-7d7d40a4c8e7" providerId="ADAL" clId="{83366DB6-6EA0-4C1F-8379-F0E343E658B4}" dt="2025-06-26T10:54:02.635" v="1191" actId="1076"/>
          <ac:spMkLst>
            <pc:docMk/>
            <pc:sldMk cId="1512769720" sldId="2147482355"/>
            <ac:spMk id="43" creationId="{CF75DE26-B86B-9827-97CF-91B4FFE08368}"/>
          </ac:spMkLst>
        </pc:spChg>
        <pc:spChg chg="mod">
          <ac:chgData name="Anastasia Biel" userId="4969d011-70ee-4a2f-96d4-7d7d40a4c8e7" providerId="ADAL" clId="{83366DB6-6EA0-4C1F-8379-F0E343E658B4}" dt="2025-06-26T10:54:02.635" v="1191" actId="1076"/>
          <ac:spMkLst>
            <pc:docMk/>
            <pc:sldMk cId="1512769720" sldId="2147482355"/>
            <ac:spMk id="46" creationId="{90BD49A4-2A18-0720-C594-898D76F46494}"/>
          </ac:spMkLst>
        </pc:spChg>
        <pc:spChg chg="mod">
          <ac:chgData name="Anastasia Biel" userId="4969d011-70ee-4a2f-96d4-7d7d40a4c8e7" providerId="ADAL" clId="{83366DB6-6EA0-4C1F-8379-F0E343E658B4}" dt="2025-06-26T10:54:02.635" v="1191" actId="1076"/>
          <ac:spMkLst>
            <pc:docMk/>
            <pc:sldMk cId="1512769720" sldId="2147482355"/>
            <ac:spMk id="47" creationId="{4E409CC9-0D22-9118-0449-764DE34541D4}"/>
          </ac:spMkLst>
        </pc:spChg>
        <pc:spChg chg="mod">
          <ac:chgData name="Anastasia Biel" userId="4969d011-70ee-4a2f-96d4-7d7d40a4c8e7" providerId="ADAL" clId="{83366DB6-6EA0-4C1F-8379-F0E343E658B4}" dt="2025-06-26T10:52:46.911" v="1171" actId="1076"/>
          <ac:spMkLst>
            <pc:docMk/>
            <pc:sldMk cId="1512769720" sldId="2147482355"/>
            <ac:spMk id="48" creationId="{E30BF9A3-79F1-89C7-DA3A-0D6D4C74B6AC}"/>
          </ac:spMkLst>
        </pc:spChg>
        <pc:spChg chg="mod">
          <ac:chgData name="Anastasia Biel" userId="4969d011-70ee-4a2f-96d4-7d7d40a4c8e7" providerId="ADAL" clId="{83366DB6-6EA0-4C1F-8379-F0E343E658B4}" dt="2025-06-26T10:54:02.635" v="1191" actId="1076"/>
          <ac:spMkLst>
            <pc:docMk/>
            <pc:sldMk cId="1512769720" sldId="2147482355"/>
            <ac:spMk id="49" creationId="{C99595EB-0330-0BD4-9F0B-ABC549F6A67A}"/>
          </ac:spMkLst>
        </pc:spChg>
        <pc:spChg chg="mod">
          <ac:chgData name="Anastasia Biel" userId="4969d011-70ee-4a2f-96d4-7d7d40a4c8e7" providerId="ADAL" clId="{83366DB6-6EA0-4C1F-8379-F0E343E658B4}" dt="2025-06-26T10:54:02.635" v="1191" actId="1076"/>
          <ac:spMkLst>
            <pc:docMk/>
            <pc:sldMk cId="1512769720" sldId="2147482355"/>
            <ac:spMk id="51" creationId="{0042F0D3-F9CB-FDE5-5EF6-920EB6C5C0B5}"/>
          </ac:spMkLst>
        </pc:spChg>
        <pc:spChg chg="mod">
          <ac:chgData name="Anastasia Biel" userId="4969d011-70ee-4a2f-96d4-7d7d40a4c8e7" providerId="ADAL" clId="{83366DB6-6EA0-4C1F-8379-F0E343E658B4}" dt="2025-06-26T10:54:02.635" v="1191" actId="1076"/>
          <ac:spMkLst>
            <pc:docMk/>
            <pc:sldMk cId="1512769720" sldId="2147482355"/>
            <ac:spMk id="52" creationId="{5555CA3D-7C58-3B00-3EA1-F53E9B1227F5}"/>
          </ac:spMkLst>
        </pc:spChg>
        <pc:spChg chg="mod">
          <ac:chgData name="Anastasia Biel" userId="4969d011-70ee-4a2f-96d4-7d7d40a4c8e7" providerId="ADAL" clId="{83366DB6-6EA0-4C1F-8379-F0E343E658B4}" dt="2025-06-26T10:52:38.367" v="1170" actId="1038"/>
          <ac:spMkLst>
            <pc:docMk/>
            <pc:sldMk cId="1512769720" sldId="2147482355"/>
            <ac:spMk id="53" creationId="{938760BA-98B5-83E8-5C4C-0A209E5DADBF}"/>
          </ac:spMkLst>
        </pc:spChg>
        <pc:spChg chg="mod">
          <ac:chgData name="Anastasia Biel" userId="4969d011-70ee-4a2f-96d4-7d7d40a4c8e7" providerId="ADAL" clId="{83366DB6-6EA0-4C1F-8379-F0E343E658B4}" dt="2025-06-26T10:52:35.415" v="1165" actId="1037"/>
          <ac:spMkLst>
            <pc:docMk/>
            <pc:sldMk cId="1512769720" sldId="2147482355"/>
            <ac:spMk id="54" creationId="{D424141C-4FAA-08C5-7540-47235E262EC9}"/>
          </ac:spMkLst>
        </pc:spChg>
        <pc:picChg chg="add mod">
          <ac:chgData name="Anastasia Biel" userId="4969d011-70ee-4a2f-96d4-7d7d40a4c8e7" providerId="ADAL" clId="{83366DB6-6EA0-4C1F-8379-F0E343E658B4}" dt="2025-06-26T06:59:07.449" v="63"/>
          <ac:picMkLst>
            <pc:docMk/>
            <pc:sldMk cId="1512769720" sldId="2147482355"/>
            <ac:picMk id="4" creationId="{63EDB059-0763-FADA-E9F5-302781434682}"/>
          </ac:picMkLst>
        </pc:picChg>
        <pc:picChg chg="add mod ord modCrop">
          <ac:chgData name="Anastasia Biel" userId="4969d011-70ee-4a2f-96d4-7d7d40a4c8e7" providerId="ADAL" clId="{83366DB6-6EA0-4C1F-8379-F0E343E658B4}" dt="2025-06-26T10:54:02.635" v="1191" actId="1076"/>
          <ac:picMkLst>
            <pc:docMk/>
            <pc:sldMk cId="1512769720" sldId="2147482355"/>
            <ac:picMk id="6" creationId="{361C0359-06B0-79E8-7A7F-D9DDBD226297}"/>
          </ac:picMkLst>
        </pc:picChg>
        <pc:picChg chg="add mod ord modCrop">
          <ac:chgData name="Anastasia Biel" userId="4969d011-70ee-4a2f-96d4-7d7d40a4c8e7" providerId="ADAL" clId="{83366DB6-6EA0-4C1F-8379-F0E343E658B4}" dt="2025-06-26T10:52:24.317" v="1151" actId="167"/>
          <ac:picMkLst>
            <pc:docMk/>
            <pc:sldMk cId="1512769720" sldId="2147482355"/>
            <ac:picMk id="9" creationId="{50B5D4E7-0A74-666D-B147-48F7BEA2DDBD}"/>
          </ac:picMkLst>
        </pc:picChg>
        <pc:picChg chg="add del mod ord">
          <ac:chgData name="Anastasia Biel" userId="4969d011-70ee-4a2f-96d4-7d7d40a4c8e7" providerId="ADAL" clId="{83366DB6-6EA0-4C1F-8379-F0E343E658B4}" dt="2025-06-26T07:14:56.640" v="330" actId="167"/>
          <ac:picMkLst>
            <pc:docMk/>
            <pc:sldMk cId="1512769720" sldId="2147482355"/>
            <ac:picMk id="55" creationId="{371615CF-D491-FFC9-EF5E-36D1436188FD}"/>
          </ac:picMkLst>
        </pc:picChg>
        <pc:cxnChg chg="add mod">
          <ac:chgData name="Anastasia Biel" userId="4969d011-70ee-4a2f-96d4-7d7d40a4c8e7" providerId="ADAL" clId="{83366DB6-6EA0-4C1F-8379-F0E343E658B4}" dt="2025-06-26T10:53:07.862" v="1177" actId="14100"/>
          <ac:cxnSpMkLst>
            <pc:docMk/>
            <pc:sldMk cId="1512769720" sldId="2147482355"/>
            <ac:cxnSpMk id="10" creationId="{3B3A2A44-41FE-98BE-6DDA-F7880A3985A0}"/>
          </ac:cxnSpMkLst>
        </pc:cxnChg>
      </pc:sldChg>
      <pc:sldChg chg="addSp delSp modSp mod modClrScheme chgLayout">
        <pc:chgData name="Anastasia Biel" userId="4969d011-70ee-4a2f-96d4-7d7d40a4c8e7" providerId="ADAL" clId="{83366DB6-6EA0-4C1F-8379-F0E343E658B4}" dt="2025-06-26T12:38:08.898" v="1578" actId="1036"/>
        <pc:sldMkLst>
          <pc:docMk/>
          <pc:sldMk cId="36532550" sldId="2147482356"/>
        </pc:sldMkLst>
        <pc:spChg chg="mod ord">
          <ac:chgData name="Anastasia Biel" userId="4969d011-70ee-4a2f-96d4-7d7d40a4c8e7" providerId="ADAL" clId="{83366DB6-6EA0-4C1F-8379-F0E343E658B4}" dt="2025-06-26T07:18:52.741" v="417" actId="700"/>
          <ac:spMkLst>
            <pc:docMk/>
            <pc:sldMk cId="36532550" sldId="2147482356"/>
            <ac:spMk id="2" creationId="{A35C9E47-4CB7-8CD5-9028-80D541E05BAB}"/>
          </ac:spMkLst>
        </pc:spChg>
        <pc:spChg chg="mod ord">
          <ac:chgData name="Anastasia Biel" userId="4969d011-70ee-4a2f-96d4-7d7d40a4c8e7" providerId="ADAL" clId="{83366DB6-6EA0-4C1F-8379-F0E343E658B4}" dt="2025-06-26T07:18:52.741" v="417" actId="700"/>
          <ac:spMkLst>
            <pc:docMk/>
            <pc:sldMk cId="36532550" sldId="2147482356"/>
            <ac:spMk id="8" creationId="{2DE68133-BE81-032D-CF18-AF6F9E725222}"/>
          </ac:spMkLst>
        </pc:spChg>
        <pc:spChg chg="mod ord">
          <ac:chgData name="Anastasia Biel" userId="4969d011-70ee-4a2f-96d4-7d7d40a4c8e7" providerId="ADAL" clId="{83366DB6-6EA0-4C1F-8379-F0E343E658B4}" dt="2025-06-26T07:18:52.741" v="417" actId="700"/>
          <ac:spMkLst>
            <pc:docMk/>
            <pc:sldMk cId="36532550" sldId="2147482356"/>
            <ac:spMk id="11" creationId="{D6CCBFFE-1280-C632-A929-A97AB56EEC8F}"/>
          </ac:spMkLst>
        </pc:spChg>
        <pc:spChg chg="add mod ord">
          <ac:chgData name="Anastasia Biel" userId="4969d011-70ee-4a2f-96d4-7d7d40a4c8e7" providerId="ADAL" clId="{83366DB6-6EA0-4C1F-8379-F0E343E658B4}" dt="2025-06-26T12:06:17.450" v="1436" actId="14100"/>
          <ac:spMkLst>
            <pc:docMk/>
            <pc:sldMk cId="36532550" sldId="2147482356"/>
            <ac:spMk id="12" creationId="{325C8335-B82F-2520-3723-A23553B58C93}"/>
          </ac:spMkLst>
        </pc:spChg>
        <pc:spChg chg="add mod">
          <ac:chgData name="Anastasia Biel" userId="4969d011-70ee-4a2f-96d4-7d7d40a4c8e7" providerId="ADAL" clId="{83366DB6-6EA0-4C1F-8379-F0E343E658B4}" dt="2025-06-26T07:19:41.732" v="421" actId="207"/>
          <ac:spMkLst>
            <pc:docMk/>
            <pc:sldMk cId="36532550" sldId="2147482356"/>
            <ac:spMk id="13" creationId="{985E31F7-F5FC-0353-C35C-A4BC072B1B28}"/>
          </ac:spMkLst>
        </pc:spChg>
        <pc:spChg chg="mod ord">
          <ac:chgData name="Anastasia Biel" userId="4969d011-70ee-4a2f-96d4-7d7d40a4c8e7" providerId="ADAL" clId="{83366DB6-6EA0-4C1F-8379-F0E343E658B4}" dt="2025-06-26T12:06:12.951" v="1435" actId="14100"/>
          <ac:spMkLst>
            <pc:docMk/>
            <pc:sldMk cId="36532550" sldId="2147482356"/>
            <ac:spMk id="31" creationId="{E79DA699-E1B0-38C8-CE55-72E96D657A00}"/>
          </ac:spMkLst>
        </pc:spChg>
        <pc:spChg chg="mod">
          <ac:chgData name="Anastasia Biel" userId="4969d011-70ee-4a2f-96d4-7d7d40a4c8e7" providerId="ADAL" clId="{83366DB6-6EA0-4C1F-8379-F0E343E658B4}" dt="2025-06-26T12:00:55.341" v="1406" actId="1076"/>
          <ac:spMkLst>
            <pc:docMk/>
            <pc:sldMk cId="36532550" sldId="2147482356"/>
            <ac:spMk id="77" creationId="{C1AA9BEA-1A41-84CD-4566-9AA9096F0183}"/>
          </ac:spMkLst>
        </pc:spChg>
        <pc:spChg chg="mod">
          <ac:chgData name="Anastasia Biel" userId="4969d011-70ee-4a2f-96d4-7d7d40a4c8e7" providerId="ADAL" clId="{83366DB6-6EA0-4C1F-8379-F0E343E658B4}" dt="2025-06-26T12:05:06.700" v="1425" actId="1076"/>
          <ac:spMkLst>
            <pc:docMk/>
            <pc:sldMk cId="36532550" sldId="2147482356"/>
            <ac:spMk id="79" creationId="{51447858-7105-22DC-999F-1E91DD803E45}"/>
          </ac:spMkLst>
        </pc:spChg>
        <pc:spChg chg="mod">
          <ac:chgData name="Anastasia Biel" userId="4969d011-70ee-4a2f-96d4-7d7d40a4c8e7" providerId="ADAL" clId="{83366DB6-6EA0-4C1F-8379-F0E343E658B4}" dt="2025-06-26T12:04:59.765" v="1423" actId="1076"/>
          <ac:spMkLst>
            <pc:docMk/>
            <pc:sldMk cId="36532550" sldId="2147482356"/>
            <ac:spMk id="83" creationId="{07437196-74BB-B16C-EF6A-B02068A2AC38}"/>
          </ac:spMkLst>
        </pc:spChg>
        <pc:spChg chg="mod">
          <ac:chgData name="Anastasia Biel" userId="4969d011-70ee-4a2f-96d4-7d7d40a4c8e7" providerId="ADAL" clId="{83366DB6-6EA0-4C1F-8379-F0E343E658B4}" dt="2025-06-26T12:05:02.893" v="1424" actId="1076"/>
          <ac:spMkLst>
            <pc:docMk/>
            <pc:sldMk cId="36532550" sldId="2147482356"/>
            <ac:spMk id="85" creationId="{0AE28EE4-3166-D7B6-3AA2-3336F1504ED7}"/>
          </ac:spMkLst>
        </pc:spChg>
        <pc:spChg chg="mod">
          <ac:chgData name="Anastasia Biel" userId="4969d011-70ee-4a2f-96d4-7d7d40a4c8e7" providerId="ADAL" clId="{83366DB6-6EA0-4C1F-8379-F0E343E658B4}" dt="2025-06-26T12:00:59.833" v="1408" actId="207"/>
          <ac:spMkLst>
            <pc:docMk/>
            <pc:sldMk cId="36532550" sldId="2147482356"/>
            <ac:spMk id="87" creationId="{8E249129-BC52-6A8F-F795-9CE2BFE3B305}"/>
          </ac:spMkLst>
        </pc:spChg>
        <pc:spChg chg="mod">
          <ac:chgData name="Anastasia Biel" userId="4969d011-70ee-4a2f-96d4-7d7d40a4c8e7" providerId="ADAL" clId="{83366DB6-6EA0-4C1F-8379-F0E343E658B4}" dt="2025-06-26T12:00:57.968" v="1407" actId="207"/>
          <ac:spMkLst>
            <pc:docMk/>
            <pc:sldMk cId="36532550" sldId="2147482356"/>
            <ac:spMk id="88" creationId="{E73C2BCC-07BC-C4F2-4B00-8D094C71EFA6}"/>
          </ac:spMkLst>
        </pc:spChg>
        <pc:spChg chg="mod">
          <ac:chgData name="Anastasia Biel" userId="4969d011-70ee-4a2f-96d4-7d7d40a4c8e7" providerId="ADAL" clId="{83366DB6-6EA0-4C1F-8379-F0E343E658B4}" dt="2025-06-26T11:14:09.699" v="1387" actId="1076"/>
          <ac:spMkLst>
            <pc:docMk/>
            <pc:sldMk cId="36532550" sldId="2147482356"/>
            <ac:spMk id="91" creationId="{53950CCE-682C-D0E0-C48D-60E89E5BEC09}"/>
          </ac:spMkLst>
        </pc:spChg>
        <pc:spChg chg="mod">
          <ac:chgData name="Anastasia Biel" userId="4969d011-70ee-4a2f-96d4-7d7d40a4c8e7" providerId="ADAL" clId="{83366DB6-6EA0-4C1F-8379-F0E343E658B4}" dt="2025-06-26T11:14:09.699" v="1387" actId="1076"/>
          <ac:spMkLst>
            <pc:docMk/>
            <pc:sldMk cId="36532550" sldId="2147482356"/>
            <ac:spMk id="92" creationId="{6F65FBFA-04C3-5494-D1F6-2A8806EDDDEE}"/>
          </ac:spMkLst>
        </pc:spChg>
        <pc:spChg chg="mod">
          <ac:chgData name="Anastasia Biel" userId="4969d011-70ee-4a2f-96d4-7d7d40a4c8e7" providerId="ADAL" clId="{83366DB6-6EA0-4C1F-8379-F0E343E658B4}" dt="2025-06-26T11:10:41.419" v="1354" actId="1076"/>
          <ac:spMkLst>
            <pc:docMk/>
            <pc:sldMk cId="36532550" sldId="2147482356"/>
            <ac:spMk id="95" creationId="{2B018DA2-FAFF-06D9-0315-BDD825651FE0}"/>
          </ac:spMkLst>
        </pc:spChg>
        <pc:spChg chg="mod">
          <ac:chgData name="Anastasia Biel" userId="4969d011-70ee-4a2f-96d4-7d7d40a4c8e7" providerId="ADAL" clId="{83366DB6-6EA0-4C1F-8379-F0E343E658B4}" dt="2025-06-26T11:10:41.419" v="1354" actId="1076"/>
          <ac:spMkLst>
            <pc:docMk/>
            <pc:sldMk cId="36532550" sldId="2147482356"/>
            <ac:spMk id="96" creationId="{72B109A2-15A3-2B7A-B4DD-91916C888772}"/>
          </ac:spMkLst>
        </pc:spChg>
        <pc:spChg chg="mod">
          <ac:chgData name="Anastasia Biel" userId="4969d011-70ee-4a2f-96d4-7d7d40a4c8e7" providerId="ADAL" clId="{83366DB6-6EA0-4C1F-8379-F0E343E658B4}" dt="2025-06-26T11:11:11.825" v="1361" actId="14100"/>
          <ac:spMkLst>
            <pc:docMk/>
            <pc:sldMk cId="36532550" sldId="2147482356"/>
            <ac:spMk id="97" creationId="{AC81B05A-B16F-B9CD-BF18-B51C21C4ED41}"/>
          </ac:spMkLst>
        </pc:spChg>
        <pc:spChg chg="mod">
          <ac:chgData name="Anastasia Biel" userId="4969d011-70ee-4a2f-96d4-7d7d40a4c8e7" providerId="ADAL" clId="{83366DB6-6EA0-4C1F-8379-F0E343E658B4}" dt="2025-06-26T12:02:19.391" v="1421" actId="1076"/>
          <ac:spMkLst>
            <pc:docMk/>
            <pc:sldMk cId="36532550" sldId="2147482356"/>
            <ac:spMk id="99" creationId="{2A54E4CF-D5E6-E27A-DDE9-BC2482F11444}"/>
          </ac:spMkLst>
        </pc:spChg>
        <pc:spChg chg="mod">
          <ac:chgData name="Anastasia Biel" userId="4969d011-70ee-4a2f-96d4-7d7d40a4c8e7" providerId="ADAL" clId="{83366DB6-6EA0-4C1F-8379-F0E343E658B4}" dt="2025-06-26T12:02:19.391" v="1421" actId="1076"/>
          <ac:spMkLst>
            <pc:docMk/>
            <pc:sldMk cId="36532550" sldId="2147482356"/>
            <ac:spMk id="100" creationId="{EF8F0818-F05F-0171-ADE4-8C5BDB201BF3}"/>
          </ac:spMkLst>
        </pc:spChg>
        <pc:grpChg chg="mod">
          <ac:chgData name="Anastasia Biel" userId="4969d011-70ee-4a2f-96d4-7d7d40a4c8e7" providerId="ADAL" clId="{83366DB6-6EA0-4C1F-8379-F0E343E658B4}" dt="2025-06-26T12:06:23.330" v="1437" actId="1076"/>
          <ac:grpSpMkLst>
            <pc:docMk/>
            <pc:sldMk cId="36532550" sldId="2147482356"/>
            <ac:grpSpMk id="35" creationId="{FDE064FB-8433-875D-AAAD-3A4CFBE11605}"/>
          </ac:grpSpMkLst>
        </pc:grpChg>
        <pc:grpChg chg="mod">
          <ac:chgData name="Anastasia Biel" userId="4969d011-70ee-4a2f-96d4-7d7d40a4c8e7" providerId="ADAL" clId="{83366DB6-6EA0-4C1F-8379-F0E343E658B4}" dt="2025-06-26T11:11:20.677" v="1362" actId="1076"/>
          <ac:grpSpMkLst>
            <pc:docMk/>
            <pc:sldMk cId="36532550" sldId="2147482356"/>
            <ac:grpSpMk id="94" creationId="{44945A01-54C9-A254-8FC6-1B461071A95D}"/>
          </ac:grpSpMkLst>
        </pc:grpChg>
        <pc:graphicFrameChg chg="add del mod">
          <ac:chgData name="Anastasia Biel" userId="4969d011-70ee-4a2f-96d4-7d7d40a4c8e7" providerId="ADAL" clId="{83366DB6-6EA0-4C1F-8379-F0E343E658B4}" dt="2025-06-26T11:11:20.677" v="1362" actId="1076"/>
          <ac:graphicFrameMkLst>
            <pc:docMk/>
            <pc:sldMk cId="36532550" sldId="2147482356"/>
            <ac:graphicFrameMk id="3" creationId="{B8C5C549-FECB-1388-D32E-CF8BD00ABFFC}"/>
          </ac:graphicFrameMkLst>
        </pc:graphicFrameChg>
        <pc:graphicFrameChg chg="add mod">
          <ac:chgData name="Anastasia Biel" userId="4969d011-70ee-4a2f-96d4-7d7d40a4c8e7" providerId="ADAL" clId="{83366DB6-6EA0-4C1F-8379-F0E343E658B4}" dt="2025-06-26T11:13:51.755" v="1381" actId="167"/>
          <ac:graphicFrameMkLst>
            <pc:docMk/>
            <pc:sldMk cId="36532550" sldId="2147482356"/>
            <ac:graphicFrameMk id="7" creationId="{06B39334-17FD-C766-690D-6E918092E8BF}"/>
          </ac:graphicFrameMkLst>
        </pc:graphicFrameChg>
        <pc:graphicFrameChg chg="add mod">
          <ac:chgData name="Anastasia Biel" userId="4969d011-70ee-4a2f-96d4-7d7d40a4c8e7" providerId="ADAL" clId="{83366DB6-6EA0-4C1F-8379-F0E343E658B4}" dt="2025-06-26T12:00:24.055" v="1397" actId="167"/>
          <ac:graphicFrameMkLst>
            <pc:docMk/>
            <pc:sldMk cId="36532550" sldId="2147482356"/>
            <ac:graphicFrameMk id="9" creationId="{C3554C0F-BAE5-2627-A71D-36285929E1B6}"/>
          </ac:graphicFrameMkLst>
        </pc:graphicFrameChg>
        <pc:graphicFrameChg chg="add mod">
          <ac:chgData name="Anastasia Biel" userId="4969d011-70ee-4a2f-96d4-7d7d40a4c8e7" providerId="ADAL" clId="{83366DB6-6EA0-4C1F-8379-F0E343E658B4}" dt="2025-06-26T12:02:08.784" v="1417" actId="167"/>
          <ac:graphicFrameMkLst>
            <pc:docMk/>
            <pc:sldMk cId="36532550" sldId="2147482356"/>
            <ac:graphicFrameMk id="10" creationId="{1D0D0124-DAAB-C2F8-A0B8-477202396621}"/>
          </ac:graphicFrameMkLst>
        </pc:graphicFrameChg>
        <pc:picChg chg="add mod">
          <ac:chgData name="Anastasia Biel" userId="4969d011-70ee-4a2f-96d4-7d7d40a4c8e7" providerId="ADAL" clId="{83366DB6-6EA0-4C1F-8379-F0E343E658B4}" dt="2025-06-26T06:59:00.977" v="61"/>
          <ac:picMkLst>
            <pc:docMk/>
            <pc:sldMk cId="36532550" sldId="2147482356"/>
            <ac:picMk id="4" creationId="{D566F75D-5F31-CB9E-730E-AC8755C9544D}"/>
          </ac:picMkLst>
        </pc:picChg>
        <pc:picChg chg="add mod">
          <ac:chgData name="Anastasia Biel" userId="4969d011-70ee-4a2f-96d4-7d7d40a4c8e7" providerId="ADAL" clId="{83366DB6-6EA0-4C1F-8379-F0E343E658B4}" dt="2025-06-26T07:15:04.597" v="333"/>
          <ac:picMkLst>
            <pc:docMk/>
            <pc:sldMk cId="36532550" sldId="2147482356"/>
            <ac:picMk id="5" creationId="{114A7C85-FAA0-EB27-FEDF-4B1BE3762C67}"/>
          </ac:picMkLst>
        </pc:picChg>
        <pc:cxnChg chg="add mod">
          <ac:chgData name="Anastasia Biel" userId="4969d011-70ee-4a2f-96d4-7d7d40a4c8e7" providerId="ADAL" clId="{83366DB6-6EA0-4C1F-8379-F0E343E658B4}" dt="2025-06-26T07:18:45.907" v="413" actId="1076"/>
          <ac:cxnSpMkLst>
            <pc:docMk/>
            <pc:sldMk cId="36532550" sldId="2147482356"/>
            <ac:cxnSpMk id="6" creationId="{6823ED15-313F-0336-D100-0E24D849AD00}"/>
          </ac:cxnSpMkLst>
        </pc:cxnChg>
        <pc:cxnChg chg="add mod">
          <ac:chgData name="Anastasia Biel" userId="4969d011-70ee-4a2f-96d4-7d7d40a4c8e7" providerId="ADAL" clId="{83366DB6-6EA0-4C1F-8379-F0E343E658B4}" dt="2025-06-26T12:37:35.799" v="1569" actId="14100"/>
          <ac:cxnSpMkLst>
            <pc:docMk/>
            <pc:sldMk cId="36532550" sldId="2147482356"/>
            <ac:cxnSpMk id="15" creationId="{FBC8FFA4-3907-99A0-937E-F897D3C48BFA}"/>
          </ac:cxnSpMkLst>
        </pc:cxnChg>
        <pc:cxnChg chg="add mod">
          <ac:chgData name="Anastasia Biel" userId="4969d011-70ee-4a2f-96d4-7d7d40a4c8e7" providerId="ADAL" clId="{83366DB6-6EA0-4C1F-8379-F0E343E658B4}" dt="2025-06-26T12:37:43.818" v="1571" actId="1076"/>
          <ac:cxnSpMkLst>
            <pc:docMk/>
            <pc:sldMk cId="36532550" sldId="2147482356"/>
            <ac:cxnSpMk id="17" creationId="{F3E2420F-665A-F9E0-0A36-3BE6C71F9B61}"/>
          </ac:cxnSpMkLst>
        </pc:cxnChg>
        <pc:cxnChg chg="add mod">
          <ac:chgData name="Anastasia Biel" userId="4969d011-70ee-4a2f-96d4-7d7d40a4c8e7" providerId="ADAL" clId="{83366DB6-6EA0-4C1F-8379-F0E343E658B4}" dt="2025-06-26T12:38:08.898" v="1578" actId="1036"/>
          <ac:cxnSpMkLst>
            <pc:docMk/>
            <pc:sldMk cId="36532550" sldId="2147482356"/>
            <ac:cxnSpMk id="18" creationId="{4FBE6712-8646-76B4-E4F8-53B8E19601F5}"/>
          </ac:cxnSpMkLst>
        </pc:cxnChg>
      </pc:sldChg>
      <pc:sldChg chg="addSp delSp modSp mod">
        <pc:chgData name="Anastasia Biel" userId="4969d011-70ee-4a2f-96d4-7d7d40a4c8e7" providerId="ADAL" clId="{83366DB6-6EA0-4C1F-8379-F0E343E658B4}" dt="2025-06-26T12:26:23.937" v="1551" actId="1076"/>
        <pc:sldMkLst>
          <pc:docMk/>
          <pc:sldMk cId="1581867609" sldId="2147482357"/>
        </pc:sldMkLst>
        <pc:spChg chg="mod">
          <ac:chgData name="Anastasia Biel" userId="4969d011-70ee-4a2f-96d4-7d7d40a4c8e7" providerId="ADAL" clId="{83366DB6-6EA0-4C1F-8379-F0E343E658B4}" dt="2025-06-26T06:58:44.278" v="55" actId="207"/>
          <ac:spMkLst>
            <pc:docMk/>
            <pc:sldMk cId="1581867609" sldId="2147482357"/>
            <ac:spMk id="12" creationId="{A5ACD8FC-7ABC-9DE8-B518-C1BC7C77BBB1}"/>
          </ac:spMkLst>
        </pc:spChg>
        <pc:spChg chg="mod">
          <ac:chgData name="Anastasia Biel" userId="4969d011-70ee-4a2f-96d4-7d7d40a4c8e7" providerId="ADAL" clId="{83366DB6-6EA0-4C1F-8379-F0E343E658B4}" dt="2025-06-26T12:22:58.470" v="1505" actId="1076"/>
          <ac:spMkLst>
            <pc:docMk/>
            <pc:sldMk cId="1581867609" sldId="2147482357"/>
            <ac:spMk id="15" creationId="{96EC62B6-2493-9E48-5D16-0EE05D976777}"/>
          </ac:spMkLst>
        </pc:spChg>
        <pc:spChg chg="mod">
          <ac:chgData name="Anastasia Biel" userId="4969d011-70ee-4a2f-96d4-7d7d40a4c8e7" providerId="ADAL" clId="{83366DB6-6EA0-4C1F-8379-F0E343E658B4}" dt="2025-06-26T12:25:37.850" v="1547" actId="1076"/>
          <ac:spMkLst>
            <pc:docMk/>
            <pc:sldMk cId="1581867609" sldId="2147482357"/>
            <ac:spMk id="16" creationId="{12C29983-242C-197A-30BF-FCD45B9EF50B}"/>
          </ac:spMkLst>
        </pc:spChg>
        <pc:spChg chg="mod">
          <ac:chgData name="Anastasia Biel" userId="4969d011-70ee-4a2f-96d4-7d7d40a4c8e7" providerId="ADAL" clId="{83366DB6-6EA0-4C1F-8379-F0E343E658B4}" dt="2025-06-26T12:22:58.470" v="1505" actId="1076"/>
          <ac:spMkLst>
            <pc:docMk/>
            <pc:sldMk cId="1581867609" sldId="2147482357"/>
            <ac:spMk id="17" creationId="{C4CC1C8B-1F62-05D0-4A8E-8FE5BBA7C0F8}"/>
          </ac:spMkLst>
        </pc:spChg>
        <pc:spChg chg="mod">
          <ac:chgData name="Anastasia Biel" userId="4969d011-70ee-4a2f-96d4-7d7d40a4c8e7" providerId="ADAL" clId="{83366DB6-6EA0-4C1F-8379-F0E343E658B4}" dt="2025-06-26T12:25:37.850" v="1547" actId="1076"/>
          <ac:spMkLst>
            <pc:docMk/>
            <pc:sldMk cId="1581867609" sldId="2147482357"/>
            <ac:spMk id="18" creationId="{5074FF15-79B3-2DB9-FC36-CCC4FDFAA741}"/>
          </ac:spMkLst>
        </pc:spChg>
        <pc:spChg chg="mod">
          <ac:chgData name="Anastasia Biel" userId="4969d011-70ee-4a2f-96d4-7d7d40a4c8e7" providerId="ADAL" clId="{83366DB6-6EA0-4C1F-8379-F0E343E658B4}" dt="2025-06-26T12:25:37.850" v="1547" actId="1076"/>
          <ac:spMkLst>
            <pc:docMk/>
            <pc:sldMk cId="1581867609" sldId="2147482357"/>
            <ac:spMk id="19" creationId="{4A57E734-F7D5-D8FA-928F-956A6AAA7A87}"/>
          </ac:spMkLst>
        </pc:spChg>
        <pc:spChg chg="mod">
          <ac:chgData name="Anastasia Biel" userId="4969d011-70ee-4a2f-96d4-7d7d40a4c8e7" providerId="ADAL" clId="{83366DB6-6EA0-4C1F-8379-F0E343E658B4}" dt="2025-06-26T12:22:58.470" v="1505" actId="1076"/>
          <ac:spMkLst>
            <pc:docMk/>
            <pc:sldMk cId="1581867609" sldId="2147482357"/>
            <ac:spMk id="20" creationId="{E9465442-A8AE-1F28-002E-9C96CE4900D1}"/>
          </ac:spMkLst>
        </pc:spChg>
        <pc:spChg chg="mod">
          <ac:chgData name="Anastasia Biel" userId="4969d011-70ee-4a2f-96d4-7d7d40a4c8e7" providerId="ADAL" clId="{83366DB6-6EA0-4C1F-8379-F0E343E658B4}" dt="2025-06-26T12:22:58.470" v="1505" actId="1076"/>
          <ac:spMkLst>
            <pc:docMk/>
            <pc:sldMk cId="1581867609" sldId="2147482357"/>
            <ac:spMk id="21" creationId="{4490B1D3-8E79-D773-CCFA-D86D538BC1CD}"/>
          </ac:spMkLst>
        </pc:spChg>
        <pc:spChg chg="mod">
          <ac:chgData name="Anastasia Biel" userId="4969d011-70ee-4a2f-96d4-7d7d40a4c8e7" providerId="ADAL" clId="{83366DB6-6EA0-4C1F-8379-F0E343E658B4}" dt="2025-06-26T12:24:28.345" v="1530" actId="207"/>
          <ac:spMkLst>
            <pc:docMk/>
            <pc:sldMk cId="1581867609" sldId="2147482357"/>
            <ac:spMk id="24" creationId="{8967D123-4DB1-DB61-2AB3-7319B5D91FF6}"/>
          </ac:spMkLst>
        </pc:spChg>
        <pc:spChg chg="mod">
          <ac:chgData name="Anastasia Biel" userId="4969d011-70ee-4a2f-96d4-7d7d40a4c8e7" providerId="ADAL" clId="{83366DB6-6EA0-4C1F-8379-F0E343E658B4}" dt="2025-06-26T12:24:34.765" v="1533" actId="207"/>
          <ac:spMkLst>
            <pc:docMk/>
            <pc:sldMk cId="1581867609" sldId="2147482357"/>
            <ac:spMk id="25" creationId="{5ECFE3A0-AF4E-4072-E99B-2D5EA37CD02C}"/>
          </ac:spMkLst>
        </pc:spChg>
        <pc:spChg chg="mod">
          <ac:chgData name="Anastasia Biel" userId="4969d011-70ee-4a2f-96d4-7d7d40a4c8e7" providerId="ADAL" clId="{83366DB6-6EA0-4C1F-8379-F0E343E658B4}" dt="2025-06-26T12:22:58.470" v="1505" actId="1076"/>
          <ac:spMkLst>
            <pc:docMk/>
            <pc:sldMk cId="1581867609" sldId="2147482357"/>
            <ac:spMk id="39" creationId="{2F68EDB1-89C6-C226-616B-FB6E08032E1B}"/>
          </ac:spMkLst>
        </pc:spChg>
        <pc:spChg chg="mod">
          <ac:chgData name="Anastasia Biel" userId="4969d011-70ee-4a2f-96d4-7d7d40a4c8e7" providerId="ADAL" clId="{83366DB6-6EA0-4C1F-8379-F0E343E658B4}" dt="2025-06-26T12:25:37.850" v="1547" actId="1076"/>
          <ac:spMkLst>
            <pc:docMk/>
            <pc:sldMk cId="1581867609" sldId="2147482357"/>
            <ac:spMk id="60" creationId="{C903DDDC-3382-BD71-A902-0E5A4AF7262C}"/>
          </ac:spMkLst>
        </pc:spChg>
        <pc:spChg chg="mod">
          <ac:chgData name="Anastasia Biel" userId="4969d011-70ee-4a2f-96d4-7d7d40a4c8e7" providerId="ADAL" clId="{83366DB6-6EA0-4C1F-8379-F0E343E658B4}" dt="2025-06-26T12:22:58.470" v="1505" actId="1076"/>
          <ac:spMkLst>
            <pc:docMk/>
            <pc:sldMk cId="1581867609" sldId="2147482357"/>
            <ac:spMk id="63" creationId="{4059115A-5F20-E01F-AEF7-BA3597462E46}"/>
          </ac:spMkLst>
        </pc:spChg>
        <pc:spChg chg="mod">
          <ac:chgData name="Anastasia Biel" userId="4969d011-70ee-4a2f-96d4-7d7d40a4c8e7" providerId="ADAL" clId="{83366DB6-6EA0-4C1F-8379-F0E343E658B4}" dt="2025-06-26T12:22:58.470" v="1505" actId="1076"/>
          <ac:spMkLst>
            <pc:docMk/>
            <pc:sldMk cId="1581867609" sldId="2147482357"/>
            <ac:spMk id="64" creationId="{BD793968-80B4-94A4-CE5B-83F55E0783E4}"/>
          </ac:spMkLst>
        </pc:spChg>
        <pc:spChg chg="mod">
          <ac:chgData name="Anastasia Biel" userId="4969d011-70ee-4a2f-96d4-7d7d40a4c8e7" providerId="ADAL" clId="{83366DB6-6EA0-4C1F-8379-F0E343E658B4}" dt="2025-06-26T12:25:37.850" v="1547" actId="1076"/>
          <ac:spMkLst>
            <pc:docMk/>
            <pc:sldMk cId="1581867609" sldId="2147482357"/>
            <ac:spMk id="65" creationId="{2AA9846F-F93F-E738-94C4-6FA871E691B7}"/>
          </ac:spMkLst>
        </pc:spChg>
        <pc:spChg chg="mod">
          <ac:chgData name="Anastasia Biel" userId="4969d011-70ee-4a2f-96d4-7d7d40a4c8e7" providerId="ADAL" clId="{83366DB6-6EA0-4C1F-8379-F0E343E658B4}" dt="2025-06-26T12:26:23.937" v="1551" actId="1076"/>
          <ac:spMkLst>
            <pc:docMk/>
            <pc:sldMk cId="1581867609" sldId="2147482357"/>
            <ac:spMk id="67" creationId="{B1621D6D-CF43-F1BE-9E21-86C4C55BCFA0}"/>
          </ac:spMkLst>
        </pc:spChg>
        <pc:spChg chg="mod">
          <ac:chgData name="Anastasia Biel" userId="4969d011-70ee-4a2f-96d4-7d7d40a4c8e7" providerId="ADAL" clId="{83366DB6-6EA0-4C1F-8379-F0E343E658B4}" dt="2025-06-26T12:25:37.850" v="1547" actId="1076"/>
          <ac:spMkLst>
            <pc:docMk/>
            <pc:sldMk cId="1581867609" sldId="2147482357"/>
            <ac:spMk id="69" creationId="{BDAC9F47-EF03-CB7C-3333-592A3EDB749F}"/>
          </ac:spMkLst>
        </pc:spChg>
        <pc:spChg chg="mod">
          <ac:chgData name="Anastasia Biel" userId="4969d011-70ee-4a2f-96d4-7d7d40a4c8e7" providerId="ADAL" clId="{83366DB6-6EA0-4C1F-8379-F0E343E658B4}" dt="2025-06-26T12:25:37.850" v="1547" actId="1076"/>
          <ac:spMkLst>
            <pc:docMk/>
            <pc:sldMk cId="1581867609" sldId="2147482357"/>
            <ac:spMk id="70" creationId="{7A90ED7A-5E58-8933-8E3F-84A2BA54C383}"/>
          </ac:spMkLst>
        </pc:spChg>
        <pc:spChg chg="mod">
          <ac:chgData name="Anastasia Biel" userId="4969d011-70ee-4a2f-96d4-7d7d40a4c8e7" providerId="ADAL" clId="{83366DB6-6EA0-4C1F-8379-F0E343E658B4}" dt="2025-06-26T12:25:37.850" v="1547" actId="1076"/>
          <ac:spMkLst>
            <pc:docMk/>
            <pc:sldMk cId="1581867609" sldId="2147482357"/>
            <ac:spMk id="71" creationId="{90A1533D-F741-5B85-0517-4BCB4F250586}"/>
          </ac:spMkLst>
        </pc:spChg>
        <pc:spChg chg="mod">
          <ac:chgData name="Anastasia Biel" userId="4969d011-70ee-4a2f-96d4-7d7d40a4c8e7" providerId="ADAL" clId="{83366DB6-6EA0-4C1F-8379-F0E343E658B4}" dt="2025-06-26T12:24:57.357" v="1537" actId="113"/>
          <ac:spMkLst>
            <pc:docMk/>
            <pc:sldMk cId="1581867609" sldId="2147482357"/>
            <ac:spMk id="72" creationId="{225B51C7-DC69-027F-3A3C-BCDDD22ACF6D}"/>
          </ac:spMkLst>
        </pc:spChg>
        <pc:spChg chg="mod">
          <ac:chgData name="Anastasia Biel" userId="4969d011-70ee-4a2f-96d4-7d7d40a4c8e7" providerId="ADAL" clId="{83366DB6-6EA0-4C1F-8379-F0E343E658B4}" dt="2025-06-26T12:24:57.357" v="1537" actId="113"/>
          <ac:spMkLst>
            <pc:docMk/>
            <pc:sldMk cId="1581867609" sldId="2147482357"/>
            <ac:spMk id="73" creationId="{EB843025-8276-2B83-FD68-06DD633185C6}"/>
          </ac:spMkLst>
        </pc:spChg>
        <pc:grpChg chg="add mod">
          <ac:chgData name="Anastasia Biel" userId="4969d011-70ee-4a2f-96d4-7d7d40a4c8e7" providerId="ADAL" clId="{83366DB6-6EA0-4C1F-8379-F0E343E658B4}" dt="2025-06-26T12:23:23.996" v="1506"/>
          <ac:grpSpMkLst>
            <pc:docMk/>
            <pc:sldMk cId="1581867609" sldId="2147482357"/>
            <ac:grpSpMk id="23" creationId="{AE86D802-CCB8-56BA-2246-32519613D06C}"/>
          </ac:grpSpMkLst>
        </pc:grpChg>
        <pc:graphicFrameChg chg="mod">
          <ac:chgData name="Anastasia Biel" userId="4969d011-70ee-4a2f-96d4-7d7d40a4c8e7" providerId="ADAL" clId="{83366DB6-6EA0-4C1F-8379-F0E343E658B4}" dt="2025-06-26T12:25:37.850" v="1547" actId="1076"/>
          <ac:graphicFrameMkLst>
            <pc:docMk/>
            <pc:sldMk cId="1581867609" sldId="2147482357"/>
            <ac:graphicFrameMk id="58" creationId="{EFF5390C-D60C-EDF9-F11C-4ADBFA0F9F89}"/>
          </ac:graphicFrameMkLst>
        </pc:graphicFrameChg>
        <pc:graphicFrameChg chg="mod">
          <ac:chgData name="Anastasia Biel" userId="4969d011-70ee-4a2f-96d4-7d7d40a4c8e7" providerId="ADAL" clId="{83366DB6-6EA0-4C1F-8379-F0E343E658B4}" dt="2025-06-26T12:25:34.358" v="1546" actId="1076"/>
          <ac:graphicFrameMkLst>
            <pc:docMk/>
            <pc:sldMk cId="1581867609" sldId="2147482357"/>
            <ac:graphicFrameMk id="59" creationId="{EB5F979E-B1A7-12B6-F51F-F6625DC19849}"/>
          </ac:graphicFrameMkLst>
        </pc:graphicFrameChg>
        <pc:picChg chg="add mod">
          <ac:chgData name="Anastasia Biel" userId="4969d011-70ee-4a2f-96d4-7d7d40a4c8e7" providerId="ADAL" clId="{83366DB6-6EA0-4C1F-8379-F0E343E658B4}" dt="2025-06-26T06:58:52.939" v="57"/>
          <ac:picMkLst>
            <pc:docMk/>
            <pc:sldMk cId="1581867609" sldId="2147482357"/>
            <ac:picMk id="4" creationId="{31142D10-06C6-B2C7-D7A1-288D338E78AF}"/>
          </ac:picMkLst>
        </pc:picChg>
        <pc:picChg chg="add mod ord modCrop">
          <ac:chgData name="Anastasia Biel" userId="4969d011-70ee-4a2f-96d4-7d7d40a4c8e7" providerId="ADAL" clId="{83366DB6-6EA0-4C1F-8379-F0E343E658B4}" dt="2025-06-26T12:25:37.850" v="1547" actId="1076"/>
          <ac:picMkLst>
            <pc:docMk/>
            <pc:sldMk cId="1581867609" sldId="2147482357"/>
            <ac:picMk id="6" creationId="{92651E24-10CD-907E-2A33-8AA1A440235D}"/>
          </ac:picMkLst>
        </pc:picChg>
        <pc:picChg chg="add mod ord modCrop">
          <ac:chgData name="Anastasia Biel" userId="4969d011-70ee-4a2f-96d4-7d7d40a4c8e7" providerId="ADAL" clId="{83366DB6-6EA0-4C1F-8379-F0E343E658B4}" dt="2025-06-26T12:22:55.596" v="1504" actId="1076"/>
          <ac:picMkLst>
            <pc:docMk/>
            <pc:sldMk cId="1581867609" sldId="2147482357"/>
            <ac:picMk id="8" creationId="{9EAC59CD-C4B3-6989-9ACE-7FF4A82A910C}"/>
          </ac:picMkLst>
        </pc:picChg>
        <pc:cxnChg chg="add mod">
          <ac:chgData name="Anastasia Biel" userId="4969d011-70ee-4a2f-96d4-7d7d40a4c8e7" providerId="ADAL" clId="{83366DB6-6EA0-4C1F-8379-F0E343E658B4}" dt="2025-06-26T12:25:39.842" v="1548" actId="1076"/>
          <ac:cxnSpMkLst>
            <pc:docMk/>
            <pc:sldMk cId="1581867609" sldId="2147482357"/>
            <ac:cxnSpMk id="5" creationId="{A93958A9-8359-AC85-1FE1-16E17963F497}"/>
          </ac:cxnSpMkLst>
        </pc:cxnChg>
      </pc:sldChg>
      <pc:sldChg chg="modSp mod">
        <pc:chgData name="Anastasia Biel" userId="4969d011-70ee-4a2f-96d4-7d7d40a4c8e7" providerId="ADAL" clId="{83366DB6-6EA0-4C1F-8379-F0E343E658B4}" dt="2025-06-26T07:18:15.176" v="407" actId="14100"/>
        <pc:sldMkLst>
          <pc:docMk/>
          <pc:sldMk cId="2052007433" sldId="2147482358"/>
        </pc:sldMkLst>
        <pc:spChg chg="mod">
          <ac:chgData name="Anastasia Biel" userId="4969d011-70ee-4a2f-96d4-7d7d40a4c8e7" providerId="ADAL" clId="{83366DB6-6EA0-4C1F-8379-F0E343E658B4}" dt="2025-06-26T06:58:24.476" v="51" actId="207"/>
          <ac:spMkLst>
            <pc:docMk/>
            <pc:sldMk cId="2052007433" sldId="2147482358"/>
            <ac:spMk id="4" creationId="{C019720A-0BBD-94D8-477A-985144A53649}"/>
          </ac:spMkLst>
        </pc:spChg>
        <pc:spChg chg="mod">
          <ac:chgData name="Anastasia Biel" userId="4969d011-70ee-4a2f-96d4-7d7d40a4c8e7" providerId="ADAL" clId="{83366DB6-6EA0-4C1F-8379-F0E343E658B4}" dt="2025-06-26T07:18:15.176" v="407" actId="14100"/>
          <ac:spMkLst>
            <pc:docMk/>
            <pc:sldMk cId="2052007433" sldId="2147482358"/>
            <ac:spMk id="10" creationId="{100D38D4-F510-B0E4-42DC-971A56127263}"/>
          </ac:spMkLst>
        </pc:spChg>
      </pc:sldChg>
      <pc:sldChg chg="addSp modSp mod">
        <pc:chgData name="Anastasia Biel" userId="4969d011-70ee-4a2f-96d4-7d7d40a4c8e7" providerId="ADAL" clId="{83366DB6-6EA0-4C1F-8379-F0E343E658B4}" dt="2025-06-26T10:55:23.486" v="1196" actId="113"/>
        <pc:sldMkLst>
          <pc:docMk/>
          <pc:sldMk cId="2420135607" sldId="2147482363"/>
        </pc:sldMkLst>
        <pc:spChg chg="add mod">
          <ac:chgData name="Anastasia Biel" userId="4969d011-70ee-4a2f-96d4-7d7d40a4c8e7" providerId="ADAL" clId="{83366DB6-6EA0-4C1F-8379-F0E343E658B4}" dt="2025-06-26T07:19:52.225" v="423" actId="207"/>
          <ac:spMkLst>
            <pc:docMk/>
            <pc:sldMk cId="2420135607" sldId="2147482363"/>
            <ac:spMk id="2" creationId="{4CBA1040-7F68-8C8F-7900-52C0D7BE74E9}"/>
          </ac:spMkLst>
        </pc:spChg>
        <pc:spChg chg="mod">
          <ac:chgData name="Anastasia Biel" userId="4969d011-70ee-4a2f-96d4-7d7d40a4c8e7" providerId="ADAL" clId="{83366DB6-6EA0-4C1F-8379-F0E343E658B4}" dt="2025-06-26T10:55:23.486" v="1196" actId="113"/>
          <ac:spMkLst>
            <pc:docMk/>
            <pc:sldMk cId="2420135607" sldId="2147482363"/>
            <ac:spMk id="10" creationId="{B7FE5C00-618E-0773-46E0-ECEB186E8781}"/>
          </ac:spMkLst>
        </pc:spChg>
      </pc:sldChg>
      <pc:sldChg chg="addSp delSp modSp mod">
        <pc:chgData name="Anastasia Biel" userId="4969d011-70ee-4a2f-96d4-7d7d40a4c8e7" providerId="ADAL" clId="{83366DB6-6EA0-4C1F-8379-F0E343E658B4}" dt="2025-06-26T10:09:06.377" v="891" actId="478"/>
        <pc:sldMkLst>
          <pc:docMk/>
          <pc:sldMk cId="1592797896" sldId="2147482369"/>
        </pc:sldMkLst>
        <pc:spChg chg="mod">
          <ac:chgData name="Anastasia Biel" userId="4969d011-70ee-4a2f-96d4-7d7d40a4c8e7" providerId="ADAL" clId="{83366DB6-6EA0-4C1F-8379-F0E343E658B4}" dt="2025-06-26T07:01:42.383" v="118" actId="207"/>
          <ac:spMkLst>
            <pc:docMk/>
            <pc:sldMk cId="1592797896" sldId="2147482369"/>
            <ac:spMk id="12" creationId="{ECFC7943-9FAF-A381-A862-2B03874E5FB9}"/>
          </ac:spMkLst>
        </pc:spChg>
        <pc:spChg chg="mod">
          <ac:chgData name="Anastasia Biel" userId="4969d011-70ee-4a2f-96d4-7d7d40a4c8e7" providerId="ADAL" clId="{83366DB6-6EA0-4C1F-8379-F0E343E658B4}" dt="2025-06-26T07:18:24.081" v="409" actId="113"/>
          <ac:spMkLst>
            <pc:docMk/>
            <pc:sldMk cId="1592797896" sldId="2147482369"/>
            <ac:spMk id="13" creationId="{A9FE6CAB-A6B0-A5A8-5B7B-0C962A9FE9A9}"/>
          </ac:spMkLst>
        </pc:spChg>
        <pc:spChg chg="mod">
          <ac:chgData name="Anastasia Biel" userId="4969d011-70ee-4a2f-96d4-7d7d40a4c8e7" providerId="ADAL" clId="{83366DB6-6EA0-4C1F-8379-F0E343E658B4}" dt="2025-06-26T10:05:50.533" v="864" actId="20577"/>
          <ac:spMkLst>
            <pc:docMk/>
            <pc:sldMk cId="1592797896" sldId="2147482369"/>
            <ac:spMk id="14" creationId="{06409649-BEDF-B07C-1130-C2242D77B12B}"/>
          </ac:spMkLst>
        </pc:spChg>
        <pc:spChg chg="mod ord">
          <ac:chgData name="Anastasia Biel" userId="4969d011-70ee-4a2f-96d4-7d7d40a4c8e7" providerId="ADAL" clId="{83366DB6-6EA0-4C1F-8379-F0E343E658B4}" dt="2025-06-26T10:08:52.748" v="886" actId="171"/>
          <ac:spMkLst>
            <pc:docMk/>
            <pc:sldMk cId="1592797896" sldId="2147482369"/>
            <ac:spMk id="16" creationId="{E5F7815B-4A3C-9D9C-441B-B34E40217BD5}"/>
          </ac:spMkLst>
        </pc:spChg>
        <pc:spChg chg="add mod ord">
          <ac:chgData name="Anastasia Biel" userId="4969d011-70ee-4a2f-96d4-7d7d40a4c8e7" providerId="ADAL" clId="{83366DB6-6EA0-4C1F-8379-F0E343E658B4}" dt="2025-06-26T10:08:42.699" v="885" actId="167"/>
          <ac:spMkLst>
            <pc:docMk/>
            <pc:sldMk cId="1592797896" sldId="2147482369"/>
            <ac:spMk id="20" creationId="{B718848B-A1F2-A6C8-7774-320AE6582D4E}"/>
          </ac:spMkLst>
        </pc:spChg>
        <pc:spChg chg="mod">
          <ac:chgData name="Anastasia Biel" userId="4969d011-70ee-4a2f-96d4-7d7d40a4c8e7" providerId="ADAL" clId="{83366DB6-6EA0-4C1F-8379-F0E343E658B4}" dt="2025-06-26T10:03:30.229" v="813" actId="207"/>
          <ac:spMkLst>
            <pc:docMk/>
            <pc:sldMk cId="1592797896" sldId="2147482369"/>
            <ac:spMk id="22" creationId="{A8336629-2991-0217-8867-FACBB992DB83}"/>
          </ac:spMkLst>
        </pc:spChg>
        <pc:spChg chg="mod ord">
          <ac:chgData name="Anastasia Biel" userId="4969d011-70ee-4a2f-96d4-7d7d40a4c8e7" providerId="ADAL" clId="{83366DB6-6EA0-4C1F-8379-F0E343E658B4}" dt="2025-06-26T10:08:58.057" v="888" actId="171"/>
          <ac:spMkLst>
            <pc:docMk/>
            <pc:sldMk cId="1592797896" sldId="2147482369"/>
            <ac:spMk id="25" creationId="{77D302A2-CAAE-2480-791B-B2AE66CDE1C4}"/>
          </ac:spMkLst>
        </pc:spChg>
        <pc:spChg chg="mod">
          <ac:chgData name="Anastasia Biel" userId="4969d011-70ee-4a2f-96d4-7d7d40a4c8e7" providerId="ADAL" clId="{83366DB6-6EA0-4C1F-8379-F0E343E658B4}" dt="2025-06-26T10:03:45.640" v="818" actId="207"/>
          <ac:spMkLst>
            <pc:docMk/>
            <pc:sldMk cId="1592797896" sldId="2147482369"/>
            <ac:spMk id="26" creationId="{84584973-0C36-644A-BBB6-283720A9BBB6}"/>
          </ac:spMkLst>
        </pc:spChg>
        <pc:spChg chg="mod ord">
          <ac:chgData name="Anastasia Biel" userId="4969d011-70ee-4a2f-96d4-7d7d40a4c8e7" providerId="ADAL" clId="{83366DB6-6EA0-4C1F-8379-F0E343E658B4}" dt="2025-06-26T10:09:05.289" v="890" actId="171"/>
          <ac:spMkLst>
            <pc:docMk/>
            <pc:sldMk cId="1592797896" sldId="2147482369"/>
            <ac:spMk id="28" creationId="{0D10C8C1-DAC0-7091-7FC1-C1EF61D29B0C}"/>
          </ac:spMkLst>
        </pc:spChg>
        <pc:spChg chg="mod">
          <ac:chgData name="Anastasia Biel" userId="4969d011-70ee-4a2f-96d4-7d7d40a4c8e7" providerId="ADAL" clId="{83366DB6-6EA0-4C1F-8379-F0E343E658B4}" dt="2025-06-26T10:03:50.823" v="820" actId="207"/>
          <ac:spMkLst>
            <pc:docMk/>
            <pc:sldMk cId="1592797896" sldId="2147482369"/>
            <ac:spMk id="29" creationId="{D4E30A6F-0F79-CCCC-B0DA-EA5C498BE1EC}"/>
          </ac:spMkLst>
        </pc:spChg>
        <pc:graphicFrameChg chg="add mod">
          <ac:chgData name="Anastasia Biel" userId="4969d011-70ee-4a2f-96d4-7d7d40a4c8e7" providerId="ADAL" clId="{83366DB6-6EA0-4C1F-8379-F0E343E658B4}" dt="2025-06-26T10:06:29.078" v="869" actId="207"/>
          <ac:graphicFrameMkLst>
            <pc:docMk/>
            <pc:sldMk cId="1592797896" sldId="2147482369"/>
            <ac:graphicFrameMk id="2" creationId="{F6A12D81-73B1-47F0-AB89-216A24FCB5F7}"/>
          </ac:graphicFrameMkLst>
        </pc:graphicFrameChg>
        <pc:graphicFrameChg chg="add mod">
          <ac:chgData name="Anastasia Biel" userId="4969d011-70ee-4a2f-96d4-7d7d40a4c8e7" providerId="ADAL" clId="{83366DB6-6EA0-4C1F-8379-F0E343E658B4}" dt="2025-06-26T10:04:40.062" v="835" actId="1037"/>
          <ac:graphicFrameMkLst>
            <pc:docMk/>
            <pc:sldMk cId="1592797896" sldId="2147482369"/>
            <ac:graphicFrameMk id="17" creationId="{B65C4DE7-DD70-CE95-F8C7-CB1A7E09E958}"/>
          </ac:graphicFrameMkLst>
        </pc:graphicFrameChg>
        <pc:graphicFrameChg chg="add mod">
          <ac:chgData name="Anastasia Biel" userId="4969d011-70ee-4a2f-96d4-7d7d40a4c8e7" providerId="ADAL" clId="{83366DB6-6EA0-4C1F-8379-F0E343E658B4}" dt="2025-06-26T10:06:35.045" v="871" actId="207"/>
          <ac:graphicFrameMkLst>
            <pc:docMk/>
            <pc:sldMk cId="1592797896" sldId="2147482369"/>
            <ac:graphicFrameMk id="19" creationId="{C7A4C536-3821-2383-71FE-9CDD02D7156A}"/>
          </ac:graphicFrameMkLst>
        </pc:graphicFrameChg>
        <pc:picChg chg="add mod">
          <ac:chgData name="Anastasia Biel" userId="4969d011-70ee-4a2f-96d4-7d7d40a4c8e7" providerId="ADAL" clId="{83366DB6-6EA0-4C1F-8379-F0E343E658B4}" dt="2025-06-26T06:58:56.341" v="59"/>
          <ac:picMkLst>
            <pc:docMk/>
            <pc:sldMk cId="1592797896" sldId="2147482369"/>
            <ac:picMk id="4" creationId="{E60619B5-1BE2-DAC5-1068-E0C1FF8AC9BA}"/>
          </ac:picMkLst>
        </pc:picChg>
      </pc:sldChg>
      <pc:sldChg chg="addSp delSp modSp mod">
        <pc:chgData name="Anastasia Biel" userId="4969d011-70ee-4a2f-96d4-7d7d40a4c8e7" providerId="ADAL" clId="{83366DB6-6EA0-4C1F-8379-F0E343E658B4}" dt="2025-06-26T10:08:18.241" v="878" actId="207"/>
        <pc:sldMkLst>
          <pc:docMk/>
          <pc:sldMk cId="226421523" sldId="2147482370"/>
        </pc:sldMkLst>
        <pc:spChg chg="mod">
          <ac:chgData name="Anastasia Biel" userId="4969d011-70ee-4a2f-96d4-7d7d40a4c8e7" providerId="ADAL" clId="{83366DB6-6EA0-4C1F-8379-F0E343E658B4}" dt="2025-06-26T07:13:03.876" v="306" actId="14100"/>
          <ac:spMkLst>
            <pc:docMk/>
            <pc:sldMk cId="226421523" sldId="2147482370"/>
            <ac:spMk id="2" creationId="{BE57694B-7DDF-ADE0-8BB8-1EEE3B26842B}"/>
          </ac:spMkLst>
        </pc:spChg>
        <pc:spChg chg="add mod ord">
          <ac:chgData name="Anastasia Biel" userId="4969d011-70ee-4a2f-96d4-7d7d40a4c8e7" providerId="ADAL" clId="{83366DB6-6EA0-4C1F-8379-F0E343E658B4}" dt="2025-06-26T10:08:18.241" v="878" actId="207"/>
          <ac:spMkLst>
            <pc:docMk/>
            <pc:sldMk cId="226421523" sldId="2147482370"/>
            <ac:spMk id="6" creationId="{50EDF283-FB12-EC98-C61A-8CF725DF19F6}"/>
          </ac:spMkLst>
        </pc:spChg>
        <pc:spChg chg="mod">
          <ac:chgData name="Anastasia Biel" userId="4969d011-70ee-4a2f-96d4-7d7d40a4c8e7" providerId="ADAL" clId="{83366DB6-6EA0-4C1F-8379-F0E343E658B4}" dt="2025-06-26T07:12:51.457" v="303" actId="12"/>
          <ac:spMkLst>
            <pc:docMk/>
            <pc:sldMk cId="226421523" sldId="2147482370"/>
            <ac:spMk id="9" creationId="{B6701A46-269C-AB9D-8D05-B0FDD7BD8E8F}"/>
          </ac:spMkLst>
        </pc:spChg>
        <pc:spChg chg="mod">
          <ac:chgData name="Anastasia Biel" userId="4969d011-70ee-4a2f-96d4-7d7d40a4c8e7" providerId="ADAL" clId="{83366DB6-6EA0-4C1F-8379-F0E343E658B4}" dt="2025-06-26T09:54:19.789" v="701" actId="1076"/>
          <ac:spMkLst>
            <pc:docMk/>
            <pc:sldMk cId="226421523" sldId="2147482370"/>
            <ac:spMk id="10" creationId="{949B2A7E-178D-3427-30EC-968FE4606AB7}"/>
          </ac:spMkLst>
        </pc:spChg>
        <pc:graphicFrameChg chg="add mod">
          <ac:chgData name="Anastasia Biel" userId="4969d011-70ee-4a2f-96d4-7d7d40a4c8e7" providerId="ADAL" clId="{83366DB6-6EA0-4C1F-8379-F0E343E658B4}" dt="2025-06-26T10:00:08.194" v="767" actId="207"/>
          <ac:graphicFrameMkLst>
            <pc:docMk/>
            <pc:sldMk cId="226421523" sldId="2147482370"/>
            <ac:graphicFrameMk id="4" creationId="{88BFDE06-9BE4-0DE6-FA7B-253E8123B58E}"/>
          </ac:graphicFrameMkLst>
        </pc:graphicFrameChg>
        <pc:graphicFrameChg chg="add mod">
          <ac:chgData name="Anastasia Biel" userId="4969d011-70ee-4a2f-96d4-7d7d40a4c8e7" providerId="ADAL" clId="{83366DB6-6EA0-4C1F-8379-F0E343E658B4}" dt="2025-06-26T09:59:41.228" v="765" actId="113"/>
          <ac:graphicFrameMkLst>
            <pc:docMk/>
            <pc:sldMk cId="226421523" sldId="2147482370"/>
            <ac:graphicFrameMk id="8" creationId="{DDB20E37-1D1A-68AB-7721-C8FF1A19754C}"/>
          </ac:graphicFrameMkLst>
        </pc:graphicFrameChg>
        <pc:picChg chg="add mod">
          <ac:chgData name="Anastasia Biel" userId="4969d011-70ee-4a2f-96d4-7d7d40a4c8e7" providerId="ADAL" clId="{83366DB6-6EA0-4C1F-8379-F0E343E658B4}" dt="2025-06-26T07:00:07.786" v="81"/>
          <ac:picMkLst>
            <pc:docMk/>
            <pc:sldMk cId="226421523" sldId="2147482370"/>
            <ac:picMk id="5" creationId="{FE7DA5CA-8FC4-BC15-E1DB-07A74A1879CE}"/>
          </ac:picMkLst>
        </pc:picChg>
        <pc:picChg chg="add mod ord">
          <ac:chgData name="Anastasia Biel" userId="4969d011-70ee-4a2f-96d4-7d7d40a4c8e7" providerId="ADAL" clId="{83366DB6-6EA0-4C1F-8379-F0E343E658B4}" dt="2025-06-26T07:12:59.560" v="305" actId="167"/>
          <ac:picMkLst>
            <pc:docMk/>
            <pc:sldMk cId="226421523" sldId="2147482370"/>
            <ac:picMk id="7" creationId="{90FE2147-7485-A9BB-7BA3-74F91C66DF4C}"/>
          </ac:picMkLst>
        </pc:picChg>
      </pc:sldChg>
      <pc:sldChg chg="addSp delSp modSp del mod setBg modClrScheme chgLayout">
        <pc:chgData name="Anastasia Biel" userId="4969d011-70ee-4a2f-96d4-7d7d40a4c8e7" providerId="ADAL" clId="{83366DB6-6EA0-4C1F-8379-F0E343E658B4}" dt="2025-06-26T13:03:46.483" v="1917" actId="47"/>
        <pc:sldMkLst>
          <pc:docMk/>
          <pc:sldMk cId="387753440" sldId="2147482663"/>
        </pc:sldMkLst>
      </pc:sldChg>
      <pc:sldChg chg="addSp delSp modSp mod">
        <pc:chgData name="Anastasia Biel" userId="4969d011-70ee-4a2f-96d4-7d7d40a4c8e7" providerId="ADAL" clId="{83366DB6-6EA0-4C1F-8379-F0E343E658B4}" dt="2025-06-26T12:32:59.334" v="1554" actId="207"/>
        <pc:sldMkLst>
          <pc:docMk/>
          <pc:sldMk cId="3976900009" sldId="2147482713"/>
        </pc:sldMkLst>
        <pc:spChg chg="add mod ord">
          <ac:chgData name="Anastasia Biel" userId="4969d011-70ee-4a2f-96d4-7d7d40a4c8e7" providerId="ADAL" clId="{83366DB6-6EA0-4C1F-8379-F0E343E658B4}" dt="2025-06-26T07:10:19.692" v="263" actId="14100"/>
          <ac:spMkLst>
            <pc:docMk/>
            <pc:sldMk cId="3976900009" sldId="2147482713"/>
            <ac:spMk id="3" creationId="{D2869B82-9F34-FA83-1215-7769477B8D1A}"/>
          </ac:spMkLst>
        </pc:spChg>
        <pc:spChg chg="mod">
          <ac:chgData name="Anastasia Biel" userId="4969d011-70ee-4a2f-96d4-7d7d40a4c8e7" providerId="ADAL" clId="{83366DB6-6EA0-4C1F-8379-F0E343E658B4}" dt="2025-06-26T12:32:59.334" v="1554" actId="207"/>
          <ac:spMkLst>
            <pc:docMk/>
            <pc:sldMk cId="3976900009" sldId="2147482713"/>
            <ac:spMk id="8" creationId="{951BF081-3C94-E006-1E9D-A1BB3241D11F}"/>
          </ac:spMkLst>
        </pc:spChg>
        <pc:spChg chg="mod">
          <ac:chgData name="Anastasia Biel" userId="4969d011-70ee-4a2f-96d4-7d7d40a4c8e7" providerId="ADAL" clId="{83366DB6-6EA0-4C1F-8379-F0E343E658B4}" dt="2025-06-26T07:00:34.973" v="88" actId="207"/>
          <ac:spMkLst>
            <pc:docMk/>
            <pc:sldMk cId="3976900009" sldId="2147482713"/>
            <ac:spMk id="26" creationId="{FEDE60D8-F643-8AD4-DFBF-9EE6617CF78F}"/>
          </ac:spMkLst>
        </pc:spChg>
        <pc:spChg chg="mod">
          <ac:chgData name="Anastasia Biel" userId="4969d011-70ee-4a2f-96d4-7d7d40a4c8e7" providerId="ADAL" clId="{83366DB6-6EA0-4C1F-8379-F0E343E658B4}" dt="2025-06-26T07:09:14.298" v="243" actId="120"/>
          <ac:spMkLst>
            <pc:docMk/>
            <pc:sldMk cId="3976900009" sldId="2147482713"/>
            <ac:spMk id="27" creationId="{C42F4CC5-DC04-5770-CC47-6F48BC068988}"/>
          </ac:spMkLst>
        </pc:spChg>
        <pc:spChg chg="mod">
          <ac:chgData name="Anastasia Biel" userId="4969d011-70ee-4a2f-96d4-7d7d40a4c8e7" providerId="ADAL" clId="{83366DB6-6EA0-4C1F-8379-F0E343E658B4}" dt="2025-06-26T11:02:48.149" v="1257" actId="12"/>
          <ac:spMkLst>
            <pc:docMk/>
            <pc:sldMk cId="3976900009" sldId="2147482713"/>
            <ac:spMk id="28" creationId="{A753C7B4-5DC9-09F9-0159-A2B2502CC9D9}"/>
          </ac:spMkLst>
        </pc:spChg>
        <pc:spChg chg="mod">
          <ac:chgData name="Anastasia Biel" userId="4969d011-70ee-4a2f-96d4-7d7d40a4c8e7" providerId="ADAL" clId="{83366DB6-6EA0-4C1F-8379-F0E343E658B4}" dt="2025-06-26T07:08:57.925" v="236" actId="120"/>
          <ac:spMkLst>
            <pc:docMk/>
            <pc:sldMk cId="3976900009" sldId="2147482713"/>
            <ac:spMk id="29" creationId="{9B051783-C995-A0B1-E6E7-D2C4A4285FF5}"/>
          </ac:spMkLst>
        </pc:spChg>
        <pc:spChg chg="mod">
          <ac:chgData name="Anastasia Biel" userId="4969d011-70ee-4a2f-96d4-7d7d40a4c8e7" providerId="ADAL" clId="{83366DB6-6EA0-4C1F-8379-F0E343E658B4}" dt="2025-06-26T07:09:29.563" v="246" actId="1076"/>
          <ac:spMkLst>
            <pc:docMk/>
            <pc:sldMk cId="3976900009" sldId="2147482713"/>
            <ac:spMk id="30" creationId="{631B88D7-AB27-6301-0D3C-B75A6F6FE0C2}"/>
          </ac:spMkLst>
        </pc:spChg>
        <pc:spChg chg="mod">
          <ac:chgData name="Anastasia Biel" userId="4969d011-70ee-4a2f-96d4-7d7d40a4c8e7" providerId="ADAL" clId="{83366DB6-6EA0-4C1F-8379-F0E343E658B4}" dt="2025-06-26T07:08:52.545" v="233" actId="120"/>
          <ac:spMkLst>
            <pc:docMk/>
            <pc:sldMk cId="3976900009" sldId="2147482713"/>
            <ac:spMk id="31" creationId="{5630618E-1E38-44BE-3297-34D622E1D604}"/>
          </ac:spMkLst>
        </pc:spChg>
        <pc:spChg chg="mod">
          <ac:chgData name="Anastasia Biel" userId="4969d011-70ee-4a2f-96d4-7d7d40a4c8e7" providerId="ADAL" clId="{83366DB6-6EA0-4C1F-8379-F0E343E658B4}" dt="2025-06-26T07:09:35.352" v="249" actId="1076"/>
          <ac:spMkLst>
            <pc:docMk/>
            <pc:sldMk cId="3976900009" sldId="2147482713"/>
            <ac:spMk id="32" creationId="{2756B819-60FF-33F8-0C59-443584609651}"/>
          </ac:spMkLst>
        </pc:spChg>
        <pc:picChg chg="add mod modCrop">
          <ac:chgData name="Anastasia Biel" userId="4969d011-70ee-4a2f-96d4-7d7d40a4c8e7" providerId="ADAL" clId="{83366DB6-6EA0-4C1F-8379-F0E343E658B4}" dt="2025-06-26T11:02:32.806" v="1256" actId="14100"/>
          <ac:picMkLst>
            <pc:docMk/>
            <pc:sldMk cId="3976900009" sldId="2147482713"/>
            <ac:picMk id="6" creationId="{4E2F6511-2483-9C86-9261-BF1FBDD35284}"/>
          </ac:picMkLst>
        </pc:picChg>
      </pc:sldChg>
      <pc:sldChg chg="addSp delSp modSp mod">
        <pc:chgData name="Anastasia Biel" userId="4969d011-70ee-4a2f-96d4-7d7d40a4c8e7" providerId="ADAL" clId="{83366DB6-6EA0-4C1F-8379-F0E343E658B4}" dt="2025-06-26T10:08:16.074" v="877" actId="207"/>
        <pc:sldMkLst>
          <pc:docMk/>
          <pc:sldMk cId="2439446684" sldId="2147482714"/>
        </pc:sldMkLst>
        <pc:spChg chg="mod">
          <ac:chgData name="Anastasia Biel" userId="4969d011-70ee-4a2f-96d4-7d7d40a4c8e7" providerId="ADAL" clId="{83366DB6-6EA0-4C1F-8379-F0E343E658B4}" dt="2025-06-26T07:12:32.236" v="299" actId="14100"/>
          <ac:spMkLst>
            <pc:docMk/>
            <pc:sldMk cId="2439446684" sldId="2147482714"/>
            <ac:spMk id="3" creationId="{20699B92-464A-BF95-9164-7266BBE07EC4}"/>
          </ac:spMkLst>
        </pc:spChg>
        <pc:spChg chg="add mod ord">
          <ac:chgData name="Anastasia Biel" userId="4969d011-70ee-4a2f-96d4-7d7d40a4c8e7" providerId="ADAL" clId="{83366DB6-6EA0-4C1F-8379-F0E343E658B4}" dt="2025-06-26T10:08:16.074" v="877" actId="207"/>
          <ac:spMkLst>
            <pc:docMk/>
            <pc:sldMk cId="2439446684" sldId="2147482714"/>
            <ac:spMk id="5" creationId="{27693A72-6FFC-6B9A-68FF-29B490843DF6}"/>
          </ac:spMkLst>
        </pc:spChg>
        <pc:spChg chg="mod">
          <ac:chgData name="Anastasia Biel" userId="4969d011-70ee-4a2f-96d4-7d7d40a4c8e7" providerId="ADAL" clId="{83366DB6-6EA0-4C1F-8379-F0E343E658B4}" dt="2025-06-26T07:12:34.229" v="300" actId="1076"/>
          <ac:spMkLst>
            <pc:docMk/>
            <pc:sldMk cId="2439446684" sldId="2147482714"/>
            <ac:spMk id="14" creationId="{4416C315-E617-45BE-8225-C2B83C8948AC}"/>
          </ac:spMkLst>
        </pc:spChg>
        <pc:picChg chg="add mod ord">
          <ac:chgData name="Anastasia Biel" userId="4969d011-70ee-4a2f-96d4-7d7d40a4c8e7" providerId="ADAL" clId="{83366DB6-6EA0-4C1F-8379-F0E343E658B4}" dt="2025-06-26T07:12:21.967" v="294" actId="167"/>
          <ac:picMkLst>
            <pc:docMk/>
            <pc:sldMk cId="2439446684" sldId="2147482714"/>
            <ac:picMk id="6" creationId="{4078A180-B13B-539B-400F-6F2DA91ACF7B}"/>
          </ac:picMkLst>
        </pc:picChg>
        <pc:picChg chg="add mod modCrop">
          <ac:chgData name="Anastasia Biel" userId="4969d011-70ee-4a2f-96d4-7d7d40a4c8e7" providerId="ADAL" clId="{83366DB6-6EA0-4C1F-8379-F0E343E658B4}" dt="2025-06-26T09:37:24.936" v="499" actId="1076"/>
          <ac:picMkLst>
            <pc:docMk/>
            <pc:sldMk cId="2439446684" sldId="2147482714"/>
            <ac:picMk id="8" creationId="{4106F6A8-0724-0C58-AAE9-2730E40DCFA2}"/>
          </ac:picMkLst>
        </pc:picChg>
      </pc:sldChg>
      <pc:sldChg chg="addSp delSp modSp mod modClrScheme chgLayout">
        <pc:chgData name="Anastasia Biel" userId="4969d011-70ee-4a2f-96d4-7d7d40a4c8e7" providerId="ADAL" clId="{83366DB6-6EA0-4C1F-8379-F0E343E658B4}" dt="2025-06-26T13:02:00.455" v="1915" actId="12"/>
        <pc:sldMkLst>
          <pc:docMk/>
          <pc:sldMk cId="1535077112" sldId="2147482715"/>
        </pc:sldMkLst>
        <pc:spChg chg="mod ord">
          <ac:chgData name="Anastasia Biel" userId="4969d011-70ee-4a2f-96d4-7d7d40a4c8e7" providerId="ADAL" clId="{83366DB6-6EA0-4C1F-8379-F0E343E658B4}" dt="2025-06-26T07:17:29.052" v="380" actId="700"/>
          <ac:spMkLst>
            <pc:docMk/>
            <pc:sldMk cId="1535077112" sldId="2147482715"/>
            <ac:spMk id="2" creationId="{3C0E36EA-9137-F965-B4F8-41A5824C6DFA}"/>
          </ac:spMkLst>
        </pc:spChg>
        <pc:spChg chg="mod ord">
          <ac:chgData name="Anastasia Biel" userId="4969d011-70ee-4a2f-96d4-7d7d40a4c8e7" providerId="ADAL" clId="{83366DB6-6EA0-4C1F-8379-F0E343E658B4}" dt="2025-06-26T07:17:29.052" v="380" actId="700"/>
          <ac:spMkLst>
            <pc:docMk/>
            <pc:sldMk cId="1535077112" sldId="2147482715"/>
            <ac:spMk id="4" creationId="{10700FA5-20DD-8DD1-2F5C-4A7E36450F01}"/>
          </ac:spMkLst>
        </pc:spChg>
        <pc:spChg chg="mod">
          <ac:chgData name="Anastasia Biel" userId="4969d011-70ee-4a2f-96d4-7d7d40a4c8e7" providerId="ADAL" clId="{83366DB6-6EA0-4C1F-8379-F0E343E658B4}" dt="2025-06-26T07:21:08.061" v="439" actId="1035"/>
          <ac:spMkLst>
            <pc:docMk/>
            <pc:sldMk cId="1535077112" sldId="2147482715"/>
            <ac:spMk id="6" creationId="{FFB68A61-097F-4679-8595-2AA6EBE9AD5F}"/>
          </ac:spMkLst>
        </pc:spChg>
        <pc:spChg chg="mod ord">
          <ac:chgData name="Anastasia Biel" userId="4969d011-70ee-4a2f-96d4-7d7d40a4c8e7" providerId="ADAL" clId="{83366DB6-6EA0-4C1F-8379-F0E343E658B4}" dt="2025-06-26T07:17:29.052" v="380" actId="700"/>
          <ac:spMkLst>
            <pc:docMk/>
            <pc:sldMk cId="1535077112" sldId="2147482715"/>
            <ac:spMk id="9" creationId="{D2A6767D-EFCF-C562-36C9-13B0E49A8960}"/>
          </ac:spMkLst>
        </pc:spChg>
        <pc:spChg chg="mod">
          <ac:chgData name="Anastasia Biel" userId="4969d011-70ee-4a2f-96d4-7d7d40a4c8e7" providerId="ADAL" clId="{83366DB6-6EA0-4C1F-8379-F0E343E658B4}" dt="2025-06-26T13:02:00.455" v="1915" actId="12"/>
          <ac:spMkLst>
            <pc:docMk/>
            <pc:sldMk cId="1535077112" sldId="2147482715"/>
            <ac:spMk id="13" creationId="{184A1B92-4446-44C6-806B-20FCCAAACE33}"/>
          </ac:spMkLst>
        </pc:spChg>
        <pc:picChg chg="mod ord">
          <ac:chgData name="Anastasia Biel" userId="4969d011-70ee-4a2f-96d4-7d7d40a4c8e7" providerId="ADAL" clId="{83366DB6-6EA0-4C1F-8379-F0E343E658B4}" dt="2025-06-26T07:17:29.052" v="380" actId="700"/>
          <ac:picMkLst>
            <pc:docMk/>
            <pc:sldMk cId="1535077112" sldId="2147482715"/>
            <ac:picMk id="5" creationId="{FDF790E3-70DD-6701-EE74-5151F4657B8A}"/>
          </ac:picMkLst>
        </pc:picChg>
      </pc:sldChg>
      <pc:sldChg chg="modSp mod">
        <pc:chgData name="Anastasia Biel" userId="4969d011-70ee-4a2f-96d4-7d7d40a4c8e7" providerId="ADAL" clId="{83366DB6-6EA0-4C1F-8379-F0E343E658B4}" dt="2025-06-26T07:21:00.300" v="438" actId="1035"/>
        <pc:sldMkLst>
          <pc:docMk/>
          <pc:sldMk cId="3124636853" sldId="2147482716"/>
        </pc:sldMkLst>
        <pc:spChg chg="mod">
          <ac:chgData name="Anastasia Biel" userId="4969d011-70ee-4a2f-96d4-7d7d40a4c8e7" providerId="ADAL" clId="{83366DB6-6EA0-4C1F-8379-F0E343E658B4}" dt="2025-06-26T06:58:07.869" v="46" actId="207"/>
          <ac:spMkLst>
            <pc:docMk/>
            <pc:sldMk cId="3124636853" sldId="2147482716"/>
            <ac:spMk id="5" creationId="{BD337363-4735-068A-EAD8-075F1EC9B5CE}"/>
          </ac:spMkLst>
        </pc:spChg>
        <pc:spChg chg="mod">
          <ac:chgData name="Anastasia Biel" userId="4969d011-70ee-4a2f-96d4-7d7d40a4c8e7" providerId="ADAL" clId="{83366DB6-6EA0-4C1F-8379-F0E343E658B4}" dt="2025-06-26T07:15:31.568" v="338" actId="12"/>
          <ac:spMkLst>
            <pc:docMk/>
            <pc:sldMk cId="3124636853" sldId="2147482716"/>
            <ac:spMk id="7" creationId="{BAA1A5A5-22F9-4241-82D9-17C13EF79CFA}"/>
          </ac:spMkLst>
        </pc:spChg>
        <pc:spChg chg="mod">
          <ac:chgData name="Anastasia Biel" userId="4969d011-70ee-4a2f-96d4-7d7d40a4c8e7" providerId="ADAL" clId="{83366DB6-6EA0-4C1F-8379-F0E343E658B4}" dt="2025-06-26T07:21:00.300" v="438" actId="1035"/>
          <ac:spMkLst>
            <pc:docMk/>
            <pc:sldMk cId="3124636853" sldId="2147482716"/>
            <ac:spMk id="8" creationId="{A964ED81-02C6-4B84-8173-02B8A8524C57}"/>
          </ac:spMkLst>
        </pc:spChg>
      </pc:sldChg>
      <pc:sldChg chg="del">
        <pc:chgData name="Anastasia Biel" userId="4969d011-70ee-4a2f-96d4-7d7d40a4c8e7" providerId="ADAL" clId="{83366DB6-6EA0-4C1F-8379-F0E343E658B4}" dt="2025-06-26T10:56:25.953" v="1200" actId="47"/>
        <pc:sldMkLst>
          <pc:docMk/>
          <pc:sldMk cId="3486091042" sldId="2147482719"/>
        </pc:sldMkLst>
      </pc:sldChg>
      <pc:sldChg chg="modSp mod setBg">
        <pc:chgData name="Anastasia Biel" userId="4969d011-70ee-4a2f-96d4-7d7d40a4c8e7" providerId="ADAL" clId="{83366DB6-6EA0-4C1F-8379-F0E343E658B4}" dt="2025-06-26T10:58:58.914" v="1242" actId="113"/>
        <pc:sldMkLst>
          <pc:docMk/>
          <pc:sldMk cId="2725230763" sldId="2147482720"/>
        </pc:sldMkLst>
        <pc:spChg chg="mod">
          <ac:chgData name="Anastasia Biel" userId="4969d011-70ee-4a2f-96d4-7d7d40a4c8e7" providerId="ADAL" clId="{83366DB6-6EA0-4C1F-8379-F0E343E658B4}" dt="2025-06-26T06:58:02.122" v="45" actId="207"/>
          <ac:spMkLst>
            <pc:docMk/>
            <pc:sldMk cId="2725230763" sldId="2147482720"/>
            <ac:spMk id="3" creationId="{C0198AD7-1F36-169D-8511-88363104D82D}"/>
          </ac:spMkLst>
        </pc:spChg>
        <pc:spChg chg="mod">
          <ac:chgData name="Anastasia Biel" userId="4969d011-70ee-4a2f-96d4-7d7d40a4c8e7" providerId="ADAL" clId="{83366DB6-6EA0-4C1F-8379-F0E343E658B4}" dt="2025-06-26T10:58:48.998" v="1238" actId="20577"/>
          <ac:spMkLst>
            <pc:docMk/>
            <pc:sldMk cId="2725230763" sldId="2147482720"/>
            <ac:spMk id="5" creationId="{8F67C6D2-A43D-7119-9D25-1E95F4A7335D}"/>
          </ac:spMkLst>
        </pc:spChg>
        <pc:spChg chg="mod">
          <ac:chgData name="Anastasia Biel" userId="4969d011-70ee-4a2f-96d4-7d7d40a4c8e7" providerId="ADAL" clId="{83366DB6-6EA0-4C1F-8379-F0E343E658B4}" dt="2025-06-26T10:58:44.111" v="1236" actId="20577"/>
          <ac:spMkLst>
            <pc:docMk/>
            <pc:sldMk cId="2725230763" sldId="2147482720"/>
            <ac:spMk id="6" creationId="{7AFA7CB6-1BA6-4596-2921-FC58D23E9DCC}"/>
          </ac:spMkLst>
        </pc:spChg>
        <pc:spChg chg="mod">
          <ac:chgData name="Anastasia Biel" userId="4969d011-70ee-4a2f-96d4-7d7d40a4c8e7" providerId="ADAL" clId="{83366DB6-6EA0-4C1F-8379-F0E343E658B4}" dt="2025-06-26T10:58:58.914" v="1242" actId="113"/>
          <ac:spMkLst>
            <pc:docMk/>
            <pc:sldMk cId="2725230763" sldId="2147482720"/>
            <ac:spMk id="7" creationId="{5F2FD40F-93D5-A555-A38F-2F44A468C727}"/>
          </ac:spMkLst>
        </pc:spChg>
      </pc:sldChg>
      <pc:sldChg chg="addSp delSp modSp mod">
        <pc:chgData name="Anastasia Biel" userId="4969d011-70ee-4a2f-96d4-7d7d40a4c8e7" providerId="ADAL" clId="{83366DB6-6EA0-4C1F-8379-F0E343E658B4}" dt="2025-06-26T12:32:47.137" v="1553" actId="14100"/>
        <pc:sldMkLst>
          <pc:docMk/>
          <pc:sldMk cId="1502623034" sldId="2147482723"/>
        </pc:sldMkLst>
        <pc:spChg chg="add mod ord">
          <ac:chgData name="Anastasia Biel" userId="4969d011-70ee-4a2f-96d4-7d7d40a4c8e7" providerId="ADAL" clId="{83366DB6-6EA0-4C1F-8379-F0E343E658B4}" dt="2025-06-26T06:56:29.046" v="30" actId="167"/>
          <ac:spMkLst>
            <pc:docMk/>
            <pc:sldMk cId="1502623034" sldId="2147482723"/>
            <ac:spMk id="4" creationId="{911FCF12-8D1E-60CE-3F03-5380E22EED98}"/>
          </ac:spMkLst>
        </pc:spChg>
        <pc:spChg chg="mod">
          <ac:chgData name="Anastasia Biel" userId="4969d011-70ee-4a2f-96d4-7d7d40a4c8e7" providerId="ADAL" clId="{83366DB6-6EA0-4C1F-8379-F0E343E658B4}" dt="2025-06-26T07:20:16.391" v="429" actId="1035"/>
          <ac:spMkLst>
            <pc:docMk/>
            <pc:sldMk cId="1502623034" sldId="2147482723"/>
            <ac:spMk id="17" creationId="{2DF38BB7-AEC9-8C97-0D2B-8BE56FDA19F9}"/>
          </ac:spMkLst>
        </pc:spChg>
        <pc:spChg chg="mod">
          <ac:chgData name="Anastasia Biel" userId="4969d011-70ee-4a2f-96d4-7d7d40a4c8e7" providerId="ADAL" clId="{83366DB6-6EA0-4C1F-8379-F0E343E658B4}" dt="2025-06-26T06:55:52.379" v="15" actId="207"/>
          <ac:spMkLst>
            <pc:docMk/>
            <pc:sldMk cId="1502623034" sldId="2147482723"/>
            <ac:spMk id="26" creationId="{FEDE60D8-F643-8AD4-DFBF-9EE6617CF78F}"/>
          </ac:spMkLst>
        </pc:spChg>
        <pc:spChg chg="mod">
          <ac:chgData name="Anastasia Biel" userId="4969d011-70ee-4a2f-96d4-7d7d40a4c8e7" providerId="ADAL" clId="{83366DB6-6EA0-4C1F-8379-F0E343E658B4}" dt="2025-06-26T07:05:21.484" v="174" actId="554"/>
          <ac:spMkLst>
            <pc:docMk/>
            <pc:sldMk cId="1502623034" sldId="2147482723"/>
            <ac:spMk id="27" creationId="{C42F4CC5-DC04-5770-CC47-6F48BC068988}"/>
          </ac:spMkLst>
        </pc:spChg>
        <pc:spChg chg="mod">
          <ac:chgData name="Anastasia Biel" userId="4969d011-70ee-4a2f-96d4-7d7d40a4c8e7" providerId="ADAL" clId="{83366DB6-6EA0-4C1F-8379-F0E343E658B4}" dt="2025-06-26T07:05:10.776" v="171" actId="1036"/>
          <ac:spMkLst>
            <pc:docMk/>
            <pc:sldMk cId="1502623034" sldId="2147482723"/>
            <ac:spMk id="28" creationId="{A753C7B4-5DC9-09F9-0159-A2B2502CC9D9}"/>
          </ac:spMkLst>
        </pc:spChg>
        <pc:spChg chg="mod">
          <ac:chgData name="Anastasia Biel" userId="4969d011-70ee-4a2f-96d4-7d7d40a4c8e7" providerId="ADAL" clId="{83366DB6-6EA0-4C1F-8379-F0E343E658B4}" dt="2025-06-26T07:05:21.484" v="174" actId="554"/>
          <ac:spMkLst>
            <pc:docMk/>
            <pc:sldMk cId="1502623034" sldId="2147482723"/>
            <ac:spMk id="29" creationId="{9B051783-C995-A0B1-E6E7-D2C4A4285FF5}"/>
          </ac:spMkLst>
        </pc:spChg>
        <pc:spChg chg="mod">
          <ac:chgData name="Anastasia Biel" userId="4969d011-70ee-4a2f-96d4-7d7d40a4c8e7" providerId="ADAL" clId="{83366DB6-6EA0-4C1F-8379-F0E343E658B4}" dt="2025-06-26T07:05:10.776" v="171" actId="1036"/>
          <ac:spMkLst>
            <pc:docMk/>
            <pc:sldMk cId="1502623034" sldId="2147482723"/>
            <ac:spMk id="30" creationId="{631B88D7-AB27-6301-0D3C-B75A6F6FE0C2}"/>
          </ac:spMkLst>
        </pc:spChg>
        <pc:spChg chg="mod">
          <ac:chgData name="Anastasia Biel" userId="4969d011-70ee-4a2f-96d4-7d7d40a4c8e7" providerId="ADAL" clId="{83366DB6-6EA0-4C1F-8379-F0E343E658B4}" dt="2025-06-26T07:05:21.484" v="174" actId="554"/>
          <ac:spMkLst>
            <pc:docMk/>
            <pc:sldMk cId="1502623034" sldId="2147482723"/>
            <ac:spMk id="31" creationId="{5630618E-1E38-44BE-3297-34D622E1D604}"/>
          </ac:spMkLst>
        </pc:spChg>
        <pc:spChg chg="mod">
          <ac:chgData name="Anastasia Biel" userId="4969d011-70ee-4a2f-96d4-7d7d40a4c8e7" providerId="ADAL" clId="{83366DB6-6EA0-4C1F-8379-F0E343E658B4}" dt="2025-06-26T07:05:10.776" v="171" actId="1036"/>
          <ac:spMkLst>
            <pc:docMk/>
            <pc:sldMk cId="1502623034" sldId="2147482723"/>
            <ac:spMk id="32" creationId="{2756B819-60FF-33F8-0C59-443584609651}"/>
          </ac:spMkLst>
        </pc:spChg>
        <pc:graphicFrameChg chg="add del mod">
          <ac:chgData name="Anastasia Biel" userId="4969d011-70ee-4a2f-96d4-7d7d40a4c8e7" providerId="ADAL" clId="{83366DB6-6EA0-4C1F-8379-F0E343E658B4}" dt="2025-06-26T07:02:47.395" v="132" actId="207"/>
          <ac:graphicFrameMkLst>
            <pc:docMk/>
            <pc:sldMk cId="1502623034" sldId="2147482723"/>
            <ac:graphicFrameMk id="2" creationId="{F8CD0B6A-1748-DAA9-E611-D48D3EB7E99F}"/>
          </ac:graphicFrameMkLst>
        </pc:graphicFrameChg>
        <pc:graphicFrameChg chg="mod">
          <ac:chgData name="Anastasia Biel" userId="4969d011-70ee-4a2f-96d4-7d7d40a4c8e7" providerId="ADAL" clId="{83366DB6-6EA0-4C1F-8379-F0E343E658B4}" dt="2025-06-26T07:03:47.654" v="149" actId="207"/>
          <ac:graphicFrameMkLst>
            <pc:docMk/>
            <pc:sldMk cId="1502623034" sldId="2147482723"/>
            <ac:graphicFrameMk id="3" creationId="{3808F332-2B9E-31B2-89CD-0A5734A45C06}"/>
          </ac:graphicFrameMkLst>
        </pc:graphicFrameChg>
        <pc:graphicFrameChg chg="mod">
          <ac:chgData name="Anastasia Biel" userId="4969d011-70ee-4a2f-96d4-7d7d40a4c8e7" providerId="ADAL" clId="{83366DB6-6EA0-4C1F-8379-F0E343E658B4}" dt="2025-06-26T07:04:40.037" v="162" actId="14100"/>
          <ac:graphicFrameMkLst>
            <pc:docMk/>
            <pc:sldMk cId="1502623034" sldId="2147482723"/>
            <ac:graphicFrameMk id="6" creationId="{1619753F-371B-F998-68B2-C7C549DA71F8}"/>
          </ac:graphicFrameMkLst>
        </pc:graphicFrameChg>
        <pc:cxnChg chg="add mod ord">
          <ac:chgData name="Anastasia Biel" userId="4969d011-70ee-4a2f-96d4-7d7d40a4c8e7" providerId="ADAL" clId="{83366DB6-6EA0-4C1F-8379-F0E343E658B4}" dt="2025-06-26T12:32:43.008" v="1552" actId="14100"/>
          <ac:cxnSpMkLst>
            <pc:docMk/>
            <pc:sldMk cId="1502623034" sldId="2147482723"/>
            <ac:cxnSpMk id="5" creationId="{1EEA8ABE-8E55-40D3-B180-C5F86A80BE60}"/>
          </ac:cxnSpMkLst>
        </pc:cxnChg>
        <pc:cxnChg chg="add mod ord">
          <ac:chgData name="Anastasia Biel" userId="4969d011-70ee-4a2f-96d4-7d7d40a4c8e7" providerId="ADAL" clId="{83366DB6-6EA0-4C1F-8379-F0E343E658B4}" dt="2025-06-26T12:32:47.137" v="1553" actId="14100"/>
          <ac:cxnSpMkLst>
            <pc:docMk/>
            <pc:sldMk cId="1502623034" sldId="2147482723"/>
            <ac:cxnSpMk id="8" creationId="{49097478-3D10-3E71-9D22-4D4CBB0E8DBE}"/>
          </ac:cxnSpMkLst>
        </pc:cxnChg>
      </pc:sldChg>
      <pc:sldChg chg="del">
        <pc:chgData name="Anastasia Biel" userId="4969d011-70ee-4a2f-96d4-7d7d40a4c8e7" providerId="ADAL" clId="{83366DB6-6EA0-4C1F-8379-F0E343E658B4}" dt="2025-06-26T06:53:33.279" v="1" actId="47"/>
        <pc:sldMkLst>
          <pc:docMk/>
          <pc:sldMk cId="3104203031" sldId="2147482724"/>
        </pc:sldMkLst>
      </pc:sldChg>
      <pc:sldChg chg="modSp mod">
        <pc:chgData name="Anastasia Biel" userId="4969d011-70ee-4a2f-96d4-7d7d40a4c8e7" providerId="ADAL" clId="{83366DB6-6EA0-4C1F-8379-F0E343E658B4}" dt="2025-06-26T06:57:26.428" v="38" actId="207"/>
        <pc:sldMkLst>
          <pc:docMk/>
          <pc:sldMk cId="2089638242" sldId="2147482726"/>
        </pc:sldMkLst>
        <pc:spChg chg="mod">
          <ac:chgData name="Anastasia Biel" userId="4969d011-70ee-4a2f-96d4-7d7d40a4c8e7" providerId="ADAL" clId="{83366DB6-6EA0-4C1F-8379-F0E343E658B4}" dt="2025-06-26T06:57:26.428" v="38" actId="207"/>
          <ac:spMkLst>
            <pc:docMk/>
            <pc:sldMk cId="2089638242" sldId="2147482726"/>
            <ac:spMk id="7" creationId="{6C57209C-62DB-46A2-9BF1-AB1B419A8C06}"/>
          </ac:spMkLst>
        </pc:spChg>
      </pc:sldChg>
      <pc:sldChg chg="addSp delSp modSp add mod setBg modClrScheme chgLayout">
        <pc:chgData name="Anastasia Biel" userId="4969d011-70ee-4a2f-96d4-7d7d40a4c8e7" providerId="ADAL" clId="{83366DB6-6EA0-4C1F-8379-F0E343E658B4}" dt="2025-06-26T06:53:52.285" v="4" actId="478"/>
        <pc:sldMkLst>
          <pc:docMk/>
          <pc:sldMk cId="4176409085" sldId="2147482727"/>
        </pc:sldMkLst>
        <pc:spChg chg="mod ord">
          <ac:chgData name="Anastasia Biel" userId="4969d011-70ee-4a2f-96d4-7d7d40a4c8e7" providerId="ADAL" clId="{83366DB6-6EA0-4C1F-8379-F0E343E658B4}" dt="2025-06-26T06:53:46.311" v="2" actId="700"/>
          <ac:spMkLst>
            <pc:docMk/>
            <pc:sldMk cId="4176409085" sldId="2147482727"/>
            <ac:spMk id="4" creationId="{4CF96339-F443-8A4F-A609-A778AF3A8A80}"/>
          </ac:spMkLst>
        </pc:spChg>
        <pc:picChg chg="mod ord">
          <ac:chgData name="Anastasia Biel" userId="4969d011-70ee-4a2f-96d4-7d7d40a4c8e7" providerId="ADAL" clId="{83366DB6-6EA0-4C1F-8379-F0E343E658B4}" dt="2025-06-26T06:53:46.311" v="2" actId="700"/>
          <ac:picMkLst>
            <pc:docMk/>
            <pc:sldMk cId="4176409085" sldId="2147482727"/>
            <ac:picMk id="12" creationId="{57AA6D51-E04B-1858-51C2-D39EACA886FC}"/>
          </ac:picMkLst>
        </pc:picChg>
      </pc:sldChg>
      <pc:sldChg chg="add">
        <pc:chgData name="Anastasia Biel" userId="4969d011-70ee-4a2f-96d4-7d7d40a4c8e7" providerId="ADAL" clId="{83366DB6-6EA0-4C1F-8379-F0E343E658B4}" dt="2025-06-26T06:54:31.510" v="5"/>
        <pc:sldMkLst>
          <pc:docMk/>
          <pc:sldMk cId="1801727511" sldId="2147482728"/>
        </pc:sldMkLst>
      </pc:sldChg>
      <pc:sldChg chg="add">
        <pc:chgData name="Anastasia Biel" userId="4969d011-70ee-4a2f-96d4-7d7d40a4c8e7" providerId="ADAL" clId="{83366DB6-6EA0-4C1F-8379-F0E343E658B4}" dt="2025-06-26T06:55:44.510" v="12"/>
        <pc:sldMkLst>
          <pc:docMk/>
          <pc:sldMk cId="1123221006" sldId="2147482729"/>
        </pc:sldMkLst>
      </pc:sldChg>
      <pc:sldChg chg="add setBg">
        <pc:chgData name="Anastasia Biel" userId="4969d011-70ee-4a2f-96d4-7d7d40a4c8e7" providerId="ADAL" clId="{83366DB6-6EA0-4C1F-8379-F0E343E658B4}" dt="2025-06-26T13:03:49.696" v="1918"/>
        <pc:sldMkLst>
          <pc:docMk/>
          <pc:sldMk cId="542444595" sldId="2147482750"/>
        </pc:sldMkLst>
      </pc:sldChg>
      <pc:sldMasterChg chg="addSp modSp delSldLayout modSldLayout">
        <pc:chgData name="Anastasia Biel" userId="4969d011-70ee-4a2f-96d4-7d7d40a4c8e7" providerId="ADAL" clId="{83366DB6-6EA0-4C1F-8379-F0E343E658B4}" dt="2025-06-26T10:56:25.953" v="1200" actId="47"/>
        <pc:sldMasterMkLst>
          <pc:docMk/>
          <pc:sldMasterMk cId="4197159848" sldId="2147483757"/>
        </pc:sldMasterMkLst>
        <pc:spChg chg="add mod">
          <ac:chgData name="Anastasia Biel" userId="4969d011-70ee-4a2f-96d4-7d7d40a4c8e7" providerId="ADAL" clId="{83366DB6-6EA0-4C1F-8379-F0E343E658B4}" dt="2025-06-26T06:55:12.322" v="11"/>
          <ac:spMkLst>
            <pc:docMk/>
            <pc:sldMasterMk cId="4197159848" sldId="2147483757"/>
            <ac:spMk id="4" creationId="{0485CA83-7FE6-47B1-9FD0-9AA6339BB29A}"/>
          </ac:spMkLst>
        </pc:spChg>
        <pc:sldLayoutChg chg="addSp modSp">
          <pc:chgData name="Anastasia Biel" userId="4969d011-70ee-4a2f-96d4-7d7d40a4c8e7" providerId="ADAL" clId="{83366DB6-6EA0-4C1F-8379-F0E343E658B4}" dt="2025-06-26T06:55:09.945" v="10"/>
          <pc:sldLayoutMkLst>
            <pc:docMk/>
            <pc:sldMasterMk cId="4197159848" sldId="2147483757"/>
            <pc:sldLayoutMk cId="3548304431" sldId="2147483789"/>
          </pc:sldLayoutMkLst>
          <pc:spChg chg="add mod">
            <ac:chgData name="Anastasia Biel" userId="4969d011-70ee-4a2f-96d4-7d7d40a4c8e7" providerId="ADAL" clId="{83366DB6-6EA0-4C1F-8379-F0E343E658B4}" dt="2025-06-26T06:55:09.945" v="10"/>
            <ac:spMkLst>
              <pc:docMk/>
              <pc:sldMasterMk cId="4197159848" sldId="2147483757"/>
              <pc:sldLayoutMk cId="3548304431" sldId="2147483789"/>
              <ac:spMk id="4" creationId="{93F94A27-00C7-BF76-C634-C9341150C6B7}"/>
            </ac:spMkLst>
          </pc:spChg>
        </pc:sldLayoutChg>
        <pc:sldLayoutChg chg="del">
          <pc:chgData name="Anastasia Biel" userId="4969d011-70ee-4a2f-96d4-7d7d40a4c8e7" providerId="ADAL" clId="{83366DB6-6EA0-4C1F-8379-F0E343E658B4}" dt="2025-06-26T10:56:25.953" v="1200" actId="47"/>
          <pc:sldLayoutMkLst>
            <pc:docMk/>
            <pc:sldMasterMk cId="4197159848" sldId="2147483757"/>
            <pc:sldLayoutMk cId="1224417939" sldId="2147484196"/>
          </pc:sldLayoutMkLst>
        </pc:sldLayoutChg>
      </pc:sldMasterChg>
    </pc:docChg>
  </pc:docChgLst>
  <pc:docChgLst>
    <pc:chgData name="Anastasia Biel" userId="S::anastasia.biel@dsm-firmenich.com::4969d011-70ee-4a2f-96d4-7d7d40a4c8e7" providerId="AD" clId="Web-{4D5D9F06-7F62-24CC-86DA-0AD2531C801F}"/>
    <pc:docChg chg="modSld">
      <pc:chgData name="Anastasia Biel" userId="S::anastasia.biel@dsm-firmenich.com::4969d011-70ee-4a2f-96d4-7d7d40a4c8e7" providerId="AD" clId="Web-{4D5D9F06-7F62-24CC-86DA-0AD2531C801F}" dt="2025-06-30T12:52:36.320" v="3" actId="1076"/>
      <pc:docMkLst>
        <pc:docMk/>
      </pc:docMkLst>
      <pc:sldChg chg="modSp">
        <pc:chgData name="Anastasia Biel" userId="S::anastasia.biel@dsm-firmenich.com::4969d011-70ee-4a2f-96d4-7d7d40a4c8e7" providerId="AD" clId="Web-{4D5D9F06-7F62-24CC-86DA-0AD2531C801F}" dt="2025-06-30T12:52:36.320" v="3" actId="1076"/>
        <pc:sldMkLst>
          <pc:docMk/>
          <pc:sldMk cId="4048863973" sldId="2147482725"/>
        </pc:sldMkLst>
        <pc:spChg chg="mod">
          <ac:chgData name="Anastasia Biel" userId="S::anastasia.biel@dsm-firmenich.com::4969d011-70ee-4a2f-96d4-7d7d40a4c8e7" providerId="AD" clId="Web-{4D5D9F06-7F62-24CC-86DA-0AD2531C801F}" dt="2025-06-30T12:52:36.320" v="3" actId="1076"/>
          <ac:spMkLst>
            <pc:docMk/>
            <pc:sldMk cId="4048863973" sldId="2147482725"/>
            <ac:spMk id="16" creationId="{7D2BD4BE-CCD6-28CB-05A4-F30F3ABE3F38}"/>
          </ac:spMkLst>
        </pc:spChg>
      </pc:sldChg>
    </pc:docChg>
  </pc:docChgLst>
  <pc:docChgLst>
    <pc:chgData name="Marie-Sophie Meisinger" userId="286e1ad8-c636-4702-a91e-982a33a1b0e7" providerId="ADAL" clId="{25C72133-8449-44ED-92DB-A4C9E1CA4DFA}"/>
    <pc:docChg chg="custSel modSld">
      <pc:chgData name="Marie-Sophie Meisinger" userId="286e1ad8-c636-4702-a91e-982a33a1b0e7" providerId="ADAL" clId="{25C72133-8449-44ED-92DB-A4C9E1CA4DFA}" dt="2025-07-29T15:03:06.732" v="10" actId="6549"/>
      <pc:docMkLst>
        <pc:docMk/>
      </pc:docMkLst>
      <pc:sldChg chg="modNotesTx">
        <pc:chgData name="Marie-Sophie Meisinger" userId="286e1ad8-c636-4702-a91e-982a33a1b0e7" providerId="ADAL" clId="{25C72133-8449-44ED-92DB-A4C9E1CA4DFA}" dt="2025-07-29T15:02:38.414" v="2" actId="20577"/>
        <pc:sldMkLst>
          <pc:docMk/>
          <pc:sldMk cId="2257736360" sldId="2147482354"/>
        </pc:sldMkLst>
      </pc:sldChg>
      <pc:sldChg chg="modNotesTx">
        <pc:chgData name="Marie-Sophie Meisinger" userId="286e1ad8-c636-4702-a91e-982a33a1b0e7" providerId="ADAL" clId="{25C72133-8449-44ED-92DB-A4C9E1CA4DFA}" dt="2025-07-29T15:02:49.310" v="6" actId="313"/>
        <pc:sldMkLst>
          <pc:docMk/>
          <pc:sldMk cId="36532550" sldId="2147482356"/>
        </pc:sldMkLst>
      </pc:sldChg>
      <pc:sldChg chg="modNotesTx">
        <pc:chgData name="Marie-Sophie Meisinger" userId="286e1ad8-c636-4702-a91e-982a33a1b0e7" providerId="ADAL" clId="{25C72133-8449-44ED-92DB-A4C9E1CA4DFA}" dt="2025-07-29T15:02:55.668" v="9" actId="20577"/>
        <pc:sldMkLst>
          <pc:docMk/>
          <pc:sldMk cId="1592797896" sldId="2147482369"/>
        </pc:sldMkLst>
      </pc:sldChg>
      <pc:sldChg chg="modNotesTx">
        <pc:chgData name="Marie-Sophie Meisinger" userId="286e1ad8-c636-4702-a91e-982a33a1b0e7" providerId="ADAL" clId="{25C72133-8449-44ED-92DB-A4C9E1CA4DFA}" dt="2025-07-29T15:03:06.732" v="10" actId="6549"/>
        <pc:sldMkLst>
          <pc:docMk/>
          <pc:sldMk cId="1535077112" sldId="214748271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582428\Downloads\us-consumer-perceptions.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582428\Downloads\Algae_COmpanies_2020-2024.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en-GB" sz="1400" b="0" i="0" u="none" strike="noStrike" kern="1200" spc="0" baseline="0" noProof="0">
                <a:solidFill>
                  <a:schemeClr val="tx1">
                    <a:lumMod val="65000"/>
                    <a:lumOff val="35000"/>
                  </a:schemeClr>
                </a:solidFill>
                <a:latin typeface="+mn-lt"/>
                <a:ea typeface="+mn-ea"/>
                <a:cs typeface="+mn-cs"/>
              </a:defRPr>
            </a:pPr>
            <a:r>
              <a:rPr lang="fr-FR" sz="1200" b="1" dirty="0">
                <a:solidFill>
                  <a:schemeClr val="tx1"/>
                </a:solidFill>
              </a:rPr>
              <a:t>US consumer perception of marine </a:t>
            </a:r>
            <a:r>
              <a:rPr lang="fr-FR" sz="1200" b="1" dirty="0" err="1">
                <a:solidFill>
                  <a:schemeClr val="tx1"/>
                </a:solidFill>
              </a:rPr>
              <a:t>ingredients</a:t>
            </a:r>
            <a:r>
              <a:rPr lang="fr-FR" sz="1200" b="1" dirty="0">
                <a:solidFill>
                  <a:schemeClr val="tx1"/>
                </a:solidFill>
              </a:rPr>
              <a:t> by </a:t>
            </a:r>
            <a:r>
              <a:rPr lang="fr-FR" sz="1200" b="1" dirty="0" err="1">
                <a:solidFill>
                  <a:schemeClr val="tx1"/>
                </a:solidFill>
              </a:rPr>
              <a:t>age</a:t>
            </a:r>
            <a:r>
              <a:rPr lang="fr-FR" sz="1200" b="1" dirty="0">
                <a:solidFill>
                  <a:schemeClr val="tx1"/>
                </a:solidFill>
              </a:rPr>
              <a:t> (2023)</a:t>
            </a:r>
          </a:p>
        </c:rich>
      </c:tx>
      <c:layout>
        <c:manualLayout>
          <c:xMode val="edge"/>
          <c:yMode val="edge"/>
          <c:x val="7.2004541132529104E-2"/>
          <c:y val="2.9414092129414284E-2"/>
        </c:manualLayout>
      </c:layout>
      <c:overlay val="0"/>
      <c:spPr>
        <a:noFill/>
        <a:ln>
          <a:noFill/>
        </a:ln>
        <a:effectLst/>
      </c:spPr>
      <c:txPr>
        <a:bodyPr rot="0" spcFirstLastPara="1" vertOverflow="ellipsis" vert="horz" wrap="square" anchor="ctr" anchorCtr="1"/>
        <a:lstStyle/>
        <a:p>
          <a:pPr algn="l">
            <a:defRPr lang="en-GB" sz="1400" b="0" i="0" u="none" strike="noStrike" kern="1200" spc="0" baseline="0" noProof="0">
              <a:solidFill>
                <a:schemeClr val="tx1">
                  <a:lumMod val="65000"/>
                  <a:lumOff val="35000"/>
                </a:schemeClr>
              </a:solidFill>
              <a:latin typeface="+mn-lt"/>
              <a:ea typeface="+mn-ea"/>
              <a:cs typeface="+mn-cs"/>
            </a:defRPr>
          </a:pPr>
          <a:endParaRPr lang="en-CH"/>
        </a:p>
      </c:txPr>
    </c:title>
    <c:autoTitleDeleted val="0"/>
    <c:plotArea>
      <c:layout/>
      <c:barChart>
        <c:barDir val="col"/>
        <c:grouping val="clustered"/>
        <c:varyColors val="0"/>
        <c:ser>
          <c:idx val="0"/>
          <c:order val="0"/>
          <c:tx>
            <c:strRef>
              <c:f>'us-consumer-perceptions'!$B$1</c:f>
              <c:strCache>
                <c:ptCount val="1"/>
                <c:pt idx="0">
                  <c:v>18-24</c:v>
                </c:pt>
              </c:strCache>
            </c:strRef>
          </c:tx>
          <c:spPr>
            <a:solidFill>
              <a:srgbClr val="084337"/>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'us-consumer-perceptions'!$B$2:$B$4</c:f>
              <c:numCache>
                <c:formatCode>General</c:formatCode>
                <c:ptCount val="3"/>
                <c:pt idx="0">
                  <c:v>21</c:v>
                </c:pt>
                <c:pt idx="1">
                  <c:v>28</c:v>
                </c:pt>
                <c:pt idx="2">
                  <c:v>28</c:v>
                </c:pt>
              </c:numCache>
            </c:numRef>
          </c:val>
          <c:extLst>
            <c:ext xmlns:c16="http://schemas.microsoft.com/office/drawing/2014/chart" uri="{C3380CC4-5D6E-409C-BE32-E72D297353CC}">
              <c16:uniqueId val="{00000000-7756-4107-9940-8399C9A6E55F}"/>
            </c:ext>
          </c:extLst>
        </c:ser>
        <c:ser>
          <c:idx val="1"/>
          <c:order val="1"/>
          <c:tx>
            <c:strRef>
              <c:f>'us-consumer-perceptions'!$C$1</c:f>
              <c:strCache>
                <c:ptCount val="1"/>
                <c:pt idx="0">
                  <c:v>25-34</c:v>
                </c:pt>
              </c:strCache>
            </c:strRef>
          </c:tx>
          <c:spPr>
            <a:solidFill>
              <a:srgbClr val="C3E6E1"/>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'us-consumer-perceptions'!$C$2:$C$4</c:f>
              <c:numCache>
                <c:formatCode>General</c:formatCode>
                <c:ptCount val="3"/>
                <c:pt idx="0">
                  <c:v>21</c:v>
                </c:pt>
                <c:pt idx="1">
                  <c:v>30</c:v>
                </c:pt>
                <c:pt idx="2">
                  <c:v>31</c:v>
                </c:pt>
              </c:numCache>
            </c:numRef>
          </c:val>
          <c:extLst>
            <c:ext xmlns:c16="http://schemas.microsoft.com/office/drawing/2014/chart" uri="{C3380CC4-5D6E-409C-BE32-E72D297353CC}">
              <c16:uniqueId val="{00000001-7756-4107-9940-8399C9A6E55F}"/>
            </c:ext>
          </c:extLst>
        </c:ser>
        <c:ser>
          <c:idx val="2"/>
          <c:order val="2"/>
          <c:tx>
            <c:strRef>
              <c:f>'us-consumer-perceptions'!$D$1</c:f>
              <c:strCache>
                <c:ptCount val="1"/>
                <c:pt idx="0">
                  <c:v>35-44</c:v>
                </c:pt>
              </c:strCache>
            </c:strRef>
          </c:tx>
          <c:spPr>
            <a:solidFill>
              <a:srgbClr val="76D0C2"/>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'us-consumer-perceptions'!$D$2:$D$4</c:f>
              <c:numCache>
                <c:formatCode>General</c:formatCode>
                <c:ptCount val="3"/>
                <c:pt idx="0">
                  <c:v>18</c:v>
                </c:pt>
                <c:pt idx="1">
                  <c:v>27</c:v>
                </c:pt>
                <c:pt idx="2">
                  <c:v>29</c:v>
                </c:pt>
              </c:numCache>
            </c:numRef>
          </c:val>
          <c:extLst>
            <c:ext xmlns:c16="http://schemas.microsoft.com/office/drawing/2014/chart" uri="{C3380CC4-5D6E-409C-BE32-E72D297353CC}">
              <c16:uniqueId val="{00000002-7756-4107-9940-8399C9A6E55F}"/>
            </c:ext>
          </c:extLst>
        </c:ser>
        <c:ser>
          <c:idx val="3"/>
          <c:order val="3"/>
          <c:tx>
            <c:strRef>
              <c:f>'us-consumer-perceptions'!$E$1</c:f>
              <c:strCache>
                <c:ptCount val="1"/>
                <c:pt idx="0">
                  <c:v>45-54</c:v>
                </c:pt>
              </c:strCache>
            </c:strRef>
          </c:tx>
          <c:spPr>
            <a:solidFill>
              <a:srgbClr val="44B4A1"/>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'us-consumer-perceptions'!$E$2:$E$4</c:f>
              <c:numCache>
                <c:formatCode>General</c:formatCode>
                <c:ptCount val="3"/>
                <c:pt idx="0">
                  <c:v>19</c:v>
                </c:pt>
                <c:pt idx="1">
                  <c:v>24</c:v>
                </c:pt>
                <c:pt idx="2">
                  <c:v>28</c:v>
                </c:pt>
              </c:numCache>
            </c:numRef>
          </c:val>
          <c:extLst>
            <c:ext xmlns:c16="http://schemas.microsoft.com/office/drawing/2014/chart" uri="{C3380CC4-5D6E-409C-BE32-E72D297353CC}">
              <c16:uniqueId val="{00000003-7756-4107-9940-8399C9A6E55F}"/>
            </c:ext>
          </c:extLst>
        </c:ser>
        <c:ser>
          <c:idx val="4"/>
          <c:order val="4"/>
          <c:tx>
            <c:strRef>
              <c:f>'us-consumer-perceptions'!$F$1</c:f>
              <c:strCache>
                <c:ptCount val="1"/>
                <c:pt idx="0">
                  <c:v>55-64</c:v>
                </c:pt>
              </c:strCache>
            </c:strRef>
          </c:tx>
          <c:spPr>
            <a:solidFill>
              <a:srgbClr val="277E6E"/>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'us-consumer-perceptions'!$F$2:$F$4</c:f>
              <c:numCache>
                <c:formatCode>General</c:formatCode>
                <c:ptCount val="3"/>
                <c:pt idx="0">
                  <c:v>9</c:v>
                </c:pt>
                <c:pt idx="1">
                  <c:v>16</c:v>
                </c:pt>
                <c:pt idx="2">
                  <c:v>26</c:v>
                </c:pt>
              </c:numCache>
            </c:numRef>
          </c:val>
          <c:extLst>
            <c:ext xmlns:c16="http://schemas.microsoft.com/office/drawing/2014/chart" uri="{C3380CC4-5D6E-409C-BE32-E72D297353CC}">
              <c16:uniqueId val="{00000004-7756-4107-9940-8399C9A6E55F}"/>
            </c:ext>
          </c:extLst>
        </c:ser>
        <c:ser>
          <c:idx val="5"/>
          <c:order val="5"/>
          <c:tx>
            <c:strRef>
              <c:f>'us-consumer-perceptions'!$G$1</c:f>
              <c:strCache>
                <c:ptCount val="1"/>
                <c:pt idx="0">
                  <c:v>65+</c:v>
                </c:pt>
              </c:strCache>
            </c:strRef>
          </c:tx>
          <c:spPr>
            <a:solidFill>
              <a:srgbClr val="084337"/>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'us-consumer-perceptions'!$G$2:$G$4</c:f>
              <c:numCache>
                <c:formatCode>General</c:formatCode>
                <c:ptCount val="3"/>
                <c:pt idx="0">
                  <c:v>4</c:v>
                </c:pt>
                <c:pt idx="1">
                  <c:v>9</c:v>
                </c:pt>
                <c:pt idx="2">
                  <c:v>22</c:v>
                </c:pt>
              </c:numCache>
            </c:numRef>
          </c:val>
          <c:extLst>
            <c:ext xmlns:c16="http://schemas.microsoft.com/office/drawing/2014/chart" uri="{C3380CC4-5D6E-409C-BE32-E72D297353CC}">
              <c16:uniqueId val="{00000005-7756-4107-9940-8399C9A6E55F}"/>
            </c:ext>
          </c:extLst>
        </c:ser>
        <c:dLbls>
          <c:dLblPos val="outEnd"/>
          <c:showLegendKey val="0"/>
          <c:showVal val="1"/>
          <c:showCatName val="0"/>
          <c:showSerName val="0"/>
          <c:showPercent val="0"/>
          <c:showBubbleSize val="0"/>
        </c:dLbls>
        <c:gapWidth val="75"/>
        <c:overlap val="-25"/>
        <c:axId val="763539016"/>
        <c:axId val="763540096"/>
      </c:barChart>
      <c:catAx>
        <c:axId val="76353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crossAx val="763540096"/>
        <c:crosses val="autoZero"/>
        <c:auto val="1"/>
        <c:lblAlgn val="ctr"/>
        <c:lblOffset val="100"/>
        <c:noMultiLvlLbl val="0"/>
      </c:catAx>
      <c:valAx>
        <c:axId val="763540096"/>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GB" sz="1000" b="0" i="0" u="none" strike="noStrike" kern="1200" baseline="0" noProof="0">
                    <a:solidFill>
                      <a:schemeClr val="tx1">
                        <a:lumMod val="65000"/>
                        <a:lumOff val="35000"/>
                      </a:schemeClr>
                    </a:solidFill>
                    <a:latin typeface="+mn-lt"/>
                    <a:ea typeface="+mn-ea"/>
                    <a:cs typeface="+mn-cs"/>
                  </a:defRPr>
                </a:pPr>
                <a:r>
                  <a:rPr lang="fr-FR" sz="800" b="1" dirty="0">
                    <a:solidFill>
                      <a:schemeClr val="tx1"/>
                    </a:solidFill>
                  </a:rPr>
                  <a:t>% of </a:t>
                </a:r>
                <a:r>
                  <a:rPr lang="fr-FR" sz="800" b="1" dirty="0" err="1">
                    <a:solidFill>
                      <a:schemeClr val="tx1"/>
                    </a:solidFill>
                  </a:rPr>
                  <a:t>consumers</a:t>
                </a:r>
                <a:endParaRPr lang="fr-FR" sz="800" b="1" dirty="0">
                  <a:solidFill>
                    <a:schemeClr val="tx1"/>
                  </a:solidFill>
                </a:endParaRPr>
              </a:p>
            </c:rich>
          </c:tx>
          <c:overlay val="0"/>
          <c:spPr>
            <a:noFill/>
            <a:ln>
              <a:noFill/>
            </a:ln>
            <a:effectLst/>
          </c:spPr>
          <c:txPr>
            <a:bodyPr rot="-5400000" spcFirstLastPara="1" vertOverflow="ellipsis" vert="horz" wrap="square" anchor="ctr" anchorCtr="1"/>
            <a:lstStyle/>
            <a:p>
              <a:pPr>
                <a:defRPr lang="en-GB" sz="1000" b="0" i="0" u="none" strike="noStrike" kern="1200" baseline="0" noProof="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crossAx val="76353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GB" noProof="0"/>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lang="en-US" sz="1100" b="0" i="0" u="none" strike="noStrike" kern="1200" spc="0" baseline="0">
                <a:solidFill>
                  <a:prstClr val="black">
                    <a:lumMod val="65000"/>
                    <a:lumOff val="35000"/>
                  </a:prstClr>
                </a:solidFill>
                <a:latin typeface="+mn-lt"/>
                <a:ea typeface="+mn-ea"/>
                <a:cs typeface="+mn-cs"/>
              </a:defRPr>
            </a:pPr>
            <a:r>
              <a:rPr lang="en-US" sz="1200" b="1" i="0" u="none" strike="noStrike" kern="1200" spc="0" baseline="0" dirty="0">
                <a:solidFill>
                  <a:schemeClr val="tx1"/>
                </a:solidFill>
                <a:latin typeface="+mn-lt"/>
                <a:ea typeface="+mn-ea"/>
                <a:cs typeface="+mn-cs"/>
              </a:rPr>
              <a:t>Penetration of launches with marine ingredients in Beauty &amp; Care, 2019-24</a:t>
            </a:r>
          </a:p>
        </c:rich>
      </c:tx>
      <c:overlay val="0"/>
    </c:title>
    <c:autoTitleDeleted val="0"/>
    <c:plotArea>
      <c:layout/>
      <c:barChart>
        <c:barDir val="col"/>
        <c:grouping val="clustered"/>
        <c:varyColors val="0"/>
        <c:ser>
          <c:idx val="0"/>
          <c:order val="0"/>
          <c:tx>
            <c:strRef>
              <c:f>Sheet1!$B$1</c:f>
              <c:strCache>
                <c:ptCount val="1"/>
                <c:pt idx="0">
                  <c:v>Apr 2019-Mar 2020</c:v>
                </c:pt>
              </c:strCache>
            </c:strRef>
          </c:tx>
          <c:spPr>
            <a:solidFill>
              <a:srgbClr val="277E6E"/>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France</c:v>
                </c:pt>
                <c:pt idx="1">
                  <c:v>US</c:v>
                </c:pt>
                <c:pt idx="2">
                  <c:v>UK</c:v>
                </c:pt>
                <c:pt idx="3">
                  <c:v>Germany</c:v>
                </c:pt>
                <c:pt idx="4">
                  <c:v>China</c:v>
                </c:pt>
              </c:strCache>
            </c:strRef>
          </c:cat>
          <c:val>
            <c:numRef>
              <c:f>Sheet1!$B$2:$B$6</c:f>
              <c:numCache>
                <c:formatCode>General</c:formatCode>
                <c:ptCount val="5"/>
                <c:pt idx="0">
                  <c:v>3</c:v>
                </c:pt>
                <c:pt idx="1">
                  <c:v>3</c:v>
                </c:pt>
                <c:pt idx="2">
                  <c:v>3</c:v>
                </c:pt>
                <c:pt idx="3">
                  <c:v>3</c:v>
                </c:pt>
                <c:pt idx="4">
                  <c:v>2</c:v>
                </c:pt>
              </c:numCache>
            </c:numRef>
          </c:val>
          <c:extLst>
            <c:ext xmlns:c16="http://schemas.microsoft.com/office/drawing/2014/chart" uri="{C3380CC4-5D6E-409C-BE32-E72D297353CC}">
              <c16:uniqueId val="{00000005-FA31-46C6-A1CE-5B1B55CDDD00}"/>
            </c:ext>
          </c:extLst>
        </c:ser>
        <c:ser>
          <c:idx val="1"/>
          <c:order val="1"/>
          <c:tx>
            <c:strRef>
              <c:f>Sheet1!$C$1</c:f>
              <c:strCache>
                <c:ptCount val="1"/>
                <c:pt idx="0">
                  <c:v>Apr 2023-Mar 2024</c:v>
                </c:pt>
              </c:strCache>
            </c:strRef>
          </c:tx>
          <c:spPr>
            <a:solidFill>
              <a:srgbClr val="084337"/>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France</c:v>
                </c:pt>
                <c:pt idx="1">
                  <c:v>US</c:v>
                </c:pt>
                <c:pt idx="2">
                  <c:v>UK</c:v>
                </c:pt>
                <c:pt idx="3">
                  <c:v>Germany</c:v>
                </c:pt>
                <c:pt idx="4">
                  <c:v>China</c:v>
                </c:pt>
              </c:strCache>
            </c:strRef>
          </c:cat>
          <c:val>
            <c:numRef>
              <c:f>Sheet1!$C$2:$C$6</c:f>
              <c:numCache>
                <c:formatCode>General</c:formatCode>
                <c:ptCount val="5"/>
                <c:pt idx="0">
                  <c:v>5</c:v>
                </c:pt>
                <c:pt idx="1">
                  <c:v>4</c:v>
                </c:pt>
                <c:pt idx="2">
                  <c:v>4</c:v>
                </c:pt>
                <c:pt idx="3">
                  <c:v>4</c:v>
                </c:pt>
                <c:pt idx="4">
                  <c:v>3</c:v>
                </c:pt>
              </c:numCache>
            </c:numRef>
          </c:val>
          <c:extLst>
            <c:ext xmlns:c16="http://schemas.microsoft.com/office/drawing/2014/chart" uri="{C3380CC4-5D6E-409C-BE32-E72D297353CC}">
              <c16:uniqueId val="{0000000B-FA31-46C6-A1CE-5B1B55CDDD00}"/>
            </c:ext>
          </c:extLst>
        </c:ser>
        <c:dLbls>
          <c:dLblPos val="outEnd"/>
          <c:showLegendKey val="0"/>
          <c:showVal val="1"/>
          <c:showCatName val="0"/>
          <c:showSerName val="0"/>
          <c:showPercent val="0"/>
          <c:showBubbleSize val="0"/>
        </c:dLbls>
        <c:gapWidth val="75"/>
        <c:overlap val="-25"/>
        <c:axId val="67451136"/>
        <c:axId val="66437120"/>
      </c:barChart>
      <c:catAx>
        <c:axId val="67451136"/>
        <c:scaling>
          <c:orientation val="minMax"/>
        </c:scaling>
        <c:delete val="0"/>
        <c:axPos val="b"/>
        <c:numFmt formatCode="General" sourceLinked="1"/>
        <c:majorTickMark val="none"/>
        <c:minorTickMark val="none"/>
        <c:tickLblPos val="nextTo"/>
        <c:spPr>
          <a:ln>
            <a:solidFill>
              <a:srgbClr val="848484"/>
            </a:solidFill>
          </a:ln>
        </c:spPr>
        <c:crossAx val="66437120"/>
        <c:crosses val="autoZero"/>
        <c:auto val="0"/>
        <c:lblAlgn val="ctr"/>
        <c:lblOffset val="100"/>
        <c:noMultiLvlLbl val="0"/>
      </c:catAx>
      <c:valAx>
        <c:axId val="66437120"/>
        <c:scaling>
          <c:orientation val="minMax"/>
          <c:max val="7"/>
          <c:min val="0"/>
        </c:scaling>
        <c:delete val="1"/>
        <c:axPos val="l"/>
        <c:majorGridlines/>
        <c:title>
          <c:tx>
            <c:rich>
              <a:bodyPr/>
              <a:lstStyle/>
              <a:p>
                <a:pPr>
                  <a:defRPr/>
                </a:pPr>
                <a:r>
                  <a:rPr lang="fr-FR" dirty="0">
                    <a:solidFill>
                      <a:schemeClr val="tx1"/>
                    </a:solidFill>
                  </a:rPr>
                  <a:t>% of </a:t>
                </a:r>
                <a:r>
                  <a:rPr lang="fr-FR" dirty="0" err="1">
                    <a:solidFill>
                      <a:schemeClr val="tx1"/>
                    </a:solidFill>
                  </a:rPr>
                  <a:t>launches</a:t>
                </a:r>
                <a:endParaRPr lang="fr-FR" dirty="0">
                  <a:solidFill>
                    <a:schemeClr val="tx1"/>
                  </a:solidFill>
                </a:endParaRPr>
              </a:p>
            </c:rich>
          </c:tx>
          <c:overlay val="0"/>
        </c:title>
        <c:numFmt formatCode="General" sourceLinked="1"/>
        <c:majorTickMark val="none"/>
        <c:minorTickMark val="none"/>
        <c:tickLblPos val="nextTo"/>
        <c:crossAx val="67451136"/>
        <c:crosses val="autoZero"/>
        <c:crossBetween val="between"/>
        <c:majorUnit val="2"/>
      </c:valAx>
    </c:plotArea>
    <c:legend>
      <c:legendPos val="b"/>
      <c:overlay val="0"/>
    </c:legend>
    <c:plotVisOnly val="1"/>
    <c:dispBlanksAs val="zero"/>
    <c:showDLblsOverMax val="1"/>
  </c:chart>
  <c:spPr>
    <a:noFill/>
  </c:spPr>
  <c:txPr>
    <a:bodyPr/>
    <a:lstStyle/>
    <a:p>
      <a:pPr>
        <a:defRPr sz="800" smtId="4294967295">
          <a:solidFill>
            <a:srgbClr val="7C7C7C"/>
          </a:solidFill>
        </a:defRPr>
      </a:pPr>
      <a:endParaRPr lang="en-CH"/>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n-lt"/>
                <a:ea typeface="+mn-ea"/>
                <a:cs typeface="+mn-cs"/>
              </a:defRPr>
            </a:pPr>
            <a:r>
              <a:rPr lang="en-US" sz="1200" b="1" dirty="0">
                <a:solidFill>
                  <a:schemeClr val="tx1"/>
                </a:solidFill>
              </a:rPr>
              <a:t>Most</a:t>
            </a:r>
            <a:r>
              <a:rPr lang="en-US" sz="1200" b="1" baseline="0" dirty="0">
                <a:solidFill>
                  <a:schemeClr val="tx1"/>
                </a:solidFill>
              </a:rPr>
              <a:t> active companies in skincare with algae  (Launches 2020-2024)</a:t>
            </a:r>
            <a:endParaRPr lang="en-US" sz="1200" b="1" dirty="0">
              <a:solidFill>
                <a:schemeClr val="tx1"/>
              </a:solidFill>
            </a:endParaRPr>
          </a:p>
        </c:rich>
      </c:tx>
      <c:overlay val="0"/>
      <c:spPr>
        <a:noFill/>
        <a:ln>
          <a:noFill/>
        </a:ln>
        <a:effectLst/>
      </c:spPr>
      <c:txPr>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ParentCompanies!$G$6</c:f>
              <c:strCache>
                <c:ptCount val="1"/>
                <c:pt idx="0">
                  <c:v>Number of Variants</c:v>
                </c:pt>
              </c:strCache>
            </c:strRef>
          </c:tx>
          <c:spPr>
            <a:solidFill>
              <a:srgbClr val="44B4A1"/>
            </a:solidFill>
            <a:ln>
              <a:noFill/>
            </a:ln>
            <a:effectLst/>
          </c:spPr>
          <c:invertIfNegative val="0"/>
          <c:cat>
            <c:strRef>
              <c:f>ParentCompanies!$F$12:$F$26</c:f>
              <c:strCache>
                <c:ptCount val="15"/>
                <c:pt idx="0">
                  <c:v>Shiseido</c:v>
                </c:pt>
                <c:pt idx="1">
                  <c:v>Amorepacific</c:v>
                </c:pt>
                <c:pt idx="2">
                  <c:v>LVMH</c:v>
                </c:pt>
                <c:pt idx="3">
                  <c:v>Clinique</c:v>
                </c:pt>
                <c:pt idx="4">
                  <c:v>Rohto Pharmaceutical</c:v>
                </c:pt>
                <c:pt idx="5">
                  <c:v>Yves Rocher</c:v>
                </c:pt>
                <c:pt idx="6">
                  <c:v>Natura &amp;Co</c:v>
                </c:pt>
                <c:pt idx="7">
                  <c:v>Laboratoires de Biarritz</c:v>
                </c:pt>
                <c:pt idx="8">
                  <c:v>Avon</c:v>
                </c:pt>
                <c:pt idx="9">
                  <c:v>Kosé</c:v>
                </c:pt>
                <c:pt idx="10">
                  <c:v>L'Oréal</c:v>
                </c:pt>
                <c:pt idx="11">
                  <c:v>Groupe Yves Rocher</c:v>
                </c:pt>
                <c:pt idx="12">
                  <c:v>Unilever</c:v>
                </c:pt>
                <c:pt idx="13">
                  <c:v>WLBS</c:v>
                </c:pt>
                <c:pt idx="14">
                  <c:v>Estée Lauder</c:v>
                </c:pt>
              </c:strCache>
            </c:strRef>
          </c:cat>
          <c:val>
            <c:numRef>
              <c:f>ParentCompanies!$G$12:$G$26</c:f>
              <c:numCache>
                <c:formatCode>#,##0</c:formatCode>
                <c:ptCount val="15"/>
                <c:pt idx="0">
                  <c:v>34</c:v>
                </c:pt>
                <c:pt idx="1">
                  <c:v>34</c:v>
                </c:pt>
                <c:pt idx="2">
                  <c:v>39</c:v>
                </c:pt>
                <c:pt idx="3">
                  <c:v>41</c:v>
                </c:pt>
                <c:pt idx="4">
                  <c:v>42</c:v>
                </c:pt>
                <c:pt idx="5">
                  <c:v>46</c:v>
                </c:pt>
                <c:pt idx="6">
                  <c:v>48</c:v>
                </c:pt>
                <c:pt idx="7">
                  <c:v>53</c:v>
                </c:pt>
                <c:pt idx="8">
                  <c:v>54</c:v>
                </c:pt>
                <c:pt idx="9">
                  <c:v>58</c:v>
                </c:pt>
                <c:pt idx="10">
                  <c:v>61</c:v>
                </c:pt>
                <c:pt idx="11">
                  <c:v>63</c:v>
                </c:pt>
                <c:pt idx="12">
                  <c:v>75</c:v>
                </c:pt>
                <c:pt idx="13">
                  <c:v>177</c:v>
                </c:pt>
                <c:pt idx="14">
                  <c:v>196</c:v>
                </c:pt>
              </c:numCache>
            </c:numRef>
          </c:val>
          <c:extLst>
            <c:ext xmlns:c16="http://schemas.microsoft.com/office/drawing/2014/chart" uri="{C3380CC4-5D6E-409C-BE32-E72D297353CC}">
              <c16:uniqueId val="{00000000-1A20-4A2E-9F1D-0A7BAFAA27B5}"/>
            </c:ext>
          </c:extLst>
        </c:ser>
        <c:dLbls>
          <c:showLegendKey val="0"/>
          <c:showVal val="0"/>
          <c:showCatName val="0"/>
          <c:showSerName val="0"/>
          <c:showPercent val="0"/>
          <c:showBubbleSize val="0"/>
        </c:dLbls>
        <c:gapWidth val="182"/>
        <c:axId val="867310656"/>
        <c:axId val="867314976"/>
      </c:barChart>
      <c:catAx>
        <c:axId val="867310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CH"/>
          </a:p>
        </c:txPr>
        <c:crossAx val="867314976"/>
        <c:crosses val="autoZero"/>
        <c:auto val="1"/>
        <c:lblAlgn val="ctr"/>
        <c:lblOffset val="100"/>
        <c:noMultiLvlLbl val="0"/>
      </c:catAx>
      <c:valAx>
        <c:axId val="867314976"/>
        <c:scaling>
          <c:orientation val="minMax"/>
          <c:max val="2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867310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2520-4241-9BBA-1F4D2E1B9DD8}"/>
              </c:ext>
            </c:extLst>
          </c:dPt>
          <c:dPt>
            <c:idx val="1"/>
            <c:bubble3D val="0"/>
            <c:spPr>
              <a:solidFill>
                <a:srgbClr val="C3E6E1"/>
              </a:solidFill>
              <a:ln>
                <a:noFill/>
              </a:ln>
              <a:effectLst/>
            </c:spPr>
            <c:extLst>
              <c:ext xmlns:c16="http://schemas.microsoft.com/office/drawing/2014/chart" uri="{C3380CC4-5D6E-409C-BE32-E72D297353CC}">
                <c16:uniqueId val="{00000003-2520-4241-9BBA-1F4D2E1B9DD8}"/>
              </c:ext>
            </c:extLst>
          </c:dPt>
          <c:cat>
            <c:strRef>
              <c:f>Sheet1!$A$2:$A$3</c:f>
              <c:strCache>
                <c:ptCount val="2"/>
                <c:pt idx="0">
                  <c:v>Category 1</c:v>
                </c:pt>
                <c:pt idx="1">
                  <c:v>Category 2</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4-2520-4241-9BBA-1F4D2E1B9DD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2520-4241-9BBA-1F4D2E1B9DD8}"/>
              </c:ext>
            </c:extLst>
          </c:dPt>
          <c:dPt>
            <c:idx val="1"/>
            <c:bubble3D val="0"/>
            <c:spPr>
              <a:solidFill>
                <a:schemeClr val="accent2"/>
              </a:solidFill>
              <a:ln>
                <a:noFill/>
              </a:ln>
              <a:effectLst/>
            </c:spPr>
            <c:extLst>
              <c:ext xmlns:c16="http://schemas.microsoft.com/office/drawing/2014/chart" uri="{C3380CC4-5D6E-409C-BE32-E72D297353CC}">
                <c16:uniqueId val="{00000008-2520-4241-9BBA-1F4D2E1B9DD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2520-4241-9BBA-1F4D2E1B9DD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04E9-429C-BDCE-BBCE558CD421}"/>
              </c:ext>
            </c:extLst>
          </c:dPt>
          <c:dPt>
            <c:idx val="1"/>
            <c:bubble3D val="0"/>
            <c:spPr>
              <a:solidFill>
                <a:srgbClr val="C3E6E1"/>
              </a:solidFill>
              <a:ln>
                <a:noFill/>
              </a:ln>
              <a:effectLst/>
            </c:spPr>
            <c:extLst>
              <c:ext xmlns:c16="http://schemas.microsoft.com/office/drawing/2014/chart" uri="{C3380CC4-5D6E-409C-BE32-E72D297353CC}">
                <c16:uniqueId val="{00000003-04E9-429C-BDCE-BBCE558CD421}"/>
              </c:ext>
            </c:extLst>
          </c:dPt>
          <c:cat>
            <c:strRef>
              <c:f>Sheet1!$A$2:$A$3</c:f>
              <c:strCache>
                <c:ptCount val="2"/>
                <c:pt idx="0">
                  <c:v>Category 1</c:v>
                </c:pt>
                <c:pt idx="1">
                  <c:v>Category 2</c:v>
                </c:pt>
              </c:strCache>
            </c:strRef>
          </c:cat>
          <c:val>
            <c:numRef>
              <c:f>Sheet1!$B$2:$B$3</c:f>
              <c:numCache>
                <c:formatCode>General</c:formatCode>
                <c:ptCount val="2"/>
                <c:pt idx="0">
                  <c:v>58</c:v>
                </c:pt>
                <c:pt idx="1">
                  <c:v>42</c:v>
                </c:pt>
              </c:numCache>
            </c:numRef>
          </c:val>
          <c:extLst>
            <c:ext xmlns:c16="http://schemas.microsoft.com/office/drawing/2014/chart" uri="{C3380CC4-5D6E-409C-BE32-E72D297353CC}">
              <c16:uniqueId val="{00000004-04E9-429C-BDCE-BBCE558CD421}"/>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4E9-429C-BDCE-BBCE558CD421}"/>
              </c:ext>
            </c:extLst>
          </c:dPt>
          <c:dPt>
            <c:idx val="1"/>
            <c:bubble3D val="0"/>
            <c:spPr>
              <a:solidFill>
                <a:schemeClr val="accent2"/>
              </a:solidFill>
              <a:ln>
                <a:noFill/>
              </a:ln>
              <a:effectLst/>
            </c:spPr>
            <c:extLst>
              <c:ext xmlns:c16="http://schemas.microsoft.com/office/drawing/2014/chart" uri="{C3380CC4-5D6E-409C-BE32-E72D297353CC}">
                <c16:uniqueId val="{00000008-04E9-429C-BDCE-BBCE558CD42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4E9-429C-BDCE-BBCE558CD4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8C8B-436F-BD12-BF07868BD787}"/>
              </c:ext>
            </c:extLst>
          </c:dPt>
          <c:dPt>
            <c:idx val="1"/>
            <c:bubble3D val="0"/>
            <c:spPr>
              <a:solidFill>
                <a:srgbClr val="C3E6E1"/>
              </a:solidFill>
              <a:ln>
                <a:noFill/>
              </a:ln>
              <a:effectLst/>
            </c:spPr>
            <c:extLst>
              <c:ext xmlns:c16="http://schemas.microsoft.com/office/drawing/2014/chart" uri="{C3380CC4-5D6E-409C-BE32-E72D297353CC}">
                <c16:uniqueId val="{00000003-8C8B-436F-BD12-BF07868BD787}"/>
              </c:ext>
            </c:extLst>
          </c:dPt>
          <c:cat>
            <c:strRef>
              <c:f>Sheet1!$A$2:$A$3</c:f>
              <c:strCache>
                <c:ptCount val="2"/>
                <c:pt idx="0">
                  <c:v>Category 1</c:v>
                </c:pt>
                <c:pt idx="1">
                  <c:v>Category 2</c:v>
                </c:pt>
              </c:strCache>
            </c:strRef>
          </c:cat>
          <c:val>
            <c:numRef>
              <c:f>Sheet1!$B$2:$B$3</c:f>
              <c:numCache>
                <c:formatCode>General</c:formatCode>
                <c:ptCount val="2"/>
                <c:pt idx="0">
                  <c:v>51</c:v>
                </c:pt>
                <c:pt idx="1">
                  <c:v>49</c:v>
                </c:pt>
              </c:numCache>
            </c:numRef>
          </c:val>
          <c:extLst>
            <c:ext xmlns:c16="http://schemas.microsoft.com/office/drawing/2014/chart" uri="{C3380CC4-5D6E-409C-BE32-E72D297353CC}">
              <c16:uniqueId val="{00000004-8C8B-436F-BD12-BF07868BD78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8C8B-436F-BD12-BF07868BD787}"/>
              </c:ext>
            </c:extLst>
          </c:dPt>
          <c:dPt>
            <c:idx val="1"/>
            <c:bubble3D val="0"/>
            <c:spPr>
              <a:solidFill>
                <a:schemeClr val="accent2"/>
              </a:solidFill>
              <a:ln>
                <a:noFill/>
              </a:ln>
              <a:effectLst/>
            </c:spPr>
            <c:extLst>
              <c:ext xmlns:c16="http://schemas.microsoft.com/office/drawing/2014/chart" uri="{C3380CC4-5D6E-409C-BE32-E72D297353CC}">
                <c16:uniqueId val="{00000008-8C8B-436F-BD12-BF07868BD78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8C8B-436F-BD12-BF07868BD7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5837-4095-A20F-E7F9B5314550}"/>
              </c:ext>
            </c:extLst>
          </c:dPt>
          <c:dPt>
            <c:idx val="1"/>
            <c:invertIfNegative val="0"/>
            <c:bubble3D val="0"/>
            <c:spPr>
              <a:solidFill>
                <a:srgbClr val="277E6E"/>
              </a:solidFill>
              <a:ln>
                <a:noFill/>
              </a:ln>
              <a:effectLst/>
            </c:spPr>
            <c:extLst>
              <c:ext xmlns:c16="http://schemas.microsoft.com/office/drawing/2014/chart" uri="{C3380CC4-5D6E-409C-BE32-E72D297353CC}">
                <c16:uniqueId val="{00000003-5837-4095-A20F-E7F9B5314550}"/>
              </c:ext>
            </c:extLst>
          </c:dPt>
          <c:dPt>
            <c:idx val="2"/>
            <c:invertIfNegative val="0"/>
            <c:bubble3D val="0"/>
            <c:spPr>
              <a:solidFill>
                <a:srgbClr val="277E6E"/>
              </a:solidFill>
              <a:ln>
                <a:noFill/>
              </a:ln>
              <a:effectLst/>
            </c:spPr>
            <c:extLst>
              <c:ext xmlns:c16="http://schemas.microsoft.com/office/drawing/2014/chart" uri="{C3380CC4-5D6E-409C-BE32-E72D297353CC}">
                <c16:uniqueId val="{00000005-5837-4095-A20F-E7F9B5314550}"/>
              </c:ext>
            </c:extLst>
          </c:dPt>
          <c:dLbls>
            <c:dLbl>
              <c:idx val="0"/>
              <c:delete val="1"/>
              <c:extLst>
                <c:ext xmlns:c15="http://schemas.microsoft.com/office/drawing/2012/chart" uri="{CE6537A1-D6FC-4f65-9D91-7224C49458BB}"/>
                <c:ext xmlns:c16="http://schemas.microsoft.com/office/drawing/2014/chart" uri="{C3380CC4-5D6E-409C-BE32-E72D297353CC}">
                  <c16:uniqueId val="{00000001-5837-4095-A20F-E7F9B5314550}"/>
                </c:ext>
              </c:extLst>
            </c:dLbl>
            <c:dLbl>
              <c:idx val="1"/>
              <c:tx>
                <c:rich>
                  <a:bodyPr/>
                  <a:lstStyle/>
                  <a:p>
                    <a:r>
                      <a:rPr lang="en-US"/>
                      <a:t>+250%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837-4095-A20F-E7F9B5314550}"/>
                </c:ext>
              </c:extLst>
            </c:dLbl>
            <c:dLbl>
              <c:idx val="2"/>
              <c:tx>
                <c:rich>
                  <a:bodyPr/>
                  <a:lstStyle/>
                  <a:p>
                    <a:r>
                      <a:rPr lang="en-US"/>
                      <a:t>+350%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837-4095-A20F-E7F9B531455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0.00</c:formatCode>
                <c:ptCount val="3"/>
                <c:pt idx="0" formatCode="0">
                  <c:v>0</c:v>
                </c:pt>
                <c:pt idx="1">
                  <c:v>1.25</c:v>
                </c:pt>
                <c:pt idx="2">
                  <c:v>2.5</c:v>
                </c:pt>
              </c:numCache>
            </c:numRef>
          </c:cat>
          <c:val>
            <c:numRef>
              <c:f>Sheet1!$B$2:$B$4</c:f>
              <c:numCache>
                <c:formatCode>General</c:formatCode>
                <c:ptCount val="3"/>
                <c:pt idx="0">
                  <c:v>100</c:v>
                </c:pt>
                <c:pt idx="1">
                  <c:v>350</c:v>
                </c:pt>
                <c:pt idx="2">
                  <c:v>450</c:v>
                </c:pt>
              </c:numCache>
            </c:numRef>
          </c:val>
          <c:extLst>
            <c:ext xmlns:c16="http://schemas.microsoft.com/office/drawing/2014/chart" uri="{C3380CC4-5D6E-409C-BE32-E72D297353CC}">
              <c16:uniqueId val="{0000000A-5837-4095-A20F-E7F9B5314550}"/>
            </c:ext>
          </c:extLst>
        </c:ser>
        <c:dLbls>
          <c:showLegendKey val="0"/>
          <c:showVal val="0"/>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35376575189556497"/>
              <c:y val="0.8717397310827599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50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Fibroblasts proliferation (%)</a:t>
                </a:r>
              </a:p>
            </c:rich>
          </c:tx>
          <c:layout>
            <c:manualLayout>
              <c:xMode val="edge"/>
              <c:yMode val="edge"/>
              <c:x val="2.9372986767106503E-3"/>
              <c:y val="0.1209415622090340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4345069333093"/>
          <c:y val="4.4986993381083307E-2"/>
          <c:w val="0.82795654930666907"/>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5C4A-4469-9183-EF29FB70CB74}"/>
              </c:ext>
            </c:extLst>
          </c:dPt>
          <c:dPt>
            <c:idx val="1"/>
            <c:invertIfNegative val="0"/>
            <c:bubble3D val="0"/>
            <c:spPr>
              <a:solidFill>
                <a:srgbClr val="084337"/>
              </a:solidFill>
              <a:ln>
                <a:noFill/>
              </a:ln>
              <a:effectLst/>
            </c:spPr>
            <c:extLst>
              <c:ext xmlns:c16="http://schemas.microsoft.com/office/drawing/2014/chart" uri="{C3380CC4-5D6E-409C-BE32-E72D297353CC}">
                <c16:uniqueId val="{00000003-5C4A-4469-9183-EF29FB70CB74}"/>
              </c:ext>
            </c:extLst>
          </c:dPt>
          <c:dPt>
            <c:idx val="2"/>
            <c:invertIfNegative val="0"/>
            <c:bubble3D val="0"/>
            <c:spPr>
              <a:solidFill>
                <a:srgbClr val="084337"/>
              </a:solidFill>
              <a:ln>
                <a:noFill/>
              </a:ln>
              <a:effectLst/>
            </c:spPr>
            <c:extLst>
              <c:ext xmlns:c16="http://schemas.microsoft.com/office/drawing/2014/chart" uri="{C3380CC4-5D6E-409C-BE32-E72D297353CC}">
                <c16:uniqueId val="{00000005-5C4A-4469-9183-EF29FB70CB74}"/>
              </c:ext>
            </c:extLst>
          </c:dPt>
          <c:dLbls>
            <c:dLbl>
              <c:idx val="0"/>
              <c:delete val="1"/>
              <c:extLst>
                <c:ext xmlns:c15="http://schemas.microsoft.com/office/drawing/2012/chart" uri="{CE6537A1-D6FC-4f65-9D91-7224C49458BB}"/>
                <c:ext xmlns:c16="http://schemas.microsoft.com/office/drawing/2014/chart" uri="{C3380CC4-5D6E-409C-BE32-E72D297353CC}">
                  <c16:uniqueId val="{00000001-5C4A-4469-9183-EF29FB70CB74}"/>
                </c:ext>
              </c:extLst>
            </c:dLbl>
            <c:dLbl>
              <c:idx val="1"/>
              <c:tx>
                <c:rich>
                  <a:bodyPr/>
                  <a:lstStyle/>
                  <a:p>
                    <a:r>
                      <a:rPr lang="en-US" dirty="0"/>
                      <a:t>+30%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C4A-4469-9183-EF29FB70CB74}"/>
                </c:ext>
              </c:extLst>
            </c:dLbl>
            <c:dLbl>
              <c:idx val="2"/>
              <c:tx>
                <c:rich>
                  <a:bodyPr/>
                  <a:lstStyle/>
                  <a:p>
                    <a:r>
                      <a:rPr lang="en-US" dirty="0"/>
                      <a:t>+40%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C4A-4469-9183-EF29FB70CB74}"/>
                </c:ext>
              </c:extLst>
            </c:dLbl>
            <c:dLbl>
              <c:idx val="3"/>
              <c:tx>
                <c:rich>
                  <a:bodyPr/>
                  <a:lstStyle/>
                  <a:p>
                    <a:r>
                      <a:rPr lang="en-US"/>
                      <a:t>+70%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C4A-4469-9183-EF29FB70CB7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0.0</c:formatCode>
                <c:ptCount val="4"/>
                <c:pt idx="0" formatCode="0">
                  <c:v>0</c:v>
                </c:pt>
                <c:pt idx="1">
                  <c:v>0.5</c:v>
                </c:pt>
                <c:pt idx="2" formatCode="0">
                  <c:v>1</c:v>
                </c:pt>
                <c:pt idx="3" formatCode="0">
                  <c:v>2</c:v>
                </c:pt>
              </c:numCache>
            </c:numRef>
          </c:cat>
          <c:val>
            <c:numRef>
              <c:f>Sheet1!$B$2:$B$5</c:f>
              <c:numCache>
                <c:formatCode>General</c:formatCode>
                <c:ptCount val="4"/>
                <c:pt idx="0">
                  <c:v>100</c:v>
                </c:pt>
                <c:pt idx="1">
                  <c:v>130</c:v>
                </c:pt>
                <c:pt idx="2">
                  <c:v>140</c:v>
                </c:pt>
                <c:pt idx="3">
                  <c:v>170</c:v>
                </c:pt>
              </c:numCache>
            </c:numRef>
          </c:val>
          <c:extLst>
            <c:ext xmlns:c16="http://schemas.microsoft.com/office/drawing/2014/chart" uri="{C3380CC4-5D6E-409C-BE32-E72D297353CC}">
              <c16:uniqueId val="{00000006-5C4A-4469-9183-EF29FB70CB74}"/>
            </c:ext>
          </c:extLst>
        </c:ser>
        <c:dLbls>
          <c:showLegendKey val="0"/>
          <c:showVal val="0"/>
          <c:showCatName val="0"/>
          <c:showSerName val="0"/>
          <c:showPercent val="0"/>
          <c:showBubbleSize val="0"/>
        </c:dLbls>
        <c:gapWidth val="8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36833563043524042"/>
              <c:y val="0.8758294577537675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Collagen-I synthesis/control (%)</a:t>
                </a:r>
              </a:p>
            </c:rich>
          </c:tx>
          <c:layout>
            <c:manualLayout>
              <c:xMode val="edge"/>
              <c:yMode val="edge"/>
              <c:x val="1.2161284395096363E-2"/>
              <c:y val="4.323678358132534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4345069333093"/>
          <c:y val="4.4986993381083307E-2"/>
          <c:w val="0.82795654930666907"/>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924A-4050-BCA1-BA30FFE58A3B}"/>
              </c:ext>
            </c:extLst>
          </c:dPt>
          <c:dPt>
            <c:idx val="1"/>
            <c:invertIfNegative val="0"/>
            <c:bubble3D val="0"/>
            <c:spPr>
              <a:solidFill>
                <a:srgbClr val="084337"/>
              </a:solidFill>
              <a:ln>
                <a:noFill/>
              </a:ln>
              <a:effectLst/>
            </c:spPr>
            <c:extLst>
              <c:ext xmlns:c16="http://schemas.microsoft.com/office/drawing/2014/chart" uri="{C3380CC4-5D6E-409C-BE32-E72D297353CC}">
                <c16:uniqueId val="{00000003-924A-4050-BCA1-BA30FFE58A3B}"/>
              </c:ext>
            </c:extLst>
          </c:dPt>
          <c:dPt>
            <c:idx val="2"/>
            <c:invertIfNegative val="0"/>
            <c:bubble3D val="0"/>
            <c:spPr>
              <a:solidFill>
                <a:srgbClr val="084337"/>
              </a:solidFill>
              <a:ln>
                <a:noFill/>
              </a:ln>
              <a:effectLst/>
            </c:spPr>
            <c:extLst>
              <c:ext xmlns:c16="http://schemas.microsoft.com/office/drawing/2014/chart" uri="{C3380CC4-5D6E-409C-BE32-E72D297353CC}">
                <c16:uniqueId val="{00000005-924A-4050-BCA1-BA30FFE58A3B}"/>
              </c:ext>
            </c:extLst>
          </c:dPt>
          <c:cat>
            <c:numRef>
              <c:f>Sheet1!$A$2:$A$6</c:f>
              <c:numCache>
                <c:formatCode>0.00</c:formatCode>
                <c:ptCount val="5"/>
                <c:pt idx="0" formatCode="0">
                  <c:v>0</c:v>
                </c:pt>
                <c:pt idx="1">
                  <c:v>0.25</c:v>
                </c:pt>
                <c:pt idx="2" formatCode="0.0">
                  <c:v>0.5</c:v>
                </c:pt>
                <c:pt idx="3" formatCode="0">
                  <c:v>1</c:v>
                </c:pt>
                <c:pt idx="4" formatCode="General">
                  <c:v>2</c:v>
                </c:pt>
              </c:numCache>
            </c:numRef>
          </c:cat>
          <c:val>
            <c:numRef>
              <c:f>Sheet1!$B$2:$B$6</c:f>
              <c:numCache>
                <c:formatCode>General</c:formatCode>
                <c:ptCount val="5"/>
                <c:pt idx="0">
                  <c:v>100</c:v>
                </c:pt>
                <c:pt idx="1">
                  <c:v>90</c:v>
                </c:pt>
                <c:pt idx="2">
                  <c:v>82</c:v>
                </c:pt>
                <c:pt idx="3">
                  <c:v>78</c:v>
                </c:pt>
                <c:pt idx="4">
                  <c:v>58</c:v>
                </c:pt>
              </c:numCache>
            </c:numRef>
          </c:val>
          <c:extLst>
            <c:ext xmlns:c16="http://schemas.microsoft.com/office/drawing/2014/chart" uri="{C3380CC4-5D6E-409C-BE32-E72D297353CC}">
              <c16:uniqueId val="{00000007-924A-4050-BCA1-BA30FFE58A3B}"/>
            </c:ext>
          </c:extLst>
        </c:ser>
        <c:dLbls>
          <c:showLegendKey val="0"/>
          <c:showVal val="0"/>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36833563043524042"/>
              <c:y val="0.8758294577537675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10"/>
          <c:min val="5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Intracellular stress/control (%)</a:t>
                </a:r>
              </a:p>
            </c:rich>
          </c:tx>
          <c:layout>
            <c:manualLayout>
              <c:xMode val="edge"/>
              <c:yMode val="edge"/>
              <c:x val="1.2161284395096363E-2"/>
              <c:y val="4.323678358132534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4345069333093"/>
          <c:y val="4.4986993381083307E-2"/>
          <c:w val="0.82795654930666907"/>
          <c:h val="0.74742556536445903"/>
        </c:manualLayout>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5FE6-4FA8-B204-CECB5CB6819D}"/>
              </c:ext>
            </c:extLst>
          </c:dPt>
          <c:dPt>
            <c:idx val="1"/>
            <c:invertIfNegative val="0"/>
            <c:bubble3D val="0"/>
            <c:spPr>
              <a:solidFill>
                <a:srgbClr val="44B4A1"/>
              </a:solidFill>
              <a:ln>
                <a:noFill/>
              </a:ln>
              <a:effectLst/>
            </c:spPr>
            <c:extLst>
              <c:ext xmlns:c16="http://schemas.microsoft.com/office/drawing/2014/chart" uri="{C3380CC4-5D6E-409C-BE32-E72D297353CC}">
                <c16:uniqueId val="{00000003-5FE6-4FA8-B204-CECB5CB6819D}"/>
              </c:ext>
            </c:extLst>
          </c:dPt>
          <c:dPt>
            <c:idx val="2"/>
            <c:invertIfNegative val="0"/>
            <c:bubble3D val="0"/>
            <c:spPr>
              <a:solidFill>
                <a:srgbClr val="084337"/>
              </a:solidFill>
              <a:ln>
                <a:noFill/>
              </a:ln>
              <a:effectLst/>
            </c:spPr>
            <c:extLst>
              <c:ext xmlns:c16="http://schemas.microsoft.com/office/drawing/2014/chart" uri="{C3380CC4-5D6E-409C-BE32-E72D297353CC}">
                <c16:uniqueId val="{00000005-5FE6-4FA8-B204-CECB5CB6819D}"/>
              </c:ext>
            </c:extLst>
          </c:dPt>
          <c:dPt>
            <c:idx val="3"/>
            <c:invertIfNegative val="0"/>
            <c:bubble3D val="0"/>
            <c:spPr>
              <a:solidFill>
                <a:srgbClr val="084337"/>
              </a:solidFill>
              <a:ln>
                <a:noFill/>
              </a:ln>
              <a:effectLst/>
            </c:spPr>
            <c:extLst>
              <c:ext xmlns:c16="http://schemas.microsoft.com/office/drawing/2014/chart" uri="{C3380CC4-5D6E-409C-BE32-E72D297353CC}">
                <c16:uniqueId val="{00000007-5FE6-4FA8-B204-CECB5CB6819D}"/>
              </c:ext>
            </c:extLst>
          </c:dPt>
          <c:dPt>
            <c:idx val="4"/>
            <c:invertIfNegative val="0"/>
            <c:bubble3D val="0"/>
            <c:spPr>
              <a:solidFill>
                <a:srgbClr val="084337"/>
              </a:solidFill>
              <a:ln>
                <a:noFill/>
              </a:ln>
              <a:effectLst/>
            </c:spPr>
            <c:extLst>
              <c:ext xmlns:c16="http://schemas.microsoft.com/office/drawing/2014/chart" uri="{C3380CC4-5D6E-409C-BE32-E72D297353CC}">
                <c16:uniqueId val="{00000008-5FE6-4FA8-B204-CECB5CB6819D}"/>
              </c:ext>
            </c:extLst>
          </c:dPt>
          <c:dLbls>
            <c:dLbl>
              <c:idx val="1"/>
              <c:layout>
                <c:manualLayout>
                  <c:x val="0"/>
                  <c:y val="6.3094177710538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E6-4FA8-B204-CECB5CB6819D}"/>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Control unstressed</c:v>
                </c:pt>
                <c:pt idx="1">
                  <c:v>Urban dust stress</c:v>
                </c:pt>
                <c:pt idx="2">
                  <c:v>0.01</c:v>
                </c:pt>
                <c:pt idx="3">
                  <c:v>0.03</c:v>
                </c:pt>
                <c:pt idx="4">
                  <c:v>0.10</c:v>
                </c:pt>
              </c:strCache>
            </c:strRef>
          </c:cat>
          <c:val>
            <c:numRef>
              <c:f>Sheet1!$B$2:$B$6</c:f>
              <c:numCache>
                <c:formatCode>General</c:formatCode>
                <c:ptCount val="5"/>
                <c:pt idx="0">
                  <c:v>100</c:v>
                </c:pt>
                <c:pt idx="1">
                  <c:v>53.4</c:v>
                </c:pt>
                <c:pt idx="2">
                  <c:v>67.7</c:v>
                </c:pt>
                <c:pt idx="3">
                  <c:v>66.7</c:v>
                </c:pt>
                <c:pt idx="4">
                  <c:v>68.2</c:v>
                </c:pt>
              </c:numCache>
            </c:numRef>
          </c:val>
          <c:extLst>
            <c:ext xmlns:c16="http://schemas.microsoft.com/office/drawing/2014/chart" uri="{C3380CC4-5D6E-409C-BE32-E72D297353CC}">
              <c16:uniqueId val="{00000006-5FE6-4FA8-B204-CECB5CB6819D}"/>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5803661809209486"/>
              <c:y val="0.85129109772772205"/>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00"/>
          <c:min val="5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Cell Viability (%)</a:t>
                </a:r>
              </a:p>
            </c:rich>
          </c:tx>
          <c:layout>
            <c:manualLayout>
              <c:xMode val="edge"/>
              <c:yMode val="edge"/>
              <c:x val="1.2161216965249147E-2"/>
              <c:y val="0.2599922971447267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CC84-4A61-B668-7197001E0631}"/>
              </c:ext>
            </c:extLst>
          </c:dPt>
          <c:dPt>
            <c:idx val="1"/>
            <c:invertIfNegative val="0"/>
            <c:bubble3D val="0"/>
            <c:spPr>
              <a:solidFill>
                <a:srgbClr val="084337"/>
              </a:solidFill>
              <a:ln>
                <a:noFill/>
              </a:ln>
              <a:effectLst/>
            </c:spPr>
            <c:extLst>
              <c:ext xmlns:c16="http://schemas.microsoft.com/office/drawing/2014/chart" uri="{C3380CC4-5D6E-409C-BE32-E72D297353CC}">
                <c16:uniqueId val="{00000003-CC84-4A61-B668-7197001E0631}"/>
              </c:ext>
            </c:extLst>
          </c:dPt>
          <c:dLbls>
            <c:delete val="1"/>
          </c:dLbls>
          <c:cat>
            <c:strRef>
              <c:f>Sheet1!$A$2:$A$3</c:f>
              <c:strCache>
                <c:ptCount val="2"/>
                <c:pt idx="0">
                  <c:v> Placebo</c:v>
                </c:pt>
                <c:pt idx="1">
                  <c:v> 3% PEPHA®-TIGHT CB</c:v>
                </c:pt>
              </c:strCache>
            </c:strRef>
          </c:cat>
          <c:val>
            <c:numRef>
              <c:f>Sheet1!$B$2:$B$3</c:f>
              <c:numCache>
                <c:formatCode>0</c:formatCode>
                <c:ptCount val="2"/>
                <c:pt idx="0">
                  <c:v>-0.8</c:v>
                </c:pt>
                <c:pt idx="1">
                  <c:v>3</c:v>
                </c:pt>
              </c:numCache>
            </c:numRef>
          </c:val>
          <c:extLst>
            <c:ext xmlns:c16="http://schemas.microsoft.com/office/drawing/2014/chart" uri="{C3380CC4-5D6E-409C-BE32-E72D297353CC}">
              <c16:uniqueId val="{00000004-CC84-4A61-B668-7197001E0631}"/>
            </c:ext>
          </c:extLst>
        </c:ser>
        <c:dLbls>
          <c:dLblPos val="inEnd"/>
          <c:showLegendKey val="0"/>
          <c:showVal val="1"/>
          <c:showCatName val="0"/>
          <c:showSerName val="0"/>
          <c:showPercent val="0"/>
          <c:showBubbleSize val="0"/>
        </c:dLbls>
        <c:gapWidth val="159"/>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ax val="4"/>
          <c:min val="-1"/>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050" b="1" i="0" dirty="0">
                    <a:solidFill>
                      <a:schemeClr val="tx1"/>
                    </a:solidFill>
                  </a:rPr>
                  <a:t>Average Texture</a:t>
                </a:r>
                <a:br>
                  <a:rPr lang="en-US" sz="1050" b="1" i="0" dirty="0">
                    <a:solidFill>
                      <a:schemeClr val="tx1"/>
                    </a:solidFill>
                  </a:rPr>
                </a:br>
                <a:r>
                  <a:rPr lang="en-US" sz="1050" b="1" i="0" dirty="0">
                    <a:solidFill>
                      <a:schemeClr val="tx1"/>
                    </a:solidFill>
                  </a:rPr>
                  <a:t>homogeneity</a:t>
                </a:r>
              </a:p>
            </c:rich>
          </c:tx>
          <c:layout>
            <c:manualLayout>
              <c:xMode val="edge"/>
              <c:yMode val="edge"/>
              <c:x val="6.6893765573345129E-2"/>
              <c:y val="9.072604470881594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017B-4C5F-91FC-0A29C7E50B04}"/>
              </c:ext>
            </c:extLst>
          </c:dPt>
          <c:dPt>
            <c:idx val="1"/>
            <c:invertIfNegative val="0"/>
            <c:bubble3D val="0"/>
            <c:spPr>
              <a:solidFill>
                <a:srgbClr val="084337"/>
              </a:solidFill>
              <a:ln>
                <a:noFill/>
              </a:ln>
              <a:effectLst/>
            </c:spPr>
            <c:extLst>
              <c:ext xmlns:c16="http://schemas.microsoft.com/office/drawing/2014/chart" uri="{C3380CC4-5D6E-409C-BE32-E72D297353CC}">
                <c16:uniqueId val="{00000003-017B-4C5F-91FC-0A29C7E50B04}"/>
              </c:ext>
            </c:extLst>
          </c:dPt>
          <c:dLbls>
            <c:delete val="1"/>
          </c:dLbls>
          <c:cat>
            <c:strRef>
              <c:f>Sheet1!$A$2:$A$3</c:f>
              <c:strCache>
                <c:ptCount val="2"/>
                <c:pt idx="0">
                  <c:v> Placebo</c:v>
                </c:pt>
                <c:pt idx="1">
                  <c:v> 3% PEPHA®-TIGHT CB</c:v>
                </c:pt>
              </c:strCache>
            </c:strRef>
          </c:cat>
          <c:val>
            <c:numRef>
              <c:f>Sheet1!$B$2:$B$3</c:f>
              <c:numCache>
                <c:formatCode>0</c:formatCode>
                <c:ptCount val="2"/>
                <c:pt idx="0">
                  <c:v>0.8</c:v>
                </c:pt>
                <c:pt idx="1">
                  <c:v>3</c:v>
                </c:pt>
              </c:numCache>
            </c:numRef>
          </c:val>
          <c:extLst>
            <c:ext xmlns:c16="http://schemas.microsoft.com/office/drawing/2014/chart" uri="{C3380CC4-5D6E-409C-BE32-E72D297353CC}">
              <c16:uniqueId val="{00000004-017B-4C5F-91FC-0A29C7E50B04}"/>
            </c:ext>
          </c:extLst>
        </c:ser>
        <c:dLbls>
          <c:dLblPos val="inEnd"/>
          <c:showLegendKey val="0"/>
          <c:showVal val="1"/>
          <c:showCatName val="0"/>
          <c:showSerName val="0"/>
          <c:showPercent val="0"/>
          <c:showBubbleSize val="0"/>
        </c:dLbls>
        <c:gapWidth val="15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4"/>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050" b="1" i="0" dirty="0">
                    <a:solidFill>
                      <a:schemeClr val="tx1"/>
                    </a:solidFill>
                  </a:rPr>
                  <a:t>Skin</a:t>
                </a:r>
                <a:r>
                  <a:rPr lang="en-US" sz="1050" b="1" i="0" baseline="0" dirty="0">
                    <a:solidFill>
                      <a:schemeClr val="tx1"/>
                    </a:solidFill>
                  </a:rPr>
                  <a:t> smoothness evolution [</a:t>
                </a:r>
                <a:r>
                  <a:rPr lang="en-US" sz="1050" b="1" i="0" baseline="0" dirty="0" err="1">
                    <a:solidFill>
                      <a:schemeClr val="tx1"/>
                    </a:solidFill>
                  </a:rPr>
                  <a:t>dSpa</a:t>
                </a:r>
                <a:r>
                  <a:rPr lang="en-US" sz="1050" b="1" i="0" baseline="0" dirty="0">
                    <a:solidFill>
                      <a:schemeClr val="tx1"/>
                    </a:solidFill>
                  </a:rPr>
                  <a:t>] (%)</a:t>
                </a:r>
                <a:endParaRPr lang="en-US" sz="1050" b="1" i="0" dirty="0">
                  <a:solidFill>
                    <a:schemeClr val="tx1"/>
                  </a:solidFill>
                </a:endParaRPr>
              </a:p>
            </c:rich>
          </c:tx>
          <c:layout>
            <c:manualLayout>
              <c:xMode val="edge"/>
              <c:yMode val="edge"/>
              <c:x val="6.6893765573345129E-2"/>
              <c:y val="9.072604470881594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09F9-479A-829C-49F82DE98017}"/>
              </c:ext>
            </c:extLst>
          </c:dPt>
          <c:dPt>
            <c:idx val="1"/>
            <c:invertIfNegative val="0"/>
            <c:bubble3D val="0"/>
            <c:spPr>
              <a:solidFill>
                <a:srgbClr val="084337"/>
              </a:solidFill>
              <a:ln>
                <a:noFill/>
              </a:ln>
              <a:effectLst/>
            </c:spPr>
            <c:extLst>
              <c:ext xmlns:c16="http://schemas.microsoft.com/office/drawing/2014/chart" uri="{C3380CC4-5D6E-409C-BE32-E72D297353CC}">
                <c16:uniqueId val="{00000003-09F9-479A-829C-49F82DE98017}"/>
              </c:ext>
            </c:extLst>
          </c:dPt>
          <c:dLbls>
            <c:delete val="1"/>
          </c:dLbls>
          <c:cat>
            <c:strRef>
              <c:f>Sheet1!$A$2:$A$3</c:f>
              <c:strCache>
                <c:ptCount val="2"/>
                <c:pt idx="0">
                  <c:v> Placebo</c:v>
                </c:pt>
                <c:pt idx="1">
                  <c:v> 3% PEPHA®-TIGHT CB</c:v>
                </c:pt>
              </c:strCache>
            </c:strRef>
          </c:cat>
          <c:val>
            <c:numRef>
              <c:f>Sheet1!$B$2:$B$3</c:f>
              <c:numCache>
                <c:formatCode>0.000</c:formatCode>
                <c:ptCount val="2"/>
                <c:pt idx="0">
                  <c:v>-1.4999999999999999E-2</c:v>
                </c:pt>
                <c:pt idx="1">
                  <c:v>7.0000000000000001E-3</c:v>
                </c:pt>
              </c:numCache>
            </c:numRef>
          </c:val>
          <c:extLst>
            <c:ext xmlns:c16="http://schemas.microsoft.com/office/drawing/2014/chart" uri="{C3380CC4-5D6E-409C-BE32-E72D297353CC}">
              <c16:uniqueId val="{00000004-09F9-479A-829C-49F82DE98017}"/>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in val="-2.0000000000000004E-2"/>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7FBC-4BE9-BDA1-024DB2FE5700}"/>
              </c:ext>
            </c:extLst>
          </c:dPt>
          <c:dPt>
            <c:idx val="1"/>
            <c:invertIfNegative val="0"/>
            <c:bubble3D val="0"/>
            <c:spPr>
              <a:solidFill>
                <a:srgbClr val="084337"/>
              </a:solidFill>
              <a:ln>
                <a:noFill/>
              </a:ln>
              <a:effectLst/>
            </c:spPr>
            <c:extLst>
              <c:ext xmlns:c16="http://schemas.microsoft.com/office/drawing/2014/chart" uri="{C3380CC4-5D6E-409C-BE32-E72D297353CC}">
                <c16:uniqueId val="{00000003-7FBC-4BE9-BDA1-024DB2FE5700}"/>
              </c:ext>
            </c:extLst>
          </c:dPt>
          <c:dLbls>
            <c:delete val="1"/>
          </c:dLbls>
          <c:cat>
            <c:strRef>
              <c:f>Sheet1!$A$2:$A$3</c:f>
              <c:strCache>
                <c:ptCount val="2"/>
                <c:pt idx="0">
                  <c:v> Placebo</c:v>
                </c:pt>
                <c:pt idx="1">
                  <c:v> 3% PEPHA®-TIGHT CB</c:v>
                </c:pt>
              </c:strCache>
            </c:strRef>
          </c:cat>
          <c:val>
            <c:numRef>
              <c:f>Sheet1!$B$2:$B$3</c:f>
              <c:numCache>
                <c:formatCode>0.000</c:formatCode>
                <c:ptCount val="2"/>
                <c:pt idx="0">
                  <c:v>5.0000000000000001E-3</c:v>
                </c:pt>
                <c:pt idx="1">
                  <c:v>0.03</c:v>
                </c:pt>
              </c:numCache>
            </c:numRef>
          </c:val>
          <c:extLst>
            <c:ext xmlns:c16="http://schemas.microsoft.com/office/drawing/2014/chart" uri="{C3380CC4-5D6E-409C-BE32-E72D297353CC}">
              <c16:uniqueId val="{00000004-7FBC-4BE9-BDA1-024DB2FE5700}"/>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ax val="3.5000000000000003E-2"/>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CD80-4B23-A66F-7C9E7C8E1AEE}"/>
              </c:ext>
            </c:extLst>
          </c:dPt>
          <c:dPt>
            <c:idx val="1"/>
            <c:invertIfNegative val="0"/>
            <c:bubble3D val="0"/>
            <c:spPr>
              <a:solidFill>
                <a:srgbClr val="084337"/>
              </a:solidFill>
              <a:ln>
                <a:noFill/>
              </a:ln>
              <a:effectLst/>
            </c:spPr>
            <c:extLst>
              <c:ext xmlns:c16="http://schemas.microsoft.com/office/drawing/2014/chart" uri="{C3380CC4-5D6E-409C-BE32-E72D297353CC}">
                <c16:uniqueId val="{00000003-CD80-4B23-A66F-7C9E7C8E1AEE}"/>
              </c:ext>
            </c:extLst>
          </c:dPt>
          <c:dLbls>
            <c:delete val="1"/>
          </c:dLbls>
          <c:cat>
            <c:strRef>
              <c:f>Sheet1!$A$2:$A$3</c:f>
              <c:strCache>
                <c:ptCount val="2"/>
                <c:pt idx="0">
                  <c:v> Placebo</c:v>
                </c:pt>
                <c:pt idx="1">
                  <c:v> 3% PEPHA®-TIGHT CB</c:v>
                </c:pt>
              </c:strCache>
            </c:strRef>
          </c:cat>
          <c:val>
            <c:numRef>
              <c:f>Sheet1!$B$2:$B$3</c:f>
              <c:numCache>
                <c:formatCode>0.000</c:formatCode>
                <c:ptCount val="2"/>
                <c:pt idx="0">
                  <c:v>-2.1999999999999999E-2</c:v>
                </c:pt>
                <c:pt idx="1">
                  <c:v>1.7000000000000001E-2</c:v>
                </c:pt>
              </c:numCache>
            </c:numRef>
          </c:val>
          <c:extLst>
            <c:ext xmlns:c16="http://schemas.microsoft.com/office/drawing/2014/chart" uri="{C3380CC4-5D6E-409C-BE32-E72D297353CC}">
              <c16:uniqueId val="{00000004-CD80-4B23-A66F-7C9E7C8E1AEE}"/>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84AE-4BE9-99B0-146F5A8CC5BF}"/>
              </c:ext>
            </c:extLst>
          </c:dPt>
          <c:dPt>
            <c:idx val="1"/>
            <c:invertIfNegative val="0"/>
            <c:bubble3D val="0"/>
            <c:spPr>
              <a:solidFill>
                <a:srgbClr val="084337"/>
              </a:solidFill>
              <a:ln>
                <a:noFill/>
              </a:ln>
              <a:effectLst/>
            </c:spPr>
            <c:extLst>
              <c:ext xmlns:c16="http://schemas.microsoft.com/office/drawing/2014/chart" uri="{C3380CC4-5D6E-409C-BE32-E72D297353CC}">
                <c16:uniqueId val="{00000003-84AE-4BE9-99B0-146F5A8CC5BF}"/>
              </c:ext>
            </c:extLst>
          </c:dPt>
          <c:dLbls>
            <c:delete val="1"/>
          </c:dLbls>
          <c:cat>
            <c:strRef>
              <c:f>Sheet1!$A$2:$A$3</c:f>
              <c:strCache>
                <c:ptCount val="2"/>
                <c:pt idx="0">
                  <c:v> Placebo</c:v>
                </c:pt>
                <c:pt idx="1">
                  <c:v> 3% PEPHA®-TIGHT CB</c:v>
                </c:pt>
              </c:strCache>
            </c:strRef>
          </c:cat>
          <c:val>
            <c:numRef>
              <c:f>Sheet1!$B$2:$B$3</c:f>
              <c:numCache>
                <c:formatCode>0.000</c:formatCode>
                <c:ptCount val="2"/>
                <c:pt idx="0">
                  <c:v>-5.0000000000000001E-3</c:v>
                </c:pt>
                <c:pt idx="1">
                  <c:v>8.0000000000000002E-3</c:v>
                </c:pt>
              </c:numCache>
            </c:numRef>
          </c:val>
          <c:extLst>
            <c:ext xmlns:c16="http://schemas.microsoft.com/office/drawing/2014/chart" uri="{C3380CC4-5D6E-409C-BE32-E72D297353CC}">
              <c16:uniqueId val="{00000004-84AE-4BE9-99B0-146F5A8CC5BF}"/>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in val="-6.0000000000000019E-3"/>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73450540881239"/>
          <c:y val="0.16614530702254374"/>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44B4A1"/>
            </a:solidFill>
            <a:ln>
              <a:noFill/>
            </a:ln>
            <a:effectLst/>
          </c:spPr>
          <c:invertIfNegative val="0"/>
          <c:dPt>
            <c:idx val="0"/>
            <c:invertIfNegative val="0"/>
            <c:bubble3D val="0"/>
            <c:spPr>
              <a:solidFill>
                <a:srgbClr val="44B4A1"/>
              </a:solidFill>
              <a:ln>
                <a:noFill/>
              </a:ln>
              <a:effectLst/>
            </c:spPr>
            <c:extLst>
              <c:ext xmlns:c16="http://schemas.microsoft.com/office/drawing/2014/chart" uri="{C3380CC4-5D6E-409C-BE32-E72D297353CC}">
                <c16:uniqueId val="{00000001-E396-4B66-817E-C118C70955B7}"/>
              </c:ext>
            </c:extLst>
          </c:dPt>
          <c:dPt>
            <c:idx val="1"/>
            <c:invertIfNegative val="0"/>
            <c:bubble3D val="0"/>
            <c:spPr>
              <a:solidFill>
                <a:srgbClr val="44B4A1"/>
              </a:solidFill>
              <a:ln>
                <a:noFill/>
              </a:ln>
              <a:effectLst/>
            </c:spPr>
            <c:extLst>
              <c:ext xmlns:c16="http://schemas.microsoft.com/office/drawing/2014/chart" uri="{C3380CC4-5D6E-409C-BE32-E72D297353CC}">
                <c16:uniqueId val="{00000003-E396-4B66-817E-C118C70955B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c:v>
                </c:pt>
                <c:pt idx="1">
                  <c:v> </c:v>
                </c:pt>
              </c:strCache>
            </c:strRef>
          </c:cat>
          <c:val>
            <c:numRef>
              <c:f>Sheet1!$B$2:$B$3</c:f>
              <c:numCache>
                <c:formatCode>General</c:formatCode>
                <c:ptCount val="2"/>
                <c:pt idx="0">
                  <c:v>59</c:v>
                </c:pt>
                <c:pt idx="1">
                  <c:v>70</c:v>
                </c:pt>
              </c:numCache>
            </c:numRef>
          </c:val>
          <c:extLst>
            <c:ext xmlns:c16="http://schemas.microsoft.com/office/drawing/2014/chart" uri="{C3380CC4-5D6E-409C-BE32-E72D297353CC}">
              <c16:uniqueId val="{00000004-E396-4B66-817E-C118C70955B7}"/>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a:t>
                </a:r>
              </a:p>
            </c:rich>
          </c:tx>
          <c:layout>
            <c:manualLayout>
              <c:xMode val="edge"/>
              <c:yMode val="edge"/>
              <c:x val="0"/>
              <c:y val="0.454095978503965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73450540881239"/>
          <c:y val="0.16614530702254374"/>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61DB-41D1-9D36-D16BEABCD175}"/>
              </c:ext>
            </c:extLst>
          </c:dPt>
          <c:dPt>
            <c:idx val="1"/>
            <c:invertIfNegative val="0"/>
            <c:bubble3D val="0"/>
            <c:spPr>
              <a:solidFill>
                <a:srgbClr val="084337"/>
              </a:solidFill>
              <a:ln>
                <a:noFill/>
              </a:ln>
              <a:effectLst/>
            </c:spPr>
            <c:extLst>
              <c:ext xmlns:c16="http://schemas.microsoft.com/office/drawing/2014/chart" uri="{C3380CC4-5D6E-409C-BE32-E72D297353CC}">
                <c16:uniqueId val="{00000003-61DB-41D1-9D36-D16BEABCD17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c:v>
                </c:pt>
                <c:pt idx="1">
                  <c:v> </c:v>
                </c:pt>
              </c:strCache>
            </c:strRef>
          </c:cat>
          <c:val>
            <c:numRef>
              <c:f>Sheet1!$B$2:$B$3</c:f>
              <c:numCache>
                <c:formatCode>General</c:formatCode>
                <c:ptCount val="2"/>
                <c:pt idx="0">
                  <c:v>63</c:v>
                </c:pt>
                <c:pt idx="1">
                  <c:v>63</c:v>
                </c:pt>
              </c:numCache>
            </c:numRef>
          </c:val>
          <c:extLst>
            <c:ext xmlns:c16="http://schemas.microsoft.com/office/drawing/2014/chart" uri="{C3380CC4-5D6E-409C-BE32-E72D297353CC}">
              <c16:uniqueId val="{00000004-61DB-41D1-9D36-D16BEABCD175}"/>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a:t>
                </a:r>
              </a:p>
            </c:rich>
          </c:tx>
          <c:layout>
            <c:manualLayout>
              <c:xMode val="edge"/>
              <c:yMode val="edge"/>
              <c:x val="0"/>
              <c:y val="0.454095978503965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73450540881239"/>
          <c:y val="0.16614530702254374"/>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5504-4B8D-83B1-4E49BCDDC5F8}"/>
              </c:ext>
            </c:extLst>
          </c:dPt>
          <c:dPt>
            <c:idx val="1"/>
            <c:invertIfNegative val="0"/>
            <c:bubble3D val="0"/>
            <c:spPr>
              <a:solidFill>
                <a:srgbClr val="277E6E"/>
              </a:solidFill>
              <a:ln>
                <a:noFill/>
              </a:ln>
              <a:effectLst/>
            </c:spPr>
            <c:extLst>
              <c:ext xmlns:c16="http://schemas.microsoft.com/office/drawing/2014/chart" uri="{C3380CC4-5D6E-409C-BE32-E72D297353CC}">
                <c16:uniqueId val="{00000003-5504-4B8D-83B1-4E49BCDDC5F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c:v>
                </c:pt>
                <c:pt idx="1">
                  <c:v> </c:v>
                </c:pt>
              </c:strCache>
            </c:strRef>
          </c:cat>
          <c:val>
            <c:numRef>
              <c:f>Sheet1!$B$2:$B$3</c:f>
              <c:numCache>
                <c:formatCode>General</c:formatCode>
                <c:ptCount val="2"/>
                <c:pt idx="0">
                  <c:v>59</c:v>
                </c:pt>
                <c:pt idx="1">
                  <c:v>70</c:v>
                </c:pt>
              </c:numCache>
            </c:numRef>
          </c:val>
          <c:extLst>
            <c:ext xmlns:c16="http://schemas.microsoft.com/office/drawing/2014/chart" uri="{C3380CC4-5D6E-409C-BE32-E72D297353CC}">
              <c16:uniqueId val="{00000006-5504-4B8D-83B1-4E49BCDDC5F8}"/>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a:t>
                </a:r>
              </a:p>
            </c:rich>
          </c:tx>
          <c:layout>
            <c:manualLayout>
              <c:xMode val="edge"/>
              <c:yMode val="edge"/>
              <c:x val="0"/>
              <c:y val="0.454095978503965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6182-4568-8679-EC5650E32479}"/>
              </c:ext>
            </c:extLst>
          </c:dPt>
          <c:dPt>
            <c:idx val="1"/>
            <c:bubble3D val="0"/>
            <c:spPr>
              <a:solidFill>
                <a:srgbClr val="44B4A1"/>
              </a:solidFill>
              <a:ln>
                <a:noFill/>
              </a:ln>
              <a:effectLst/>
            </c:spPr>
            <c:extLst>
              <c:ext xmlns:c16="http://schemas.microsoft.com/office/drawing/2014/chart" uri="{C3380CC4-5D6E-409C-BE32-E72D297353CC}">
                <c16:uniqueId val="{00000003-6182-4568-8679-EC5650E32479}"/>
              </c:ext>
            </c:extLst>
          </c:dPt>
          <c:cat>
            <c:strRef>
              <c:f>Sheet1!$A$2:$A$3</c:f>
              <c:strCache>
                <c:ptCount val="2"/>
                <c:pt idx="0">
                  <c:v>Category 1</c:v>
                </c:pt>
                <c:pt idx="1">
                  <c:v>Category 2</c:v>
                </c:pt>
              </c:strCache>
            </c:strRef>
          </c:cat>
          <c:val>
            <c:numRef>
              <c:f>Sheet1!$B$2:$B$3</c:f>
              <c:numCache>
                <c:formatCode>General</c:formatCode>
                <c:ptCount val="2"/>
                <c:pt idx="0">
                  <c:v>26</c:v>
                </c:pt>
                <c:pt idx="1">
                  <c:v>74</c:v>
                </c:pt>
              </c:numCache>
            </c:numRef>
          </c:val>
          <c:extLst>
            <c:ext xmlns:c16="http://schemas.microsoft.com/office/drawing/2014/chart" uri="{C3380CC4-5D6E-409C-BE32-E72D297353CC}">
              <c16:uniqueId val="{00000004-6182-4568-8679-EC5650E32479}"/>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182-4568-8679-EC5650E32479}"/>
              </c:ext>
            </c:extLst>
          </c:dPt>
          <c:dPt>
            <c:idx val="1"/>
            <c:bubble3D val="0"/>
            <c:spPr>
              <a:solidFill>
                <a:schemeClr val="accent2"/>
              </a:solidFill>
              <a:ln>
                <a:noFill/>
              </a:ln>
              <a:effectLst/>
            </c:spPr>
            <c:extLst>
              <c:ext xmlns:c16="http://schemas.microsoft.com/office/drawing/2014/chart" uri="{C3380CC4-5D6E-409C-BE32-E72D297353CC}">
                <c16:uniqueId val="{00000008-6182-4568-8679-EC5650E32479}"/>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182-4568-8679-EC5650E324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4F43-4E50-9EA5-C8D06600B041}"/>
              </c:ext>
            </c:extLst>
          </c:dPt>
          <c:dPt>
            <c:idx val="1"/>
            <c:bubble3D val="0"/>
            <c:spPr>
              <a:solidFill>
                <a:srgbClr val="44B4A1"/>
              </a:solidFill>
              <a:ln>
                <a:noFill/>
              </a:ln>
              <a:effectLst/>
            </c:spPr>
            <c:extLst>
              <c:ext xmlns:c16="http://schemas.microsoft.com/office/drawing/2014/chart" uri="{C3380CC4-5D6E-409C-BE32-E72D297353CC}">
                <c16:uniqueId val="{00000003-4F43-4E50-9EA5-C8D06600B041}"/>
              </c:ext>
            </c:extLst>
          </c:dPt>
          <c:cat>
            <c:strRef>
              <c:f>Sheet1!$A$2:$A$3</c:f>
              <c:strCache>
                <c:ptCount val="2"/>
                <c:pt idx="0">
                  <c:v>Category 1</c:v>
                </c:pt>
                <c:pt idx="1">
                  <c:v>Category 2</c:v>
                </c:pt>
              </c:strCache>
            </c:strRef>
          </c:cat>
          <c:val>
            <c:numRef>
              <c:f>Sheet1!$B$2:$B$3</c:f>
              <c:numCache>
                <c:formatCode>General</c:formatCode>
                <c:ptCount val="2"/>
                <c:pt idx="0">
                  <c:v>21</c:v>
                </c:pt>
                <c:pt idx="1">
                  <c:v>79</c:v>
                </c:pt>
              </c:numCache>
            </c:numRef>
          </c:val>
          <c:extLst>
            <c:ext xmlns:c16="http://schemas.microsoft.com/office/drawing/2014/chart" uri="{C3380CC4-5D6E-409C-BE32-E72D297353CC}">
              <c16:uniqueId val="{00000004-4F43-4E50-9EA5-C8D06600B041}"/>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4F43-4E50-9EA5-C8D06600B041}"/>
              </c:ext>
            </c:extLst>
          </c:dPt>
          <c:dPt>
            <c:idx val="1"/>
            <c:bubble3D val="0"/>
            <c:spPr>
              <a:solidFill>
                <a:schemeClr val="accent2"/>
              </a:solidFill>
              <a:ln>
                <a:noFill/>
              </a:ln>
              <a:effectLst/>
            </c:spPr>
            <c:extLst>
              <c:ext xmlns:c16="http://schemas.microsoft.com/office/drawing/2014/chart" uri="{C3380CC4-5D6E-409C-BE32-E72D297353CC}">
                <c16:uniqueId val="{00000008-4F43-4E50-9EA5-C8D06600B04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F43-4E50-9EA5-C8D06600B04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7BEC-4DC2-85F1-BD252ADF1597}"/>
              </c:ext>
            </c:extLst>
          </c:dPt>
          <c:dPt>
            <c:idx val="1"/>
            <c:bubble3D val="0"/>
            <c:spPr>
              <a:solidFill>
                <a:srgbClr val="44B4A1"/>
              </a:solidFill>
              <a:ln>
                <a:noFill/>
              </a:ln>
              <a:effectLst/>
            </c:spPr>
            <c:extLst>
              <c:ext xmlns:c16="http://schemas.microsoft.com/office/drawing/2014/chart" uri="{C3380CC4-5D6E-409C-BE32-E72D297353CC}">
                <c16:uniqueId val="{00000003-7BEC-4DC2-85F1-BD252ADF1597}"/>
              </c:ext>
            </c:extLst>
          </c:dPt>
          <c:cat>
            <c:strRef>
              <c:f>Sheet1!$A$2:$A$3</c:f>
              <c:strCache>
                <c:ptCount val="2"/>
                <c:pt idx="0">
                  <c:v>Category 1</c:v>
                </c:pt>
                <c:pt idx="1">
                  <c:v>Category 2</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7BEC-4DC2-85F1-BD252ADF159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7BEC-4DC2-85F1-BD252ADF1597}"/>
              </c:ext>
            </c:extLst>
          </c:dPt>
          <c:dPt>
            <c:idx val="1"/>
            <c:bubble3D val="0"/>
            <c:spPr>
              <a:solidFill>
                <a:schemeClr val="accent2"/>
              </a:solidFill>
              <a:ln>
                <a:noFill/>
              </a:ln>
              <a:effectLst/>
            </c:spPr>
            <c:extLst>
              <c:ext xmlns:c16="http://schemas.microsoft.com/office/drawing/2014/chart" uri="{C3380CC4-5D6E-409C-BE32-E72D297353CC}">
                <c16:uniqueId val="{00000008-7BEC-4DC2-85F1-BD252ADF15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BEC-4DC2-85F1-BD252ADF15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67AE-4CD3-942E-079BC414BC76}"/>
              </c:ext>
            </c:extLst>
          </c:dPt>
          <c:dPt>
            <c:idx val="1"/>
            <c:bubble3D val="0"/>
            <c:spPr>
              <a:solidFill>
                <a:srgbClr val="44B4A1"/>
              </a:solidFill>
              <a:ln>
                <a:noFill/>
              </a:ln>
              <a:effectLst/>
            </c:spPr>
            <c:extLst>
              <c:ext xmlns:c16="http://schemas.microsoft.com/office/drawing/2014/chart" uri="{C3380CC4-5D6E-409C-BE32-E72D297353CC}">
                <c16:uniqueId val="{00000003-67AE-4CD3-942E-079BC414BC76}"/>
              </c:ext>
            </c:extLst>
          </c:dPt>
          <c:cat>
            <c:strRef>
              <c:f>Sheet1!$A$2:$A$3</c:f>
              <c:strCache>
                <c:ptCount val="2"/>
                <c:pt idx="0">
                  <c:v>Category 1</c:v>
                </c:pt>
                <c:pt idx="1">
                  <c:v>Category 2</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67AE-4CD3-942E-079BC414BC7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7AE-4CD3-942E-079BC414BC76}"/>
              </c:ext>
            </c:extLst>
          </c:dPt>
          <c:dPt>
            <c:idx val="1"/>
            <c:bubble3D val="0"/>
            <c:spPr>
              <a:solidFill>
                <a:schemeClr val="accent2"/>
              </a:solidFill>
              <a:ln>
                <a:noFill/>
              </a:ln>
              <a:effectLst/>
            </c:spPr>
            <c:extLst>
              <c:ext xmlns:c16="http://schemas.microsoft.com/office/drawing/2014/chart" uri="{C3380CC4-5D6E-409C-BE32-E72D297353CC}">
                <c16:uniqueId val="{00000008-67AE-4CD3-942E-079BC414BC7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7AE-4CD3-942E-079BC414BC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0.52963</cdr:x>
      <cdr:y>0.74416</cdr:y>
    </cdr:from>
    <cdr:to>
      <cdr:x>0.64157</cdr:x>
      <cdr:y>0.79088</cdr:y>
    </cdr:to>
    <cdr:sp macro="" textlink="">
      <cdr:nvSpPr>
        <cdr:cNvPr id="2" name="Rectangle 1">
          <a:extLst xmlns:a="http://schemas.openxmlformats.org/drawingml/2006/main">
            <a:ext uri="{FF2B5EF4-FFF2-40B4-BE49-F238E27FC236}">
              <a16:creationId xmlns:a16="http://schemas.microsoft.com/office/drawing/2014/main" id="{CCE8E0AA-331A-BB74-2BD1-5F306EDB33ED}"/>
            </a:ext>
          </a:extLst>
        </cdr:cNvPr>
        <cdr:cNvSpPr/>
      </cdr:nvSpPr>
      <cdr:spPr>
        <a:xfrm xmlns:a="http://schemas.openxmlformats.org/drawingml/2006/main">
          <a:off x="2410991" y="2310856"/>
          <a:ext cx="509531" cy="145111"/>
        </a:xfrm>
        <a:prstGeom xmlns:a="http://schemas.openxmlformats.org/drawingml/2006/main" prst="rect">
          <a:avLst/>
        </a:prstGeom>
        <a:solidFill xmlns:a="http://schemas.openxmlformats.org/drawingml/2006/main">
          <a:srgbClr val="44B4A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0.69547</cdr:x>
      <cdr:y>0.74416</cdr:y>
    </cdr:from>
    <cdr:to>
      <cdr:x>0.8077</cdr:x>
      <cdr:y>0.79088</cdr:y>
    </cdr:to>
    <cdr:sp macro="" textlink="">
      <cdr:nvSpPr>
        <cdr:cNvPr id="3" name="Rectangle 2">
          <a:extLst xmlns:a="http://schemas.openxmlformats.org/drawingml/2006/main">
            <a:ext uri="{FF2B5EF4-FFF2-40B4-BE49-F238E27FC236}">
              <a16:creationId xmlns:a16="http://schemas.microsoft.com/office/drawing/2014/main" id="{09B8AE10-84AD-FE83-F624-3EB82E5195EF}"/>
            </a:ext>
          </a:extLst>
        </cdr:cNvPr>
        <cdr:cNvSpPr/>
      </cdr:nvSpPr>
      <cdr:spPr>
        <a:xfrm xmlns:a="http://schemas.openxmlformats.org/drawingml/2006/main">
          <a:off x="3165906" y="2310857"/>
          <a:ext cx="510908" cy="145111"/>
        </a:xfrm>
        <a:prstGeom xmlns:a="http://schemas.openxmlformats.org/drawingml/2006/main" prst="rect">
          <a:avLst/>
        </a:prstGeom>
        <a:solidFill xmlns:a="http://schemas.openxmlformats.org/drawingml/2006/main">
          <a:srgbClr val="44B4A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0.86082</cdr:x>
      <cdr:y>0.74435</cdr:y>
    </cdr:from>
    <cdr:to>
      <cdr:x>0.97275</cdr:x>
      <cdr:y>0.79108</cdr:y>
    </cdr:to>
    <cdr:sp macro="" textlink="">
      <cdr:nvSpPr>
        <cdr:cNvPr id="4" name="Rectangle 3">
          <a:extLst xmlns:a="http://schemas.openxmlformats.org/drawingml/2006/main">
            <a:ext uri="{FF2B5EF4-FFF2-40B4-BE49-F238E27FC236}">
              <a16:creationId xmlns:a16="http://schemas.microsoft.com/office/drawing/2014/main" id="{89E8303F-E42F-AC3B-8BEB-F2BCBCBD1A0E}"/>
            </a:ext>
          </a:extLst>
        </cdr:cNvPr>
        <cdr:cNvSpPr/>
      </cdr:nvSpPr>
      <cdr:spPr>
        <a:xfrm xmlns:a="http://schemas.openxmlformats.org/drawingml/2006/main">
          <a:off x="3918600" y="2311460"/>
          <a:ext cx="509531" cy="145111"/>
        </a:xfrm>
        <a:prstGeom xmlns:a="http://schemas.openxmlformats.org/drawingml/2006/main" prst="rect">
          <a:avLst/>
        </a:prstGeom>
        <a:solidFill xmlns:a="http://schemas.openxmlformats.org/drawingml/2006/main">
          <a:srgbClr val="44B4A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29/07/2025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unsplash.com/fr/photos/une-etagere-remplie-de-nombreuses-bouteilles-et-pots-OX9Coy_NBig?utm_content=creditCopyText&amp;utm_medium=referral&amp;utm_source=unsplash" TargetMode="External"/><Relationship Id="rId3" Type="http://schemas.openxmlformats.org/officeDocument/2006/relationships/hyperlink" Target="https://unsplash.com/fr/@markodepino?utm_content=creditCopyText&amp;utm_medium=referral&amp;utm_source=unsplash" TargetMode="External"/><Relationship Id="rId7" Type="http://schemas.openxmlformats.org/officeDocument/2006/relationships/hyperlink" Target="https://unsplash.com/fr/@yohanmarion?utm_content=creditCopyText&amp;utm_medium=referral&amp;utm_source=unsplash"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unsplash.com/fr/photos/ZnUQ3bzAPXQ?utm_content=creditCopyText&amp;utm_medium=referral&amp;utm_source=unsplash" TargetMode="External"/><Relationship Id="rId5" Type="http://schemas.openxmlformats.org/officeDocument/2006/relationships/hyperlink" Target="https://unsplash.com/fr/@eprouzet?utm_content=creditCopyText&amp;utm_medium=referral&amp;utm_source=unsplash" TargetMode="External"/><Relationship Id="rId4" Type="http://schemas.openxmlformats.org/officeDocument/2006/relationships/hyperlink" Target="https://unsplash.com/fr/photos/beaucoup-de-bulles-flottant-dans-un-liquide-jaune-gleYxIKPCFo?utm_content=creditCopyText&amp;utm_medium=referral&amp;utm_source=unsplash"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306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Algae also tick the box of naturality and sustainability, which are the must-have for conscious consumers</a:t>
            </a:r>
          </a:p>
          <a:p>
            <a:r>
              <a:rPr lang="en-US"/>
              <a:t>Consumers start understanding that natural doesn’t mean necessarily sustainable and lab-grown solutions are becoming the next natural in sustainability, because they allow preserving the biodiversity of the environment</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9892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lang="fr-FR" dirty="0"/>
              <a:t>Photo de </a:t>
            </a:r>
            <a:r>
              <a:rPr lang="fr-FR" dirty="0">
                <a:hlinkClick r:id="rId3"/>
              </a:rPr>
              <a:t>Marcos Acosta</a:t>
            </a:r>
            <a:r>
              <a:rPr lang="fr-FR" dirty="0"/>
              <a:t> sur </a:t>
            </a:r>
            <a:r>
              <a:rPr lang="fr-FR" dirty="0" err="1">
                <a:hlinkClick r:id="rId4"/>
              </a:rPr>
              <a:t>Unsplash</a:t>
            </a:r>
            <a:r>
              <a:rPr lang="fr-FR" dirty="0"/>
              <a:t>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lang="fr-FR" dirty="0"/>
              <a:t>Photo de </a:t>
            </a:r>
            <a:r>
              <a:rPr lang="fr-FR" dirty="0" err="1">
                <a:hlinkClick r:id="rId5"/>
              </a:rPr>
              <a:t>Eric</a:t>
            </a:r>
            <a:r>
              <a:rPr lang="fr-FR" dirty="0">
                <a:hlinkClick r:id="rId5"/>
              </a:rPr>
              <a:t> </a:t>
            </a:r>
            <a:r>
              <a:rPr lang="fr-FR" dirty="0" err="1">
                <a:hlinkClick r:id="rId5"/>
              </a:rPr>
              <a:t>Prouzet</a:t>
            </a:r>
            <a:r>
              <a:rPr lang="fr-FR" dirty="0"/>
              <a:t> sur </a:t>
            </a:r>
            <a:r>
              <a:rPr lang="fr-FR" dirty="0" err="1">
                <a:hlinkClick r:id="rId6"/>
              </a:rPr>
              <a:t>Unsplash</a:t>
            </a:r>
            <a:r>
              <a:rPr lang="fr-FR" dirty="0"/>
              <a:t>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lang="fr-FR" dirty="0"/>
              <a:t>Photo de </a:t>
            </a:r>
            <a:r>
              <a:rPr lang="fr-FR" dirty="0">
                <a:hlinkClick r:id="rId7"/>
              </a:rPr>
              <a:t>Yohan Marion</a:t>
            </a:r>
            <a:r>
              <a:rPr lang="fr-FR" dirty="0"/>
              <a:t> sur </a:t>
            </a:r>
            <a:r>
              <a:rPr lang="fr-FR" dirty="0" err="1">
                <a:hlinkClick r:id="rId8"/>
              </a:rPr>
              <a:t>Unsplash</a:t>
            </a:r>
            <a:r>
              <a:rPr lang="fr-FR" dirty="0"/>
              <a:t>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The </a:t>
            </a:r>
            <a:r>
              <a:rPr kumimoji="0" lang="en-US" sz="1200" b="1" i="0" u="none" strike="noStrike" kern="1200" cap="none" spc="0" normalizeH="0" baseline="0" noProof="0" dirty="0">
                <a:ln>
                  <a:noFill/>
                </a:ln>
                <a:solidFill>
                  <a:prstClr val="black">
                    <a:lumMod val="75000"/>
                  </a:prstClr>
                </a:solidFill>
                <a:effectLst/>
                <a:uLnTx/>
                <a:uFillTx/>
                <a:latin typeface="DM Sans"/>
                <a:ea typeface="+mn-ea"/>
                <a:cs typeface="+mn-cs"/>
              </a:rPr>
              <a:t>Microalgae</a:t>
            </a: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 is produced in photobioreactors and grows in water on sunlight, carbon dioxide from the air, and some nutrients. It is natural up to the solvent used for the extraction of the algae, as only water is used.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By using biotechnology to produce the microalgae, we are making a more sustainable choice compared to open ponds culture:</a:t>
            </a:r>
          </a:p>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A safer choice because photobioreactors are less susceptible to contamination </a:t>
            </a:r>
          </a:p>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A lower impact on terrestrial diversity, as the construction of the open ponds is usually associated with a destruction of local fauna habitat </a:t>
            </a:r>
          </a:p>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The energy used for the photobioreactors is mostly renewable</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The </a:t>
            </a:r>
            <a:r>
              <a:rPr kumimoji="0" lang="en-US" sz="1200" b="1" i="0" u="none" strike="noStrike" kern="1200" cap="none" spc="0" normalizeH="0" baseline="0" noProof="0" dirty="0">
                <a:ln>
                  <a:noFill/>
                </a:ln>
                <a:solidFill>
                  <a:prstClr val="black">
                    <a:lumMod val="75000"/>
                  </a:prstClr>
                </a:solidFill>
                <a:effectLst/>
                <a:uLnTx/>
                <a:uFillTx/>
                <a:latin typeface="DM Sans"/>
                <a:ea typeface="+mn-ea"/>
                <a:cs typeface="+mn-cs"/>
              </a:rPr>
              <a:t>Pullulan</a:t>
            </a: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 is produced by fermentation of tapioca starch (manioc), an alternative to using starch from grains.</a:t>
            </a:r>
          </a:p>
          <a:p>
            <a:pPr marL="0" marR="0" lvl="0" indent="0" algn="l" defTabSz="914400" rtl="0" eaLnBrk="1" fontAlgn="auto" latinLnBrk="0" hangingPunct="1">
              <a:lnSpc>
                <a:spcPct val="90000"/>
              </a:lnSpc>
              <a:spcBef>
                <a:spcPts val="1000"/>
              </a:spcBef>
              <a:spcAft>
                <a:spcPts val="100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Those are preserved in </a:t>
            </a:r>
            <a:r>
              <a:rPr kumimoji="0" lang="en-US" sz="1200" b="0" i="0" u="none" strike="noStrike" kern="1200" cap="none" spc="0" normalizeH="0" baseline="0" noProof="0" dirty="0" err="1">
                <a:ln>
                  <a:noFill/>
                </a:ln>
                <a:solidFill>
                  <a:prstClr val="black">
                    <a:lumMod val="75000"/>
                  </a:prstClr>
                </a:solidFill>
                <a:effectLst/>
                <a:uLnTx/>
                <a:uFillTx/>
                <a:latin typeface="DM Sans"/>
                <a:ea typeface="+mn-ea"/>
                <a:cs typeface="+mn-cs"/>
              </a:rPr>
              <a:t>Pentylene</a:t>
            </a: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 Glycol, produced from corn cobs, therefore valorizing a residual stream after the extraction of the more valuable materials from the crop.</a:t>
            </a:r>
          </a:p>
          <a:p>
            <a:pPr marL="0" marR="0" lvl="0" indent="0" algn="l" defTabSz="914400" rtl="0" eaLnBrk="1" fontAlgn="auto" latinLnBrk="0" hangingPunct="1">
              <a:lnSpc>
                <a:spcPct val="90000"/>
              </a:lnSpc>
              <a:spcBef>
                <a:spcPts val="1000"/>
              </a:spcBef>
              <a:spcAft>
                <a:spcPts val="1000"/>
              </a:spcAft>
              <a:buClr>
                <a:srgbClr val="7C807E"/>
              </a:buClr>
              <a:buSzTx/>
              <a:buFont typeface="Arial" panose="020B0604020202020204" pitchFamily="34" charset="0"/>
              <a:buNone/>
              <a:tabLst/>
              <a:defRPr/>
            </a:pPr>
            <a:r>
              <a:rPr kumimoji="0" lang="en-US" sz="1100" b="1" i="0" u="none" strike="noStrike" kern="1200" cap="none" spc="0" normalizeH="0" baseline="0" noProof="0" dirty="0">
                <a:ln>
                  <a:noFill/>
                </a:ln>
                <a:solidFill>
                  <a:prstClr val="black">
                    <a:lumMod val="50000"/>
                  </a:prstClr>
                </a:solidFill>
                <a:effectLst/>
                <a:uLnTx/>
                <a:uFillTx/>
                <a:latin typeface="DM Sans"/>
                <a:ea typeface="+mn-lt"/>
                <a:cs typeface="Times New Roman"/>
              </a:rPr>
              <a:t>PEPHA®-TIGHT CB is a very powerful combination of anti-ageing effects, based on biological sources, processed with biotechnology and fitting in a net zero climate change policy. All production processes are operated under mild conditions without hazardous chemical substances and generate only small amounts of non-hazardous waste. </a:t>
            </a:r>
            <a:endPar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endParaRPr lang="en-CH"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7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287046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defRPr/>
            </a:pPr>
            <a:r>
              <a:rPr lang="en-GB" sz="1200" noProof="0" dirty="0">
                <a:solidFill>
                  <a:schemeClr val="tx2"/>
                </a:solidFill>
              </a:rPr>
              <a:t>Used in the dsm-firmenich assay and research Standard Reference Material ® (SRM) 1649b “urban dust” is an authentic surrogate for urban air pollution of the National Institute of Standards and Technology (Gaithersburg, MD, USA). SRM1649b was prepared from atmospheric particulate material collected in the Washington, DC area.</a:t>
            </a:r>
          </a:p>
          <a:p>
            <a:pPr marL="285750" indent="-285750">
              <a:defRPr/>
            </a:pPr>
            <a:r>
              <a:rPr lang="en-GB" sz="1200" noProof="0" dirty="0">
                <a:solidFill>
                  <a:schemeClr val="tx2"/>
                </a:solidFill>
              </a:rPr>
              <a:t>The particles contain certified ingredients, i.e. 23 PAHs, 13 PCB (polychlorinated biphenyls), 3 heavy metals</a:t>
            </a:r>
          </a:p>
          <a:p>
            <a:pPr marL="285750" indent="-285750">
              <a:defRPr/>
            </a:pPr>
            <a:r>
              <a:rPr lang="en-GB" sz="1200" noProof="0" dirty="0">
                <a:solidFill>
                  <a:schemeClr val="tx2"/>
                </a:solidFill>
              </a:rPr>
              <a:t>SRM1649b was resuspended in DMSO (100 mg/ml), stirred for 1 hour. After centrifugation the supernatant was added to cell culture (0.3 mg/ml final).</a:t>
            </a:r>
          </a:p>
          <a:p>
            <a:pPr marL="285750" indent="-285750">
              <a:defRPr/>
            </a:pPr>
            <a:endParaRPr lang="en-GB" sz="1200" noProof="0" dirty="0">
              <a:solidFill>
                <a:schemeClr val="tx2"/>
              </a:solidFill>
            </a:endParaRPr>
          </a:p>
          <a:p>
            <a:pPr marL="285750" indent="-285750">
              <a:defRPr/>
            </a:pPr>
            <a:r>
              <a:rPr lang="en-GB" sz="1200" noProof="0" dirty="0">
                <a:solidFill>
                  <a:schemeClr val="tx2"/>
                </a:solidFill>
              </a:rPr>
              <a:t>For ROS assay: 24 hours incubation with compound. Then add H2O2 and do DCF assay.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65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Baseline measurements were taken. </a:t>
            </a:r>
          </a:p>
          <a:p>
            <a:pPr algn="l"/>
            <a:r>
              <a:rPr lang="en-US"/>
              <a:t>Further measurements were taken:</a:t>
            </a:r>
          </a:p>
          <a:p>
            <a:pPr algn="l"/>
            <a:r>
              <a:rPr lang="en-US"/>
              <a:t>- Immediately, within min after first product application</a:t>
            </a:r>
          </a:p>
          <a:p>
            <a:pPr algn="l"/>
            <a:r>
              <a:rPr lang="en-US"/>
              <a:t>- At day 1 or 12 </a:t>
            </a:r>
            <a:r>
              <a:rPr lang="en-US" err="1"/>
              <a:t>hrs</a:t>
            </a:r>
            <a:r>
              <a:rPr lang="en-US"/>
              <a:t> after second product application  </a:t>
            </a:r>
          </a:p>
          <a:p>
            <a:endParaRPr lang="en-CH"/>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86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err="1"/>
              <a:t>SkinCam</a:t>
            </a:r>
            <a:r>
              <a:rPr lang="en-GB" noProof="0" dirty="0"/>
              <a:t> takes an image of the skin surface and show how the irregularities of the skin texture evolve. After PEPHA-TIGHT CB application, skin surface appear smoother and texture more homogeneous </a:t>
            </a:r>
          </a:p>
          <a:p>
            <a:endParaRPr lang="en-GB"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 p=0.062 vs placebo</a:t>
            </a:r>
          </a:p>
          <a:p>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211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An airstream (representing a strain) is blown perpendicularly to the cheek: it pushes the skin inwards forming a kind of “hole” in the cheek. </a:t>
            </a:r>
          </a:p>
          <a:p>
            <a:r>
              <a:rPr lang="en-US" sz="1200"/>
              <a:t>The firmer &amp; more lifted is the skin, the more it’s able to resist the airstream, as shown for Volunteer 39 in the pic</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64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latin typeface="DM Sans" pitchFamily="2" charset="0"/>
              </a:rPr>
              <a:t>Cutometer applies a vacuum to the skin</a:t>
            </a:r>
            <a:r>
              <a:rPr lang="en-US" dirty="0">
                <a:latin typeface="DM Sans" pitchFamily="2" charset="0"/>
              </a:rPr>
              <a:t>, </a:t>
            </a:r>
            <a:r>
              <a:rPr lang="en-CH" dirty="0">
                <a:latin typeface="DM Sans" pitchFamily="2" charset="0"/>
              </a:rPr>
              <a:t>pulls on the skin</a:t>
            </a:r>
            <a:r>
              <a:rPr lang="en-US" dirty="0">
                <a:latin typeface="DM Sans" pitchFamily="2" charset="0"/>
              </a:rPr>
              <a:t> and then</a:t>
            </a:r>
            <a:r>
              <a:rPr lang="en-CH" dirty="0">
                <a:latin typeface="DM Sans" pitchFamily="2" charset="0"/>
              </a:rPr>
              <a:t> lets it go. The time, velocity and return to the original position are measured and from this the elasticity is calculated. Elastic skin </a:t>
            </a:r>
            <a:r>
              <a:rPr lang="en-US" dirty="0">
                <a:latin typeface="DM Sans" pitchFamily="2" charset="0"/>
              </a:rPr>
              <a:t>can </a:t>
            </a:r>
            <a:r>
              <a:rPr lang="en-CH" dirty="0">
                <a:latin typeface="DM Sans" pitchFamily="2" charset="0"/>
              </a:rPr>
              <a:t>bounce back to its original position fully and fast. Here we see an improvement of this with the 3% PEPHA-TIGHT</a:t>
            </a:r>
            <a:r>
              <a:rPr lang="en-US" dirty="0">
                <a:latin typeface="DM Sans" pitchFamily="2" charset="0"/>
              </a:rPr>
              <a:t> CB</a:t>
            </a:r>
            <a:r>
              <a:rPr lang="en-CH" dirty="0">
                <a:latin typeface="DM Sans" pitchFamily="2" charset="0"/>
              </a:rPr>
              <a:t> formulation.</a:t>
            </a:r>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386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latin typeface="DM Sans" pitchFamily="2" charset="0"/>
              </a:rPr>
              <a:t>Cutometer applies a </a:t>
            </a:r>
            <a:r>
              <a:rPr lang="en-CH" dirty="0" err="1">
                <a:latin typeface="DM Sans" pitchFamily="2" charset="0"/>
              </a:rPr>
              <a:t>vacum</a:t>
            </a:r>
            <a:r>
              <a:rPr lang="en-CH" dirty="0">
                <a:latin typeface="DM Sans" pitchFamily="2" charset="0"/>
              </a:rPr>
              <a:t> to the skin</a:t>
            </a:r>
            <a:r>
              <a:rPr lang="en-US" dirty="0">
                <a:latin typeface="DM Sans" pitchFamily="2" charset="0"/>
              </a:rPr>
              <a:t>, </a:t>
            </a:r>
            <a:r>
              <a:rPr lang="en-CH" dirty="0">
                <a:latin typeface="DM Sans" pitchFamily="2" charset="0"/>
              </a:rPr>
              <a:t>pulls on the skin</a:t>
            </a:r>
            <a:r>
              <a:rPr lang="en-US" dirty="0">
                <a:latin typeface="DM Sans" pitchFamily="2" charset="0"/>
              </a:rPr>
              <a:t> and then</a:t>
            </a:r>
            <a:r>
              <a:rPr lang="en-CH" dirty="0">
                <a:latin typeface="DM Sans" pitchFamily="2" charset="0"/>
              </a:rPr>
              <a:t> lets it go. The time, velocity and return to the original position are measured and from this the elasticity is calculated. Elastic skin </a:t>
            </a:r>
            <a:r>
              <a:rPr lang="en-US" dirty="0">
                <a:latin typeface="DM Sans" pitchFamily="2" charset="0"/>
              </a:rPr>
              <a:t>can </a:t>
            </a:r>
            <a:r>
              <a:rPr lang="en-CH" dirty="0">
                <a:latin typeface="DM Sans" pitchFamily="2" charset="0"/>
              </a:rPr>
              <a:t>bounce back to its original position fully and fast. Here we see an improvement of this with the 3% PEPHA-TIGHT </a:t>
            </a:r>
            <a:r>
              <a:rPr lang="en-US" dirty="0">
                <a:latin typeface="DM Sans" pitchFamily="2" charset="0"/>
              </a:rPr>
              <a:t>CB </a:t>
            </a:r>
            <a:r>
              <a:rPr lang="en-CH" dirty="0">
                <a:latin typeface="DM Sans" pitchFamily="2" charset="0"/>
              </a:rPr>
              <a:t>formulation.</a:t>
            </a:r>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705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337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111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6CBF2-265B-7911-F7AB-559FBFACA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3F55C-3CFD-C0D9-6BC1-EAE461535D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E965A-A551-7956-A004-91B1CC19FA97}"/>
              </a:ext>
            </a:extLst>
          </p:cNvPr>
          <p:cNvSpPr>
            <a:spLocks noGrp="1"/>
          </p:cNvSpPr>
          <p:nvPr>
            <p:ph type="body" idx="1"/>
          </p:nvPr>
        </p:nvSpPr>
        <p:spPr/>
        <p:txBody>
          <a:bodyPr/>
          <a:lstStyle/>
          <a:p>
            <a:endParaRPr lang="en-CH" dirty="0"/>
          </a:p>
          <a:p>
            <a:endParaRPr lang="en-GB" dirty="0"/>
          </a:p>
        </p:txBody>
      </p:sp>
      <p:sp>
        <p:nvSpPr>
          <p:cNvPr id="4" name="Slide Number Placeholder 3">
            <a:extLst>
              <a:ext uri="{FF2B5EF4-FFF2-40B4-BE49-F238E27FC236}">
                <a16:creationId xmlns:a16="http://schemas.microsoft.com/office/drawing/2014/main" id="{EB14C9C3-C3E7-BDDF-030A-F6F7F34EB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7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05830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41777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28308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3824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890651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dirty="0"/>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91301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4" name="TextBox 3">
            <a:extLst>
              <a:ext uri="{FF2B5EF4-FFF2-40B4-BE49-F238E27FC236}">
                <a16:creationId xmlns:a16="http://schemas.microsoft.com/office/drawing/2014/main" id="{93F94A27-00C7-BF76-C634-C9341150C6B7}"/>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Biotech</a:t>
            </a:r>
            <a:r>
              <a:rPr lang="en-US" sz="950" spc="-20" dirty="0">
                <a:solidFill>
                  <a:schemeClr val="tx1"/>
                </a:solidFill>
              </a:rPr>
              <a:t> | Nature, enhanced by science</a:t>
            </a:r>
            <a:endParaRPr lang="en-US" sz="950" spc="10" dirty="0">
              <a:solidFill>
                <a:schemeClr val="tx1"/>
              </a:solidFill>
            </a:endParaRPr>
          </a:p>
        </p:txBody>
      </p:sp>
    </p:spTree>
    <p:extLst>
      <p:ext uri="{BB962C8B-B14F-4D97-AF65-F5344CB8AC3E}">
        <p14:creationId xmlns:p14="http://schemas.microsoft.com/office/powerpoint/2010/main" val="35483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67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3756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6" name="Text Placeholder 10">
            <a:extLst>
              <a:ext uri="{FF2B5EF4-FFF2-40B4-BE49-F238E27FC236}">
                <a16:creationId xmlns:a16="http://schemas.microsoft.com/office/drawing/2014/main" id="{3559293B-23F0-273A-8224-8C4B08C560F1}"/>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0FC13A84-C989-2C56-F801-9BF906166603}"/>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23362342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cSld name="Title Slide 23">
    <p:bg>
      <p:bgPr>
        <a:solidFill>
          <a:schemeClr val="bg1"/>
        </a:solidFill>
        <a:effectLst/>
      </p:bgPr>
    </p:bg>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DC65F0CE-7C4E-D9DD-5843-5F1F59E1D65B}"/>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29-7-2025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tx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61236843"/>
      </p:ext>
    </p:extLst>
  </p:cSld>
  <p:clrMapOvr>
    <a:masterClrMapping/>
  </p:clrMapOvr>
  <p:hf hdr="0" ft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10">
            <a:extLst>
              <a:ext uri="{FF2B5EF4-FFF2-40B4-BE49-F238E27FC236}">
                <a16:creationId xmlns:a16="http://schemas.microsoft.com/office/drawing/2014/main" id="{74D959E8-B1D4-6D28-3D83-BC56F1375BE4}"/>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5" name="Text Placeholder 10">
            <a:extLst>
              <a:ext uri="{FF2B5EF4-FFF2-40B4-BE49-F238E27FC236}">
                <a16:creationId xmlns:a16="http://schemas.microsoft.com/office/drawing/2014/main" id="{6F44D87B-E5E7-E476-2EA8-ABF427356054}"/>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374822922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Tree>
    <p:extLst>
      <p:ext uri="{BB962C8B-B14F-4D97-AF65-F5344CB8AC3E}">
        <p14:creationId xmlns:p14="http://schemas.microsoft.com/office/powerpoint/2010/main" val="1267701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2AF8D953-6B8E-1B56-98FA-83EFD825B5EA}"/>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151377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_Quote 1">
    <p:bg>
      <p:bgPr>
        <a:solidFill>
          <a:srgbClr val="08433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rgbClr val="277E6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dirty="0"/>
              <a:t> </a:t>
            </a:r>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dirty="0"/>
              <a:t> </a:t>
            </a:r>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dirty="0"/>
              <a:t> </a:t>
            </a:r>
          </a:p>
        </p:txBody>
      </p:sp>
    </p:spTree>
    <p:extLst>
      <p:ext uri="{BB962C8B-B14F-4D97-AF65-F5344CB8AC3E}">
        <p14:creationId xmlns:p14="http://schemas.microsoft.com/office/powerpoint/2010/main" val="14702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0485CA83-7FE6-47B1-9FD0-9AA6339BB29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Biotech</a:t>
            </a:r>
            <a:r>
              <a:rPr lang="en-US" sz="950" spc="-20" dirty="0">
                <a:solidFill>
                  <a:schemeClr val="tx1"/>
                </a:solidFill>
              </a:rPr>
              <a:t> | Nature, enhanced by science</a:t>
            </a:r>
            <a:endParaRPr lang="en-US" sz="950" spc="10" dirty="0">
              <a:solidFill>
                <a:schemeClr val="tx1"/>
              </a:solidFill>
            </a:endParaRPr>
          </a:p>
        </p:txBody>
      </p:sp>
    </p:spTree>
    <p:extLst>
      <p:ext uri="{BB962C8B-B14F-4D97-AF65-F5344CB8AC3E}">
        <p14:creationId xmlns:p14="http://schemas.microsoft.com/office/powerpoint/2010/main" val="419715984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78" r:id="rId3"/>
    <p:sldLayoutId id="2147483783" r:id="rId4"/>
    <p:sldLayoutId id="2147483784" r:id="rId5"/>
    <p:sldLayoutId id="2147483788" r:id="rId6"/>
    <p:sldLayoutId id="2147483789" r:id="rId7"/>
    <p:sldLayoutId id="2147483790" r:id="rId8"/>
    <p:sldLayoutId id="2147483795" r:id="rId9"/>
    <p:sldLayoutId id="2147484192" r:id="rId10"/>
    <p:sldLayoutId id="2147484193" r:id="rId11"/>
    <p:sldLayoutId id="2147484194" r:id="rId12"/>
    <p:sldLayoutId id="2147484195" r:id="rId13"/>
    <p:sldLayoutId id="2147484197" r:id="rId14"/>
    <p:sldLayoutId id="2147484198" r:id="rId1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hyperlink" Target="https://reports.mintel.com/display/952632/" TargetMode="External"/><Relationship Id="rId7"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hyperlink" Target="https://reports.mintel.com/display/972606/" TargetMode="External"/><Relationship Id="rId4" Type="http://schemas.openxmlformats.org/officeDocument/2006/relationships/hyperlink" Target="https://data.mintel.com/databook/bpc-big-conversation-europe-2020-january-2020/#Q19b"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svg"/></Relationships>
</file>

<file path=ppt/slides/_rels/slide1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chart" Target="../charts/chart10.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1.png"/><Relationship Id="rId18" Type="http://schemas.openxmlformats.org/officeDocument/2006/relationships/image" Target="../media/image44.png"/><Relationship Id="rId3" Type="http://schemas.openxmlformats.org/officeDocument/2006/relationships/chart" Target="../charts/chart11.xml"/><Relationship Id="rId21" Type="http://schemas.microsoft.com/office/2007/relationships/hdphoto" Target="../media/hdphoto9.wdp"/><Relationship Id="rId7" Type="http://schemas.microsoft.com/office/2007/relationships/hdphoto" Target="../media/hdphoto3.wdp"/><Relationship Id="rId12" Type="http://schemas.openxmlformats.org/officeDocument/2006/relationships/image" Target="../media/image40.png"/><Relationship Id="rId17" Type="http://schemas.microsoft.com/office/2007/relationships/hdphoto" Target="../media/hdphoto7.wdp"/><Relationship Id="rId2" Type="http://schemas.openxmlformats.org/officeDocument/2006/relationships/notesSlide" Target="../notesSlides/notesSlide7.xml"/><Relationship Id="rId16" Type="http://schemas.openxmlformats.org/officeDocument/2006/relationships/image" Target="../media/image43.png"/><Relationship Id="rId20" Type="http://schemas.openxmlformats.org/officeDocument/2006/relationships/image" Target="../media/image45.png"/><Relationship Id="rId1" Type="http://schemas.openxmlformats.org/officeDocument/2006/relationships/slideLayout" Target="../slideLayouts/slideLayout9.xml"/><Relationship Id="rId6" Type="http://schemas.openxmlformats.org/officeDocument/2006/relationships/image" Target="../media/image37.png"/><Relationship Id="rId11" Type="http://schemas.microsoft.com/office/2007/relationships/hdphoto" Target="../media/hdphoto5.wdp"/><Relationship Id="rId24" Type="http://schemas.openxmlformats.org/officeDocument/2006/relationships/chart" Target="../charts/chart12.xml"/><Relationship Id="rId5" Type="http://schemas.microsoft.com/office/2007/relationships/hdphoto" Target="../media/hdphoto2.wdp"/><Relationship Id="rId15" Type="http://schemas.microsoft.com/office/2007/relationships/hdphoto" Target="../media/hdphoto6.wdp"/><Relationship Id="rId23" Type="http://schemas.openxmlformats.org/officeDocument/2006/relationships/image" Target="../media/image35.png"/><Relationship Id="rId10" Type="http://schemas.openxmlformats.org/officeDocument/2006/relationships/image" Target="../media/image39.png"/><Relationship Id="rId19" Type="http://schemas.microsoft.com/office/2007/relationships/hdphoto" Target="../media/hdphoto8.wdp"/><Relationship Id="rId4" Type="http://schemas.openxmlformats.org/officeDocument/2006/relationships/image" Target="../media/image36.png"/><Relationship Id="rId9" Type="http://schemas.microsoft.com/office/2007/relationships/hdphoto" Target="../media/hdphoto4.wdp"/><Relationship Id="rId14" Type="http://schemas.openxmlformats.org/officeDocument/2006/relationships/image" Target="../media/image42.png"/><Relationship Id="rId22"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chart" Target="../charts/chart13.xml"/><Relationship Id="rId7" Type="http://schemas.openxmlformats.org/officeDocument/2006/relationships/image" Target="../media/image53.png"/><Relationship Id="rId12"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chart" Target="../charts/chart16.xml"/><Relationship Id="rId11" Type="http://schemas.openxmlformats.org/officeDocument/2006/relationships/image" Target="../media/image35.png"/><Relationship Id="rId5" Type="http://schemas.openxmlformats.org/officeDocument/2006/relationships/chart" Target="../charts/chart15.xml"/><Relationship Id="rId10" Type="http://schemas.openxmlformats.org/officeDocument/2006/relationships/image" Target="../media/image56.png"/><Relationship Id="rId4" Type="http://schemas.openxmlformats.org/officeDocument/2006/relationships/chart" Target="../charts/chart14.xml"/><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chart" Target="../charts/chart19.xml"/><Relationship Id="rId4" Type="http://schemas.openxmlformats.org/officeDocument/2006/relationships/chart" Target="../charts/chart18.xml"/></Relationships>
</file>

<file path=ppt/slides/_rels/slide19.xml.rels><?xml version="1.0" encoding="UTF-8" standalone="yes"?>
<Relationships xmlns="http://schemas.openxmlformats.org/package/2006/relationships"><Relationship Id="rId8" Type="http://schemas.openxmlformats.org/officeDocument/2006/relationships/chart" Target="../charts/chart23.xml"/><Relationship Id="rId3" Type="http://schemas.openxmlformats.org/officeDocument/2006/relationships/image" Target="../media/image57.png"/><Relationship Id="rId7" Type="http://schemas.openxmlformats.org/officeDocument/2006/relationships/chart" Target="../charts/chart22.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image" Target="../media/image58.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BB955-D766-8102-AA27-808743F6AF83}"/>
            </a:ext>
          </a:extLst>
        </p:cNvPr>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CC24030E-5453-3661-3F8A-C93AD9E80C31}"/>
              </a:ext>
            </a:extLst>
          </p:cNvPr>
          <p:cNvSpPr>
            <a:spLocks noGrp="1"/>
          </p:cNvSpPr>
          <p:nvPr>
            <p:ph type="sldNum" sz="quarter" idx="10"/>
          </p:nvPr>
        </p:nvSpPr>
        <p:spPr/>
        <p:txBody>
          <a:bodyPr/>
          <a:lstStyle/>
          <a:p>
            <a:pPr lvl="0"/>
            <a:fld id="{E118D48E-C7CB-6244-969D-7BAEA9B6226C}" type="slidenum">
              <a:rPr lang="en-US" noProof="0" smtClean="0"/>
              <a:pPr lvl="0"/>
              <a:t>1</a:t>
            </a:fld>
            <a:endParaRPr lang="en-US" noProof="0"/>
          </a:p>
        </p:txBody>
      </p:sp>
      <p:pic>
        <p:nvPicPr>
          <p:cNvPr id="15" name="Image 2" descr="Une image contenant texte, fruit, Visage humain, personne&#10;&#10;Le contenu généré par l’IA peut être incorrect.">
            <a:extLst>
              <a:ext uri="{FF2B5EF4-FFF2-40B4-BE49-F238E27FC236}">
                <a16:creationId xmlns:a16="http://schemas.microsoft.com/office/drawing/2014/main" id="{C0F6E5C7-B65F-1B8E-D66E-8C3CE8463DA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0"/>
            <a:ext cx="12191980" cy="685799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
        <p:nvSpPr>
          <p:cNvPr id="16" name="TextBox 15">
            <a:extLst>
              <a:ext uri="{FF2B5EF4-FFF2-40B4-BE49-F238E27FC236}">
                <a16:creationId xmlns:a16="http://schemas.microsoft.com/office/drawing/2014/main" id="{7D2BD4BE-CCD6-28CB-05A4-F30F3ABE3F38}"/>
              </a:ext>
            </a:extLst>
          </p:cNvPr>
          <p:cNvSpPr txBox="1"/>
          <p:nvPr/>
        </p:nvSpPr>
        <p:spPr>
          <a:xfrm>
            <a:off x="203968" y="6028063"/>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4048863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floating in water&#10;&#10;Description automatically generated">
            <a:extLst>
              <a:ext uri="{FF2B5EF4-FFF2-40B4-BE49-F238E27FC236}">
                <a16:creationId xmlns:a16="http://schemas.microsoft.com/office/drawing/2014/main" id="{57AA6D51-E04B-1858-51C2-D39EACA886FC}"/>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t="2" b="2"/>
          <a:stretch/>
        </p:blipFill>
        <p:spPr/>
      </p:pic>
      <p:sp>
        <p:nvSpPr>
          <p:cNvPr id="4" name="Title 3">
            <a:extLst>
              <a:ext uri="{FF2B5EF4-FFF2-40B4-BE49-F238E27FC236}">
                <a16:creationId xmlns:a16="http://schemas.microsoft.com/office/drawing/2014/main" id="{4CF96339-F443-8A4F-A609-A778AF3A8A80}"/>
              </a:ext>
            </a:extLst>
          </p:cNvPr>
          <p:cNvSpPr>
            <a:spLocks noGrp="1"/>
          </p:cNvSpPr>
          <p:nvPr>
            <p:ph type="ctrTitle"/>
          </p:nvPr>
        </p:nvSpPr>
        <p:spPr/>
        <p:txBody>
          <a:bodyPr/>
          <a:lstStyle/>
          <a:p>
            <a:r>
              <a:rPr lang="en-GB" sz="5400" dirty="0"/>
              <a:t>Algae are becoming a major skincare ingredient…</a:t>
            </a:r>
          </a:p>
        </p:txBody>
      </p:sp>
      <p:sp>
        <p:nvSpPr>
          <p:cNvPr id="3" name="TextBox 2">
            <a:extLst>
              <a:ext uri="{FF2B5EF4-FFF2-40B4-BE49-F238E27FC236}">
                <a16:creationId xmlns:a16="http://schemas.microsoft.com/office/drawing/2014/main" id="{9121003C-A7FC-4861-24A2-6B561537D284}"/>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7" name="Slide Number Placeholder 10">
            <a:extLst>
              <a:ext uri="{FF2B5EF4-FFF2-40B4-BE49-F238E27FC236}">
                <a16:creationId xmlns:a16="http://schemas.microsoft.com/office/drawing/2014/main" id="{06623579-54F7-3DB9-6E26-44AAEBFB8330}"/>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2</a:t>
            </a:fld>
            <a:endParaRPr lang="en-GB" dirty="0">
              <a:latin typeface="DM Sans"/>
            </a:endParaRPr>
          </a:p>
        </p:txBody>
      </p:sp>
    </p:spTree>
    <p:extLst>
      <p:ext uri="{BB962C8B-B14F-4D97-AF65-F5344CB8AC3E}">
        <p14:creationId xmlns:p14="http://schemas.microsoft.com/office/powerpoint/2010/main" val="4176409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43DEF0D-ED34-671D-38FE-EF0A6B3FDC80}"/>
              </a:ext>
            </a:extLst>
          </p:cNvPr>
          <p:cNvPicPr>
            <a:picLocks noGrp="1" noChangeAspect="1"/>
          </p:cNvPicPr>
          <p:nvPr>
            <p:ph type="pic" sz="quarter" idx="25"/>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p:pic>
      <p:grpSp>
        <p:nvGrpSpPr>
          <p:cNvPr id="8" name="Group 7">
            <a:extLst>
              <a:ext uri="{FF2B5EF4-FFF2-40B4-BE49-F238E27FC236}">
                <a16:creationId xmlns:a16="http://schemas.microsoft.com/office/drawing/2014/main" id="{2857763A-196D-0597-6B90-F754A34A38DC}"/>
              </a:ext>
            </a:extLst>
          </p:cNvPr>
          <p:cNvGrpSpPr/>
          <p:nvPr/>
        </p:nvGrpSpPr>
        <p:grpSpPr>
          <a:xfrm>
            <a:off x="3391787" y="1877113"/>
            <a:ext cx="8194200" cy="3674150"/>
            <a:chOff x="3053013" y="1491334"/>
            <a:chExt cx="6627164" cy="4178007"/>
          </a:xfrm>
        </p:grpSpPr>
        <p:sp>
          <p:nvSpPr>
            <p:cNvPr id="9" name="Rounded Rectangle 3">
              <a:extLst>
                <a:ext uri="{FF2B5EF4-FFF2-40B4-BE49-F238E27FC236}">
                  <a16:creationId xmlns:a16="http://schemas.microsoft.com/office/drawing/2014/main" id="{96CCF862-F41B-48D1-23D5-FF3295003B9C}"/>
                </a:ext>
              </a:extLst>
            </p:cNvPr>
            <p:cNvSpPr/>
            <p:nvPr/>
          </p:nvSpPr>
          <p:spPr>
            <a:xfrm>
              <a:off x="3053013" y="1491334"/>
              <a:ext cx="5724586"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Oldest plant surviving  geological ordeals </a:t>
              </a:r>
            </a:p>
          </p:txBody>
        </p:sp>
        <p:sp>
          <p:nvSpPr>
            <p:cNvPr id="10" name="Rounded Rectangle 30">
              <a:extLst>
                <a:ext uri="{FF2B5EF4-FFF2-40B4-BE49-F238E27FC236}">
                  <a16:creationId xmlns:a16="http://schemas.microsoft.com/office/drawing/2014/main" id="{B138ECBB-6B2B-6027-6B84-A5796F960598}"/>
                </a:ext>
              </a:extLst>
            </p:cNvPr>
            <p:cNvSpPr/>
            <p:nvPr/>
          </p:nvSpPr>
          <p:spPr>
            <a:xfrm>
              <a:off x="3215790" y="5027511"/>
              <a:ext cx="5561808"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Source of effective </a:t>
              </a:r>
              <a:r>
                <a:rPr kumimoji="0" lang="en-GB" sz="1600" b="1"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Bioactives</a:t>
              </a:r>
              <a:endPar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for pharmaceuticals, nutraceuticals and skincare</a:t>
              </a:r>
            </a:p>
          </p:txBody>
        </p:sp>
        <p:sp>
          <p:nvSpPr>
            <p:cNvPr id="11" name="Rounded Rectangle 33">
              <a:extLst>
                <a:ext uri="{FF2B5EF4-FFF2-40B4-BE49-F238E27FC236}">
                  <a16:creationId xmlns:a16="http://schemas.microsoft.com/office/drawing/2014/main" id="{6BE27DE2-6F37-E123-5FC8-D3D67F967B43}"/>
                </a:ext>
              </a:extLst>
            </p:cNvPr>
            <p:cNvSpPr/>
            <p:nvPr/>
          </p:nvSpPr>
          <p:spPr>
            <a:xfrm>
              <a:off x="3955931" y="2524844"/>
              <a:ext cx="5424385" cy="9228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Very stable, resistant and resilient organisms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For thousands years, microalgae has been able to survive under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stress of different environments</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7">
              <a:extLst>
                <a:ext uri="{FF2B5EF4-FFF2-40B4-BE49-F238E27FC236}">
                  <a16:creationId xmlns:a16="http://schemas.microsoft.com/office/drawing/2014/main" id="{3459A376-5D99-17E4-6AE5-BDEF52CCABB7}"/>
                </a:ext>
              </a:extLst>
            </p:cNvPr>
            <p:cNvSpPr/>
            <p:nvPr/>
          </p:nvSpPr>
          <p:spPr>
            <a:xfrm>
              <a:off x="4024724" y="3890813"/>
              <a:ext cx="5655453"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Rich in nutrients, like Vitamins &amp; Minerals</a:t>
              </a:r>
            </a:p>
          </p:txBody>
        </p:sp>
      </p:grpSp>
      <p:pic>
        <p:nvPicPr>
          <p:cNvPr id="3" name="Picture 2" descr="A green circle with white border&#10;&#10;Description automatically generated">
            <a:extLst>
              <a:ext uri="{FF2B5EF4-FFF2-40B4-BE49-F238E27FC236}">
                <a16:creationId xmlns:a16="http://schemas.microsoft.com/office/drawing/2014/main" id="{4782B0D1-9347-9D65-EFEA-E9CCB214A24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5399" y="1871161"/>
            <a:ext cx="3790640" cy="3790640"/>
          </a:xfrm>
          <a:prstGeom prst="rect">
            <a:avLst/>
          </a:prstGeom>
        </p:spPr>
      </p:pic>
      <p:sp>
        <p:nvSpPr>
          <p:cNvPr id="14" name="Rectangle 13">
            <a:extLst>
              <a:ext uri="{FF2B5EF4-FFF2-40B4-BE49-F238E27FC236}">
                <a16:creationId xmlns:a16="http://schemas.microsoft.com/office/drawing/2014/main" id="{B1908812-A7D4-7C43-5C50-0ABD626954B8}"/>
              </a:ext>
            </a:extLst>
          </p:cNvPr>
          <p:cNvSpPr/>
          <p:nvPr/>
        </p:nvSpPr>
        <p:spPr>
          <a:xfrm>
            <a:off x="1475569" y="3597524"/>
            <a:ext cx="3510300" cy="1231106"/>
          </a:xfrm>
          <a:prstGeom prst="rect">
            <a:avLst/>
          </a:prstGeom>
          <a:effec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More than 70% of the earth</a:t>
            </a:r>
            <a:b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b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is covered by water.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It provides many unique environments and</a:t>
            </a:r>
            <a:b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b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rich resources.</a:t>
            </a:r>
            <a:endParaRPr kumimoji="0" lang="en-US" sz="1050" b="0" i="0" u="none" strike="noStrike" kern="1200" cap="none" spc="0" normalizeH="0" baseline="30000" noProof="0">
              <a:ln>
                <a:noFill/>
              </a:ln>
              <a:solidFill>
                <a:srgbClr val="FFFFFF"/>
              </a:solidFill>
              <a:effectLst/>
              <a:uLnTx/>
              <a:uFillTx/>
              <a:latin typeface="DM Sans"/>
              <a:ea typeface="Fira Sans SemiBold" panose="020B0603050000020004" pitchFamily="34" charset="0"/>
              <a:cs typeface="+mn-cs"/>
            </a:endParaRPr>
          </a:p>
        </p:txBody>
      </p:sp>
      <p:sp>
        <p:nvSpPr>
          <p:cNvPr id="15" name="Rectangle 14">
            <a:extLst>
              <a:ext uri="{FF2B5EF4-FFF2-40B4-BE49-F238E27FC236}">
                <a16:creationId xmlns:a16="http://schemas.microsoft.com/office/drawing/2014/main" id="{9D285094-68DD-5177-3E77-636987144524}"/>
              </a:ext>
            </a:extLst>
          </p:cNvPr>
          <p:cNvSpPr/>
          <p:nvPr/>
        </p:nvSpPr>
        <p:spPr>
          <a:xfrm>
            <a:off x="2523795" y="2736086"/>
            <a:ext cx="1413849" cy="430887"/>
          </a:xfrm>
          <a:prstGeom prst="rect">
            <a:avLst/>
          </a:prstGeom>
          <a:effectLst/>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srgbClr val="7C807E"/>
                </a:solidFill>
                <a:effectLst/>
                <a:uLnTx/>
                <a:uFillTx/>
                <a:latin typeface="DM Sans"/>
                <a:ea typeface="Fira Sans SemiBold" panose="020B0603050000020004" pitchFamily="34" charset="0"/>
                <a:cs typeface="+mn-cs"/>
              </a:rPr>
              <a:t> </a:t>
            </a:r>
            <a:r>
              <a:rPr kumimoji="0" lang="en-US" sz="2800" b="1" i="0" u="none" strike="noStrike" kern="1200" cap="none" spc="100" normalizeH="0" baseline="0" noProof="0">
                <a:ln>
                  <a:noFill/>
                </a:ln>
                <a:solidFill>
                  <a:srgbClr val="FFFFFF"/>
                </a:solidFill>
                <a:effectLst/>
                <a:uLnTx/>
                <a:uFillTx/>
                <a:latin typeface="DM Sans"/>
                <a:ea typeface="Fira Sans SemiBold" panose="020B0603050000020004" pitchFamily="34" charset="0"/>
                <a:cs typeface="+mn-cs"/>
              </a:rPr>
              <a:t>ALGAE </a:t>
            </a:r>
            <a:endParaRPr kumimoji="0" lang="de-CH" sz="2800" b="1" i="0" u="none" strike="noStrike" kern="1200" cap="none" spc="10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6" name="Title 5">
            <a:extLst>
              <a:ext uri="{FF2B5EF4-FFF2-40B4-BE49-F238E27FC236}">
                <a16:creationId xmlns:a16="http://schemas.microsoft.com/office/drawing/2014/main" id="{A5D2B1E6-07AF-6AEB-1267-B8118E2B04CA}"/>
              </a:ext>
            </a:extLst>
          </p:cNvPr>
          <p:cNvSpPr txBox="1">
            <a:spLocks/>
          </p:cNvSpPr>
          <p:nvPr/>
        </p:nvSpPr>
        <p:spPr>
          <a:xfrm>
            <a:off x="467999" y="468000"/>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DM Sans"/>
                <a:ea typeface="+mj-ea"/>
                <a:cs typeface="+mj-cs"/>
              </a:rPr>
              <a:t>A story of natural resilience</a:t>
            </a:r>
          </a:p>
        </p:txBody>
      </p:sp>
      <p:sp>
        <p:nvSpPr>
          <p:cNvPr id="4" name="TextBox 3">
            <a:extLst>
              <a:ext uri="{FF2B5EF4-FFF2-40B4-BE49-F238E27FC236}">
                <a16:creationId xmlns:a16="http://schemas.microsoft.com/office/drawing/2014/main" id="{C298D59F-64CA-851F-FACA-BC33A6CEF943}"/>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5" name="Slide Number Placeholder 10">
            <a:extLst>
              <a:ext uri="{FF2B5EF4-FFF2-40B4-BE49-F238E27FC236}">
                <a16:creationId xmlns:a16="http://schemas.microsoft.com/office/drawing/2014/main" id="{FF7FE194-5370-AC6F-10B9-F2B99B22C5C5}"/>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3</a:t>
            </a:fld>
            <a:endParaRPr lang="en-GB" dirty="0">
              <a:latin typeface="DM Sans"/>
            </a:endParaRPr>
          </a:p>
        </p:txBody>
      </p:sp>
    </p:spTree>
    <p:extLst>
      <p:ext uri="{BB962C8B-B14F-4D97-AF65-F5344CB8AC3E}">
        <p14:creationId xmlns:p14="http://schemas.microsoft.com/office/powerpoint/2010/main" val="1801727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A major ally for the </a:t>
            </a:r>
            <a:r>
              <a:rPr lang="it-IT" err="1"/>
              <a:t>skin</a:t>
            </a:r>
            <a:r>
              <a:rPr lang="it-IT"/>
              <a:t>!</a:t>
            </a:r>
          </a:p>
        </p:txBody>
      </p:sp>
      <p:sp>
        <p:nvSpPr>
          <p:cNvPr id="3" name="Slide Number Placeholder 4">
            <a:extLst>
              <a:ext uri="{FF2B5EF4-FFF2-40B4-BE49-F238E27FC236}">
                <a16:creationId xmlns:a16="http://schemas.microsoft.com/office/drawing/2014/main" id="{F7E58133-385E-796B-6764-9B996764412B}"/>
              </a:ext>
            </a:extLst>
          </p:cNvPr>
          <p:cNvSpPr>
            <a:spLocks noGrp="1"/>
          </p:cNvSpPr>
          <p:nvPr>
            <p:ph type="sldNum" sz="quarter" idx="10"/>
          </p:nvPr>
        </p:nvSpPr>
        <p:spPr/>
        <p:txBody>
          <a:bodyPr/>
          <a:lstStyle/>
          <a:p>
            <a:pPr lvl="0"/>
            <a:fld id="{E118D48E-C7CB-6244-969D-7BAEA9B6226C}" type="slidenum">
              <a:rPr lang="en-US" noProof="0" smtClean="0"/>
              <a:pPr lvl="0"/>
              <a:t>4</a:t>
            </a:fld>
            <a:endParaRPr lang="en-US" noProof="0"/>
          </a:p>
        </p:txBody>
      </p:sp>
      <p:pic>
        <p:nvPicPr>
          <p:cNvPr id="10" name="Picture Placeholder 9" descr="A close-up of a person&#10;&#10;Description automatically generated">
            <a:extLst>
              <a:ext uri="{FF2B5EF4-FFF2-40B4-BE49-F238E27FC236}">
                <a16:creationId xmlns:a16="http://schemas.microsoft.com/office/drawing/2014/main" id="{0FDA9D37-E051-FDE8-11F9-E8475156F00C}"/>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
        <p:nvSpPr>
          <p:cNvPr id="14" name="Text Placeholder 13">
            <a:extLst>
              <a:ext uri="{FF2B5EF4-FFF2-40B4-BE49-F238E27FC236}">
                <a16:creationId xmlns:a16="http://schemas.microsoft.com/office/drawing/2014/main" id="{826A7EF8-05B3-FEC9-1AC2-1AE72EADB874}"/>
              </a:ext>
            </a:extLst>
          </p:cNvPr>
          <p:cNvSpPr>
            <a:spLocks noGrp="1"/>
          </p:cNvSpPr>
          <p:nvPr>
            <p:ph type="body" idx="11"/>
          </p:nvPr>
        </p:nvSpPr>
        <p:spPr>
          <a:xfrm>
            <a:off x="301625" y="604838"/>
            <a:ext cx="5328000" cy="288925"/>
          </a:xfrm>
        </p:spPr>
        <p:txBody>
          <a:bodyPr/>
          <a:lstStyle/>
          <a:p>
            <a:r>
              <a:rPr lang="en-US" b="0" dirty="0">
                <a:solidFill>
                  <a:srgbClr val="084337"/>
                </a:solidFill>
              </a:rPr>
              <a:t>The skincare benefits of algae are well-known</a:t>
            </a:r>
          </a:p>
        </p:txBody>
      </p:sp>
      <p:sp>
        <p:nvSpPr>
          <p:cNvPr id="4" name="Segnaposto testo 3"/>
          <p:cNvSpPr>
            <a:spLocks noGrp="1"/>
          </p:cNvSpPr>
          <p:nvPr>
            <p:ph type="body" sz="quarter" idx="23"/>
          </p:nvPr>
        </p:nvSpPr>
        <p:spPr>
          <a:xfrm>
            <a:off x="301624" y="1343025"/>
            <a:ext cx="5594209" cy="3478357"/>
          </a:xfrm>
        </p:spPr>
        <p:txBody>
          <a:bodyPr/>
          <a:lstStyle/>
          <a:p>
            <a:pPr lvl="0"/>
            <a:r>
              <a:rPr lang="en-US" noProof="0" dirty="0"/>
              <a:t>Algae are superfood for healthy looking skin!</a:t>
            </a:r>
          </a:p>
          <a:p>
            <a:pPr lvl="0"/>
            <a:endParaRPr lang="en-US" b="0" noProof="0" dirty="0"/>
          </a:p>
          <a:p>
            <a:pPr lvl="0"/>
            <a:r>
              <a:rPr lang="en-US" b="0" noProof="0" dirty="0"/>
              <a:t>An abundant source of amino acids, vitamins, minerals, antioxidants and essential fatty acids.</a:t>
            </a:r>
          </a:p>
          <a:p>
            <a:pPr lvl="0"/>
            <a:endParaRPr lang="en-US" b="0" noProof="0" dirty="0"/>
          </a:p>
          <a:p>
            <a:pPr lvl="0"/>
            <a:r>
              <a:rPr lang="en-US" b="0" noProof="0" dirty="0"/>
              <a:t>They are known and proven to provide a wide range of highly sought-after skincare benefits, including skin firming, restoration and boosting of Collagen synthesis, skin radiance and protection from blue light which causes skin hyperpigmentation and redness. </a:t>
            </a:r>
            <a:endParaRPr lang="it-IT" b="0" dirty="0"/>
          </a:p>
        </p:txBody>
      </p:sp>
    </p:spTree>
    <p:extLst>
      <p:ext uri="{BB962C8B-B14F-4D97-AF65-F5344CB8AC3E}">
        <p14:creationId xmlns:p14="http://schemas.microsoft.com/office/powerpoint/2010/main" val="1836082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A4F2-915C-CB2E-F5F7-18340F2861B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11FCF12-8D1E-60CE-3F03-5380E22EED98}"/>
              </a:ext>
            </a:extLst>
          </p:cNvPr>
          <p:cNvSpPr/>
          <p:nvPr/>
        </p:nvSpPr>
        <p:spPr>
          <a:xfrm>
            <a:off x="0" y="1197589"/>
            <a:ext cx="12192000" cy="279560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1EEA8ABE-8E55-40D3-B180-C5F86A80BE60}"/>
              </a:ext>
            </a:extLst>
          </p:cNvPr>
          <p:cNvCxnSpPr>
            <a:cxnSpLocks/>
          </p:cNvCxnSpPr>
          <p:nvPr/>
        </p:nvCxnSpPr>
        <p:spPr>
          <a:xfrm>
            <a:off x="3941721" y="1197589"/>
            <a:ext cx="0" cy="4604782"/>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9097478-3D10-3E71-9D22-4D4CBB0E8DBE}"/>
              </a:ext>
            </a:extLst>
          </p:cNvPr>
          <p:cNvCxnSpPr>
            <a:cxnSpLocks/>
          </p:cNvCxnSpPr>
          <p:nvPr/>
        </p:nvCxnSpPr>
        <p:spPr>
          <a:xfrm>
            <a:off x="7994738" y="1197589"/>
            <a:ext cx="0" cy="4604782"/>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
        <p:nvSpPr>
          <p:cNvPr id="27" name="Text Placeholder 26">
            <a:extLst>
              <a:ext uri="{FF2B5EF4-FFF2-40B4-BE49-F238E27FC236}">
                <a16:creationId xmlns:a16="http://schemas.microsoft.com/office/drawing/2014/main" id="{C42F4CC5-DC04-5770-CC47-6F48BC068988}"/>
              </a:ext>
            </a:extLst>
          </p:cNvPr>
          <p:cNvSpPr>
            <a:spLocks noGrp="1"/>
          </p:cNvSpPr>
          <p:nvPr>
            <p:ph type="body" sz="quarter" idx="12"/>
          </p:nvPr>
        </p:nvSpPr>
        <p:spPr>
          <a:xfrm>
            <a:off x="489271" y="4062255"/>
            <a:ext cx="3268030" cy="438375"/>
          </a:xfrm>
        </p:spPr>
        <p:txBody>
          <a:bodyPr/>
          <a:lstStyle/>
          <a:p>
            <a:r>
              <a:rPr lang="en-US" sz="1400" b="1" dirty="0">
                <a:solidFill>
                  <a:srgbClr val="084337"/>
                </a:solidFill>
              </a:rPr>
              <a:t>Uncover the potential of emerging marine beauty</a:t>
            </a:r>
          </a:p>
        </p:txBody>
      </p:sp>
      <p:sp>
        <p:nvSpPr>
          <p:cNvPr id="26" name="Text Placeholder 25">
            <a:extLst>
              <a:ext uri="{FF2B5EF4-FFF2-40B4-BE49-F238E27FC236}">
                <a16:creationId xmlns:a16="http://schemas.microsoft.com/office/drawing/2014/main" id="{FEDE60D8-F643-8AD4-DFBF-9EE6617CF78F}"/>
              </a:ext>
            </a:extLst>
          </p:cNvPr>
          <p:cNvSpPr>
            <a:spLocks noGrp="1"/>
          </p:cNvSpPr>
          <p:nvPr>
            <p:ph type="body" idx="11"/>
          </p:nvPr>
        </p:nvSpPr>
        <p:spPr>
          <a:xfrm>
            <a:off x="302400" y="615255"/>
            <a:ext cx="11587200" cy="311018"/>
          </a:xfrm>
        </p:spPr>
        <p:txBody>
          <a:bodyPr/>
          <a:lstStyle/>
          <a:p>
            <a:r>
              <a:rPr lang="en-US" b="0" dirty="0">
                <a:solidFill>
                  <a:srgbClr val="084337"/>
                </a:solidFill>
              </a:rPr>
              <a:t>A dynamic and attractive solution for brands &amp; consumers</a:t>
            </a:r>
          </a:p>
        </p:txBody>
      </p:sp>
      <p:sp>
        <p:nvSpPr>
          <p:cNvPr id="25" name="Title 24">
            <a:extLst>
              <a:ext uri="{FF2B5EF4-FFF2-40B4-BE49-F238E27FC236}">
                <a16:creationId xmlns:a16="http://schemas.microsoft.com/office/drawing/2014/main" id="{ECAAC34C-75B6-FF93-6FD4-BB9F2563DEE7}"/>
              </a:ext>
            </a:extLst>
          </p:cNvPr>
          <p:cNvSpPr>
            <a:spLocks noGrp="1"/>
          </p:cNvSpPr>
          <p:nvPr>
            <p:ph type="title"/>
          </p:nvPr>
        </p:nvSpPr>
        <p:spPr/>
        <p:txBody>
          <a:bodyPr/>
          <a:lstStyle/>
          <a:p>
            <a:r>
              <a:rPr lang="en-GB"/>
              <a:t>Algae keeps buzzing in latest skincare innovation</a:t>
            </a:r>
            <a:endParaRPr lang="en-US"/>
          </a:p>
        </p:txBody>
      </p:sp>
      <p:sp>
        <p:nvSpPr>
          <p:cNvPr id="28" name="Text Placeholder 27">
            <a:extLst>
              <a:ext uri="{FF2B5EF4-FFF2-40B4-BE49-F238E27FC236}">
                <a16:creationId xmlns:a16="http://schemas.microsoft.com/office/drawing/2014/main" id="{A753C7B4-5DC9-09F9-0159-A2B2502CC9D9}"/>
              </a:ext>
            </a:extLst>
          </p:cNvPr>
          <p:cNvSpPr>
            <a:spLocks noGrp="1"/>
          </p:cNvSpPr>
          <p:nvPr>
            <p:ph type="body" sz="quarter" idx="18"/>
          </p:nvPr>
        </p:nvSpPr>
        <p:spPr>
          <a:xfrm>
            <a:off x="489271" y="4578411"/>
            <a:ext cx="3268030" cy="1223927"/>
          </a:xfrm>
        </p:spPr>
        <p:txBody>
          <a:bodyPr/>
          <a:lstStyle/>
          <a:p>
            <a:r>
              <a:rPr lang="en-US" sz="1100" kern="1200" dirty="0">
                <a:solidFill>
                  <a:prstClr val="black"/>
                </a:solidFill>
                <a:latin typeface="DM Sans"/>
              </a:rPr>
              <a:t>Despite ongoing consumer interest, the use of marine ingredients remains relatively small.</a:t>
            </a:r>
          </a:p>
          <a:p>
            <a:endParaRPr lang="en-US" sz="1100" kern="1200" dirty="0">
              <a:solidFill>
                <a:prstClr val="black"/>
              </a:solidFill>
              <a:latin typeface="DM Sans"/>
            </a:endParaRPr>
          </a:p>
          <a:p>
            <a:r>
              <a:rPr lang="en-US" sz="1100" kern="1200" dirty="0">
                <a:solidFill>
                  <a:prstClr val="black"/>
                </a:solidFill>
                <a:latin typeface="DM Sans"/>
              </a:rPr>
              <a:t>However, the segment has grown in key beauty markets such as France, the US and the UK in recent years, indicating promising expectations for expansion.</a:t>
            </a:r>
            <a:endParaRPr lang="en-US" sz="1100" dirty="0"/>
          </a:p>
        </p:txBody>
      </p:sp>
      <p:sp>
        <p:nvSpPr>
          <p:cNvPr id="29" name="Text Placeholder 28">
            <a:extLst>
              <a:ext uri="{FF2B5EF4-FFF2-40B4-BE49-F238E27FC236}">
                <a16:creationId xmlns:a16="http://schemas.microsoft.com/office/drawing/2014/main" id="{9B051783-C995-A0B1-E6E7-D2C4A4285FF5}"/>
              </a:ext>
            </a:extLst>
          </p:cNvPr>
          <p:cNvSpPr>
            <a:spLocks noGrp="1"/>
          </p:cNvSpPr>
          <p:nvPr>
            <p:ph type="body" sz="quarter" idx="19"/>
          </p:nvPr>
        </p:nvSpPr>
        <p:spPr>
          <a:xfrm>
            <a:off x="4444509" y="4062255"/>
            <a:ext cx="3271592" cy="438375"/>
          </a:xfrm>
        </p:spPr>
        <p:txBody>
          <a:bodyPr/>
          <a:lstStyle/>
          <a:p>
            <a:r>
              <a:rPr lang="en-US" sz="1400" b="1" dirty="0">
                <a:solidFill>
                  <a:srgbClr val="084337"/>
                </a:solidFill>
              </a:rPr>
              <a:t>Younger consumers' positive perception</a:t>
            </a:r>
          </a:p>
        </p:txBody>
      </p:sp>
      <p:sp>
        <p:nvSpPr>
          <p:cNvPr id="30" name="Text Placeholder 29">
            <a:extLst>
              <a:ext uri="{FF2B5EF4-FFF2-40B4-BE49-F238E27FC236}">
                <a16:creationId xmlns:a16="http://schemas.microsoft.com/office/drawing/2014/main" id="{631B88D7-AB27-6301-0D3C-B75A6F6FE0C2}"/>
              </a:ext>
            </a:extLst>
          </p:cNvPr>
          <p:cNvSpPr>
            <a:spLocks noGrp="1"/>
          </p:cNvSpPr>
          <p:nvPr>
            <p:ph type="body" sz="quarter" idx="20"/>
          </p:nvPr>
        </p:nvSpPr>
        <p:spPr>
          <a:xfrm>
            <a:off x="4444509" y="4578411"/>
            <a:ext cx="3363821" cy="1267501"/>
          </a:xfrm>
        </p:spPr>
        <p:txBody>
          <a:bodyPr/>
          <a:lstStyle/>
          <a:p>
            <a:r>
              <a:rPr lang="en-US" sz="1100" kern="1200" dirty="0">
                <a:solidFill>
                  <a:prstClr val="black"/>
                </a:solidFill>
                <a:latin typeface="DM Sans"/>
              </a:rPr>
              <a:t>Marine ingredients have been gaining more attention in beauty products. </a:t>
            </a:r>
          </a:p>
          <a:p>
            <a:endParaRPr lang="en-US" sz="1100" kern="1200" dirty="0">
              <a:solidFill>
                <a:prstClr val="black"/>
              </a:solidFill>
              <a:latin typeface="DM Sans"/>
            </a:endParaRPr>
          </a:p>
          <a:p>
            <a:r>
              <a:rPr lang="en-US" sz="1100" kern="1200" dirty="0">
                <a:solidFill>
                  <a:prstClr val="black"/>
                </a:solidFill>
                <a:latin typeface="DM Sans"/>
              </a:rPr>
              <a:t>This is especially so among younger consumers, more of whom perceive these ingredients positively (30% of US consumers aged 25-34 find them effective compared to only 9% of those aged 65+.</a:t>
            </a:r>
            <a:endParaRPr lang="en-US" sz="1100" dirty="0"/>
          </a:p>
        </p:txBody>
      </p:sp>
      <p:sp>
        <p:nvSpPr>
          <p:cNvPr id="31" name="Text Placeholder 30">
            <a:extLst>
              <a:ext uri="{FF2B5EF4-FFF2-40B4-BE49-F238E27FC236}">
                <a16:creationId xmlns:a16="http://schemas.microsoft.com/office/drawing/2014/main" id="{5630618E-1E38-44BE-3297-34D622E1D604}"/>
              </a:ext>
            </a:extLst>
          </p:cNvPr>
          <p:cNvSpPr>
            <a:spLocks noGrp="1"/>
          </p:cNvSpPr>
          <p:nvPr>
            <p:ph type="body" sz="quarter" idx="21"/>
          </p:nvPr>
        </p:nvSpPr>
        <p:spPr>
          <a:xfrm>
            <a:off x="8338517" y="4062255"/>
            <a:ext cx="3515639" cy="438375"/>
          </a:xfrm>
        </p:spPr>
        <p:txBody>
          <a:bodyPr/>
          <a:lstStyle/>
          <a:p>
            <a:r>
              <a:rPr lang="en-US" sz="1400" b="1" dirty="0">
                <a:solidFill>
                  <a:srgbClr val="084337"/>
                </a:solidFill>
              </a:rPr>
              <a:t>Key industry players feature &amp; claim “algae” in latest innovations</a:t>
            </a:r>
          </a:p>
        </p:txBody>
      </p:sp>
      <p:sp>
        <p:nvSpPr>
          <p:cNvPr id="32" name="Text Placeholder 31">
            <a:extLst>
              <a:ext uri="{FF2B5EF4-FFF2-40B4-BE49-F238E27FC236}">
                <a16:creationId xmlns:a16="http://schemas.microsoft.com/office/drawing/2014/main" id="{2756B819-60FF-33F8-0C59-443584609651}"/>
              </a:ext>
            </a:extLst>
          </p:cNvPr>
          <p:cNvSpPr>
            <a:spLocks noGrp="1"/>
          </p:cNvSpPr>
          <p:nvPr>
            <p:ph type="body" sz="quarter" idx="22"/>
          </p:nvPr>
        </p:nvSpPr>
        <p:spPr>
          <a:xfrm>
            <a:off x="8332583" y="4578411"/>
            <a:ext cx="3515639" cy="1457780"/>
          </a:xfrm>
        </p:spPr>
        <p:txBody>
          <a:bodyPr/>
          <a:lstStyle/>
          <a:p>
            <a:r>
              <a:rPr lang="en-US" sz="1100" kern="1200" dirty="0">
                <a:solidFill>
                  <a:prstClr val="black"/>
                </a:solidFill>
                <a:latin typeface="DM Sans"/>
              </a:rPr>
              <a:t>Algae remain a popular ingredient claimed by brands across the globes from key industry players. Mainly claimed by botanical &amp; marine brands.</a:t>
            </a:r>
          </a:p>
          <a:p>
            <a:endParaRPr lang="en-US" sz="1100" kern="1200" dirty="0">
              <a:solidFill>
                <a:prstClr val="black"/>
              </a:solidFill>
              <a:latin typeface="DM Sans"/>
            </a:endParaRPr>
          </a:p>
          <a:p>
            <a:r>
              <a:rPr lang="en-US" sz="1100" kern="1200" dirty="0">
                <a:solidFill>
                  <a:prstClr val="black"/>
                </a:solidFill>
                <a:latin typeface="DM Sans"/>
              </a:rPr>
              <a:t>Social media data indicates that global consumers primarily associate marine ingredients with keywords such as health, natural, vitamins and hydration.</a:t>
            </a:r>
          </a:p>
        </p:txBody>
      </p:sp>
      <p:sp>
        <p:nvSpPr>
          <p:cNvPr id="7" name="Slide Number Placeholder 1">
            <a:extLst>
              <a:ext uri="{FF2B5EF4-FFF2-40B4-BE49-F238E27FC236}">
                <a16:creationId xmlns:a16="http://schemas.microsoft.com/office/drawing/2014/main" id="{8AC7776F-52C7-614C-527B-56263A20D0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graphicFrame>
        <p:nvGraphicFramePr>
          <p:cNvPr id="3" name="Graphique 2">
            <a:extLst>
              <a:ext uri="{FF2B5EF4-FFF2-40B4-BE49-F238E27FC236}">
                <a16:creationId xmlns:a16="http://schemas.microsoft.com/office/drawing/2014/main" id="{3808F332-2B9E-31B2-89CD-0A5734A45C06}"/>
              </a:ext>
            </a:extLst>
          </p:cNvPr>
          <p:cNvGraphicFramePr>
            <a:graphicFrameLocks/>
          </p:cNvGraphicFramePr>
          <p:nvPr>
            <p:extLst>
              <p:ext uri="{D42A27DB-BD31-4B8C-83A1-F6EECF244321}">
                <p14:modId xmlns:p14="http://schemas.microsoft.com/office/powerpoint/2010/main" val="3113310630"/>
              </p:ext>
            </p:extLst>
          </p:nvPr>
        </p:nvGraphicFramePr>
        <p:xfrm>
          <a:off x="3922901" y="1303978"/>
          <a:ext cx="3979624" cy="2590595"/>
        </p:xfrm>
        <a:graphic>
          <a:graphicData uri="http://schemas.openxmlformats.org/drawingml/2006/chart">
            <c:chart xmlns:c="http://schemas.openxmlformats.org/drawingml/2006/chart" xmlns:r="http://schemas.openxmlformats.org/officeDocument/2006/relationships" r:id="rId3"/>
          </a:graphicData>
        </a:graphic>
      </p:graphicFrame>
      <p:sp>
        <p:nvSpPr>
          <p:cNvPr id="17" name="ZoneTexte 16">
            <a:extLst>
              <a:ext uri="{FF2B5EF4-FFF2-40B4-BE49-F238E27FC236}">
                <a16:creationId xmlns:a16="http://schemas.microsoft.com/office/drawing/2014/main" id="{2DF38BB7-AEC9-8C97-0D2B-8BE56FDA19F9}"/>
              </a:ext>
            </a:extLst>
          </p:cNvPr>
          <p:cNvSpPr txBox="1"/>
          <p:nvPr/>
        </p:nvSpPr>
        <p:spPr>
          <a:xfrm>
            <a:off x="221221" y="6010382"/>
            <a:ext cx="7249265" cy="415498"/>
          </a:xfrm>
          <a:prstGeom prst="rect">
            <a:avLst/>
          </a:prstGeom>
          <a:noFill/>
        </p:spPr>
        <p:txBody>
          <a:bodyPr wrap="square">
            <a:spAutoFit/>
          </a:bodyPr>
          <a:lstStyle/>
          <a:p>
            <a:r>
              <a:rPr lang="en-US" sz="700" b="1" dirty="0"/>
              <a:t>Sources: </a:t>
            </a:r>
            <a:r>
              <a:rPr lang="en-US" sz="700" dirty="0"/>
              <a:t>Mintel GNPD (algae/kelp/seaweed; total), April 2019-March 2024</a:t>
            </a:r>
          </a:p>
          <a:p>
            <a:r>
              <a:rPr lang="en-US" sz="700" i="0" dirty="0">
                <a:effectLst/>
              </a:rPr>
              <a:t>Kantar Profiles/Mintel, November 2023 / </a:t>
            </a:r>
            <a:r>
              <a:rPr lang="en-US" sz="700" dirty="0">
                <a:effectLst/>
              </a:rPr>
              <a:t>US: 1,970 internet users aged 18+ who have used BPC products in the past 12 months</a:t>
            </a:r>
            <a:endParaRPr lang="en-US" sz="700" i="0" dirty="0">
              <a:effectLst/>
            </a:endParaRPr>
          </a:p>
          <a:p>
            <a:r>
              <a:rPr lang="en-US" sz="700" dirty="0">
                <a:effectLst/>
              </a:rPr>
              <a:t>Mintel GNPD Face/Neck Innovations featuring &amp; claiming “algae” in the last 5 yrs / </a:t>
            </a:r>
            <a:r>
              <a:rPr lang="en-US" sz="700" dirty="0" err="1"/>
              <a:t>Infegy</a:t>
            </a:r>
            <a:r>
              <a:rPr lang="en-US" sz="700" dirty="0"/>
              <a:t> Atlas/Mintel, April 2021-March 2024</a:t>
            </a:r>
            <a:endParaRPr lang="fr-FR" sz="700" dirty="0"/>
          </a:p>
        </p:txBody>
      </p:sp>
      <p:graphicFrame>
        <p:nvGraphicFramePr>
          <p:cNvPr id="2" name="ChartObject" descr="chart">
            <a:extLst>
              <a:ext uri="{FF2B5EF4-FFF2-40B4-BE49-F238E27FC236}">
                <a16:creationId xmlns:a16="http://schemas.microsoft.com/office/drawing/2014/main" id="{F8CD0B6A-1748-DAA9-E611-D48D3EB7E99F}"/>
              </a:ext>
            </a:extLst>
          </p:cNvPr>
          <p:cNvGraphicFramePr/>
          <p:nvPr>
            <p:extLst>
              <p:ext uri="{D42A27DB-BD31-4B8C-83A1-F6EECF244321}">
                <p14:modId xmlns:p14="http://schemas.microsoft.com/office/powerpoint/2010/main" val="1379854322"/>
              </p:ext>
            </p:extLst>
          </p:nvPr>
        </p:nvGraphicFramePr>
        <p:xfrm>
          <a:off x="120021" y="1291888"/>
          <a:ext cx="3701680" cy="25905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Graphique 5">
            <a:extLst>
              <a:ext uri="{FF2B5EF4-FFF2-40B4-BE49-F238E27FC236}">
                <a16:creationId xmlns:a16="http://schemas.microsoft.com/office/drawing/2014/main" id="{1619753F-371B-F998-68B2-C7C549DA71F8}"/>
              </a:ext>
            </a:extLst>
          </p:cNvPr>
          <p:cNvGraphicFramePr>
            <a:graphicFrameLocks/>
          </p:cNvGraphicFramePr>
          <p:nvPr>
            <p:extLst>
              <p:ext uri="{D42A27DB-BD31-4B8C-83A1-F6EECF244321}">
                <p14:modId xmlns:p14="http://schemas.microsoft.com/office/powerpoint/2010/main" val="2221431006"/>
              </p:ext>
            </p:extLst>
          </p:nvPr>
        </p:nvGraphicFramePr>
        <p:xfrm>
          <a:off x="8193024" y="1303978"/>
          <a:ext cx="3564969" cy="281082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02623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205B39-9218-2749-2BFC-5C440ADCA50D}"/>
              </a:ext>
            </a:extLst>
          </p:cNvPr>
          <p:cNvSpPr/>
          <p:nvPr/>
        </p:nvSpPr>
        <p:spPr>
          <a:xfrm>
            <a:off x="0" y="1269702"/>
            <a:ext cx="12192000" cy="413029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28">
            <a:extLst>
              <a:ext uri="{FF2B5EF4-FFF2-40B4-BE49-F238E27FC236}">
                <a16:creationId xmlns:a16="http://schemas.microsoft.com/office/drawing/2014/main" id="{95DA6576-AE77-0EFD-1E58-E94EDE2C470A}"/>
              </a:ext>
            </a:extLst>
          </p:cNvPr>
          <p:cNvSpPr>
            <a:spLocks noGrp="1"/>
          </p:cNvSpPr>
          <p:nvPr>
            <p:ph type="title"/>
          </p:nvPr>
        </p:nvSpPr>
        <p:spPr>
          <a:effectLst/>
        </p:spPr>
        <p:txBody>
          <a:bodyPr/>
          <a:lstStyle/>
          <a:p>
            <a:r>
              <a:rPr lang="en-US"/>
              <a:t>Ticking the box of naturality and sustainability</a:t>
            </a:r>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7" name="Text Placeholder 26">
            <a:extLst>
              <a:ext uri="{FF2B5EF4-FFF2-40B4-BE49-F238E27FC236}">
                <a16:creationId xmlns:a16="http://schemas.microsoft.com/office/drawing/2014/main" id="{9FEB8D85-7D01-077C-87C6-D43A0EDBF29F}"/>
              </a:ext>
            </a:extLst>
          </p:cNvPr>
          <p:cNvSpPr>
            <a:spLocks noGrp="1"/>
          </p:cNvSpPr>
          <p:nvPr>
            <p:ph type="body" idx="11"/>
          </p:nvPr>
        </p:nvSpPr>
        <p:spPr>
          <a:effectLst/>
        </p:spPr>
        <p:txBody>
          <a:bodyPr/>
          <a:lstStyle/>
          <a:p>
            <a:r>
              <a:rPr lang="en-US" b="0" dirty="0">
                <a:solidFill>
                  <a:srgbClr val="084337"/>
                </a:solidFill>
              </a:rPr>
              <a:t>Consumers are seeking natural and ethical ingredients </a:t>
            </a:r>
          </a:p>
        </p:txBody>
      </p:sp>
      <p:sp>
        <p:nvSpPr>
          <p:cNvPr id="55" name="Text Placeholder 54">
            <a:extLst>
              <a:ext uri="{FF2B5EF4-FFF2-40B4-BE49-F238E27FC236}">
                <a16:creationId xmlns:a16="http://schemas.microsoft.com/office/drawing/2014/main" id="{85CDAB3C-3362-F482-E984-F5E28E8B1A03}"/>
              </a:ext>
            </a:extLst>
          </p:cNvPr>
          <p:cNvSpPr>
            <a:spLocks noGrp="1"/>
          </p:cNvSpPr>
          <p:nvPr>
            <p:ph type="body" sz="quarter" idx="23"/>
          </p:nvPr>
        </p:nvSpPr>
        <p:spPr>
          <a:xfrm>
            <a:off x="302399" y="6241505"/>
            <a:ext cx="3528001" cy="116604"/>
          </a:xfrm>
        </p:spPr>
        <p:txBody>
          <a:bodyPr/>
          <a:lstStyle/>
          <a:p>
            <a:r>
              <a:rPr lang="en-GB" dirty="0"/>
              <a:t>Source: Lightspeed/Mintel</a:t>
            </a:r>
          </a:p>
          <a:p>
            <a:endParaRPr lang="en-GB" dirty="0"/>
          </a:p>
        </p:txBody>
      </p:sp>
      <p:sp>
        <p:nvSpPr>
          <p:cNvPr id="16" name="column_text1" descr="column_text1">
            <a:extLst>
              <a:ext uri="{FF2B5EF4-FFF2-40B4-BE49-F238E27FC236}">
                <a16:creationId xmlns:a16="http://schemas.microsoft.com/office/drawing/2014/main" id="{03C4BA1F-7F0D-48F6-8A6C-A042C6F0244D}"/>
              </a:ext>
            </a:extLst>
          </p:cNvPr>
          <p:cNvSpPr txBox="1">
            <a:spLocks/>
          </p:cNvSpPr>
          <p:nvPr/>
        </p:nvSpPr>
        <p:spPr>
          <a:xfrm>
            <a:off x="0" y="4237830"/>
            <a:ext cx="12192000" cy="1405468"/>
          </a:xfrm>
          <a:prstGeom prst="rect">
            <a:avLst/>
          </a:prstGeom>
          <a:solidFill>
            <a:srgbClr val="277E6E"/>
          </a:solidFill>
          <a:ln>
            <a:noFill/>
          </a:ln>
          <a:effectLst/>
        </p:spPr>
        <p:txBody>
          <a:bodyPr wrap="square" lIns="360000" tIns="0" rIns="0" bIns="0" anchor="ctr">
            <a:noAutofit/>
          </a:bodyPr>
          <a:lstStyle>
            <a:lvl1pPr marL="0" indent="0" algn="l" rtl="0" eaLnBrk="1" fontAlgn="base" hangingPunct="1">
              <a:spcBef>
                <a:spcPct val="20000"/>
              </a:spcBef>
              <a:spcAft>
                <a:spcPct val="0"/>
              </a:spcAft>
              <a:buFont typeface="Arial" pitchFamily="34" charset="0"/>
              <a:buNone/>
              <a:defRPr sz="1200" kern="1200">
                <a:solidFill>
                  <a:schemeClr val="tx1"/>
                </a:solidFill>
                <a:latin typeface="Trebuchet MS"/>
                <a:ea typeface="ＭＳ Ｐゴシック" charset="0"/>
                <a:cs typeface="Trebuchet M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dirty="0">
                <a:ln>
                  <a:noFill/>
                </a:ln>
                <a:solidFill>
                  <a:prstClr val="white"/>
                </a:solidFill>
                <a:effectLst/>
                <a:uLnTx/>
                <a:uFillTx/>
                <a:latin typeface="DM Sans"/>
                <a:ea typeface="ＭＳ Ｐゴシック" charset="0"/>
                <a:cs typeface="+mn-cs"/>
              </a:rPr>
              <a:t>Lab-grown</a:t>
            </a:r>
            <a:r>
              <a:rPr kumimoji="0" lang="en-US" sz="1800" b="0" i="0" u="none" strike="noStrike" kern="1200" cap="none" spc="0" normalizeH="0" baseline="0" noProof="0" dirty="0">
                <a:ln>
                  <a:noFill/>
                </a:ln>
                <a:solidFill>
                  <a:prstClr val="white"/>
                </a:solidFill>
                <a:effectLst/>
                <a:uLnTx/>
                <a:uFillTx/>
                <a:latin typeface="DM Sans"/>
                <a:ea typeface="ＭＳ Ｐゴシック" charset="0"/>
                <a:cs typeface="+mn-cs"/>
              </a:rPr>
              <a:t> is the </a:t>
            </a:r>
            <a:r>
              <a:rPr kumimoji="0" lang="en-US" sz="1800" b="1" i="0" u="none" strike="noStrike" kern="1200" cap="none" spc="0" normalizeH="0" baseline="0" noProof="0" dirty="0">
                <a:ln>
                  <a:noFill/>
                </a:ln>
                <a:solidFill>
                  <a:prstClr val="white"/>
                </a:solidFill>
                <a:effectLst/>
                <a:uLnTx/>
                <a:uFillTx/>
                <a:latin typeface="DM Sans"/>
                <a:ea typeface="ＭＳ Ｐゴシック" charset="0"/>
                <a:cs typeface="+mn-cs"/>
              </a:rPr>
              <a:t>next-natural </a:t>
            </a:r>
            <a:r>
              <a:rPr kumimoji="0" lang="en-US" sz="1800" b="0" i="0" u="none" strike="noStrike" kern="1200" cap="none" spc="0" normalizeH="0" baseline="0" noProof="0" dirty="0">
                <a:ln>
                  <a:noFill/>
                </a:ln>
                <a:solidFill>
                  <a:prstClr val="white"/>
                </a:solidFill>
                <a:effectLst/>
                <a:uLnTx/>
                <a:uFillTx/>
                <a:latin typeface="DM Sans"/>
                <a:ea typeface="ＭＳ Ｐゴシック" charset="0"/>
                <a:cs typeface="+mn-cs"/>
              </a:rPr>
              <a:t>in sustainability</a:t>
            </a:r>
          </a:p>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dirty="0">
                <a:ln>
                  <a:noFill/>
                </a:ln>
                <a:solidFill>
                  <a:prstClr val="white"/>
                </a:solidFill>
                <a:effectLst/>
                <a:uLnTx/>
                <a:uFillTx/>
                <a:latin typeface="DM Sans"/>
                <a:ea typeface="Fira Sans" panose="020B0503050000020004" pitchFamily="34" charset="0"/>
              </a:rPr>
              <a:t>Algae </a:t>
            </a:r>
            <a:r>
              <a:rPr kumimoji="0" lang="en-US" sz="1800" b="0" i="0" u="none" strike="noStrike" kern="1200" cap="none" spc="0" normalizeH="0" baseline="0" noProof="0" dirty="0">
                <a:ln>
                  <a:noFill/>
                </a:ln>
                <a:solidFill>
                  <a:prstClr val="white"/>
                </a:solidFill>
                <a:effectLst/>
                <a:uLnTx/>
                <a:uFillTx/>
                <a:latin typeface="DM Sans"/>
                <a:ea typeface="Fira Sans" panose="020B0503050000020004" pitchFamily="34" charset="0"/>
              </a:rPr>
              <a:t>can be lab-grown, the key to true sustainability as we reassess our relationship with oceans and planet. </a:t>
            </a:r>
          </a:p>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dirty="0">
                <a:ln>
                  <a:noFill/>
                </a:ln>
                <a:solidFill>
                  <a:prstClr val="white"/>
                </a:solidFill>
                <a:effectLst/>
                <a:uLnTx/>
                <a:uFillTx/>
                <a:latin typeface="DM Sans"/>
                <a:ea typeface="Fira Sans" panose="020B0503050000020004" pitchFamily="34" charset="0"/>
              </a:rPr>
              <a:t>Consumers </a:t>
            </a:r>
            <a:r>
              <a:rPr kumimoji="0" lang="en-US" sz="1800" b="0" i="0" u="none" strike="noStrike" kern="1200" cap="none" spc="0" normalizeH="0" baseline="0" noProof="0" dirty="0">
                <a:ln>
                  <a:noFill/>
                </a:ln>
                <a:solidFill>
                  <a:prstClr val="white"/>
                </a:solidFill>
                <a:effectLst/>
                <a:uLnTx/>
                <a:uFillTx/>
                <a:latin typeface="DM Sans"/>
                <a:ea typeface="Fira Sans" panose="020B0503050000020004" pitchFamily="34" charset="0"/>
              </a:rPr>
              <a:t>will be accepting of lab-grown alternatives, perceived as natural and sustainable.</a:t>
            </a:r>
          </a:p>
        </p:txBody>
      </p:sp>
      <p:sp>
        <p:nvSpPr>
          <p:cNvPr id="10" name="stat_follow_on1" descr="stat_follow_on1">
            <a:extLst>
              <a:ext uri="{FF2B5EF4-FFF2-40B4-BE49-F238E27FC236}">
                <a16:creationId xmlns:a16="http://schemas.microsoft.com/office/drawing/2014/main" id="{3F61405B-BD5C-441B-997A-F38ADAE6F05B}"/>
              </a:ext>
            </a:extLst>
          </p:cNvPr>
          <p:cNvSpPr txBox="1">
            <a:spLocks/>
          </p:cNvSpPr>
          <p:nvPr/>
        </p:nvSpPr>
        <p:spPr>
          <a:xfrm>
            <a:off x="2012979" y="2318627"/>
            <a:ext cx="2033173" cy="1111202"/>
          </a:xfrm>
          <a:prstGeom prst="rect">
            <a:avLst/>
          </a:prstGeom>
        </p:spPr>
        <p:txBody>
          <a:bodyPr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of facial skincare users say it is important for their products to </a:t>
            </a: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hlinkClick r:id="rId3">
                  <a:extLst>
                    <a:ext uri="{A12FA001-AC4F-418D-AE19-62706E023703}">
                      <ahyp:hlinkClr xmlns:ahyp="http://schemas.microsoft.com/office/drawing/2018/hyperlinkcolor" val="tx"/>
                    </a:ext>
                  </a:extLst>
                </a:hlinkClick>
              </a:rPr>
              <a:t>﻿</a:t>
            </a: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contain natural ingredients</a:t>
            </a:r>
            <a:endPar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hlinkClick r:id="rId3">
                <a:extLst>
                  <a:ext uri="{A12FA001-AC4F-418D-AE19-62706E023703}">
                    <ahyp:hlinkClr xmlns:ahyp="http://schemas.microsoft.com/office/drawing/2018/hyperlinkcolor" val="tx"/>
                  </a:ext>
                </a:extLst>
              </a:hlinkClick>
            </a:endParaRPr>
          </a:p>
        </p:txBody>
      </p:sp>
      <p:sp>
        <p:nvSpPr>
          <p:cNvPr id="17" name="stat_title1" descr="stat_title1">
            <a:extLst>
              <a:ext uri="{FF2B5EF4-FFF2-40B4-BE49-F238E27FC236}">
                <a16:creationId xmlns:a16="http://schemas.microsoft.com/office/drawing/2014/main" id="{46899B2D-0AC4-4B8C-A158-85D034BC805B}"/>
              </a:ext>
            </a:extLst>
          </p:cNvPr>
          <p:cNvSpPr txBox="1">
            <a:spLocks/>
          </p:cNvSpPr>
          <p:nvPr/>
        </p:nvSpPr>
        <p:spPr>
          <a:xfrm>
            <a:off x="302399" y="1611795"/>
            <a:ext cx="1710579"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spcAft>
                <a:spcPts val="0"/>
              </a:spcAft>
              <a:buFont typeface="Arial" panose="020B0604020202020204" pitchFamily="34" charset="0"/>
              <a:buNone/>
              <a:defRPr sz="1100" b="0" i="1" kern="1200" cap="all" baseline="0">
                <a:solidFill>
                  <a:srgbClr val="7F7F7F"/>
                </a:solidFill>
                <a:latin typeface="Trebuchet MS"/>
                <a:ea typeface="+mn-ea"/>
                <a:cs typeface="Trebuchet M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the US</a:t>
            </a:r>
          </a:p>
        </p:txBody>
      </p:sp>
      <p:sp>
        <p:nvSpPr>
          <p:cNvPr id="15" name="stat_follow_on3" descr="stat_follow_on3">
            <a:extLst>
              <a:ext uri="{FF2B5EF4-FFF2-40B4-BE49-F238E27FC236}">
                <a16:creationId xmlns:a16="http://schemas.microsoft.com/office/drawing/2014/main" id="{7DEB6E2A-C871-4C3D-9E7F-26C7C89DD006}"/>
              </a:ext>
            </a:extLst>
          </p:cNvPr>
          <p:cNvSpPr txBox="1">
            <a:spLocks/>
          </p:cNvSpPr>
          <p:nvPr/>
        </p:nvSpPr>
        <p:spPr>
          <a:xfrm>
            <a:off x="10179021" y="2318627"/>
            <a:ext cx="1817321" cy="1554400"/>
          </a:xfrm>
          <a:prstGeom prst="rect">
            <a:avLst/>
          </a:prstGeom>
        </p:spPr>
        <p:txBody>
          <a:bodyPr wrap="square"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rPr>
              <a:t>of </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hlinkClick r:id="rId4">
                  <a:extLst>
                    <a:ext uri="{A12FA001-AC4F-418D-AE19-62706E023703}">
                      <ahyp:hlinkClr xmlns:ahyp="http://schemas.microsoft.com/office/drawing/2018/hyperlinkcolor" val="tx"/>
                    </a:ext>
                  </a:extLst>
                </a:hlinkClick>
              </a:rPr>
              <a:t>﻿adults</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rPr>
              <a:t> would be willing to buy BPC made exclusively with lab-grown ingredients if they are better for the planet</a:t>
            </a:r>
          </a:p>
        </p:txBody>
      </p:sp>
      <p:sp>
        <p:nvSpPr>
          <p:cNvPr id="19" name="stat_title3" descr="stat_title3">
            <a:extLst>
              <a:ext uri="{FF2B5EF4-FFF2-40B4-BE49-F238E27FC236}">
                <a16:creationId xmlns:a16="http://schemas.microsoft.com/office/drawing/2014/main" id="{ABEEB38E-E1F7-4D74-8043-95D9233E254B}"/>
              </a:ext>
            </a:extLst>
          </p:cNvPr>
          <p:cNvSpPr txBox="1">
            <a:spLocks/>
          </p:cNvSpPr>
          <p:nvPr/>
        </p:nvSpPr>
        <p:spPr>
          <a:xfrm>
            <a:off x="8847013" y="1634506"/>
            <a:ext cx="1817321"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rPr>
              <a:t>In Spain</a:t>
            </a:r>
          </a:p>
        </p:txBody>
      </p:sp>
      <p:sp>
        <p:nvSpPr>
          <p:cNvPr id="12" name="stat_follow_on3" descr="stat_follow_on3">
            <a:extLst>
              <a:ext uri="{FF2B5EF4-FFF2-40B4-BE49-F238E27FC236}">
                <a16:creationId xmlns:a16="http://schemas.microsoft.com/office/drawing/2014/main" id="{93959984-43F1-4DDE-87B7-1C3ED9C1C697}"/>
              </a:ext>
            </a:extLst>
          </p:cNvPr>
          <p:cNvSpPr txBox="1">
            <a:spLocks/>
          </p:cNvSpPr>
          <p:nvPr/>
        </p:nvSpPr>
        <p:spPr>
          <a:xfrm>
            <a:off x="6140617" y="2314557"/>
            <a:ext cx="1908749" cy="1111202"/>
          </a:xfrm>
          <a:prstGeom prst="rect">
            <a:avLst/>
          </a:prstGeom>
        </p:spPr>
        <p:txBody>
          <a:bodyPr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of Gen Z beauty users always look for products that are environmentally friendly</a:t>
            </a:r>
            <a:endPar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5">
                <a:extLst>
                  <a:ext uri="{A12FA001-AC4F-418D-AE19-62706E023703}">
                    <ahyp:hlinkClr xmlns:ahyp="http://schemas.microsoft.com/office/drawing/2018/hyperlinkcolor" val="tx"/>
                  </a:ext>
                </a:extLst>
              </a:hlinkClick>
            </a:endParaRPr>
          </a:p>
        </p:txBody>
      </p:sp>
      <p:sp>
        <p:nvSpPr>
          <p:cNvPr id="18" name="stat_title3" descr="stat_title3">
            <a:extLst>
              <a:ext uri="{FF2B5EF4-FFF2-40B4-BE49-F238E27FC236}">
                <a16:creationId xmlns:a16="http://schemas.microsoft.com/office/drawing/2014/main" id="{634EF6F2-C26E-498C-A120-102935BC3F8D}"/>
              </a:ext>
            </a:extLst>
          </p:cNvPr>
          <p:cNvSpPr txBox="1">
            <a:spLocks/>
          </p:cNvSpPr>
          <p:nvPr/>
        </p:nvSpPr>
        <p:spPr>
          <a:xfrm>
            <a:off x="4719374" y="1634506"/>
            <a:ext cx="1421243"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the UK</a:t>
            </a:r>
          </a:p>
        </p:txBody>
      </p:sp>
      <p:graphicFrame>
        <p:nvGraphicFramePr>
          <p:cNvPr id="57" name="Chart 56">
            <a:extLst>
              <a:ext uri="{FF2B5EF4-FFF2-40B4-BE49-F238E27FC236}">
                <a16:creationId xmlns:a16="http://schemas.microsoft.com/office/drawing/2014/main" id="{46D3F4D2-835A-4A0F-15BF-5DF751D647B1}"/>
              </a:ext>
            </a:extLst>
          </p:cNvPr>
          <p:cNvGraphicFramePr/>
          <p:nvPr/>
        </p:nvGraphicFramePr>
        <p:xfrm>
          <a:off x="-208511" y="2242115"/>
          <a:ext cx="2325646" cy="1467159"/>
        </p:xfrm>
        <a:graphic>
          <a:graphicData uri="http://schemas.openxmlformats.org/drawingml/2006/chart">
            <c:chart xmlns:c="http://schemas.openxmlformats.org/drawingml/2006/chart" xmlns:r="http://schemas.openxmlformats.org/officeDocument/2006/relationships" r:id="rId6"/>
          </a:graphicData>
        </a:graphic>
      </p:graphicFrame>
      <p:sp>
        <p:nvSpPr>
          <p:cNvPr id="58" name="TextBox 57">
            <a:extLst>
              <a:ext uri="{FF2B5EF4-FFF2-40B4-BE49-F238E27FC236}">
                <a16:creationId xmlns:a16="http://schemas.microsoft.com/office/drawing/2014/main" id="{714F03B0-FBE3-76BB-75DA-7DA193812357}"/>
              </a:ext>
            </a:extLst>
          </p:cNvPr>
          <p:cNvSpPr txBox="1"/>
          <p:nvPr/>
        </p:nvSpPr>
        <p:spPr>
          <a:xfrm>
            <a:off x="491483" y="2744862"/>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DM Sans"/>
                <a:ea typeface="+mn-ea"/>
                <a:cs typeface="+mn-cs"/>
              </a:rPr>
              <a:t>41%</a:t>
            </a:r>
          </a:p>
        </p:txBody>
      </p:sp>
      <p:graphicFrame>
        <p:nvGraphicFramePr>
          <p:cNvPr id="59" name="Chart 58">
            <a:extLst>
              <a:ext uri="{FF2B5EF4-FFF2-40B4-BE49-F238E27FC236}">
                <a16:creationId xmlns:a16="http://schemas.microsoft.com/office/drawing/2014/main" id="{B1C6EA0F-E5C5-467A-B175-592803B1833B}"/>
              </a:ext>
            </a:extLst>
          </p:cNvPr>
          <p:cNvGraphicFramePr/>
          <p:nvPr/>
        </p:nvGraphicFramePr>
        <p:xfrm>
          <a:off x="4158340" y="2236328"/>
          <a:ext cx="2325646" cy="1467159"/>
        </p:xfrm>
        <a:graphic>
          <a:graphicData uri="http://schemas.openxmlformats.org/drawingml/2006/chart">
            <c:chart xmlns:c="http://schemas.openxmlformats.org/drawingml/2006/chart" xmlns:r="http://schemas.openxmlformats.org/officeDocument/2006/relationships" r:id="rId7"/>
          </a:graphicData>
        </a:graphic>
      </p:graphicFrame>
      <p:sp>
        <p:nvSpPr>
          <p:cNvPr id="60" name="TextBox 59">
            <a:extLst>
              <a:ext uri="{FF2B5EF4-FFF2-40B4-BE49-F238E27FC236}">
                <a16:creationId xmlns:a16="http://schemas.microsoft.com/office/drawing/2014/main" id="{D299DD9C-E1A4-A1D4-955C-7FFD0EEF5C57}"/>
              </a:ext>
            </a:extLst>
          </p:cNvPr>
          <p:cNvSpPr txBox="1"/>
          <p:nvPr/>
        </p:nvSpPr>
        <p:spPr>
          <a:xfrm>
            <a:off x="4858334" y="2739075"/>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58%</a:t>
            </a:r>
          </a:p>
        </p:txBody>
      </p:sp>
      <p:graphicFrame>
        <p:nvGraphicFramePr>
          <p:cNvPr id="61" name="Chart 60">
            <a:extLst>
              <a:ext uri="{FF2B5EF4-FFF2-40B4-BE49-F238E27FC236}">
                <a16:creationId xmlns:a16="http://schemas.microsoft.com/office/drawing/2014/main" id="{F045A249-AC74-B21B-6C5D-92FBC0508271}"/>
              </a:ext>
            </a:extLst>
          </p:cNvPr>
          <p:cNvGraphicFramePr/>
          <p:nvPr/>
        </p:nvGraphicFramePr>
        <p:xfrm>
          <a:off x="8254590" y="2236328"/>
          <a:ext cx="2325646" cy="1467159"/>
        </p:xfrm>
        <a:graphic>
          <a:graphicData uri="http://schemas.openxmlformats.org/drawingml/2006/chart">
            <c:chart xmlns:c="http://schemas.openxmlformats.org/drawingml/2006/chart" xmlns:r="http://schemas.openxmlformats.org/officeDocument/2006/relationships" r:id="rId8"/>
          </a:graphicData>
        </a:graphic>
      </p:graphicFrame>
      <p:sp>
        <p:nvSpPr>
          <p:cNvPr id="62" name="TextBox 61">
            <a:extLst>
              <a:ext uri="{FF2B5EF4-FFF2-40B4-BE49-F238E27FC236}">
                <a16:creationId xmlns:a16="http://schemas.microsoft.com/office/drawing/2014/main" id="{B60478A2-DA03-974F-1EDF-44F0241867F7}"/>
              </a:ext>
            </a:extLst>
          </p:cNvPr>
          <p:cNvSpPr txBox="1"/>
          <p:nvPr/>
        </p:nvSpPr>
        <p:spPr>
          <a:xfrm>
            <a:off x="8954584" y="2739075"/>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51%</a:t>
            </a:r>
          </a:p>
        </p:txBody>
      </p:sp>
    </p:spTree>
    <p:extLst>
      <p:ext uri="{BB962C8B-B14F-4D97-AF65-F5344CB8AC3E}">
        <p14:creationId xmlns:p14="http://schemas.microsoft.com/office/powerpoint/2010/main" val="1123221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4337"/>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A2CD9E-570D-E984-3FAF-5F1D9BC28C16}"/>
              </a:ext>
            </a:extLst>
          </p:cNvPr>
          <p:cNvSpPr/>
          <p:nvPr/>
        </p:nvSpPr>
        <p:spPr>
          <a:xfrm>
            <a:off x="449943" y="6208276"/>
            <a:ext cx="11593028"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9BA79A-182C-6232-5168-CC678D1A364E}"/>
              </a:ext>
            </a:extLst>
          </p:cNvPr>
          <p:cNvSpPr>
            <a:spLocks noGrp="1"/>
          </p:cNvSpPr>
          <p:nvPr>
            <p:ph type="title"/>
          </p:nvPr>
        </p:nvSpPr>
        <p:spPr/>
        <p:txBody>
          <a:bodyPr/>
          <a:lstStyle/>
          <a:p>
            <a:r>
              <a:rPr lang="en-US" dirty="0">
                <a:solidFill>
                  <a:schemeClr val="bg1"/>
                </a:solidFill>
              </a:rPr>
              <a:t>PEPHA®-TIGHT CB</a:t>
            </a:r>
          </a:p>
        </p:txBody>
      </p:sp>
      <p:sp>
        <p:nvSpPr>
          <p:cNvPr id="3" name="Slide Number Placeholder 2">
            <a:extLst>
              <a:ext uri="{FF2B5EF4-FFF2-40B4-BE49-F238E27FC236}">
                <a16:creationId xmlns:a16="http://schemas.microsoft.com/office/drawing/2014/main" id="{A6A991D0-6DCE-D7EF-F302-AF8B1CFE99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dirty="0">
              <a:ln>
                <a:noFill/>
              </a:ln>
              <a:solidFill>
                <a:schemeClr val="bg1"/>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8CB062-DE9E-F518-87FD-FA4FF88D639F}"/>
              </a:ext>
            </a:extLst>
          </p:cNvPr>
          <p:cNvSpPr>
            <a:spLocks noGrp="1"/>
          </p:cNvSpPr>
          <p:nvPr>
            <p:ph type="body" idx="11"/>
          </p:nvPr>
        </p:nvSpPr>
        <p:spPr/>
        <p:txBody>
          <a:bodyPr/>
          <a:lstStyle/>
          <a:p>
            <a:r>
              <a:rPr lang="en-US" b="0" dirty="0">
                <a:solidFill>
                  <a:schemeClr val="bg1"/>
                </a:solidFill>
              </a:rPr>
              <a:t>ID Card</a:t>
            </a:r>
          </a:p>
        </p:txBody>
      </p:sp>
      <p:grpSp>
        <p:nvGrpSpPr>
          <p:cNvPr id="8" name="Group 7">
            <a:extLst>
              <a:ext uri="{FF2B5EF4-FFF2-40B4-BE49-F238E27FC236}">
                <a16:creationId xmlns:a16="http://schemas.microsoft.com/office/drawing/2014/main" id="{7966FC2B-A45B-5333-9506-F8DA9B8DC24B}"/>
              </a:ext>
            </a:extLst>
          </p:cNvPr>
          <p:cNvGrpSpPr/>
          <p:nvPr/>
        </p:nvGrpSpPr>
        <p:grpSpPr>
          <a:xfrm>
            <a:off x="134685" y="1782081"/>
            <a:ext cx="11911372" cy="1996391"/>
            <a:chOff x="0" y="2215184"/>
            <a:chExt cx="11911372" cy="1996391"/>
          </a:xfrm>
        </p:grpSpPr>
        <p:sp>
          <p:nvSpPr>
            <p:cNvPr id="9" name="Rectangle 8">
              <a:extLst>
                <a:ext uri="{FF2B5EF4-FFF2-40B4-BE49-F238E27FC236}">
                  <a16:creationId xmlns:a16="http://schemas.microsoft.com/office/drawing/2014/main" id="{B6542806-09F6-17EA-9AC9-E4DAAFDD8864}"/>
                </a:ext>
              </a:extLst>
            </p:cNvPr>
            <p:cNvSpPr/>
            <p:nvPr/>
          </p:nvSpPr>
          <p:spPr>
            <a:xfrm>
              <a:off x="0" y="2217585"/>
              <a:ext cx="11889600" cy="1232028"/>
            </a:xfrm>
            <a:prstGeom prst="rect">
              <a:avLst/>
            </a:prstGeom>
            <a:solidFill>
              <a:srgbClr val="C3E6E1"/>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TECHNOLOGY:</a:t>
              </a:r>
            </a:p>
          </p:txBody>
        </p:sp>
        <p:sp>
          <p:nvSpPr>
            <p:cNvPr id="10" name="TextBox 49">
              <a:extLst>
                <a:ext uri="{FF2B5EF4-FFF2-40B4-BE49-F238E27FC236}">
                  <a16:creationId xmlns:a16="http://schemas.microsoft.com/office/drawing/2014/main" id="{C7211CE5-E6D0-A5C1-2857-4E9E04DAA568}"/>
                </a:ext>
              </a:extLst>
            </p:cNvPr>
            <p:cNvSpPr txBox="1"/>
            <p:nvPr/>
          </p:nvSpPr>
          <p:spPr>
            <a:xfrm>
              <a:off x="2134218" y="2215184"/>
              <a:ext cx="9777154" cy="1996391"/>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a:ln>
                    <a:noFill/>
                  </a:ln>
                  <a:solidFill>
                    <a:prstClr val="black"/>
                  </a:solidFill>
                  <a:effectLst/>
                  <a:uLnTx/>
                  <a:uFillTx/>
                  <a:latin typeface="DM Sans"/>
                  <a:ea typeface="+mn-ea"/>
                  <a:cs typeface="+mn-cs"/>
                </a:rPr>
                <a:t>Sustainably farmed in photo-bioreactors, guaranteeing maximum quality (no risk of contamination, reproducibility of process, fully traceable)</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a:ln>
                    <a:noFill/>
                  </a:ln>
                  <a:solidFill>
                    <a:prstClr val="black"/>
                  </a:solidFill>
                  <a:effectLst/>
                  <a:uLnTx/>
                  <a:uFillTx/>
                  <a:latin typeface="DM Sans"/>
                  <a:ea typeface="+mn-ea"/>
                  <a:cs typeface="+mn-cs"/>
                </a:rPr>
                <a:t>Derived from </a:t>
              </a:r>
              <a:r>
                <a:rPr kumimoji="0" lang="en-US" sz="1300" b="0" i="0" u="none" strike="noStrike" kern="1200" cap="none" spc="0" normalizeH="0" baseline="0" noProof="0" err="1">
                  <a:ln>
                    <a:noFill/>
                  </a:ln>
                  <a:solidFill>
                    <a:prstClr val="black"/>
                  </a:solidFill>
                  <a:effectLst/>
                  <a:uLnTx/>
                  <a:uFillTx/>
                  <a:latin typeface="DM Sans"/>
                  <a:ea typeface="+mn-ea"/>
                  <a:cs typeface="+mn-cs"/>
                </a:rPr>
                <a:t>Nannochloropsis</a:t>
              </a:r>
              <a:r>
                <a:rPr kumimoji="0" lang="en-US" sz="1300" b="0" i="0" u="none" strike="noStrike" kern="1200" cap="none" spc="0" normalizeH="0" baseline="0" noProof="0">
                  <a:ln>
                    <a:noFill/>
                  </a:ln>
                  <a:solidFill>
                    <a:prstClr val="black"/>
                  </a:solidFill>
                  <a:effectLst/>
                  <a:uLnTx/>
                  <a:uFillTx/>
                  <a:latin typeface="DM Sans"/>
                  <a:ea typeface="+mn-ea"/>
                  <a:cs typeface="+mn-cs"/>
                </a:rPr>
                <a:t> </a:t>
              </a:r>
              <a:r>
                <a:rPr kumimoji="0" lang="en-US" sz="1300" b="0" i="0" u="none" strike="noStrike" kern="1200" cap="none" spc="0" normalizeH="0" baseline="0" noProof="0" err="1">
                  <a:ln>
                    <a:noFill/>
                  </a:ln>
                  <a:solidFill>
                    <a:prstClr val="black"/>
                  </a:solidFill>
                  <a:effectLst/>
                  <a:uLnTx/>
                  <a:uFillTx/>
                  <a:latin typeface="DM Sans"/>
                  <a:ea typeface="+mn-ea"/>
                  <a:cs typeface="+mn-cs"/>
                </a:rPr>
                <a:t>oculata</a:t>
              </a:r>
              <a:r>
                <a:rPr kumimoji="0" lang="en-US" sz="1300" b="0" i="0" u="none" strike="noStrike" kern="1200" cap="none" spc="0" normalizeH="0" baseline="0" noProof="0">
                  <a:ln>
                    <a:noFill/>
                  </a:ln>
                  <a:solidFill>
                    <a:prstClr val="black"/>
                  </a:solidFill>
                  <a:effectLst/>
                  <a:uLnTx/>
                  <a:uFillTx/>
                  <a:latin typeface="DM Sans"/>
                  <a:ea typeface="+mn-ea"/>
                  <a:cs typeface="+mn-cs"/>
                </a:rPr>
                <a:t> microalgae and high performing polysaccharide</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a:ln>
                    <a:noFill/>
                  </a:ln>
                  <a:solidFill>
                    <a:prstClr val="black"/>
                  </a:solidFill>
                  <a:effectLst/>
                  <a:uLnTx/>
                  <a:uFillTx/>
                  <a:latin typeface="DM Sans"/>
                  <a:ea typeface="+mn-ea"/>
                  <a:cs typeface="+mn-cs"/>
                </a:rPr>
                <a:t>Polysaccharides obtained from natural fermentation of tapioca starch </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GB" sz="1300" b="0" i="0" u="none" strike="noStrike" kern="1200" cap="none" spc="0" normalizeH="0" baseline="0" noProof="0">
                  <a:ln>
                    <a:noFill/>
                  </a:ln>
                  <a:solidFill>
                    <a:prstClr val="black"/>
                  </a:solidFill>
                  <a:effectLst/>
                  <a:uLnTx/>
                  <a:uFillTx/>
                  <a:latin typeface="DM Sans"/>
                  <a:ea typeface="+mn-ea"/>
                  <a:cs typeface="+mn-cs"/>
                </a:rPr>
                <a:t>100% naturally-derived origin (ISO 16128)</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endParaRPr kumimoji="0" lang="en-GB"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highlight>
                  <a:srgbClr val="FFFF00"/>
                </a:highlight>
                <a:uLnTx/>
                <a:uFillTx/>
                <a:latin typeface="DM Sans" pitchFamily="2" charset="0"/>
                <a:ea typeface="Fira Sans Book" panose="020B0503050000020004" pitchFamily="34" charset="0"/>
                <a:cs typeface="+mn-cs"/>
              </a:endParaRPr>
            </a:p>
          </p:txBody>
        </p:sp>
      </p:grpSp>
      <p:sp>
        <p:nvSpPr>
          <p:cNvPr id="12" name="Rectangle 11">
            <a:extLst>
              <a:ext uri="{FF2B5EF4-FFF2-40B4-BE49-F238E27FC236}">
                <a16:creationId xmlns:a16="http://schemas.microsoft.com/office/drawing/2014/main" id="{BF1C7E4B-C781-F163-3E60-5FD6CB568769}"/>
              </a:ext>
            </a:extLst>
          </p:cNvPr>
          <p:cNvSpPr/>
          <p:nvPr/>
        </p:nvSpPr>
        <p:spPr>
          <a:xfrm>
            <a:off x="134685" y="3675147"/>
            <a:ext cx="11889600" cy="909382"/>
          </a:xfrm>
          <a:prstGeom prst="rect">
            <a:avLst/>
          </a:prstGeom>
          <a:solidFill>
            <a:srgbClr val="C3E6E1"/>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BENEFITS:</a:t>
            </a:r>
          </a:p>
        </p:txBody>
      </p:sp>
      <p:sp>
        <p:nvSpPr>
          <p:cNvPr id="15" name="Rectangle 14">
            <a:extLst>
              <a:ext uri="{FF2B5EF4-FFF2-40B4-BE49-F238E27FC236}">
                <a16:creationId xmlns:a16="http://schemas.microsoft.com/office/drawing/2014/main" id="{0B8B850D-D585-BC31-B729-0724662D64BF}"/>
              </a:ext>
            </a:extLst>
          </p:cNvPr>
          <p:cNvSpPr/>
          <p:nvPr/>
        </p:nvSpPr>
        <p:spPr>
          <a:xfrm>
            <a:off x="134685" y="4630440"/>
            <a:ext cx="11887260" cy="867912"/>
          </a:xfrm>
          <a:prstGeom prst="rect">
            <a:avLst/>
          </a:prstGeom>
          <a:solidFill>
            <a:srgbClr val="C3E6E1"/>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REGISTRATION</a:t>
            </a:r>
            <a:br>
              <a:rPr kumimoji="0" lang="en-US" sz="1400" b="0" i="0" u="none" strike="noStrike" kern="0" cap="none" spc="100" normalizeH="0" baseline="0" noProof="0" dirty="0">
                <a:ln>
                  <a:noFill/>
                </a:ln>
                <a:effectLst/>
                <a:uLnTx/>
                <a:uFillTx/>
                <a:latin typeface="DM Sans Bold" pitchFamily="2" charset="0"/>
                <a:ea typeface="+mn-ea"/>
                <a:cs typeface="+mn-cs"/>
              </a:rPr>
            </a:br>
            <a:r>
              <a:rPr kumimoji="0" lang="en-US" sz="1400" b="0" i="0" u="none" strike="noStrike" kern="0" cap="none" spc="100" normalizeH="0" baseline="0" noProof="0" dirty="0">
                <a:ln>
                  <a:noFill/>
                </a:ln>
                <a:effectLst/>
                <a:uLnTx/>
                <a:uFillTx/>
                <a:latin typeface="DM Sans Bold" pitchFamily="2" charset="0"/>
                <a:ea typeface="+mn-ea"/>
                <a:cs typeface="+mn-cs"/>
              </a:rPr>
              <a:t>CERTIFICATION</a:t>
            </a:r>
            <a:br>
              <a:rPr kumimoji="0" lang="en-US" sz="1400" b="0" i="0" u="none" strike="noStrike" kern="0" cap="none" spc="100" normalizeH="0" baseline="0" noProof="0" dirty="0">
                <a:ln>
                  <a:noFill/>
                </a:ln>
                <a:effectLst/>
                <a:uLnTx/>
                <a:uFillTx/>
                <a:latin typeface="Fira Sans Medium"/>
                <a:ea typeface="+mn-ea"/>
                <a:cs typeface="+mn-cs"/>
              </a:rPr>
            </a:br>
            <a:endParaRPr kumimoji="0" lang="en-US" sz="1400" b="0" i="0" u="none" strike="noStrike" kern="0" cap="none" spc="0" normalizeH="0" baseline="0" noProof="0" dirty="0">
              <a:ln>
                <a:noFill/>
              </a:ln>
              <a:effectLst/>
              <a:uLnTx/>
              <a:uFillTx/>
              <a:latin typeface="Fira Sans"/>
              <a:ea typeface="+mn-ea"/>
              <a:cs typeface="+mn-cs"/>
            </a:endParaRPr>
          </a:p>
        </p:txBody>
      </p:sp>
      <p:grpSp>
        <p:nvGrpSpPr>
          <p:cNvPr id="16" name="Group 15">
            <a:extLst>
              <a:ext uri="{FF2B5EF4-FFF2-40B4-BE49-F238E27FC236}">
                <a16:creationId xmlns:a16="http://schemas.microsoft.com/office/drawing/2014/main" id="{3494D9F3-D8D0-8B6C-F0C7-FA30D22636CA}"/>
              </a:ext>
            </a:extLst>
          </p:cNvPr>
          <p:cNvGrpSpPr/>
          <p:nvPr/>
        </p:nvGrpSpPr>
        <p:grpSpPr>
          <a:xfrm>
            <a:off x="134685" y="1098299"/>
            <a:ext cx="11882621" cy="644775"/>
            <a:chOff x="-25599" y="2558933"/>
            <a:chExt cx="11889600" cy="392954"/>
          </a:xfrm>
          <a:solidFill>
            <a:srgbClr val="C3E6E1"/>
          </a:solidFill>
        </p:grpSpPr>
        <p:sp>
          <p:nvSpPr>
            <p:cNvPr id="17" name="Rectangle 16">
              <a:extLst>
                <a:ext uri="{FF2B5EF4-FFF2-40B4-BE49-F238E27FC236}">
                  <a16:creationId xmlns:a16="http://schemas.microsoft.com/office/drawing/2014/main" id="{5832DA76-EE10-D653-DE07-35A59498B509}"/>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INCI NAME:</a:t>
              </a:r>
            </a:p>
          </p:txBody>
        </p:sp>
        <p:sp>
          <p:nvSpPr>
            <p:cNvPr id="18" name="TextBox 70">
              <a:extLst>
                <a:ext uri="{FF2B5EF4-FFF2-40B4-BE49-F238E27FC236}">
                  <a16:creationId xmlns:a16="http://schemas.microsoft.com/office/drawing/2014/main" id="{1CC2DD10-E20D-685C-0D58-CD22456BF63B}"/>
                </a:ext>
              </a:extLst>
            </p:cNvPr>
            <p:cNvSpPr txBox="1"/>
            <p:nvPr/>
          </p:nvSpPr>
          <p:spPr>
            <a:xfrm>
              <a:off x="2134219" y="2575524"/>
              <a:ext cx="8867351" cy="376363"/>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err="1">
                  <a:ln>
                    <a:noFill/>
                  </a:ln>
                  <a:solidFill>
                    <a:prstClr val="black"/>
                  </a:solidFill>
                  <a:effectLst/>
                  <a:uLnTx/>
                  <a:uFillTx/>
                  <a:latin typeface="DM Sans"/>
                  <a:ea typeface="+mn-ea"/>
                  <a:cs typeface="+mn-cs"/>
                </a:rPr>
                <a:t>Nannochloropsis</a:t>
              </a:r>
              <a:r>
                <a:rPr kumimoji="0" lang="en-GB" sz="1300" b="0" i="0" u="none" strike="noStrike" kern="1200" cap="none" spc="0" normalizeH="0" baseline="0" noProof="0">
                  <a:ln>
                    <a:noFill/>
                  </a:ln>
                  <a:solidFill>
                    <a:prstClr val="black"/>
                  </a:solidFill>
                  <a:effectLst/>
                  <a:uLnTx/>
                  <a:uFillTx/>
                  <a:latin typeface="DM Sans"/>
                  <a:ea typeface="+mn-ea"/>
                  <a:cs typeface="+mn-cs"/>
                </a:rPr>
                <a:t> </a:t>
              </a:r>
              <a:r>
                <a:rPr kumimoji="0" lang="en-GB" sz="1300" b="0" i="0" u="none" strike="noStrike" kern="1200" cap="none" spc="0" normalizeH="0" baseline="0" noProof="0" err="1">
                  <a:ln>
                    <a:noFill/>
                  </a:ln>
                  <a:solidFill>
                    <a:prstClr val="black"/>
                  </a:solidFill>
                  <a:effectLst/>
                  <a:uLnTx/>
                  <a:uFillTx/>
                  <a:latin typeface="DM Sans"/>
                  <a:ea typeface="+mn-ea"/>
                  <a:cs typeface="+mn-cs"/>
                </a:rPr>
                <a:t>Oculata</a:t>
              </a:r>
              <a:r>
                <a:rPr kumimoji="0" lang="en-GB" sz="1300" b="0" i="0" u="none" strike="noStrike" kern="1200" cap="none" spc="0" normalizeH="0" baseline="0" noProof="0">
                  <a:ln>
                    <a:noFill/>
                  </a:ln>
                  <a:solidFill>
                    <a:prstClr val="black"/>
                  </a:solidFill>
                  <a:effectLst/>
                  <a:uLnTx/>
                  <a:uFillTx/>
                  <a:latin typeface="DM Sans"/>
                  <a:ea typeface="+mn-ea"/>
                  <a:cs typeface="+mn-cs"/>
                </a:rPr>
                <a:t> Extract, Pullulan, </a:t>
              </a:r>
              <a:r>
                <a:rPr kumimoji="0" lang="en-GB" sz="1300" b="0" i="0" u="none" strike="noStrike" kern="1200" cap="none" spc="0" normalizeH="0" baseline="0" noProof="0" err="1">
                  <a:ln>
                    <a:noFill/>
                  </a:ln>
                  <a:solidFill>
                    <a:prstClr val="black"/>
                  </a:solidFill>
                  <a:effectLst/>
                  <a:uLnTx/>
                  <a:uFillTx/>
                  <a:latin typeface="DM Sans"/>
                  <a:ea typeface="+mn-ea"/>
                  <a:cs typeface="+mn-cs"/>
                </a:rPr>
                <a:t>Pentylene</a:t>
              </a:r>
              <a:r>
                <a:rPr kumimoji="0" lang="en-GB" sz="1300" b="0" i="0" u="none" strike="noStrike" kern="1200" cap="none" spc="0" normalizeH="0" baseline="0" noProof="0">
                  <a:ln>
                    <a:noFill/>
                  </a:ln>
                  <a:solidFill>
                    <a:prstClr val="black"/>
                  </a:solidFill>
                  <a:effectLst/>
                  <a:uLnTx/>
                  <a:uFillTx/>
                  <a:latin typeface="DM Sans"/>
                  <a:ea typeface="+mn-ea"/>
                  <a:cs typeface="+mn-cs"/>
                </a:rPr>
                <a:t> Glycol, Citric Acid, Aqua</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9" name="Group 18">
            <a:extLst>
              <a:ext uri="{FF2B5EF4-FFF2-40B4-BE49-F238E27FC236}">
                <a16:creationId xmlns:a16="http://schemas.microsoft.com/office/drawing/2014/main" id="{521354A3-8592-0FA3-145E-671B1D7F03CE}"/>
              </a:ext>
            </a:extLst>
          </p:cNvPr>
          <p:cNvGrpSpPr/>
          <p:nvPr/>
        </p:nvGrpSpPr>
        <p:grpSpPr>
          <a:xfrm>
            <a:off x="134685" y="3044502"/>
            <a:ext cx="11888826" cy="577580"/>
            <a:chOff x="0" y="3327001"/>
            <a:chExt cx="11889600" cy="577580"/>
          </a:xfrm>
          <a:solidFill>
            <a:srgbClr val="C3E6E1"/>
          </a:solidFill>
        </p:grpSpPr>
        <p:sp>
          <p:nvSpPr>
            <p:cNvPr id="20" name="Rectangle 19">
              <a:extLst>
                <a:ext uri="{FF2B5EF4-FFF2-40B4-BE49-F238E27FC236}">
                  <a16:creationId xmlns:a16="http://schemas.microsoft.com/office/drawing/2014/main" id="{3256E957-3BB6-E204-FE68-E966F4D23665}"/>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TECHNICAL:</a:t>
              </a:r>
            </a:p>
          </p:txBody>
        </p:sp>
        <p:sp>
          <p:nvSpPr>
            <p:cNvPr id="22" name="Rectangle 21">
              <a:extLst>
                <a:ext uri="{FF2B5EF4-FFF2-40B4-BE49-F238E27FC236}">
                  <a16:creationId xmlns:a16="http://schemas.microsoft.com/office/drawing/2014/main" id="{0DFF31E0-5A5D-CCFE-C44B-6253AFAF3ABE}"/>
                </a:ext>
              </a:extLst>
            </p:cNvPr>
            <p:cNvSpPr/>
            <p:nvPr/>
          </p:nvSpPr>
          <p:spPr>
            <a:xfrm>
              <a:off x="7395894" y="3337427"/>
              <a:ext cx="2608988"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 – 7.5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1B237B56-15B9-1389-ACA7-15AB1F129A20}"/>
                </a:ext>
              </a:extLst>
            </p:cNvPr>
            <p:cNvSpPr/>
            <p:nvPr/>
          </p:nvSpPr>
          <p:spPr>
            <a:xfrm>
              <a:off x="9337618" y="3327001"/>
              <a:ext cx="2545778"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Soluble in water</a:t>
              </a:r>
            </a:p>
          </p:txBody>
        </p:sp>
      </p:grpSp>
      <p:sp>
        <p:nvSpPr>
          <p:cNvPr id="5" name="TextBox 4">
            <a:extLst>
              <a:ext uri="{FF2B5EF4-FFF2-40B4-BE49-F238E27FC236}">
                <a16:creationId xmlns:a16="http://schemas.microsoft.com/office/drawing/2014/main" id="{03F65931-6E4A-F605-142D-CB31685745F6}"/>
              </a:ext>
            </a:extLst>
          </p:cNvPr>
          <p:cNvSpPr txBox="1"/>
          <p:nvPr/>
        </p:nvSpPr>
        <p:spPr>
          <a:xfrm>
            <a:off x="5460216" y="3634157"/>
            <a:ext cx="6597099" cy="802218"/>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a:solidFill>
                  <a:prstClr val="black"/>
                </a:solidFill>
                <a:latin typeface="DM Sans"/>
                <a:ea typeface="Fira Sans Book" panose="020B0503050000020004" pitchFamily="34" charset="0"/>
              </a:rPr>
              <a:t>Short-term: Flawless skin after 1 application. Long-lasting lifting result up to 12hrs, already with 2 applications***.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a:solidFill>
                  <a:prstClr val="black"/>
                </a:solidFill>
                <a:latin typeface="DM Sans"/>
                <a:ea typeface="Fira Sans Book" panose="020B0503050000020004" pitchFamily="34" charset="0"/>
              </a:rPr>
              <a:t>Long-term: With regular usage wrinkles reduction by over -20%</a:t>
            </a:r>
          </a:p>
        </p:txBody>
      </p:sp>
      <p:sp>
        <p:nvSpPr>
          <p:cNvPr id="33" name="TextBox 32">
            <a:extLst>
              <a:ext uri="{FF2B5EF4-FFF2-40B4-BE49-F238E27FC236}">
                <a16:creationId xmlns:a16="http://schemas.microsoft.com/office/drawing/2014/main" id="{18FC334D-5745-EA58-F0BD-A6EEA47356F5}"/>
              </a:ext>
            </a:extLst>
          </p:cNvPr>
          <p:cNvSpPr txBox="1"/>
          <p:nvPr/>
        </p:nvSpPr>
        <p:spPr>
          <a:xfrm>
            <a:off x="2268903" y="3058392"/>
            <a:ext cx="4963720"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Form: Transparent to turbid yellow to amber highly viscous liquid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Use level: 1–5%</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pic>
        <p:nvPicPr>
          <p:cNvPr id="13" name="Picture 18" descr="A close up of a sign&#10;&#10;Description automatically generated">
            <a:extLst>
              <a:ext uri="{FF2B5EF4-FFF2-40B4-BE49-F238E27FC236}">
                <a16:creationId xmlns:a16="http://schemas.microsoft.com/office/drawing/2014/main" id="{8E256E4D-55AC-D1CF-FE36-215253826B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68088" y="4713052"/>
            <a:ext cx="764535" cy="636406"/>
          </a:xfrm>
          <a:prstGeom prst="rect">
            <a:avLst/>
          </a:prstGeom>
          <a:ln>
            <a:noFill/>
          </a:ln>
          <a:effectLst/>
        </p:spPr>
      </p:pic>
      <p:sp>
        <p:nvSpPr>
          <p:cNvPr id="14" name="Subtitle 2">
            <a:extLst>
              <a:ext uri="{FF2B5EF4-FFF2-40B4-BE49-F238E27FC236}">
                <a16:creationId xmlns:a16="http://schemas.microsoft.com/office/drawing/2014/main" id="{8B85B822-56D3-DEF5-77B4-0665A1BE5938}"/>
              </a:ext>
            </a:extLst>
          </p:cNvPr>
          <p:cNvSpPr txBox="1">
            <a:spLocks/>
          </p:cNvSpPr>
          <p:nvPr/>
        </p:nvSpPr>
        <p:spPr bwMode="white">
          <a:xfrm>
            <a:off x="4181950" y="4770417"/>
            <a:ext cx="991918" cy="615091"/>
          </a:xfrm>
        </p:spPr>
        <p:txBody>
          <a:bodyPr lIns="0" tIns="0" rIns="0" bIns="0" anchor="b"/>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24" name="Picture 4" descr="Logo&#10;&#10;Description automatically generated">
            <a:extLst>
              <a:ext uri="{FF2B5EF4-FFF2-40B4-BE49-F238E27FC236}">
                <a16:creationId xmlns:a16="http://schemas.microsoft.com/office/drawing/2014/main" id="{50AF1480-F261-1645-5A86-B0944635CB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62341" y="4727484"/>
            <a:ext cx="546899" cy="633842"/>
          </a:xfrm>
          <a:prstGeom prst="rect">
            <a:avLst/>
          </a:prstGeom>
        </p:spPr>
      </p:pic>
      <p:pic>
        <p:nvPicPr>
          <p:cNvPr id="27" name="Picture 26" descr="A green and white logo&#10;&#10;Description automatically generated">
            <a:extLst>
              <a:ext uri="{FF2B5EF4-FFF2-40B4-BE49-F238E27FC236}">
                <a16:creationId xmlns:a16="http://schemas.microsoft.com/office/drawing/2014/main" id="{C5719BC6-8B6D-7812-F0B5-E092D62DAB8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60216" y="4731644"/>
            <a:ext cx="752542" cy="667449"/>
          </a:xfrm>
          <a:prstGeom prst="rect">
            <a:avLst/>
          </a:prstGeom>
        </p:spPr>
      </p:pic>
      <p:sp>
        <p:nvSpPr>
          <p:cNvPr id="31" name="Text Placeholder 23">
            <a:extLst>
              <a:ext uri="{FF2B5EF4-FFF2-40B4-BE49-F238E27FC236}">
                <a16:creationId xmlns:a16="http://schemas.microsoft.com/office/drawing/2014/main" id="{81D689D8-6020-693C-F6E5-85330BD76C5C}"/>
              </a:ext>
            </a:extLst>
          </p:cNvPr>
          <p:cNvSpPr>
            <a:spLocks noGrp="1"/>
          </p:cNvSpPr>
          <p:nvPr>
            <p:ph type="body" sz="quarter" idx="23"/>
          </p:nvPr>
        </p:nvSpPr>
        <p:spPr>
          <a:xfrm>
            <a:off x="302398" y="5871262"/>
            <a:ext cx="4860000" cy="116604"/>
          </a:xfrm>
        </p:spPr>
        <p:txBody>
          <a:bodyPr/>
          <a:lstStyle/>
          <a:p>
            <a:r>
              <a:rPr lang="en-GB" baseline="30000" dirty="0">
                <a:solidFill>
                  <a:schemeClr val="bg1"/>
                </a:solidFill>
              </a:rPr>
              <a:t>1</a:t>
            </a:r>
            <a:r>
              <a:rPr lang="en-GB" dirty="0">
                <a:solidFill>
                  <a:schemeClr val="bg1"/>
                </a:solidFill>
              </a:rPr>
              <a:t> Based on </a:t>
            </a:r>
            <a:r>
              <a:rPr lang="en-GB" dirty="0" err="1">
                <a:solidFill>
                  <a:schemeClr val="bg1"/>
                </a:solidFill>
              </a:rPr>
              <a:t>dsm-firmenich</a:t>
            </a:r>
            <a:r>
              <a:rPr lang="en-GB" dirty="0">
                <a:solidFill>
                  <a:schemeClr val="bg1"/>
                </a:solidFill>
              </a:rPr>
              <a:t> clinical study where improvements in skin smoothness and texture homogeneity were detected already within 15min from 1st product application</a:t>
            </a:r>
          </a:p>
          <a:p>
            <a:endParaRPr lang="en-GB" dirty="0"/>
          </a:p>
        </p:txBody>
      </p:sp>
      <p:sp>
        <p:nvSpPr>
          <p:cNvPr id="6" name="TextBox 5">
            <a:extLst>
              <a:ext uri="{FF2B5EF4-FFF2-40B4-BE49-F238E27FC236}">
                <a16:creationId xmlns:a16="http://schemas.microsoft.com/office/drawing/2014/main" id="{0A0077D1-0740-CA9A-9663-3A22E45D5AED}"/>
              </a:ext>
            </a:extLst>
          </p:cNvPr>
          <p:cNvSpPr txBox="1"/>
          <p:nvPr/>
        </p:nvSpPr>
        <p:spPr>
          <a:xfrm>
            <a:off x="2209666" y="3635746"/>
            <a:ext cx="3191313" cy="1002273"/>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fibroblasts’ proliferation and Collagen I*</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Protects the skin against oxidative stress and urban dust*</a:t>
            </a:r>
          </a:p>
        </p:txBody>
      </p:sp>
      <p:sp>
        <p:nvSpPr>
          <p:cNvPr id="7" name="Text Placeholder 5">
            <a:extLst>
              <a:ext uri="{FF2B5EF4-FFF2-40B4-BE49-F238E27FC236}">
                <a16:creationId xmlns:a16="http://schemas.microsoft.com/office/drawing/2014/main" id="{952384B5-9D0F-15A6-8DF0-81535E81D2AF}"/>
              </a:ext>
            </a:extLst>
          </p:cNvPr>
          <p:cNvSpPr>
            <a:spLocks noGrp="1"/>
          </p:cNvSpPr>
          <p:nvPr>
            <p:ph type="body" sz="quarter" idx="24"/>
          </p:nvPr>
        </p:nvSpPr>
        <p:spPr>
          <a:xfrm>
            <a:off x="302398" y="6214540"/>
            <a:ext cx="3528001" cy="121588"/>
          </a:xfrm>
        </p:spPr>
        <p:txBody>
          <a:bodyPr/>
          <a:lstStyle/>
          <a:p>
            <a:r>
              <a:rPr lang="en-GB" i="1" dirty="0">
                <a:solidFill>
                  <a:schemeClr val="bg1"/>
                </a:solidFill>
                <a:latin typeface="+mn-lt"/>
              </a:rPr>
              <a:t>* in vitro  ** ex vivo *** in vivo</a:t>
            </a:r>
          </a:p>
        </p:txBody>
      </p:sp>
      <p:pic>
        <p:nvPicPr>
          <p:cNvPr id="25" name="Graphic 24">
            <a:extLst>
              <a:ext uri="{FF2B5EF4-FFF2-40B4-BE49-F238E27FC236}">
                <a16:creationId xmlns:a16="http://schemas.microsoft.com/office/drawing/2014/main" id="{BED76990-AE4B-13C4-67AB-A0AD9558D3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5421" y="4681962"/>
            <a:ext cx="1042109" cy="792000"/>
          </a:xfrm>
          <a:prstGeom prst="rect">
            <a:avLst/>
          </a:prstGeom>
        </p:spPr>
      </p:pic>
      <p:pic>
        <p:nvPicPr>
          <p:cNvPr id="21" name="Picture 12">
            <a:extLst>
              <a:ext uri="{FF2B5EF4-FFF2-40B4-BE49-F238E27FC236}">
                <a16:creationId xmlns:a16="http://schemas.microsoft.com/office/drawing/2014/main" id="{226D93A4-1EE7-FB83-0D1C-ED112049FC1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
        <p:nvSpPr>
          <p:cNvPr id="29" name="TextBox 28">
            <a:extLst>
              <a:ext uri="{FF2B5EF4-FFF2-40B4-BE49-F238E27FC236}">
                <a16:creationId xmlns:a16="http://schemas.microsoft.com/office/drawing/2014/main" id="{17258AC4-6DCE-FCB9-6F9D-1E58ACD23DED}"/>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Tree>
    <p:extLst>
      <p:ext uri="{BB962C8B-B14F-4D97-AF65-F5344CB8AC3E}">
        <p14:creationId xmlns:p14="http://schemas.microsoft.com/office/powerpoint/2010/main" val="542444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dirty="0" err="1">
                <a:ln>
                  <a:noFill/>
                </a:ln>
                <a:solidFill>
                  <a:prstClr val="white"/>
                </a:solidFill>
                <a:effectLst/>
                <a:uLnTx/>
                <a:uFillTx/>
                <a:latin typeface="DM Sans"/>
                <a:ea typeface="+mn-ea"/>
                <a:cs typeface="+mn-cs"/>
              </a:rPr>
              <a:t>Nannochloropsis</a:t>
            </a:r>
            <a:r>
              <a:rPr kumimoji="0" lang="en-US" sz="2800" b="0" i="1" u="none" strike="noStrike" kern="0" cap="none" spc="0" normalizeH="0" baseline="0" noProof="0" dirty="0">
                <a:ln>
                  <a:noFill/>
                </a:ln>
                <a:solidFill>
                  <a:prstClr val="white"/>
                </a:solidFill>
                <a:effectLst/>
                <a:uLnTx/>
                <a:uFillTx/>
                <a:latin typeface="DM Sans"/>
                <a:ea typeface="+mn-ea"/>
                <a:cs typeface="+mn-cs"/>
              </a:rPr>
              <a:t> </a:t>
            </a:r>
            <a:r>
              <a:rPr kumimoji="0" lang="en-US" sz="2800" b="0" i="1" u="none" strike="noStrike" kern="0" cap="none" spc="0" normalizeH="0" baseline="0" noProof="0" dirty="0" err="1">
                <a:ln>
                  <a:noFill/>
                </a:ln>
                <a:solidFill>
                  <a:prstClr val="white"/>
                </a:solidFill>
                <a:effectLst/>
                <a:uLnTx/>
                <a:uFillTx/>
                <a:latin typeface="DM Sans"/>
                <a:ea typeface="+mn-ea"/>
                <a:cs typeface="+mn-cs"/>
              </a:rPr>
              <a:t>Oculata</a:t>
            </a:r>
            <a:endParaRPr kumimoji="0" lang="en-US" sz="2800" b="0" i="1" u="none" strike="noStrike" kern="0" cap="none" spc="0" normalizeH="0" baseline="0" noProof="0" dirty="0">
              <a:ln>
                <a:noFill/>
              </a:ln>
              <a:solidFill>
                <a:prstClr val="white"/>
              </a:solidFill>
              <a:effectLst/>
              <a:uLnTx/>
              <a:uFillTx/>
              <a:latin typeface="DM Sans"/>
              <a:ea typeface="+mn-ea"/>
              <a:cs typeface="+mn-cs"/>
            </a:endParaRPr>
          </a:p>
        </p:txBody>
      </p:sp>
      <p:grpSp>
        <p:nvGrpSpPr>
          <p:cNvPr id="9" name="Group 8">
            <a:extLst>
              <a:ext uri="{FF2B5EF4-FFF2-40B4-BE49-F238E27FC236}">
                <a16:creationId xmlns:a16="http://schemas.microsoft.com/office/drawing/2014/main" id="{AD512BCC-E0F1-88E5-584A-768FB19FC91E}"/>
              </a:ext>
            </a:extLst>
          </p:cNvPr>
          <p:cNvGrpSpPr/>
          <p:nvPr/>
        </p:nvGrpSpPr>
        <p:grpSpPr>
          <a:xfrm>
            <a:off x="2753834" y="1848476"/>
            <a:ext cx="8643147" cy="3665057"/>
            <a:chOff x="2624671" y="1501677"/>
            <a:chExt cx="6990252" cy="4167665"/>
          </a:xfrm>
        </p:grpSpPr>
        <p:sp>
          <p:nvSpPr>
            <p:cNvPr id="10" name="Rounded Rectangle 3">
              <a:extLst>
                <a:ext uri="{FF2B5EF4-FFF2-40B4-BE49-F238E27FC236}">
                  <a16:creationId xmlns:a16="http://schemas.microsoft.com/office/drawing/2014/main" id="{CC983E30-2C7A-5D2B-7765-9CDB87E29956}"/>
                </a:ext>
              </a:extLst>
            </p:cNvPr>
            <p:cNvSpPr/>
            <p:nvPr/>
          </p:nvSpPr>
          <p:spPr>
            <a:xfrm>
              <a:off x="2813853" y="1501677"/>
              <a:ext cx="6801070"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Lives in both </a:t>
              </a:r>
              <a:r>
                <a:rPr kumimoji="0" lang="en-GB" sz="1600" b="0" i="0" u="none" strike="noStrike" kern="1200" cap="all" spc="0" normalizeH="0" baseline="0" noProof="0" dirty="0">
                  <a:ln>
                    <a:noFill/>
                  </a:ln>
                  <a:solidFill>
                    <a:prstClr val="white"/>
                  </a:solidFill>
                  <a:effectLst/>
                  <a:uLnTx/>
                  <a:uFillTx/>
                  <a:latin typeface="DM Sans"/>
                  <a:ea typeface="Fira Sans" panose="020B0503050000020004" pitchFamily="34" charset="0"/>
                  <a:cs typeface="+mn-cs"/>
                </a:rPr>
                <a:t>marine</a:t>
              </a:r>
              <a:r>
                <a:rPr kumimoji="0" lang="en-GB" sz="16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 and </a:t>
              </a:r>
              <a:r>
                <a:rPr kumimoji="0" lang="en-GB" sz="1600" b="0" i="0" u="none" strike="noStrike" kern="1200" cap="all" spc="0" normalizeH="0" baseline="0" noProof="0" dirty="0">
                  <a:ln>
                    <a:noFill/>
                  </a:ln>
                  <a:solidFill>
                    <a:prstClr val="white"/>
                  </a:solidFill>
                  <a:effectLst/>
                  <a:uLnTx/>
                  <a:uFillTx/>
                  <a:latin typeface="DM Sans"/>
                  <a:ea typeface="Fira Sans" panose="020B0503050000020004" pitchFamily="34" charset="0"/>
                  <a:cs typeface="+mn-cs"/>
                </a:rPr>
                <a:t>freshwater lakes</a:t>
              </a:r>
              <a:endParaRPr kumimoji="0" lang="en-GB" sz="1600" b="0" i="0"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endParaRPr>
            </a:p>
          </p:txBody>
        </p:sp>
        <p:sp>
          <p:nvSpPr>
            <p:cNvPr id="11" name="Rounded Rectangle 30">
              <a:extLst>
                <a:ext uri="{FF2B5EF4-FFF2-40B4-BE49-F238E27FC236}">
                  <a16:creationId xmlns:a16="http://schemas.microsoft.com/office/drawing/2014/main" id="{3F94ACEF-1D29-02F0-2C32-0A1A6689B526}"/>
                </a:ext>
              </a:extLst>
            </p:cNvPr>
            <p:cNvSpPr/>
            <p:nvPr/>
          </p:nvSpPr>
          <p:spPr>
            <a:xfrm>
              <a:off x="2624671" y="4625960"/>
              <a:ext cx="6990251" cy="1043382"/>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Supplies the skin with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ESSENTIAL AMINO ACIDS</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PRECIOUS VITAMINS</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(especially vitamins C and B12) 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POWERFUL ANTIOXIDANTS</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3">
              <a:extLst>
                <a:ext uri="{FF2B5EF4-FFF2-40B4-BE49-F238E27FC236}">
                  <a16:creationId xmlns:a16="http://schemas.microsoft.com/office/drawing/2014/main" id="{47DA5151-4BBA-B2ED-9FD0-3A47BF59DD1D}"/>
                </a:ext>
              </a:extLst>
            </p:cNvPr>
            <p:cNvSpPr/>
            <p:nvPr/>
          </p:nvSpPr>
          <p:spPr>
            <a:xfrm>
              <a:off x="3699572" y="2493334"/>
              <a:ext cx="5915351" cy="816875"/>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Used for several decades to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PRODUCE NUTRACEUTICALS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FEED SUPPLEMENTS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3" name="Rounded Rectangle 37">
              <a:extLst>
                <a:ext uri="{FF2B5EF4-FFF2-40B4-BE49-F238E27FC236}">
                  <a16:creationId xmlns:a16="http://schemas.microsoft.com/office/drawing/2014/main" id="{726B2411-0A9E-232C-FCE9-B6089AFD0479}"/>
                </a:ext>
              </a:extLst>
            </p:cNvPr>
            <p:cNvSpPr/>
            <p:nvPr/>
          </p:nvSpPr>
          <p:spPr>
            <a:xfrm>
              <a:off x="3798396" y="3640227"/>
              <a:ext cx="5816526" cy="652173"/>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STRONG COCCOID CELL WALL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that protects its </a:t>
              </a:r>
              <a:r>
                <a:rPr kumimoji="0" lang="en-GB" sz="16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bioactives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grpSp>
      <p:pic>
        <p:nvPicPr>
          <p:cNvPr id="4" name="Picture 3" descr="A close-up of green cells&#10;&#10;Description automatically generated">
            <a:extLst>
              <a:ext uri="{FF2B5EF4-FFF2-40B4-BE49-F238E27FC236}">
                <a16:creationId xmlns:a16="http://schemas.microsoft.com/office/drawing/2014/main" id="{DFD24ECB-4146-B632-14A7-33F16B1D61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5019" y="1765603"/>
            <a:ext cx="3851601" cy="3851601"/>
          </a:xfrm>
          <a:prstGeom prst="rect">
            <a:avLst/>
          </a:prstGeom>
        </p:spPr>
      </p:pic>
      <p:sp>
        <p:nvSpPr>
          <p:cNvPr id="2" name="TextBox 1">
            <a:extLst>
              <a:ext uri="{FF2B5EF4-FFF2-40B4-BE49-F238E27FC236}">
                <a16:creationId xmlns:a16="http://schemas.microsoft.com/office/drawing/2014/main" id="{7B3376CA-2F25-566B-2C1C-0FA9B9886D74}"/>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3" name="Slide Number Placeholder 2">
            <a:extLst>
              <a:ext uri="{FF2B5EF4-FFF2-40B4-BE49-F238E27FC236}">
                <a16:creationId xmlns:a16="http://schemas.microsoft.com/office/drawing/2014/main" id="{0C87B689-4B6E-55FD-D048-CB58CDC828DE}"/>
              </a:ext>
            </a:extLst>
          </p:cNvPr>
          <p:cNvSpPr txBox="1">
            <a:spLocks/>
          </p:cNvSpPr>
          <p:nvPr/>
        </p:nvSpPr>
        <p:spPr>
          <a:xfrm>
            <a:off x="302400" y="6482340"/>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8</a:t>
            </a:fld>
            <a:endParaRPr lang="en-GB" dirty="0">
              <a:latin typeface="DM Sans"/>
            </a:endParaRPr>
          </a:p>
        </p:txBody>
      </p:sp>
    </p:spTree>
    <p:extLst>
      <p:ext uri="{BB962C8B-B14F-4D97-AF65-F5344CB8AC3E}">
        <p14:creationId xmlns:p14="http://schemas.microsoft.com/office/powerpoint/2010/main" val="2528685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A4F2-915C-CB2E-F5F7-18340F2861B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869B82-9F34-FA83-1215-7769477B8D1A}"/>
              </a:ext>
            </a:extLst>
          </p:cNvPr>
          <p:cNvSpPr/>
          <p:nvPr/>
        </p:nvSpPr>
        <p:spPr>
          <a:xfrm>
            <a:off x="0" y="1303987"/>
            <a:ext cx="12192000" cy="280693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C42F4CC5-DC04-5770-CC47-6F48BC068988}"/>
              </a:ext>
            </a:extLst>
          </p:cNvPr>
          <p:cNvSpPr>
            <a:spLocks noGrp="1"/>
          </p:cNvSpPr>
          <p:nvPr>
            <p:ph type="body" sz="quarter" idx="12"/>
          </p:nvPr>
        </p:nvSpPr>
        <p:spPr>
          <a:xfrm>
            <a:off x="690201" y="4203247"/>
            <a:ext cx="2795285" cy="321590"/>
          </a:xfrm>
        </p:spPr>
        <p:txBody>
          <a:bodyPr/>
          <a:lstStyle/>
          <a:p>
            <a:r>
              <a:rPr lang="en-US" b="1" dirty="0">
                <a:solidFill>
                  <a:srgbClr val="084337"/>
                </a:solidFill>
              </a:rPr>
              <a:t>Microalgae</a:t>
            </a:r>
          </a:p>
        </p:txBody>
      </p:sp>
      <p:sp>
        <p:nvSpPr>
          <p:cNvPr id="26" name="Text Placeholder 25">
            <a:extLst>
              <a:ext uri="{FF2B5EF4-FFF2-40B4-BE49-F238E27FC236}">
                <a16:creationId xmlns:a16="http://schemas.microsoft.com/office/drawing/2014/main" id="{FEDE60D8-F643-8AD4-DFBF-9EE6617CF78F}"/>
              </a:ext>
            </a:extLst>
          </p:cNvPr>
          <p:cNvSpPr>
            <a:spLocks noGrp="1"/>
          </p:cNvSpPr>
          <p:nvPr>
            <p:ph type="body" idx="11"/>
          </p:nvPr>
        </p:nvSpPr>
        <p:spPr>
          <a:xfrm>
            <a:off x="302400" y="605610"/>
            <a:ext cx="11587200" cy="523219"/>
          </a:xfrm>
        </p:spPr>
        <p:txBody>
          <a:bodyPr/>
          <a:lstStyle/>
          <a:p>
            <a:r>
              <a:rPr lang="en-US" b="0" dirty="0">
                <a:solidFill>
                  <a:srgbClr val="084337"/>
                </a:solidFill>
              </a:rPr>
              <a:t>A concentrated mixture of powerful functional ingredients produced by biotechnologies, fully naturally derived &amp; renewable</a:t>
            </a:r>
          </a:p>
        </p:txBody>
      </p:sp>
      <p:sp>
        <p:nvSpPr>
          <p:cNvPr id="25" name="Title 24">
            <a:extLst>
              <a:ext uri="{FF2B5EF4-FFF2-40B4-BE49-F238E27FC236}">
                <a16:creationId xmlns:a16="http://schemas.microsoft.com/office/drawing/2014/main" id="{ECAAC34C-75B6-FF93-6FD4-BB9F2563DEE7}"/>
              </a:ext>
            </a:extLst>
          </p:cNvPr>
          <p:cNvSpPr>
            <a:spLocks noGrp="1"/>
          </p:cNvSpPr>
          <p:nvPr>
            <p:ph type="title"/>
          </p:nvPr>
        </p:nvSpPr>
        <p:spPr/>
        <p:txBody>
          <a:bodyPr/>
          <a:lstStyle/>
          <a:p>
            <a:r>
              <a:rPr lang="en-GB"/>
              <a:t>Unique combination for efficacy &amp; sustainability</a:t>
            </a:r>
            <a:endParaRPr lang="en-US"/>
          </a:p>
        </p:txBody>
      </p:sp>
      <p:sp>
        <p:nvSpPr>
          <p:cNvPr id="28" name="Text Placeholder 27">
            <a:extLst>
              <a:ext uri="{FF2B5EF4-FFF2-40B4-BE49-F238E27FC236}">
                <a16:creationId xmlns:a16="http://schemas.microsoft.com/office/drawing/2014/main" id="{A753C7B4-5DC9-09F9-0159-A2B2502CC9D9}"/>
              </a:ext>
            </a:extLst>
          </p:cNvPr>
          <p:cNvSpPr>
            <a:spLocks noGrp="1"/>
          </p:cNvSpPr>
          <p:nvPr>
            <p:ph type="body" sz="quarter" idx="18"/>
          </p:nvPr>
        </p:nvSpPr>
        <p:spPr>
          <a:xfrm>
            <a:off x="690201" y="4524837"/>
            <a:ext cx="2795613" cy="1599610"/>
          </a:xfrm>
        </p:spPr>
        <p:txBody>
          <a:bodyPr/>
          <a:lstStyle/>
          <a:p>
            <a:r>
              <a:rPr lang="en-GB" sz="1400" kern="1200" dirty="0">
                <a:solidFill>
                  <a:prstClr val="black"/>
                </a:solidFill>
                <a:latin typeface="DM Sans"/>
              </a:rPr>
              <a:t>Produced in photobioreactor</a:t>
            </a:r>
            <a:br>
              <a:rPr lang="en-GB" sz="1400" kern="1200" dirty="0">
                <a:solidFill>
                  <a:prstClr val="black"/>
                </a:solidFill>
                <a:latin typeface="DM Sans"/>
              </a:rPr>
            </a:br>
            <a:r>
              <a:rPr lang="en-GB" sz="1400" kern="1200" dirty="0">
                <a:solidFill>
                  <a:prstClr val="black"/>
                </a:solidFill>
                <a:latin typeface="DM Sans"/>
              </a:rPr>
              <a:t>as a more sustainable solution compared to open ponds cultivation</a:t>
            </a:r>
          </a:p>
          <a:p>
            <a:pPr marL="171450" indent="-171450">
              <a:buClr>
                <a:srgbClr val="084337"/>
              </a:buClr>
              <a:buSzPct val="140000"/>
              <a:buFont typeface="Arial" panose="020B0604020202020204" pitchFamily="34" charset="0"/>
              <a:buChar char="•"/>
            </a:pPr>
            <a:r>
              <a:rPr lang="en-GB" sz="1400" kern="1200" dirty="0">
                <a:solidFill>
                  <a:prstClr val="black"/>
                </a:solidFill>
                <a:latin typeface="DM Sans"/>
              </a:rPr>
              <a:t>Safer and better quality</a:t>
            </a:r>
          </a:p>
          <a:p>
            <a:pPr marL="171450" indent="-171450">
              <a:buClr>
                <a:srgbClr val="084337"/>
              </a:buClr>
              <a:buSzPct val="140000"/>
              <a:buFont typeface="Arial" panose="020B0604020202020204" pitchFamily="34" charset="0"/>
              <a:buChar char="•"/>
            </a:pPr>
            <a:r>
              <a:rPr lang="en-GB" sz="1400" kern="1200" dirty="0">
                <a:solidFill>
                  <a:prstClr val="black"/>
                </a:solidFill>
                <a:latin typeface="DM Sans"/>
              </a:rPr>
              <a:t>More respectful of terrestrial biodiversity</a:t>
            </a:r>
          </a:p>
          <a:p>
            <a:pPr marL="171450" indent="-171450">
              <a:buClr>
                <a:srgbClr val="084337"/>
              </a:buClr>
              <a:buSzPct val="140000"/>
              <a:buFont typeface="Arial" panose="020B0604020202020204" pitchFamily="34" charset="0"/>
              <a:buChar char="•"/>
            </a:pPr>
            <a:r>
              <a:rPr lang="en-GB" sz="1400" kern="1200" dirty="0">
                <a:solidFill>
                  <a:prstClr val="black"/>
                </a:solidFill>
                <a:latin typeface="DM Sans"/>
              </a:rPr>
              <a:t>Use of renewable energy</a:t>
            </a:r>
            <a:endParaRPr lang="en-US" sz="1400" dirty="0"/>
          </a:p>
        </p:txBody>
      </p:sp>
      <p:sp>
        <p:nvSpPr>
          <p:cNvPr id="29" name="Text Placeholder 28">
            <a:extLst>
              <a:ext uri="{FF2B5EF4-FFF2-40B4-BE49-F238E27FC236}">
                <a16:creationId xmlns:a16="http://schemas.microsoft.com/office/drawing/2014/main" id="{9B051783-C995-A0B1-E6E7-D2C4A4285FF5}"/>
              </a:ext>
            </a:extLst>
          </p:cNvPr>
          <p:cNvSpPr>
            <a:spLocks noGrp="1"/>
          </p:cNvSpPr>
          <p:nvPr>
            <p:ph type="body" sz="quarter" idx="19"/>
          </p:nvPr>
        </p:nvSpPr>
        <p:spPr>
          <a:xfrm>
            <a:off x="4649677" y="4203245"/>
            <a:ext cx="2795613" cy="302597"/>
          </a:xfrm>
        </p:spPr>
        <p:txBody>
          <a:bodyPr/>
          <a:lstStyle/>
          <a:p>
            <a:r>
              <a:rPr lang="en-US" b="1" dirty="0">
                <a:solidFill>
                  <a:srgbClr val="084337"/>
                </a:solidFill>
              </a:rPr>
              <a:t>Pullulan</a:t>
            </a:r>
          </a:p>
        </p:txBody>
      </p:sp>
      <p:sp>
        <p:nvSpPr>
          <p:cNvPr id="30" name="Text Placeholder 29">
            <a:extLst>
              <a:ext uri="{FF2B5EF4-FFF2-40B4-BE49-F238E27FC236}">
                <a16:creationId xmlns:a16="http://schemas.microsoft.com/office/drawing/2014/main" id="{631B88D7-AB27-6301-0D3C-B75A6F6FE0C2}"/>
              </a:ext>
            </a:extLst>
          </p:cNvPr>
          <p:cNvSpPr>
            <a:spLocks noGrp="1"/>
          </p:cNvSpPr>
          <p:nvPr>
            <p:ph type="body" sz="quarter" idx="20"/>
          </p:nvPr>
        </p:nvSpPr>
        <p:spPr>
          <a:xfrm>
            <a:off x="4649677" y="4524837"/>
            <a:ext cx="2796095" cy="523220"/>
          </a:xfrm>
        </p:spPr>
        <p:txBody>
          <a:bodyPr/>
          <a:lstStyle/>
          <a:p>
            <a:r>
              <a:rPr lang="en-GB" sz="1400" kern="1200" dirty="0">
                <a:solidFill>
                  <a:prstClr val="black"/>
                </a:solidFill>
                <a:latin typeface="DM Sans"/>
              </a:rPr>
              <a:t>Fermentation of tapioca starch</a:t>
            </a:r>
            <a:endParaRPr lang="en-US" sz="1400" dirty="0"/>
          </a:p>
        </p:txBody>
      </p:sp>
      <p:sp>
        <p:nvSpPr>
          <p:cNvPr id="31" name="Text Placeholder 30">
            <a:extLst>
              <a:ext uri="{FF2B5EF4-FFF2-40B4-BE49-F238E27FC236}">
                <a16:creationId xmlns:a16="http://schemas.microsoft.com/office/drawing/2014/main" id="{5630618E-1E38-44BE-3297-34D622E1D604}"/>
              </a:ext>
            </a:extLst>
          </p:cNvPr>
          <p:cNvSpPr>
            <a:spLocks noGrp="1"/>
          </p:cNvSpPr>
          <p:nvPr>
            <p:ph type="body" sz="quarter" idx="21"/>
          </p:nvPr>
        </p:nvSpPr>
        <p:spPr>
          <a:xfrm>
            <a:off x="8609481" y="4203245"/>
            <a:ext cx="2795613" cy="302597"/>
          </a:xfrm>
        </p:spPr>
        <p:txBody>
          <a:bodyPr/>
          <a:lstStyle/>
          <a:p>
            <a:r>
              <a:rPr lang="en-US" b="1" dirty="0" err="1">
                <a:solidFill>
                  <a:srgbClr val="084337"/>
                </a:solidFill>
              </a:rPr>
              <a:t>Pentylene</a:t>
            </a:r>
            <a:r>
              <a:rPr lang="en-US" b="1" dirty="0">
                <a:solidFill>
                  <a:srgbClr val="084337"/>
                </a:solidFill>
              </a:rPr>
              <a:t> Glycol</a:t>
            </a:r>
          </a:p>
        </p:txBody>
      </p:sp>
      <p:sp>
        <p:nvSpPr>
          <p:cNvPr id="32" name="Text Placeholder 31">
            <a:extLst>
              <a:ext uri="{FF2B5EF4-FFF2-40B4-BE49-F238E27FC236}">
                <a16:creationId xmlns:a16="http://schemas.microsoft.com/office/drawing/2014/main" id="{2756B819-60FF-33F8-0C59-443584609651}"/>
              </a:ext>
            </a:extLst>
          </p:cNvPr>
          <p:cNvSpPr>
            <a:spLocks noGrp="1"/>
          </p:cNvSpPr>
          <p:nvPr>
            <p:ph type="body" sz="quarter" idx="22"/>
          </p:nvPr>
        </p:nvSpPr>
        <p:spPr>
          <a:xfrm>
            <a:off x="8609480" y="4505842"/>
            <a:ext cx="2795613" cy="914488"/>
          </a:xfrm>
        </p:spPr>
        <p:txBody>
          <a:bodyPr/>
          <a:lstStyle/>
          <a:p>
            <a:r>
              <a:rPr kumimoji="0" lang="en-GB" sz="1400" b="0" i="0" u="none" strike="noStrike" kern="1200" cap="none" spc="0" normalizeH="0" baseline="0" noProof="0" dirty="0">
                <a:ln>
                  <a:noFill/>
                </a:ln>
                <a:solidFill>
                  <a:prstClr val="black"/>
                </a:solidFill>
                <a:effectLst/>
                <a:uLnTx/>
                <a:uFillTx/>
                <a:latin typeface="DM Sans"/>
                <a:ea typeface="+mn-ea"/>
                <a:cs typeface="+mn-cs"/>
              </a:rPr>
              <a:t>Produced from valorised and naturally-derived material</a:t>
            </a:r>
          </a:p>
          <a:p>
            <a:endParaRPr lang="en-US" dirty="0"/>
          </a:p>
        </p:txBody>
      </p:sp>
      <p:pic>
        <p:nvPicPr>
          <p:cNvPr id="12" name="Image 11" descr="Une image contenant plein air, personne, eau, natation&#10;&#10;Description générée automatiquement">
            <a:extLst>
              <a:ext uri="{FF2B5EF4-FFF2-40B4-BE49-F238E27FC236}">
                <a16:creationId xmlns:a16="http://schemas.microsoft.com/office/drawing/2014/main" id="{704CA420-448F-3B31-EA73-9ED8F0AF42B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50159" y="1760967"/>
            <a:ext cx="2795613" cy="2342700"/>
          </a:xfrm>
          <a:prstGeom prst="rect">
            <a:avLst/>
          </a:prstGeom>
        </p:spPr>
      </p:pic>
      <p:sp>
        <p:nvSpPr>
          <p:cNvPr id="8" name="ZoneTexte 7">
            <a:extLst>
              <a:ext uri="{FF2B5EF4-FFF2-40B4-BE49-F238E27FC236}">
                <a16:creationId xmlns:a16="http://schemas.microsoft.com/office/drawing/2014/main" id="{951BF081-3C94-E006-1E9D-A1BB3241D11F}"/>
              </a:ext>
            </a:extLst>
          </p:cNvPr>
          <p:cNvSpPr txBox="1"/>
          <p:nvPr/>
        </p:nvSpPr>
        <p:spPr>
          <a:xfrm>
            <a:off x="0" y="1306552"/>
            <a:ext cx="12192000" cy="369332"/>
          </a:xfrm>
          <a:prstGeom prst="rect">
            <a:avLst/>
          </a:prstGeom>
          <a:solidFill>
            <a:srgbClr val="084337"/>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a:ea typeface="+mn-ea"/>
                <a:cs typeface="+mn-cs"/>
              </a:rPr>
              <a:t>A transparent concentrated mixture with 3 powerful functional ingredients</a:t>
            </a:r>
          </a:p>
        </p:txBody>
      </p:sp>
      <p:pic>
        <p:nvPicPr>
          <p:cNvPr id="10" name="Image 9" descr="Une image contenant plante, fleur, edelweiss, plein air&#10;&#10;Description générée automatiquement">
            <a:extLst>
              <a:ext uri="{FF2B5EF4-FFF2-40B4-BE49-F238E27FC236}">
                <a16:creationId xmlns:a16="http://schemas.microsoft.com/office/drawing/2014/main" id="{318270A3-A550-2A72-D3D2-25027C35F39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8832312" y="1538140"/>
            <a:ext cx="2349955" cy="2795613"/>
          </a:xfrm>
          <a:prstGeom prst="rect">
            <a:avLst/>
          </a:prstGeom>
        </p:spPr>
      </p:pic>
      <p:pic>
        <p:nvPicPr>
          <p:cNvPr id="18" name="Image 17" descr="Une image contenant nourriture, maïs, Maïs en épi, Grains de maïs&#10;&#10;Description générée automatiquement">
            <a:extLst>
              <a:ext uri="{FF2B5EF4-FFF2-40B4-BE49-F238E27FC236}">
                <a16:creationId xmlns:a16="http://schemas.microsoft.com/office/drawing/2014/main" id="{1A56EB33-A272-DE10-DAC5-41F7B98E047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609482" y="1779986"/>
            <a:ext cx="2795614" cy="2323681"/>
          </a:xfrm>
          <a:prstGeom prst="rect">
            <a:avLst/>
          </a:prstGeom>
        </p:spPr>
      </p:pic>
      <p:sp>
        <p:nvSpPr>
          <p:cNvPr id="7" name="Slide Number Placeholder 1">
            <a:extLst>
              <a:ext uri="{FF2B5EF4-FFF2-40B4-BE49-F238E27FC236}">
                <a16:creationId xmlns:a16="http://schemas.microsoft.com/office/drawing/2014/main" id="{8AC7776F-52C7-614C-527B-56263A20D0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14" name="Picture 3" descr="A close-up of green cells&#10;&#10;Description automatically generated">
            <a:extLst>
              <a:ext uri="{FF2B5EF4-FFF2-40B4-BE49-F238E27FC236}">
                <a16:creationId xmlns:a16="http://schemas.microsoft.com/office/drawing/2014/main" id="{E2BAC5AA-AD2E-77EA-3AEE-1F15E5A3AF3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90202" y="1760966"/>
            <a:ext cx="2796095" cy="2342701"/>
          </a:xfrm>
          <a:prstGeom prst="rect">
            <a:avLst/>
          </a:prstGeom>
        </p:spPr>
      </p:pic>
      <p:pic>
        <p:nvPicPr>
          <p:cNvPr id="1026" name="Picture 2" descr="What Is Tapioca and What Is It Good For?">
            <a:extLst>
              <a:ext uri="{FF2B5EF4-FFF2-40B4-BE49-F238E27FC236}">
                <a16:creationId xmlns:a16="http://schemas.microsoft.com/office/drawing/2014/main" id="{FDD3D910-F03A-4CE9-DE5C-EC2DEC6D953A}"/>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4649677" y="1754761"/>
            <a:ext cx="2796095" cy="232368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intérieur, mur, vase, bouteille&#10;&#10;Description générée automatiquement">
            <a:extLst>
              <a:ext uri="{FF2B5EF4-FFF2-40B4-BE49-F238E27FC236}">
                <a16:creationId xmlns:a16="http://schemas.microsoft.com/office/drawing/2014/main" id="{3BC3FA6A-2680-424A-1A90-314B720E1CFC}"/>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649678" y="1754761"/>
            <a:ext cx="2795614" cy="2343434"/>
          </a:xfrm>
          <a:prstGeom prst="rect">
            <a:avLst/>
          </a:prstGeom>
        </p:spPr>
      </p:pic>
      <p:pic>
        <p:nvPicPr>
          <p:cNvPr id="6" name="Picture 5" descr="A diagram of a photobiological experiment&#10;&#10;AI-generated content may be incorrect.">
            <a:extLst>
              <a:ext uri="{FF2B5EF4-FFF2-40B4-BE49-F238E27FC236}">
                <a16:creationId xmlns:a16="http://schemas.microsoft.com/office/drawing/2014/main" id="{4E2F6511-2483-9C86-9261-BF1FBDD35284}"/>
              </a:ext>
            </a:extLst>
          </p:cNvPr>
          <p:cNvPicPr>
            <a:picLocks noChangeAspect="1"/>
          </p:cNvPicPr>
          <p:nvPr/>
        </p:nvPicPr>
        <p:blipFill>
          <a:blip r:embed="rId9">
            <a:extLst>
              <a:ext uri="{28A0092B-C50C-407E-A947-70E740481C1C}">
                <a14:useLocalDpi xmlns:a14="http://schemas.microsoft.com/office/drawing/2010/main" val="0"/>
              </a:ext>
            </a:extLst>
          </a:blip>
          <a:srcRect l="20498" t="17362" r="18368" b="19034"/>
          <a:stretch/>
        </p:blipFill>
        <p:spPr>
          <a:xfrm>
            <a:off x="3178099" y="4752488"/>
            <a:ext cx="3369126" cy="1971698"/>
          </a:xfrm>
          <a:prstGeom prst="rect">
            <a:avLst/>
          </a:prstGeom>
        </p:spPr>
      </p:pic>
    </p:spTree>
    <p:extLst>
      <p:ext uri="{BB962C8B-B14F-4D97-AF65-F5344CB8AC3E}">
        <p14:creationId xmlns:p14="http://schemas.microsoft.com/office/powerpoint/2010/main" val="3976900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B6C665-3797-A0D2-A93D-C46FBE9DB9A6}"/>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3" name="Title 2">
            <a:extLst>
              <a:ext uri="{FF2B5EF4-FFF2-40B4-BE49-F238E27FC236}">
                <a16:creationId xmlns:a16="http://schemas.microsoft.com/office/drawing/2014/main" id="{BB480743-E2FC-23D6-18FD-DBC429FE2A80}"/>
              </a:ext>
            </a:extLst>
          </p:cNvPr>
          <p:cNvSpPr>
            <a:spLocks noGrp="1"/>
          </p:cNvSpPr>
          <p:nvPr>
            <p:ph type="title"/>
          </p:nvPr>
        </p:nvSpPr>
        <p:spPr/>
        <p:txBody>
          <a:bodyPr/>
          <a:lstStyle/>
          <a:p>
            <a:r>
              <a:rPr lang="en-US"/>
              <a:t>Over time skin works less efficiently</a:t>
            </a:r>
          </a:p>
        </p:txBody>
      </p:sp>
      <p:sp>
        <p:nvSpPr>
          <p:cNvPr id="32" name="Slide Number Placeholder 7">
            <a:extLst>
              <a:ext uri="{FF2B5EF4-FFF2-40B4-BE49-F238E27FC236}">
                <a16:creationId xmlns:a16="http://schemas.microsoft.com/office/drawing/2014/main" id="{C6D6379F-8F0C-AADB-6112-74DA1489403E}"/>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30" name="Text Placeholder 29">
            <a:extLst>
              <a:ext uri="{FF2B5EF4-FFF2-40B4-BE49-F238E27FC236}">
                <a16:creationId xmlns:a16="http://schemas.microsoft.com/office/drawing/2014/main" id="{88778E5B-F23F-3302-276D-FB27286BE32A}"/>
              </a:ext>
            </a:extLst>
          </p:cNvPr>
          <p:cNvSpPr>
            <a:spLocks noGrp="1"/>
          </p:cNvSpPr>
          <p:nvPr>
            <p:ph type="body" idx="11"/>
          </p:nvPr>
        </p:nvSpPr>
        <p:spPr>
          <a:xfrm>
            <a:off x="302400" y="605611"/>
            <a:ext cx="6083886" cy="628103"/>
          </a:xfrm>
        </p:spPr>
        <p:txBody>
          <a:bodyPr anchor="t"/>
          <a:lstStyle/>
          <a:p>
            <a:r>
              <a:rPr lang="da-DK" b="0" dirty="0">
                <a:solidFill>
                  <a:srgbClr val="084337"/>
                </a:solidFill>
              </a:rPr>
              <a:t>Reference: Asserin et al. (2015) J Cosmet Dermatol, 14, 291-301</a:t>
            </a:r>
          </a:p>
        </p:txBody>
      </p:sp>
      <p:sp>
        <p:nvSpPr>
          <p:cNvPr id="24" name="Text Placeholder 23">
            <a:extLst>
              <a:ext uri="{FF2B5EF4-FFF2-40B4-BE49-F238E27FC236}">
                <a16:creationId xmlns:a16="http://schemas.microsoft.com/office/drawing/2014/main" id="{EEC8C9C8-C476-6151-AAE4-1C709F9CAC27}"/>
              </a:ext>
            </a:extLst>
          </p:cNvPr>
          <p:cNvSpPr>
            <a:spLocks noGrp="1"/>
          </p:cNvSpPr>
          <p:nvPr>
            <p:ph type="body" sz="quarter" idx="23"/>
          </p:nvPr>
        </p:nvSpPr>
        <p:spPr>
          <a:xfrm>
            <a:off x="302399" y="6252389"/>
            <a:ext cx="3528001" cy="116604"/>
          </a:xfrm>
        </p:spPr>
        <p:txBody>
          <a:bodyPr/>
          <a:lstStyle/>
          <a:p>
            <a:r>
              <a:rPr lang="it-IT" dirty="0" err="1"/>
              <a:t>Papakonstantinou</a:t>
            </a:r>
            <a:r>
              <a:rPr lang="it-IT" dirty="0"/>
              <a:t> et al. (2012) </a:t>
            </a:r>
            <a:r>
              <a:rPr lang="it-IT" dirty="0" err="1"/>
              <a:t>Dermato-Endocrinol</a:t>
            </a:r>
            <a:r>
              <a:rPr lang="it-IT" dirty="0"/>
              <a:t> 4:3, 253–258</a:t>
            </a:r>
          </a:p>
        </p:txBody>
      </p:sp>
      <p:sp>
        <p:nvSpPr>
          <p:cNvPr id="27" name="TextBox 26">
            <a:extLst>
              <a:ext uri="{FF2B5EF4-FFF2-40B4-BE49-F238E27FC236}">
                <a16:creationId xmlns:a16="http://schemas.microsoft.com/office/drawing/2014/main" id="{E33FF81E-A313-5ECF-F9E8-FD054C2E4954}"/>
              </a:ext>
            </a:extLst>
          </p:cNvPr>
          <p:cNvSpPr txBox="1"/>
          <p:nvPr/>
        </p:nvSpPr>
        <p:spPr>
          <a:xfrm>
            <a:off x="302399" y="1342800"/>
            <a:ext cx="6276201" cy="738664"/>
          </a:xfrm>
          <a:prstGeom prst="rect">
            <a:avLst/>
          </a:prstGeom>
          <a:noFill/>
        </p:spPr>
        <p:txBody>
          <a:bodyPr wrap="square" lIns="0" tIns="0" rIns="0" bIns="0" rtlCol="0">
            <a:spAutoFit/>
          </a:bodyPr>
          <a:lstStyle/>
          <a:p>
            <a:r>
              <a:rPr lang="en-GB" sz="1600" b="1" dirty="0"/>
              <a:t>Profound changes occur in the structure of the dermis and epidermis, through processes of intrinsic and extrinsic aging, leading to the appearance of wrinkles and the loss of tone</a:t>
            </a:r>
          </a:p>
        </p:txBody>
      </p:sp>
      <p:sp>
        <p:nvSpPr>
          <p:cNvPr id="31" name="TextBox 30">
            <a:extLst>
              <a:ext uri="{FF2B5EF4-FFF2-40B4-BE49-F238E27FC236}">
                <a16:creationId xmlns:a16="http://schemas.microsoft.com/office/drawing/2014/main" id="{F27599A3-A22B-3050-89C9-DB65782867C0}"/>
              </a:ext>
            </a:extLst>
          </p:cNvPr>
          <p:cNvSpPr txBox="1"/>
          <p:nvPr/>
        </p:nvSpPr>
        <p:spPr>
          <a:xfrm>
            <a:off x="301625" y="2345467"/>
            <a:ext cx="5794375" cy="2113014"/>
          </a:xfrm>
          <a:prstGeom prst="rect">
            <a:avLst/>
          </a:prstGeom>
          <a:noFill/>
        </p:spPr>
        <p:txBody>
          <a:bodyPr wrap="square" lIns="0" tIns="0" rIns="0" bIns="0" rtlCol="0">
            <a:spAutoFit/>
          </a:bodyPr>
          <a:lstStyle/>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With age, the Collagen density in the Dermis decreases and its network becomes increasingly fragmented, presenting shorter and less </a:t>
            </a:r>
            <a:br>
              <a:rPr lang="en-GB" sz="1600" dirty="0"/>
            </a:br>
            <a:r>
              <a:rPr lang="en-GB" sz="1600" dirty="0"/>
              <a:t>organized fibres.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An increase in Matrix Metalloproteinase (MMP) expression accelerates the Collagen degradation. </a:t>
            </a:r>
            <a:br>
              <a:rPr lang="en-GB" sz="1600" dirty="0"/>
            </a:br>
            <a:r>
              <a:rPr lang="en-GB" sz="1600" dirty="0"/>
              <a:t>In parallel, the synthesis of new extracellular matrix components by dermal fibroblasts slows down, failing to adequately replace the degraded matrix. </a:t>
            </a:r>
          </a:p>
        </p:txBody>
      </p:sp>
      <p:pic>
        <p:nvPicPr>
          <p:cNvPr id="4" name="Picture 12">
            <a:extLst>
              <a:ext uri="{FF2B5EF4-FFF2-40B4-BE49-F238E27FC236}">
                <a16:creationId xmlns:a16="http://schemas.microsoft.com/office/drawing/2014/main" id="{0509E885-B01F-CF42-5D4C-3C5C1B9ACA3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6" name="Picture 5" descr="A diagram of skin layers&#10;&#10;AI-generated content may be incorrect.">
            <a:extLst>
              <a:ext uri="{FF2B5EF4-FFF2-40B4-BE49-F238E27FC236}">
                <a16:creationId xmlns:a16="http://schemas.microsoft.com/office/drawing/2014/main" id="{D141D03E-F816-9F1A-7D06-B9FA08C2B29F}"/>
              </a:ext>
            </a:extLst>
          </p:cNvPr>
          <p:cNvPicPr>
            <a:picLocks noChangeAspect="1"/>
          </p:cNvPicPr>
          <p:nvPr/>
        </p:nvPicPr>
        <p:blipFill>
          <a:blip r:embed="rId4">
            <a:extLst>
              <a:ext uri="{28A0092B-C50C-407E-A947-70E740481C1C}">
                <a14:useLocalDpi xmlns:a14="http://schemas.microsoft.com/office/drawing/2010/main" val="0"/>
              </a:ext>
            </a:extLst>
          </a:blip>
          <a:srcRect l="12013" r="12013"/>
          <a:stretch/>
        </p:blipFill>
        <p:spPr>
          <a:xfrm>
            <a:off x="6578600" y="2420554"/>
            <a:ext cx="5613400" cy="4156081"/>
          </a:xfrm>
          <a:prstGeom prst="rect">
            <a:avLst/>
          </a:prstGeom>
        </p:spPr>
      </p:pic>
      <p:pic>
        <p:nvPicPr>
          <p:cNvPr id="8" name="Picture 7" descr="A graph with a line&#10;&#10;AI-generated content may be incorrect.">
            <a:extLst>
              <a:ext uri="{FF2B5EF4-FFF2-40B4-BE49-F238E27FC236}">
                <a16:creationId xmlns:a16="http://schemas.microsoft.com/office/drawing/2014/main" id="{147EBB69-B90E-464F-419A-1F21287FA5C3}"/>
              </a:ext>
            </a:extLst>
          </p:cNvPr>
          <p:cNvPicPr>
            <a:picLocks noChangeAspect="1"/>
          </p:cNvPicPr>
          <p:nvPr/>
        </p:nvPicPr>
        <p:blipFill>
          <a:blip r:embed="rId5">
            <a:extLst>
              <a:ext uri="{28A0092B-C50C-407E-A947-70E740481C1C}">
                <a14:useLocalDpi xmlns:a14="http://schemas.microsoft.com/office/drawing/2010/main" val="0"/>
              </a:ext>
            </a:extLst>
          </a:blip>
          <a:srcRect l="11277" t="19367" r="8826" b="14230"/>
          <a:stretch/>
        </p:blipFill>
        <p:spPr>
          <a:xfrm>
            <a:off x="6578600" y="454467"/>
            <a:ext cx="5613400" cy="2624248"/>
          </a:xfrm>
          <a:prstGeom prst="rect">
            <a:avLst/>
          </a:prstGeom>
        </p:spPr>
      </p:pic>
    </p:spTree>
    <p:extLst>
      <p:ext uri="{BB962C8B-B14F-4D97-AF65-F5344CB8AC3E}">
        <p14:creationId xmlns:p14="http://schemas.microsoft.com/office/powerpoint/2010/main" val="650626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693A72-6FFC-6B9A-68FF-29B490843DF6}"/>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6" name="Picture 12">
            <a:extLst>
              <a:ext uri="{FF2B5EF4-FFF2-40B4-BE49-F238E27FC236}">
                <a16:creationId xmlns:a16="http://schemas.microsoft.com/office/drawing/2014/main" id="{4078A180-B13B-539B-400F-6F2DA91ACF7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itle 3">
            <a:extLst>
              <a:ext uri="{FF2B5EF4-FFF2-40B4-BE49-F238E27FC236}">
                <a16:creationId xmlns:a16="http://schemas.microsoft.com/office/drawing/2014/main" id="{0A82C97D-627D-4EF0-AEE0-09FA4F37797D}"/>
              </a:ext>
            </a:extLst>
          </p:cNvPr>
          <p:cNvSpPr>
            <a:spLocks noGrp="1"/>
          </p:cNvSpPr>
          <p:nvPr>
            <p:ph type="title"/>
          </p:nvPr>
        </p:nvSpPr>
        <p:spPr/>
        <p:txBody>
          <a:bodyPr/>
          <a:lstStyle/>
          <a:p>
            <a:r>
              <a:rPr lang="en-US"/>
              <a:t>How does it work?</a:t>
            </a:r>
          </a:p>
        </p:txBody>
      </p:sp>
      <p:sp>
        <p:nvSpPr>
          <p:cNvPr id="2" name="Slide Number Placeholder 4">
            <a:extLst>
              <a:ext uri="{FF2B5EF4-FFF2-40B4-BE49-F238E27FC236}">
                <a16:creationId xmlns:a16="http://schemas.microsoft.com/office/drawing/2014/main" id="{E4A76206-9C85-C205-5AE8-B6E932F10F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20699B92-464A-BF95-9164-7266BBE07EC4}"/>
              </a:ext>
            </a:extLst>
          </p:cNvPr>
          <p:cNvSpPr>
            <a:spLocks noGrp="1"/>
          </p:cNvSpPr>
          <p:nvPr>
            <p:ph type="body" idx="11"/>
          </p:nvPr>
        </p:nvSpPr>
        <p:spPr>
          <a:xfrm>
            <a:off x="302400" y="605611"/>
            <a:ext cx="5613400" cy="874846"/>
          </a:xfrm>
        </p:spPr>
        <p:txBody>
          <a:bodyPr wrap="square" lIns="0" tIns="0" rIns="0" bIns="0" anchor="t"/>
          <a:lstStyle/>
          <a:p>
            <a:r>
              <a:rPr lang="en-US" b="0" dirty="0">
                <a:solidFill>
                  <a:srgbClr val="084337"/>
                </a:solidFill>
              </a:rPr>
              <a:t>PEPHA®-TIGHT CB combines short- and long-term efficacy</a:t>
            </a:r>
          </a:p>
        </p:txBody>
      </p:sp>
      <p:sp>
        <p:nvSpPr>
          <p:cNvPr id="14" name="Text Box 22">
            <a:extLst>
              <a:ext uri="{FF2B5EF4-FFF2-40B4-BE49-F238E27FC236}">
                <a16:creationId xmlns:a16="http://schemas.microsoft.com/office/drawing/2014/main" id="{4416C315-E617-45BE-8225-C2B83C8948AC}"/>
              </a:ext>
            </a:extLst>
          </p:cNvPr>
          <p:cNvSpPr txBox="1">
            <a:spLocks noChangeArrowheads="1"/>
          </p:cNvSpPr>
          <p:nvPr/>
        </p:nvSpPr>
        <p:spPr bwMode="auto">
          <a:xfrm>
            <a:off x="302400" y="1480457"/>
            <a:ext cx="4820991" cy="287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l" defTabSz="914400" rtl="0" eaLnBrk="0" fontAlgn="auto" latinLnBrk="0" hangingPunct="0">
              <a:lnSpc>
                <a:spcPct val="100000"/>
              </a:lnSpc>
              <a:spcBef>
                <a:spcPts val="0"/>
              </a:spcBef>
              <a:spcAft>
                <a:spcPts val="500"/>
              </a:spcAft>
              <a:buClrTx/>
              <a:buSzTx/>
              <a:buFontTx/>
              <a:buNone/>
              <a:tabLst/>
              <a:defRPr/>
            </a:pPr>
            <a:r>
              <a:rPr kumimoji="0" lang="en-US" sz="1600" b="1" i="0" u="none" strike="noStrike" kern="1200" cap="none" spc="0" normalizeH="0" baseline="0" noProof="0" dirty="0">
                <a:ln>
                  <a:noFill/>
                </a:ln>
                <a:solidFill>
                  <a:srgbClr val="44B4A1"/>
                </a:solidFill>
                <a:effectLst/>
                <a:uLnTx/>
                <a:uFillTx/>
                <a:latin typeface="DM Sans"/>
                <a:ea typeface="+mn-ea"/>
                <a:cs typeface="Arial" charset="0"/>
              </a:rPr>
              <a:t>1. Short-term, with 1 application: </a:t>
            </a:r>
          </a:p>
          <a:p>
            <a:pPr marL="0" marR="0" lvl="0" indent="0" algn="l" defTabSz="914400" rtl="0" eaLnBrk="0" fontAlgn="auto" latinLnBrk="0" hangingPunct="0">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PEPHA</a:t>
            </a:r>
            <a:r>
              <a:rPr kumimoji="0" lang="en-US" sz="1600" b="0" i="0" u="none" strike="noStrike" kern="1200" cap="none" spc="0" normalizeH="0" baseline="30000" noProof="0" dirty="0">
                <a:ln>
                  <a:noFill/>
                </a:ln>
                <a:solidFill>
                  <a:prstClr val="black"/>
                </a:solidFill>
                <a:effectLst/>
                <a:uLnTx/>
                <a:uFillTx/>
                <a:latin typeface="DM Sans"/>
                <a:ea typeface="+mn-ea"/>
                <a:cs typeface="Arial" charset="0"/>
              </a:rPr>
              <a:t>®</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-TIGHT CB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forms a thin film on the skin</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 exerting an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instant and long-lasting perceptible skin smoothing &amp; lifting effect.</a:t>
            </a:r>
            <a:endParaRPr kumimoji="0" lang="en-US" sz="1600" b="1" i="0" u="none" strike="noStrike" kern="1200" cap="none" spc="0" normalizeH="0" baseline="0" noProof="0" dirty="0">
              <a:ln>
                <a:noFill/>
              </a:ln>
              <a:solidFill>
                <a:prstClr val="black"/>
              </a:solidFill>
              <a:effectLst/>
              <a:uLnTx/>
              <a:uFillTx/>
              <a:latin typeface="DM Sans"/>
              <a:ea typeface="+mn-ea"/>
              <a:cs typeface="Arial" charset="0"/>
              <a:sym typeface="Wingdings" pitchFamily="2" charset="2"/>
            </a:endParaRPr>
          </a:p>
          <a:p>
            <a:pPr marL="0" marR="0" lvl="0" indent="0" algn="l" defTabSz="914400" rtl="0" eaLnBrk="0" fontAlgn="auto" latinLnBrk="0" hangingPunct="0">
              <a:lnSpc>
                <a:spcPct val="100000"/>
              </a:lnSpc>
              <a:spcBef>
                <a:spcPts val="1000"/>
              </a:spcBef>
              <a:spcAft>
                <a:spcPts val="500"/>
              </a:spcAft>
              <a:buClrTx/>
              <a:buSzTx/>
              <a:buFontTx/>
              <a:buNone/>
              <a:tabLst/>
              <a:defRPr/>
            </a:pPr>
            <a:r>
              <a:rPr kumimoji="0" lang="en-US" sz="1600" b="1" i="0" u="none" strike="noStrike" kern="1200" cap="none" spc="0" normalizeH="0" baseline="0" noProof="0" dirty="0">
                <a:ln>
                  <a:noFill/>
                </a:ln>
                <a:solidFill>
                  <a:srgbClr val="44B4A1"/>
                </a:solidFill>
                <a:effectLst/>
                <a:uLnTx/>
                <a:uFillTx/>
                <a:latin typeface="DM Sans"/>
                <a:ea typeface="+mn-ea"/>
                <a:cs typeface="Arial" charset="0"/>
                <a:sym typeface="Wingdings" pitchFamily="2" charset="2"/>
              </a:rPr>
              <a:t>2. Long-term, with regular applications:</a:t>
            </a:r>
            <a:endParaRPr kumimoji="0" lang="en-US" sz="1600" b="1" i="0" u="none" strike="noStrike" kern="1200" cap="none" spc="0" normalizeH="0" baseline="0" noProof="0" dirty="0">
              <a:ln>
                <a:noFill/>
              </a:ln>
              <a:solidFill>
                <a:srgbClr val="44B4A1"/>
              </a:solidFill>
              <a:effectLst/>
              <a:uLnTx/>
              <a:uFillTx/>
              <a:latin typeface="DM Sans"/>
              <a:ea typeface="+mn-ea"/>
              <a:cs typeface="Arial" charset="0"/>
            </a:endParaRPr>
          </a:p>
          <a:p>
            <a:pPr marL="0" marR="0" lvl="0" indent="0" algn="l" defTabSz="914400" rtl="0" eaLnBrk="0" fontAlgn="auto" latinLnBrk="0" hangingPunct="0">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PEPHA</a:t>
            </a:r>
            <a:r>
              <a:rPr kumimoji="0" lang="en-US" sz="1600" b="0" i="0" u="none" strike="noStrike" kern="1200" cap="none" spc="0" normalizeH="0" baseline="30000" noProof="0" dirty="0">
                <a:ln>
                  <a:noFill/>
                </a:ln>
                <a:solidFill>
                  <a:prstClr val="black"/>
                </a:solidFill>
                <a:effectLst/>
                <a:uLnTx/>
                <a:uFillTx/>
                <a:latin typeface="DM Sans"/>
                <a:ea typeface="+mn-ea"/>
                <a:cs typeface="Arial" charset="0"/>
              </a:rPr>
              <a:t>®</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-TIGHT CB acts as a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protective shield</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 against oxidative stress, helps to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stimulate the formation of Collagen I</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 an essential part of the skin’s connective tissue,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helping reducing wrinkles &amp; improving skin elasticity.</a:t>
            </a:r>
            <a:endParaRPr kumimoji="0" lang="en-US" sz="1600" b="1" i="0" u="none" strike="noStrike" kern="1200" cap="none" spc="0" normalizeH="0" baseline="0" noProof="0" dirty="0">
              <a:ln>
                <a:noFill/>
              </a:ln>
              <a:solidFill>
                <a:prstClr val="black"/>
              </a:solidFill>
              <a:effectLst/>
              <a:uLnTx/>
              <a:uFillTx/>
              <a:latin typeface="DM Sans"/>
              <a:ea typeface="+mn-ea"/>
              <a:cs typeface="Arial" charset="0"/>
              <a:sym typeface="Wingdings" pitchFamily="2" charset="2"/>
            </a:endParaRPr>
          </a:p>
        </p:txBody>
      </p:sp>
      <p:pic>
        <p:nvPicPr>
          <p:cNvPr id="8" name="Picture 7" descr="A diagram of skin structure&#10;&#10;AI-generated content may be incorrect.">
            <a:extLst>
              <a:ext uri="{FF2B5EF4-FFF2-40B4-BE49-F238E27FC236}">
                <a16:creationId xmlns:a16="http://schemas.microsoft.com/office/drawing/2014/main" id="{4106F6A8-0724-0C58-AAE9-2730E40DCFA2}"/>
              </a:ext>
            </a:extLst>
          </p:cNvPr>
          <p:cNvPicPr>
            <a:picLocks noChangeAspect="1"/>
          </p:cNvPicPr>
          <p:nvPr/>
        </p:nvPicPr>
        <p:blipFill>
          <a:blip r:embed="rId5">
            <a:extLst>
              <a:ext uri="{28A0092B-C50C-407E-A947-70E740481C1C}">
                <a14:useLocalDpi xmlns:a14="http://schemas.microsoft.com/office/drawing/2010/main" val="0"/>
              </a:ext>
            </a:extLst>
          </a:blip>
          <a:srcRect l="24414" r="14234"/>
          <a:stretch/>
        </p:blipFill>
        <p:spPr>
          <a:xfrm>
            <a:off x="6652172" y="718003"/>
            <a:ext cx="5613400" cy="5146655"/>
          </a:xfrm>
          <a:prstGeom prst="rect">
            <a:avLst/>
          </a:prstGeom>
        </p:spPr>
      </p:pic>
    </p:spTree>
    <p:extLst>
      <p:ext uri="{BB962C8B-B14F-4D97-AF65-F5344CB8AC3E}">
        <p14:creationId xmlns:p14="http://schemas.microsoft.com/office/powerpoint/2010/main" val="2439446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EDF283-FB12-EC98-C61A-8CF725DF19F6}"/>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90FE2147-7485-A9BB-7BA3-74F91C66DF4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itle 1">
            <a:extLst>
              <a:ext uri="{FF2B5EF4-FFF2-40B4-BE49-F238E27FC236}">
                <a16:creationId xmlns:a16="http://schemas.microsoft.com/office/drawing/2014/main" id="{BE57694B-7DDF-ADE0-8BB8-1EEE3B26842B}"/>
              </a:ext>
            </a:extLst>
          </p:cNvPr>
          <p:cNvSpPr>
            <a:spLocks noGrp="1"/>
          </p:cNvSpPr>
          <p:nvPr>
            <p:ph type="title"/>
          </p:nvPr>
        </p:nvSpPr>
        <p:spPr>
          <a:xfrm>
            <a:off x="302401" y="302400"/>
            <a:ext cx="5793600" cy="418410"/>
          </a:xfrm>
        </p:spPr>
        <p:txBody>
          <a:bodyPr/>
          <a:lstStyle/>
          <a:p>
            <a:r>
              <a:rPr lang="en-US" dirty="0"/>
              <a:t>Highly increases fibroblasts proliferation and Collagen-I synthesis </a:t>
            </a:r>
            <a:endParaRPr lang="en-NL" dirty="0"/>
          </a:p>
        </p:txBody>
      </p:sp>
      <p:sp>
        <p:nvSpPr>
          <p:cNvPr id="3" name="Slide Number Placeholder 2">
            <a:extLst>
              <a:ext uri="{FF2B5EF4-FFF2-40B4-BE49-F238E27FC236}">
                <a16:creationId xmlns:a16="http://schemas.microsoft.com/office/drawing/2014/main" id="{B7711A33-0B41-9BB1-1AAD-0D0287ACEEA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9" name="Text Placeholder 9">
            <a:extLst>
              <a:ext uri="{FF2B5EF4-FFF2-40B4-BE49-F238E27FC236}">
                <a16:creationId xmlns:a16="http://schemas.microsoft.com/office/drawing/2014/main" id="{B6701A46-269C-AB9D-8D05-B0FDD7BD8E8F}"/>
              </a:ext>
            </a:extLst>
          </p:cNvPr>
          <p:cNvSpPr txBox="1">
            <a:spLocks/>
          </p:cNvSpPr>
          <p:nvPr/>
        </p:nvSpPr>
        <p:spPr>
          <a:xfrm>
            <a:off x="302398" y="1370207"/>
            <a:ext cx="5258429"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dirty="0">
                <a:ln>
                  <a:noFill/>
                </a:ln>
                <a:solidFill>
                  <a:prstClr val="black"/>
                </a:solidFill>
                <a:effectLst/>
                <a:uLnTx/>
                <a:uFillTx/>
                <a:latin typeface="DM Sans" pitchFamily="2" charset="0"/>
                <a:ea typeface="+mn-ea"/>
                <a:cs typeface="+mn-cs"/>
              </a:rPr>
              <a:t>Stimulation of fibroblasts proliferation by 350% and Collagen-I by 70%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prstClr val="black"/>
                </a:solidFill>
                <a:effectLst/>
                <a:uLnTx/>
                <a:uFillTx/>
                <a:latin typeface="DM Sans" pitchFamily="2" charset="0"/>
                <a:ea typeface="+mn-ea"/>
                <a:cs typeface="+mn-cs"/>
              </a:rPr>
              <a:t>Aged skin is characterized by a decline of cell number and proliferative cells. Therefore, less ECM is produced, leading to a lack of structural components, such as collagen fibers. The skin gets thinner, less resilient and less firm.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dirty="0">
                <a:ln>
                  <a:noFill/>
                </a:ln>
                <a:solidFill>
                  <a:prstClr val="black"/>
                </a:solidFill>
                <a:effectLst/>
                <a:uLnTx/>
                <a:uFillTx/>
                <a:latin typeface="DM Sans" pitchFamily="2" charset="0"/>
                <a:ea typeface="+mn-ea"/>
                <a:cs typeface="+mn-cs"/>
              </a:rPr>
              <a:t>Results: </a:t>
            </a:r>
          </a:p>
          <a:p>
            <a:pPr marL="806450" marR="0" lvl="2" indent="-355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Increase in cell proliferation of human </a:t>
            </a:r>
            <a:br>
              <a:rPr kumimoji="0" lang="en-US" sz="1600" b="0" i="0" u="none" strike="noStrike" kern="1200" cap="none" spc="0" normalizeH="0" baseline="0" noProof="0" dirty="0">
                <a:ln>
                  <a:noFill/>
                </a:ln>
                <a:solidFill>
                  <a:prstClr val="black"/>
                </a:solidFill>
                <a:effectLst/>
                <a:uLnTx/>
                <a:uFillTx/>
                <a:latin typeface="DM Sans"/>
                <a:ea typeface="+mn-ea"/>
                <a:cs typeface="+mn-cs"/>
              </a:rPr>
            </a:br>
            <a:r>
              <a:rPr kumimoji="0" lang="en-US" sz="1600" b="0" i="0" u="none" strike="noStrike" kern="1200" cap="none" spc="0" normalizeH="0" baseline="0" noProof="0" dirty="0">
                <a:ln>
                  <a:noFill/>
                </a:ln>
                <a:solidFill>
                  <a:prstClr val="black"/>
                </a:solidFill>
                <a:effectLst/>
                <a:uLnTx/>
                <a:uFillTx/>
                <a:latin typeface="DM Sans"/>
                <a:ea typeface="+mn-ea"/>
                <a:cs typeface="+mn-cs"/>
              </a:rPr>
              <a:t>fibroblasts, and consequently support for </a:t>
            </a:r>
            <a:br>
              <a:rPr kumimoji="0" lang="en-US" sz="1600" b="0" i="0" u="none" strike="noStrike" kern="1200" cap="none" spc="0" normalizeH="0" baseline="0" noProof="0" dirty="0">
                <a:ln>
                  <a:noFill/>
                </a:ln>
                <a:solidFill>
                  <a:prstClr val="black"/>
                </a:solidFill>
                <a:effectLst/>
                <a:uLnTx/>
                <a:uFillTx/>
                <a:latin typeface="DM Sans"/>
                <a:ea typeface="+mn-ea"/>
                <a:cs typeface="+mn-cs"/>
              </a:rPr>
            </a:br>
            <a:r>
              <a:rPr kumimoji="0" lang="en-US" sz="1600" b="0" i="0" u="none" strike="noStrike" kern="1200" cap="none" spc="0" normalizeH="0" baseline="0" noProof="0" dirty="0">
                <a:ln>
                  <a:noFill/>
                </a:ln>
                <a:solidFill>
                  <a:prstClr val="black"/>
                </a:solidFill>
                <a:effectLst/>
                <a:uLnTx/>
                <a:uFillTx/>
                <a:latin typeface="DM Sans"/>
                <a:ea typeface="+mn-ea"/>
                <a:cs typeface="+mn-cs"/>
              </a:rPr>
              <a:t>collagen production increase. </a:t>
            </a:r>
          </a:p>
          <a:p>
            <a:pPr marL="806450" marR="0" lvl="2" indent="-355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Stimulation of Collagen-I synthesis in human fibroblasts, improving the structure of the connective tissue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0" cap="none" spc="0" normalizeH="0" baseline="0" noProof="0" dirty="0">
              <a:ln>
                <a:noFill/>
              </a:ln>
              <a:solidFill>
                <a:prstClr val="black"/>
              </a:solidFill>
              <a:effectLst/>
              <a:uLnTx/>
              <a:uFillTx/>
              <a:latin typeface="DM Sans" pitchFamily="2" charset="0"/>
              <a:ea typeface="+mn-ea"/>
              <a:cs typeface="+mn-cs"/>
            </a:endParaRPr>
          </a:p>
        </p:txBody>
      </p:sp>
      <p:sp>
        <p:nvSpPr>
          <p:cNvPr id="10" name="Text Placeholder 10">
            <a:extLst>
              <a:ext uri="{FF2B5EF4-FFF2-40B4-BE49-F238E27FC236}">
                <a16:creationId xmlns:a16="http://schemas.microsoft.com/office/drawing/2014/main" id="{949B2A7E-178D-3427-30EC-968FE4606AB7}"/>
              </a:ext>
            </a:extLst>
          </p:cNvPr>
          <p:cNvSpPr txBox="1">
            <a:spLocks/>
          </p:cNvSpPr>
          <p:nvPr/>
        </p:nvSpPr>
        <p:spPr>
          <a:xfrm>
            <a:off x="6977078" y="6347039"/>
            <a:ext cx="3528001" cy="425655"/>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dirty="0">
                <a:ln>
                  <a:noFill/>
                </a:ln>
                <a:solidFill>
                  <a:prstClr val="black"/>
                </a:solidFill>
                <a:effectLst/>
                <a:uLnTx/>
                <a:uFillTx/>
                <a:latin typeface="DM Sans"/>
                <a:ea typeface="+mn-ea"/>
                <a:cs typeface="+mn-cs"/>
              </a:rPr>
              <a:t>**p&lt;0.01 against 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dirty="0">
                <a:ln>
                  <a:noFill/>
                </a:ln>
                <a:solidFill>
                  <a:prstClr val="black"/>
                </a:solidFill>
                <a:effectLst/>
                <a:uLnTx/>
                <a:uFillTx/>
                <a:latin typeface="DM Sans"/>
                <a:ea typeface="+mn-ea"/>
                <a:cs typeface="+mn-cs"/>
              </a:rPr>
              <a:t>***p&lt;0.001 against 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0" cap="none" spc="0" normalizeH="0" baseline="0" noProof="0" dirty="0">
              <a:ln>
                <a:noFill/>
              </a:ln>
              <a:solidFill>
                <a:prstClr val="black"/>
              </a:solidFill>
              <a:effectLst/>
              <a:uLnTx/>
              <a:uFillTx/>
              <a:latin typeface="DM Sans"/>
              <a:ea typeface="+mn-ea"/>
              <a:cs typeface="+mn-cs"/>
            </a:endParaRPr>
          </a:p>
        </p:txBody>
      </p:sp>
      <p:pic>
        <p:nvPicPr>
          <p:cNvPr id="5" name="Picture 4">
            <a:extLst>
              <a:ext uri="{FF2B5EF4-FFF2-40B4-BE49-F238E27FC236}">
                <a16:creationId xmlns:a16="http://schemas.microsoft.com/office/drawing/2014/main" id="{FE7DA5CA-8FC4-BC15-E1DB-07A74A1879C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graphicFrame>
        <p:nvGraphicFramePr>
          <p:cNvPr id="4" name="Chart 3">
            <a:extLst>
              <a:ext uri="{FF2B5EF4-FFF2-40B4-BE49-F238E27FC236}">
                <a16:creationId xmlns:a16="http://schemas.microsoft.com/office/drawing/2014/main" id="{88BFDE06-9BE4-0DE6-FA7B-253E8123B58E}"/>
              </a:ext>
            </a:extLst>
          </p:cNvPr>
          <p:cNvGraphicFramePr/>
          <p:nvPr>
            <p:extLst>
              <p:ext uri="{D42A27DB-BD31-4B8C-83A1-F6EECF244321}">
                <p14:modId xmlns:p14="http://schemas.microsoft.com/office/powerpoint/2010/main" val="1120856197"/>
              </p:ext>
            </p:extLst>
          </p:nvPr>
        </p:nvGraphicFramePr>
        <p:xfrm>
          <a:off x="6977078" y="302400"/>
          <a:ext cx="3404707" cy="310534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DDB20E37-1D1A-68AB-7721-C8FF1A19754C}"/>
              </a:ext>
            </a:extLst>
          </p:cNvPr>
          <p:cNvGraphicFramePr/>
          <p:nvPr>
            <p:extLst>
              <p:ext uri="{D42A27DB-BD31-4B8C-83A1-F6EECF244321}">
                <p14:modId xmlns:p14="http://schemas.microsoft.com/office/powerpoint/2010/main" val="862236611"/>
              </p:ext>
            </p:extLst>
          </p:nvPr>
        </p:nvGraphicFramePr>
        <p:xfrm>
          <a:off x="6958778" y="3298893"/>
          <a:ext cx="4130567" cy="310534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6421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03B4E-F4F9-8A40-CFA9-EB86EE9533C5}"/>
              </a:ext>
            </a:extLst>
          </p:cNvPr>
          <p:cNvSpPr/>
          <p:nvPr/>
        </p:nvSpPr>
        <p:spPr>
          <a:xfrm>
            <a:off x="0" y="805055"/>
            <a:ext cx="12192000" cy="338141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3F0E26-38B7-FD35-53EF-968A517B9A46}"/>
              </a:ext>
            </a:extLst>
          </p:cNvPr>
          <p:cNvSpPr>
            <a:spLocks noGrp="1"/>
          </p:cNvSpPr>
          <p:nvPr>
            <p:ph type="title"/>
          </p:nvPr>
        </p:nvSpPr>
        <p:spPr/>
        <p:txBody>
          <a:bodyPr/>
          <a:lstStyle/>
          <a:p>
            <a:r>
              <a:rPr lang="en-US" dirty="0"/>
              <a:t>Protects the skin against stressors</a:t>
            </a:r>
            <a:br>
              <a:rPr lang="en-US" dirty="0"/>
            </a:br>
            <a:endParaRPr lang="en-GB" dirty="0"/>
          </a:p>
        </p:txBody>
      </p:sp>
      <p:sp>
        <p:nvSpPr>
          <p:cNvPr id="3" name="Slide Number Placeholder 2">
            <a:extLst>
              <a:ext uri="{FF2B5EF4-FFF2-40B4-BE49-F238E27FC236}">
                <a16:creationId xmlns:a16="http://schemas.microsoft.com/office/drawing/2014/main" id="{DC65A61A-60D4-48B0-DAF4-811E7BBBD9E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8A4A2AA1-7B70-286B-F84D-6F7CBEB56903}"/>
              </a:ext>
            </a:extLst>
          </p:cNvPr>
          <p:cNvSpPr>
            <a:spLocks noGrp="1"/>
          </p:cNvSpPr>
          <p:nvPr>
            <p:ph type="body" sz="quarter" idx="23"/>
          </p:nvPr>
        </p:nvSpPr>
        <p:spPr>
          <a:xfrm>
            <a:off x="1095270" y="853403"/>
            <a:ext cx="4552176" cy="288767"/>
          </a:xfrm>
        </p:spPr>
        <p:txBody>
          <a:bodyPr/>
          <a:lstStyle/>
          <a:p>
            <a:r>
              <a:rPr lang="en-GB" sz="1200" dirty="0"/>
              <a:t>Protection against oxidative stress</a:t>
            </a:r>
          </a:p>
        </p:txBody>
      </p:sp>
      <p:sp>
        <p:nvSpPr>
          <p:cNvPr id="7" name="Text Placeholder 6">
            <a:extLst>
              <a:ext uri="{FF2B5EF4-FFF2-40B4-BE49-F238E27FC236}">
                <a16:creationId xmlns:a16="http://schemas.microsoft.com/office/drawing/2014/main" id="{B78AD1DC-6F03-AE56-BDC6-3E389F45070F}"/>
              </a:ext>
            </a:extLst>
          </p:cNvPr>
          <p:cNvSpPr>
            <a:spLocks noGrp="1"/>
          </p:cNvSpPr>
          <p:nvPr>
            <p:ph type="body" sz="quarter" idx="24"/>
          </p:nvPr>
        </p:nvSpPr>
        <p:spPr>
          <a:xfrm>
            <a:off x="302398" y="4456231"/>
            <a:ext cx="5793602" cy="1948960"/>
          </a:xfrm>
        </p:spPr>
        <p:txBody>
          <a:bodyPr/>
          <a:lstStyle/>
          <a:p>
            <a:r>
              <a:rPr lang="en-US" sz="1050" dirty="0"/>
              <a:t>Reactive Oxygen Species (ROS) are known to accelerate the aging process.</a:t>
            </a:r>
            <a:br>
              <a:rPr lang="en-US" sz="1050" dirty="0"/>
            </a:br>
            <a:r>
              <a:rPr lang="en-US" sz="1050" dirty="0"/>
              <a:t>In addition, aged cells are less able to protect themselves against oxidative stress.</a:t>
            </a:r>
            <a:br>
              <a:rPr lang="en-US" sz="1050" dirty="0"/>
            </a:br>
            <a:r>
              <a:rPr lang="en-US" sz="1050" dirty="0"/>
              <a:t>This leads to an accelerated collagen breakdown and cross-linking of proteins. The skin gets thinner and less resilient. In vitro protection was measured by the ROS assay:</a:t>
            </a:r>
            <a:br>
              <a:rPr lang="en-US" sz="1050" dirty="0"/>
            </a:br>
            <a:r>
              <a:rPr lang="en-US" sz="1050" dirty="0"/>
              <a:t>Human fibroblasts were exposed to hydrogen peroxide (H2O2) to induce an intracellular oxidative stress. The release of ROS was quantified by fluorescence staining.</a:t>
            </a:r>
          </a:p>
          <a:p>
            <a:endParaRPr lang="en-US" sz="1100" b="1" dirty="0"/>
          </a:p>
          <a:p>
            <a:r>
              <a:rPr lang="en-US" sz="1100" b="1" dirty="0"/>
              <a:t>Results: </a:t>
            </a:r>
          </a:p>
          <a:p>
            <a:r>
              <a:rPr lang="en-US" sz="1200" dirty="0"/>
              <a:t>Dose dependent protection of human fibroblasts from oxidative stress, and consequently, protection of the collagen fiber network from damaging processes.</a:t>
            </a:r>
          </a:p>
        </p:txBody>
      </p:sp>
      <p:sp>
        <p:nvSpPr>
          <p:cNvPr id="14" name="Text Placeholder 6">
            <a:extLst>
              <a:ext uri="{FF2B5EF4-FFF2-40B4-BE49-F238E27FC236}">
                <a16:creationId xmlns:a16="http://schemas.microsoft.com/office/drawing/2014/main" id="{2E0B109C-D3CC-9408-4A5B-02085B9D7626}"/>
              </a:ext>
            </a:extLst>
          </p:cNvPr>
          <p:cNvSpPr txBox="1">
            <a:spLocks/>
          </p:cNvSpPr>
          <p:nvPr/>
        </p:nvSpPr>
        <p:spPr>
          <a:xfrm>
            <a:off x="6573264" y="4456231"/>
            <a:ext cx="5141471" cy="194896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0" i="0" u="none" strike="noStrike" kern="0" cap="none" spc="0" normalizeH="0" baseline="0" noProof="0" dirty="0">
                <a:ln>
                  <a:noFill/>
                </a:ln>
                <a:solidFill>
                  <a:prstClr val="black"/>
                </a:solidFill>
                <a:effectLst/>
                <a:uLnTx/>
                <a:uFillTx/>
                <a:latin typeface="DM Sans"/>
                <a:ea typeface="+mn-ea"/>
                <a:cs typeface="+mn-cs"/>
              </a:rPr>
              <a:t>Used in the </a:t>
            </a:r>
            <a:r>
              <a:rPr kumimoji="0" lang="en-US" sz="1050" b="0" i="0" u="none" strike="noStrike" kern="0" cap="none" spc="0" normalizeH="0" baseline="0" noProof="0" dirty="0" err="1">
                <a:ln>
                  <a:noFill/>
                </a:ln>
                <a:solidFill>
                  <a:prstClr val="black"/>
                </a:solidFill>
                <a:effectLst/>
                <a:uLnTx/>
                <a:uFillTx/>
                <a:latin typeface="DM Sans"/>
                <a:ea typeface="+mn-ea"/>
                <a:cs typeface="+mn-cs"/>
              </a:rPr>
              <a:t>dsm-firmenich</a:t>
            </a:r>
            <a:r>
              <a:rPr kumimoji="0" lang="en-US" sz="1050" b="0" i="0" u="none" strike="noStrike" kern="0" cap="none" spc="0" normalizeH="0" baseline="0" noProof="0" dirty="0">
                <a:ln>
                  <a:noFill/>
                </a:ln>
                <a:solidFill>
                  <a:prstClr val="black"/>
                </a:solidFill>
                <a:effectLst/>
                <a:uLnTx/>
                <a:uFillTx/>
                <a:latin typeface="DM Sans"/>
                <a:ea typeface="+mn-ea"/>
                <a:cs typeface="+mn-cs"/>
              </a:rPr>
              <a:t> assay and research Standard Reference Material ® (SRM) 1649b “urban dust” is an authentic surrogate for urban air pollution of the National Institute of Standards and Technology (Gaithersburg, MD, USA).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1" i="0" u="none" strike="noStrike" kern="0" cap="none" spc="0" normalizeH="0" baseline="0" noProof="0" dirty="0">
                <a:ln>
                  <a:noFill/>
                </a:ln>
                <a:solidFill>
                  <a:prstClr val="black"/>
                </a:solidFill>
                <a:effectLst/>
                <a:uLnTx/>
                <a:uFillTx/>
                <a:latin typeface="DM Sans"/>
                <a:ea typeface="+mn-ea"/>
                <a:cs typeface="+mn-cs"/>
              </a:rPr>
              <a:t>Results: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With PEPHA®-TIGHT CB, cell viability improves up to +30%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vs stressed cells</a:t>
            </a:r>
            <a:br>
              <a:rPr kumimoji="0" lang="en-US" sz="1200" b="0" i="0" u="none" strike="noStrike" kern="0" cap="none" spc="0" normalizeH="0" baseline="0" noProof="0" dirty="0">
                <a:ln>
                  <a:noFill/>
                </a:ln>
                <a:solidFill>
                  <a:prstClr val="black"/>
                </a:solidFill>
                <a:effectLst/>
                <a:uLnTx/>
                <a:uFillTx/>
                <a:latin typeface="DM Sans"/>
                <a:ea typeface="+mn-ea"/>
                <a:cs typeface="+mn-cs"/>
              </a:rPr>
            </a:br>
            <a:br>
              <a:rPr kumimoji="0" lang="en-US" sz="1200" b="0" i="0" u="none" strike="noStrike" kern="0" cap="none" spc="0" normalizeH="0" baseline="0" noProof="0" dirty="0">
                <a:ln>
                  <a:noFill/>
                </a:ln>
                <a:solidFill>
                  <a:prstClr val="black"/>
                </a:solidFill>
                <a:effectLst/>
                <a:uLnTx/>
                <a:uFillTx/>
                <a:latin typeface="DM Sans"/>
                <a:ea typeface="+mn-ea"/>
                <a:cs typeface="+mn-cs"/>
              </a:rPr>
            </a:br>
            <a:r>
              <a:rPr lang="en-US" sz="800" b="0" i="1" dirty="0">
                <a:effectLst/>
              </a:rPr>
              <a:t>Urban dust: SRM16495 extract, Mean ± SD, It=3, Student t-test, ** p 0.01 vs. urban dust stressed cells</a:t>
            </a:r>
            <a:endParaRPr kumimoji="0" lang="en-US" sz="1200" b="0" i="1" u="none" strike="noStrike" kern="0" cap="none" spc="0" normalizeH="0" baseline="0" noProof="0" dirty="0">
              <a:ln>
                <a:noFill/>
              </a:ln>
              <a:effectLst/>
              <a:uLnTx/>
              <a:uFillTx/>
              <a:latin typeface="DM Sans"/>
              <a:ea typeface="+mn-ea"/>
              <a:cs typeface="+mn-cs"/>
            </a:endParaRPr>
          </a:p>
        </p:txBody>
      </p:sp>
      <p:sp>
        <p:nvSpPr>
          <p:cNvPr id="15" name="Text Placeholder 5">
            <a:extLst>
              <a:ext uri="{FF2B5EF4-FFF2-40B4-BE49-F238E27FC236}">
                <a16:creationId xmlns:a16="http://schemas.microsoft.com/office/drawing/2014/main" id="{AA071FEA-A6DE-4580-9D0A-BA2CC24F7DA4}"/>
              </a:ext>
            </a:extLst>
          </p:cNvPr>
          <p:cNvSpPr txBox="1">
            <a:spLocks/>
          </p:cNvSpPr>
          <p:nvPr/>
        </p:nvSpPr>
        <p:spPr>
          <a:xfrm>
            <a:off x="7305958" y="853403"/>
            <a:ext cx="514147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Protection of cell viability against urban dust</a:t>
            </a:r>
          </a:p>
        </p:txBody>
      </p:sp>
      <p:pic>
        <p:nvPicPr>
          <p:cNvPr id="5" name="Picture 4">
            <a:extLst>
              <a:ext uri="{FF2B5EF4-FFF2-40B4-BE49-F238E27FC236}">
                <a16:creationId xmlns:a16="http://schemas.microsoft.com/office/drawing/2014/main" id="{6805D603-54FB-3ACF-0E91-6F222E544C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cxnSp>
        <p:nvCxnSpPr>
          <p:cNvPr id="8" name="Straight Connector 7">
            <a:extLst>
              <a:ext uri="{FF2B5EF4-FFF2-40B4-BE49-F238E27FC236}">
                <a16:creationId xmlns:a16="http://schemas.microsoft.com/office/drawing/2014/main" id="{D99FE1E2-3D0D-2115-768C-311C17C18E1A}"/>
              </a:ext>
            </a:extLst>
          </p:cNvPr>
          <p:cNvCxnSpPr>
            <a:cxnSpLocks/>
          </p:cNvCxnSpPr>
          <p:nvPr/>
        </p:nvCxnSpPr>
        <p:spPr>
          <a:xfrm>
            <a:off x="6209364"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4" name="Chart 3">
            <a:extLst>
              <a:ext uri="{FF2B5EF4-FFF2-40B4-BE49-F238E27FC236}">
                <a16:creationId xmlns:a16="http://schemas.microsoft.com/office/drawing/2014/main" id="{EDD42412-867C-35C7-AEE6-D8C253197CF1}"/>
              </a:ext>
            </a:extLst>
          </p:cNvPr>
          <p:cNvGraphicFramePr/>
          <p:nvPr>
            <p:extLst>
              <p:ext uri="{D42A27DB-BD31-4B8C-83A1-F6EECF244321}">
                <p14:modId xmlns:p14="http://schemas.microsoft.com/office/powerpoint/2010/main" val="3847478542"/>
              </p:ext>
            </p:extLst>
          </p:nvPr>
        </p:nvGraphicFramePr>
        <p:xfrm>
          <a:off x="302398" y="1213892"/>
          <a:ext cx="4552176" cy="31053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9550FCFB-8008-AA90-E111-7426F36C17D9}"/>
              </a:ext>
            </a:extLst>
          </p:cNvPr>
          <p:cNvGraphicFramePr/>
          <p:nvPr>
            <p:extLst>
              <p:ext uri="{D42A27DB-BD31-4B8C-83A1-F6EECF244321}">
                <p14:modId xmlns:p14="http://schemas.microsoft.com/office/powerpoint/2010/main" val="3467092938"/>
              </p:ext>
            </p:extLst>
          </p:nvPr>
        </p:nvGraphicFramePr>
        <p:xfrm>
          <a:off x="6573264" y="1209891"/>
          <a:ext cx="4552176" cy="3105342"/>
        </p:xfrm>
        <a:graphic>
          <a:graphicData uri="http://schemas.openxmlformats.org/drawingml/2006/chart">
            <c:chart xmlns:c="http://schemas.openxmlformats.org/drawingml/2006/chart" xmlns:r="http://schemas.openxmlformats.org/officeDocument/2006/relationships" r:id="rId5"/>
          </a:graphicData>
        </a:graphic>
      </p:graphicFrame>
      <p:cxnSp>
        <p:nvCxnSpPr>
          <p:cNvPr id="11" name="Straight Connector 10">
            <a:extLst>
              <a:ext uri="{FF2B5EF4-FFF2-40B4-BE49-F238E27FC236}">
                <a16:creationId xmlns:a16="http://schemas.microsoft.com/office/drawing/2014/main" id="{DA845A1E-38AF-AE54-B0C7-44252C91D163}"/>
              </a:ext>
            </a:extLst>
          </p:cNvPr>
          <p:cNvCxnSpPr>
            <a:cxnSpLocks/>
          </p:cNvCxnSpPr>
          <p:nvPr/>
        </p:nvCxnSpPr>
        <p:spPr>
          <a:xfrm>
            <a:off x="7368989" y="3515368"/>
            <a:ext cx="378872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86603E5-3940-0ADD-DB50-F0DFB52FB1F0}"/>
              </a:ext>
            </a:extLst>
          </p:cNvPr>
          <p:cNvCxnSpPr>
            <a:cxnSpLocks/>
          </p:cNvCxnSpPr>
          <p:nvPr/>
        </p:nvCxnSpPr>
        <p:spPr>
          <a:xfrm flipV="1">
            <a:off x="8494375" y="3198537"/>
            <a:ext cx="0" cy="3114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1EB8B0-5104-0445-6CA6-9508BD67C803}"/>
              </a:ext>
            </a:extLst>
          </p:cNvPr>
          <p:cNvCxnSpPr>
            <a:cxnSpLocks/>
          </p:cNvCxnSpPr>
          <p:nvPr/>
        </p:nvCxnSpPr>
        <p:spPr>
          <a:xfrm flipV="1">
            <a:off x="9241835" y="2680977"/>
            <a:ext cx="0" cy="17209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0589D84-20AA-9F91-AFFE-E9D4DC5DFA11}"/>
              </a:ext>
            </a:extLst>
          </p:cNvPr>
          <p:cNvCxnSpPr>
            <a:cxnSpLocks/>
          </p:cNvCxnSpPr>
          <p:nvPr/>
        </p:nvCxnSpPr>
        <p:spPr>
          <a:xfrm flipV="1">
            <a:off x="9991182" y="2759169"/>
            <a:ext cx="0" cy="13592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1C96A55-8C25-4FEF-CE9C-4694AA865D79}"/>
              </a:ext>
            </a:extLst>
          </p:cNvPr>
          <p:cNvCxnSpPr>
            <a:cxnSpLocks/>
          </p:cNvCxnSpPr>
          <p:nvPr/>
        </p:nvCxnSpPr>
        <p:spPr>
          <a:xfrm>
            <a:off x="10757542" y="2811524"/>
            <a:ext cx="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806C85B-0279-7882-C352-D4C8781FB61A}"/>
              </a:ext>
            </a:extLst>
          </p:cNvPr>
          <p:cNvCxnSpPr>
            <a:cxnSpLocks/>
          </p:cNvCxnSpPr>
          <p:nvPr/>
        </p:nvCxnSpPr>
        <p:spPr>
          <a:xfrm flipV="1">
            <a:off x="7735850" y="1031348"/>
            <a:ext cx="0" cy="3114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0E1DF14-8FB8-C413-6432-124388456F0B}"/>
              </a:ext>
            </a:extLst>
          </p:cNvPr>
          <p:cNvCxnSpPr>
            <a:cxnSpLocks/>
          </p:cNvCxnSpPr>
          <p:nvPr/>
        </p:nvCxnSpPr>
        <p:spPr>
          <a:xfrm flipV="1">
            <a:off x="10746010" y="2766563"/>
            <a:ext cx="0" cy="6109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DED6AC8-0077-07E6-0B9F-7EDECE0DD356}"/>
              </a:ext>
            </a:extLst>
          </p:cNvPr>
          <p:cNvCxnSpPr>
            <a:cxnSpLocks/>
          </p:cNvCxnSpPr>
          <p:nvPr/>
        </p:nvCxnSpPr>
        <p:spPr>
          <a:xfrm>
            <a:off x="9176102" y="2675008"/>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3D3DB8D-B4B4-92CF-DDAB-CE09DE34D576}"/>
              </a:ext>
            </a:extLst>
          </p:cNvPr>
          <p:cNvCxnSpPr>
            <a:cxnSpLocks/>
          </p:cNvCxnSpPr>
          <p:nvPr/>
        </p:nvCxnSpPr>
        <p:spPr>
          <a:xfrm>
            <a:off x="9930828" y="2757316"/>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1DC378A-9EF9-B32B-74E7-FD270685C33D}"/>
              </a:ext>
            </a:extLst>
          </p:cNvPr>
          <p:cNvCxnSpPr>
            <a:cxnSpLocks/>
          </p:cNvCxnSpPr>
          <p:nvPr/>
        </p:nvCxnSpPr>
        <p:spPr>
          <a:xfrm>
            <a:off x="10680277" y="2766563"/>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C9FB5DC-7373-2ACE-DD19-B80CD1DEAD27}"/>
              </a:ext>
            </a:extLst>
          </p:cNvPr>
          <p:cNvCxnSpPr>
            <a:cxnSpLocks/>
          </p:cNvCxnSpPr>
          <p:nvPr/>
        </p:nvCxnSpPr>
        <p:spPr>
          <a:xfrm>
            <a:off x="8428642" y="3198537"/>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6F7932D-2B9B-8894-2BAD-233F32F4B0C6}"/>
              </a:ext>
            </a:extLst>
          </p:cNvPr>
          <p:cNvCxnSpPr>
            <a:cxnSpLocks/>
          </p:cNvCxnSpPr>
          <p:nvPr/>
        </p:nvCxnSpPr>
        <p:spPr>
          <a:xfrm>
            <a:off x="7670117" y="1031278"/>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DADD273-9FA2-9A90-29FF-1636BE11E9C1}"/>
              </a:ext>
            </a:extLst>
          </p:cNvPr>
          <p:cNvCxnSpPr>
            <a:cxnSpLocks/>
          </p:cNvCxnSpPr>
          <p:nvPr/>
        </p:nvCxnSpPr>
        <p:spPr>
          <a:xfrm flipV="1">
            <a:off x="10364821" y="2797112"/>
            <a:ext cx="0" cy="589869"/>
          </a:xfrm>
          <a:prstGeom prst="straightConnector1">
            <a:avLst/>
          </a:prstGeom>
          <a:ln w="22225">
            <a:solidFill>
              <a:srgbClr val="084337"/>
            </a:solidFill>
            <a:tailEnd type="triangle"/>
          </a:ln>
        </p:spPr>
        <p:style>
          <a:lnRef idx="1">
            <a:schemeClr val="accent1"/>
          </a:lnRef>
          <a:fillRef idx="0">
            <a:schemeClr val="accent1"/>
          </a:fillRef>
          <a:effectRef idx="0">
            <a:schemeClr val="accent1"/>
          </a:effectRef>
          <a:fontRef idx="minor">
            <a:schemeClr val="tx1"/>
          </a:fontRef>
        </p:style>
      </p:cxnSp>
      <p:sp>
        <p:nvSpPr>
          <p:cNvPr id="39" name="Text Placeholder 6">
            <a:extLst>
              <a:ext uri="{FF2B5EF4-FFF2-40B4-BE49-F238E27FC236}">
                <a16:creationId xmlns:a16="http://schemas.microsoft.com/office/drawing/2014/main" id="{3AA205FF-F686-5C15-8A31-B6A8E919E272}"/>
              </a:ext>
            </a:extLst>
          </p:cNvPr>
          <p:cNvSpPr txBox="1">
            <a:spLocks/>
          </p:cNvSpPr>
          <p:nvPr/>
        </p:nvSpPr>
        <p:spPr>
          <a:xfrm>
            <a:off x="10088347" y="2605896"/>
            <a:ext cx="583587" cy="18905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dirty="0">
                <a:ln>
                  <a:noFill/>
                </a:ln>
                <a:solidFill>
                  <a:srgbClr val="084337"/>
                </a:solidFill>
                <a:effectLst/>
                <a:uLnTx/>
                <a:uFillTx/>
                <a:latin typeface="DM Sans"/>
                <a:ea typeface="+mn-ea"/>
                <a:cs typeface="+mn-cs"/>
              </a:rPr>
              <a:t>+30%</a:t>
            </a:r>
            <a:endParaRPr kumimoji="0" lang="en-US" sz="1100" b="1" i="0" u="none" strike="noStrike" kern="0" cap="none" spc="0" normalizeH="0" baseline="0" noProof="0" dirty="0">
              <a:ln>
                <a:noFill/>
              </a:ln>
              <a:solidFill>
                <a:srgbClr val="084337"/>
              </a:solidFill>
              <a:effectLst/>
              <a:uLnTx/>
              <a:uFillTx/>
              <a:latin typeface="DM Sans"/>
              <a:ea typeface="+mn-ea"/>
              <a:cs typeface="+mn-cs"/>
            </a:endParaRPr>
          </a:p>
        </p:txBody>
      </p:sp>
      <p:cxnSp>
        <p:nvCxnSpPr>
          <p:cNvPr id="40" name="Straight Connector 39">
            <a:extLst>
              <a:ext uri="{FF2B5EF4-FFF2-40B4-BE49-F238E27FC236}">
                <a16:creationId xmlns:a16="http://schemas.microsoft.com/office/drawing/2014/main" id="{98EE94E6-76DF-A0E7-1214-DBA8249B02BF}"/>
              </a:ext>
            </a:extLst>
          </p:cNvPr>
          <p:cNvCxnSpPr>
            <a:cxnSpLocks/>
          </p:cNvCxnSpPr>
          <p:nvPr/>
        </p:nvCxnSpPr>
        <p:spPr>
          <a:xfrm>
            <a:off x="8183880" y="1870457"/>
            <a:ext cx="2941560"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1" name="Text Placeholder 6">
            <a:extLst>
              <a:ext uri="{FF2B5EF4-FFF2-40B4-BE49-F238E27FC236}">
                <a16:creationId xmlns:a16="http://schemas.microsoft.com/office/drawing/2014/main" id="{B878FF90-4D56-E487-16C2-33C6C30B1B91}"/>
              </a:ext>
            </a:extLst>
          </p:cNvPr>
          <p:cNvSpPr txBox="1">
            <a:spLocks/>
          </p:cNvSpPr>
          <p:nvPr/>
        </p:nvSpPr>
        <p:spPr>
          <a:xfrm>
            <a:off x="9876693" y="1635432"/>
            <a:ext cx="935049" cy="18905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solidFill>
                  <a:srgbClr val="084337"/>
                </a:solidFill>
                <a:latin typeface="DM Sans"/>
              </a:rPr>
              <a:t>+Urban Dust</a:t>
            </a:r>
            <a:endParaRPr kumimoji="0" lang="en-US" sz="1050" b="1" i="0" u="none" strike="noStrike" kern="0" cap="none" spc="0" normalizeH="0" baseline="0" noProof="0" dirty="0">
              <a:ln>
                <a:noFill/>
              </a:ln>
              <a:solidFill>
                <a:srgbClr val="084337"/>
              </a:solidFill>
              <a:effectLst/>
              <a:uLnTx/>
              <a:uFillTx/>
              <a:latin typeface="DM Sans"/>
              <a:ea typeface="+mn-ea"/>
              <a:cs typeface="+mn-cs"/>
            </a:endParaRPr>
          </a:p>
        </p:txBody>
      </p:sp>
      <p:sp>
        <p:nvSpPr>
          <p:cNvPr id="43" name="Text Placeholder 6">
            <a:extLst>
              <a:ext uri="{FF2B5EF4-FFF2-40B4-BE49-F238E27FC236}">
                <a16:creationId xmlns:a16="http://schemas.microsoft.com/office/drawing/2014/main" id="{731545DD-175A-CA61-922B-082AB3A85AE7}"/>
              </a:ext>
            </a:extLst>
          </p:cNvPr>
          <p:cNvSpPr txBox="1">
            <a:spLocks/>
          </p:cNvSpPr>
          <p:nvPr/>
        </p:nvSpPr>
        <p:spPr>
          <a:xfrm>
            <a:off x="9132395" y="2583087"/>
            <a:ext cx="232326" cy="7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dirty="0">
                <a:latin typeface="DM Sans"/>
              </a:rPr>
              <a:t>**</a:t>
            </a:r>
            <a:endParaRPr kumimoji="0" lang="en-US" sz="1000" b="1" i="0" u="none" strike="noStrike" kern="0" cap="none" spc="0" normalizeH="0" baseline="0" noProof="0" dirty="0">
              <a:ln>
                <a:noFill/>
              </a:ln>
              <a:effectLst/>
              <a:uLnTx/>
              <a:uFillTx/>
              <a:latin typeface="DM Sans"/>
              <a:ea typeface="+mn-ea"/>
              <a:cs typeface="+mn-cs"/>
            </a:endParaRPr>
          </a:p>
        </p:txBody>
      </p:sp>
      <p:sp>
        <p:nvSpPr>
          <p:cNvPr id="44" name="Text Placeholder 6">
            <a:extLst>
              <a:ext uri="{FF2B5EF4-FFF2-40B4-BE49-F238E27FC236}">
                <a16:creationId xmlns:a16="http://schemas.microsoft.com/office/drawing/2014/main" id="{6C8D2D6B-68C9-9716-023D-331AAA8AD91B}"/>
              </a:ext>
            </a:extLst>
          </p:cNvPr>
          <p:cNvSpPr txBox="1">
            <a:spLocks/>
          </p:cNvSpPr>
          <p:nvPr/>
        </p:nvSpPr>
        <p:spPr>
          <a:xfrm>
            <a:off x="9876693" y="2647997"/>
            <a:ext cx="232326" cy="7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dirty="0">
                <a:latin typeface="DM Sans"/>
              </a:rPr>
              <a:t>**</a:t>
            </a:r>
            <a:endParaRPr kumimoji="0" lang="en-US" sz="1000" b="1" i="0" u="none" strike="noStrike" kern="0" cap="none" spc="0" normalizeH="0" baseline="0" noProof="0" dirty="0">
              <a:ln>
                <a:noFill/>
              </a:ln>
              <a:effectLst/>
              <a:uLnTx/>
              <a:uFillTx/>
              <a:latin typeface="DM Sans"/>
              <a:ea typeface="+mn-ea"/>
              <a:cs typeface="+mn-cs"/>
            </a:endParaRPr>
          </a:p>
        </p:txBody>
      </p:sp>
      <p:sp>
        <p:nvSpPr>
          <p:cNvPr id="45" name="Text Placeholder 6">
            <a:extLst>
              <a:ext uri="{FF2B5EF4-FFF2-40B4-BE49-F238E27FC236}">
                <a16:creationId xmlns:a16="http://schemas.microsoft.com/office/drawing/2014/main" id="{CB8F845A-3771-C895-5FDA-4CE247AEE1CB}"/>
              </a:ext>
            </a:extLst>
          </p:cNvPr>
          <p:cNvSpPr txBox="1">
            <a:spLocks/>
          </p:cNvSpPr>
          <p:nvPr/>
        </p:nvSpPr>
        <p:spPr>
          <a:xfrm>
            <a:off x="10627713" y="2666941"/>
            <a:ext cx="232326" cy="7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dirty="0">
                <a:latin typeface="DM Sans"/>
              </a:rPr>
              <a:t>**</a:t>
            </a:r>
            <a:endParaRPr kumimoji="0" lang="en-US" sz="1000" b="1" i="0" u="none" strike="noStrike" kern="0" cap="none" spc="0" normalizeH="0" baseline="0" noProof="0" dirty="0">
              <a:ln>
                <a:noFill/>
              </a:ln>
              <a:effectLst/>
              <a:uLnTx/>
              <a:uFillTx/>
              <a:latin typeface="DM Sans"/>
              <a:ea typeface="+mn-ea"/>
              <a:cs typeface="+mn-cs"/>
            </a:endParaRPr>
          </a:p>
        </p:txBody>
      </p:sp>
    </p:spTree>
    <p:extLst>
      <p:ext uri="{BB962C8B-B14F-4D97-AF65-F5344CB8AC3E}">
        <p14:creationId xmlns:p14="http://schemas.microsoft.com/office/powerpoint/2010/main" val="3924259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2849EB0-E219-BB81-370F-747BAEEF4C00}"/>
              </a:ext>
            </a:extLst>
          </p:cNvPr>
          <p:cNvSpPr/>
          <p:nvPr/>
        </p:nvSpPr>
        <p:spPr>
          <a:xfrm>
            <a:off x="0" y="3237874"/>
            <a:ext cx="12192000" cy="292416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a:extLst>
              <a:ext uri="{FF2B5EF4-FFF2-40B4-BE49-F238E27FC236}">
                <a16:creationId xmlns:a16="http://schemas.microsoft.com/office/drawing/2014/main" id="{E34F1FA2-4887-2AD3-7A2F-162A8C4321BC}"/>
              </a:ext>
            </a:extLst>
          </p:cNvPr>
          <p:cNvSpPr>
            <a:spLocks noGrp="1"/>
          </p:cNvSpPr>
          <p:nvPr>
            <p:ph type="title"/>
          </p:nvPr>
        </p:nvSpPr>
        <p:spPr/>
        <p:txBody>
          <a:bodyPr/>
          <a:lstStyle/>
          <a:p>
            <a:r>
              <a:rPr lang="en-GB"/>
              <a:t>Short-term </a:t>
            </a:r>
            <a:r>
              <a:rPr lang="en-GB" i="1"/>
              <a:t>in vivo </a:t>
            </a:r>
            <a:r>
              <a:rPr lang="en-GB"/>
              <a:t>Study</a:t>
            </a:r>
          </a:p>
        </p:txBody>
      </p:sp>
      <p:sp>
        <p:nvSpPr>
          <p:cNvPr id="3" name="Slide Number Placeholder 2">
            <a:extLst>
              <a:ext uri="{FF2B5EF4-FFF2-40B4-BE49-F238E27FC236}">
                <a16:creationId xmlns:a16="http://schemas.microsoft.com/office/drawing/2014/main" id="{880A7DB4-AAD6-3517-37F5-0C9777F1E4C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112" name="Group 111">
            <a:extLst>
              <a:ext uri="{FF2B5EF4-FFF2-40B4-BE49-F238E27FC236}">
                <a16:creationId xmlns:a16="http://schemas.microsoft.com/office/drawing/2014/main" id="{CFAC6F7F-BA9D-7682-5F26-5A751E52822E}"/>
              </a:ext>
            </a:extLst>
          </p:cNvPr>
          <p:cNvGrpSpPr/>
          <p:nvPr/>
        </p:nvGrpSpPr>
        <p:grpSpPr>
          <a:xfrm>
            <a:off x="1793048" y="3576188"/>
            <a:ext cx="8888095" cy="2443160"/>
            <a:chOff x="3991592" y="2777963"/>
            <a:chExt cx="8036277" cy="2049218"/>
          </a:xfrm>
        </p:grpSpPr>
        <p:sp>
          <p:nvSpPr>
            <p:cNvPr id="59" name="TextBox 58">
              <a:extLst>
                <a:ext uri="{FF2B5EF4-FFF2-40B4-BE49-F238E27FC236}">
                  <a16:creationId xmlns:a16="http://schemas.microsoft.com/office/drawing/2014/main" id="{AE301534-9CEF-5F04-C7B4-59AAA2225B42}"/>
                </a:ext>
              </a:extLst>
            </p:cNvPr>
            <p:cNvSpPr txBox="1"/>
            <p:nvPr/>
          </p:nvSpPr>
          <p:spPr>
            <a:xfrm>
              <a:off x="3991592" y="3941997"/>
              <a:ext cx="1084471" cy="8851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Baseline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Measurement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solidFill>
                    <a:prstClr val="black"/>
                  </a:solidFill>
                  <a:effectLst/>
                  <a:uLnTx/>
                  <a:uFillTx/>
                  <a:latin typeface="DM Sans"/>
                  <a:ea typeface="+mn-ea"/>
                  <a:cs typeface="+mn-cs"/>
                </a:rPr>
                <a:t>T 0</a:t>
              </a:r>
              <a:endParaRPr kumimoji="0" lang="en-US" sz="1200" b="1" i="0" u="sng" strike="noStrike" kern="0" cap="none" spc="0" normalizeH="0" baseline="0" noProof="0" dirty="0">
                <a:ln>
                  <a:noFill/>
                </a:ln>
                <a:solidFill>
                  <a:prstClr val="black"/>
                </a:solidFill>
                <a:effectLst/>
                <a:uLnTx/>
                <a:uFillTx/>
                <a:latin typeface="DM Sans"/>
                <a:ea typeface="+mn-ea"/>
                <a:cs typeface="+mn-cs"/>
              </a:endParaRPr>
            </a:p>
          </p:txBody>
        </p:sp>
        <p:sp>
          <p:nvSpPr>
            <p:cNvPr id="60" name="TextBox 59">
              <a:extLst>
                <a:ext uri="{FF2B5EF4-FFF2-40B4-BE49-F238E27FC236}">
                  <a16:creationId xmlns:a16="http://schemas.microsoft.com/office/drawing/2014/main" id="{C096FE1E-41CC-1D3B-9B58-971A76383FD8}"/>
                </a:ext>
              </a:extLst>
            </p:cNvPr>
            <p:cNvSpPr txBox="1"/>
            <p:nvPr/>
          </p:nvSpPr>
          <p:spPr>
            <a:xfrm>
              <a:off x="5107328" y="3941997"/>
              <a:ext cx="904519" cy="5996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Morning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Product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application</a:t>
              </a:r>
            </a:p>
          </p:txBody>
        </p:sp>
        <p:sp>
          <p:nvSpPr>
            <p:cNvPr id="61" name="TextBox 60">
              <a:extLst>
                <a:ext uri="{FF2B5EF4-FFF2-40B4-BE49-F238E27FC236}">
                  <a16:creationId xmlns:a16="http://schemas.microsoft.com/office/drawing/2014/main" id="{1A952D6C-83CA-4488-CD16-DBC03827C25F}"/>
                </a:ext>
              </a:extLst>
            </p:cNvPr>
            <p:cNvSpPr txBox="1"/>
            <p:nvPr/>
          </p:nvSpPr>
          <p:spPr>
            <a:xfrm>
              <a:off x="6857139" y="3941997"/>
              <a:ext cx="1155856" cy="82807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1</a:t>
              </a:r>
              <a:r>
                <a:rPr kumimoji="0" lang="en-US" sz="1200" b="0" i="0" u="none" strike="noStrike" kern="0" cap="none" spc="0" normalizeH="0" baseline="30000" noProof="0" dirty="0">
                  <a:ln>
                    <a:noFill/>
                  </a:ln>
                  <a:solidFill>
                    <a:prstClr val="black"/>
                  </a:solidFill>
                  <a:effectLst/>
                  <a:uLnTx/>
                  <a:uFillTx/>
                  <a:latin typeface="DM Sans"/>
                  <a:ea typeface="+mn-ea"/>
                  <a:cs typeface="+mn-cs"/>
                </a:rPr>
                <a:t>st</a:t>
              </a:r>
              <a:r>
                <a:rPr kumimoji="0" lang="en-US" sz="1200" b="0" i="0" u="none" strike="noStrike" kern="0" cap="none" spc="0" normalizeH="0" baseline="0" noProof="0" dirty="0">
                  <a:ln>
                    <a:noFill/>
                  </a:ln>
                  <a:solidFill>
                    <a:prstClr val="black"/>
                  </a:solidFill>
                  <a:effectLst/>
                  <a:uLnTx/>
                  <a:uFillTx/>
                  <a:latin typeface="DM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Measurements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highlight>
                  <a:srgbClr val="008000"/>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solidFill>
                    <a:prstClr val="black"/>
                  </a:solidFill>
                  <a:effectLst/>
                  <a:uLnTx/>
                  <a:uFillTx/>
                  <a:latin typeface="DM Sans"/>
                  <a:ea typeface="+mn-ea"/>
                  <a:cs typeface="+mn-cs"/>
                </a:rPr>
                <a:t>T Imm</a:t>
              </a:r>
            </a:p>
          </p:txBody>
        </p:sp>
        <p:sp>
          <p:nvSpPr>
            <p:cNvPr id="62" name="TextBox 61">
              <a:extLst>
                <a:ext uri="{FF2B5EF4-FFF2-40B4-BE49-F238E27FC236}">
                  <a16:creationId xmlns:a16="http://schemas.microsoft.com/office/drawing/2014/main" id="{497703A7-0355-A9F3-4A6C-C084E858DB17}"/>
                </a:ext>
              </a:extLst>
            </p:cNvPr>
            <p:cNvSpPr txBox="1"/>
            <p:nvPr/>
          </p:nvSpPr>
          <p:spPr>
            <a:xfrm>
              <a:off x="8507288" y="3941997"/>
              <a:ext cx="906005" cy="5996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Evening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Product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application</a:t>
              </a:r>
            </a:p>
          </p:txBody>
        </p:sp>
        <p:sp>
          <p:nvSpPr>
            <p:cNvPr id="63" name="TextBox 62">
              <a:extLst>
                <a:ext uri="{FF2B5EF4-FFF2-40B4-BE49-F238E27FC236}">
                  <a16:creationId xmlns:a16="http://schemas.microsoft.com/office/drawing/2014/main" id="{4EF3CF39-E968-B7D0-3B89-E2363EE96C9E}"/>
                </a:ext>
              </a:extLst>
            </p:cNvPr>
            <p:cNvSpPr txBox="1"/>
            <p:nvPr/>
          </p:nvSpPr>
          <p:spPr>
            <a:xfrm>
              <a:off x="9975229" y="3941997"/>
              <a:ext cx="2052640" cy="8851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2</a:t>
              </a:r>
              <a:r>
                <a:rPr kumimoji="0" lang="en-US" sz="1200" b="0" i="0" u="none" strike="noStrike" kern="0" cap="none" spc="0" normalizeH="0" baseline="30000" noProof="0">
                  <a:ln>
                    <a:noFill/>
                  </a:ln>
                  <a:solidFill>
                    <a:prstClr val="black"/>
                  </a:solidFill>
                  <a:effectLst/>
                  <a:uLnTx/>
                  <a:uFillTx/>
                  <a:latin typeface="DM Sans"/>
                  <a:ea typeface="+mn-ea"/>
                  <a:cs typeface="+mn-cs"/>
                </a:rPr>
                <a:t>nd</a:t>
              </a:r>
              <a:r>
                <a:rPr kumimoji="0" lang="en-US" sz="1200" b="0" i="0" u="none" strike="noStrike" kern="0" cap="none" spc="0" normalizeH="0" baseline="0" noProof="0">
                  <a:ln>
                    <a:noFill/>
                  </a:ln>
                  <a:solidFill>
                    <a:prstClr val="black"/>
                  </a:solidFill>
                  <a:effectLst/>
                  <a:uLnTx/>
                  <a:uFillTx/>
                  <a:latin typeface="DM Sans"/>
                  <a:ea typeface="+mn-ea"/>
                  <a:cs typeface="+mn-cs"/>
                </a:rPr>
                <a:t>  Measurements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The morning of the day after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black"/>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a:ln>
                    <a:noFill/>
                  </a:ln>
                  <a:solidFill>
                    <a:prstClr val="black"/>
                  </a:solidFill>
                  <a:effectLst/>
                  <a:uLnTx/>
                  <a:uFillTx/>
                  <a:latin typeface="DM Sans"/>
                  <a:ea typeface="+mn-ea"/>
                  <a:cs typeface="+mn-cs"/>
                </a:rPr>
                <a:t>T 1</a:t>
              </a:r>
            </a:p>
          </p:txBody>
        </p:sp>
        <p:cxnSp>
          <p:nvCxnSpPr>
            <p:cNvPr id="70" name="Straight Connector 69">
              <a:extLst>
                <a:ext uri="{FF2B5EF4-FFF2-40B4-BE49-F238E27FC236}">
                  <a16:creationId xmlns:a16="http://schemas.microsoft.com/office/drawing/2014/main" id="{1D375693-A9A7-B03B-94BC-E050944E64BD}"/>
                </a:ext>
              </a:extLst>
            </p:cNvPr>
            <p:cNvCxnSpPr>
              <a:cxnSpLocks/>
            </p:cNvCxnSpPr>
            <p:nvPr/>
          </p:nvCxnSpPr>
          <p:spPr>
            <a:xfrm>
              <a:off x="9014036" y="3329278"/>
              <a:ext cx="469017" cy="0"/>
            </a:xfrm>
            <a:prstGeom prst="line">
              <a:avLst/>
            </a:prstGeom>
            <a:noFill/>
            <a:ln w="190500" cap="flat" cmpd="sng" algn="ctr">
              <a:gradFill flip="none" rotWithShape="1">
                <a:gsLst>
                  <a:gs pos="44000">
                    <a:srgbClr val="007E4B">
                      <a:alpha val="34000"/>
                    </a:srgbClr>
                  </a:gs>
                  <a:gs pos="11000">
                    <a:srgbClr val="007E4B"/>
                  </a:gs>
                  <a:gs pos="72000">
                    <a:srgbClr val="007E4B">
                      <a:alpha val="0"/>
                    </a:srgbClr>
                  </a:gs>
                </a:gsLst>
                <a:lin ang="0" scaled="1"/>
                <a:tileRect/>
              </a:gradFill>
              <a:prstDash val="solid"/>
              <a:miter lim="800000"/>
            </a:ln>
            <a:effectLst/>
          </p:spPr>
        </p:cxnSp>
        <p:cxnSp>
          <p:nvCxnSpPr>
            <p:cNvPr id="71" name="Straight Connector 70">
              <a:extLst>
                <a:ext uri="{FF2B5EF4-FFF2-40B4-BE49-F238E27FC236}">
                  <a16:creationId xmlns:a16="http://schemas.microsoft.com/office/drawing/2014/main" id="{9A01D778-B17B-2535-3C8F-BE440D977573}"/>
                </a:ext>
              </a:extLst>
            </p:cNvPr>
            <p:cNvCxnSpPr>
              <a:cxnSpLocks/>
            </p:cNvCxnSpPr>
            <p:nvPr/>
          </p:nvCxnSpPr>
          <p:spPr>
            <a:xfrm>
              <a:off x="4614387" y="3325869"/>
              <a:ext cx="1214600" cy="1778"/>
            </a:xfrm>
            <a:prstGeom prst="line">
              <a:avLst/>
            </a:prstGeom>
            <a:noFill/>
            <a:ln w="190500" cap="flat" cmpd="sng" algn="ctr">
              <a:solidFill>
                <a:srgbClr val="277E6E"/>
              </a:solidFill>
              <a:prstDash val="solid"/>
              <a:miter lim="800000"/>
            </a:ln>
            <a:effectLst/>
          </p:spPr>
        </p:cxnSp>
        <p:sp>
          <p:nvSpPr>
            <p:cNvPr id="85" name="TextBox 84">
              <a:extLst>
                <a:ext uri="{FF2B5EF4-FFF2-40B4-BE49-F238E27FC236}">
                  <a16:creationId xmlns:a16="http://schemas.microsoft.com/office/drawing/2014/main" id="{1DC10B38-C5F2-9454-F931-A04B360EA144}"/>
                </a:ext>
              </a:extLst>
            </p:cNvPr>
            <p:cNvSpPr txBox="1"/>
            <p:nvPr/>
          </p:nvSpPr>
          <p:spPr>
            <a:xfrm>
              <a:off x="8487191" y="2792053"/>
              <a:ext cx="1582307" cy="3140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808080">
                      <a:lumMod val="50000"/>
                    </a:srgbClr>
                  </a:solidFill>
                  <a:effectLst/>
                  <a:uLnTx/>
                  <a:uFillTx/>
                  <a:latin typeface="DM Sans"/>
                  <a:ea typeface="+mn-ea"/>
                  <a:cs typeface="+mn-cs"/>
                </a:rPr>
                <a:t>Up to</a:t>
              </a:r>
              <a:endParaRPr kumimoji="0" lang="en-CH" sz="1600" b="1" i="0" u="none" strike="noStrike" kern="0" cap="none" spc="0" normalizeH="0" baseline="0" noProof="0">
                <a:ln>
                  <a:noFill/>
                </a:ln>
                <a:solidFill>
                  <a:srgbClr val="808080">
                    <a:lumMod val="50000"/>
                  </a:srgbClr>
                </a:solidFill>
                <a:effectLst/>
                <a:uLnTx/>
                <a:uFillTx/>
                <a:latin typeface="DM Sans"/>
                <a:ea typeface="+mn-ea"/>
                <a:cs typeface="+mn-cs"/>
              </a:endParaRPr>
            </a:p>
          </p:txBody>
        </p:sp>
        <p:sp>
          <p:nvSpPr>
            <p:cNvPr id="88" name="TextBox 87">
              <a:extLst>
                <a:ext uri="{FF2B5EF4-FFF2-40B4-BE49-F238E27FC236}">
                  <a16:creationId xmlns:a16="http://schemas.microsoft.com/office/drawing/2014/main" id="{DB45468C-CEA7-42DF-64FE-A90761221DD1}"/>
                </a:ext>
              </a:extLst>
            </p:cNvPr>
            <p:cNvSpPr txBox="1"/>
            <p:nvPr/>
          </p:nvSpPr>
          <p:spPr>
            <a:xfrm>
              <a:off x="9278344" y="3150430"/>
              <a:ext cx="1010177" cy="371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prstClr val="black"/>
                  </a:solidFill>
                  <a:effectLst/>
                  <a:uLnTx/>
                  <a:uFillTx/>
                  <a:latin typeface="DM Sans"/>
                  <a:ea typeface="+mn-ea"/>
                  <a:cs typeface="+mn-cs"/>
                </a:rPr>
                <a:t>12hrs</a:t>
              </a:r>
            </a:p>
          </p:txBody>
        </p:sp>
        <p:cxnSp>
          <p:nvCxnSpPr>
            <p:cNvPr id="75" name="Straight Connector 74">
              <a:extLst>
                <a:ext uri="{FF2B5EF4-FFF2-40B4-BE49-F238E27FC236}">
                  <a16:creationId xmlns:a16="http://schemas.microsoft.com/office/drawing/2014/main" id="{8B1D1BC6-ED53-0AB7-9443-7A31505C1A2D}"/>
                </a:ext>
              </a:extLst>
            </p:cNvPr>
            <p:cNvCxnSpPr>
              <a:cxnSpLocks/>
            </p:cNvCxnSpPr>
            <p:nvPr/>
          </p:nvCxnSpPr>
          <p:spPr>
            <a:xfrm flipH="1">
              <a:off x="6916955" y="3325869"/>
              <a:ext cx="2141730" cy="6818"/>
            </a:xfrm>
            <a:prstGeom prst="line">
              <a:avLst/>
            </a:prstGeom>
            <a:noFill/>
            <a:ln w="190500" cap="flat" cmpd="sng" algn="ctr">
              <a:solidFill>
                <a:srgbClr val="277E6E"/>
              </a:solidFill>
              <a:prstDash val="solid"/>
              <a:miter lim="800000"/>
            </a:ln>
            <a:effectLst/>
          </p:spPr>
        </p:cxnSp>
        <p:cxnSp>
          <p:nvCxnSpPr>
            <p:cNvPr id="79" name="Straight Connector 78">
              <a:extLst>
                <a:ext uri="{FF2B5EF4-FFF2-40B4-BE49-F238E27FC236}">
                  <a16:creationId xmlns:a16="http://schemas.microsoft.com/office/drawing/2014/main" id="{8668643F-2A61-829E-C32A-0E0A4C789C31}"/>
                </a:ext>
              </a:extLst>
            </p:cNvPr>
            <p:cNvCxnSpPr>
              <a:cxnSpLocks/>
            </p:cNvCxnSpPr>
            <p:nvPr/>
          </p:nvCxnSpPr>
          <p:spPr>
            <a:xfrm flipH="1">
              <a:off x="10500597" y="3336033"/>
              <a:ext cx="434314" cy="0"/>
            </a:xfrm>
            <a:prstGeom prst="line">
              <a:avLst/>
            </a:prstGeom>
            <a:noFill/>
            <a:ln w="190500" cap="flat" cmpd="sng" algn="ctr">
              <a:solidFill>
                <a:srgbClr val="277E6E"/>
              </a:solidFill>
              <a:prstDash val="solid"/>
              <a:miter lim="800000"/>
            </a:ln>
            <a:effectLst/>
          </p:spPr>
        </p:cxnSp>
        <p:grpSp>
          <p:nvGrpSpPr>
            <p:cNvPr id="89" name="Group 88">
              <a:extLst>
                <a:ext uri="{FF2B5EF4-FFF2-40B4-BE49-F238E27FC236}">
                  <a16:creationId xmlns:a16="http://schemas.microsoft.com/office/drawing/2014/main" id="{6A10F651-8224-ECD4-DD40-712F0DEBCBC7}"/>
                </a:ext>
              </a:extLst>
            </p:cNvPr>
            <p:cNvGrpSpPr/>
            <p:nvPr/>
          </p:nvGrpSpPr>
          <p:grpSpPr>
            <a:xfrm>
              <a:off x="4394040" y="3170909"/>
              <a:ext cx="296512" cy="771091"/>
              <a:chOff x="2448000" y="3582000"/>
              <a:chExt cx="180000" cy="468097"/>
            </a:xfrm>
            <a:solidFill>
              <a:srgbClr val="44B4A1"/>
            </a:solidFill>
          </p:grpSpPr>
          <p:sp>
            <p:nvSpPr>
              <p:cNvPr id="90" name="Freeform: Shape 6">
                <a:extLst>
                  <a:ext uri="{FF2B5EF4-FFF2-40B4-BE49-F238E27FC236}">
                    <a16:creationId xmlns:a16="http://schemas.microsoft.com/office/drawing/2014/main" id="{4D03FCAE-50C0-7998-AF17-67EDA5059381}"/>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91" name="Straight Connector 90">
                <a:extLst>
                  <a:ext uri="{FF2B5EF4-FFF2-40B4-BE49-F238E27FC236}">
                    <a16:creationId xmlns:a16="http://schemas.microsoft.com/office/drawing/2014/main" id="{C1A3E0FE-6178-5EAE-A9AC-150AE4AB5902}"/>
                  </a:ext>
                </a:extLst>
              </p:cNvPr>
              <p:cNvCxnSpPr>
                <a:cxnSpLocks/>
                <a:stCxn id="59" idx="0"/>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10C11F9B-F8D3-5963-E4B8-97049AD066ED}"/>
                </a:ext>
              </a:extLst>
            </p:cNvPr>
            <p:cNvGrpSpPr/>
            <p:nvPr/>
          </p:nvGrpSpPr>
          <p:grpSpPr>
            <a:xfrm>
              <a:off x="5398830" y="3170909"/>
              <a:ext cx="296512" cy="771091"/>
              <a:chOff x="2448000" y="3582000"/>
              <a:chExt cx="180000" cy="468097"/>
            </a:xfrm>
            <a:solidFill>
              <a:srgbClr val="44B4A1"/>
            </a:solidFill>
          </p:grpSpPr>
          <p:sp>
            <p:nvSpPr>
              <p:cNvPr id="94" name="Freeform: Shape 6">
                <a:extLst>
                  <a:ext uri="{FF2B5EF4-FFF2-40B4-BE49-F238E27FC236}">
                    <a16:creationId xmlns:a16="http://schemas.microsoft.com/office/drawing/2014/main" id="{0984798A-DEDA-B9E0-DA2B-5FC6345BA3B7}"/>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95" name="Straight Connector 94">
                <a:extLst>
                  <a:ext uri="{FF2B5EF4-FFF2-40B4-BE49-F238E27FC236}">
                    <a16:creationId xmlns:a16="http://schemas.microsoft.com/office/drawing/2014/main" id="{2E8C9CA0-B805-BCAE-7108-C92BA2AB45E8}"/>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BB780BD4-0674-E1EC-E7CA-852544A36265}"/>
                </a:ext>
              </a:extLst>
            </p:cNvPr>
            <p:cNvGrpSpPr/>
            <p:nvPr/>
          </p:nvGrpSpPr>
          <p:grpSpPr>
            <a:xfrm>
              <a:off x="7273010" y="3170909"/>
              <a:ext cx="296512" cy="771091"/>
              <a:chOff x="2448000" y="3582000"/>
              <a:chExt cx="180000" cy="468097"/>
            </a:xfrm>
            <a:solidFill>
              <a:srgbClr val="44B4A1"/>
            </a:solidFill>
          </p:grpSpPr>
          <p:sp>
            <p:nvSpPr>
              <p:cNvPr id="97" name="Freeform: Shape 6">
                <a:extLst>
                  <a:ext uri="{FF2B5EF4-FFF2-40B4-BE49-F238E27FC236}">
                    <a16:creationId xmlns:a16="http://schemas.microsoft.com/office/drawing/2014/main" id="{80FE3FB3-C812-297E-A432-C13F39821E24}"/>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98" name="Straight Connector 97">
                <a:extLst>
                  <a:ext uri="{FF2B5EF4-FFF2-40B4-BE49-F238E27FC236}">
                    <a16:creationId xmlns:a16="http://schemas.microsoft.com/office/drawing/2014/main" id="{DD179AA2-2997-491B-6B9E-146AB74E913F}"/>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6A5D68E4-2751-081D-2BF7-6C1280DC7594}"/>
                </a:ext>
              </a:extLst>
            </p:cNvPr>
            <p:cNvGrpSpPr/>
            <p:nvPr/>
          </p:nvGrpSpPr>
          <p:grpSpPr>
            <a:xfrm>
              <a:off x="8802161" y="3170905"/>
              <a:ext cx="296512" cy="771093"/>
              <a:chOff x="2448000" y="3582000"/>
              <a:chExt cx="180000" cy="468099"/>
            </a:xfrm>
            <a:solidFill>
              <a:srgbClr val="44B4A1"/>
            </a:solidFill>
          </p:grpSpPr>
          <p:sp>
            <p:nvSpPr>
              <p:cNvPr id="100" name="Freeform: Shape 6">
                <a:extLst>
                  <a:ext uri="{FF2B5EF4-FFF2-40B4-BE49-F238E27FC236}">
                    <a16:creationId xmlns:a16="http://schemas.microsoft.com/office/drawing/2014/main" id="{18C7AA7C-E400-C148-8233-099903D2D4BD}"/>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101" name="Straight Connector 100">
                <a:extLst>
                  <a:ext uri="{FF2B5EF4-FFF2-40B4-BE49-F238E27FC236}">
                    <a16:creationId xmlns:a16="http://schemas.microsoft.com/office/drawing/2014/main" id="{221F50E0-9A1F-F70F-9C81-1842EC8F1891}"/>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3F0F4CD4-0A3B-117E-1CBD-1ACE967BB223}"/>
                </a:ext>
              </a:extLst>
            </p:cNvPr>
            <p:cNvGrpSpPr/>
            <p:nvPr/>
          </p:nvGrpSpPr>
          <p:grpSpPr>
            <a:xfrm>
              <a:off x="10852889" y="3170909"/>
              <a:ext cx="296512" cy="771091"/>
              <a:chOff x="2448000" y="3582000"/>
              <a:chExt cx="180000" cy="468097"/>
            </a:xfrm>
            <a:solidFill>
              <a:srgbClr val="44B4A1"/>
            </a:solidFill>
          </p:grpSpPr>
          <p:sp>
            <p:nvSpPr>
              <p:cNvPr id="103" name="Freeform: Shape 6">
                <a:extLst>
                  <a:ext uri="{FF2B5EF4-FFF2-40B4-BE49-F238E27FC236}">
                    <a16:creationId xmlns:a16="http://schemas.microsoft.com/office/drawing/2014/main" id="{31EC85D2-81E9-0E6C-E7F3-B27EA4236DED}"/>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104" name="Straight Connector 103">
                <a:extLst>
                  <a:ext uri="{FF2B5EF4-FFF2-40B4-BE49-F238E27FC236}">
                    <a16:creationId xmlns:a16="http://schemas.microsoft.com/office/drawing/2014/main" id="{CC2180E7-4C7F-A226-F05C-1D114EDF5D40}"/>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pic>
          <p:nvPicPr>
            <p:cNvPr id="87" name="Picture 86" descr="A picture containing text&#10;&#10;Description automatically generated">
              <a:extLst>
                <a:ext uri="{FF2B5EF4-FFF2-40B4-BE49-F238E27FC236}">
                  <a16:creationId xmlns:a16="http://schemas.microsoft.com/office/drawing/2014/main" id="{A7DE2BF8-E395-335D-9290-B95653A753FF}"/>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9438453" y="2799107"/>
              <a:ext cx="1075247" cy="968284"/>
            </a:xfrm>
            <a:prstGeom prst="rect">
              <a:avLst/>
            </a:prstGeom>
          </p:spPr>
        </p:pic>
        <p:grpSp>
          <p:nvGrpSpPr>
            <p:cNvPr id="73" name="Group 72">
              <a:extLst>
                <a:ext uri="{FF2B5EF4-FFF2-40B4-BE49-F238E27FC236}">
                  <a16:creationId xmlns:a16="http://schemas.microsoft.com/office/drawing/2014/main" id="{4B2A0AF3-8E55-13F7-7A75-5A3190C174CA}"/>
                </a:ext>
              </a:extLst>
            </p:cNvPr>
            <p:cNvGrpSpPr/>
            <p:nvPr/>
          </p:nvGrpSpPr>
          <p:grpSpPr>
            <a:xfrm>
              <a:off x="4912255" y="2777963"/>
              <a:ext cx="2111195" cy="968284"/>
              <a:chOff x="1158574" y="3671911"/>
              <a:chExt cx="2275579" cy="1043678"/>
            </a:xfrm>
          </p:grpSpPr>
          <p:grpSp>
            <p:nvGrpSpPr>
              <p:cNvPr id="81" name="Group 80">
                <a:extLst>
                  <a:ext uri="{FF2B5EF4-FFF2-40B4-BE49-F238E27FC236}">
                    <a16:creationId xmlns:a16="http://schemas.microsoft.com/office/drawing/2014/main" id="{6B109CBD-9DB7-85AA-743E-831F89F6C063}"/>
                  </a:ext>
                </a:extLst>
              </p:cNvPr>
              <p:cNvGrpSpPr/>
              <p:nvPr/>
            </p:nvGrpSpPr>
            <p:grpSpPr>
              <a:xfrm>
                <a:off x="2036684" y="3671911"/>
                <a:ext cx="1397469" cy="1043678"/>
                <a:chOff x="7935926" y="3352758"/>
                <a:chExt cx="1697743" cy="1267933"/>
              </a:xfrm>
            </p:grpSpPr>
            <p:pic>
              <p:nvPicPr>
                <p:cNvPr id="83" name="Picture 82" descr="A picture containing text&#10;&#10;Description automatically generated">
                  <a:extLst>
                    <a:ext uri="{FF2B5EF4-FFF2-40B4-BE49-F238E27FC236}">
                      <a16:creationId xmlns:a16="http://schemas.microsoft.com/office/drawing/2014/main" id="{3105CD75-BDD5-5D3A-F8CE-32FA32E4FC4F}"/>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8225672" y="3352758"/>
                  <a:ext cx="1407997" cy="1267933"/>
                </a:xfrm>
                <a:prstGeom prst="rect">
                  <a:avLst/>
                </a:prstGeom>
              </p:spPr>
            </p:pic>
            <p:sp>
              <p:nvSpPr>
                <p:cNvPr id="84" name="TextBox 83">
                  <a:extLst>
                    <a:ext uri="{FF2B5EF4-FFF2-40B4-BE49-F238E27FC236}">
                      <a16:creationId xmlns:a16="http://schemas.microsoft.com/office/drawing/2014/main" id="{E8D10EF7-F7C3-A10D-5223-D29E09B42DAA}"/>
                    </a:ext>
                  </a:extLst>
                </p:cNvPr>
                <p:cNvSpPr txBox="1"/>
                <p:nvPr/>
              </p:nvSpPr>
              <p:spPr>
                <a:xfrm>
                  <a:off x="7935926" y="3812804"/>
                  <a:ext cx="1322789" cy="4860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prstClr val="black"/>
                      </a:solidFill>
                      <a:effectLst/>
                      <a:uLnTx/>
                      <a:uFillTx/>
                      <a:latin typeface="DM Sans"/>
                      <a:ea typeface="+mn-ea"/>
                      <a:cs typeface="+mn-cs"/>
                    </a:rPr>
                    <a:t>15mins</a:t>
                  </a:r>
                </a:p>
              </p:txBody>
            </p:sp>
          </p:grpSp>
          <p:sp>
            <p:nvSpPr>
              <p:cNvPr id="82" name="TextBox 81">
                <a:extLst>
                  <a:ext uri="{FF2B5EF4-FFF2-40B4-BE49-F238E27FC236}">
                    <a16:creationId xmlns:a16="http://schemas.microsoft.com/office/drawing/2014/main" id="{6FB963AE-6A09-6FD9-FC66-2408E32B6779}"/>
                  </a:ext>
                </a:extLst>
              </p:cNvPr>
              <p:cNvSpPr txBox="1"/>
              <p:nvPr/>
            </p:nvSpPr>
            <p:spPr>
              <a:xfrm>
                <a:off x="1158574" y="3687098"/>
                <a:ext cx="170551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808080">
                        <a:lumMod val="50000"/>
                      </a:srgbClr>
                    </a:solidFill>
                    <a:effectLst/>
                    <a:uLnTx/>
                    <a:uFillTx/>
                    <a:latin typeface="DM Sans"/>
                    <a:ea typeface="+mn-ea"/>
                    <a:cs typeface="+mn-cs"/>
                  </a:rPr>
                  <a:t>Within</a:t>
                </a:r>
                <a:endParaRPr kumimoji="0" lang="en-CH" sz="1600" b="1" i="0" u="none" strike="noStrike" kern="0" cap="none" spc="0" normalizeH="0" baseline="0" noProof="0" dirty="0">
                  <a:ln>
                    <a:noFill/>
                  </a:ln>
                  <a:solidFill>
                    <a:srgbClr val="808080">
                      <a:lumMod val="50000"/>
                    </a:srgbClr>
                  </a:solidFill>
                  <a:effectLst/>
                  <a:uLnTx/>
                  <a:uFillTx/>
                  <a:latin typeface="DM Sans"/>
                  <a:ea typeface="+mn-ea"/>
                  <a:cs typeface="+mn-cs"/>
                </a:endParaRPr>
              </a:p>
            </p:txBody>
          </p:sp>
        </p:grpSp>
      </p:grpSp>
      <p:sp>
        <p:nvSpPr>
          <p:cNvPr id="14" name="Text Placeholder 13">
            <a:extLst>
              <a:ext uri="{FF2B5EF4-FFF2-40B4-BE49-F238E27FC236}">
                <a16:creationId xmlns:a16="http://schemas.microsoft.com/office/drawing/2014/main" id="{A4F52A0A-0265-D608-509D-B7181ECC120C}"/>
              </a:ext>
            </a:extLst>
          </p:cNvPr>
          <p:cNvSpPr>
            <a:spLocks noGrp="1"/>
          </p:cNvSpPr>
          <p:nvPr>
            <p:ph type="body" idx="11"/>
          </p:nvPr>
        </p:nvSpPr>
        <p:spPr/>
        <p:txBody>
          <a:bodyPr/>
          <a:lstStyle/>
          <a:p>
            <a:r>
              <a:rPr lang="en-US" b="0" dirty="0">
                <a:solidFill>
                  <a:srgbClr val="084337"/>
                </a:solidFill>
              </a:rPr>
              <a:t>Study design, Spring 2022 (Lyon, France)</a:t>
            </a:r>
          </a:p>
        </p:txBody>
      </p:sp>
      <p:sp>
        <p:nvSpPr>
          <p:cNvPr id="16" name="TextBox 15">
            <a:extLst>
              <a:ext uri="{FF2B5EF4-FFF2-40B4-BE49-F238E27FC236}">
                <a16:creationId xmlns:a16="http://schemas.microsoft.com/office/drawing/2014/main" id="{5F0279E6-4511-8907-C46C-413A0CB147D9}"/>
              </a:ext>
            </a:extLst>
          </p:cNvPr>
          <p:cNvSpPr txBox="1"/>
          <p:nvPr/>
        </p:nvSpPr>
        <p:spPr>
          <a:xfrm>
            <a:off x="304766" y="1278671"/>
            <a:ext cx="9705508"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Randomized double-blind, mono-center study. Caucasian female volunteers.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Two groups:</a:t>
            </a:r>
          </a:p>
          <a:p>
            <a:pPr marL="285750" marR="0" lvl="0" indent="-285750" algn="l" defTabSz="914400" rtl="0" eaLnBrk="1" fontAlgn="auto" latinLnBrk="0" hangingPunct="1">
              <a:lnSpc>
                <a:spcPct val="100000"/>
              </a:lnSpc>
              <a:spcBef>
                <a:spcPts val="0"/>
              </a:spcBef>
              <a:spcAft>
                <a:spcPts val="0"/>
              </a:spcAft>
              <a:buClr>
                <a:srgbClr val="084337"/>
              </a:buClr>
              <a:buSzTx/>
              <a:buFont typeface="Wingdings" panose="05000000000000000000" pitchFamily="2" charset="2"/>
              <a:buChar char="l"/>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Placebo &amp; 3% PEPHA®-TIGHT CB</a:t>
            </a:r>
          </a:p>
          <a:p>
            <a:pPr marL="285750" marR="0" lvl="0" indent="-285750" algn="l" defTabSz="914400" rtl="0" eaLnBrk="1" fontAlgn="auto" latinLnBrk="0" hangingPunct="1">
              <a:lnSpc>
                <a:spcPct val="100000"/>
              </a:lnSpc>
              <a:spcBef>
                <a:spcPts val="0"/>
              </a:spcBef>
              <a:spcAft>
                <a:spcPts val="0"/>
              </a:spcAft>
              <a:buClr>
                <a:srgbClr val="084337"/>
              </a:buClr>
              <a:buSzTx/>
              <a:buFont typeface="Wingdings" panose="05000000000000000000" pitchFamily="2" charset="2"/>
              <a:buChar char="l"/>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27 volunteers by group, 40-65 years (mean 55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Twice daily product application</a:t>
            </a:r>
          </a:p>
        </p:txBody>
      </p:sp>
      <p:pic>
        <p:nvPicPr>
          <p:cNvPr id="4" name="Picture 3">
            <a:extLst>
              <a:ext uri="{FF2B5EF4-FFF2-40B4-BE49-F238E27FC236}">
                <a16:creationId xmlns:a16="http://schemas.microsoft.com/office/drawing/2014/main" id="{C119F817-9E4A-18ED-18B5-54692C9DBA2A}"/>
              </a:ext>
            </a:extLst>
          </p:cNvPr>
          <p:cNvPicPr>
            <a:picLocks noChangeAspect="1"/>
          </p:cNvPicPr>
          <p:nvPr/>
        </p:nvPicPr>
        <p:blipFill>
          <a:blip r:embed="rId4"/>
          <a:srcRect/>
          <a:stretch/>
        </p:blipFill>
        <p:spPr>
          <a:xfrm>
            <a:off x="10965956" y="302400"/>
            <a:ext cx="962684" cy="419894"/>
          </a:xfrm>
          <a:prstGeom prst="rect">
            <a:avLst/>
          </a:prstGeom>
        </p:spPr>
      </p:pic>
    </p:spTree>
    <p:extLst>
      <p:ext uri="{BB962C8B-B14F-4D97-AF65-F5344CB8AC3E}">
        <p14:creationId xmlns:p14="http://schemas.microsoft.com/office/powerpoint/2010/main" val="2034123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3A6B2C0B-440E-B537-1111-E691C4AED98B}"/>
              </a:ext>
            </a:extLst>
          </p:cNvPr>
          <p:cNvGraphicFramePr/>
          <p:nvPr>
            <p:extLst>
              <p:ext uri="{D42A27DB-BD31-4B8C-83A1-F6EECF244321}">
                <p14:modId xmlns:p14="http://schemas.microsoft.com/office/powerpoint/2010/main" val="1609511812"/>
              </p:ext>
            </p:extLst>
          </p:nvPr>
        </p:nvGraphicFramePr>
        <p:xfrm>
          <a:off x="5760108" y="1593175"/>
          <a:ext cx="4166173" cy="190119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11">
            <a:extLst>
              <a:ext uri="{FF2B5EF4-FFF2-40B4-BE49-F238E27FC236}">
                <a16:creationId xmlns:a16="http://schemas.microsoft.com/office/drawing/2014/main" id="{1FE56683-E869-6BF3-9438-3032F164F999}"/>
              </a:ext>
            </a:extLst>
          </p:cNvPr>
          <p:cNvSpPr>
            <a:spLocks noGrp="1"/>
          </p:cNvSpPr>
          <p:nvPr>
            <p:ph type="body" idx="11"/>
          </p:nvPr>
        </p:nvSpPr>
        <p:spPr/>
        <p:txBody>
          <a:bodyPr/>
          <a:lstStyle/>
          <a:p>
            <a:r>
              <a:rPr lang="en-GB" b="0" dirty="0" err="1">
                <a:solidFill>
                  <a:srgbClr val="084337"/>
                </a:solidFill>
              </a:rPr>
              <a:t>SkinCam</a:t>
            </a:r>
            <a:r>
              <a:rPr lang="en-GB" b="0" dirty="0">
                <a:solidFill>
                  <a:srgbClr val="084337"/>
                </a:solidFill>
              </a:rPr>
              <a:t> measurement </a:t>
            </a:r>
          </a:p>
        </p:txBody>
      </p:sp>
      <p:sp>
        <p:nvSpPr>
          <p:cNvPr id="11" name="Title 10">
            <a:extLst>
              <a:ext uri="{FF2B5EF4-FFF2-40B4-BE49-F238E27FC236}">
                <a16:creationId xmlns:a16="http://schemas.microsoft.com/office/drawing/2014/main" id="{A4924763-215D-52EB-F0BD-070079DC59C8}"/>
              </a:ext>
            </a:extLst>
          </p:cNvPr>
          <p:cNvSpPr>
            <a:spLocks noGrp="1"/>
          </p:cNvSpPr>
          <p:nvPr>
            <p:ph type="title"/>
          </p:nvPr>
        </p:nvSpPr>
        <p:spPr/>
        <p:txBody>
          <a:bodyPr/>
          <a:lstStyle/>
          <a:p>
            <a:r>
              <a:rPr lang="en-US"/>
              <a:t>Flawless skin in minutes with PEPHA</a:t>
            </a:r>
            <a:r>
              <a:rPr lang="en-US" b="0"/>
              <a:t>®</a:t>
            </a:r>
            <a:r>
              <a:rPr lang="en-US"/>
              <a:t>-TIGHT CB </a:t>
            </a:r>
            <a:endParaRPr lang="en-GB"/>
          </a:p>
        </p:txBody>
      </p:sp>
      <p:sp>
        <p:nvSpPr>
          <p:cNvPr id="23" name="TextBox 22">
            <a:extLst>
              <a:ext uri="{FF2B5EF4-FFF2-40B4-BE49-F238E27FC236}">
                <a16:creationId xmlns:a16="http://schemas.microsoft.com/office/drawing/2014/main" id="{C588E178-84FA-18E0-08B9-0F83FF2D9273}"/>
              </a:ext>
            </a:extLst>
          </p:cNvPr>
          <p:cNvSpPr txBox="1"/>
          <p:nvPr/>
        </p:nvSpPr>
        <p:spPr>
          <a:xfrm>
            <a:off x="4151985" y="2838642"/>
            <a:ext cx="1638835"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Measurement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 </a:t>
            </a:r>
            <a:r>
              <a:rPr kumimoji="0" lang="en-US" sz="1200" b="0" i="0" u="none" strike="noStrike" kern="1200" cap="none" spc="0" normalizeH="0" baseline="0" noProof="0" dirty="0">
                <a:ln>
                  <a:noFill/>
                </a:ln>
                <a:solidFill>
                  <a:prstClr val="black"/>
                </a:solidFill>
                <a:effectLst/>
                <a:uLnTx/>
                <a:uFillTx/>
                <a:latin typeface="DM Sans"/>
                <a:ea typeface="+mn-ea"/>
                <a:cs typeface="+mn-cs"/>
              </a:rPr>
              <a:t>(Under eye)</a:t>
            </a:r>
          </a:p>
        </p:txBody>
      </p:sp>
      <p:sp>
        <p:nvSpPr>
          <p:cNvPr id="26" name="TextBox 25">
            <a:extLst>
              <a:ext uri="{FF2B5EF4-FFF2-40B4-BE49-F238E27FC236}">
                <a16:creationId xmlns:a16="http://schemas.microsoft.com/office/drawing/2014/main" id="{98C234A5-1AA8-518A-ACDC-5E046C2BF865}"/>
              </a:ext>
            </a:extLst>
          </p:cNvPr>
          <p:cNvSpPr txBox="1"/>
          <p:nvPr/>
        </p:nvSpPr>
        <p:spPr>
          <a:xfrm>
            <a:off x="7310636" y="4844720"/>
            <a:ext cx="1212507"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p>
        </p:txBody>
      </p:sp>
      <p:pic>
        <p:nvPicPr>
          <p:cNvPr id="28" name="Picture 27" descr="A picture containing graphical user interface&#10;&#10;Description automatically generated">
            <a:extLst>
              <a:ext uri="{FF2B5EF4-FFF2-40B4-BE49-F238E27FC236}">
                <a16:creationId xmlns:a16="http://schemas.microsoft.com/office/drawing/2014/main" id="{CA4136B3-B026-57F8-9F04-F00DD2FA2F80}"/>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8494648" y="3898331"/>
            <a:ext cx="1160820" cy="911982"/>
          </a:xfrm>
          <a:prstGeom prst="rect">
            <a:avLst/>
          </a:prstGeom>
        </p:spPr>
      </p:pic>
      <p:sp>
        <p:nvSpPr>
          <p:cNvPr id="29" name="TextBox 28">
            <a:extLst>
              <a:ext uri="{FF2B5EF4-FFF2-40B4-BE49-F238E27FC236}">
                <a16:creationId xmlns:a16="http://schemas.microsoft.com/office/drawing/2014/main" id="{6A5A772E-77D0-A3B8-D904-E2B2B305DB8E}"/>
              </a:ext>
            </a:extLst>
          </p:cNvPr>
          <p:cNvSpPr txBox="1"/>
          <p:nvPr/>
        </p:nvSpPr>
        <p:spPr>
          <a:xfrm>
            <a:off x="8528056" y="4844720"/>
            <a:ext cx="194285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Immediately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 application</a:t>
            </a:r>
          </a:p>
        </p:txBody>
      </p:sp>
      <p:sp>
        <p:nvSpPr>
          <p:cNvPr id="30" name="TextBox 29">
            <a:extLst>
              <a:ext uri="{FF2B5EF4-FFF2-40B4-BE49-F238E27FC236}">
                <a16:creationId xmlns:a16="http://schemas.microsoft.com/office/drawing/2014/main" id="{9C206326-F27A-C490-0743-BF8B15BB1904}"/>
              </a:ext>
            </a:extLst>
          </p:cNvPr>
          <p:cNvSpPr txBox="1"/>
          <p:nvPr/>
        </p:nvSpPr>
        <p:spPr>
          <a:xfrm>
            <a:off x="6074937" y="3958124"/>
            <a:ext cx="977832"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a:ea typeface="+mn-ea"/>
                <a:cs typeface="+mn-cs"/>
              </a:rPr>
              <a:t>Volunteer 09</a:t>
            </a:r>
          </a:p>
        </p:txBody>
      </p:sp>
      <p:pic>
        <p:nvPicPr>
          <p:cNvPr id="31" name="Picture 30" descr="A picture containing graphical user interface&#10;&#10;Description automatically generated">
            <a:extLst>
              <a:ext uri="{FF2B5EF4-FFF2-40B4-BE49-F238E27FC236}">
                <a16:creationId xmlns:a16="http://schemas.microsoft.com/office/drawing/2014/main" id="{B0957125-3026-EE43-9FF6-65C5E623772B}"/>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8500977" y="5213317"/>
            <a:ext cx="1154491" cy="911983"/>
          </a:xfrm>
          <a:prstGeom prst="rect">
            <a:avLst/>
          </a:prstGeom>
        </p:spPr>
      </p:pic>
      <p:sp>
        <p:nvSpPr>
          <p:cNvPr id="32" name="TextBox 31">
            <a:extLst>
              <a:ext uri="{FF2B5EF4-FFF2-40B4-BE49-F238E27FC236}">
                <a16:creationId xmlns:a16="http://schemas.microsoft.com/office/drawing/2014/main" id="{F2486380-3522-CBDE-8A2E-B02AF5D26D80}"/>
              </a:ext>
            </a:extLst>
          </p:cNvPr>
          <p:cNvSpPr txBox="1"/>
          <p:nvPr/>
        </p:nvSpPr>
        <p:spPr>
          <a:xfrm>
            <a:off x="6092079" y="5212750"/>
            <a:ext cx="963405"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58</a:t>
            </a:r>
          </a:p>
        </p:txBody>
      </p:sp>
      <p:pic>
        <p:nvPicPr>
          <p:cNvPr id="33" name="Picture 32" descr="A picture containing graphical user interface&#10;&#10;Description automatically generated">
            <a:extLst>
              <a:ext uri="{FF2B5EF4-FFF2-40B4-BE49-F238E27FC236}">
                <a16:creationId xmlns:a16="http://schemas.microsoft.com/office/drawing/2014/main" id="{35FB8800-CDCD-DE21-4AB8-5B1FC2E3407B}"/>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7290362" y="3898331"/>
            <a:ext cx="1152513" cy="911982"/>
          </a:xfrm>
          <a:prstGeom prst="rect">
            <a:avLst/>
          </a:prstGeom>
        </p:spPr>
      </p:pic>
      <p:pic>
        <p:nvPicPr>
          <p:cNvPr id="34" name="Picture 33" descr="A picture containing graphical user interface&#10;&#10;Description automatically generated">
            <a:extLst>
              <a:ext uri="{FF2B5EF4-FFF2-40B4-BE49-F238E27FC236}">
                <a16:creationId xmlns:a16="http://schemas.microsoft.com/office/drawing/2014/main" id="{423E35E1-3E9E-AD65-25DE-3435D22D250C}"/>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7310636" y="5213317"/>
            <a:ext cx="1144207" cy="911983"/>
          </a:xfrm>
          <a:prstGeom prst="rect">
            <a:avLst/>
          </a:prstGeom>
        </p:spPr>
      </p:pic>
      <p:sp>
        <p:nvSpPr>
          <p:cNvPr id="35" name="TextBox 34">
            <a:extLst>
              <a:ext uri="{FF2B5EF4-FFF2-40B4-BE49-F238E27FC236}">
                <a16:creationId xmlns:a16="http://schemas.microsoft.com/office/drawing/2014/main" id="{22CAF10D-BF43-23A1-E914-907FE9746650}"/>
              </a:ext>
            </a:extLst>
          </p:cNvPr>
          <p:cNvSpPr txBox="1"/>
          <p:nvPr/>
        </p:nvSpPr>
        <p:spPr>
          <a:xfrm>
            <a:off x="9935500" y="2838642"/>
            <a:ext cx="1638835"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Measurement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(Neck)</a:t>
            </a:r>
          </a:p>
        </p:txBody>
      </p:sp>
      <p:sp>
        <p:nvSpPr>
          <p:cNvPr id="36" name="TextBox 35">
            <a:extLst>
              <a:ext uri="{FF2B5EF4-FFF2-40B4-BE49-F238E27FC236}">
                <a16:creationId xmlns:a16="http://schemas.microsoft.com/office/drawing/2014/main" id="{33701FCD-F771-E274-D171-CDE737C97000}"/>
              </a:ext>
            </a:extLst>
          </p:cNvPr>
          <p:cNvSpPr txBox="1"/>
          <p:nvPr/>
        </p:nvSpPr>
        <p:spPr>
          <a:xfrm>
            <a:off x="9926281" y="4085361"/>
            <a:ext cx="1579673" cy="186204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DM Sans"/>
                <a:ea typeface="+mn-ea"/>
                <a:cs typeface="+mn-cs"/>
              </a:rPr>
              <a:t>SkinCam</a:t>
            </a:r>
            <a:r>
              <a:rPr kumimoji="0" lang="en-US" sz="1100" b="0" i="0" u="none" strike="noStrike" kern="1200" cap="none" spc="0" normalizeH="0" baseline="0" noProof="0">
                <a:ln>
                  <a:noFill/>
                </a:ln>
                <a:solidFill>
                  <a:prstClr val="black"/>
                </a:solidFill>
                <a:effectLst/>
                <a:uLnTx/>
                <a:uFillTx/>
                <a:latin typeface="DM Sans"/>
                <a:ea typeface="+mn-ea"/>
                <a:cs typeface="+mn-cs"/>
              </a:rPr>
              <a:t> takes an image of the skin surface and shows how the irregularities of the skin texture evolve.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After PEPHA®-TIGHT CB application, skin surface appears smoother and texture more homogeneous </a:t>
            </a:r>
          </a:p>
        </p:txBody>
      </p:sp>
      <p:pic>
        <p:nvPicPr>
          <p:cNvPr id="37" name="Picture 36">
            <a:extLst>
              <a:ext uri="{FF2B5EF4-FFF2-40B4-BE49-F238E27FC236}">
                <a16:creationId xmlns:a16="http://schemas.microsoft.com/office/drawing/2014/main" id="{5DA007E8-5FF9-6205-B718-CD9445107DEE}"/>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482967" y="1435620"/>
            <a:ext cx="976871" cy="1370770"/>
          </a:xfrm>
          <a:prstGeom prst="rect">
            <a:avLst/>
          </a:prstGeom>
        </p:spPr>
      </p:pic>
      <p:pic>
        <p:nvPicPr>
          <p:cNvPr id="38" name="Picture 37">
            <a:extLst>
              <a:ext uri="{FF2B5EF4-FFF2-40B4-BE49-F238E27FC236}">
                <a16:creationId xmlns:a16="http://schemas.microsoft.com/office/drawing/2014/main" id="{D49ECB09-3BC2-9A1E-36D1-7BA31316103B}"/>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10239803" y="1439018"/>
            <a:ext cx="976871" cy="1370770"/>
          </a:xfrm>
          <a:prstGeom prst="rect">
            <a:avLst/>
          </a:prstGeom>
        </p:spPr>
      </p:pic>
      <p:pic>
        <p:nvPicPr>
          <p:cNvPr id="40" name="Picture 39">
            <a:extLst>
              <a:ext uri="{FF2B5EF4-FFF2-40B4-BE49-F238E27FC236}">
                <a16:creationId xmlns:a16="http://schemas.microsoft.com/office/drawing/2014/main" id="{21FF5B6E-F39F-C22A-DD47-1DACDBCBD4B5}"/>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rcRect/>
          <a:stretch/>
        </p:blipFill>
        <p:spPr>
          <a:xfrm>
            <a:off x="1462277" y="3869289"/>
            <a:ext cx="1065047" cy="908040"/>
          </a:xfrm>
          <a:prstGeom prst="rect">
            <a:avLst/>
          </a:prstGeom>
        </p:spPr>
      </p:pic>
      <p:pic>
        <p:nvPicPr>
          <p:cNvPr id="41" name="Picture 40">
            <a:extLst>
              <a:ext uri="{FF2B5EF4-FFF2-40B4-BE49-F238E27FC236}">
                <a16:creationId xmlns:a16="http://schemas.microsoft.com/office/drawing/2014/main" id="{41E0E588-3D92-1B70-243D-C6A977F8104E}"/>
              </a:ext>
            </a:extLst>
          </p:cNvPr>
          <p:cNvPicPr>
            <a:picLocks noChangeAspect="1"/>
          </p:cNvPicPr>
          <p:nvPr/>
        </p:nvPicPr>
        <p:blipFill rotWithShape="1">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rcRect/>
          <a:stretch/>
        </p:blipFill>
        <p:spPr>
          <a:xfrm>
            <a:off x="3018964" y="3898331"/>
            <a:ext cx="1065047" cy="908040"/>
          </a:xfrm>
          <a:prstGeom prst="rect">
            <a:avLst/>
          </a:prstGeom>
        </p:spPr>
      </p:pic>
      <p:sp>
        <p:nvSpPr>
          <p:cNvPr id="42" name="TextBox 41">
            <a:extLst>
              <a:ext uri="{FF2B5EF4-FFF2-40B4-BE49-F238E27FC236}">
                <a16:creationId xmlns:a16="http://schemas.microsoft.com/office/drawing/2014/main" id="{7DEE1D7E-7EDD-B649-48B3-CC2E6F96E9F0}"/>
              </a:ext>
            </a:extLst>
          </p:cNvPr>
          <p:cNvSpPr txBox="1"/>
          <p:nvPr/>
        </p:nvSpPr>
        <p:spPr>
          <a:xfrm>
            <a:off x="330651" y="3900695"/>
            <a:ext cx="92172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19</a:t>
            </a:r>
          </a:p>
        </p:txBody>
      </p:sp>
      <p:pic>
        <p:nvPicPr>
          <p:cNvPr id="43" name="Picture 42">
            <a:extLst>
              <a:ext uri="{FF2B5EF4-FFF2-40B4-BE49-F238E27FC236}">
                <a16:creationId xmlns:a16="http://schemas.microsoft.com/office/drawing/2014/main" id="{CD7447C0-4187-E0DC-02A3-DE93129C9923}"/>
              </a:ext>
            </a:extLst>
          </p:cNvPr>
          <p:cNvPicPr>
            <a:picLocks noChangeAspect="1"/>
          </p:cNvPicPr>
          <p:nvPr/>
        </p:nvPicPr>
        <p:blipFill rotWithShape="1">
          <a:blip r:embed="rId18" cstate="screen">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rcRect/>
          <a:stretch/>
        </p:blipFill>
        <p:spPr>
          <a:xfrm>
            <a:off x="1460766" y="5213317"/>
            <a:ext cx="1070343" cy="878998"/>
          </a:xfrm>
          <a:prstGeom prst="rect">
            <a:avLst/>
          </a:prstGeom>
        </p:spPr>
      </p:pic>
      <p:pic>
        <p:nvPicPr>
          <p:cNvPr id="44" name="Picture 43">
            <a:extLst>
              <a:ext uri="{FF2B5EF4-FFF2-40B4-BE49-F238E27FC236}">
                <a16:creationId xmlns:a16="http://schemas.microsoft.com/office/drawing/2014/main" id="{1D06EBDF-5813-6C28-150D-C8BF9D85546F}"/>
              </a:ext>
            </a:extLst>
          </p:cNvPr>
          <p:cNvPicPr>
            <a:picLocks noChangeAspect="1"/>
          </p:cNvPicPr>
          <p:nvPr/>
        </p:nvPicPr>
        <p:blipFill rotWithShape="1">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rcRect/>
          <a:stretch/>
        </p:blipFill>
        <p:spPr>
          <a:xfrm>
            <a:off x="3018964" y="5213317"/>
            <a:ext cx="1070116" cy="878810"/>
          </a:xfrm>
          <a:prstGeom prst="rect">
            <a:avLst/>
          </a:prstGeom>
        </p:spPr>
      </p:pic>
      <p:sp>
        <p:nvSpPr>
          <p:cNvPr id="45" name="TextBox 44">
            <a:extLst>
              <a:ext uri="{FF2B5EF4-FFF2-40B4-BE49-F238E27FC236}">
                <a16:creationId xmlns:a16="http://schemas.microsoft.com/office/drawing/2014/main" id="{26A18BCE-C594-E743-18A2-0B0B604F1DFB}"/>
              </a:ext>
            </a:extLst>
          </p:cNvPr>
          <p:cNvSpPr txBox="1"/>
          <p:nvPr/>
        </p:nvSpPr>
        <p:spPr>
          <a:xfrm>
            <a:off x="330651" y="5212750"/>
            <a:ext cx="96019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36</a:t>
            </a:r>
          </a:p>
        </p:txBody>
      </p:sp>
      <p:sp>
        <p:nvSpPr>
          <p:cNvPr id="46" name="TextBox 45">
            <a:extLst>
              <a:ext uri="{FF2B5EF4-FFF2-40B4-BE49-F238E27FC236}">
                <a16:creationId xmlns:a16="http://schemas.microsoft.com/office/drawing/2014/main" id="{6F12F9C6-B373-40E7-8C48-C0092453D40B}"/>
              </a:ext>
            </a:extLst>
          </p:cNvPr>
          <p:cNvSpPr txBox="1"/>
          <p:nvPr/>
        </p:nvSpPr>
        <p:spPr>
          <a:xfrm>
            <a:off x="3024123" y="4844720"/>
            <a:ext cx="1111092"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Immediately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 application</a:t>
            </a:r>
          </a:p>
        </p:txBody>
      </p:sp>
      <p:sp>
        <p:nvSpPr>
          <p:cNvPr id="47" name="TextBox 46">
            <a:extLst>
              <a:ext uri="{FF2B5EF4-FFF2-40B4-BE49-F238E27FC236}">
                <a16:creationId xmlns:a16="http://schemas.microsoft.com/office/drawing/2014/main" id="{BB17D1A8-CF60-2D89-13E8-AB75A08B9B64}"/>
              </a:ext>
            </a:extLst>
          </p:cNvPr>
          <p:cNvSpPr txBox="1"/>
          <p:nvPr/>
        </p:nvSpPr>
        <p:spPr>
          <a:xfrm>
            <a:off x="1468169" y="4844720"/>
            <a:ext cx="1212507"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p>
        </p:txBody>
      </p:sp>
      <p:pic>
        <p:nvPicPr>
          <p:cNvPr id="7" name="Image 6">
            <a:extLst>
              <a:ext uri="{FF2B5EF4-FFF2-40B4-BE49-F238E27FC236}">
                <a16:creationId xmlns:a16="http://schemas.microsoft.com/office/drawing/2014/main" id="{E889E3E6-934A-673C-F082-2EC1A96A103C}"/>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10492137" y="838538"/>
            <a:ext cx="1399826" cy="649487"/>
          </a:xfrm>
          <a:prstGeom prst="rect">
            <a:avLst/>
          </a:prstGeom>
        </p:spPr>
      </p:pic>
      <p:sp>
        <p:nvSpPr>
          <p:cNvPr id="10" name="TextBox 16">
            <a:extLst>
              <a:ext uri="{FF2B5EF4-FFF2-40B4-BE49-F238E27FC236}">
                <a16:creationId xmlns:a16="http://schemas.microsoft.com/office/drawing/2014/main" id="{5CD995DD-3E28-CB54-D92C-CD4643CC04F2}"/>
              </a:ext>
            </a:extLst>
          </p:cNvPr>
          <p:cNvSpPr txBox="1"/>
          <p:nvPr/>
        </p:nvSpPr>
        <p:spPr>
          <a:xfrm>
            <a:off x="217635" y="1249965"/>
            <a:ext cx="43540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DM Sans"/>
                <a:ea typeface="+mn-ea"/>
                <a:cs typeface="+mn-cs"/>
              </a:rPr>
              <a:t>Skin Smoothness Improvement below eye</a:t>
            </a:r>
          </a:p>
        </p:txBody>
      </p:sp>
      <p:sp>
        <p:nvSpPr>
          <p:cNvPr id="13" name="TextBox 17">
            <a:extLst>
              <a:ext uri="{FF2B5EF4-FFF2-40B4-BE49-F238E27FC236}">
                <a16:creationId xmlns:a16="http://schemas.microsoft.com/office/drawing/2014/main" id="{CE0D3776-DD40-BC1E-5FFF-E315501ADED1}"/>
              </a:ext>
            </a:extLst>
          </p:cNvPr>
          <p:cNvSpPr txBox="1"/>
          <p:nvPr/>
        </p:nvSpPr>
        <p:spPr>
          <a:xfrm>
            <a:off x="5968450" y="1249965"/>
            <a:ext cx="420179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Skin Texture Improvement on Neck Area</a:t>
            </a:r>
          </a:p>
        </p:txBody>
      </p:sp>
      <p:sp>
        <p:nvSpPr>
          <p:cNvPr id="14" name="TextBox 22">
            <a:extLst>
              <a:ext uri="{FF2B5EF4-FFF2-40B4-BE49-F238E27FC236}">
                <a16:creationId xmlns:a16="http://schemas.microsoft.com/office/drawing/2014/main" id="{7CF0F7AB-A683-5C7A-15F8-A2BE916D643B}"/>
              </a:ext>
            </a:extLst>
          </p:cNvPr>
          <p:cNvSpPr txBox="1"/>
          <p:nvPr/>
        </p:nvSpPr>
        <p:spPr>
          <a:xfrm>
            <a:off x="847099" y="3532152"/>
            <a:ext cx="3756992"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Immediately after 1 application</a:t>
            </a:r>
          </a:p>
        </p:txBody>
      </p:sp>
      <p:sp>
        <p:nvSpPr>
          <p:cNvPr id="15" name="TextBox 25">
            <a:extLst>
              <a:ext uri="{FF2B5EF4-FFF2-40B4-BE49-F238E27FC236}">
                <a16:creationId xmlns:a16="http://schemas.microsoft.com/office/drawing/2014/main" id="{EB0B5686-88A1-97AF-1C52-0F9DDDE8BACA}"/>
              </a:ext>
            </a:extLst>
          </p:cNvPr>
          <p:cNvSpPr txBox="1"/>
          <p:nvPr/>
        </p:nvSpPr>
        <p:spPr>
          <a:xfrm>
            <a:off x="6257798" y="3532152"/>
            <a:ext cx="3756992"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Immediately after 1 application</a:t>
            </a:r>
          </a:p>
        </p:txBody>
      </p:sp>
      <p:grpSp>
        <p:nvGrpSpPr>
          <p:cNvPr id="25" name="Groupe 24">
            <a:extLst>
              <a:ext uri="{FF2B5EF4-FFF2-40B4-BE49-F238E27FC236}">
                <a16:creationId xmlns:a16="http://schemas.microsoft.com/office/drawing/2014/main" id="{CA555EA6-3E17-F1C3-F4AE-0F53EA16B070}"/>
              </a:ext>
            </a:extLst>
          </p:cNvPr>
          <p:cNvGrpSpPr/>
          <p:nvPr/>
        </p:nvGrpSpPr>
        <p:grpSpPr>
          <a:xfrm>
            <a:off x="1290850" y="1732173"/>
            <a:ext cx="3373381" cy="307777"/>
            <a:chOff x="-2002964" y="-2169771"/>
            <a:chExt cx="3373381" cy="307777"/>
          </a:xfrm>
        </p:grpSpPr>
        <p:sp>
          <p:nvSpPr>
            <p:cNvPr id="24" name="TextBox 23">
              <a:extLst>
                <a:ext uri="{FF2B5EF4-FFF2-40B4-BE49-F238E27FC236}">
                  <a16:creationId xmlns:a16="http://schemas.microsoft.com/office/drawing/2014/main" id="{5B5412D2-58C9-486A-EF00-A38D3676B6B6}"/>
                </a:ext>
              </a:extLst>
            </p:cNvPr>
            <p:cNvSpPr txBox="1"/>
            <p:nvPr/>
          </p:nvSpPr>
          <p:spPr>
            <a:xfrm>
              <a:off x="-855072" y="-2169771"/>
              <a:ext cx="222548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4x </a:t>
              </a:r>
              <a:r>
                <a:rPr kumimoji="0" lang="en-US" sz="1100" b="0" i="0" u="none" strike="noStrike" kern="1200" cap="none" spc="0" normalizeH="0" baseline="0" noProof="0" dirty="0">
                  <a:ln>
                    <a:noFill/>
                  </a:ln>
                  <a:solidFill>
                    <a:prstClr val="black"/>
                  </a:solidFill>
                  <a:effectLst/>
                  <a:uLnTx/>
                  <a:uFillTx/>
                  <a:latin typeface="DM Sans"/>
                  <a:ea typeface="+mn-ea"/>
                  <a:cs typeface="+mn-cs"/>
                </a:rPr>
                <a:t>better than placebo</a:t>
              </a:r>
            </a:p>
          </p:txBody>
        </p:sp>
        <p:sp>
          <p:nvSpPr>
            <p:cNvPr id="48" name="TextBox 47">
              <a:extLst>
                <a:ext uri="{FF2B5EF4-FFF2-40B4-BE49-F238E27FC236}">
                  <a16:creationId xmlns:a16="http://schemas.microsoft.com/office/drawing/2014/main" id="{2CCBDBE9-788B-C5E6-B1D6-2522B169BCD8}"/>
                </a:ext>
              </a:extLst>
            </p:cNvPr>
            <p:cNvSpPr txBox="1"/>
            <p:nvPr/>
          </p:nvSpPr>
          <p:spPr>
            <a:xfrm>
              <a:off x="-2002964" y="-2109896"/>
              <a:ext cx="100219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a:t>
              </a:r>
              <a:r>
                <a:rPr kumimoji="0" lang="en-US" sz="800" b="0" i="0" u="none" strike="noStrike" kern="1200" cap="none" spc="0" normalizeH="0" baseline="0" noProof="0" dirty="0">
                  <a:ln>
                    <a:noFill/>
                  </a:ln>
                  <a:solidFill>
                    <a:prstClr val="black"/>
                  </a:solidFill>
                  <a:effectLst/>
                  <a:uLnTx/>
                  <a:uFillTx/>
                  <a:latin typeface="DM Sans"/>
                  <a:ea typeface="+mn-ea"/>
                  <a:cs typeface="+mn-cs"/>
                </a:rPr>
                <a:t>p&lt;0.1 vs placebo</a:t>
              </a:r>
            </a:p>
          </p:txBody>
        </p:sp>
      </p:grpSp>
      <p:grpSp>
        <p:nvGrpSpPr>
          <p:cNvPr id="27" name="Groupe 26">
            <a:extLst>
              <a:ext uri="{FF2B5EF4-FFF2-40B4-BE49-F238E27FC236}">
                <a16:creationId xmlns:a16="http://schemas.microsoft.com/office/drawing/2014/main" id="{0B2BA4D5-C34F-078D-16DF-AF2DD341BBC7}"/>
              </a:ext>
            </a:extLst>
          </p:cNvPr>
          <p:cNvGrpSpPr/>
          <p:nvPr/>
        </p:nvGrpSpPr>
        <p:grpSpPr>
          <a:xfrm>
            <a:off x="7052769" y="3201051"/>
            <a:ext cx="2850255" cy="261610"/>
            <a:chOff x="9744849" y="411117"/>
            <a:chExt cx="2850255" cy="261610"/>
          </a:xfrm>
        </p:grpSpPr>
        <p:sp>
          <p:nvSpPr>
            <p:cNvPr id="19" name="TextBox 21">
              <a:extLst>
                <a:ext uri="{FF2B5EF4-FFF2-40B4-BE49-F238E27FC236}">
                  <a16:creationId xmlns:a16="http://schemas.microsoft.com/office/drawing/2014/main" id="{A392C7AB-0B98-1FFA-DFE9-F7B72B7B12B5}"/>
                </a:ext>
              </a:extLst>
            </p:cNvPr>
            <p:cNvSpPr txBox="1"/>
            <p:nvPr/>
          </p:nvSpPr>
          <p:spPr>
            <a:xfrm>
              <a:off x="10934072" y="411117"/>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3% PEPHA®-TIGHT CB</a:t>
              </a:r>
            </a:p>
          </p:txBody>
        </p:sp>
        <p:sp>
          <p:nvSpPr>
            <p:cNvPr id="18" name="TextBox 20">
              <a:extLst>
                <a:ext uri="{FF2B5EF4-FFF2-40B4-BE49-F238E27FC236}">
                  <a16:creationId xmlns:a16="http://schemas.microsoft.com/office/drawing/2014/main" id="{CBDB4781-EF88-5604-EBF7-339C5974F330}"/>
                </a:ext>
              </a:extLst>
            </p:cNvPr>
            <p:cNvSpPr txBox="1"/>
            <p:nvPr/>
          </p:nvSpPr>
          <p:spPr>
            <a:xfrm>
              <a:off x="9744849" y="411117"/>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Placebo</a:t>
              </a:r>
            </a:p>
          </p:txBody>
        </p:sp>
      </p:grpSp>
      <p:pic>
        <p:nvPicPr>
          <p:cNvPr id="4" name="Picture 3">
            <a:extLst>
              <a:ext uri="{FF2B5EF4-FFF2-40B4-BE49-F238E27FC236}">
                <a16:creationId xmlns:a16="http://schemas.microsoft.com/office/drawing/2014/main" id="{BDF0C103-2DF7-B6AA-6AE8-2568135564DB}"/>
              </a:ext>
            </a:extLst>
          </p:cNvPr>
          <p:cNvPicPr>
            <a:picLocks noChangeAspect="1"/>
          </p:cNvPicPr>
          <p:nvPr/>
        </p:nvPicPr>
        <p:blipFill>
          <a:blip r:embed="rId23"/>
          <a:srcRect/>
          <a:stretch/>
        </p:blipFill>
        <p:spPr>
          <a:xfrm>
            <a:off x="10965956" y="302400"/>
            <a:ext cx="962684" cy="419894"/>
          </a:xfrm>
          <a:prstGeom prst="rect">
            <a:avLst/>
          </a:prstGeom>
        </p:spPr>
      </p:pic>
      <p:cxnSp>
        <p:nvCxnSpPr>
          <p:cNvPr id="5" name="Straight Connector 4">
            <a:extLst>
              <a:ext uri="{FF2B5EF4-FFF2-40B4-BE49-F238E27FC236}">
                <a16:creationId xmlns:a16="http://schemas.microsoft.com/office/drawing/2014/main" id="{7D46A50B-C4D9-C4EA-3E9B-EADF44995572}"/>
              </a:ext>
            </a:extLst>
          </p:cNvPr>
          <p:cNvCxnSpPr>
            <a:cxnSpLocks/>
          </p:cNvCxnSpPr>
          <p:nvPr/>
        </p:nvCxnSpPr>
        <p:spPr>
          <a:xfrm>
            <a:off x="5715342"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
        <p:nvSpPr>
          <p:cNvPr id="6" name="Slide Number Placeholder 1">
            <a:extLst>
              <a:ext uri="{FF2B5EF4-FFF2-40B4-BE49-F238E27FC236}">
                <a16:creationId xmlns:a16="http://schemas.microsoft.com/office/drawing/2014/main" id="{6B631C7B-67FB-BFF4-D2E7-D8C2E81C99E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graphicFrame>
        <p:nvGraphicFramePr>
          <p:cNvPr id="2" name="Chart 1">
            <a:extLst>
              <a:ext uri="{FF2B5EF4-FFF2-40B4-BE49-F238E27FC236}">
                <a16:creationId xmlns:a16="http://schemas.microsoft.com/office/drawing/2014/main" id="{B92FDB76-7847-BBC8-01BD-279443C8D104}"/>
              </a:ext>
            </a:extLst>
          </p:cNvPr>
          <p:cNvGraphicFramePr/>
          <p:nvPr>
            <p:extLst>
              <p:ext uri="{D42A27DB-BD31-4B8C-83A1-F6EECF244321}">
                <p14:modId xmlns:p14="http://schemas.microsoft.com/office/powerpoint/2010/main" val="1087832767"/>
              </p:ext>
            </p:extLst>
          </p:nvPr>
        </p:nvGraphicFramePr>
        <p:xfrm>
          <a:off x="90709" y="1591999"/>
          <a:ext cx="4166173" cy="1768555"/>
        </p:xfrm>
        <a:graphic>
          <a:graphicData uri="http://schemas.openxmlformats.org/drawingml/2006/chart">
            <c:chart xmlns:c="http://schemas.openxmlformats.org/drawingml/2006/chart" xmlns:r="http://schemas.openxmlformats.org/officeDocument/2006/relationships" r:id="rId24"/>
          </a:graphicData>
        </a:graphic>
      </p:graphicFrame>
    </p:spTree>
    <p:extLst>
      <p:ext uri="{BB962C8B-B14F-4D97-AF65-F5344CB8AC3E}">
        <p14:creationId xmlns:p14="http://schemas.microsoft.com/office/powerpoint/2010/main" val="2257736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AA0E0AC-A970-2FE7-F8C3-560363BEED09}"/>
              </a:ext>
            </a:extLst>
          </p:cNvPr>
          <p:cNvSpPr/>
          <p:nvPr/>
        </p:nvSpPr>
        <p:spPr>
          <a:xfrm>
            <a:off x="1" y="5383389"/>
            <a:ext cx="12192000" cy="64373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 shot of a video game&#10;&#10;AI-generated content may be incorrect.">
            <a:extLst>
              <a:ext uri="{FF2B5EF4-FFF2-40B4-BE49-F238E27FC236}">
                <a16:creationId xmlns:a16="http://schemas.microsoft.com/office/drawing/2014/main" id="{50B5D4E7-0A74-666D-B147-48F7BEA2DDBD}"/>
              </a:ext>
            </a:extLst>
          </p:cNvPr>
          <p:cNvPicPr>
            <a:picLocks noChangeAspect="1"/>
          </p:cNvPicPr>
          <p:nvPr/>
        </p:nvPicPr>
        <p:blipFill>
          <a:blip r:embed="rId3">
            <a:extLst>
              <a:ext uri="{28A0092B-C50C-407E-A947-70E740481C1C}">
                <a14:useLocalDpi xmlns:a14="http://schemas.microsoft.com/office/drawing/2010/main" val="0"/>
              </a:ext>
            </a:extLst>
          </a:blip>
          <a:srcRect l="20494" t="13088" r="20615" b="6230"/>
          <a:stretch/>
        </p:blipFill>
        <p:spPr>
          <a:xfrm>
            <a:off x="6187847" y="2151852"/>
            <a:ext cx="3487716" cy="2687777"/>
          </a:xfrm>
          <a:prstGeom prst="rect">
            <a:avLst/>
          </a:prstGeom>
        </p:spPr>
      </p:pic>
      <p:pic>
        <p:nvPicPr>
          <p:cNvPr id="6" name="Picture 5" descr="A screenshot of a video game&#10;&#10;AI-generated content may be incorrect.">
            <a:extLst>
              <a:ext uri="{FF2B5EF4-FFF2-40B4-BE49-F238E27FC236}">
                <a16:creationId xmlns:a16="http://schemas.microsoft.com/office/drawing/2014/main" id="{361C0359-06B0-79E8-7A7F-D9DDBD226297}"/>
              </a:ext>
            </a:extLst>
          </p:cNvPr>
          <p:cNvPicPr>
            <a:picLocks noChangeAspect="1"/>
          </p:cNvPicPr>
          <p:nvPr/>
        </p:nvPicPr>
        <p:blipFill>
          <a:blip r:embed="rId4">
            <a:extLst>
              <a:ext uri="{28A0092B-C50C-407E-A947-70E740481C1C}">
                <a14:useLocalDpi xmlns:a14="http://schemas.microsoft.com/office/drawing/2010/main" val="0"/>
              </a:ext>
            </a:extLst>
          </a:blip>
          <a:srcRect l="23244" t="16408" r="21904" b="12195"/>
          <a:stretch/>
        </p:blipFill>
        <p:spPr>
          <a:xfrm>
            <a:off x="2167228" y="2174906"/>
            <a:ext cx="3472151" cy="2542210"/>
          </a:xfrm>
          <a:prstGeom prst="rect">
            <a:avLst/>
          </a:prstGeom>
        </p:spPr>
      </p:pic>
      <p:pic>
        <p:nvPicPr>
          <p:cNvPr id="55" name="Image 54">
            <a:extLst>
              <a:ext uri="{FF2B5EF4-FFF2-40B4-BE49-F238E27FC236}">
                <a16:creationId xmlns:a16="http://schemas.microsoft.com/office/drawing/2014/main" id="{371615CF-D491-FFC9-EF5E-36D1436188F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577796" y="826575"/>
            <a:ext cx="1311804" cy="648000"/>
          </a:xfrm>
          <a:prstGeom prst="rect">
            <a:avLst/>
          </a:prstGeom>
        </p:spPr>
      </p:pic>
      <p:sp>
        <p:nvSpPr>
          <p:cNvPr id="2" name="Slide Number Placeholder 1">
            <a:extLst>
              <a:ext uri="{FF2B5EF4-FFF2-40B4-BE49-F238E27FC236}">
                <a16:creationId xmlns:a16="http://schemas.microsoft.com/office/drawing/2014/main" id="{2E3FCBC3-131F-11AB-5D4B-72858A91A97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139C8E53-EE0F-71B6-BBEC-A74B11EF029F}"/>
              </a:ext>
            </a:extLst>
          </p:cNvPr>
          <p:cNvSpPr>
            <a:spLocks noGrp="1"/>
          </p:cNvSpPr>
          <p:nvPr>
            <p:ph type="body" idx="11"/>
          </p:nvPr>
        </p:nvSpPr>
        <p:spPr/>
        <p:txBody>
          <a:bodyPr/>
          <a:lstStyle/>
          <a:p>
            <a:r>
              <a:rPr lang="en-GB" b="0" dirty="0" err="1">
                <a:solidFill>
                  <a:srgbClr val="084337"/>
                </a:solidFill>
              </a:rPr>
              <a:t>SkinFlex</a:t>
            </a:r>
            <a:r>
              <a:rPr lang="en-GB" b="0" dirty="0">
                <a:solidFill>
                  <a:srgbClr val="084337"/>
                </a:solidFill>
              </a:rPr>
              <a:t> measurement </a:t>
            </a:r>
          </a:p>
        </p:txBody>
      </p:sp>
      <p:sp>
        <p:nvSpPr>
          <p:cNvPr id="8" name="Title 7">
            <a:extLst>
              <a:ext uri="{FF2B5EF4-FFF2-40B4-BE49-F238E27FC236}">
                <a16:creationId xmlns:a16="http://schemas.microsoft.com/office/drawing/2014/main" id="{000732FE-9551-A0DE-1A02-EE4CD7A82850}"/>
              </a:ext>
            </a:extLst>
          </p:cNvPr>
          <p:cNvSpPr>
            <a:spLocks noGrp="1"/>
          </p:cNvSpPr>
          <p:nvPr>
            <p:ph type="title"/>
          </p:nvPr>
        </p:nvSpPr>
        <p:spPr/>
        <p:txBody>
          <a:bodyPr/>
          <a:lstStyle/>
          <a:p>
            <a:r>
              <a:rPr lang="en-US"/>
              <a:t>Significant long-lasting lifting effect with PEPHA</a:t>
            </a:r>
            <a:r>
              <a:rPr lang="en-US" b="0"/>
              <a:t>®</a:t>
            </a:r>
            <a:r>
              <a:rPr lang="en-US"/>
              <a:t>-TIGHT CB</a:t>
            </a:r>
            <a:endParaRPr lang="en-GB"/>
          </a:p>
        </p:txBody>
      </p:sp>
      <p:sp>
        <p:nvSpPr>
          <p:cNvPr id="16" name="TextBox 15">
            <a:extLst>
              <a:ext uri="{FF2B5EF4-FFF2-40B4-BE49-F238E27FC236}">
                <a16:creationId xmlns:a16="http://schemas.microsoft.com/office/drawing/2014/main" id="{04D8584E-BFF7-2767-8B9F-5235A2D79981}"/>
              </a:ext>
            </a:extLst>
          </p:cNvPr>
          <p:cNvSpPr txBox="1"/>
          <p:nvPr/>
        </p:nvSpPr>
        <p:spPr>
          <a:xfrm>
            <a:off x="9752379" y="2092779"/>
            <a:ext cx="107882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Volunteer 39</a:t>
            </a:r>
          </a:p>
        </p:txBody>
      </p:sp>
      <p:sp>
        <p:nvSpPr>
          <p:cNvPr id="17" name="TextBox 16">
            <a:extLst>
              <a:ext uri="{FF2B5EF4-FFF2-40B4-BE49-F238E27FC236}">
                <a16:creationId xmlns:a16="http://schemas.microsoft.com/office/drawing/2014/main" id="{3FBE5767-742A-2274-741B-F6E1B123A963}"/>
              </a:ext>
            </a:extLst>
          </p:cNvPr>
          <p:cNvSpPr txBox="1"/>
          <p:nvPr/>
        </p:nvSpPr>
        <p:spPr>
          <a:xfrm>
            <a:off x="10672600" y="4023038"/>
            <a:ext cx="936005"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T1 </a:t>
            </a:r>
          </a:p>
        </p:txBody>
      </p:sp>
      <p:sp>
        <p:nvSpPr>
          <p:cNvPr id="18" name="TextBox 17">
            <a:extLst>
              <a:ext uri="{FF2B5EF4-FFF2-40B4-BE49-F238E27FC236}">
                <a16:creationId xmlns:a16="http://schemas.microsoft.com/office/drawing/2014/main" id="{568BD365-785D-AFA7-FD0A-FA67A15B0B0D}"/>
              </a:ext>
            </a:extLst>
          </p:cNvPr>
          <p:cNvSpPr txBox="1"/>
          <p:nvPr/>
        </p:nvSpPr>
        <p:spPr>
          <a:xfrm>
            <a:off x="9752379" y="4023038"/>
            <a:ext cx="920221"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Baseline T0</a:t>
            </a:r>
          </a:p>
        </p:txBody>
      </p:sp>
      <p:sp>
        <p:nvSpPr>
          <p:cNvPr id="19" name="TextBox 18">
            <a:extLst>
              <a:ext uri="{FF2B5EF4-FFF2-40B4-BE49-F238E27FC236}">
                <a16:creationId xmlns:a16="http://schemas.microsoft.com/office/drawing/2014/main" id="{A4FFB087-F781-6724-0127-9B2FFA7FFE1B}"/>
              </a:ext>
            </a:extLst>
          </p:cNvPr>
          <p:cNvSpPr txBox="1"/>
          <p:nvPr/>
        </p:nvSpPr>
        <p:spPr>
          <a:xfrm>
            <a:off x="1941723" y="5522453"/>
            <a:ext cx="10373279" cy="369332"/>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DM Sans"/>
                <a:ea typeface="+mn-ea"/>
                <a:cs typeface="+mn-cs"/>
              </a:rPr>
              <a:t>An airstream is blown perpendicularly to the cheek: it pushes the skin inwards forming a kind of “hole” in the cheek.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DM Sans"/>
                <a:ea typeface="+mn-ea"/>
                <a:cs typeface="+mn-cs"/>
              </a:rPr>
              <a:t>The firmer &amp; more lifted is the skin, the more it’s able to resist the airstream, as shown for Volunteer 39 in the pic</a:t>
            </a:r>
          </a:p>
        </p:txBody>
      </p:sp>
      <p:sp>
        <p:nvSpPr>
          <p:cNvPr id="20" name="TextBox 19">
            <a:extLst>
              <a:ext uri="{FF2B5EF4-FFF2-40B4-BE49-F238E27FC236}">
                <a16:creationId xmlns:a16="http://schemas.microsoft.com/office/drawing/2014/main" id="{222A1D19-E442-24CC-AA38-D72C7D2E4048}"/>
              </a:ext>
            </a:extLst>
          </p:cNvPr>
          <p:cNvSpPr txBox="1"/>
          <p:nvPr/>
        </p:nvSpPr>
        <p:spPr>
          <a:xfrm>
            <a:off x="9752379" y="2292835"/>
            <a:ext cx="2596378"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Skin deformation upon strain</a:t>
            </a:r>
          </a:p>
        </p:txBody>
      </p:sp>
      <p:sp>
        <p:nvSpPr>
          <p:cNvPr id="23" name="TextBox 22">
            <a:extLst>
              <a:ext uri="{FF2B5EF4-FFF2-40B4-BE49-F238E27FC236}">
                <a16:creationId xmlns:a16="http://schemas.microsoft.com/office/drawing/2014/main" id="{513B6DF0-ADB0-BB62-1E28-E7FEF1DE0531}"/>
              </a:ext>
            </a:extLst>
          </p:cNvPr>
          <p:cNvSpPr txBox="1"/>
          <p:nvPr/>
        </p:nvSpPr>
        <p:spPr>
          <a:xfrm>
            <a:off x="549402" y="1434345"/>
            <a:ext cx="4231928"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PEPHA-TIGHT CB is 13X</a:t>
            </a:r>
            <a:r>
              <a:rPr kumimoji="0" lang="en-US" sz="1600" b="0" i="0" u="none" strike="noStrike" kern="1200" cap="none" spc="0" normalizeH="0" baseline="0" noProof="0">
                <a:ln>
                  <a:noFill/>
                </a:ln>
                <a:solidFill>
                  <a:prstClr val="black"/>
                </a:solidFill>
                <a:effectLst/>
                <a:uLnTx/>
                <a:uFillTx/>
                <a:latin typeface="DM Sans"/>
                <a:ea typeface="+mn-ea"/>
                <a:cs typeface="+mn-cs"/>
              </a:rPr>
              <a:t> better than placebo</a:t>
            </a:r>
          </a:p>
        </p:txBody>
      </p:sp>
      <p:grpSp>
        <p:nvGrpSpPr>
          <p:cNvPr id="56" name="Groupe 55">
            <a:extLst>
              <a:ext uri="{FF2B5EF4-FFF2-40B4-BE49-F238E27FC236}">
                <a16:creationId xmlns:a16="http://schemas.microsoft.com/office/drawing/2014/main" id="{68393188-36D8-A159-E67E-CAF56F06F353}"/>
              </a:ext>
            </a:extLst>
          </p:cNvPr>
          <p:cNvGrpSpPr/>
          <p:nvPr/>
        </p:nvGrpSpPr>
        <p:grpSpPr>
          <a:xfrm>
            <a:off x="306054" y="2356152"/>
            <a:ext cx="1680403" cy="1852568"/>
            <a:chOff x="333106" y="2014093"/>
            <a:chExt cx="1680403" cy="1852568"/>
          </a:xfrm>
        </p:grpSpPr>
        <p:sp>
          <p:nvSpPr>
            <p:cNvPr id="26" name="TextBox 25">
              <a:extLst>
                <a:ext uri="{FF2B5EF4-FFF2-40B4-BE49-F238E27FC236}">
                  <a16:creationId xmlns:a16="http://schemas.microsoft.com/office/drawing/2014/main" id="{64D3599D-1EFB-5A4F-7236-AAD54B9E7DCA}"/>
                </a:ext>
              </a:extLst>
            </p:cNvPr>
            <p:cNvSpPr txBox="1"/>
            <p:nvPr/>
          </p:nvSpPr>
          <p:spPr>
            <a:xfrm>
              <a:off x="645674" y="3668053"/>
              <a:ext cx="136783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Measurement area</a:t>
              </a:r>
            </a:p>
          </p:txBody>
        </p:sp>
        <p:sp>
          <p:nvSpPr>
            <p:cNvPr id="27" name="Oval 26">
              <a:extLst>
                <a:ext uri="{FF2B5EF4-FFF2-40B4-BE49-F238E27FC236}">
                  <a16:creationId xmlns:a16="http://schemas.microsoft.com/office/drawing/2014/main" id="{9E0500F3-F79B-2DF1-9E6B-B7D30F18E77D}"/>
                </a:ext>
              </a:extLst>
            </p:cNvPr>
            <p:cNvSpPr/>
            <p:nvPr/>
          </p:nvSpPr>
          <p:spPr>
            <a:xfrm>
              <a:off x="333106" y="3631028"/>
              <a:ext cx="235633" cy="235633"/>
            </a:xfrm>
            <a:prstGeom prst="ellipse">
              <a:avLst/>
            </a:prstGeom>
            <a:solidFill>
              <a:srgbClr val="FF0000">
                <a:alpha val="20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28" name="Picture 27">
              <a:extLst>
                <a:ext uri="{FF2B5EF4-FFF2-40B4-BE49-F238E27FC236}">
                  <a16:creationId xmlns:a16="http://schemas.microsoft.com/office/drawing/2014/main" id="{05E899E9-33E6-492A-04C7-45676B48222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62556" y="2014093"/>
              <a:ext cx="1085210" cy="1522795"/>
            </a:xfrm>
            <a:prstGeom prst="rect">
              <a:avLst/>
            </a:prstGeom>
          </p:spPr>
        </p:pic>
      </p:grpSp>
      <p:grpSp>
        <p:nvGrpSpPr>
          <p:cNvPr id="29" name="Group 28">
            <a:extLst>
              <a:ext uri="{FF2B5EF4-FFF2-40B4-BE49-F238E27FC236}">
                <a16:creationId xmlns:a16="http://schemas.microsoft.com/office/drawing/2014/main" id="{BB042B50-C28F-CC6E-F1F1-1B93BFF2A9C2}"/>
              </a:ext>
            </a:extLst>
          </p:cNvPr>
          <p:cNvGrpSpPr/>
          <p:nvPr/>
        </p:nvGrpSpPr>
        <p:grpSpPr>
          <a:xfrm>
            <a:off x="9771715" y="2534631"/>
            <a:ext cx="1774611" cy="1543278"/>
            <a:chOff x="8974243" y="2674699"/>
            <a:chExt cx="2025752" cy="1761682"/>
          </a:xfrm>
        </p:grpSpPr>
        <p:grpSp>
          <p:nvGrpSpPr>
            <p:cNvPr id="30" name="Group 29">
              <a:extLst>
                <a:ext uri="{FF2B5EF4-FFF2-40B4-BE49-F238E27FC236}">
                  <a16:creationId xmlns:a16="http://schemas.microsoft.com/office/drawing/2014/main" id="{9D5B80B8-7D05-0D79-954A-15839B74956A}"/>
                </a:ext>
              </a:extLst>
            </p:cNvPr>
            <p:cNvGrpSpPr/>
            <p:nvPr/>
          </p:nvGrpSpPr>
          <p:grpSpPr>
            <a:xfrm>
              <a:off x="8974243" y="2674699"/>
              <a:ext cx="2025752" cy="1761682"/>
              <a:chOff x="6314818" y="1342177"/>
              <a:chExt cx="2530594" cy="2200714"/>
            </a:xfrm>
          </p:grpSpPr>
          <p:grpSp>
            <p:nvGrpSpPr>
              <p:cNvPr id="32" name="Group 31">
                <a:extLst>
                  <a:ext uri="{FF2B5EF4-FFF2-40B4-BE49-F238E27FC236}">
                    <a16:creationId xmlns:a16="http://schemas.microsoft.com/office/drawing/2014/main" id="{5F7F1504-F31B-F96C-E281-0CCAB2987D09}"/>
                  </a:ext>
                </a:extLst>
              </p:cNvPr>
              <p:cNvGrpSpPr/>
              <p:nvPr/>
            </p:nvGrpSpPr>
            <p:grpSpPr>
              <a:xfrm>
                <a:off x="6314818" y="1357873"/>
                <a:ext cx="2530594" cy="2101418"/>
                <a:chOff x="918000" y="1972661"/>
                <a:chExt cx="4588512" cy="3810324"/>
              </a:xfrm>
            </p:grpSpPr>
            <p:pic>
              <p:nvPicPr>
                <p:cNvPr id="34" name="Picture 33" descr="A picture containing worm&#10;&#10;Description automatically generated">
                  <a:extLst>
                    <a:ext uri="{FF2B5EF4-FFF2-40B4-BE49-F238E27FC236}">
                      <a16:creationId xmlns:a16="http://schemas.microsoft.com/office/drawing/2014/main" id="{74D845E4-3335-29BE-3D56-E582E4C3D10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2152" r="-9034"/>
                <a:stretch/>
              </p:blipFill>
              <p:spPr>
                <a:xfrm>
                  <a:off x="918000" y="1972661"/>
                  <a:ext cx="2480520" cy="3810324"/>
                </a:xfrm>
                <a:prstGeom prst="rect">
                  <a:avLst/>
                </a:prstGeom>
              </p:spPr>
            </p:pic>
            <p:pic>
              <p:nvPicPr>
                <p:cNvPr id="35" name="Picture 34">
                  <a:extLst>
                    <a:ext uri="{FF2B5EF4-FFF2-40B4-BE49-F238E27FC236}">
                      <a16:creationId xmlns:a16="http://schemas.microsoft.com/office/drawing/2014/main" id="{9702BABE-2226-E3B6-593E-AFC937D4828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1524"/>
                <a:stretch/>
              </p:blipFill>
              <p:spPr>
                <a:xfrm>
                  <a:off x="2666301" y="1974174"/>
                  <a:ext cx="2840211" cy="3808687"/>
                </a:xfrm>
                <a:prstGeom prst="rect">
                  <a:avLst/>
                </a:prstGeom>
              </p:spPr>
            </p:pic>
          </p:grpSp>
          <p:cxnSp>
            <p:nvCxnSpPr>
              <p:cNvPr id="33" name="Straight Connector 32">
                <a:extLst>
                  <a:ext uri="{FF2B5EF4-FFF2-40B4-BE49-F238E27FC236}">
                    <a16:creationId xmlns:a16="http://schemas.microsoft.com/office/drawing/2014/main" id="{D0F6CB33-7027-B356-5105-33D9974EA038}"/>
                  </a:ext>
                </a:extLst>
              </p:cNvPr>
              <p:cNvCxnSpPr>
                <a:cxnSpLocks/>
              </p:cNvCxnSpPr>
              <p:nvPr/>
            </p:nvCxnSpPr>
            <p:spPr>
              <a:xfrm flipH="1">
                <a:off x="7566512" y="1342177"/>
                <a:ext cx="0" cy="2200714"/>
              </a:xfrm>
              <a:prstGeom prst="line">
                <a:avLst/>
              </a:prstGeom>
              <a:ln w="25400">
                <a:solidFill>
                  <a:srgbClr val="92D050"/>
                </a:solidFill>
                <a:prstDash val="dash"/>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1C14B4AD-9D23-BEDF-FB82-ED88E9B55844}"/>
                </a:ext>
              </a:extLst>
            </p:cNvPr>
            <p:cNvSpPr/>
            <p:nvPr/>
          </p:nvSpPr>
          <p:spPr>
            <a:xfrm>
              <a:off x="8987890" y="2687264"/>
              <a:ext cx="1987099" cy="1682140"/>
            </a:xfrm>
            <a:prstGeom prst="rect">
              <a:avLst/>
            </a:prstGeom>
            <a:noFill/>
            <a:ln w="158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cxnSp>
        <p:nvCxnSpPr>
          <p:cNvPr id="36" name="Straight Arrow Connector 35">
            <a:extLst>
              <a:ext uri="{FF2B5EF4-FFF2-40B4-BE49-F238E27FC236}">
                <a16:creationId xmlns:a16="http://schemas.microsoft.com/office/drawing/2014/main" id="{F186DAEC-B663-80E5-EB2F-E7DEB9877F2B}"/>
              </a:ext>
            </a:extLst>
          </p:cNvPr>
          <p:cNvCxnSpPr>
            <a:cxnSpLocks/>
          </p:cNvCxnSpPr>
          <p:nvPr/>
        </p:nvCxnSpPr>
        <p:spPr>
          <a:xfrm flipH="1">
            <a:off x="11289551" y="3321121"/>
            <a:ext cx="390557" cy="0"/>
          </a:xfrm>
          <a:prstGeom prst="straightConnector1">
            <a:avLst/>
          </a:prstGeom>
          <a:ln w="28575">
            <a:solidFill>
              <a:srgbClr val="007E4B"/>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16">
            <a:extLst>
              <a:ext uri="{FF2B5EF4-FFF2-40B4-BE49-F238E27FC236}">
                <a16:creationId xmlns:a16="http://schemas.microsoft.com/office/drawing/2014/main" id="{CF75DE26-B86B-9827-97CF-91B4FFE08368}"/>
              </a:ext>
            </a:extLst>
          </p:cNvPr>
          <p:cNvSpPr txBox="1"/>
          <p:nvPr/>
        </p:nvSpPr>
        <p:spPr>
          <a:xfrm>
            <a:off x="4324911" y="2383655"/>
            <a:ext cx="115288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*p&lt;0.05 vs placebo</a:t>
            </a:r>
          </a:p>
        </p:txBody>
      </p:sp>
      <p:sp>
        <p:nvSpPr>
          <p:cNvPr id="44" name="TextBox 33">
            <a:extLst>
              <a:ext uri="{FF2B5EF4-FFF2-40B4-BE49-F238E27FC236}">
                <a16:creationId xmlns:a16="http://schemas.microsoft.com/office/drawing/2014/main" id="{A2E6E44A-3A30-516B-010C-83EE6FB6ED6E}"/>
              </a:ext>
            </a:extLst>
          </p:cNvPr>
          <p:cNvSpPr txBox="1"/>
          <p:nvPr/>
        </p:nvSpPr>
        <p:spPr>
          <a:xfrm>
            <a:off x="8371169" y="2383655"/>
            <a:ext cx="115288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*p&lt;0.05 vs placebo</a:t>
            </a:r>
          </a:p>
        </p:txBody>
      </p:sp>
      <p:sp>
        <p:nvSpPr>
          <p:cNvPr id="45" name="TextBox 10">
            <a:extLst>
              <a:ext uri="{FF2B5EF4-FFF2-40B4-BE49-F238E27FC236}">
                <a16:creationId xmlns:a16="http://schemas.microsoft.com/office/drawing/2014/main" id="{ABEBCA9B-3FC5-1354-30DC-2BFAB04B08A1}"/>
              </a:ext>
            </a:extLst>
          </p:cNvPr>
          <p:cNvSpPr txBox="1"/>
          <p:nvPr/>
        </p:nvSpPr>
        <p:spPr>
          <a:xfrm>
            <a:off x="6767704" y="1932323"/>
            <a:ext cx="2359941"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Decrease in skin sagging </a:t>
            </a:r>
          </a:p>
        </p:txBody>
      </p:sp>
      <p:sp>
        <p:nvSpPr>
          <p:cNvPr id="46" name="TextBox 11">
            <a:extLst>
              <a:ext uri="{FF2B5EF4-FFF2-40B4-BE49-F238E27FC236}">
                <a16:creationId xmlns:a16="http://schemas.microsoft.com/office/drawing/2014/main" id="{90BD49A4-2A18-0720-C594-898D76F46494}"/>
              </a:ext>
            </a:extLst>
          </p:cNvPr>
          <p:cNvSpPr txBox="1"/>
          <p:nvPr/>
        </p:nvSpPr>
        <p:spPr>
          <a:xfrm>
            <a:off x="2751625" y="1932323"/>
            <a:ext cx="2331087"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Increase in skin firmness</a:t>
            </a:r>
          </a:p>
        </p:txBody>
      </p:sp>
      <p:sp>
        <p:nvSpPr>
          <p:cNvPr id="47" name="TextBox 14">
            <a:extLst>
              <a:ext uri="{FF2B5EF4-FFF2-40B4-BE49-F238E27FC236}">
                <a16:creationId xmlns:a16="http://schemas.microsoft.com/office/drawing/2014/main" id="{4E409CC9-0D22-9118-0449-764DE34541D4}"/>
              </a:ext>
            </a:extLst>
          </p:cNvPr>
          <p:cNvSpPr txBox="1"/>
          <p:nvPr/>
        </p:nvSpPr>
        <p:spPr>
          <a:xfrm rot="16200000">
            <a:off x="1026262" y="3076101"/>
            <a:ext cx="2061783" cy="43088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Skin firmness improvement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 vs baseline</a:t>
            </a:r>
          </a:p>
        </p:txBody>
      </p:sp>
      <p:sp>
        <p:nvSpPr>
          <p:cNvPr id="48" name="TextBox 15">
            <a:extLst>
              <a:ext uri="{FF2B5EF4-FFF2-40B4-BE49-F238E27FC236}">
                <a16:creationId xmlns:a16="http://schemas.microsoft.com/office/drawing/2014/main" id="{E30BF9A3-79F1-89C7-DA3A-0D6D4C74B6AC}"/>
              </a:ext>
            </a:extLst>
          </p:cNvPr>
          <p:cNvSpPr txBox="1"/>
          <p:nvPr/>
        </p:nvSpPr>
        <p:spPr>
          <a:xfrm rot="16200000">
            <a:off x="5231087" y="3076101"/>
            <a:ext cx="1702710" cy="43088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Skin sagging decrease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Vs. baseline [mm]</a:t>
            </a:r>
          </a:p>
        </p:txBody>
      </p:sp>
      <p:sp>
        <p:nvSpPr>
          <p:cNvPr id="49" name="TextBox 17">
            <a:extLst>
              <a:ext uri="{FF2B5EF4-FFF2-40B4-BE49-F238E27FC236}">
                <a16:creationId xmlns:a16="http://schemas.microsoft.com/office/drawing/2014/main" id="{C99595EB-0330-0BD4-9F0B-ABC549F6A67A}"/>
              </a:ext>
            </a:extLst>
          </p:cNvPr>
          <p:cNvSpPr txBox="1"/>
          <p:nvPr/>
        </p:nvSpPr>
        <p:spPr>
          <a:xfrm>
            <a:off x="2578677" y="4703486"/>
            <a:ext cx="2699778" cy="46166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12 </a:t>
            </a:r>
            <a:r>
              <a:rPr kumimoji="0" lang="en-US" sz="1200" b="0" i="0" u="none" strike="noStrike" kern="1200" cap="none" spc="0" normalizeH="0" baseline="0" noProof="0" err="1">
                <a:ln>
                  <a:noFill/>
                </a:ln>
                <a:solidFill>
                  <a:prstClr val="black"/>
                </a:solidFill>
                <a:effectLst/>
                <a:uLnTx/>
                <a:uFillTx/>
                <a:latin typeface="DM Sans"/>
                <a:ea typeface="+mn-ea"/>
                <a:cs typeface="+mn-cs"/>
              </a:rPr>
              <a:t>hrs</a:t>
            </a:r>
            <a:r>
              <a:rPr kumimoji="0" lang="en-US" sz="1200" b="0" i="0" u="none" strike="noStrike" kern="1200" cap="none" spc="0" normalizeH="0" baseline="0" noProof="0">
                <a:ln>
                  <a:noFill/>
                </a:ln>
                <a:solidFill>
                  <a:prstClr val="black"/>
                </a:solidFill>
                <a:effectLst/>
                <a:uLnTx/>
                <a:uFillTx/>
                <a:latin typeface="DM Sans"/>
                <a:ea typeface="+mn-ea"/>
                <a:cs typeface="+mn-cs"/>
              </a:rPr>
              <a:t> after 2</a:t>
            </a:r>
            <a:r>
              <a:rPr kumimoji="0" lang="en-US" sz="1200" b="0" i="0" u="none" strike="noStrike" kern="1200" cap="none" spc="0" normalizeH="0" baseline="30000" noProof="0">
                <a:ln>
                  <a:noFill/>
                </a:ln>
                <a:solidFill>
                  <a:prstClr val="black"/>
                </a:solidFill>
                <a:effectLst/>
                <a:uLnTx/>
                <a:uFillTx/>
                <a:latin typeface="DM Sans"/>
                <a:ea typeface="+mn-ea"/>
                <a:cs typeface="+mn-cs"/>
              </a:rPr>
              <a:t>nd</a:t>
            </a:r>
            <a:r>
              <a:rPr kumimoji="0" lang="en-US" sz="1200" b="0" i="0" u="none" strike="noStrike" kern="1200" cap="none" spc="0" normalizeH="0" baseline="0" noProof="0">
                <a:ln>
                  <a:noFill/>
                </a:ln>
                <a:solidFill>
                  <a:prstClr val="black"/>
                </a:solidFill>
                <a:effectLst/>
                <a:uLnTx/>
                <a:uFillTx/>
                <a:latin typeface="DM Sans"/>
                <a:ea typeface="+mn-ea"/>
                <a:cs typeface="+mn-cs"/>
              </a:rPr>
              <a:t> product application</a:t>
            </a:r>
          </a:p>
        </p:txBody>
      </p:sp>
      <p:sp>
        <p:nvSpPr>
          <p:cNvPr id="50" name="TextBox 18">
            <a:extLst>
              <a:ext uri="{FF2B5EF4-FFF2-40B4-BE49-F238E27FC236}">
                <a16:creationId xmlns:a16="http://schemas.microsoft.com/office/drawing/2014/main" id="{5C134DC2-7DEB-4B7B-6C29-1DBE137755A8}"/>
              </a:ext>
            </a:extLst>
          </p:cNvPr>
          <p:cNvSpPr txBox="1"/>
          <p:nvPr/>
        </p:nvSpPr>
        <p:spPr>
          <a:xfrm>
            <a:off x="6571222" y="4703486"/>
            <a:ext cx="2699778" cy="46166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12 </a:t>
            </a:r>
            <a:r>
              <a:rPr kumimoji="0" lang="en-US" sz="1200" b="0" i="0" u="none" strike="noStrike" kern="1200" cap="none" spc="0" normalizeH="0" baseline="0" noProof="0" dirty="0" err="1">
                <a:ln>
                  <a:noFill/>
                </a:ln>
                <a:solidFill>
                  <a:prstClr val="black"/>
                </a:solidFill>
                <a:effectLst/>
                <a:uLnTx/>
                <a:uFillTx/>
                <a:latin typeface="DM Sans"/>
                <a:ea typeface="+mn-ea"/>
                <a:cs typeface="+mn-cs"/>
              </a:rPr>
              <a:t>hrs</a:t>
            </a:r>
            <a:r>
              <a:rPr kumimoji="0" lang="en-US" sz="1200" b="0" i="0" u="none" strike="noStrike" kern="1200" cap="none" spc="0" normalizeH="0" baseline="0" noProof="0" dirty="0">
                <a:ln>
                  <a:noFill/>
                </a:ln>
                <a:solidFill>
                  <a:prstClr val="black"/>
                </a:solidFill>
                <a:effectLst/>
                <a:uLnTx/>
                <a:uFillTx/>
                <a:latin typeface="DM Sans"/>
                <a:ea typeface="+mn-ea"/>
                <a:cs typeface="+mn-cs"/>
              </a:rPr>
              <a:t> after 2</a:t>
            </a:r>
            <a:r>
              <a:rPr kumimoji="0" lang="en-US" sz="1200" b="0" i="0" u="none" strike="noStrike" kern="1200" cap="none" spc="0" normalizeH="0" baseline="30000" noProof="0" dirty="0">
                <a:ln>
                  <a:noFill/>
                </a:ln>
                <a:solidFill>
                  <a:prstClr val="black"/>
                </a:solidFill>
                <a:effectLst/>
                <a:uLnTx/>
                <a:uFillTx/>
                <a:latin typeface="DM Sans"/>
                <a:ea typeface="+mn-ea"/>
                <a:cs typeface="+mn-cs"/>
              </a:rPr>
              <a:t>nd</a:t>
            </a:r>
            <a:r>
              <a:rPr kumimoji="0" lang="en-US" sz="1200" b="0" i="0" u="none" strike="noStrike" kern="1200" cap="none" spc="0" normalizeH="0" baseline="0" noProof="0" dirty="0">
                <a:ln>
                  <a:noFill/>
                </a:ln>
                <a:solidFill>
                  <a:prstClr val="black"/>
                </a:solidFill>
                <a:effectLst/>
                <a:uLnTx/>
                <a:uFillTx/>
                <a:latin typeface="DM Sans"/>
                <a:ea typeface="+mn-ea"/>
                <a:cs typeface="+mn-cs"/>
              </a:rPr>
              <a:t> product application</a:t>
            </a:r>
          </a:p>
        </p:txBody>
      </p:sp>
      <p:sp>
        <p:nvSpPr>
          <p:cNvPr id="51" name="TextBox 19">
            <a:extLst>
              <a:ext uri="{FF2B5EF4-FFF2-40B4-BE49-F238E27FC236}">
                <a16:creationId xmlns:a16="http://schemas.microsoft.com/office/drawing/2014/main" id="{0042F0D3-F9CB-FDE5-5EF6-920EB6C5C0B5}"/>
              </a:ext>
            </a:extLst>
          </p:cNvPr>
          <p:cNvSpPr txBox="1"/>
          <p:nvPr/>
        </p:nvSpPr>
        <p:spPr>
          <a:xfrm>
            <a:off x="2923081" y="4441876"/>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Placebo</a:t>
            </a:r>
          </a:p>
        </p:txBody>
      </p:sp>
      <p:sp>
        <p:nvSpPr>
          <p:cNvPr id="52" name="TextBox 20">
            <a:extLst>
              <a:ext uri="{FF2B5EF4-FFF2-40B4-BE49-F238E27FC236}">
                <a16:creationId xmlns:a16="http://schemas.microsoft.com/office/drawing/2014/main" id="{5555CA3D-7C58-3B00-3EA1-F53E9B1227F5}"/>
              </a:ext>
            </a:extLst>
          </p:cNvPr>
          <p:cNvSpPr txBox="1"/>
          <p:nvPr/>
        </p:nvSpPr>
        <p:spPr>
          <a:xfrm>
            <a:off x="3825354" y="4438373"/>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3% PEPHA®-TIGHT CB</a:t>
            </a:r>
          </a:p>
        </p:txBody>
      </p:sp>
      <p:sp>
        <p:nvSpPr>
          <p:cNvPr id="53" name="TextBox 21">
            <a:extLst>
              <a:ext uri="{FF2B5EF4-FFF2-40B4-BE49-F238E27FC236}">
                <a16:creationId xmlns:a16="http://schemas.microsoft.com/office/drawing/2014/main" id="{938760BA-98B5-83E8-5C4C-0A209E5DADBF}"/>
              </a:ext>
            </a:extLst>
          </p:cNvPr>
          <p:cNvSpPr txBox="1"/>
          <p:nvPr/>
        </p:nvSpPr>
        <p:spPr>
          <a:xfrm>
            <a:off x="7001943" y="4459009"/>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Placebo</a:t>
            </a:r>
          </a:p>
        </p:txBody>
      </p:sp>
      <p:sp>
        <p:nvSpPr>
          <p:cNvPr id="54" name="TextBox 22">
            <a:extLst>
              <a:ext uri="{FF2B5EF4-FFF2-40B4-BE49-F238E27FC236}">
                <a16:creationId xmlns:a16="http://schemas.microsoft.com/office/drawing/2014/main" id="{D424141C-4FAA-08C5-7540-47235E262EC9}"/>
              </a:ext>
            </a:extLst>
          </p:cNvPr>
          <p:cNvSpPr txBox="1"/>
          <p:nvPr/>
        </p:nvSpPr>
        <p:spPr>
          <a:xfrm>
            <a:off x="7881914" y="4455506"/>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3% PEPHA®-TIGHT CB</a:t>
            </a:r>
          </a:p>
        </p:txBody>
      </p:sp>
      <p:pic>
        <p:nvPicPr>
          <p:cNvPr id="4" name="Picture 3">
            <a:extLst>
              <a:ext uri="{FF2B5EF4-FFF2-40B4-BE49-F238E27FC236}">
                <a16:creationId xmlns:a16="http://schemas.microsoft.com/office/drawing/2014/main" id="{63EDB059-0763-FADA-E9F5-302781434682}"/>
              </a:ext>
            </a:extLst>
          </p:cNvPr>
          <p:cNvPicPr>
            <a:picLocks noChangeAspect="1"/>
          </p:cNvPicPr>
          <p:nvPr/>
        </p:nvPicPr>
        <p:blipFill>
          <a:blip r:embed="rId9"/>
          <a:srcRect/>
          <a:stretch/>
        </p:blipFill>
        <p:spPr>
          <a:xfrm>
            <a:off x="10965956" y="302400"/>
            <a:ext cx="962684" cy="419894"/>
          </a:xfrm>
          <a:prstGeom prst="rect">
            <a:avLst/>
          </a:prstGeom>
        </p:spPr>
      </p:pic>
      <p:cxnSp>
        <p:nvCxnSpPr>
          <p:cNvPr id="10" name="Straight Connector 9">
            <a:extLst>
              <a:ext uri="{FF2B5EF4-FFF2-40B4-BE49-F238E27FC236}">
                <a16:creationId xmlns:a16="http://schemas.microsoft.com/office/drawing/2014/main" id="{3B3A2A44-41FE-98BE-6DDA-F7880A3985A0}"/>
              </a:ext>
            </a:extLst>
          </p:cNvPr>
          <p:cNvCxnSpPr>
            <a:cxnSpLocks/>
          </p:cNvCxnSpPr>
          <p:nvPr/>
        </p:nvCxnSpPr>
        <p:spPr>
          <a:xfrm>
            <a:off x="5739392" y="1342800"/>
            <a:ext cx="0" cy="3909424"/>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769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5C8335-B82F-2520-3723-A23553B58C93}"/>
              </a:ext>
            </a:extLst>
          </p:cNvPr>
          <p:cNvSpPr/>
          <p:nvPr/>
        </p:nvSpPr>
        <p:spPr>
          <a:xfrm>
            <a:off x="1" y="1342800"/>
            <a:ext cx="2370631" cy="4697688"/>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hart 9">
            <a:extLst>
              <a:ext uri="{FF2B5EF4-FFF2-40B4-BE49-F238E27FC236}">
                <a16:creationId xmlns:a16="http://schemas.microsoft.com/office/drawing/2014/main" id="{1D0D0124-DAAB-C2F8-A0B8-477202396621}"/>
              </a:ext>
            </a:extLst>
          </p:cNvPr>
          <p:cNvGraphicFramePr/>
          <p:nvPr>
            <p:extLst>
              <p:ext uri="{D42A27DB-BD31-4B8C-83A1-F6EECF244321}">
                <p14:modId xmlns:p14="http://schemas.microsoft.com/office/powerpoint/2010/main" val="4282214345"/>
              </p:ext>
            </p:extLst>
          </p:nvPr>
        </p:nvGraphicFramePr>
        <p:xfrm>
          <a:off x="7600545" y="4019283"/>
          <a:ext cx="2967160" cy="17569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C3554C0F-BAE5-2627-A71D-36285929E1B6}"/>
              </a:ext>
            </a:extLst>
          </p:cNvPr>
          <p:cNvGraphicFramePr/>
          <p:nvPr>
            <p:extLst>
              <p:ext uri="{D42A27DB-BD31-4B8C-83A1-F6EECF244321}">
                <p14:modId xmlns:p14="http://schemas.microsoft.com/office/powerpoint/2010/main" val="3271117625"/>
              </p:ext>
            </p:extLst>
          </p:nvPr>
        </p:nvGraphicFramePr>
        <p:xfrm>
          <a:off x="7600398" y="1588602"/>
          <a:ext cx="2967160" cy="17569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06B39334-17FD-C766-690D-6E918092E8BF}"/>
              </a:ext>
            </a:extLst>
          </p:cNvPr>
          <p:cNvGraphicFramePr/>
          <p:nvPr>
            <p:extLst>
              <p:ext uri="{D42A27DB-BD31-4B8C-83A1-F6EECF244321}">
                <p14:modId xmlns:p14="http://schemas.microsoft.com/office/powerpoint/2010/main" val="994700937"/>
              </p:ext>
            </p:extLst>
          </p:nvPr>
        </p:nvGraphicFramePr>
        <p:xfrm>
          <a:off x="2555271" y="4027873"/>
          <a:ext cx="2967160" cy="175698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Chart 2">
            <a:extLst>
              <a:ext uri="{FF2B5EF4-FFF2-40B4-BE49-F238E27FC236}">
                <a16:creationId xmlns:a16="http://schemas.microsoft.com/office/drawing/2014/main" id="{B8C5C549-FECB-1388-D32E-CF8BD00ABFFC}"/>
              </a:ext>
            </a:extLst>
          </p:cNvPr>
          <p:cNvGraphicFramePr/>
          <p:nvPr>
            <p:extLst>
              <p:ext uri="{D42A27DB-BD31-4B8C-83A1-F6EECF244321}">
                <p14:modId xmlns:p14="http://schemas.microsoft.com/office/powerpoint/2010/main" val="235333586"/>
              </p:ext>
            </p:extLst>
          </p:nvPr>
        </p:nvGraphicFramePr>
        <p:xfrm>
          <a:off x="2549868" y="1511578"/>
          <a:ext cx="2967160" cy="1756985"/>
        </p:xfrm>
        <a:graphic>
          <a:graphicData uri="http://schemas.openxmlformats.org/drawingml/2006/chart">
            <c:chart xmlns:c="http://schemas.openxmlformats.org/drawingml/2006/chart" xmlns:r="http://schemas.openxmlformats.org/officeDocument/2006/relationships" r:id="rId6"/>
          </a:graphicData>
        </a:graphic>
      </p:graphicFrame>
      <p:sp>
        <p:nvSpPr>
          <p:cNvPr id="8" name="Title 7">
            <a:extLst>
              <a:ext uri="{FF2B5EF4-FFF2-40B4-BE49-F238E27FC236}">
                <a16:creationId xmlns:a16="http://schemas.microsoft.com/office/drawing/2014/main" id="{2DE68133-BE81-032D-CF18-AF6F9E725222}"/>
              </a:ext>
            </a:extLst>
          </p:cNvPr>
          <p:cNvSpPr>
            <a:spLocks noGrp="1"/>
          </p:cNvSpPr>
          <p:nvPr>
            <p:ph type="title"/>
          </p:nvPr>
        </p:nvSpPr>
        <p:spPr>
          <a:xfrm>
            <a:off x="302400" y="302400"/>
            <a:ext cx="9241650" cy="303211"/>
          </a:xfrm>
        </p:spPr>
        <p:txBody>
          <a:bodyPr/>
          <a:lstStyle/>
          <a:p>
            <a:r>
              <a:rPr lang="en-US"/>
              <a:t>Skin gains elasticity in critical facial areas with PEPHA</a:t>
            </a:r>
            <a:r>
              <a:rPr lang="en-US" b="0"/>
              <a:t>®</a:t>
            </a:r>
            <a:r>
              <a:rPr lang="en-US"/>
              <a:t>-TIGHT CB</a:t>
            </a:r>
            <a:endParaRPr lang="en-GB"/>
          </a:p>
        </p:txBody>
      </p:sp>
      <p:sp>
        <p:nvSpPr>
          <p:cNvPr id="2" name="Slide Number Placeholder 1">
            <a:extLst>
              <a:ext uri="{FF2B5EF4-FFF2-40B4-BE49-F238E27FC236}">
                <a16:creationId xmlns:a16="http://schemas.microsoft.com/office/drawing/2014/main" id="{A35C9E47-4CB7-8CD5-9028-80D541E05BA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1" name="Text Placeholder 30">
            <a:extLst>
              <a:ext uri="{FF2B5EF4-FFF2-40B4-BE49-F238E27FC236}">
                <a16:creationId xmlns:a16="http://schemas.microsoft.com/office/drawing/2014/main" id="{E79DA699-E1B0-38C8-CE55-72E96D657A00}"/>
              </a:ext>
            </a:extLst>
          </p:cNvPr>
          <p:cNvSpPr>
            <a:spLocks noGrp="1"/>
          </p:cNvSpPr>
          <p:nvPr>
            <p:ph type="body" sz="quarter" idx="23"/>
          </p:nvPr>
        </p:nvSpPr>
        <p:spPr>
          <a:xfrm>
            <a:off x="302401" y="2250550"/>
            <a:ext cx="1800651" cy="2699822"/>
          </a:xfrm>
        </p:spPr>
        <p:txBody>
          <a:bodyPr/>
          <a:lstStyle/>
          <a:p>
            <a:r>
              <a:rPr lang="en-US" sz="1200" dirty="0">
                <a:solidFill>
                  <a:schemeClr val="bg1"/>
                </a:solidFill>
              </a:rPr>
              <a:t>The Cutometer applies</a:t>
            </a:r>
            <a:br>
              <a:rPr lang="en-US" sz="1200" dirty="0">
                <a:solidFill>
                  <a:schemeClr val="bg1"/>
                </a:solidFill>
              </a:rPr>
            </a:br>
            <a:r>
              <a:rPr lang="en-US" sz="1200" dirty="0">
                <a:solidFill>
                  <a:schemeClr val="bg1"/>
                </a:solidFill>
              </a:rPr>
              <a:t>a vacuum to the skin, pulls on the skin and then lets it go. The time, velocity and return to the original position are measured, from this the elasticity is calculated. Elastic skin can bounce back to its original position fully and fast. with PEPHA®-TIGHT CB, we see an improvement of this skin behavior.</a:t>
            </a:r>
          </a:p>
          <a:p>
            <a:endParaRPr lang="en-GB" sz="1200" dirty="0"/>
          </a:p>
        </p:txBody>
      </p:sp>
      <p:grpSp>
        <p:nvGrpSpPr>
          <p:cNvPr id="35" name="Group 34">
            <a:extLst>
              <a:ext uri="{FF2B5EF4-FFF2-40B4-BE49-F238E27FC236}">
                <a16:creationId xmlns:a16="http://schemas.microsoft.com/office/drawing/2014/main" id="{FDE064FB-8433-875D-AAAD-3A4CFBE11605}"/>
              </a:ext>
            </a:extLst>
          </p:cNvPr>
          <p:cNvGrpSpPr/>
          <p:nvPr/>
        </p:nvGrpSpPr>
        <p:grpSpPr>
          <a:xfrm>
            <a:off x="5495023" y="6223066"/>
            <a:ext cx="1981541" cy="227354"/>
            <a:chOff x="8996972" y="1829296"/>
            <a:chExt cx="1981541" cy="227354"/>
          </a:xfrm>
        </p:grpSpPr>
        <p:sp>
          <p:nvSpPr>
            <p:cNvPr id="19" name="TextBox 18">
              <a:extLst>
                <a:ext uri="{FF2B5EF4-FFF2-40B4-BE49-F238E27FC236}">
                  <a16:creationId xmlns:a16="http://schemas.microsoft.com/office/drawing/2014/main" id="{43F93EBE-9ADC-EC7C-A8AF-42B923CED86C}"/>
                </a:ext>
              </a:extLst>
            </p:cNvPr>
            <p:cNvSpPr txBox="1"/>
            <p:nvPr/>
          </p:nvSpPr>
          <p:spPr>
            <a:xfrm>
              <a:off x="9283063" y="1871984"/>
              <a:ext cx="169545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Measurement area</a:t>
              </a:r>
            </a:p>
          </p:txBody>
        </p:sp>
        <p:sp>
          <p:nvSpPr>
            <p:cNvPr id="25" name="Oval 24">
              <a:extLst>
                <a:ext uri="{FF2B5EF4-FFF2-40B4-BE49-F238E27FC236}">
                  <a16:creationId xmlns:a16="http://schemas.microsoft.com/office/drawing/2014/main" id="{1C74225B-5AAD-FE17-E299-F3388E9008BA}"/>
                </a:ext>
              </a:extLst>
            </p:cNvPr>
            <p:cNvSpPr/>
            <p:nvPr/>
          </p:nvSpPr>
          <p:spPr>
            <a:xfrm>
              <a:off x="8996972" y="1829296"/>
              <a:ext cx="215673" cy="215673"/>
            </a:xfrm>
            <a:prstGeom prst="ellipse">
              <a:avLst/>
            </a:prstGeom>
            <a:solidFill>
              <a:srgbClr val="FF0000">
                <a:alpha val="20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1" name="Espace réservé du texte 10">
            <a:extLst>
              <a:ext uri="{FF2B5EF4-FFF2-40B4-BE49-F238E27FC236}">
                <a16:creationId xmlns:a16="http://schemas.microsoft.com/office/drawing/2014/main" id="{D6CCBFFE-1280-C632-A929-A97AB56EEC8F}"/>
              </a:ext>
            </a:extLst>
          </p:cNvPr>
          <p:cNvSpPr>
            <a:spLocks noGrp="1"/>
          </p:cNvSpPr>
          <p:nvPr>
            <p:ph type="body" idx="11"/>
          </p:nvPr>
        </p:nvSpPr>
        <p:spPr>
          <a:xfrm>
            <a:off x="302399" y="605611"/>
            <a:ext cx="3221548" cy="288767"/>
          </a:xfrm>
        </p:spPr>
        <p:txBody>
          <a:bodyPr/>
          <a:lstStyle/>
          <a:p>
            <a:r>
              <a:rPr lang="en-GB" b="0" dirty="0">
                <a:solidFill>
                  <a:srgbClr val="084337"/>
                </a:solidFill>
              </a:rPr>
              <a:t>Cutometer measurement </a:t>
            </a:r>
          </a:p>
        </p:txBody>
      </p:sp>
      <p:pic>
        <p:nvPicPr>
          <p:cNvPr id="73" name="Picture 25">
            <a:extLst>
              <a:ext uri="{FF2B5EF4-FFF2-40B4-BE49-F238E27FC236}">
                <a16:creationId xmlns:a16="http://schemas.microsoft.com/office/drawing/2014/main" id="{BDDC2F6F-325C-1AF2-8982-6A19C6D3A96E}"/>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10728761" y="1597770"/>
            <a:ext cx="1182015" cy="1658633"/>
          </a:xfrm>
          <a:prstGeom prst="rect">
            <a:avLst/>
          </a:prstGeom>
        </p:spPr>
      </p:pic>
      <p:pic>
        <p:nvPicPr>
          <p:cNvPr id="74" name="Picture 27">
            <a:extLst>
              <a:ext uri="{FF2B5EF4-FFF2-40B4-BE49-F238E27FC236}">
                <a16:creationId xmlns:a16="http://schemas.microsoft.com/office/drawing/2014/main" id="{75C527ED-E059-59D5-030E-EC8C1BA1257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5718560" y="4006612"/>
            <a:ext cx="1182015" cy="1658633"/>
          </a:xfrm>
          <a:prstGeom prst="rect">
            <a:avLst/>
          </a:prstGeom>
        </p:spPr>
      </p:pic>
      <p:pic>
        <p:nvPicPr>
          <p:cNvPr id="75" name="Picture 29">
            <a:extLst>
              <a:ext uri="{FF2B5EF4-FFF2-40B4-BE49-F238E27FC236}">
                <a16:creationId xmlns:a16="http://schemas.microsoft.com/office/drawing/2014/main" id="{0423B89A-CAEE-0BB5-94F8-2DC4A88F2393}"/>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10728761" y="4006612"/>
            <a:ext cx="1182015" cy="1658633"/>
          </a:xfrm>
          <a:prstGeom prst="rect">
            <a:avLst/>
          </a:prstGeom>
        </p:spPr>
      </p:pic>
      <p:pic>
        <p:nvPicPr>
          <p:cNvPr id="76" name="Picture 31">
            <a:extLst>
              <a:ext uri="{FF2B5EF4-FFF2-40B4-BE49-F238E27FC236}">
                <a16:creationId xmlns:a16="http://schemas.microsoft.com/office/drawing/2014/main" id="{F5D4206E-983C-847A-6688-CA827ED61145}"/>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5718560" y="1597770"/>
            <a:ext cx="1182015" cy="1658633"/>
          </a:xfrm>
          <a:prstGeom prst="rect">
            <a:avLst/>
          </a:prstGeom>
        </p:spPr>
      </p:pic>
      <p:sp>
        <p:nvSpPr>
          <p:cNvPr id="77" name="TextBox 20">
            <a:extLst>
              <a:ext uri="{FF2B5EF4-FFF2-40B4-BE49-F238E27FC236}">
                <a16:creationId xmlns:a16="http://schemas.microsoft.com/office/drawing/2014/main" id="{C1AA9BEA-1A41-84CD-4566-9AA9096F0183}"/>
              </a:ext>
            </a:extLst>
          </p:cNvPr>
          <p:cNvSpPr txBox="1"/>
          <p:nvPr/>
        </p:nvSpPr>
        <p:spPr>
          <a:xfrm>
            <a:off x="8217885" y="1566923"/>
            <a:ext cx="2061462"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PEPHA-TIGHTCB is 6X</a:t>
            </a:r>
            <a:r>
              <a:rPr kumimoji="0" lang="en-US" sz="800" b="0" i="0" u="none" strike="noStrike" kern="0" cap="none" spc="0" normalizeH="0" baseline="0" noProof="0" dirty="0">
                <a:ln>
                  <a:noFill/>
                </a:ln>
                <a:effectLst/>
                <a:uLnTx/>
                <a:uFillTx/>
                <a:latin typeface="DM Sans"/>
                <a:ea typeface="+mn-ea"/>
                <a:cs typeface="+mn-cs"/>
              </a:rPr>
              <a:t> better than placebo</a:t>
            </a:r>
          </a:p>
        </p:txBody>
      </p:sp>
      <p:sp>
        <p:nvSpPr>
          <p:cNvPr id="79" name="TextBox 1">
            <a:extLst>
              <a:ext uri="{FF2B5EF4-FFF2-40B4-BE49-F238E27FC236}">
                <a16:creationId xmlns:a16="http://schemas.microsoft.com/office/drawing/2014/main" id="{51447858-7105-22DC-999F-1E91DD803E45}"/>
              </a:ext>
            </a:extLst>
          </p:cNvPr>
          <p:cNvSpPr txBox="1"/>
          <p:nvPr/>
        </p:nvSpPr>
        <p:spPr>
          <a:xfrm>
            <a:off x="2962155" y="1307202"/>
            <a:ext cx="2347117" cy="276999"/>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    Elasticity (nasolabial fold)</a:t>
            </a:r>
          </a:p>
        </p:txBody>
      </p:sp>
      <p:sp>
        <p:nvSpPr>
          <p:cNvPr id="80" name="Rectangle 79">
            <a:extLst>
              <a:ext uri="{FF2B5EF4-FFF2-40B4-BE49-F238E27FC236}">
                <a16:creationId xmlns:a16="http://schemas.microsoft.com/office/drawing/2014/main" id="{580B9EDB-6BBD-FA20-F4C8-DCEA2589E78E}"/>
              </a:ext>
            </a:extLst>
          </p:cNvPr>
          <p:cNvSpPr/>
          <p:nvPr/>
        </p:nvSpPr>
        <p:spPr>
          <a:xfrm>
            <a:off x="8211671" y="1305303"/>
            <a:ext cx="1774609" cy="21613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81" name="TextBox 3">
            <a:extLst>
              <a:ext uri="{FF2B5EF4-FFF2-40B4-BE49-F238E27FC236}">
                <a16:creationId xmlns:a16="http://schemas.microsoft.com/office/drawing/2014/main" id="{845648A6-D772-1415-51B9-A106674E47A9}"/>
              </a:ext>
            </a:extLst>
          </p:cNvPr>
          <p:cNvSpPr txBox="1"/>
          <p:nvPr/>
        </p:nvSpPr>
        <p:spPr>
          <a:xfrm>
            <a:off x="8144555" y="1305303"/>
            <a:ext cx="16401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DM Sans"/>
                <a:ea typeface="+mn-ea"/>
                <a:cs typeface="+mn-cs"/>
              </a:rPr>
              <a:t>    Elasticity (eyelid)</a:t>
            </a:r>
          </a:p>
        </p:txBody>
      </p:sp>
      <p:sp>
        <p:nvSpPr>
          <p:cNvPr id="82" name="Rectangle 81">
            <a:extLst>
              <a:ext uri="{FF2B5EF4-FFF2-40B4-BE49-F238E27FC236}">
                <a16:creationId xmlns:a16="http://schemas.microsoft.com/office/drawing/2014/main" id="{1DD262D3-4F83-4826-43CA-DCF93A594936}"/>
              </a:ext>
            </a:extLst>
          </p:cNvPr>
          <p:cNvSpPr/>
          <p:nvPr/>
        </p:nvSpPr>
        <p:spPr>
          <a:xfrm>
            <a:off x="7957984" y="3796554"/>
            <a:ext cx="2138669" cy="21643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83" name="TextBox 8">
            <a:extLst>
              <a:ext uri="{FF2B5EF4-FFF2-40B4-BE49-F238E27FC236}">
                <a16:creationId xmlns:a16="http://schemas.microsoft.com/office/drawing/2014/main" id="{07437196-74BB-B16C-EF6A-B02068A2AC38}"/>
              </a:ext>
            </a:extLst>
          </p:cNvPr>
          <p:cNvSpPr txBox="1"/>
          <p:nvPr/>
        </p:nvSpPr>
        <p:spPr>
          <a:xfrm>
            <a:off x="8019504" y="3766271"/>
            <a:ext cx="23342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    Elasticity (posterior </a:t>
            </a:r>
            <a:r>
              <a:rPr kumimoji="0" lang="en-US" sz="1200" b="1" i="0" u="none" strike="noStrike" kern="0" cap="none" spc="0" normalizeH="0" baseline="0" noProof="0" dirty="0" err="1">
                <a:ln>
                  <a:noFill/>
                </a:ln>
                <a:solidFill>
                  <a:prstClr val="black"/>
                </a:solidFill>
                <a:effectLst/>
                <a:uLnTx/>
                <a:uFillTx/>
                <a:latin typeface="DM Sans"/>
                <a:ea typeface="+mn-ea"/>
                <a:cs typeface="+mn-cs"/>
              </a:rPr>
              <a:t>jawlin</a:t>
            </a:r>
            <a:r>
              <a:rPr kumimoji="0" lang="en-US" sz="1200" b="1" i="0" u="none" strike="noStrike" kern="0" cap="none" spc="0" normalizeH="0" baseline="0" noProof="0" dirty="0">
                <a:ln>
                  <a:noFill/>
                </a:ln>
                <a:solidFill>
                  <a:prstClr val="black"/>
                </a:solidFill>
                <a:effectLst/>
                <a:uLnTx/>
                <a:uFillTx/>
                <a:latin typeface="DM Sans"/>
                <a:ea typeface="+mn-ea"/>
                <a:cs typeface="+mn-cs"/>
              </a:rPr>
              <a:t>)</a:t>
            </a:r>
          </a:p>
        </p:txBody>
      </p:sp>
      <p:sp>
        <p:nvSpPr>
          <p:cNvPr id="84" name="Rectangle 83">
            <a:extLst>
              <a:ext uri="{FF2B5EF4-FFF2-40B4-BE49-F238E27FC236}">
                <a16:creationId xmlns:a16="http://schemas.microsoft.com/office/drawing/2014/main" id="{2A64BCFD-FBEE-EA60-31EA-06055BF574F4}"/>
              </a:ext>
            </a:extLst>
          </p:cNvPr>
          <p:cNvSpPr/>
          <p:nvPr/>
        </p:nvSpPr>
        <p:spPr>
          <a:xfrm>
            <a:off x="2983147" y="3790181"/>
            <a:ext cx="2138669" cy="21643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85" name="TextBox 10">
            <a:extLst>
              <a:ext uri="{FF2B5EF4-FFF2-40B4-BE49-F238E27FC236}">
                <a16:creationId xmlns:a16="http://schemas.microsoft.com/office/drawing/2014/main" id="{0AE28EE4-3166-D7B6-3AA2-3336F1504ED7}"/>
              </a:ext>
            </a:extLst>
          </p:cNvPr>
          <p:cNvSpPr txBox="1"/>
          <p:nvPr/>
        </p:nvSpPr>
        <p:spPr>
          <a:xfrm>
            <a:off x="3087189" y="3768920"/>
            <a:ext cx="222208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Elasticity (anterior jawline)</a:t>
            </a:r>
          </a:p>
        </p:txBody>
      </p:sp>
      <p:grpSp>
        <p:nvGrpSpPr>
          <p:cNvPr id="86" name="Group 19">
            <a:extLst>
              <a:ext uri="{FF2B5EF4-FFF2-40B4-BE49-F238E27FC236}">
                <a16:creationId xmlns:a16="http://schemas.microsoft.com/office/drawing/2014/main" id="{3AC16EA2-1BF4-89D0-4ED9-083A11FBD4AE}"/>
              </a:ext>
            </a:extLst>
          </p:cNvPr>
          <p:cNvGrpSpPr/>
          <p:nvPr/>
        </p:nvGrpSpPr>
        <p:grpSpPr>
          <a:xfrm>
            <a:off x="8131494" y="3103803"/>
            <a:ext cx="2425825" cy="503314"/>
            <a:chOff x="2538162" y="3305861"/>
            <a:chExt cx="2425825" cy="503314"/>
          </a:xfrm>
        </p:grpSpPr>
        <p:sp>
          <p:nvSpPr>
            <p:cNvPr id="87" name="TextBox 16">
              <a:extLst>
                <a:ext uri="{FF2B5EF4-FFF2-40B4-BE49-F238E27FC236}">
                  <a16:creationId xmlns:a16="http://schemas.microsoft.com/office/drawing/2014/main" id="{8E249129-BC52-6A8F-F795-9CE2BFE3B305}"/>
                </a:ext>
              </a:extLst>
            </p:cNvPr>
            <p:cNvSpPr txBox="1"/>
            <p:nvPr/>
          </p:nvSpPr>
          <p:spPr>
            <a:xfrm>
              <a:off x="2920216" y="3305861"/>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88" name="TextBox 17">
              <a:extLst>
                <a:ext uri="{FF2B5EF4-FFF2-40B4-BE49-F238E27FC236}">
                  <a16:creationId xmlns:a16="http://schemas.microsoft.com/office/drawing/2014/main" id="{E73C2BCC-07BC-C4F2-4B00-8D094C71EFA6}"/>
                </a:ext>
              </a:extLst>
            </p:cNvPr>
            <p:cNvSpPr txBox="1"/>
            <p:nvPr/>
          </p:nvSpPr>
          <p:spPr>
            <a:xfrm>
              <a:off x="3705309" y="3305861"/>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89" name="TextBox 18">
              <a:extLst>
                <a:ext uri="{FF2B5EF4-FFF2-40B4-BE49-F238E27FC236}">
                  <a16:creationId xmlns:a16="http://schemas.microsoft.com/office/drawing/2014/main" id="{DB02B213-9F40-33FC-06A1-468220F53DAC}"/>
                </a:ext>
              </a:extLst>
            </p:cNvPr>
            <p:cNvSpPr txBox="1"/>
            <p:nvPr/>
          </p:nvSpPr>
          <p:spPr>
            <a:xfrm>
              <a:off x="2538162" y="3470621"/>
              <a:ext cx="233429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a:ln>
                    <a:noFill/>
                  </a:ln>
                  <a:solidFill>
                    <a:prstClr val="black"/>
                  </a:solidFill>
                  <a:effectLst/>
                  <a:uLnTx/>
                  <a:uFillTx/>
                  <a:latin typeface="DM Sans"/>
                  <a:ea typeface="+mn-ea"/>
                  <a:cs typeface="+mn-cs"/>
                </a:rPr>
                <a:t>nd</a:t>
              </a:r>
              <a:r>
                <a:rPr kumimoji="0" lang="en-US" sz="800" b="0" i="0" u="none" strike="noStrike" kern="0" cap="none" spc="0" normalizeH="0" baseline="0" noProof="0">
                  <a:ln>
                    <a:noFill/>
                  </a:ln>
                  <a:solidFill>
                    <a:prstClr val="black"/>
                  </a:solidFill>
                  <a:effectLst/>
                  <a:uLnTx/>
                  <a:uFillTx/>
                  <a:latin typeface="DM Sans"/>
                  <a:ea typeface="+mn-ea"/>
                  <a:cs typeface="+mn-cs"/>
                </a:rPr>
                <a:t> product application</a:t>
              </a:r>
            </a:p>
          </p:txBody>
        </p:sp>
      </p:grpSp>
      <p:grpSp>
        <p:nvGrpSpPr>
          <p:cNvPr id="90" name="Group 23">
            <a:extLst>
              <a:ext uri="{FF2B5EF4-FFF2-40B4-BE49-F238E27FC236}">
                <a16:creationId xmlns:a16="http://schemas.microsoft.com/office/drawing/2014/main" id="{EA410925-1706-6957-8B30-47045CE337EC}"/>
              </a:ext>
            </a:extLst>
          </p:cNvPr>
          <p:cNvGrpSpPr/>
          <p:nvPr/>
        </p:nvGrpSpPr>
        <p:grpSpPr>
          <a:xfrm>
            <a:off x="3141893" y="5528811"/>
            <a:ext cx="2353130" cy="560194"/>
            <a:chOff x="2538162" y="3248981"/>
            <a:chExt cx="2353130" cy="560194"/>
          </a:xfrm>
        </p:grpSpPr>
        <p:sp>
          <p:nvSpPr>
            <p:cNvPr id="91" name="TextBox 24">
              <a:extLst>
                <a:ext uri="{FF2B5EF4-FFF2-40B4-BE49-F238E27FC236}">
                  <a16:creationId xmlns:a16="http://schemas.microsoft.com/office/drawing/2014/main" id="{53950CCE-682C-D0E0-C48D-60E89E5BEC09}"/>
                </a:ext>
              </a:extLst>
            </p:cNvPr>
            <p:cNvSpPr txBox="1"/>
            <p:nvPr/>
          </p:nvSpPr>
          <p:spPr>
            <a:xfrm>
              <a:off x="2868048" y="3248981"/>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92" name="TextBox 26">
              <a:extLst>
                <a:ext uri="{FF2B5EF4-FFF2-40B4-BE49-F238E27FC236}">
                  <a16:creationId xmlns:a16="http://schemas.microsoft.com/office/drawing/2014/main" id="{6F65FBFA-04C3-5494-D1F6-2A8806EDDDEE}"/>
                </a:ext>
              </a:extLst>
            </p:cNvPr>
            <p:cNvSpPr txBox="1"/>
            <p:nvPr/>
          </p:nvSpPr>
          <p:spPr>
            <a:xfrm>
              <a:off x="3632614" y="3248981"/>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93" name="TextBox 28">
              <a:extLst>
                <a:ext uri="{FF2B5EF4-FFF2-40B4-BE49-F238E27FC236}">
                  <a16:creationId xmlns:a16="http://schemas.microsoft.com/office/drawing/2014/main" id="{81BE4A29-B9E6-72B1-8910-AB813BC8145C}"/>
                </a:ext>
              </a:extLst>
            </p:cNvPr>
            <p:cNvSpPr txBox="1"/>
            <p:nvPr/>
          </p:nvSpPr>
          <p:spPr>
            <a:xfrm>
              <a:off x="2538162" y="3470621"/>
              <a:ext cx="233429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a:ln>
                    <a:noFill/>
                  </a:ln>
                  <a:solidFill>
                    <a:prstClr val="black"/>
                  </a:solidFill>
                  <a:effectLst/>
                  <a:uLnTx/>
                  <a:uFillTx/>
                  <a:latin typeface="DM Sans"/>
                  <a:ea typeface="+mn-ea"/>
                  <a:cs typeface="+mn-cs"/>
                </a:rPr>
                <a:t>nd</a:t>
              </a:r>
              <a:r>
                <a:rPr kumimoji="0" lang="en-US" sz="800" b="0" i="0" u="none" strike="noStrike" kern="0" cap="none" spc="0" normalizeH="0" baseline="0" noProof="0">
                  <a:ln>
                    <a:noFill/>
                  </a:ln>
                  <a:solidFill>
                    <a:prstClr val="black"/>
                  </a:solidFill>
                  <a:effectLst/>
                  <a:uLnTx/>
                  <a:uFillTx/>
                  <a:latin typeface="DM Sans"/>
                  <a:ea typeface="+mn-ea"/>
                  <a:cs typeface="+mn-cs"/>
                </a:rPr>
                <a:t> product application</a:t>
              </a:r>
            </a:p>
          </p:txBody>
        </p:sp>
      </p:grpSp>
      <p:grpSp>
        <p:nvGrpSpPr>
          <p:cNvPr id="94" name="Group 30">
            <a:extLst>
              <a:ext uri="{FF2B5EF4-FFF2-40B4-BE49-F238E27FC236}">
                <a16:creationId xmlns:a16="http://schemas.microsoft.com/office/drawing/2014/main" id="{44945A01-54C9-A254-8FC6-1B461071A95D}"/>
              </a:ext>
            </a:extLst>
          </p:cNvPr>
          <p:cNvGrpSpPr/>
          <p:nvPr/>
        </p:nvGrpSpPr>
        <p:grpSpPr>
          <a:xfrm>
            <a:off x="3167200" y="3014474"/>
            <a:ext cx="2318464" cy="593778"/>
            <a:chOff x="2650372" y="3215397"/>
            <a:chExt cx="2318464" cy="593778"/>
          </a:xfrm>
        </p:grpSpPr>
        <p:sp>
          <p:nvSpPr>
            <p:cNvPr id="95" name="TextBox 34">
              <a:extLst>
                <a:ext uri="{FF2B5EF4-FFF2-40B4-BE49-F238E27FC236}">
                  <a16:creationId xmlns:a16="http://schemas.microsoft.com/office/drawing/2014/main" id="{2B018DA2-FAFF-06D9-0315-BDD825651FE0}"/>
                </a:ext>
              </a:extLst>
            </p:cNvPr>
            <p:cNvSpPr txBox="1"/>
            <p:nvPr/>
          </p:nvSpPr>
          <p:spPr>
            <a:xfrm>
              <a:off x="2925065" y="3215397"/>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96" name="TextBox 35">
              <a:extLst>
                <a:ext uri="{FF2B5EF4-FFF2-40B4-BE49-F238E27FC236}">
                  <a16:creationId xmlns:a16="http://schemas.microsoft.com/office/drawing/2014/main" id="{72B109A2-15A3-2B7A-B4DD-91916C888772}"/>
                </a:ext>
              </a:extLst>
            </p:cNvPr>
            <p:cNvSpPr txBox="1"/>
            <p:nvPr/>
          </p:nvSpPr>
          <p:spPr>
            <a:xfrm>
              <a:off x="3710158" y="3215397"/>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97" name="TextBox 36">
              <a:extLst>
                <a:ext uri="{FF2B5EF4-FFF2-40B4-BE49-F238E27FC236}">
                  <a16:creationId xmlns:a16="http://schemas.microsoft.com/office/drawing/2014/main" id="{AC81B05A-B16F-B9CD-BF18-B51C21C4ED41}"/>
                </a:ext>
              </a:extLst>
            </p:cNvPr>
            <p:cNvSpPr txBox="1"/>
            <p:nvPr/>
          </p:nvSpPr>
          <p:spPr>
            <a:xfrm>
              <a:off x="2650372" y="3470621"/>
              <a:ext cx="227576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dirty="0">
                  <a:ln>
                    <a:noFill/>
                  </a:ln>
                  <a:solidFill>
                    <a:prstClr val="black"/>
                  </a:solidFill>
                  <a:effectLst/>
                  <a:uLnTx/>
                  <a:uFillTx/>
                  <a:latin typeface="DM Sans"/>
                  <a:ea typeface="+mn-ea"/>
                  <a:cs typeface="+mn-cs"/>
                </a:rPr>
                <a:t>nd</a:t>
              </a:r>
              <a:r>
                <a:rPr kumimoji="0" lang="en-US" sz="800" b="0" i="0" u="none" strike="noStrike" kern="0" cap="none" spc="0" normalizeH="0" baseline="0" noProof="0" dirty="0">
                  <a:ln>
                    <a:noFill/>
                  </a:ln>
                  <a:solidFill>
                    <a:prstClr val="black"/>
                  </a:solidFill>
                  <a:effectLst/>
                  <a:uLnTx/>
                  <a:uFillTx/>
                  <a:latin typeface="DM Sans"/>
                  <a:ea typeface="+mn-ea"/>
                  <a:cs typeface="+mn-cs"/>
                </a:rPr>
                <a:t> product application</a:t>
              </a:r>
            </a:p>
          </p:txBody>
        </p:sp>
      </p:grpSp>
      <p:grpSp>
        <p:nvGrpSpPr>
          <p:cNvPr id="98" name="Group 37">
            <a:extLst>
              <a:ext uri="{FF2B5EF4-FFF2-40B4-BE49-F238E27FC236}">
                <a16:creationId xmlns:a16="http://schemas.microsoft.com/office/drawing/2014/main" id="{11618BE4-B320-7BEC-B13F-68E5E156C6FD}"/>
              </a:ext>
            </a:extLst>
          </p:cNvPr>
          <p:cNvGrpSpPr/>
          <p:nvPr/>
        </p:nvGrpSpPr>
        <p:grpSpPr>
          <a:xfrm>
            <a:off x="8131494" y="5489770"/>
            <a:ext cx="2425825" cy="584283"/>
            <a:chOff x="2538162" y="3224892"/>
            <a:chExt cx="2425825" cy="584283"/>
          </a:xfrm>
        </p:grpSpPr>
        <p:sp>
          <p:nvSpPr>
            <p:cNvPr id="99" name="TextBox 38">
              <a:extLst>
                <a:ext uri="{FF2B5EF4-FFF2-40B4-BE49-F238E27FC236}">
                  <a16:creationId xmlns:a16="http://schemas.microsoft.com/office/drawing/2014/main" id="{2A54E4CF-D5E6-E27A-DDE9-BC2482F11444}"/>
                </a:ext>
              </a:extLst>
            </p:cNvPr>
            <p:cNvSpPr txBox="1"/>
            <p:nvPr/>
          </p:nvSpPr>
          <p:spPr>
            <a:xfrm>
              <a:off x="2920216" y="3224892"/>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100" name="TextBox 39">
              <a:extLst>
                <a:ext uri="{FF2B5EF4-FFF2-40B4-BE49-F238E27FC236}">
                  <a16:creationId xmlns:a16="http://schemas.microsoft.com/office/drawing/2014/main" id="{EF8F0818-F05F-0171-ADE4-8C5BDB201BF3}"/>
                </a:ext>
              </a:extLst>
            </p:cNvPr>
            <p:cNvSpPr txBox="1"/>
            <p:nvPr/>
          </p:nvSpPr>
          <p:spPr>
            <a:xfrm>
              <a:off x="3705309" y="3224892"/>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101" name="TextBox 40">
              <a:extLst>
                <a:ext uri="{FF2B5EF4-FFF2-40B4-BE49-F238E27FC236}">
                  <a16:creationId xmlns:a16="http://schemas.microsoft.com/office/drawing/2014/main" id="{5813ECF7-B85E-DBD2-3E75-539C71232032}"/>
                </a:ext>
              </a:extLst>
            </p:cNvPr>
            <p:cNvSpPr txBox="1"/>
            <p:nvPr/>
          </p:nvSpPr>
          <p:spPr>
            <a:xfrm>
              <a:off x="2538162" y="3470621"/>
              <a:ext cx="233429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a:ln>
                    <a:noFill/>
                  </a:ln>
                  <a:solidFill>
                    <a:prstClr val="black"/>
                  </a:solidFill>
                  <a:effectLst/>
                  <a:uLnTx/>
                  <a:uFillTx/>
                  <a:latin typeface="DM Sans"/>
                  <a:ea typeface="+mn-ea"/>
                  <a:cs typeface="+mn-cs"/>
                </a:rPr>
                <a:t>nd</a:t>
              </a:r>
              <a:r>
                <a:rPr kumimoji="0" lang="en-US" sz="800" b="0" i="0" u="none" strike="noStrike" kern="0" cap="none" spc="0" normalizeH="0" baseline="0" noProof="0">
                  <a:ln>
                    <a:noFill/>
                  </a:ln>
                  <a:solidFill>
                    <a:prstClr val="black"/>
                  </a:solidFill>
                  <a:effectLst/>
                  <a:uLnTx/>
                  <a:uFillTx/>
                  <a:latin typeface="DM Sans"/>
                  <a:ea typeface="+mn-ea"/>
                  <a:cs typeface="+mn-cs"/>
                </a:rPr>
                <a:t> product application</a:t>
              </a:r>
            </a:p>
          </p:txBody>
        </p:sp>
      </p:grpSp>
      <p:pic>
        <p:nvPicPr>
          <p:cNvPr id="4" name="Picture 3">
            <a:extLst>
              <a:ext uri="{FF2B5EF4-FFF2-40B4-BE49-F238E27FC236}">
                <a16:creationId xmlns:a16="http://schemas.microsoft.com/office/drawing/2014/main" id="{D566F75D-5F31-CB9E-730E-AC8755C9544D}"/>
              </a:ext>
            </a:extLst>
          </p:cNvPr>
          <p:cNvPicPr>
            <a:picLocks noChangeAspect="1"/>
          </p:cNvPicPr>
          <p:nvPr/>
        </p:nvPicPr>
        <p:blipFill>
          <a:blip r:embed="rId11"/>
          <a:srcRect/>
          <a:stretch/>
        </p:blipFill>
        <p:spPr>
          <a:xfrm>
            <a:off x="10965956" y="302400"/>
            <a:ext cx="962684" cy="419894"/>
          </a:xfrm>
          <a:prstGeom prst="rect">
            <a:avLst/>
          </a:prstGeom>
        </p:spPr>
      </p:pic>
      <p:pic>
        <p:nvPicPr>
          <p:cNvPr id="5" name="Image 54">
            <a:extLst>
              <a:ext uri="{FF2B5EF4-FFF2-40B4-BE49-F238E27FC236}">
                <a16:creationId xmlns:a16="http://schemas.microsoft.com/office/drawing/2014/main" id="{114A7C85-FAA0-EB27-FEDF-4B1BE3762C67}"/>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577796" y="826575"/>
            <a:ext cx="1311804" cy="648000"/>
          </a:xfrm>
          <a:prstGeom prst="rect">
            <a:avLst/>
          </a:prstGeom>
        </p:spPr>
      </p:pic>
      <p:cxnSp>
        <p:nvCxnSpPr>
          <p:cNvPr id="6" name="Straight Connector 5">
            <a:extLst>
              <a:ext uri="{FF2B5EF4-FFF2-40B4-BE49-F238E27FC236}">
                <a16:creationId xmlns:a16="http://schemas.microsoft.com/office/drawing/2014/main" id="{6823ED15-313F-0336-D100-0E24D849AD00}"/>
              </a:ext>
            </a:extLst>
          </p:cNvPr>
          <p:cNvCxnSpPr>
            <a:cxnSpLocks/>
          </p:cNvCxnSpPr>
          <p:nvPr/>
        </p:nvCxnSpPr>
        <p:spPr>
          <a:xfrm>
            <a:off x="7139408"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85E31F7-F5FC-0353-C35C-A4BC072B1B28}"/>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cxnSp>
        <p:nvCxnSpPr>
          <p:cNvPr id="15" name="Straight Connector 14">
            <a:extLst>
              <a:ext uri="{FF2B5EF4-FFF2-40B4-BE49-F238E27FC236}">
                <a16:creationId xmlns:a16="http://schemas.microsoft.com/office/drawing/2014/main" id="{FBC8FFA4-3907-99A0-937E-F897D3C48BFA}"/>
              </a:ext>
            </a:extLst>
          </p:cNvPr>
          <p:cNvCxnSpPr>
            <a:cxnSpLocks/>
          </p:cNvCxnSpPr>
          <p:nvPr/>
        </p:nvCxnSpPr>
        <p:spPr>
          <a:xfrm>
            <a:off x="3194241" y="4763255"/>
            <a:ext cx="22487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3E2420F-665A-F9E0-0A36-3BE6C71F9B61}"/>
              </a:ext>
            </a:extLst>
          </p:cNvPr>
          <p:cNvCxnSpPr>
            <a:cxnSpLocks/>
          </p:cNvCxnSpPr>
          <p:nvPr/>
        </p:nvCxnSpPr>
        <p:spPr>
          <a:xfrm>
            <a:off x="3194241" y="2477255"/>
            <a:ext cx="22487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FBE6712-8646-76B4-E4F8-53B8E19601F5}"/>
              </a:ext>
            </a:extLst>
          </p:cNvPr>
          <p:cNvCxnSpPr>
            <a:cxnSpLocks/>
          </p:cNvCxnSpPr>
          <p:nvPr/>
        </p:nvCxnSpPr>
        <p:spPr>
          <a:xfrm>
            <a:off x="8238085" y="4616110"/>
            <a:ext cx="22487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32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718848B-A1F2-A6C8-7774-320AE6582D4E}"/>
              </a:ext>
            </a:extLst>
          </p:cNvPr>
          <p:cNvSpPr/>
          <p:nvPr/>
        </p:nvSpPr>
        <p:spPr>
          <a:xfrm>
            <a:off x="1" y="1220176"/>
            <a:ext cx="12192000" cy="49418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hart 18">
            <a:extLst>
              <a:ext uri="{FF2B5EF4-FFF2-40B4-BE49-F238E27FC236}">
                <a16:creationId xmlns:a16="http://schemas.microsoft.com/office/drawing/2014/main" id="{C7A4C536-3821-2383-71FE-9CDD02D7156A}"/>
              </a:ext>
            </a:extLst>
          </p:cNvPr>
          <p:cNvGraphicFramePr/>
          <p:nvPr>
            <p:extLst>
              <p:ext uri="{D42A27DB-BD31-4B8C-83A1-F6EECF244321}">
                <p14:modId xmlns:p14="http://schemas.microsoft.com/office/powerpoint/2010/main" val="3549827802"/>
              </p:ext>
            </p:extLst>
          </p:nvPr>
        </p:nvGraphicFramePr>
        <p:xfrm>
          <a:off x="7771014" y="2092926"/>
          <a:ext cx="3797069" cy="32296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B65C4DE7-DD70-CE95-F8C7-CB1A7E09E958}"/>
              </a:ext>
            </a:extLst>
          </p:cNvPr>
          <p:cNvGraphicFramePr/>
          <p:nvPr>
            <p:extLst>
              <p:ext uri="{D42A27DB-BD31-4B8C-83A1-F6EECF244321}">
                <p14:modId xmlns:p14="http://schemas.microsoft.com/office/powerpoint/2010/main" val="2096813743"/>
              </p:ext>
            </p:extLst>
          </p:nvPr>
        </p:nvGraphicFramePr>
        <p:xfrm>
          <a:off x="3850140" y="2079966"/>
          <a:ext cx="3797069" cy="32296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F6A12D81-73B1-47F0-AB89-216A24FCB5F7}"/>
              </a:ext>
            </a:extLst>
          </p:cNvPr>
          <p:cNvGraphicFramePr/>
          <p:nvPr>
            <p:extLst>
              <p:ext uri="{D42A27DB-BD31-4B8C-83A1-F6EECF244321}">
                <p14:modId xmlns:p14="http://schemas.microsoft.com/office/powerpoint/2010/main" val="4183329071"/>
              </p:ext>
            </p:extLst>
          </p:nvPr>
        </p:nvGraphicFramePr>
        <p:xfrm>
          <a:off x="203719" y="2075713"/>
          <a:ext cx="3797069" cy="3229619"/>
        </p:xfrm>
        <a:graphic>
          <a:graphicData uri="http://schemas.openxmlformats.org/drawingml/2006/chart">
            <c:chart xmlns:c="http://schemas.openxmlformats.org/drawingml/2006/chart" xmlns:r="http://schemas.openxmlformats.org/officeDocument/2006/relationships" r:id="rId5"/>
          </a:graphicData>
        </a:graphic>
      </p:graphicFrame>
      <p:sp>
        <p:nvSpPr>
          <p:cNvPr id="3" name="Slide Number Placeholder 2">
            <a:extLst>
              <a:ext uri="{FF2B5EF4-FFF2-40B4-BE49-F238E27FC236}">
                <a16:creationId xmlns:a16="http://schemas.microsoft.com/office/drawing/2014/main" id="{3EFB8392-5204-482B-12CA-FD04E6AFBCA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 Placeholder 12">
            <a:extLst>
              <a:ext uri="{FF2B5EF4-FFF2-40B4-BE49-F238E27FC236}">
                <a16:creationId xmlns:a16="http://schemas.microsoft.com/office/drawing/2014/main" id="{A9FE6CAB-A6B0-A5A8-5B7B-0C962A9FE9A9}"/>
              </a:ext>
            </a:extLst>
          </p:cNvPr>
          <p:cNvSpPr>
            <a:spLocks noGrp="1"/>
          </p:cNvSpPr>
          <p:nvPr>
            <p:ph type="body" sz="quarter" idx="12"/>
          </p:nvPr>
        </p:nvSpPr>
        <p:spPr>
          <a:xfrm>
            <a:off x="302400" y="1663547"/>
            <a:ext cx="9225812" cy="399206"/>
          </a:xfrm>
        </p:spPr>
        <p:txBody>
          <a:bodyPr/>
          <a:lstStyle/>
          <a:p>
            <a:r>
              <a:rPr lang="en-GB" sz="1800" b="1" dirty="0"/>
              <a:t>% of affirmative answers to «My skin looks &amp; feels firmer with PEPHA®-TIGHT CB»</a:t>
            </a:r>
          </a:p>
        </p:txBody>
      </p:sp>
      <p:sp>
        <p:nvSpPr>
          <p:cNvPr id="12" name="Text Placeholder 11">
            <a:extLst>
              <a:ext uri="{FF2B5EF4-FFF2-40B4-BE49-F238E27FC236}">
                <a16:creationId xmlns:a16="http://schemas.microsoft.com/office/drawing/2014/main" id="{ECFC7943-9FAF-A381-A862-2B03874E5FB9}"/>
              </a:ext>
            </a:extLst>
          </p:cNvPr>
          <p:cNvSpPr>
            <a:spLocks noGrp="1"/>
          </p:cNvSpPr>
          <p:nvPr>
            <p:ph type="body" idx="11"/>
          </p:nvPr>
        </p:nvSpPr>
        <p:spPr/>
        <p:txBody>
          <a:bodyPr/>
          <a:lstStyle/>
          <a:p>
            <a:r>
              <a:rPr lang="en-GB" b="0" dirty="0">
                <a:solidFill>
                  <a:srgbClr val="084337"/>
                </a:solidFill>
              </a:rPr>
              <a:t>Qualitative questionnaire, for immediate &amp; long-lasting perception</a:t>
            </a:r>
          </a:p>
        </p:txBody>
      </p:sp>
      <p:sp>
        <p:nvSpPr>
          <p:cNvPr id="11" name="Title 10">
            <a:extLst>
              <a:ext uri="{FF2B5EF4-FFF2-40B4-BE49-F238E27FC236}">
                <a16:creationId xmlns:a16="http://schemas.microsoft.com/office/drawing/2014/main" id="{59B3B4CA-AA09-340A-8621-B3940B026B15}"/>
              </a:ext>
            </a:extLst>
          </p:cNvPr>
          <p:cNvSpPr>
            <a:spLocks noGrp="1"/>
          </p:cNvSpPr>
          <p:nvPr>
            <p:ph type="title"/>
          </p:nvPr>
        </p:nvSpPr>
        <p:spPr/>
        <p:txBody>
          <a:bodyPr/>
          <a:lstStyle/>
          <a:p>
            <a:r>
              <a:rPr lang="en-GB" dirty="0"/>
              <a:t>Consumers perceive the improvement</a:t>
            </a:r>
          </a:p>
        </p:txBody>
      </p:sp>
      <p:sp>
        <p:nvSpPr>
          <p:cNvPr id="9" name="TextBox 34">
            <a:extLst>
              <a:ext uri="{FF2B5EF4-FFF2-40B4-BE49-F238E27FC236}">
                <a16:creationId xmlns:a16="http://schemas.microsoft.com/office/drawing/2014/main" id="{61A80ED8-3817-0717-1E96-68F947577195}"/>
              </a:ext>
            </a:extLst>
          </p:cNvPr>
          <p:cNvSpPr txBox="1"/>
          <p:nvPr/>
        </p:nvSpPr>
        <p:spPr>
          <a:xfrm>
            <a:off x="306010" y="2139735"/>
            <a:ext cx="153247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prstClr val="black"/>
                </a:solidFill>
                <a:effectLst/>
                <a:uLnTx/>
                <a:uFillTx/>
                <a:latin typeface="DM Sans"/>
                <a:ea typeface="+mn-ea"/>
                <a:cs typeface="+mn-cs"/>
              </a:rPr>
              <a:t>Overall facial skin</a:t>
            </a:r>
          </a:p>
        </p:txBody>
      </p:sp>
      <p:sp>
        <p:nvSpPr>
          <p:cNvPr id="10" name="TextBox 37">
            <a:extLst>
              <a:ext uri="{FF2B5EF4-FFF2-40B4-BE49-F238E27FC236}">
                <a16:creationId xmlns:a16="http://schemas.microsoft.com/office/drawing/2014/main" id="{E0486B94-A350-5220-80BB-A3F934A66641}"/>
              </a:ext>
            </a:extLst>
          </p:cNvPr>
          <p:cNvSpPr txBox="1"/>
          <p:nvPr/>
        </p:nvSpPr>
        <p:spPr>
          <a:xfrm>
            <a:off x="4237797" y="2139735"/>
            <a:ext cx="1824217"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prstClr val="black"/>
                </a:solidFill>
                <a:effectLst/>
                <a:uLnTx/>
                <a:uFillTx/>
                <a:latin typeface="DM Sans"/>
                <a:ea typeface="+mn-ea"/>
                <a:cs typeface="+mn-cs"/>
              </a:rPr>
              <a:t>Skin around the eyes</a:t>
            </a:r>
          </a:p>
        </p:txBody>
      </p:sp>
      <p:sp>
        <p:nvSpPr>
          <p:cNvPr id="14" name="TextBox 40">
            <a:extLst>
              <a:ext uri="{FF2B5EF4-FFF2-40B4-BE49-F238E27FC236}">
                <a16:creationId xmlns:a16="http://schemas.microsoft.com/office/drawing/2014/main" id="{06409649-BEDF-B07C-1130-C2242D77B12B}"/>
              </a:ext>
            </a:extLst>
          </p:cNvPr>
          <p:cNvSpPr txBox="1"/>
          <p:nvPr/>
        </p:nvSpPr>
        <p:spPr>
          <a:xfrm>
            <a:off x="8066598" y="2139735"/>
            <a:ext cx="145232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prstClr val="black"/>
                </a:solidFill>
                <a:effectLst/>
                <a:uLnTx/>
                <a:uFillTx/>
                <a:latin typeface="DM Sans"/>
                <a:ea typeface="+mn-ea"/>
                <a:cs typeface="+mn-cs"/>
              </a:rPr>
              <a:t>Neck &amp; neckline</a:t>
            </a:r>
          </a:p>
        </p:txBody>
      </p:sp>
      <p:sp>
        <p:nvSpPr>
          <p:cNvPr id="16" name="TextBox 1">
            <a:extLst>
              <a:ext uri="{FF2B5EF4-FFF2-40B4-BE49-F238E27FC236}">
                <a16:creationId xmlns:a16="http://schemas.microsoft.com/office/drawing/2014/main" id="{E5F7815B-4A3C-9D9C-441B-B34E40217BD5}"/>
              </a:ext>
            </a:extLst>
          </p:cNvPr>
          <p:cNvSpPr txBox="1"/>
          <p:nvPr/>
        </p:nvSpPr>
        <p:spPr>
          <a:xfrm>
            <a:off x="623917" y="5083826"/>
            <a:ext cx="1725433"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immediate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Within minutes after 1</a:t>
            </a:r>
            <a:r>
              <a:rPr kumimoji="0" lang="en-US" sz="1000" b="0" i="0" u="none" strike="noStrike" kern="1200" cap="none" spc="0" normalizeH="0" baseline="30000" noProof="0" dirty="0">
                <a:ln>
                  <a:noFill/>
                </a:ln>
                <a:effectLst/>
                <a:uLnTx/>
                <a:uFillTx/>
                <a:latin typeface="DM Sans"/>
                <a:ea typeface="+mn-ea"/>
                <a:cs typeface="+mn-cs"/>
              </a:rPr>
              <a:t>st</a:t>
            </a:r>
            <a:r>
              <a:rPr kumimoji="0" lang="en-US" sz="1000" b="0" i="0" u="none" strike="noStrike" kern="1200" cap="none" spc="0" normalizeH="0" baseline="0" noProof="0" dirty="0">
                <a:ln>
                  <a:noFill/>
                </a:ln>
                <a:effectLst/>
                <a:uLnTx/>
                <a:uFillTx/>
                <a:latin typeface="DM Sans"/>
                <a:ea typeface="+mn-ea"/>
                <a:cs typeface="+mn-cs"/>
              </a:rPr>
              <a:t> product application</a:t>
            </a:r>
          </a:p>
        </p:txBody>
      </p:sp>
      <p:sp>
        <p:nvSpPr>
          <p:cNvPr id="22" name="TextBox 8">
            <a:extLst>
              <a:ext uri="{FF2B5EF4-FFF2-40B4-BE49-F238E27FC236}">
                <a16:creationId xmlns:a16="http://schemas.microsoft.com/office/drawing/2014/main" id="{A8336629-2991-0217-8867-FACBB992DB83}"/>
              </a:ext>
            </a:extLst>
          </p:cNvPr>
          <p:cNvSpPr txBox="1"/>
          <p:nvPr/>
        </p:nvSpPr>
        <p:spPr>
          <a:xfrm>
            <a:off x="2186609" y="5083826"/>
            <a:ext cx="140745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12hrs after 2</a:t>
            </a:r>
            <a:r>
              <a:rPr kumimoji="0" lang="en-US" sz="1000" b="0" i="0" u="none" strike="noStrike" kern="1200" cap="none" spc="0" normalizeH="0" baseline="30000" noProof="0" dirty="0">
                <a:ln>
                  <a:noFill/>
                </a:ln>
                <a:effectLst/>
                <a:uLnTx/>
                <a:uFillTx/>
                <a:latin typeface="DM Sans"/>
                <a:ea typeface="+mn-ea"/>
                <a:cs typeface="+mn-cs"/>
              </a:rPr>
              <a:t>nd</a:t>
            </a:r>
            <a:r>
              <a:rPr kumimoji="0" lang="en-US" sz="1000" b="0" i="0" u="none" strike="noStrike" kern="1200" cap="none" spc="0" normalizeH="0" baseline="0" noProof="0" dirty="0">
                <a:ln>
                  <a:noFill/>
                </a:ln>
                <a:effectLst/>
                <a:uLnTx/>
                <a:uFillTx/>
                <a:latin typeface="DM Sans"/>
                <a:ea typeface="+mn-ea"/>
                <a:cs typeface="+mn-cs"/>
              </a:rPr>
              <a:t> product application </a:t>
            </a:r>
          </a:p>
        </p:txBody>
      </p:sp>
      <p:sp>
        <p:nvSpPr>
          <p:cNvPr id="25" name="TextBox 16">
            <a:extLst>
              <a:ext uri="{FF2B5EF4-FFF2-40B4-BE49-F238E27FC236}">
                <a16:creationId xmlns:a16="http://schemas.microsoft.com/office/drawing/2014/main" id="{77D302A2-CAAE-2480-791B-B2AE66CDE1C4}"/>
              </a:ext>
            </a:extLst>
          </p:cNvPr>
          <p:cNvSpPr txBox="1"/>
          <p:nvPr/>
        </p:nvSpPr>
        <p:spPr>
          <a:xfrm>
            <a:off x="4237797" y="5083826"/>
            <a:ext cx="1725433"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immediate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Within minutes after 1</a:t>
            </a:r>
            <a:r>
              <a:rPr kumimoji="0" lang="en-US" sz="1000" b="0" i="0" u="none" strike="noStrike" kern="1200" cap="none" spc="0" normalizeH="0" baseline="30000" noProof="0" dirty="0">
                <a:ln>
                  <a:noFill/>
                </a:ln>
                <a:effectLst/>
                <a:uLnTx/>
                <a:uFillTx/>
                <a:latin typeface="DM Sans"/>
                <a:ea typeface="+mn-ea"/>
                <a:cs typeface="+mn-cs"/>
              </a:rPr>
              <a:t>st</a:t>
            </a:r>
            <a:r>
              <a:rPr kumimoji="0" lang="en-US" sz="1000" b="0" i="0" u="none" strike="noStrike" kern="1200" cap="none" spc="0" normalizeH="0" baseline="0" noProof="0" dirty="0">
                <a:ln>
                  <a:noFill/>
                </a:ln>
                <a:effectLst/>
                <a:uLnTx/>
                <a:uFillTx/>
                <a:latin typeface="DM Sans"/>
                <a:ea typeface="+mn-ea"/>
                <a:cs typeface="+mn-cs"/>
              </a:rPr>
              <a:t> product application</a:t>
            </a:r>
          </a:p>
        </p:txBody>
      </p:sp>
      <p:sp>
        <p:nvSpPr>
          <p:cNvPr id="26" name="TextBox 17">
            <a:extLst>
              <a:ext uri="{FF2B5EF4-FFF2-40B4-BE49-F238E27FC236}">
                <a16:creationId xmlns:a16="http://schemas.microsoft.com/office/drawing/2014/main" id="{84584973-0C36-644A-BBB6-283720A9BBB6}"/>
              </a:ext>
            </a:extLst>
          </p:cNvPr>
          <p:cNvSpPr txBox="1"/>
          <p:nvPr/>
        </p:nvSpPr>
        <p:spPr>
          <a:xfrm>
            <a:off x="5800489" y="5083826"/>
            <a:ext cx="140745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12hrs after 2</a:t>
            </a:r>
            <a:r>
              <a:rPr kumimoji="0" lang="en-US" sz="1000" b="0" i="0" u="none" strike="noStrike" kern="1200" cap="none" spc="0" normalizeH="0" baseline="30000" noProof="0" dirty="0">
                <a:ln>
                  <a:noFill/>
                </a:ln>
                <a:effectLst/>
                <a:uLnTx/>
                <a:uFillTx/>
                <a:latin typeface="DM Sans"/>
                <a:ea typeface="+mn-ea"/>
                <a:cs typeface="+mn-cs"/>
              </a:rPr>
              <a:t>nd</a:t>
            </a:r>
            <a:r>
              <a:rPr kumimoji="0" lang="en-US" sz="1000" b="0" i="0" u="none" strike="noStrike" kern="1200" cap="none" spc="0" normalizeH="0" baseline="0" noProof="0" dirty="0">
                <a:ln>
                  <a:noFill/>
                </a:ln>
                <a:effectLst/>
                <a:uLnTx/>
                <a:uFillTx/>
                <a:latin typeface="DM Sans"/>
                <a:ea typeface="+mn-ea"/>
                <a:cs typeface="+mn-cs"/>
              </a:rPr>
              <a:t> product application </a:t>
            </a:r>
          </a:p>
        </p:txBody>
      </p:sp>
      <p:sp>
        <p:nvSpPr>
          <p:cNvPr id="28" name="TextBox 21">
            <a:extLst>
              <a:ext uri="{FF2B5EF4-FFF2-40B4-BE49-F238E27FC236}">
                <a16:creationId xmlns:a16="http://schemas.microsoft.com/office/drawing/2014/main" id="{0D10C8C1-DAC0-7091-7FC1-C1EF61D29B0C}"/>
              </a:ext>
            </a:extLst>
          </p:cNvPr>
          <p:cNvSpPr txBox="1"/>
          <p:nvPr/>
        </p:nvSpPr>
        <p:spPr>
          <a:xfrm>
            <a:off x="8216011" y="5083826"/>
            <a:ext cx="1725433"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immediate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Within minutes after 1</a:t>
            </a:r>
            <a:r>
              <a:rPr kumimoji="0" lang="en-US" sz="1000" b="0" i="0" u="none" strike="noStrike" kern="1200" cap="none" spc="0" normalizeH="0" baseline="30000" noProof="0" dirty="0">
                <a:ln>
                  <a:noFill/>
                </a:ln>
                <a:effectLst/>
                <a:uLnTx/>
                <a:uFillTx/>
                <a:latin typeface="DM Sans"/>
                <a:ea typeface="+mn-ea"/>
                <a:cs typeface="+mn-cs"/>
              </a:rPr>
              <a:t>st</a:t>
            </a:r>
            <a:r>
              <a:rPr kumimoji="0" lang="en-US" sz="1000" b="0" i="0" u="none" strike="noStrike" kern="1200" cap="none" spc="0" normalizeH="0" baseline="0" noProof="0" dirty="0">
                <a:ln>
                  <a:noFill/>
                </a:ln>
                <a:effectLst/>
                <a:uLnTx/>
                <a:uFillTx/>
                <a:latin typeface="DM Sans"/>
                <a:ea typeface="+mn-ea"/>
                <a:cs typeface="+mn-cs"/>
              </a:rPr>
              <a:t> product application</a:t>
            </a:r>
          </a:p>
        </p:txBody>
      </p:sp>
      <p:sp>
        <p:nvSpPr>
          <p:cNvPr id="29" name="TextBox 22">
            <a:extLst>
              <a:ext uri="{FF2B5EF4-FFF2-40B4-BE49-F238E27FC236}">
                <a16:creationId xmlns:a16="http://schemas.microsoft.com/office/drawing/2014/main" id="{D4E30A6F-0F79-CCCC-B0DA-EA5C498BE1EC}"/>
              </a:ext>
            </a:extLst>
          </p:cNvPr>
          <p:cNvSpPr txBox="1"/>
          <p:nvPr/>
        </p:nvSpPr>
        <p:spPr>
          <a:xfrm>
            <a:off x="9778703" y="5083826"/>
            <a:ext cx="140745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12hrs after 2</a:t>
            </a:r>
            <a:r>
              <a:rPr kumimoji="0" lang="en-US" sz="1000" b="0" i="0" u="none" strike="noStrike" kern="1200" cap="none" spc="0" normalizeH="0" baseline="30000" noProof="0" dirty="0">
                <a:ln>
                  <a:noFill/>
                </a:ln>
                <a:effectLst/>
                <a:uLnTx/>
                <a:uFillTx/>
                <a:latin typeface="DM Sans"/>
                <a:ea typeface="+mn-ea"/>
                <a:cs typeface="+mn-cs"/>
              </a:rPr>
              <a:t>nd</a:t>
            </a:r>
            <a:r>
              <a:rPr kumimoji="0" lang="en-US" sz="1000" b="0" i="0" u="none" strike="noStrike" kern="1200" cap="none" spc="0" normalizeH="0" baseline="0" noProof="0" dirty="0">
                <a:ln>
                  <a:noFill/>
                </a:ln>
                <a:effectLst/>
                <a:uLnTx/>
                <a:uFillTx/>
                <a:latin typeface="DM Sans"/>
                <a:ea typeface="+mn-ea"/>
                <a:cs typeface="+mn-cs"/>
              </a:rPr>
              <a:t> product application </a:t>
            </a:r>
          </a:p>
        </p:txBody>
      </p:sp>
      <p:pic>
        <p:nvPicPr>
          <p:cNvPr id="4" name="Picture 3">
            <a:extLst>
              <a:ext uri="{FF2B5EF4-FFF2-40B4-BE49-F238E27FC236}">
                <a16:creationId xmlns:a16="http://schemas.microsoft.com/office/drawing/2014/main" id="{E60619B5-1BE2-DAC5-1068-E0C1FF8AC9BA}"/>
              </a:ext>
            </a:extLst>
          </p:cNvPr>
          <p:cNvPicPr>
            <a:picLocks noChangeAspect="1"/>
          </p:cNvPicPr>
          <p:nvPr/>
        </p:nvPicPr>
        <p:blipFill>
          <a:blip r:embed="rId6"/>
          <a:srcRect/>
          <a:stretch/>
        </p:blipFill>
        <p:spPr>
          <a:xfrm>
            <a:off x="10965956" y="302400"/>
            <a:ext cx="962684" cy="419894"/>
          </a:xfrm>
          <a:prstGeom prst="rect">
            <a:avLst/>
          </a:prstGeom>
        </p:spPr>
      </p:pic>
    </p:spTree>
    <p:extLst>
      <p:ext uri="{BB962C8B-B14F-4D97-AF65-F5344CB8AC3E}">
        <p14:creationId xmlns:p14="http://schemas.microsoft.com/office/powerpoint/2010/main" val="1592797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graph&#10;&#10;AI-generated content may be incorrect.">
            <a:extLst>
              <a:ext uri="{FF2B5EF4-FFF2-40B4-BE49-F238E27FC236}">
                <a16:creationId xmlns:a16="http://schemas.microsoft.com/office/drawing/2014/main" id="{9EAC59CD-C4B3-6989-9ACE-7FF4A82A910C}"/>
              </a:ext>
            </a:extLst>
          </p:cNvPr>
          <p:cNvPicPr>
            <a:picLocks noChangeAspect="1"/>
          </p:cNvPicPr>
          <p:nvPr/>
        </p:nvPicPr>
        <p:blipFill>
          <a:blip r:embed="rId3">
            <a:extLst>
              <a:ext uri="{28A0092B-C50C-407E-A947-70E740481C1C}">
                <a14:useLocalDpi xmlns:a14="http://schemas.microsoft.com/office/drawing/2010/main" val="0"/>
              </a:ext>
            </a:extLst>
          </a:blip>
          <a:srcRect l="19928" t="15109" r="17778" b="22912"/>
          <a:stretch/>
        </p:blipFill>
        <p:spPr>
          <a:xfrm>
            <a:off x="5353975" y="3530280"/>
            <a:ext cx="4428052" cy="2478176"/>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92651E24-10CD-907E-2A33-8AA1A440235D}"/>
              </a:ext>
            </a:extLst>
          </p:cNvPr>
          <p:cNvPicPr>
            <a:picLocks noChangeAspect="1"/>
          </p:cNvPicPr>
          <p:nvPr/>
        </p:nvPicPr>
        <p:blipFill>
          <a:blip r:embed="rId4">
            <a:extLst>
              <a:ext uri="{28A0092B-C50C-407E-A947-70E740481C1C}">
                <a14:useLocalDpi xmlns:a14="http://schemas.microsoft.com/office/drawing/2010/main" val="0"/>
              </a:ext>
            </a:extLst>
          </a:blip>
          <a:srcRect l="17565" r="19083"/>
          <a:stretch/>
        </p:blipFill>
        <p:spPr>
          <a:xfrm>
            <a:off x="77482" y="2899941"/>
            <a:ext cx="4498356" cy="3994136"/>
          </a:xfrm>
          <a:prstGeom prst="rect">
            <a:avLst/>
          </a:prstGeom>
        </p:spPr>
      </p:pic>
      <p:sp>
        <p:nvSpPr>
          <p:cNvPr id="11" name="Title 10">
            <a:extLst>
              <a:ext uri="{FF2B5EF4-FFF2-40B4-BE49-F238E27FC236}">
                <a16:creationId xmlns:a16="http://schemas.microsoft.com/office/drawing/2014/main" id="{7BC877FD-3551-75AE-39A5-AE47A96B6158}"/>
              </a:ext>
            </a:extLst>
          </p:cNvPr>
          <p:cNvSpPr>
            <a:spLocks noGrp="1"/>
          </p:cNvSpPr>
          <p:nvPr>
            <p:ph type="title"/>
          </p:nvPr>
        </p:nvSpPr>
        <p:spPr/>
        <p:txBody>
          <a:bodyPr/>
          <a:lstStyle/>
          <a:p>
            <a:r>
              <a:rPr lang="en-US" dirty="0"/>
              <a:t>Long-term well-aging result with regular usage of PEPHA</a:t>
            </a:r>
            <a:r>
              <a:rPr lang="en-US" b="0" dirty="0"/>
              <a:t>®</a:t>
            </a:r>
            <a:r>
              <a:rPr lang="en-US" dirty="0"/>
              <a:t>-TIGHT CB</a:t>
            </a:r>
            <a:endParaRPr lang="en-GB" dirty="0"/>
          </a:p>
        </p:txBody>
      </p:sp>
      <p:sp>
        <p:nvSpPr>
          <p:cNvPr id="3" name="Slide Number Placeholder 2">
            <a:extLst>
              <a:ext uri="{FF2B5EF4-FFF2-40B4-BE49-F238E27FC236}">
                <a16:creationId xmlns:a16="http://schemas.microsoft.com/office/drawing/2014/main" id="{B0C9A4D6-2AFA-53B7-F3BD-C20509E447A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 Placeholder 11">
            <a:extLst>
              <a:ext uri="{FF2B5EF4-FFF2-40B4-BE49-F238E27FC236}">
                <a16:creationId xmlns:a16="http://schemas.microsoft.com/office/drawing/2014/main" id="{A5ACD8FC-7ABC-9DE8-B518-C1BC7C77BBB1}"/>
              </a:ext>
            </a:extLst>
          </p:cNvPr>
          <p:cNvSpPr>
            <a:spLocks noGrp="1"/>
          </p:cNvSpPr>
          <p:nvPr>
            <p:ph type="body" idx="11"/>
          </p:nvPr>
        </p:nvSpPr>
        <p:spPr/>
        <p:txBody>
          <a:bodyPr/>
          <a:lstStyle/>
          <a:p>
            <a:r>
              <a:rPr lang="en-GB" b="0" dirty="0">
                <a:solidFill>
                  <a:srgbClr val="084337"/>
                </a:solidFill>
              </a:rPr>
              <a:t>Profilometer and Cutometer measurement</a:t>
            </a:r>
          </a:p>
        </p:txBody>
      </p:sp>
      <p:sp>
        <p:nvSpPr>
          <p:cNvPr id="39" name="TextBox 38">
            <a:extLst>
              <a:ext uri="{FF2B5EF4-FFF2-40B4-BE49-F238E27FC236}">
                <a16:creationId xmlns:a16="http://schemas.microsoft.com/office/drawing/2014/main" id="{2F68EDB1-89C6-C226-616B-FB6E08032E1B}"/>
              </a:ext>
            </a:extLst>
          </p:cNvPr>
          <p:cNvSpPr txBox="1"/>
          <p:nvPr/>
        </p:nvSpPr>
        <p:spPr>
          <a:xfrm>
            <a:off x="7665236" y="3851847"/>
            <a:ext cx="947407" cy="202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a:ea typeface="+mn-ea"/>
                <a:cs typeface="+mn-cs"/>
              </a:rPr>
              <a:t>$</a:t>
            </a:r>
            <a:r>
              <a:rPr kumimoji="0" lang="en-US" sz="800" b="0" i="0" u="none" strike="noStrike" kern="1200" cap="none" spc="0" normalizeH="0" baseline="0" noProof="0">
                <a:ln>
                  <a:noFill/>
                </a:ln>
                <a:solidFill>
                  <a:prstClr val="black"/>
                </a:solidFill>
                <a:effectLst/>
                <a:uLnTx/>
                <a:uFillTx/>
                <a:latin typeface="DM Sans"/>
                <a:ea typeface="+mn-ea"/>
                <a:cs typeface="+mn-cs"/>
              </a:rPr>
              <a:t>p&lt;0.1 vs baseline</a:t>
            </a:r>
          </a:p>
        </p:txBody>
      </p:sp>
      <p:graphicFrame>
        <p:nvGraphicFramePr>
          <p:cNvPr id="58" name="Chart 57">
            <a:extLst>
              <a:ext uri="{FF2B5EF4-FFF2-40B4-BE49-F238E27FC236}">
                <a16:creationId xmlns:a16="http://schemas.microsoft.com/office/drawing/2014/main" id="{EFF5390C-D60C-EDF9-F11C-4ADBFA0F9F89}"/>
              </a:ext>
            </a:extLst>
          </p:cNvPr>
          <p:cNvGraphicFramePr/>
          <p:nvPr>
            <p:extLst>
              <p:ext uri="{D42A27DB-BD31-4B8C-83A1-F6EECF244321}">
                <p14:modId xmlns:p14="http://schemas.microsoft.com/office/powerpoint/2010/main" val="3274275974"/>
              </p:ext>
            </p:extLst>
          </p:nvPr>
        </p:nvGraphicFramePr>
        <p:xfrm>
          <a:off x="345613" y="1707350"/>
          <a:ext cx="1940206" cy="1224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9" name="Chart 58">
            <a:extLst>
              <a:ext uri="{FF2B5EF4-FFF2-40B4-BE49-F238E27FC236}">
                <a16:creationId xmlns:a16="http://schemas.microsoft.com/office/drawing/2014/main" id="{EB5F979E-B1A7-12B6-F51F-F6625DC19849}"/>
              </a:ext>
            </a:extLst>
          </p:cNvPr>
          <p:cNvGraphicFramePr/>
          <p:nvPr>
            <p:extLst>
              <p:ext uri="{D42A27DB-BD31-4B8C-83A1-F6EECF244321}">
                <p14:modId xmlns:p14="http://schemas.microsoft.com/office/powerpoint/2010/main" val="1507481150"/>
              </p:ext>
            </p:extLst>
          </p:nvPr>
        </p:nvGraphicFramePr>
        <p:xfrm>
          <a:off x="2376742" y="1707350"/>
          <a:ext cx="1940206" cy="1224000"/>
        </p:xfrm>
        <a:graphic>
          <a:graphicData uri="http://schemas.openxmlformats.org/drawingml/2006/chart">
            <c:chart xmlns:c="http://schemas.openxmlformats.org/drawingml/2006/chart" xmlns:r="http://schemas.openxmlformats.org/officeDocument/2006/relationships" r:id="rId6"/>
          </a:graphicData>
        </a:graphic>
      </p:graphicFrame>
      <p:sp>
        <p:nvSpPr>
          <p:cNvPr id="60" name="TextBox 59">
            <a:extLst>
              <a:ext uri="{FF2B5EF4-FFF2-40B4-BE49-F238E27FC236}">
                <a16:creationId xmlns:a16="http://schemas.microsoft.com/office/drawing/2014/main" id="{C903DDDC-3382-BD71-A902-0E5A4AF7262C}"/>
              </a:ext>
            </a:extLst>
          </p:cNvPr>
          <p:cNvSpPr txBox="1"/>
          <p:nvPr/>
        </p:nvSpPr>
        <p:spPr>
          <a:xfrm>
            <a:off x="3015565"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21%</a:t>
            </a:r>
          </a:p>
        </p:txBody>
      </p:sp>
      <p:graphicFrame>
        <p:nvGraphicFramePr>
          <p:cNvPr id="61" name="Chart 60">
            <a:extLst>
              <a:ext uri="{FF2B5EF4-FFF2-40B4-BE49-F238E27FC236}">
                <a16:creationId xmlns:a16="http://schemas.microsoft.com/office/drawing/2014/main" id="{CCAC29F6-99FE-2385-0906-885C4A7F0531}"/>
              </a:ext>
            </a:extLst>
          </p:cNvPr>
          <p:cNvGraphicFramePr/>
          <p:nvPr>
            <p:extLst>
              <p:ext uri="{D42A27DB-BD31-4B8C-83A1-F6EECF244321}">
                <p14:modId xmlns:p14="http://schemas.microsoft.com/office/powerpoint/2010/main" val="501612808"/>
              </p:ext>
            </p:extLst>
          </p:nvPr>
        </p:nvGraphicFramePr>
        <p:xfrm>
          <a:off x="5343465" y="1692676"/>
          <a:ext cx="1940206" cy="1224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2" name="Chart 61">
            <a:extLst>
              <a:ext uri="{FF2B5EF4-FFF2-40B4-BE49-F238E27FC236}">
                <a16:creationId xmlns:a16="http://schemas.microsoft.com/office/drawing/2014/main" id="{A93F7387-1043-FC3B-301B-472EDFC06659}"/>
              </a:ext>
            </a:extLst>
          </p:cNvPr>
          <p:cNvGraphicFramePr/>
          <p:nvPr>
            <p:extLst>
              <p:ext uri="{D42A27DB-BD31-4B8C-83A1-F6EECF244321}">
                <p14:modId xmlns:p14="http://schemas.microsoft.com/office/powerpoint/2010/main" val="2181613186"/>
              </p:ext>
            </p:extLst>
          </p:nvPr>
        </p:nvGraphicFramePr>
        <p:xfrm>
          <a:off x="7382150" y="1698720"/>
          <a:ext cx="1940206" cy="1224000"/>
        </p:xfrm>
        <a:graphic>
          <a:graphicData uri="http://schemas.openxmlformats.org/drawingml/2006/chart">
            <c:chart xmlns:c="http://schemas.openxmlformats.org/drawingml/2006/chart" xmlns:r="http://schemas.openxmlformats.org/officeDocument/2006/relationships" r:id="rId8"/>
          </a:graphicData>
        </a:graphic>
      </p:graphicFrame>
      <p:sp>
        <p:nvSpPr>
          <p:cNvPr id="63" name="TextBox 62">
            <a:extLst>
              <a:ext uri="{FF2B5EF4-FFF2-40B4-BE49-F238E27FC236}">
                <a16:creationId xmlns:a16="http://schemas.microsoft.com/office/drawing/2014/main" id="{4059115A-5F20-E01F-AEF7-BA3597462E46}"/>
              </a:ext>
            </a:extLst>
          </p:cNvPr>
          <p:cNvSpPr txBox="1"/>
          <p:nvPr/>
        </p:nvSpPr>
        <p:spPr>
          <a:xfrm>
            <a:off x="5987275"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15%</a:t>
            </a:r>
          </a:p>
        </p:txBody>
      </p:sp>
      <p:sp>
        <p:nvSpPr>
          <p:cNvPr id="64" name="TextBox 63">
            <a:extLst>
              <a:ext uri="{FF2B5EF4-FFF2-40B4-BE49-F238E27FC236}">
                <a16:creationId xmlns:a16="http://schemas.microsoft.com/office/drawing/2014/main" id="{BD793968-80B4-94A4-CE5B-83F55E0783E4}"/>
              </a:ext>
            </a:extLst>
          </p:cNvPr>
          <p:cNvSpPr txBox="1"/>
          <p:nvPr/>
        </p:nvSpPr>
        <p:spPr>
          <a:xfrm>
            <a:off x="8030948"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24%</a:t>
            </a:r>
          </a:p>
        </p:txBody>
      </p:sp>
      <p:sp>
        <p:nvSpPr>
          <p:cNvPr id="65" name="Text Placeholder 2">
            <a:extLst>
              <a:ext uri="{FF2B5EF4-FFF2-40B4-BE49-F238E27FC236}">
                <a16:creationId xmlns:a16="http://schemas.microsoft.com/office/drawing/2014/main" id="{2AA9846F-F93F-E738-94C4-6FA871E691B7}"/>
              </a:ext>
            </a:extLst>
          </p:cNvPr>
          <p:cNvSpPr txBox="1">
            <a:spLocks/>
          </p:cNvSpPr>
          <p:nvPr/>
        </p:nvSpPr>
        <p:spPr>
          <a:xfrm>
            <a:off x="840466" y="1434255"/>
            <a:ext cx="3369286" cy="21544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Wrinkle reduction (profilometry): </a:t>
            </a:r>
          </a:p>
        </p:txBody>
      </p:sp>
      <p:sp>
        <p:nvSpPr>
          <p:cNvPr id="67" name="Text Placeholder 2">
            <a:extLst>
              <a:ext uri="{FF2B5EF4-FFF2-40B4-BE49-F238E27FC236}">
                <a16:creationId xmlns:a16="http://schemas.microsoft.com/office/drawing/2014/main" id="{B1621D6D-CF43-F1BE-9E21-86C4C55BCFA0}"/>
              </a:ext>
            </a:extLst>
          </p:cNvPr>
          <p:cNvSpPr txBox="1">
            <a:spLocks/>
          </p:cNvSpPr>
          <p:nvPr/>
        </p:nvSpPr>
        <p:spPr>
          <a:xfrm>
            <a:off x="5681511" y="1435390"/>
            <a:ext cx="4076857" cy="21544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Skin firming (</a:t>
            </a:r>
            <a:r>
              <a:rPr kumimoji="0" lang="en-GB" sz="1400" b="1" i="0" u="none" strike="noStrike" kern="1200" cap="none" spc="0" normalizeH="0" baseline="0" noProof="0" dirty="0" err="1">
                <a:ln>
                  <a:noFill/>
                </a:ln>
                <a:solidFill>
                  <a:prstClr val="black"/>
                </a:solidFill>
                <a:effectLst/>
                <a:uLnTx/>
                <a:uFillTx/>
                <a:latin typeface="DM Sans"/>
                <a:ea typeface="+mn-ea"/>
                <a:cs typeface="+mn-cs"/>
              </a:rPr>
              <a:t>cutometry</a:t>
            </a:r>
            <a:r>
              <a:rPr kumimoji="0" lang="en-GB"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69" name="TextBox 68">
            <a:extLst>
              <a:ext uri="{FF2B5EF4-FFF2-40B4-BE49-F238E27FC236}">
                <a16:creationId xmlns:a16="http://schemas.microsoft.com/office/drawing/2014/main" id="{BDAC9F47-EF03-CB7C-3333-592A3EDB749F}"/>
              </a:ext>
            </a:extLst>
          </p:cNvPr>
          <p:cNvSpPr txBox="1"/>
          <p:nvPr/>
        </p:nvSpPr>
        <p:spPr>
          <a:xfrm>
            <a:off x="965386"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26%</a:t>
            </a:r>
          </a:p>
        </p:txBody>
      </p:sp>
      <p:sp>
        <p:nvSpPr>
          <p:cNvPr id="70" name="Text Placeholder 2">
            <a:extLst>
              <a:ext uri="{FF2B5EF4-FFF2-40B4-BE49-F238E27FC236}">
                <a16:creationId xmlns:a16="http://schemas.microsoft.com/office/drawing/2014/main" id="{7A90ED7A-5E58-8933-8E3F-84A2BA54C383}"/>
              </a:ext>
            </a:extLst>
          </p:cNvPr>
          <p:cNvSpPr txBox="1">
            <a:spLocks/>
          </p:cNvSpPr>
          <p:nvPr/>
        </p:nvSpPr>
        <p:spPr>
          <a:xfrm>
            <a:off x="836283" y="2841676"/>
            <a:ext cx="128235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DM Sans"/>
                <a:ea typeface="+mn-ea"/>
                <a:cs typeface="+mn-cs"/>
              </a:rPr>
              <a:t>reduction of wrinkle surface</a:t>
            </a:r>
          </a:p>
        </p:txBody>
      </p:sp>
      <p:sp>
        <p:nvSpPr>
          <p:cNvPr id="71" name="Text Placeholder 2">
            <a:extLst>
              <a:ext uri="{FF2B5EF4-FFF2-40B4-BE49-F238E27FC236}">
                <a16:creationId xmlns:a16="http://schemas.microsoft.com/office/drawing/2014/main" id="{90A1533D-F741-5B85-0517-4BCB4F250586}"/>
              </a:ext>
            </a:extLst>
          </p:cNvPr>
          <p:cNvSpPr txBox="1">
            <a:spLocks/>
          </p:cNvSpPr>
          <p:nvPr/>
        </p:nvSpPr>
        <p:spPr>
          <a:xfrm>
            <a:off x="2880471" y="2841676"/>
            <a:ext cx="128235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DM Sans"/>
                <a:ea typeface="+mn-ea"/>
                <a:cs typeface="+mn-cs"/>
              </a:rPr>
              <a:t>reduction of wrinkle length </a:t>
            </a:r>
          </a:p>
        </p:txBody>
      </p:sp>
      <p:sp>
        <p:nvSpPr>
          <p:cNvPr id="72" name="Text Placeholder 2">
            <a:extLst>
              <a:ext uri="{FF2B5EF4-FFF2-40B4-BE49-F238E27FC236}">
                <a16:creationId xmlns:a16="http://schemas.microsoft.com/office/drawing/2014/main" id="{225B51C7-DC69-027F-3A3C-BCDDD22ACF6D}"/>
              </a:ext>
            </a:extLst>
          </p:cNvPr>
          <p:cNvSpPr txBox="1">
            <a:spLocks/>
          </p:cNvSpPr>
          <p:nvPr/>
        </p:nvSpPr>
        <p:spPr>
          <a:xfrm>
            <a:off x="5881920" y="2841676"/>
            <a:ext cx="1081472"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DM Sans"/>
                <a:ea typeface="+mn-ea"/>
                <a:cs typeface="+mn-cs"/>
              </a:rPr>
              <a:t>improvement of elasticity</a:t>
            </a:r>
          </a:p>
        </p:txBody>
      </p:sp>
      <p:sp>
        <p:nvSpPr>
          <p:cNvPr id="73" name="Text Placeholder 2">
            <a:extLst>
              <a:ext uri="{FF2B5EF4-FFF2-40B4-BE49-F238E27FC236}">
                <a16:creationId xmlns:a16="http://schemas.microsoft.com/office/drawing/2014/main" id="{EB843025-8276-2B83-FD68-06DD633185C6}"/>
              </a:ext>
            </a:extLst>
          </p:cNvPr>
          <p:cNvSpPr txBox="1">
            <a:spLocks/>
          </p:cNvSpPr>
          <p:nvPr/>
        </p:nvSpPr>
        <p:spPr>
          <a:xfrm>
            <a:off x="7893864" y="2841677"/>
            <a:ext cx="1081472"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000000"/>
                </a:solidFill>
                <a:effectLst/>
                <a:uLnTx/>
                <a:uFillTx/>
                <a:latin typeface="DM Sans"/>
                <a:ea typeface="+mn-ea"/>
                <a:cs typeface="+mn-cs"/>
              </a:rPr>
              <a:t>improvement of tonicity</a:t>
            </a:r>
          </a:p>
        </p:txBody>
      </p:sp>
      <p:sp>
        <p:nvSpPr>
          <p:cNvPr id="15" name="TextBox 29">
            <a:extLst>
              <a:ext uri="{FF2B5EF4-FFF2-40B4-BE49-F238E27FC236}">
                <a16:creationId xmlns:a16="http://schemas.microsoft.com/office/drawing/2014/main" id="{96EC62B6-2493-9E48-5D16-0EE05D976777}"/>
              </a:ext>
            </a:extLst>
          </p:cNvPr>
          <p:cNvSpPr txBox="1"/>
          <p:nvPr/>
        </p:nvSpPr>
        <p:spPr>
          <a:xfrm>
            <a:off x="5730498" y="4168387"/>
            <a:ext cx="10070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000000"/>
                </a:solidFill>
                <a:effectLst/>
                <a:uLnTx/>
                <a:uFillTx/>
                <a:latin typeface="DM Sans"/>
                <a:ea typeface="+mn-ea"/>
                <a:cs typeface="+mn-cs"/>
              </a:rPr>
              <a:t>$</a:t>
            </a:r>
            <a:r>
              <a:rPr kumimoji="0" lang="en-US" sz="800" b="0" i="0" u="none" strike="noStrike" kern="1200" cap="none" spc="0" normalizeH="0" baseline="0" noProof="0">
                <a:ln>
                  <a:noFill/>
                </a:ln>
                <a:solidFill>
                  <a:srgbClr val="000000"/>
                </a:solidFill>
                <a:effectLst/>
                <a:uLnTx/>
                <a:uFillTx/>
                <a:latin typeface="DM Sans"/>
                <a:ea typeface="+mn-ea"/>
                <a:cs typeface="+mn-cs"/>
              </a:rPr>
              <a:t>p&lt;0.1 vs baseline</a:t>
            </a:r>
          </a:p>
        </p:txBody>
      </p:sp>
      <p:sp>
        <p:nvSpPr>
          <p:cNvPr id="16" name="TextBox 60">
            <a:extLst>
              <a:ext uri="{FF2B5EF4-FFF2-40B4-BE49-F238E27FC236}">
                <a16:creationId xmlns:a16="http://schemas.microsoft.com/office/drawing/2014/main" id="{12C29983-242C-197A-30BF-FCD45B9EF50B}"/>
              </a:ext>
            </a:extLst>
          </p:cNvPr>
          <p:cNvSpPr txBox="1"/>
          <p:nvPr/>
        </p:nvSpPr>
        <p:spPr>
          <a:xfrm>
            <a:off x="772971" y="3708546"/>
            <a:ext cx="3701654"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Visible wrinkle reduction after 2 months </a:t>
            </a:r>
          </a:p>
        </p:txBody>
      </p:sp>
      <p:sp>
        <p:nvSpPr>
          <p:cNvPr id="17" name="TextBox 61">
            <a:extLst>
              <a:ext uri="{FF2B5EF4-FFF2-40B4-BE49-F238E27FC236}">
                <a16:creationId xmlns:a16="http://schemas.microsoft.com/office/drawing/2014/main" id="{C4CC1C8B-1F62-05D0-4A8E-8FE5BBA7C0F8}"/>
              </a:ext>
            </a:extLst>
          </p:cNvPr>
          <p:cNvSpPr txBox="1"/>
          <p:nvPr/>
        </p:nvSpPr>
        <p:spPr>
          <a:xfrm>
            <a:off x="5522160" y="3708546"/>
            <a:ext cx="4243469"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Lond-term skin firming results after 2 months!</a:t>
            </a:r>
          </a:p>
        </p:txBody>
      </p:sp>
      <p:sp>
        <p:nvSpPr>
          <p:cNvPr id="18" name="TextBox 62">
            <a:extLst>
              <a:ext uri="{FF2B5EF4-FFF2-40B4-BE49-F238E27FC236}">
                <a16:creationId xmlns:a16="http://schemas.microsoft.com/office/drawing/2014/main" id="{5074FF15-79B3-2DB9-FC36-CCC4FDFAA741}"/>
              </a:ext>
            </a:extLst>
          </p:cNvPr>
          <p:cNvSpPr txBox="1"/>
          <p:nvPr/>
        </p:nvSpPr>
        <p:spPr>
          <a:xfrm>
            <a:off x="755781" y="5788470"/>
            <a:ext cx="1892410"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Wrinkle Surface</a:t>
            </a:r>
          </a:p>
        </p:txBody>
      </p:sp>
      <p:sp>
        <p:nvSpPr>
          <p:cNvPr id="19" name="TextBox 63">
            <a:extLst>
              <a:ext uri="{FF2B5EF4-FFF2-40B4-BE49-F238E27FC236}">
                <a16:creationId xmlns:a16="http://schemas.microsoft.com/office/drawing/2014/main" id="{4A57E734-F7D5-D8FA-928F-956A6AAA7A87}"/>
              </a:ext>
            </a:extLst>
          </p:cNvPr>
          <p:cNvSpPr txBox="1"/>
          <p:nvPr/>
        </p:nvSpPr>
        <p:spPr>
          <a:xfrm>
            <a:off x="2902984" y="5788470"/>
            <a:ext cx="1306768"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Wrinkle Length</a:t>
            </a:r>
          </a:p>
        </p:txBody>
      </p:sp>
      <p:sp>
        <p:nvSpPr>
          <p:cNvPr id="20" name="TextBox 64">
            <a:extLst>
              <a:ext uri="{FF2B5EF4-FFF2-40B4-BE49-F238E27FC236}">
                <a16:creationId xmlns:a16="http://schemas.microsoft.com/office/drawing/2014/main" id="{E9465442-A8AE-1F28-002E-9C96CE4900D1}"/>
              </a:ext>
            </a:extLst>
          </p:cNvPr>
          <p:cNvSpPr txBox="1"/>
          <p:nvPr/>
        </p:nvSpPr>
        <p:spPr>
          <a:xfrm>
            <a:off x="6371447" y="5794980"/>
            <a:ext cx="877163"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Elasticity</a:t>
            </a:r>
          </a:p>
        </p:txBody>
      </p:sp>
      <p:sp>
        <p:nvSpPr>
          <p:cNvPr id="21" name="TextBox 65">
            <a:extLst>
              <a:ext uri="{FF2B5EF4-FFF2-40B4-BE49-F238E27FC236}">
                <a16:creationId xmlns:a16="http://schemas.microsoft.com/office/drawing/2014/main" id="{4490B1D3-8E79-D773-CCFA-D86D538BC1CD}"/>
              </a:ext>
            </a:extLst>
          </p:cNvPr>
          <p:cNvSpPr txBox="1"/>
          <p:nvPr/>
        </p:nvSpPr>
        <p:spPr>
          <a:xfrm>
            <a:off x="8223843" y="5783630"/>
            <a:ext cx="793807"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Tonicity</a:t>
            </a:r>
          </a:p>
        </p:txBody>
      </p:sp>
      <p:pic>
        <p:nvPicPr>
          <p:cNvPr id="4" name="Picture 3">
            <a:extLst>
              <a:ext uri="{FF2B5EF4-FFF2-40B4-BE49-F238E27FC236}">
                <a16:creationId xmlns:a16="http://schemas.microsoft.com/office/drawing/2014/main" id="{31142D10-06C6-B2C7-D7A1-288D338E78AF}"/>
              </a:ext>
            </a:extLst>
          </p:cNvPr>
          <p:cNvPicPr>
            <a:picLocks noChangeAspect="1"/>
          </p:cNvPicPr>
          <p:nvPr/>
        </p:nvPicPr>
        <p:blipFill>
          <a:blip r:embed="rId9"/>
          <a:srcRect/>
          <a:stretch/>
        </p:blipFill>
        <p:spPr>
          <a:xfrm>
            <a:off x="10965956" y="302400"/>
            <a:ext cx="962684" cy="419894"/>
          </a:xfrm>
          <a:prstGeom prst="rect">
            <a:avLst/>
          </a:prstGeom>
        </p:spPr>
      </p:pic>
      <p:cxnSp>
        <p:nvCxnSpPr>
          <p:cNvPr id="5" name="Straight Connector 4">
            <a:extLst>
              <a:ext uri="{FF2B5EF4-FFF2-40B4-BE49-F238E27FC236}">
                <a16:creationId xmlns:a16="http://schemas.microsoft.com/office/drawing/2014/main" id="{A93958A9-8359-AC85-1FE1-16E17963F497}"/>
              </a:ext>
            </a:extLst>
          </p:cNvPr>
          <p:cNvCxnSpPr>
            <a:cxnSpLocks/>
          </p:cNvCxnSpPr>
          <p:nvPr/>
        </p:nvCxnSpPr>
        <p:spPr>
          <a:xfrm>
            <a:off x="5002879"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E86D802-CCB8-56BA-2246-32519613D06C}"/>
              </a:ext>
            </a:extLst>
          </p:cNvPr>
          <p:cNvGrpSpPr/>
          <p:nvPr/>
        </p:nvGrpSpPr>
        <p:grpSpPr>
          <a:xfrm>
            <a:off x="9153687" y="2560925"/>
            <a:ext cx="2774953" cy="1011880"/>
            <a:chOff x="14329236" y="1699177"/>
            <a:chExt cx="2774953" cy="1011880"/>
          </a:xfrm>
        </p:grpSpPr>
        <p:sp>
          <p:nvSpPr>
            <p:cNvPr id="24" name="Rectangle 7">
              <a:extLst>
                <a:ext uri="{FF2B5EF4-FFF2-40B4-BE49-F238E27FC236}">
                  <a16:creationId xmlns:a16="http://schemas.microsoft.com/office/drawing/2014/main" id="{8967D123-4DB1-DB61-2AB3-7319B5D91FF6}"/>
                </a:ext>
              </a:extLst>
            </p:cNvPr>
            <p:cNvSpPr>
              <a:spLocks noChangeArrowheads="1"/>
            </p:cNvSpPr>
            <p:nvPr/>
          </p:nvSpPr>
          <p:spPr bwMode="auto">
            <a:xfrm>
              <a:off x="14329236" y="1831710"/>
              <a:ext cx="2774953" cy="879347"/>
            </a:xfrm>
            <a:prstGeom prst="rect">
              <a:avLst/>
            </a:prstGeom>
            <a:solidFill>
              <a:srgbClr val="084337"/>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Cream with 3% PEPHA®-TIGHT CB applied on the face twice daily over</a:t>
              </a:r>
              <a:b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2 months. 13 female volunteers</a:t>
              </a:r>
              <a:b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30-55y.o., mean 40yrs. </a:t>
              </a:r>
            </a:p>
          </p:txBody>
        </p:sp>
        <p:sp>
          <p:nvSpPr>
            <p:cNvPr id="25" name="Isosceles Triangle 24">
              <a:extLst>
                <a:ext uri="{FF2B5EF4-FFF2-40B4-BE49-F238E27FC236}">
                  <a16:creationId xmlns:a16="http://schemas.microsoft.com/office/drawing/2014/main" id="{5ECFE3A0-AF4E-4072-E99B-2D5EA37CD02C}"/>
                </a:ext>
              </a:extLst>
            </p:cNvPr>
            <p:cNvSpPr/>
            <p:nvPr/>
          </p:nvSpPr>
          <p:spPr>
            <a:xfrm>
              <a:off x="14481819" y="1699177"/>
              <a:ext cx="223519" cy="143006"/>
            </a:xfrm>
            <a:prstGeom prst="triangle">
              <a:avLst>
                <a:gd name="adj" fmla="val 0"/>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spTree>
    <p:extLst>
      <p:ext uri="{BB962C8B-B14F-4D97-AF65-F5344CB8AC3E}">
        <p14:creationId xmlns:p14="http://schemas.microsoft.com/office/powerpoint/2010/main" val="1581867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29516-0DB3-F3BC-3525-137BDBCDA770}"/>
              </a:ext>
            </a:extLst>
          </p:cNvPr>
          <p:cNvSpPr>
            <a:spLocks noGrp="1"/>
          </p:cNvSpPr>
          <p:nvPr>
            <p:ph type="title"/>
          </p:nvPr>
        </p:nvSpPr>
        <p:spPr/>
        <p:txBody>
          <a:bodyPr/>
          <a:lstStyle/>
          <a:p>
            <a:r>
              <a:rPr lang="en-GB"/>
              <a:t>Formulation Guidelines</a:t>
            </a:r>
          </a:p>
        </p:txBody>
      </p:sp>
      <p:sp>
        <p:nvSpPr>
          <p:cNvPr id="3" name="Slide Number Placeholder 2">
            <a:extLst>
              <a:ext uri="{FF2B5EF4-FFF2-40B4-BE49-F238E27FC236}">
                <a16:creationId xmlns:a16="http://schemas.microsoft.com/office/drawing/2014/main" id="{CE43A47F-C70E-DB63-0D93-0F5DE1B019E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C019720A-0BBD-94D8-477A-985144A53649}"/>
              </a:ext>
            </a:extLst>
          </p:cNvPr>
          <p:cNvSpPr>
            <a:spLocks noGrp="1"/>
          </p:cNvSpPr>
          <p:nvPr>
            <p:ph type="body" idx="11"/>
          </p:nvPr>
        </p:nvSpPr>
        <p:spPr/>
        <p:txBody>
          <a:bodyPr/>
          <a:lstStyle/>
          <a:p>
            <a:r>
              <a:rPr lang="en-GB" b="0" dirty="0">
                <a:solidFill>
                  <a:srgbClr val="084337"/>
                </a:solidFill>
              </a:rPr>
              <a:t>PEPHA®-TIGHT CB</a:t>
            </a:r>
          </a:p>
        </p:txBody>
      </p:sp>
      <p:sp>
        <p:nvSpPr>
          <p:cNvPr id="10" name="Text Placeholder 9">
            <a:extLst>
              <a:ext uri="{FF2B5EF4-FFF2-40B4-BE49-F238E27FC236}">
                <a16:creationId xmlns:a16="http://schemas.microsoft.com/office/drawing/2014/main" id="{100D38D4-F510-B0E4-42DC-971A56127263}"/>
              </a:ext>
            </a:extLst>
          </p:cNvPr>
          <p:cNvSpPr>
            <a:spLocks noGrp="1"/>
          </p:cNvSpPr>
          <p:nvPr>
            <p:ph type="body" sz="quarter" idx="24"/>
          </p:nvPr>
        </p:nvSpPr>
        <p:spPr>
          <a:xfrm>
            <a:off x="302398" y="1368128"/>
            <a:ext cx="5303923" cy="3749408"/>
          </a:xfrm>
        </p:spPr>
        <p:txBody>
          <a:bodyPr/>
          <a:lstStyle/>
          <a:p>
            <a:r>
              <a:rPr lang="en-US" sz="1600" b="1" dirty="0"/>
              <a:t>INCI name (active): </a:t>
            </a:r>
            <a:br>
              <a:rPr lang="en-US" sz="1600" dirty="0"/>
            </a:br>
            <a:r>
              <a:rPr lang="en-US" sz="1600" dirty="0" err="1"/>
              <a:t>Nannochloropsis</a:t>
            </a:r>
            <a:r>
              <a:rPr lang="en-US" sz="1600" dirty="0"/>
              <a:t> </a:t>
            </a:r>
            <a:r>
              <a:rPr lang="en-US" sz="1600" dirty="0" err="1"/>
              <a:t>oculata</a:t>
            </a:r>
            <a:r>
              <a:rPr lang="en-US" sz="1600" dirty="0"/>
              <a:t> Extract, Pullulan</a:t>
            </a:r>
          </a:p>
          <a:p>
            <a:pPr lvl="2">
              <a:buClr>
                <a:srgbClr val="084337"/>
              </a:buClr>
            </a:pPr>
            <a:r>
              <a:rPr lang="en-US" sz="1600" dirty="0"/>
              <a:t>Viscous, yellowish to amber solution</a:t>
            </a:r>
          </a:p>
          <a:p>
            <a:pPr lvl="2">
              <a:buClr>
                <a:srgbClr val="084337"/>
              </a:buClr>
            </a:pPr>
            <a:r>
              <a:rPr lang="en-US" sz="1600" dirty="0"/>
              <a:t>Stable at pH ranges from 3.5 to 7.5</a:t>
            </a:r>
          </a:p>
          <a:p>
            <a:pPr lvl="2">
              <a:buClr>
                <a:srgbClr val="084337"/>
              </a:buClr>
            </a:pPr>
            <a:r>
              <a:rPr lang="en-US" sz="1600" dirty="0"/>
              <a:t>Should be processed below 50°C</a:t>
            </a:r>
          </a:p>
          <a:p>
            <a:pPr lvl="2">
              <a:buClr>
                <a:srgbClr val="084337"/>
              </a:buClr>
            </a:pPr>
            <a:r>
              <a:rPr lang="en-US" sz="1600" dirty="0"/>
              <a:t>Suggested concentration: 1–5%</a:t>
            </a:r>
          </a:p>
          <a:p>
            <a:endParaRPr lang="en-US" sz="1600" dirty="0"/>
          </a:p>
          <a:p>
            <a:r>
              <a:rPr lang="en-US" sz="1600" b="1" dirty="0"/>
              <a:t>Cosmetic application</a:t>
            </a:r>
          </a:p>
          <a:p>
            <a:pPr lvl="2">
              <a:buClr>
                <a:srgbClr val="084337"/>
              </a:buClr>
            </a:pPr>
            <a:r>
              <a:rPr lang="en-US" sz="1600" dirty="0"/>
              <a:t>Facial skin tightening products</a:t>
            </a:r>
          </a:p>
          <a:p>
            <a:pPr lvl="2">
              <a:buClr>
                <a:srgbClr val="084337"/>
              </a:buClr>
            </a:pPr>
            <a:r>
              <a:rPr lang="en-US" sz="1600" dirty="0"/>
              <a:t>Protective care for long-term firmer skin</a:t>
            </a:r>
          </a:p>
          <a:p>
            <a:pPr lvl="2">
              <a:buClr>
                <a:srgbClr val="084337"/>
              </a:buClr>
            </a:pPr>
            <a:r>
              <a:rPr lang="en-US" sz="1600" dirty="0"/>
              <a:t>Firming and lifting Neck &amp; Décolleté formulations</a:t>
            </a:r>
          </a:p>
          <a:p>
            <a:pPr lvl="2">
              <a:buClr>
                <a:srgbClr val="084337"/>
              </a:buClr>
            </a:pPr>
            <a:r>
              <a:rPr lang="en-US" sz="1600" dirty="0"/>
              <a:t>Added value for anti-wrinkle products</a:t>
            </a:r>
          </a:p>
          <a:p>
            <a:endParaRPr lang="en-US" dirty="0"/>
          </a:p>
          <a:p>
            <a:endParaRPr lang="en-US" dirty="0"/>
          </a:p>
        </p:txBody>
      </p:sp>
      <p:sp>
        <p:nvSpPr>
          <p:cNvPr id="13" name="Text Placeholder 12">
            <a:extLst>
              <a:ext uri="{FF2B5EF4-FFF2-40B4-BE49-F238E27FC236}">
                <a16:creationId xmlns:a16="http://schemas.microsoft.com/office/drawing/2014/main" id="{9BB17BA4-5913-984D-933E-0B5F323A2000}"/>
              </a:ext>
            </a:extLst>
          </p:cNvPr>
          <p:cNvSpPr>
            <a:spLocks noGrp="1"/>
          </p:cNvSpPr>
          <p:nvPr>
            <p:ph type="body" sz="quarter" idx="4294967295"/>
          </p:nvPr>
        </p:nvSpPr>
        <p:spPr>
          <a:xfrm>
            <a:off x="9528212" y="894378"/>
            <a:ext cx="2361387" cy="184667"/>
          </a:xfrm>
        </p:spPr>
        <p:txBody>
          <a:bodyPr/>
          <a:lstStyle/>
          <a:p>
            <a:endParaRPr lang="en-GB"/>
          </a:p>
        </p:txBody>
      </p:sp>
      <p:pic>
        <p:nvPicPr>
          <p:cNvPr id="7" name="Picture Placeholder 6" descr="A person dripping a drop of oil into their face&#10;&#10;Description automatically generated">
            <a:extLst>
              <a:ext uri="{FF2B5EF4-FFF2-40B4-BE49-F238E27FC236}">
                <a16:creationId xmlns:a16="http://schemas.microsoft.com/office/drawing/2014/main" id="{B2246D48-F033-22B5-AB65-D1D65A3F19A8}"/>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052007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400"/>
              <a:t>PEPHA®-TIGHT CB</a:t>
            </a:r>
          </a:p>
        </p:txBody>
      </p:sp>
      <p:sp>
        <p:nvSpPr>
          <p:cNvPr id="2" name="Slide Number Placeholder 1">
            <a:extLst>
              <a:ext uri="{FF2B5EF4-FFF2-40B4-BE49-F238E27FC236}">
                <a16:creationId xmlns:a16="http://schemas.microsoft.com/office/drawing/2014/main" id="{4C40F041-E28C-70CA-8685-FD19F8099F6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BD337363-4735-068A-EAD8-075F1EC9B5CE}"/>
              </a:ext>
            </a:extLst>
          </p:cNvPr>
          <p:cNvSpPr>
            <a:spLocks noGrp="1"/>
          </p:cNvSpPr>
          <p:nvPr>
            <p:ph type="body" sz="quarter" idx="12"/>
          </p:nvPr>
        </p:nvSpPr>
        <p:spPr>
          <a:xfrm>
            <a:off x="302397" y="675119"/>
            <a:ext cx="6537671" cy="465461"/>
          </a:xfrm>
          <a:prstGeom prst="rect">
            <a:avLst/>
          </a:prstGeom>
        </p:spPr>
        <p:txBody>
          <a:bodyPr lIns="0" tIns="0"/>
          <a:lstStyle/>
          <a:p>
            <a:pPr marL="0" indent="0">
              <a:buNone/>
            </a:pPr>
            <a:r>
              <a:rPr lang="en-US" sz="2000" dirty="0">
                <a:solidFill>
                  <a:srgbClr val="084337"/>
                </a:solidFill>
                <a:latin typeface="+mj-lt"/>
              </a:rPr>
              <a:t>Supported marketing claims</a:t>
            </a:r>
          </a:p>
        </p:txBody>
      </p:sp>
      <p:pic>
        <p:nvPicPr>
          <p:cNvPr id="15" name="Picture Placeholder 14" descr="A person with her hair blowing in the wind&#10;&#10;Description automatically generated">
            <a:extLst>
              <a:ext uri="{FF2B5EF4-FFF2-40B4-BE49-F238E27FC236}">
                <a16:creationId xmlns:a16="http://schemas.microsoft.com/office/drawing/2014/main" id="{78A5FC44-3174-5CFF-F853-DF4AD5A3252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BAA1A5A5-22F9-4241-82D9-17C13EF79CFA}"/>
              </a:ext>
            </a:extLst>
          </p:cNvPr>
          <p:cNvSpPr>
            <a:spLocks noGrp="1"/>
          </p:cNvSpPr>
          <p:nvPr>
            <p:ph type="body" idx="11"/>
          </p:nvPr>
        </p:nvSpPr>
        <p:spPr>
          <a:xfrm>
            <a:off x="302398" y="1519145"/>
            <a:ext cx="6537671" cy="3999153"/>
          </a:xfrm>
        </p:spPr>
        <p:txBody>
          <a:bodyPr anchor="t"/>
          <a:lstStyle/>
          <a:p>
            <a:pPr marL="285750" indent="-285750">
              <a:buClr>
                <a:srgbClr val="084337"/>
              </a:buClr>
              <a:buSzPct val="140000"/>
              <a:buFont typeface="Arial" panose="020B0604020202020204" pitchFamily="34" charset="0"/>
              <a:buChar char="•"/>
            </a:pPr>
            <a:r>
              <a:rPr lang="en-US" b="0" dirty="0">
                <a:latin typeface="+mj-lt"/>
              </a:rPr>
              <a:t>Flawless skin within minutes</a:t>
            </a:r>
            <a:r>
              <a:rPr lang="en-US" b="0" baseline="30000" dirty="0">
                <a:latin typeface="+mj-lt"/>
              </a:rPr>
              <a:t>1</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lang="en-US" b="0" dirty="0">
                <a:latin typeface="+mj-lt"/>
              </a:rPr>
              <a:t>With just 1 application, </a:t>
            </a:r>
            <a:r>
              <a:rPr kumimoji="0" lang="en-US" b="0" i="0" u="none" strike="noStrike" kern="1200" cap="none" spc="0" normalizeH="0" baseline="0" noProof="0" dirty="0">
                <a:ln>
                  <a:noFill/>
                </a:ln>
                <a:effectLst/>
                <a:uLnTx/>
                <a:uFillTx/>
                <a:latin typeface="+mj-lt"/>
                <a:ea typeface="+mn-ea"/>
                <a:cs typeface="+mn-cs"/>
              </a:rPr>
              <a:t>skin surface appears smoother and texture more homogeneous</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kumimoji="0" lang="en-US" b="0" i="0" u="none" strike="noStrike" kern="1200" cap="none" spc="0" normalizeH="0" baseline="0" noProof="0" dirty="0">
                <a:ln>
                  <a:noFill/>
                </a:ln>
                <a:effectLst/>
                <a:uLnTx/>
                <a:uFillTx/>
                <a:latin typeface="+mj-lt"/>
                <a:ea typeface="+mn-ea"/>
                <a:cs typeface="+mn-cs"/>
              </a:rPr>
              <a:t>Long-lasting lifting effect, up to 12hrs from last application </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lang="en-US" b="0" dirty="0">
                <a:latin typeface="+mj-lt"/>
              </a:rPr>
              <a:t>Skin gains elasticity in critical facial areas</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lang="en-US" b="0" dirty="0">
                <a:latin typeface="+mj-lt"/>
              </a:rPr>
              <a:t>After multiple applications, long-term well-aging effect with wrinkles reduction by over -20%</a:t>
            </a:r>
          </a:p>
        </p:txBody>
      </p:sp>
      <p:sp>
        <p:nvSpPr>
          <p:cNvPr id="8" name="TextBox 7">
            <a:extLst>
              <a:ext uri="{FF2B5EF4-FFF2-40B4-BE49-F238E27FC236}">
                <a16:creationId xmlns:a16="http://schemas.microsoft.com/office/drawing/2014/main" id="{A964ED81-02C6-4B84-8173-02B8A8524C57}"/>
              </a:ext>
            </a:extLst>
          </p:cNvPr>
          <p:cNvSpPr txBox="1"/>
          <p:nvPr/>
        </p:nvSpPr>
        <p:spPr>
          <a:xfrm>
            <a:off x="241649" y="6079085"/>
            <a:ext cx="531732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1 </a:t>
            </a:r>
            <a:r>
              <a:rPr kumimoji="0" lang="en-US" sz="800" b="0" i="0" u="none" strike="noStrike" kern="1200" cap="none" spc="0" normalizeH="0" baseline="0" noProof="0" dirty="0">
                <a:ln>
                  <a:noFill/>
                </a:ln>
                <a:solidFill>
                  <a:prstClr val="black"/>
                </a:solidFill>
                <a:effectLst/>
                <a:uLnTx/>
                <a:uFillTx/>
                <a:latin typeface="DM Sans"/>
                <a:ea typeface="+mn-ea"/>
                <a:cs typeface="+mn-cs"/>
              </a:rPr>
              <a:t>Based on </a:t>
            </a:r>
            <a:r>
              <a:rPr kumimoji="0" lang="en-US" sz="800" b="0" i="0" u="none" strike="noStrike" kern="1200" cap="none" spc="0" normalizeH="0" baseline="0" noProof="0" dirty="0" err="1">
                <a:ln>
                  <a:noFill/>
                </a:ln>
                <a:solidFill>
                  <a:prstClr val="black"/>
                </a:solidFill>
                <a:effectLst/>
                <a:uLnTx/>
                <a:uFillTx/>
                <a:latin typeface="DM Sans"/>
                <a:ea typeface="+mn-ea"/>
                <a:cs typeface="+mn-cs"/>
              </a:rPr>
              <a:t>dsm-firmenich</a:t>
            </a:r>
            <a:r>
              <a:rPr kumimoji="0" lang="en-US" sz="800" b="0" i="0" u="none" strike="noStrike" kern="1200" cap="none" spc="0" normalizeH="0" baseline="0" noProof="0" dirty="0">
                <a:ln>
                  <a:noFill/>
                </a:ln>
                <a:solidFill>
                  <a:prstClr val="black"/>
                </a:solidFill>
                <a:effectLst/>
                <a:uLnTx/>
                <a:uFillTx/>
                <a:latin typeface="DM Sans"/>
                <a:ea typeface="+mn-ea"/>
                <a:cs typeface="+mn-cs"/>
              </a:rPr>
              <a:t> clinical study where improvements in skin smoothness and texture homogeneity were detected already within 15min from 1</a:t>
            </a:r>
            <a:r>
              <a:rPr kumimoji="0" lang="en-US" sz="800" b="0" i="0" u="none" strike="noStrike" kern="1200" cap="none" spc="0" normalizeH="0" baseline="30000" noProof="0" dirty="0">
                <a:ln>
                  <a:noFill/>
                </a:ln>
                <a:solidFill>
                  <a:prstClr val="black"/>
                </a:solidFill>
                <a:effectLst/>
                <a:uLnTx/>
                <a:uFillTx/>
                <a:latin typeface="DM Sans"/>
                <a:ea typeface="+mn-ea"/>
                <a:cs typeface="+mn-cs"/>
              </a:rPr>
              <a:t>st</a:t>
            </a:r>
            <a:r>
              <a:rPr kumimoji="0" lang="en-US" sz="800" b="0" i="0" u="none" strike="noStrike" kern="1200" cap="none" spc="0" normalizeH="0" baseline="0" noProof="0" dirty="0">
                <a:ln>
                  <a:noFill/>
                </a:ln>
                <a:solidFill>
                  <a:prstClr val="black"/>
                </a:solidFill>
                <a:effectLst/>
                <a:uLnTx/>
                <a:uFillTx/>
                <a:latin typeface="DM Sans"/>
                <a:ea typeface="+mn-ea"/>
                <a:cs typeface="+mn-cs"/>
              </a:rPr>
              <a:t> product application</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124636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2F11EC-998F-2B6B-6074-1E602AE2331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C0198AD7-1F36-169D-8511-88363104D82D}"/>
              </a:ext>
            </a:extLst>
          </p:cNvPr>
          <p:cNvSpPr>
            <a:spLocks noGrp="1"/>
          </p:cNvSpPr>
          <p:nvPr>
            <p:ph type="body" idx="11"/>
          </p:nvPr>
        </p:nvSpPr>
        <p:spPr/>
        <p:txBody>
          <a:bodyPr/>
          <a:lstStyle/>
          <a:p>
            <a:r>
              <a:rPr lang="en-US" sz="1800" b="0" dirty="0">
                <a:solidFill>
                  <a:srgbClr val="084337"/>
                </a:solidFill>
                <a:latin typeface="+mj-lt"/>
              </a:rPr>
              <a:t>This ingredient serves different market trends &amp; products’ narratives</a:t>
            </a:r>
          </a:p>
        </p:txBody>
      </p:sp>
      <p:sp>
        <p:nvSpPr>
          <p:cNvPr id="4" name="Title 3">
            <a:extLst>
              <a:ext uri="{FF2B5EF4-FFF2-40B4-BE49-F238E27FC236}">
                <a16:creationId xmlns:a16="http://schemas.microsoft.com/office/drawing/2014/main" id="{38854098-0C0E-B34B-5D9C-5D34E58D0C7B}"/>
              </a:ext>
            </a:extLst>
          </p:cNvPr>
          <p:cNvSpPr>
            <a:spLocks noGrp="1"/>
          </p:cNvSpPr>
          <p:nvPr>
            <p:ph type="title"/>
          </p:nvPr>
        </p:nvSpPr>
        <p:spPr/>
        <p:txBody>
          <a:bodyPr/>
          <a:lstStyle/>
          <a:p>
            <a:r>
              <a:rPr lang="en-US" dirty="0"/>
              <a:t>PEPHA®-TIGHT CB B2C potential </a:t>
            </a:r>
          </a:p>
        </p:txBody>
      </p:sp>
      <p:sp>
        <p:nvSpPr>
          <p:cNvPr id="7" name="Text Placeholder 6">
            <a:extLst>
              <a:ext uri="{FF2B5EF4-FFF2-40B4-BE49-F238E27FC236}">
                <a16:creationId xmlns:a16="http://schemas.microsoft.com/office/drawing/2014/main" id="{5F2FD40F-93D5-A555-A38F-2F44A468C727}"/>
              </a:ext>
            </a:extLst>
          </p:cNvPr>
          <p:cNvSpPr txBox="1">
            <a:spLocks/>
          </p:cNvSpPr>
          <p:nvPr/>
        </p:nvSpPr>
        <p:spPr>
          <a:xfrm>
            <a:off x="245120" y="1346574"/>
            <a:ext cx="3663106" cy="456779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DM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DM Sans"/>
                <a:ea typeface="+mn-ea"/>
                <a:cs typeface="+mn-cs"/>
              </a:rPr>
              <a:t>Fast Beauty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Looking for rapid &amp; perceivable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skin improvements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Consumers want</a:t>
            </a:r>
            <a:r>
              <a:rPr kumimoji="0" lang="en-US" sz="1400" b="0" i="0" u="none" strike="noStrike" kern="1200" cap="none" spc="0" normalizeH="0" baseline="0" noProof="0" dirty="0">
                <a:ln>
                  <a:noFill/>
                </a:ln>
                <a:solidFill>
                  <a:schemeClr val="bg1"/>
                </a:solidFill>
                <a:effectLst/>
                <a:uLnTx/>
                <a:uFillTx/>
                <a:latin typeface="DM Sans"/>
                <a:ea typeface="+mn-ea"/>
                <a:cs typeface="+mn-cs"/>
              </a:rPr>
              <a:t> instant gratification and fast visible results. Consumption can also be occasion driven (e.g. a special meeting, a night out, the wedding day…and consumers want to look at their best). </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We offer:</a:t>
            </a:r>
            <a:r>
              <a:rPr kumimoji="0" lang="en-US" sz="1400" b="0" i="0" u="none" strike="noStrike" kern="1200" cap="none" spc="0" normalizeH="0" baseline="0" noProof="0" dirty="0">
                <a:ln>
                  <a:noFill/>
                </a:ln>
                <a:solidFill>
                  <a:schemeClr val="bg1"/>
                </a:solidFill>
                <a:effectLst/>
                <a:uLnTx/>
                <a:uFillTx/>
                <a:latin typeface="DM Sans"/>
                <a:ea typeface="+mn-ea"/>
                <a:cs typeface="+mn-cs"/>
              </a:rPr>
              <a:t> PEPHA-TIGHT® provides smoother skin texture &amp; flawless skin within minutes from 1</a:t>
            </a:r>
            <a:r>
              <a:rPr kumimoji="0" lang="en-US" sz="1400" b="0" i="0" u="none" strike="noStrike" kern="1200" cap="none" spc="0" normalizeH="0" baseline="30000" noProof="0" dirty="0">
                <a:ln>
                  <a:noFill/>
                </a:ln>
                <a:solidFill>
                  <a:schemeClr val="bg1"/>
                </a:solidFill>
                <a:effectLst/>
                <a:uLnTx/>
                <a:uFillTx/>
                <a:latin typeface="DM Sans"/>
                <a:ea typeface="+mn-ea"/>
                <a:cs typeface="+mn-cs"/>
              </a:rPr>
              <a:t>st</a:t>
            </a:r>
            <a:r>
              <a:rPr kumimoji="0" lang="en-US" sz="1400" b="0" i="0" u="none" strike="noStrike" kern="1200" cap="none" spc="0" normalizeH="0" baseline="0" noProof="0" dirty="0">
                <a:ln>
                  <a:noFill/>
                </a:ln>
                <a:solidFill>
                  <a:schemeClr val="bg1"/>
                </a:solidFill>
                <a:effectLst/>
                <a:uLnTx/>
                <a:uFillTx/>
                <a:latin typeface="DM Sans"/>
                <a:ea typeface="+mn-ea"/>
                <a:cs typeface="+mn-cs"/>
              </a:rPr>
              <a:t> application. Long-lasting lifting effect, proven to last up to 12hrs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DM Sans"/>
              <a:ea typeface="+mn-ea"/>
              <a:cs typeface="+mn-cs"/>
            </a:endParaRPr>
          </a:p>
        </p:txBody>
      </p:sp>
      <p:sp>
        <p:nvSpPr>
          <p:cNvPr id="5" name="Text Placeholder 6">
            <a:extLst>
              <a:ext uri="{FF2B5EF4-FFF2-40B4-BE49-F238E27FC236}">
                <a16:creationId xmlns:a16="http://schemas.microsoft.com/office/drawing/2014/main" id="{8F67C6D2-A43D-7119-9D25-1E95F4A7335D}"/>
              </a:ext>
            </a:extLst>
          </p:cNvPr>
          <p:cNvSpPr txBox="1">
            <a:spLocks/>
          </p:cNvSpPr>
          <p:nvPr/>
        </p:nvSpPr>
        <p:spPr>
          <a:xfrm>
            <a:off x="4264447" y="1346575"/>
            <a:ext cx="3663106" cy="4567794"/>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DM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DM Sans"/>
                <a:ea typeface="+mn-ea"/>
                <a:cs typeface="+mn-cs"/>
              </a:rPr>
              <a:t>Good Beauty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Looking for transparency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solutions that can make a positive impact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Consumers want:</a:t>
            </a:r>
            <a:r>
              <a:rPr kumimoji="0" lang="en-US" sz="1400" b="0" i="0" u="none" strike="noStrike" kern="1200" cap="none" spc="0" normalizeH="0" baseline="0" noProof="0" dirty="0">
                <a:ln>
                  <a:noFill/>
                </a:ln>
                <a:solidFill>
                  <a:schemeClr val="bg1"/>
                </a:solidFill>
                <a:effectLst/>
                <a:uLnTx/>
                <a:uFillTx/>
                <a:latin typeface="DM Sans"/>
                <a:ea typeface="+mn-ea"/>
                <a:cs typeface="+mn-cs"/>
              </a:rPr>
              <a:t> compromised-free solutions, good for the skin &amp; for the planet. </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We offer:</a:t>
            </a:r>
            <a:r>
              <a:rPr kumimoji="0" lang="en-US" sz="1400" b="0" i="0" u="none" strike="noStrike" kern="1200" cap="none" spc="0" normalizeH="0" baseline="0" noProof="0" dirty="0">
                <a:ln>
                  <a:noFill/>
                </a:ln>
                <a:solidFill>
                  <a:schemeClr val="bg1"/>
                </a:solidFill>
                <a:effectLst/>
                <a:uLnTx/>
                <a:uFillTx/>
                <a:latin typeface="DM Sans"/>
                <a:ea typeface="+mn-ea"/>
                <a:cs typeface="+mn-cs"/>
              </a:rPr>
              <a:t> PEPHA-TIGHT® combines efficacy and sustainability. </a:t>
            </a:r>
          </a:p>
          <a:p>
            <a:pPr marL="538163" marR="0" lvl="1" indent="-2714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bg1"/>
                </a:solidFill>
                <a:effectLst/>
                <a:uLnTx/>
                <a:uFillTx/>
                <a:latin typeface="DM Sans"/>
                <a:ea typeface="+mn-ea"/>
                <a:cs typeface="+mn-cs"/>
              </a:rPr>
              <a:t>Rapid and long-lasting visible results, already with 1 application. </a:t>
            </a:r>
          </a:p>
          <a:p>
            <a:pPr marL="538163" marR="0" lvl="1" indent="-2714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bg1"/>
                </a:solidFill>
                <a:effectLst/>
                <a:uLnTx/>
                <a:uFillTx/>
                <a:latin typeface="DM Sans"/>
                <a:ea typeface="+mn-ea"/>
                <a:cs typeface="+mn-cs"/>
              </a:rPr>
              <a:t>Derived from microalgae and high performing polysaccharides, produced by biotechnologies, fully naturally-derived &amp; renewable. Vegan-friendly, COSMOS approved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DM Sans"/>
              <a:ea typeface="+mn-ea"/>
              <a:cs typeface="+mn-cs"/>
            </a:endParaRPr>
          </a:p>
        </p:txBody>
      </p:sp>
      <p:sp>
        <p:nvSpPr>
          <p:cNvPr id="6" name="Text Placeholder 6">
            <a:extLst>
              <a:ext uri="{FF2B5EF4-FFF2-40B4-BE49-F238E27FC236}">
                <a16:creationId xmlns:a16="http://schemas.microsoft.com/office/drawing/2014/main" id="{7AFA7CB6-1BA6-4596-2921-FC58D23E9DCC}"/>
              </a:ext>
            </a:extLst>
          </p:cNvPr>
          <p:cNvSpPr txBox="1">
            <a:spLocks/>
          </p:cNvSpPr>
          <p:nvPr/>
        </p:nvSpPr>
        <p:spPr>
          <a:xfrm>
            <a:off x="8283774" y="1346574"/>
            <a:ext cx="3663106" cy="4567794"/>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DM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DM Sans"/>
                <a:ea typeface="+mn-ea"/>
                <a:cs typeface="+mn-cs"/>
              </a:rPr>
              <a:t>Healthy Beauty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Beautiful skin starts with healthy skin</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Consumers want:</a:t>
            </a:r>
            <a:r>
              <a:rPr kumimoji="0" lang="en-US" sz="1400" b="0" i="0" u="none" strike="noStrike" kern="1200" cap="none" spc="0" normalizeH="0" baseline="0" noProof="0" dirty="0">
                <a:ln>
                  <a:noFill/>
                </a:ln>
                <a:solidFill>
                  <a:schemeClr val="bg1"/>
                </a:solidFill>
                <a:effectLst/>
                <a:uLnTx/>
                <a:uFillTx/>
                <a:latin typeface="DM Sans"/>
                <a:ea typeface="+mn-ea"/>
                <a:cs typeface="+mn-cs"/>
              </a:rPr>
              <a:t> solutions that goes beyond the superficial, as they know that beautiful skin starts with healthy skin </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We offer:</a:t>
            </a:r>
            <a:r>
              <a:rPr kumimoji="0" lang="en-US" sz="1400" b="0" i="0" u="none" strike="noStrike" kern="1200" cap="none" spc="0" normalizeH="0" baseline="0" noProof="0" dirty="0">
                <a:ln>
                  <a:noFill/>
                </a:ln>
                <a:solidFill>
                  <a:schemeClr val="bg1"/>
                </a:solidFill>
                <a:effectLst/>
                <a:uLnTx/>
                <a:uFillTx/>
                <a:latin typeface="DM Sans"/>
                <a:ea typeface="+mn-ea"/>
                <a:cs typeface="+mn-cs"/>
              </a:rPr>
              <a:t> PEPHA-TIGHT® microalgae, superfood for more resilient and healthy-looking skin. It delivers smoother &amp; lifter skin already after few applications. Additionally, with a more regular consumption, it can act as a protective shield against oxidative stress and pollution, for long-term well-aging effects. This 2 in 1 proposition, might also serve the “minimal beauty” positioning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DM Sans"/>
              <a:ea typeface="+mn-ea"/>
              <a:cs typeface="+mn-cs"/>
            </a:endParaRPr>
          </a:p>
        </p:txBody>
      </p:sp>
    </p:spTree>
    <p:extLst>
      <p:ext uri="{BB962C8B-B14F-4D97-AF65-F5344CB8AC3E}">
        <p14:creationId xmlns:p14="http://schemas.microsoft.com/office/powerpoint/2010/main" val="2725230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2A6767D-EFCF-C562-36C9-13B0E49A8960}"/>
              </a:ext>
            </a:extLst>
          </p:cNvPr>
          <p:cNvSpPr>
            <a:spLocks noGrp="1"/>
          </p:cNvSpPr>
          <p:nvPr>
            <p:ph type="title"/>
          </p:nvPr>
        </p:nvSpPr>
        <p:spPr/>
        <p:txBody>
          <a:bodyPr/>
          <a:lstStyle/>
          <a:p>
            <a:r>
              <a:rPr lang="en-US" sz="2400">
                <a:ea typeface="Fira Sans SemiBold" panose="020B0603050000020004" pitchFamily="34" charset="0"/>
              </a:rPr>
              <a:t>dsm-firmenich solution: PEPHA</a:t>
            </a:r>
            <a:r>
              <a:rPr lang="en-US" sz="2400" baseline="30000">
                <a:ea typeface="Fira Sans SemiBold" panose="020B0603050000020004" pitchFamily="34" charset="0"/>
              </a:rPr>
              <a:t>®</a:t>
            </a:r>
            <a:r>
              <a:rPr lang="en-US" sz="2400">
                <a:ea typeface="Fira Sans SemiBold" panose="020B0603050000020004" pitchFamily="34" charset="0"/>
              </a:rPr>
              <a:t>-TIGHT CB</a:t>
            </a:r>
            <a:endParaRPr lang="en-US" sz="2400"/>
          </a:p>
        </p:txBody>
      </p:sp>
      <p:sp>
        <p:nvSpPr>
          <p:cNvPr id="2" name="Slide Number Placeholder 1">
            <a:extLst>
              <a:ext uri="{FF2B5EF4-FFF2-40B4-BE49-F238E27FC236}">
                <a16:creationId xmlns:a16="http://schemas.microsoft.com/office/drawing/2014/main" id="{3C0E36EA-9137-F965-B4F8-41A5824C6DFA}"/>
              </a:ext>
            </a:extLst>
          </p:cNvPr>
          <p:cNvSpPr>
            <a:spLocks noGrp="1"/>
          </p:cNvSpPr>
          <p:nvPr>
            <p:ph type="sldNum" sz="quarter" idx="10"/>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0700FA5-20DD-8DD1-2F5C-4A7E36450F01}"/>
              </a:ext>
            </a:extLst>
          </p:cNvPr>
          <p:cNvSpPr>
            <a:spLocks noGrp="1"/>
          </p:cNvSpPr>
          <p:nvPr>
            <p:ph type="body" idx="11"/>
          </p:nvPr>
        </p:nvSpPr>
        <p:spPr>
          <a:prstGeom prst="rect">
            <a:avLst/>
          </a:prstGeom>
        </p:spPr>
        <p:txBody>
          <a:bodyPr lIns="0" tIns="0" rIns="0" bIns="0"/>
          <a:lstStyle/>
          <a:p>
            <a:pPr marL="0" indent="0">
              <a:buNone/>
            </a:pPr>
            <a:r>
              <a:rPr lang="en-US" sz="2000" b="0" dirty="0">
                <a:solidFill>
                  <a:srgbClr val="084337"/>
                </a:solidFill>
                <a:latin typeface="+mj-lt"/>
              </a:rPr>
              <a:t>The fast lane to superior skin tightening</a:t>
            </a:r>
          </a:p>
        </p:txBody>
      </p:sp>
      <p:pic>
        <p:nvPicPr>
          <p:cNvPr id="5" name="Picture Placeholder 4" descr="A person in a white robe touching her face&#10;&#10;Description automatically generated">
            <a:extLst>
              <a:ext uri="{FF2B5EF4-FFF2-40B4-BE49-F238E27FC236}">
                <a16:creationId xmlns:a16="http://schemas.microsoft.com/office/drawing/2014/main" id="{FDF790E3-70DD-6701-EE74-5151F4657B8A}"/>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7337425" y="0"/>
            <a:ext cx="4854575" cy="6858000"/>
          </a:xfrm>
        </p:spPr>
      </p:pic>
      <p:sp>
        <p:nvSpPr>
          <p:cNvPr id="6" name="TextBox 5">
            <a:extLst>
              <a:ext uri="{FF2B5EF4-FFF2-40B4-BE49-F238E27FC236}">
                <a16:creationId xmlns:a16="http://schemas.microsoft.com/office/drawing/2014/main" id="{FFB68A61-097F-4679-8595-2AA6EBE9AD5F}"/>
              </a:ext>
            </a:extLst>
          </p:cNvPr>
          <p:cNvSpPr txBox="1"/>
          <p:nvPr/>
        </p:nvSpPr>
        <p:spPr>
          <a:xfrm>
            <a:off x="222762" y="6055469"/>
            <a:ext cx="421154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1 </a:t>
            </a:r>
            <a:r>
              <a:rPr kumimoji="0" lang="en-US" sz="800" b="0" i="0" u="none" strike="noStrike" kern="1200" cap="none" spc="0" normalizeH="0" baseline="0" noProof="0" dirty="0">
                <a:ln>
                  <a:noFill/>
                </a:ln>
                <a:solidFill>
                  <a:prstClr val="black"/>
                </a:solidFill>
                <a:effectLst/>
                <a:uLnTx/>
                <a:uFillTx/>
                <a:latin typeface="DM Sans"/>
                <a:ea typeface="+mn-ea"/>
                <a:cs typeface="+mn-cs"/>
              </a:rPr>
              <a:t>Based on </a:t>
            </a:r>
            <a:r>
              <a:rPr lang="en-US" sz="800" dirty="0" err="1">
                <a:solidFill>
                  <a:prstClr val="black"/>
                </a:solidFill>
                <a:latin typeface="DM Sans"/>
              </a:rPr>
              <a:t>dsm-firmenich</a:t>
            </a:r>
            <a:r>
              <a:rPr kumimoji="0" lang="en-US" sz="800" b="0" i="0" u="none" strike="noStrike" kern="1200" cap="none" spc="0" normalizeH="0" baseline="0" noProof="0" dirty="0">
                <a:ln>
                  <a:noFill/>
                </a:ln>
                <a:solidFill>
                  <a:prstClr val="black"/>
                </a:solidFill>
                <a:effectLst/>
                <a:uLnTx/>
                <a:uFillTx/>
                <a:latin typeface="DM Sans"/>
                <a:ea typeface="+mn-ea"/>
                <a:cs typeface="+mn-cs"/>
              </a:rPr>
              <a:t> clinical study where improvements in skin smoothness and texture homogeneity were detected already within 15min from 1</a:t>
            </a:r>
            <a:r>
              <a:rPr kumimoji="0" lang="en-US" sz="800" b="0" i="0" u="none" strike="noStrike" kern="1200" cap="none" spc="0" normalizeH="0" baseline="30000" noProof="0" dirty="0">
                <a:ln>
                  <a:noFill/>
                </a:ln>
                <a:solidFill>
                  <a:prstClr val="black"/>
                </a:solidFill>
                <a:effectLst/>
                <a:uLnTx/>
                <a:uFillTx/>
                <a:latin typeface="DM Sans"/>
                <a:ea typeface="+mn-ea"/>
                <a:cs typeface="+mn-cs"/>
              </a:rPr>
              <a:t>st</a:t>
            </a:r>
            <a:r>
              <a:rPr kumimoji="0" lang="en-US" sz="800" b="0" i="0" u="none" strike="noStrike" kern="1200" cap="none" spc="0" normalizeH="0" baseline="0" noProof="0" dirty="0">
                <a:ln>
                  <a:noFill/>
                </a:ln>
                <a:solidFill>
                  <a:prstClr val="black"/>
                </a:solidFill>
                <a:effectLst/>
                <a:uLnTx/>
                <a:uFillTx/>
                <a:latin typeface="DM Sans"/>
                <a:ea typeface="+mn-ea"/>
                <a:cs typeface="+mn-cs"/>
              </a:rPr>
              <a:t> product application</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13" name="Rounded Rectangle 8">
            <a:extLst>
              <a:ext uri="{FF2B5EF4-FFF2-40B4-BE49-F238E27FC236}">
                <a16:creationId xmlns:a16="http://schemas.microsoft.com/office/drawing/2014/main" id="{184A1B92-4446-44C6-806B-20FCCAAACE33}"/>
              </a:ext>
            </a:extLst>
          </p:cNvPr>
          <p:cNvSpPr/>
          <p:nvPr/>
        </p:nvSpPr>
        <p:spPr bwMode="auto">
          <a:xfrm>
            <a:off x="302398" y="1130612"/>
            <a:ext cx="6440471" cy="4406197"/>
          </a:xfrm>
          <a:prstGeom prst="roundRect">
            <a:avLst>
              <a:gd name="adj" fmla="val 0"/>
            </a:avLst>
          </a:prstGeom>
          <a:noFill/>
          <a:ln w="3175">
            <a:noFill/>
          </a:ln>
          <a:effectLst/>
        </p:spPr>
        <p:txBody>
          <a:bodyPr vert="horz" wrap="square" lIns="0" tIns="45720" rIns="91440" bIns="45720" numCol="1" rtlCol="0" anchor="t" anchorCtr="0" compatLnSpc="1">
            <a:prstTxWarp prst="textNoShape">
              <a:avLst/>
            </a:prstTxWarp>
          </a:bodyPr>
          <a:lstStyle/>
          <a:p>
            <a:pPr marL="0" marR="0" lvl="0" indent="0" algn="l" defTabSz="914400" rtl="0" eaLnBrk="0" fontAlgn="auto" latinLnBrk="0" hangingPunct="0">
              <a:lnSpc>
                <a:spcPct val="100000"/>
              </a:lnSpc>
              <a:spcBef>
                <a:spcPts val="0"/>
              </a:spcBef>
              <a:spcAft>
                <a:spcPts val="600"/>
              </a:spcAft>
              <a:buClrTx/>
              <a:buSzTx/>
              <a:buFontTx/>
              <a:buNone/>
              <a:tabLst/>
              <a:defRPr/>
            </a:pPr>
            <a:r>
              <a:rPr lang="en-US" sz="1600" b="1" i="1" kern="0" dirty="0">
                <a:solidFill>
                  <a:prstClr val="black"/>
                </a:solidFill>
                <a:latin typeface="DM Sans"/>
                <a:ea typeface="Fira Sans" panose="020B0503050000020004" pitchFamily="34" charset="0"/>
                <a:cs typeface="Arial"/>
              </a:rPr>
              <a:t>i</a:t>
            </a:r>
            <a:r>
              <a:rPr kumimoji="0" lang="en-US" sz="1600" b="1" i="1"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 vitro</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PEPHA</a:t>
            </a:r>
            <a:r>
              <a:rPr kumimoji="0" lang="en-US" sz="1600" b="0"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-TIGHT CB:</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Stimulates Fibroblasts’ proliferation by +350% and Collagen-I by +70% </a:t>
            </a:r>
          </a:p>
          <a:p>
            <a:pPr marL="342900" marR="0" lvl="0" indent="-342900" algn="l" defTabSz="914400" rtl="0" eaLnBrk="0" fontAlgn="auto" latinLnBrk="0" hangingPunct="0">
              <a:lnSpc>
                <a:spcPct val="100000"/>
              </a:lnSpc>
              <a:spcBef>
                <a:spcPts val="0"/>
              </a:spcBef>
              <a:spcAft>
                <a:spcPts val="1500"/>
              </a:spcAft>
              <a:buClrTx/>
              <a:buSzTx/>
              <a:buFontTx/>
              <a:buChar char="•"/>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Protects the skin against oxidative stress and urban dust</a:t>
            </a:r>
          </a:p>
          <a:p>
            <a:pPr marL="0" marR="0" lvl="0" indent="0" algn="l" defTabSz="914400" rtl="0" eaLnBrk="0" fontAlgn="auto" latinLnBrk="0" hangingPunct="0">
              <a:lnSpc>
                <a:spcPct val="100000"/>
              </a:lnSpc>
              <a:spcBef>
                <a:spcPts val="0"/>
              </a:spcBef>
              <a:spcAft>
                <a:spcPts val="600"/>
              </a:spcAft>
              <a:buClrTx/>
              <a:buSzTx/>
              <a:buFontTx/>
              <a:buNone/>
              <a:tabLst/>
              <a:defRPr/>
            </a:pPr>
            <a:r>
              <a:rPr lang="en-US" sz="1600" b="1" i="1" kern="0" dirty="0">
                <a:solidFill>
                  <a:prstClr val="black"/>
                </a:solidFill>
                <a:latin typeface="DM Sans"/>
                <a:ea typeface="Fira Sans" panose="020B0503050000020004" pitchFamily="34" charset="0"/>
                <a:cs typeface="Arial"/>
              </a:rPr>
              <a:t>i</a:t>
            </a:r>
            <a:r>
              <a:rPr kumimoji="0" lang="en-US" sz="1600" b="1" i="1"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 vivo</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PEPHA</a:t>
            </a:r>
            <a:r>
              <a:rPr kumimoji="0" lang="en-US" sz="1600" b="0"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-TIGHT CB:</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Within minutes from 1</a:t>
            </a:r>
            <a:r>
              <a:rPr kumimoji="0" lang="en-US" sz="1600" b="1"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st</a:t>
            </a: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application:</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Visibly smoothens skin texture for an immediate</a:t>
            </a:r>
            <a:r>
              <a:rPr kumimoji="0" lang="en-US" sz="1600" b="0"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1</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flawless effect</a:t>
            </a:r>
          </a:p>
          <a:p>
            <a:pPr marL="342900" marR="0" lvl="0" indent="-342900" algn="l" defTabSz="914400" rtl="0" eaLnBrk="0" fontAlgn="auto" latinLnBrk="0" hangingPunct="0">
              <a:lnSpc>
                <a:spcPct val="100000"/>
              </a:lnSpc>
              <a:spcBef>
                <a:spcPts val="0"/>
              </a:spcBef>
              <a:spcAft>
                <a:spcPts val="30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Up to 12hrs long-lasting effect:</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Skin looks and feels firmer, more lifted and more elastic already after 2 applications</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Long-term result, after 2 months treatment: </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Reduces the wrinkles’ surface by -26% and length by -21%</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Improves skin elasticity by 15% and tonicity by 24%</a:t>
            </a:r>
          </a:p>
        </p:txBody>
      </p:sp>
    </p:spTree>
    <p:extLst>
      <p:ext uri="{BB962C8B-B14F-4D97-AF65-F5344CB8AC3E}">
        <p14:creationId xmlns:p14="http://schemas.microsoft.com/office/powerpoint/2010/main" val="1535077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46C4DB-27DF-B95F-3B7A-D178E24D9092}"/>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Placeholder 3" descr="A person with a white mask on her face&#10;&#10;Description automatically generated">
            <a:extLst>
              <a:ext uri="{FF2B5EF4-FFF2-40B4-BE49-F238E27FC236}">
                <a16:creationId xmlns:a16="http://schemas.microsoft.com/office/drawing/2014/main" id="{2EB6F3AA-4DE5-0B9E-1488-21436C41EA76}"/>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10" name="Text Placeholder 9">
            <a:extLst>
              <a:ext uri="{FF2B5EF4-FFF2-40B4-BE49-F238E27FC236}">
                <a16:creationId xmlns:a16="http://schemas.microsoft.com/office/drawing/2014/main" id="{B7FE5C00-618E-0773-46E0-ECEB186E8781}"/>
              </a:ext>
            </a:extLst>
          </p:cNvPr>
          <p:cNvSpPr>
            <a:spLocks noGrp="1"/>
          </p:cNvSpPr>
          <p:nvPr>
            <p:ph type="body" sz="quarter" idx="23"/>
          </p:nvPr>
        </p:nvSpPr>
        <p:spPr>
          <a:xfrm>
            <a:off x="301624" y="1380850"/>
            <a:ext cx="3456560" cy="3841750"/>
          </a:xfrm>
        </p:spPr>
        <p:txBody>
          <a:bodyPr/>
          <a:lstStyle/>
          <a:p>
            <a:r>
              <a:rPr lang="en-US" sz="1400" dirty="0"/>
              <a:t>Discover the hidden secret of nature for</a:t>
            </a:r>
            <a:br>
              <a:rPr lang="en-US" sz="1400" dirty="0"/>
            </a:br>
            <a:r>
              <a:rPr lang="en-US" sz="1400" dirty="0"/>
              <a:t>a healthy-looking skin!</a:t>
            </a:r>
          </a:p>
          <a:p>
            <a:endParaRPr lang="en-US" sz="1400" dirty="0"/>
          </a:p>
          <a:p>
            <a:r>
              <a:rPr lang="en-US" sz="1400" dirty="0"/>
              <a:t>Powered by </a:t>
            </a:r>
            <a:r>
              <a:rPr lang="en-US" sz="1400" b="1" dirty="0">
                <a:solidFill>
                  <a:srgbClr val="307297"/>
                </a:solidFill>
              </a:rPr>
              <a:t>blue biotechnology </a:t>
            </a:r>
            <a:r>
              <a:rPr lang="en-US" sz="1400" dirty="0"/>
              <a:t>ingredients, the deep beauty skincare range nourishes skin, protects against external aggressors and helps minimize the appearance of fine lines and wrinkles with an immediate and long-lasting lifting effect. For skin that looks firmer, more vibrant healthier.</a:t>
            </a:r>
          </a:p>
          <a:p>
            <a:r>
              <a:rPr lang="en-US" sz="1400" dirty="0"/>
              <a:t> </a:t>
            </a:r>
          </a:p>
          <a:p>
            <a:r>
              <a:rPr lang="en-US" sz="1400" b="1" dirty="0"/>
              <a:t>Is this not the ultimate deep beauty?!</a:t>
            </a:r>
          </a:p>
        </p:txBody>
      </p:sp>
      <p:sp>
        <p:nvSpPr>
          <p:cNvPr id="14" name="Text Placeholder 13">
            <a:extLst>
              <a:ext uri="{FF2B5EF4-FFF2-40B4-BE49-F238E27FC236}">
                <a16:creationId xmlns:a16="http://schemas.microsoft.com/office/drawing/2014/main" id="{48EA46EB-02C1-9FC0-34FC-5280A3B8F7E9}"/>
              </a:ext>
            </a:extLst>
          </p:cNvPr>
          <p:cNvSpPr>
            <a:spLocks noGrp="1"/>
          </p:cNvSpPr>
          <p:nvPr>
            <p:ph type="body" sz="quarter" idx="25"/>
          </p:nvPr>
        </p:nvSpPr>
        <p:spPr/>
        <p:txBody>
          <a:bodyPr/>
          <a:lstStyle/>
          <a:p>
            <a:r>
              <a:rPr lang="en-US"/>
              <a:t>For internal use only. Illustrated products are for experimental use and are not for sale. </a:t>
            </a:r>
            <a:r>
              <a:rPr lang="en-US" err="1"/>
              <a:t>dsm-firmenich</a:t>
            </a:r>
            <a:r>
              <a:rPr lang="en-US"/>
              <a:t> is not responsible for final products claims</a:t>
            </a:r>
          </a:p>
          <a:p>
            <a:endParaRPr lang="en-GB"/>
          </a:p>
          <a:p>
            <a:endParaRPr lang="en-NL"/>
          </a:p>
        </p:txBody>
      </p:sp>
      <p:pic>
        <p:nvPicPr>
          <p:cNvPr id="17" name="Immagine 5" descr="titolo cop.png">
            <a:extLst>
              <a:ext uri="{FF2B5EF4-FFF2-40B4-BE49-F238E27FC236}">
                <a16:creationId xmlns:a16="http://schemas.microsoft.com/office/drawing/2014/main" id="{B395E8E9-6C15-1559-40B2-4E8C41C6F23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2398" y="304260"/>
            <a:ext cx="3036225" cy="562410"/>
          </a:xfrm>
          <a:prstGeom prst="rect">
            <a:avLst/>
          </a:prstGeom>
        </p:spPr>
      </p:pic>
      <p:sp>
        <p:nvSpPr>
          <p:cNvPr id="2" name="TextBox 1">
            <a:extLst>
              <a:ext uri="{FF2B5EF4-FFF2-40B4-BE49-F238E27FC236}">
                <a16:creationId xmlns:a16="http://schemas.microsoft.com/office/drawing/2014/main" id="{4CBA1040-7F68-8C8F-7900-52C0D7BE74E9}"/>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2420135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magine 2" descr="pag 1_pack ok.jpg">
            <a:extLst>
              <a:ext uri="{FF2B5EF4-FFF2-40B4-BE49-F238E27FC236}">
                <a16:creationId xmlns:a16="http://schemas.microsoft.com/office/drawing/2014/main" id="{FED9A667-2E53-D6C2-0003-04DCA94657BE}"/>
              </a:ext>
            </a:extLst>
          </p:cNvPr>
          <p:cNvPicPr>
            <a:picLocks noGrp="1" noChangeAspect="1"/>
          </p:cNvPicPr>
          <p:nvPr>
            <p:ph type="pic" sz="quarter" idx="21"/>
          </p:nvPr>
        </p:nvPicPr>
        <p:blipFill rotWithShape="1">
          <a:blip r:embed="rId2">
            <a:extLst>
              <a:ext uri="{28A0092B-C50C-407E-A947-70E740481C1C}">
                <a14:useLocalDpi xmlns:a14="http://schemas.microsoft.com/office/drawing/2010/main"/>
              </a:ext>
            </a:extLst>
          </a:blip>
          <a:srcRect/>
          <a:stretch/>
        </p:blipFill>
        <p:spPr>
          <a:prstGeom prst="rect">
            <a:avLst/>
          </a:prstGeom>
        </p:spPr>
      </p:pic>
      <p:pic>
        <p:nvPicPr>
          <p:cNvPr id="3" name="Immagine 1" descr="Deep Beauty.png">
            <a:extLst>
              <a:ext uri="{FF2B5EF4-FFF2-40B4-BE49-F238E27FC236}">
                <a16:creationId xmlns:a16="http://schemas.microsoft.com/office/drawing/2014/main" id="{FE488B6B-9739-5095-4254-BCF691388F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2543" y="338537"/>
            <a:ext cx="4022243" cy="429560"/>
          </a:xfrm>
          <a:prstGeom prst="rect">
            <a:avLst/>
          </a:prstGeom>
        </p:spPr>
      </p:pic>
      <p:sp>
        <p:nvSpPr>
          <p:cNvPr id="5" name="Text Placeholder 10">
            <a:extLst>
              <a:ext uri="{FF2B5EF4-FFF2-40B4-BE49-F238E27FC236}">
                <a16:creationId xmlns:a16="http://schemas.microsoft.com/office/drawing/2014/main" id="{396FDBE7-3E02-6D22-7CC6-49256991200A}"/>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4"/>
            <a:r>
              <a:rPr lang="en-GB"/>
              <a:t>For internal use only. Illustrated products are for experimental use and are not for sale. dsm-firmenich is not responsible for final products claims</a:t>
            </a:r>
          </a:p>
          <a:p>
            <a:pPr lvl="4"/>
            <a:endParaRPr lang="en-GB" dirty="0"/>
          </a:p>
        </p:txBody>
      </p:sp>
    </p:spTree>
    <p:extLst>
      <p:ext uri="{BB962C8B-B14F-4D97-AF65-F5344CB8AC3E}">
        <p14:creationId xmlns:p14="http://schemas.microsoft.com/office/powerpoint/2010/main" val="2969786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roll rifless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4495" y="0"/>
            <a:ext cx="2797505" cy="6496471"/>
          </a:xfrm>
          <a:prstGeom prst="rect">
            <a:avLst/>
          </a:prstGeom>
        </p:spPr>
      </p:pic>
      <p:pic>
        <p:nvPicPr>
          <p:cNvPr id="3" name="Immagine 2" descr="bollo ROLL 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480" y="2587751"/>
            <a:ext cx="1962041" cy="1682496"/>
          </a:xfrm>
          <a:prstGeom prst="rect">
            <a:avLst/>
          </a:prstGeom>
          <a:ln>
            <a:noFill/>
          </a:ln>
        </p:spPr>
      </p:pic>
      <p:cxnSp>
        <p:nvCxnSpPr>
          <p:cNvPr id="6" name="Connettore 1 5"/>
          <p:cNvCxnSpPr/>
          <p:nvPr/>
        </p:nvCxnSpPr>
        <p:spPr bwMode="auto">
          <a:xfrm>
            <a:off x="2540000" y="3964214"/>
            <a:ext cx="1239212" cy="1269725"/>
          </a:xfrm>
          <a:prstGeom prst="line">
            <a:avLst/>
          </a:prstGeom>
          <a:solidFill>
            <a:schemeClr val="accent1"/>
          </a:solidFill>
          <a:ln w="9525" cap="flat" cmpd="sng" algn="ctr">
            <a:solidFill>
              <a:schemeClr val="accent1">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CasellaDiTesto 9"/>
          <p:cNvSpPr txBox="1"/>
          <p:nvPr/>
        </p:nvSpPr>
        <p:spPr>
          <a:xfrm>
            <a:off x="6101588" y="2569091"/>
            <a:ext cx="4606473" cy="2648930"/>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With </a:t>
            </a:r>
            <a:r>
              <a:rPr kumimoji="0" lang="en-US" sz="1200" b="1" i="0" u="none" strike="noStrike" kern="1200" cap="none" spc="0" normalizeH="0" baseline="0" noProof="0">
                <a:ln>
                  <a:noFill/>
                </a:ln>
                <a:effectLst/>
                <a:uLnTx/>
                <a:uFillTx/>
                <a:ea typeface="+mn-ea"/>
                <a:cs typeface="Fira Sans Medium"/>
              </a:rPr>
              <a:t>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-TIGHT CB, 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-CTIVE CB, ARGAN OIL, Mixed Tocopherols 95, SYN</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-COLL CB and D-Panthenol 75 L </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it-IT"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Your skin ally for an on-the-go extra boost of nourishment! Packed with Marine Biotech Complex, rich in amino acids, vitamins, minerals, antioxidants and essential fatty acids for immediate and long-lasting healthy-looking skin. This lightweight milky texture is designed for dual application: </a:t>
            </a:r>
          </a:p>
          <a:p>
            <a:pPr marL="363600" marR="0" lvl="0" indent="-363600" algn="l" defTabSz="914400" rtl="0" eaLnBrk="1" fontAlgn="auto" latinLnBrk="0" hangingPunct="1">
              <a:lnSpc>
                <a:spcPct val="90000"/>
              </a:lnSpc>
              <a:spcBef>
                <a:spcPts val="500"/>
              </a:spcBef>
              <a:spcAft>
                <a:spcPts val="400"/>
              </a:spcAft>
              <a:buClrTx/>
              <a:buSzPct val="90000"/>
              <a:buFont typeface="Wingdings" panose="05000000000000000000" pitchFamily="2" charset="2"/>
              <a:buChar char="l"/>
              <a:tabLst/>
              <a:defRPr/>
            </a:pPr>
            <a:r>
              <a:rPr kumimoji="0" lang="en-US" sz="1200" b="0" i="0" u="none" strike="noStrike" kern="1200" cap="none" spc="0" normalizeH="0" baseline="0" noProof="0">
                <a:ln>
                  <a:noFill/>
                </a:ln>
                <a:effectLst/>
                <a:uLnTx/>
                <a:uFillTx/>
                <a:ea typeface="+mn-ea"/>
                <a:cs typeface="Fira Sans Light"/>
              </a:rPr>
              <a:t>roll it over targeted zones for precision tightening </a:t>
            </a:r>
          </a:p>
          <a:p>
            <a:pPr marL="363600" marR="0" lvl="0" indent="-363600" algn="l" defTabSz="914400" rtl="0" eaLnBrk="1" fontAlgn="auto" latinLnBrk="0" hangingPunct="1">
              <a:lnSpc>
                <a:spcPct val="90000"/>
              </a:lnSpc>
              <a:spcBef>
                <a:spcPts val="500"/>
              </a:spcBef>
              <a:spcAft>
                <a:spcPts val="400"/>
              </a:spcAft>
              <a:buClrTx/>
              <a:buSzPct val="90000"/>
              <a:buFont typeface="Wingdings" panose="05000000000000000000" pitchFamily="2" charset="2"/>
              <a:buChar char="l"/>
              <a:tabLst/>
              <a:defRPr/>
            </a:pPr>
            <a:r>
              <a:rPr kumimoji="0" lang="en-US" sz="1200" b="0" i="0" u="none" strike="noStrike" kern="1200" cap="none" spc="0" normalizeH="0" baseline="0" noProof="0">
                <a:ln>
                  <a:noFill/>
                </a:ln>
                <a:effectLst/>
                <a:uLnTx/>
                <a:uFillTx/>
                <a:ea typeface="+mn-ea"/>
                <a:cs typeface="Fira Sans Light"/>
              </a:rPr>
              <a:t>spray it in a fine facial mist for instant hydration that smoothens and re-energizes your skin</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it-IT" sz="1200" b="0" i="0" u="none" strike="noStrike" kern="1200" cap="none" spc="0" normalizeH="0" baseline="0" noProof="0">
                <a:ln>
                  <a:noFill/>
                </a:ln>
                <a:effectLst/>
                <a:uLnTx/>
                <a:uFillTx/>
                <a:ea typeface="+mn-ea"/>
                <a:cs typeface="Fira Sans Light"/>
              </a:rPr>
              <a:t>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pt-BR" sz="1200" b="1" i="0" u="none" strike="noStrike" kern="1200" cap="none" spc="0" normalizeH="0" baseline="0" noProof="0">
                <a:ln>
                  <a:noFill/>
                </a:ln>
                <a:effectLst/>
                <a:uLnTx/>
                <a:uFillTx/>
                <a:ea typeface="+mn-ea"/>
                <a:cs typeface="Fira Sans Light"/>
              </a:rPr>
              <a:t>99.39% natural </a:t>
            </a:r>
            <a:r>
              <a:rPr kumimoji="0" lang="pt-BR" sz="1200" b="1" i="0" u="none" strike="noStrike" kern="1200" cap="none" spc="0" normalizeH="0" baseline="0" noProof="0" err="1">
                <a:ln>
                  <a:noFill/>
                </a:ln>
                <a:effectLst/>
                <a:uLnTx/>
                <a:uFillTx/>
                <a:ea typeface="+mn-ea"/>
                <a:cs typeface="Fira Sans Light"/>
              </a:rPr>
              <a:t>origin</a:t>
            </a:r>
            <a:r>
              <a:rPr kumimoji="0" lang="pt-BR" sz="1200" b="1" i="0" u="none" strike="noStrike" kern="1200" cap="none" spc="0" normalizeH="0" baseline="0" noProof="0">
                <a:ln>
                  <a:noFill/>
                </a:ln>
                <a:effectLst/>
                <a:uLnTx/>
                <a:uFillTx/>
                <a:ea typeface="+mn-ea"/>
                <a:cs typeface="Fira Sans Light"/>
              </a:rPr>
              <a:t> </a:t>
            </a:r>
            <a:r>
              <a:rPr kumimoji="0" lang="en-US" sz="1200" b="1" i="0" u="none" strike="noStrike" kern="1200" cap="none" spc="0" normalizeH="0" baseline="0" noProof="0">
                <a:ln>
                  <a:noFill/>
                </a:ln>
                <a:effectLst/>
                <a:uLnTx/>
                <a:uFillTx/>
                <a:ea typeface="+mn-ea"/>
                <a:cs typeface="Fira Sans Light"/>
              </a:rPr>
              <a:t>content according </a:t>
            </a:r>
            <a:r>
              <a:rPr kumimoji="0" lang="pt-BR" sz="1200" b="1" i="0" u="none" strike="noStrike" kern="1200" cap="none" spc="0" normalizeH="0" baseline="0" noProof="0" err="1">
                <a:ln>
                  <a:noFill/>
                </a:ln>
                <a:effectLst/>
                <a:uLnTx/>
                <a:uFillTx/>
                <a:ea typeface="+mn-ea"/>
                <a:cs typeface="Fira Sans Light"/>
              </a:rPr>
              <a:t>to</a:t>
            </a:r>
            <a:r>
              <a:rPr kumimoji="0" lang="pt-BR" sz="1200" b="1" i="0" u="none" strike="noStrike" kern="1200" cap="none" spc="0" normalizeH="0" baseline="0" noProof="0">
                <a:ln>
                  <a:noFill/>
                </a:ln>
                <a:effectLst/>
                <a:uLnTx/>
                <a:uFillTx/>
                <a:ea typeface="+mn-ea"/>
                <a:cs typeface="Fira Sans Light"/>
              </a:rPr>
              <a:t> ISO 16128</a:t>
            </a:r>
          </a:p>
        </p:txBody>
      </p:sp>
      <p:sp>
        <p:nvSpPr>
          <p:cNvPr id="9" name="TextBox 8">
            <a:extLst>
              <a:ext uri="{FF2B5EF4-FFF2-40B4-BE49-F238E27FC236}">
                <a16:creationId xmlns:a16="http://schemas.microsoft.com/office/drawing/2014/main" id="{7D26D866-0341-4385-B4E4-471CDC2B92EA}"/>
              </a:ext>
            </a:extLst>
          </p:cNvPr>
          <p:cNvSpPr txBox="1"/>
          <p:nvPr/>
        </p:nvSpPr>
        <p:spPr>
          <a:xfrm>
            <a:off x="6096000" y="5333848"/>
            <a:ext cx="6097836"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SK-E-102022-36</a:t>
            </a:r>
          </a:p>
        </p:txBody>
      </p:sp>
      <p:sp>
        <p:nvSpPr>
          <p:cNvPr id="19" name="Title 18" hidden="1">
            <a:extLst>
              <a:ext uri="{FF2B5EF4-FFF2-40B4-BE49-F238E27FC236}">
                <a16:creationId xmlns:a16="http://schemas.microsoft.com/office/drawing/2014/main" id="{A8D0D427-E182-6627-3CE2-9EFA2F686745}"/>
              </a:ext>
            </a:extLst>
          </p:cNvPr>
          <p:cNvSpPr>
            <a:spLocks noGrp="1"/>
          </p:cNvSpPr>
          <p:nvPr>
            <p:ph type="title"/>
          </p:nvPr>
        </p:nvSpPr>
        <p:spPr/>
        <p:txBody>
          <a:bodyPr/>
          <a:lstStyle/>
          <a:p>
            <a:endParaRPr lang="en-GB"/>
          </a:p>
        </p:txBody>
      </p:sp>
      <p:sp>
        <p:nvSpPr>
          <p:cNvPr id="2" name="Slide Number Placeholder 4">
            <a:extLst>
              <a:ext uri="{FF2B5EF4-FFF2-40B4-BE49-F238E27FC236}">
                <a16:creationId xmlns:a16="http://schemas.microsoft.com/office/drawing/2014/main" id="{4E02E4AF-A33D-F942-6B8A-9509628B187E}"/>
              </a:ext>
            </a:extLst>
          </p:cNvPr>
          <p:cNvSpPr>
            <a:spLocks noGrp="1"/>
          </p:cNvSpPr>
          <p:nvPr>
            <p:ph type="sldNum" sz="quarter" idx="10"/>
          </p:nvPr>
        </p:nvSpPr>
        <p:spPr/>
        <p:txBody>
          <a:bodyPr/>
          <a:lstStyle/>
          <a:p>
            <a:pPr lvl="0"/>
            <a:fld id="{E118D48E-C7CB-6244-969D-7BAEA9B6226C}" type="slidenum">
              <a:rPr lang="en-US" noProof="0" smtClean="0"/>
              <a:pPr lvl="0"/>
              <a:t>26</a:t>
            </a:fld>
            <a:endParaRPr lang="en-US" noProof="0"/>
          </a:p>
        </p:txBody>
      </p:sp>
      <p:sp>
        <p:nvSpPr>
          <p:cNvPr id="17" name="Text Placeholder 16" hidden="1">
            <a:extLst>
              <a:ext uri="{FF2B5EF4-FFF2-40B4-BE49-F238E27FC236}">
                <a16:creationId xmlns:a16="http://schemas.microsoft.com/office/drawing/2014/main" id="{33389D72-CC68-B75B-F99C-4BAD9EAE8E6D}"/>
              </a:ext>
            </a:extLst>
          </p:cNvPr>
          <p:cNvSpPr>
            <a:spLocks noGrp="1"/>
          </p:cNvSpPr>
          <p:nvPr>
            <p:ph type="body" idx="11"/>
          </p:nvPr>
        </p:nvSpPr>
        <p:spPr/>
        <p:txBody>
          <a:bodyPr/>
          <a:lstStyle/>
          <a:p>
            <a:endParaRPr lang="en-GB"/>
          </a:p>
        </p:txBody>
      </p:sp>
      <p:sp>
        <p:nvSpPr>
          <p:cNvPr id="14" name="Text Placeholder 10">
            <a:extLst>
              <a:ext uri="{FF2B5EF4-FFF2-40B4-BE49-F238E27FC236}">
                <a16:creationId xmlns:a16="http://schemas.microsoft.com/office/drawing/2014/main" id="{7A6B28C5-E381-1775-E2E9-8117EF158B05}"/>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pic>
        <p:nvPicPr>
          <p:cNvPr id="15" name="Immagine 11" descr="titolo roll.png">
            <a:extLst>
              <a:ext uri="{FF2B5EF4-FFF2-40B4-BE49-F238E27FC236}">
                <a16:creationId xmlns:a16="http://schemas.microsoft.com/office/drawing/2014/main" id="{89A5FEF5-BE2F-2FDB-C4B0-004E914BF0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0112" y="1359554"/>
            <a:ext cx="2249424" cy="813816"/>
          </a:xfrm>
          <a:prstGeom prst="rect">
            <a:avLst/>
          </a:prstGeom>
        </p:spPr>
      </p:pic>
    </p:spTree>
    <p:extLst>
      <p:ext uri="{BB962C8B-B14F-4D97-AF65-F5344CB8AC3E}">
        <p14:creationId xmlns:p14="http://schemas.microsoft.com/office/powerpoint/2010/main" val="3235264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descr="titolo seru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8354" y="1513445"/>
            <a:ext cx="2249424" cy="661416"/>
          </a:xfrm>
          <a:prstGeom prst="rect">
            <a:avLst/>
          </a:prstGeom>
        </p:spPr>
      </p:pic>
      <p:sp>
        <p:nvSpPr>
          <p:cNvPr id="8" name="CasellaDiTesto 7"/>
          <p:cNvSpPr txBox="1"/>
          <p:nvPr/>
        </p:nvSpPr>
        <p:spPr>
          <a:xfrm>
            <a:off x="6104609" y="2569091"/>
            <a:ext cx="3825667" cy="1342419"/>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Fira Sans Light"/>
              </a:rPr>
              <a:t>With </a:t>
            </a:r>
            <a:r>
              <a:rPr kumimoji="0" lang="en-US" sz="1200" b="1" i="0" u="none" strike="noStrike" kern="1200" cap="none" spc="0" normalizeH="0" baseline="0" noProof="0" dirty="0">
                <a:ln>
                  <a:noFill/>
                </a:ln>
                <a:effectLst/>
                <a:uLnTx/>
                <a:uFillTx/>
                <a:ea typeface="+mn-ea"/>
                <a:cs typeface="Fira Sans Medium"/>
              </a:rPr>
              <a:t>PEPHA</a:t>
            </a:r>
            <a:r>
              <a:rPr kumimoji="0" lang="hr-HR" sz="1200" i="0" u="none" strike="noStrike" kern="1200" cap="none" spc="0" normalizeH="0" baseline="0" noProof="0" dirty="0">
                <a:ln>
                  <a:noFill/>
                </a:ln>
                <a:effectLst/>
                <a:uLnTx/>
                <a:uFillTx/>
                <a:ea typeface="+mn-ea"/>
                <a:cs typeface="Fira Sans Medium"/>
              </a:rPr>
              <a:t>®</a:t>
            </a:r>
            <a:r>
              <a:rPr kumimoji="0" lang="en-US" sz="1200" b="1" i="0" u="none" strike="noStrike" kern="1200" cap="none" spc="0" normalizeH="0" baseline="0" noProof="0" dirty="0">
                <a:ln>
                  <a:noFill/>
                </a:ln>
                <a:effectLst/>
                <a:uLnTx/>
                <a:uFillTx/>
                <a:ea typeface="+mn-ea"/>
                <a:cs typeface="Fira Sans Medium"/>
              </a:rPr>
              <a:t>-CTIVE CB, PEPHA</a:t>
            </a:r>
            <a:r>
              <a:rPr kumimoji="0" lang="hr-HR" sz="1200" i="0" u="none" strike="noStrike" kern="1200" cap="none" spc="0" normalizeH="0" baseline="0" noProof="0" dirty="0">
                <a:ln>
                  <a:noFill/>
                </a:ln>
                <a:effectLst/>
                <a:uLnTx/>
                <a:uFillTx/>
                <a:ea typeface="+mn-ea"/>
                <a:cs typeface="Fira Sans Medium"/>
              </a:rPr>
              <a:t>®</a:t>
            </a:r>
            <a:r>
              <a:rPr kumimoji="0" lang="en-US" sz="1200" b="1" i="0" u="none" strike="noStrike" kern="1200" cap="none" spc="0" normalizeH="0" baseline="0" noProof="0" dirty="0">
                <a:ln>
                  <a:noFill/>
                </a:ln>
                <a:effectLst/>
                <a:uLnTx/>
                <a:uFillTx/>
                <a:ea typeface="+mn-ea"/>
                <a:cs typeface="Fira Sans Medium"/>
              </a:rPr>
              <a:t>-TIGHT CB</a:t>
            </a:r>
            <a:endParaRPr kumimoji="0" lang="en-US" sz="1200" i="0" u="none" strike="noStrike" kern="1200" cap="none" spc="0" normalizeH="0" baseline="0" noProof="0" dirty="0">
              <a:ln>
                <a:noFill/>
              </a:ln>
              <a:effectLst/>
              <a:uLnTx/>
              <a:uFillTx/>
              <a:ea typeface="+mn-ea"/>
              <a:cs typeface="Fira Sans Medium"/>
            </a:endParaRP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it-IT" sz="1200" b="0" i="0" u="none" strike="noStrike" kern="1200" cap="none" spc="0" normalizeH="0" baseline="0" noProof="0" dirty="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ea typeface="+mn-ea"/>
                <a:cs typeface="Fira Sans Light"/>
              </a:rPr>
              <a:t>A concentrated shot of the most powerful marine ingredients for strong anti-aging benefits. Skin looks firmer and plumper, evener and </a:t>
            </a:r>
            <a:r>
              <a:rPr kumimoji="0" lang="mr-IN" sz="1200" b="0" i="0" u="none" strike="noStrike" kern="1200" cap="none" spc="0" normalizeH="0" baseline="0" noProof="0" dirty="0">
                <a:ln>
                  <a:noFill/>
                </a:ln>
                <a:effectLst/>
                <a:uLnTx/>
                <a:uFillTx/>
                <a:ea typeface="+mn-ea"/>
                <a:cs typeface="Fira Sans Light"/>
              </a:rPr>
              <a:t>re-energized.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it-IT" sz="1200" b="1" i="0" u="none" strike="noStrike" kern="1200" cap="none" spc="0" normalizeH="0" baseline="0" noProof="0" dirty="0">
                <a:ln>
                  <a:noFill/>
                </a:ln>
                <a:effectLst/>
                <a:uLnTx/>
                <a:uFillTx/>
                <a:ea typeface="+mn-ea"/>
                <a:cs typeface="Fira Sans Light"/>
              </a:rPr>
              <a:t>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ea typeface="+mn-ea"/>
                <a:cs typeface="Fira Sans Light"/>
              </a:rPr>
              <a:t>100% natural origin content according to ISO 16128</a:t>
            </a:r>
          </a:p>
        </p:txBody>
      </p:sp>
      <p:pic>
        <p:nvPicPr>
          <p:cNvPr id="6" name="Immagine 5" descr="siero rifless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23879" y="0"/>
            <a:ext cx="3825667" cy="6863923"/>
          </a:xfrm>
          <a:prstGeom prst="rect">
            <a:avLst/>
          </a:prstGeom>
        </p:spPr>
      </p:pic>
      <p:sp>
        <p:nvSpPr>
          <p:cNvPr id="7" name="TextBox 6">
            <a:extLst>
              <a:ext uri="{FF2B5EF4-FFF2-40B4-BE49-F238E27FC236}">
                <a16:creationId xmlns:a16="http://schemas.microsoft.com/office/drawing/2014/main" id="{05DDB487-A92D-4919-AC5E-73F6308647FA}"/>
              </a:ext>
            </a:extLst>
          </p:cNvPr>
          <p:cNvSpPr txBox="1"/>
          <p:nvPr/>
        </p:nvSpPr>
        <p:spPr>
          <a:xfrm>
            <a:off x="6104149" y="4637232"/>
            <a:ext cx="5976000"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SK-E-102087-5</a:t>
            </a:r>
          </a:p>
        </p:txBody>
      </p:sp>
      <p:sp>
        <p:nvSpPr>
          <p:cNvPr id="16" name="Title 15" hidden="1">
            <a:extLst>
              <a:ext uri="{FF2B5EF4-FFF2-40B4-BE49-F238E27FC236}">
                <a16:creationId xmlns:a16="http://schemas.microsoft.com/office/drawing/2014/main" id="{6EC7475D-179C-4C72-40F4-ED5A11569BBC}"/>
              </a:ext>
            </a:extLst>
          </p:cNvPr>
          <p:cNvSpPr>
            <a:spLocks noGrp="1"/>
          </p:cNvSpPr>
          <p:nvPr>
            <p:ph type="title"/>
          </p:nvPr>
        </p:nvSpPr>
        <p:spPr/>
        <p:txBody>
          <a:bodyPr/>
          <a:lstStyle/>
          <a:p>
            <a:endParaRPr lang="en-GB"/>
          </a:p>
        </p:txBody>
      </p:sp>
      <p:sp>
        <p:nvSpPr>
          <p:cNvPr id="2" name="Slide Number Placeholder 4">
            <a:extLst>
              <a:ext uri="{FF2B5EF4-FFF2-40B4-BE49-F238E27FC236}">
                <a16:creationId xmlns:a16="http://schemas.microsoft.com/office/drawing/2014/main" id="{D16A46B3-33F7-37D6-A4CA-FADB35F85916}"/>
              </a:ext>
            </a:extLst>
          </p:cNvPr>
          <p:cNvSpPr>
            <a:spLocks noGrp="1"/>
          </p:cNvSpPr>
          <p:nvPr>
            <p:ph type="sldNum" sz="quarter" idx="10"/>
          </p:nvPr>
        </p:nvSpPr>
        <p:spPr/>
        <p:txBody>
          <a:bodyPr/>
          <a:lstStyle/>
          <a:p>
            <a:pPr lvl="0"/>
            <a:fld id="{E118D48E-C7CB-6244-969D-7BAEA9B6226C}" type="slidenum">
              <a:rPr lang="en-US" noProof="0" smtClean="0"/>
              <a:pPr lvl="0"/>
              <a:t>27</a:t>
            </a:fld>
            <a:endParaRPr lang="en-US" noProof="0"/>
          </a:p>
        </p:txBody>
      </p:sp>
      <p:sp>
        <p:nvSpPr>
          <p:cNvPr id="13" name="Text Placeholder 12" hidden="1">
            <a:extLst>
              <a:ext uri="{FF2B5EF4-FFF2-40B4-BE49-F238E27FC236}">
                <a16:creationId xmlns:a16="http://schemas.microsoft.com/office/drawing/2014/main" id="{560D37A7-220E-3EC3-E04E-9DF4E22D4268}"/>
              </a:ext>
            </a:extLst>
          </p:cNvPr>
          <p:cNvSpPr>
            <a:spLocks noGrp="1"/>
          </p:cNvSpPr>
          <p:nvPr>
            <p:ph type="body" idx="11"/>
          </p:nvPr>
        </p:nvSpPr>
        <p:spPr/>
        <p:txBody>
          <a:bodyPr/>
          <a:lstStyle/>
          <a:p>
            <a:endParaRPr lang="en-GB"/>
          </a:p>
        </p:txBody>
      </p:sp>
      <p:sp>
        <p:nvSpPr>
          <p:cNvPr id="11" name="Text Placeholder 10">
            <a:extLst>
              <a:ext uri="{FF2B5EF4-FFF2-40B4-BE49-F238E27FC236}">
                <a16:creationId xmlns:a16="http://schemas.microsoft.com/office/drawing/2014/main" id="{D85A2BFF-99CF-CE76-40A3-F47CC69C1864}"/>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spTree>
    <p:extLst>
      <p:ext uri="{BB962C8B-B14F-4D97-AF65-F5344CB8AC3E}">
        <p14:creationId xmlns:p14="http://schemas.microsoft.com/office/powerpoint/2010/main" val="4014838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descr="titolo stick.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24111" y="1361352"/>
            <a:ext cx="2249424" cy="826008"/>
          </a:xfrm>
          <a:prstGeom prst="rect">
            <a:avLst/>
          </a:prstGeom>
        </p:spPr>
      </p:pic>
      <p:sp>
        <p:nvSpPr>
          <p:cNvPr id="8" name="CasellaDiTesto 7"/>
          <p:cNvSpPr txBox="1"/>
          <p:nvPr/>
        </p:nvSpPr>
        <p:spPr>
          <a:xfrm>
            <a:off x="6104617" y="2569091"/>
            <a:ext cx="4088412" cy="1919500"/>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With </a:t>
            </a:r>
            <a:r>
              <a:rPr kumimoji="0" lang="en-US" sz="1200" b="1" i="0" u="none" strike="noStrike" kern="1200" cap="none" spc="0" normalizeH="0" baseline="0" noProof="0">
                <a:ln>
                  <a:noFill/>
                </a:ln>
                <a:effectLst/>
                <a:uLnTx/>
                <a:uFillTx/>
                <a:ea typeface="+mn-ea"/>
                <a:cs typeface="Fira Sans Medium"/>
              </a:rPr>
              <a:t>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-TIGHT CB, ALPAFLOR</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 EDELWEISS CB</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it-IT"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A concentrated solid serum stick for targeted application. Enriched with powerful Active Algae, it helps minimize the appearance of fine lines and wrinkles with an immediate tightening effect and, when applied regularly, it acts as a protective shield against oxidative stress for healthier and firmer looking skin.</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Fira Sans Light"/>
              </a:rPr>
              <a:t>100% natural origin content according to ISO 16128</a:t>
            </a:r>
          </a:p>
        </p:txBody>
      </p:sp>
      <p:pic>
        <p:nvPicPr>
          <p:cNvPr id="6" name="Immagine 5" descr="stick rifless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3291" y="300182"/>
            <a:ext cx="4600448" cy="7404485"/>
          </a:xfrm>
          <a:prstGeom prst="rect">
            <a:avLst/>
          </a:prstGeom>
        </p:spPr>
      </p:pic>
      <p:sp>
        <p:nvSpPr>
          <p:cNvPr id="7" name="TextBox 6">
            <a:extLst>
              <a:ext uri="{FF2B5EF4-FFF2-40B4-BE49-F238E27FC236}">
                <a16:creationId xmlns:a16="http://schemas.microsoft.com/office/drawing/2014/main" id="{FCCD3539-A8BE-4064-8B52-D8440A215C2C}"/>
              </a:ext>
            </a:extLst>
          </p:cNvPr>
          <p:cNvSpPr txBox="1"/>
          <p:nvPr/>
        </p:nvSpPr>
        <p:spPr>
          <a:xfrm>
            <a:off x="6104164" y="5311982"/>
            <a:ext cx="6097836"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SK-E-101904-15</a:t>
            </a:r>
          </a:p>
        </p:txBody>
      </p:sp>
      <p:sp>
        <p:nvSpPr>
          <p:cNvPr id="2" name="Title 1" hidden="1">
            <a:extLst>
              <a:ext uri="{FF2B5EF4-FFF2-40B4-BE49-F238E27FC236}">
                <a16:creationId xmlns:a16="http://schemas.microsoft.com/office/drawing/2014/main" id="{ACE299F6-44A0-0D58-B0EC-E62E2A420EAF}"/>
              </a:ext>
            </a:extLst>
          </p:cNvPr>
          <p:cNvSpPr>
            <a:spLocks noGrp="1"/>
          </p:cNvSpPr>
          <p:nvPr>
            <p:ph type="title"/>
          </p:nvPr>
        </p:nvSpPr>
        <p:spPr/>
        <p:txBody>
          <a:bodyPr/>
          <a:lstStyle/>
          <a:p>
            <a:endParaRPr lang="en-GB"/>
          </a:p>
        </p:txBody>
      </p:sp>
      <p:sp>
        <p:nvSpPr>
          <p:cNvPr id="4" name="Slide Number Placeholder 4">
            <a:extLst>
              <a:ext uri="{FF2B5EF4-FFF2-40B4-BE49-F238E27FC236}">
                <a16:creationId xmlns:a16="http://schemas.microsoft.com/office/drawing/2014/main" id="{B1BAF5DD-631B-9BDF-0027-0BA9FD7DF8B6}"/>
              </a:ext>
            </a:extLst>
          </p:cNvPr>
          <p:cNvSpPr>
            <a:spLocks noGrp="1"/>
          </p:cNvSpPr>
          <p:nvPr>
            <p:ph type="sldNum" sz="quarter" idx="10"/>
          </p:nvPr>
        </p:nvSpPr>
        <p:spPr/>
        <p:txBody>
          <a:bodyPr/>
          <a:lstStyle/>
          <a:p>
            <a:pPr lvl="0"/>
            <a:fld id="{E118D48E-C7CB-6244-969D-7BAEA9B6226C}" type="slidenum">
              <a:rPr lang="en-US" noProof="0" smtClean="0"/>
              <a:pPr lvl="0"/>
              <a:t>28</a:t>
            </a:fld>
            <a:endParaRPr lang="en-US" noProof="0"/>
          </a:p>
        </p:txBody>
      </p:sp>
      <p:sp>
        <p:nvSpPr>
          <p:cNvPr id="3" name="Text Placeholder 2" hidden="1">
            <a:extLst>
              <a:ext uri="{FF2B5EF4-FFF2-40B4-BE49-F238E27FC236}">
                <a16:creationId xmlns:a16="http://schemas.microsoft.com/office/drawing/2014/main" id="{A1900707-D3EC-C87F-AA4E-3075445099ED}"/>
              </a:ext>
            </a:extLst>
          </p:cNvPr>
          <p:cNvSpPr>
            <a:spLocks noGrp="1"/>
          </p:cNvSpPr>
          <p:nvPr>
            <p:ph type="body" idx="11"/>
          </p:nvPr>
        </p:nvSpPr>
        <p:spPr/>
        <p:txBody>
          <a:bodyPr/>
          <a:lstStyle/>
          <a:p>
            <a:endParaRPr lang="en-GB"/>
          </a:p>
        </p:txBody>
      </p:sp>
      <p:sp>
        <p:nvSpPr>
          <p:cNvPr id="11" name="Text Placeholder 10">
            <a:extLst>
              <a:ext uri="{FF2B5EF4-FFF2-40B4-BE49-F238E27FC236}">
                <a16:creationId xmlns:a16="http://schemas.microsoft.com/office/drawing/2014/main" id="{010D3B7B-CABC-3134-8E07-7A259590F139}"/>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spTree>
    <p:extLst>
      <p:ext uri="{BB962C8B-B14F-4D97-AF65-F5344CB8AC3E}">
        <p14:creationId xmlns:p14="http://schemas.microsoft.com/office/powerpoint/2010/main" val="4076824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EDA322CA-0706-893E-71D2-478029A39E0B}"/>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Freeform: Shape 6">
            <a:extLst>
              <a:ext uri="{FF2B5EF4-FFF2-40B4-BE49-F238E27FC236}">
                <a16:creationId xmlns:a16="http://schemas.microsoft.com/office/drawing/2014/main" id="{28E619CA-A26F-560C-C2B9-D78BA91543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Oval 4">
            <a:extLst>
              <a:ext uri="{FF2B5EF4-FFF2-40B4-BE49-F238E27FC236}">
                <a16:creationId xmlns:a16="http://schemas.microsoft.com/office/drawing/2014/main" id="{E00420C6-815A-AA19-D91D-B83508E63264}"/>
              </a:ext>
            </a:extLst>
          </p:cNvPr>
          <p:cNvSpPr>
            <a:spLocks noChangeAspect="1"/>
          </p:cNvSpPr>
          <p:nvPr/>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005641"/>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a:t>
            </a:r>
            <a:r>
              <a:rPr lang="en-US" sz="1200" dirty="0">
                <a:solidFill>
                  <a:schemeClr val="bg1"/>
                </a:solidFill>
              </a:rPr>
              <a:t>2025 </a:t>
            </a:r>
            <a:r>
              <a:rPr lang="en-US" sz="1200" dirty="0" err="1">
                <a:solidFill>
                  <a:schemeClr val="bg1"/>
                </a:solidFill>
              </a:rPr>
              <a:t>dsm-firmenich</a:t>
            </a:r>
            <a:r>
              <a:rPr lang="en-US" sz="1200" dirty="0">
                <a:solidFill>
                  <a:schemeClr val="bg1"/>
                </a:solidFill>
              </a:rPr>
              <a:t> group.</a:t>
            </a: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331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54808-2245-DEBF-1EA9-07AE9BCC438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D867E0-DECA-FCD9-50D4-95757C7E54C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 Placeholder 11">
            <a:extLst>
              <a:ext uri="{FF2B5EF4-FFF2-40B4-BE49-F238E27FC236}">
                <a16:creationId xmlns:a16="http://schemas.microsoft.com/office/drawing/2014/main" id="{6C57209C-62DB-46A2-9BF1-AB1B419A8C06}"/>
              </a:ext>
            </a:extLst>
          </p:cNvPr>
          <p:cNvSpPr txBox="1">
            <a:spLocks/>
          </p:cNvSpPr>
          <p:nvPr/>
        </p:nvSpPr>
        <p:spPr>
          <a:xfrm>
            <a:off x="302399" y="1342800"/>
            <a:ext cx="11587199" cy="4297362"/>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dirty="0"/>
              <a:t>The </a:t>
            </a:r>
            <a:r>
              <a:rPr lang="en-US" sz="1800" dirty="0">
                <a:solidFill>
                  <a:srgbClr val="44B4A1"/>
                </a:solidFill>
              </a:rPr>
              <a:t>Microalgae</a:t>
            </a:r>
            <a:r>
              <a:rPr lang="en-US" sz="1800" dirty="0"/>
              <a:t>, is produced in photobioreactors and grows in water on sunlight, carbon dioxide from the air, and some nutrients. It is natural up to the solvent used for the extraction of the algae, as only water is used. </a:t>
            </a:r>
          </a:p>
          <a:p>
            <a:r>
              <a:rPr lang="en-US" sz="1800" dirty="0"/>
              <a:t>By using biotechnology to produce the microalgae, we are making a more sustainable choice compared to open ponds culture:</a:t>
            </a:r>
          </a:p>
          <a:p>
            <a:pPr marL="285750" indent="-285750">
              <a:buClr>
                <a:srgbClr val="44B4A1"/>
              </a:buClr>
              <a:buFont typeface="Wingdings" panose="05000000000000000000" pitchFamily="2" charset="2"/>
              <a:buChar char="l"/>
            </a:pPr>
            <a:r>
              <a:rPr lang="en-US" sz="1800" dirty="0"/>
              <a:t>A safer choice because photobioreactors are less susceptible to contamination </a:t>
            </a:r>
          </a:p>
          <a:p>
            <a:pPr marL="285750" indent="-285750">
              <a:buClr>
                <a:srgbClr val="44B4A1"/>
              </a:buClr>
              <a:buFont typeface="Wingdings" panose="05000000000000000000" pitchFamily="2" charset="2"/>
              <a:buChar char="l"/>
            </a:pPr>
            <a:r>
              <a:rPr lang="en-US" sz="1800" dirty="0"/>
              <a:t>A lower impact on terrestrial diversity, as the construction of the open ponds is usually associated with a destruction of local fauna habitat </a:t>
            </a:r>
          </a:p>
          <a:p>
            <a:pPr marL="285750" indent="-285750">
              <a:buClr>
                <a:srgbClr val="44B4A1"/>
              </a:buClr>
              <a:buFont typeface="Wingdings" panose="05000000000000000000" pitchFamily="2" charset="2"/>
              <a:buChar char="l"/>
            </a:pPr>
            <a:r>
              <a:rPr lang="en-US" sz="1800" dirty="0"/>
              <a:t>The energy used for the photobioreactors is mostly renewable</a:t>
            </a:r>
          </a:p>
          <a:p>
            <a:endParaRPr lang="en-US" sz="1800" dirty="0"/>
          </a:p>
          <a:p>
            <a:r>
              <a:rPr lang="en-US" sz="1800" dirty="0"/>
              <a:t>The </a:t>
            </a:r>
            <a:r>
              <a:rPr lang="en-US" sz="1800" dirty="0">
                <a:solidFill>
                  <a:srgbClr val="44B4A1"/>
                </a:solidFill>
              </a:rPr>
              <a:t>Pullulan</a:t>
            </a:r>
            <a:r>
              <a:rPr lang="en-US" sz="1800" dirty="0"/>
              <a:t> is produced by fermentation of tapioca starch.</a:t>
            </a:r>
          </a:p>
          <a:p>
            <a:r>
              <a:rPr lang="en-US" sz="1800" dirty="0"/>
              <a:t>Those are preserved in </a:t>
            </a:r>
            <a:r>
              <a:rPr lang="en-US" sz="1800" dirty="0" err="1"/>
              <a:t>Pentylene</a:t>
            </a:r>
            <a:r>
              <a:rPr lang="en-US" sz="1800" dirty="0"/>
              <a:t> Glycol, produced from corn cobs, therefore valorizing a residual stream after the extraction of the more valuable materials from the crop.</a:t>
            </a:r>
          </a:p>
          <a:p>
            <a:endParaRPr lang="en-US" sz="1800" dirty="0"/>
          </a:p>
          <a:p>
            <a:r>
              <a:rPr lang="en-US" sz="1800" dirty="0">
                <a:solidFill>
                  <a:srgbClr val="44B4A1"/>
                </a:solidFill>
              </a:rPr>
              <a:t>PEPHA®-TIGHT CB is a very powerful combination of anti-ageing effects, based on biological sources, processed with biotechnology and fitting in a net zero climate change policy. All production processes are operated under mild conditions without hazardous chemical substances and generate only small amounts of non-hazardous waste. </a:t>
            </a:r>
          </a:p>
          <a:p>
            <a:endParaRPr lang="en-US" sz="1800" dirty="0"/>
          </a:p>
          <a:p>
            <a:endParaRPr lang="en-US" sz="1800" dirty="0"/>
          </a:p>
        </p:txBody>
      </p:sp>
      <p:sp>
        <p:nvSpPr>
          <p:cNvPr id="8" name="Text Placeholder 10">
            <a:extLst>
              <a:ext uri="{FF2B5EF4-FFF2-40B4-BE49-F238E27FC236}">
                <a16:creationId xmlns:a16="http://schemas.microsoft.com/office/drawing/2014/main" id="{9F24C19E-1F7C-B9EF-470B-5BDE4334E213}"/>
              </a:ext>
            </a:extLst>
          </p:cNvPr>
          <p:cNvSpPr>
            <a:spLocks noGrp="1"/>
          </p:cNvSpPr>
          <p:nvPr>
            <p:ph type="body" idx="11"/>
          </p:nvPr>
        </p:nvSpPr>
        <p:spPr>
          <a:xfrm>
            <a:off x="302400" y="605611"/>
            <a:ext cx="8064500" cy="288767"/>
          </a:xfrm>
        </p:spPr>
        <p:txBody>
          <a:bodyPr anchor="t"/>
          <a:lstStyle/>
          <a:p>
            <a:r>
              <a:rPr lang="en-US" dirty="0"/>
              <a:t>A concentrated mixture of powerful functional ingredients produced by biotechnologies, fully naturally derived &amp; renewable</a:t>
            </a:r>
          </a:p>
          <a:p>
            <a:endParaRPr lang="en-US" dirty="0"/>
          </a:p>
        </p:txBody>
      </p:sp>
      <p:sp>
        <p:nvSpPr>
          <p:cNvPr id="9" name="Title 9">
            <a:extLst>
              <a:ext uri="{FF2B5EF4-FFF2-40B4-BE49-F238E27FC236}">
                <a16:creationId xmlns:a16="http://schemas.microsoft.com/office/drawing/2014/main" id="{E4E974A0-3A0B-A3D6-6A9C-02CBD738CD06}"/>
              </a:ext>
            </a:extLst>
          </p:cNvPr>
          <p:cNvSpPr>
            <a:spLocks noGrp="1"/>
          </p:cNvSpPr>
          <p:nvPr>
            <p:ph type="title"/>
          </p:nvPr>
        </p:nvSpPr>
        <p:spPr>
          <a:xfrm>
            <a:off x="302401" y="302400"/>
            <a:ext cx="8064500" cy="303211"/>
          </a:xfrm>
        </p:spPr>
        <p:txBody>
          <a:bodyPr/>
          <a:lstStyle/>
          <a:p>
            <a:r>
              <a:rPr lang="en-US" dirty="0"/>
              <a:t>Unique combination for efficacy &amp; sustainability</a:t>
            </a:r>
          </a:p>
        </p:txBody>
      </p:sp>
    </p:spTree>
    <p:extLst>
      <p:ext uri="{BB962C8B-B14F-4D97-AF65-F5344CB8AC3E}">
        <p14:creationId xmlns:p14="http://schemas.microsoft.com/office/powerpoint/2010/main" val="2089638242"/>
      </p:ext>
    </p:extLst>
  </p:cSld>
  <p:clrMapOvr>
    <a:masterClrMapping/>
  </p:clrMapOvr>
</p:sld>
</file>

<file path=ppt/theme/theme1.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yes</Transfer_x0020_B_x0026_C_x0020_Connect>
    <Validation_x0020_Mkt xmlns="4e78ffb6-5573-4dae-972d-0246748d492f">yes</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C9767688-E153-4A45-AD26-F108DF2FC5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C3F827-C901-4E00-8622-8A7F4BB3BC72}">
  <ds:schemaRefs>
    <ds:schemaRef ds:uri="Microsoft.SharePoint.Taxonomy.ContentTypeSync"/>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8a4562e5-d5b1-4d26-b0bf-7e79abe2fe6f"/>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275</TotalTime>
  <Words>4622</Words>
  <Application>Microsoft Office PowerPoint</Application>
  <PresentationFormat>Widescreen</PresentationFormat>
  <Paragraphs>503</Paragraphs>
  <Slides>31</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31</vt:i4>
      </vt:variant>
    </vt:vector>
  </HeadingPairs>
  <TitlesOfParts>
    <vt:vector size="43" baseType="lpstr">
      <vt:lpstr>Lora</vt:lpstr>
      <vt:lpstr>Wingdings</vt:lpstr>
      <vt:lpstr>Fira Sans SemiBold</vt:lpstr>
      <vt:lpstr>Arial</vt:lpstr>
      <vt:lpstr>Courier New</vt:lpstr>
      <vt:lpstr>Calibri</vt:lpstr>
      <vt:lpstr>DM Sans Medium</vt:lpstr>
      <vt:lpstr>Fira Sans Medium</vt:lpstr>
      <vt:lpstr>DM Sans Bold</vt:lpstr>
      <vt:lpstr>Fira Sans</vt:lpstr>
      <vt:lpstr>DM Sans</vt:lpstr>
      <vt:lpstr>1_dsm-firmenich</vt:lpstr>
      <vt:lpstr>PowerPoint Presentation</vt:lpstr>
      <vt:lpstr>Algae are becoming a major skincare ingredient…</vt:lpstr>
      <vt:lpstr>PowerPoint Presentation</vt:lpstr>
      <vt:lpstr>A major ally for the skin!</vt:lpstr>
      <vt:lpstr>Algae keeps buzzing in latest skincare innovation</vt:lpstr>
      <vt:lpstr>Ticking the box of naturality and sustainability</vt:lpstr>
      <vt:lpstr>PEPHA®-TIGHT CB</vt:lpstr>
      <vt:lpstr>PowerPoint Presentation</vt:lpstr>
      <vt:lpstr>Unique combination for efficacy &amp; sustainability</vt:lpstr>
      <vt:lpstr>Over time skin works less efficiently</vt:lpstr>
      <vt:lpstr>How does it work?</vt:lpstr>
      <vt:lpstr>Highly increases fibroblasts proliferation and Collagen-I synthesis </vt:lpstr>
      <vt:lpstr>Protects the skin against stressors </vt:lpstr>
      <vt:lpstr>Short-term in vivo Study</vt:lpstr>
      <vt:lpstr>Flawless skin in minutes with PEPHA®-TIGHT CB </vt:lpstr>
      <vt:lpstr>Significant long-lasting lifting effect with PEPHA®-TIGHT CB</vt:lpstr>
      <vt:lpstr>Skin gains elasticity in critical facial areas with PEPHA®-TIGHT CB</vt:lpstr>
      <vt:lpstr>Consumers perceive the improvement</vt:lpstr>
      <vt:lpstr>Long-term well-aging result with regular usage of PEPHA®-TIGHT CB</vt:lpstr>
      <vt:lpstr>Formulation Guidelines</vt:lpstr>
      <vt:lpstr>PEPHA®-TIGHT CB</vt:lpstr>
      <vt:lpstr>PEPHA®-TIGHT CB B2C potential </vt:lpstr>
      <vt:lpstr>dsm-firmenich solution: PEPHA®-TIGHT CB</vt:lpstr>
      <vt:lpstr>PowerPoint Presentation</vt:lpstr>
      <vt:lpstr>PowerPoint Presentation</vt:lpstr>
      <vt:lpstr>PowerPoint Presentation</vt:lpstr>
      <vt:lpstr>PowerPoint Presentation</vt:lpstr>
      <vt:lpstr>PowerPoint Presentation</vt:lpstr>
      <vt:lpstr>Disclaimer</vt:lpstr>
      <vt:lpstr>PowerPoint Presentation</vt:lpstr>
      <vt:lpstr>Unique combination for efficacy &amp; sustainability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pepha_tight_cb_master_presentation_2025-06</dc:title>
  <dc:creator>Eline Nijhuis</dc:creator>
  <cp:lastModifiedBy>Marie-Sophie Meisinger</cp:lastModifiedBy>
  <cp:revision>7</cp:revision>
  <dcterms:created xsi:type="dcterms:W3CDTF">2023-03-31T07:21:36Z</dcterms:created>
  <dcterms:modified xsi:type="dcterms:W3CDTF">2025-07-29T15:03:07Z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2025-04-17T07:03:15Z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9e6be09b-c35e-4e51-95fa-e8db790a1fd3</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