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940" r:id="rId5"/>
    <p:sldMasterId id="2147485112" r:id="rId6"/>
    <p:sldMasterId id="2147485138" r:id="rId7"/>
    <p:sldMasterId id="2147485183" r:id="rId8"/>
    <p:sldMasterId id="2147485284" r:id="rId9"/>
  </p:sldMasterIdLst>
  <p:notesMasterIdLst>
    <p:notesMasterId r:id="rId21"/>
  </p:notesMasterIdLst>
  <p:handoutMasterIdLst>
    <p:handoutMasterId r:id="rId22"/>
  </p:handoutMasterIdLst>
  <p:sldIdLst>
    <p:sldId id="2147482896" r:id="rId10"/>
    <p:sldId id="2147482599" r:id="rId11"/>
    <p:sldId id="2147482597" r:id="rId12"/>
    <p:sldId id="2147482602" r:id="rId13"/>
    <p:sldId id="2147482268" r:id="rId14"/>
    <p:sldId id="2147482544" r:id="rId15"/>
    <p:sldId id="2147482598" r:id="rId16"/>
    <p:sldId id="2147482562" r:id="rId17"/>
    <p:sldId id="2147482564" r:id="rId18"/>
    <p:sldId id="2147472863" r:id="rId19"/>
    <p:sldId id="2147482930" r:id="rId20"/>
  </p:sldIdLst>
  <p:sldSz cx="12192000" cy="6858000"/>
  <p:notesSz cx="6858000" cy="9144000"/>
  <p:embeddedFontLst>
    <p:embeddedFont>
      <p:font typeface="DM Sans" pitchFamily="2" charset="0"/>
      <p:regular r:id="rId23"/>
      <p:bold r:id="rId24"/>
      <p:italic r:id="rId25"/>
      <p:boldItalic r:id="rId26"/>
    </p:embeddedFont>
    <p:embeddedFont>
      <p:font typeface="DM Sans Bold" pitchFamily="2" charset="0"/>
      <p:bold r:id="rId27"/>
      <p:italic r:id="rId28"/>
      <p:boldItalic r:id="rId29"/>
    </p:embeddedFont>
    <p:embeddedFont>
      <p:font typeface="Fira Sans" panose="020B0503050000020004" pitchFamily="34" charset="0"/>
      <p:regular r:id="rId30"/>
      <p:bold r:id="rId30"/>
      <p:italic r:id="rId30"/>
      <p:boldItalic r:id="rId30"/>
    </p:embeddedFont>
    <p:embeddedFont>
      <p:font typeface="Fira Sans Medium" panose="020B0603050000020004" pitchFamily="34" charset="0"/>
      <p:regular r:id="rId31"/>
      <p:italic r:id="rId32"/>
    </p:embeddedFont>
  </p:embeddedFontLst>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3EA5A1F-3A28-6843-BD59-1E7281A1867F}">
          <p14:sldIdLst>
            <p14:sldId id="2147482896"/>
            <p14:sldId id="2147482599"/>
            <p14:sldId id="2147482597"/>
            <p14:sldId id="2147482602"/>
            <p14:sldId id="2147482268"/>
          </p14:sldIdLst>
        </p14:section>
        <p14:section name="Science &amp; consumer benefits" id="{D692E820-1CA0-2C46-BED9-88B4C10C3D2A}">
          <p14:sldIdLst>
            <p14:sldId id="2147482544"/>
            <p14:sldId id="2147482598"/>
            <p14:sldId id="2147482562"/>
            <p14:sldId id="2147482564"/>
            <p14:sldId id="2147472863"/>
            <p14:sldId id="2147482930"/>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7A4681B-DEFE-EC87-9779-8419F9B5B279}" name="Aline Steiner" initials="AS" userId="S::Aline.Steiner@dsm.com::da64e32f-692a-42c4-8290-45ba3aea0171" providerId="AD"/>
  <p188:author id="{15607D5F-7312-9B6E-A75D-B59F7A36C2CA}" name="Paul, Francois" initials="PF" userId="S::Francois.Paul@dsm.com::cd345e1b-5b33-44e8-b09c-75307eac9781" providerId="AD"/>
  <p188:author id="{1AFF7D64-63BF-148B-BF59-F7F3775F997B}" name="Merita Jakaj" initials="MJ" userId="S::Merita.Jakaj@dsm-firmenich.com::05d8e7e6-4bde-4180-a449-7f59447b0060" providerId="AD"/>
  <p188:author id="{EB32F184-89D5-E050-E42F-E0EE60BAE079}" name="Volker Rosenberger" initials="VR" userId="S::Volker.Rosenberger@dsm.com::d473ebcf-8881-4a9c-9e6d-8206b85954aa" providerId="AD"/>
  <p188:author id="{4AE2019A-23E3-0953-E663-52274B5D90F0}" name="Volker Rosenberger" initials="VR" userId="S::volker.rosenberger@dsm-firmenich.com::d473ebcf-8881-4a9c-9e6d-8206b85954aa" providerId="AD"/>
  <p188:author id="{851EB7C6-5EC3-A94B-B2DC-3AEEA96B8CFB}" name="Guillien, Caroline" initials="GC" userId="S::Caroline.Guillien@dsm.com::3e4c10c0-1ee2-48be-9d78-4d6ed773945d" providerId="AD"/>
  <p188:author id="{9D84C0F0-969D-AA04-B371-96ED35399E4D}" name="Magdalena Priebe" initials="MP" userId="S::Magdalena.Priebe@dsm.com::b7c77bba-c075-4477-81d7-67e396ff2fb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Ana" initials="MA" lastIdx="1" clrIdx="6">
    <p:extLst>
      <p:ext uri="{19B8F6BF-5375-455C-9EA6-DF929625EA0E}">
        <p15:presenceInfo xmlns:p15="http://schemas.microsoft.com/office/powerpoint/2012/main" userId="Ana" providerId="None"/>
      </p:ext>
    </p:extLst>
  </p:cmAuthor>
  <p:cmAuthor id="1" name="Gerzon, Carin" initials="GC" lastIdx="24" clrIdx="0">
    <p:extLst>
      <p:ext uri="{19B8F6BF-5375-455C-9EA6-DF929625EA0E}">
        <p15:presenceInfo xmlns:p15="http://schemas.microsoft.com/office/powerpoint/2012/main" userId="S-1-5-21-2573208799-187067640-1722879566-469061" providerId="AD"/>
      </p:ext>
    </p:extLst>
  </p:cmAuthor>
  <p:cmAuthor id="8" name="Rosenberger, Volker" initials="RV" lastIdx="1" clrIdx="7">
    <p:extLst>
      <p:ext uri="{19B8F6BF-5375-455C-9EA6-DF929625EA0E}">
        <p15:presenceInfo xmlns:p15="http://schemas.microsoft.com/office/powerpoint/2012/main" userId="S::Volker.Rosenberger@dsm.com::d473ebcf-8881-4a9c-9e6d-8206b85954aa" providerId="AD"/>
      </p:ext>
    </p:extLst>
  </p:cmAuthor>
  <p:cmAuthor id="2" name="Kroon, Caroline" initials="KC" lastIdx="16" clrIdx="1">
    <p:extLst>
      <p:ext uri="{19B8F6BF-5375-455C-9EA6-DF929625EA0E}">
        <p15:presenceInfo xmlns:p15="http://schemas.microsoft.com/office/powerpoint/2012/main" userId="S-1-5-21-2573208799-187067640-1722879566-6143" providerId="AD"/>
      </p:ext>
    </p:extLst>
  </p:cmAuthor>
  <p:cmAuthor id="3" name="Brouns, Ellis" initials="BE" lastIdx="10" clrIdx="2">
    <p:extLst>
      <p:ext uri="{19B8F6BF-5375-455C-9EA6-DF929625EA0E}">
        <p15:presenceInfo xmlns:p15="http://schemas.microsoft.com/office/powerpoint/2012/main" userId="S-1-5-21-2573208799-187067640-1722879566-480915" providerId="AD"/>
      </p:ext>
    </p:extLst>
  </p:cmAuthor>
  <p:cmAuthor id="4" name="Koolhoven, Liza" initials="KL" lastIdx="112" clrIdx="3">
    <p:extLst>
      <p:ext uri="{19B8F6BF-5375-455C-9EA6-DF929625EA0E}">
        <p15:presenceInfo xmlns:p15="http://schemas.microsoft.com/office/powerpoint/2012/main" userId="S-1-5-21-2573208799-187067640-1722879566-500762" providerId="AD"/>
      </p:ext>
    </p:extLst>
  </p:cmAuthor>
  <p:cmAuthor id="5" name="Koolhoven, Liza" initials="KL [2]" lastIdx="20" clrIdx="4">
    <p:extLst>
      <p:ext uri="{19B8F6BF-5375-455C-9EA6-DF929625EA0E}">
        <p15:presenceInfo xmlns:p15="http://schemas.microsoft.com/office/powerpoint/2012/main" userId="S::liza.koolhoven@dsm.com::0320a5cc-c1c6-4685-b126-8a7fdd6a50e5" providerId="AD"/>
      </p:ext>
    </p:extLst>
  </p:cmAuthor>
  <p:cmAuthor id="6" name="Anne de Weerd" initials="AdW" lastIdx="1" clrIdx="5">
    <p:extLst>
      <p:ext uri="{19B8F6BF-5375-455C-9EA6-DF929625EA0E}">
        <p15:presenceInfo xmlns:p15="http://schemas.microsoft.com/office/powerpoint/2012/main" userId="59cbfca0dd96c1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E5F2"/>
    <a:srgbClr val="307297"/>
    <a:srgbClr val="48A2CF"/>
    <a:srgbClr val="006FAB"/>
    <a:srgbClr val="CBE7F5"/>
    <a:srgbClr val="003300"/>
    <a:srgbClr val="0071BA"/>
    <a:srgbClr val="007E4B"/>
    <a:srgbClr val="DAE2F3"/>
    <a:srgbClr val="E9F2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44617E-36BC-4E3B-8A0A-124BEE68B3B5}" v="3" dt="2025-04-17T11:14:54.762"/>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441" autoAdjust="0"/>
  </p:normalViewPr>
  <p:slideViewPr>
    <p:cSldViewPr snapToGrid="0">
      <p:cViewPr varScale="1">
        <p:scale>
          <a:sx n="92" d="100"/>
          <a:sy n="92" d="100"/>
        </p:scale>
        <p:origin x="1194" y="84"/>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font" Target="fonts/font4.fntdata"/><Relationship Id="rId39"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openxmlformats.org/officeDocument/2006/relationships/commentAuthors" Target="commentAuthors.xml"/><Relationship Id="rId7"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font" Target="fonts/font3.fntdata"/><Relationship Id="rId33" Type="http://schemas.openxmlformats.org/officeDocument/2006/relationships/tags" Target="tags/tag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font" Target="fonts/font7.fntdata"/><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font" Target="fonts/font2.fntdata"/><Relationship Id="rId32" Type="http://schemas.openxmlformats.org/officeDocument/2006/relationships/font" Target="fonts/font9.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font" Target="fonts/font8.fntdata"/><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font" Target="NUL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5D44617E-36BC-4E3B-8A0A-124BEE68B3B5}"/>
    <pc:docChg chg="custSel delSld modSld sldOrd modSection">
      <pc:chgData name="Marie-Sophie Meisinger" userId="286e1ad8-c636-4702-a91e-982a33a1b0e7" providerId="ADAL" clId="{5D44617E-36BC-4E3B-8A0A-124BEE68B3B5}" dt="2025-04-17T11:14:54.762" v="25"/>
      <pc:docMkLst>
        <pc:docMk/>
      </pc:docMkLst>
      <pc:sldChg chg="del">
        <pc:chgData name="Marie-Sophie Meisinger" userId="286e1ad8-c636-4702-a91e-982a33a1b0e7" providerId="ADAL" clId="{5D44617E-36BC-4E3B-8A0A-124BEE68B3B5}" dt="2025-04-17T11:11:45.994" v="0" actId="47"/>
        <pc:sldMkLst>
          <pc:docMk/>
          <pc:sldMk cId="2058680049" sldId="2516"/>
        </pc:sldMkLst>
      </pc:sldChg>
      <pc:sldChg chg="del">
        <pc:chgData name="Marie-Sophie Meisinger" userId="286e1ad8-c636-4702-a91e-982a33a1b0e7" providerId="ADAL" clId="{5D44617E-36BC-4E3B-8A0A-124BEE68B3B5}" dt="2025-04-17T11:12:44.194" v="10" actId="47"/>
        <pc:sldMkLst>
          <pc:docMk/>
          <pc:sldMk cId="528515481" sldId="2609"/>
        </pc:sldMkLst>
      </pc:sldChg>
      <pc:sldChg chg="del">
        <pc:chgData name="Marie-Sophie Meisinger" userId="286e1ad8-c636-4702-a91e-982a33a1b0e7" providerId="ADAL" clId="{5D44617E-36BC-4E3B-8A0A-124BEE68B3B5}" dt="2025-04-17T11:12:44.194" v="10" actId="47"/>
        <pc:sldMkLst>
          <pc:docMk/>
          <pc:sldMk cId="2149291198" sldId="2610"/>
        </pc:sldMkLst>
      </pc:sldChg>
      <pc:sldChg chg="del">
        <pc:chgData name="Marie-Sophie Meisinger" userId="286e1ad8-c636-4702-a91e-982a33a1b0e7" providerId="ADAL" clId="{5D44617E-36BC-4E3B-8A0A-124BEE68B3B5}" dt="2025-04-17T11:12:44.194" v="10" actId="47"/>
        <pc:sldMkLst>
          <pc:docMk/>
          <pc:sldMk cId="1811848099" sldId="2611"/>
        </pc:sldMkLst>
      </pc:sldChg>
      <pc:sldChg chg="del">
        <pc:chgData name="Marie-Sophie Meisinger" userId="286e1ad8-c636-4702-a91e-982a33a1b0e7" providerId="ADAL" clId="{5D44617E-36BC-4E3B-8A0A-124BEE68B3B5}" dt="2025-04-17T11:12:44.194" v="10" actId="47"/>
        <pc:sldMkLst>
          <pc:docMk/>
          <pc:sldMk cId="965078243" sldId="2612"/>
        </pc:sldMkLst>
      </pc:sldChg>
      <pc:sldChg chg="del">
        <pc:chgData name="Marie-Sophie Meisinger" userId="286e1ad8-c636-4702-a91e-982a33a1b0e7" providerId="ADAL" clId="{5D44617E-36BC-4E3B-8A0A-124BEE68B3B5}" dt="2025-04-17T11:12:44.194" v="10" actId="47"/>
        <pc:sldMkLst>
          <pc:docMk/>
          <pc:sldMk cId="245617964" sldId="2613"/>
        </pc:sldMkLst>
      </pc:sldChg>
      <pc:sldChg chg="del">
        <pc:chgData name="Marie-Sophie Meisinger" userId="286e1ad8-c636-4702-a91e-982a33a1b0e7" providerId="ADAL" clId="{5D44617E-36BC-4E3B-8A0A-124BEE68B3B5}" dt="2025-04-17T11:12:44.194" v="10" actId="47"/>
        <pc:sldMkLst>
          <pc:docMk/>
          <pc:sldMk cId="3412257788" sldId="2614"/>
        </pc:sldMkLst>
      </pc:sldChg>
      <pc:sldChg chg="del">
        <pc:chgData name="Marie-Sophie Meisinger" userId="286e1ad8-c636-4702-a91e-982a33a1b0e7" providerId="ADAL" clId="{5D44617E-36BC-4E3B-8A0A-124BEE68B3B5}" dt="2025-04-17T11:12:44.194" v="10" actId="47"/>
        <pc:sldMkLst>
          <pc:docMk/>
          <pc:sldMk cId="1975909702" sldId="2615"/>
        </pc:sldMkLst>
      </pc:sldChg>
      <pc:sldChg chg="del">
        <pc:chgData name="Marie-Sophie Meisinger" userId="286e1ad8-c636-4702-a91e-982a33a1b0e7" providerId="ADAL" clId="{5D44617E-36BC-4E3B-8A0A-124BEE68B3B5}" dt="2025-04-17T11:12:44.194" v="10" actId="47"/>
        <pc:sldMkLst>
          <pc:docMk/>
          <pc:sldMk cId="316642122" sldId="2616"/>
        </pc:sldMkLst>
      </pc:sldChg>
      <pc:sldChg chg="del">
        <pc:chgData name="Marie-Sophie Meisinger" userId="286e1ad8-c636-4702-a91e-982a33a1b0e7" providerId="ADAL" clId="{5D44617E-36BC-4E3B-8A0A-124BEE68B3B5}" dt="2025-04-17T11:12:44.194" v="10" actId="47"/>
        <pc:sldMkLst>
          <pc:docMk/>
          <pc:sldMk cId="2377442183" sldId="2147472785"/>
        </pc:sldMkLst>
      </pc:sldChg>
      <pc:sldChg chg="addSp delSp modSp mod modNotesTx">
        <pc:chgData name="Marie-Sophie Meisinger" userId="286e1ad8-c636-4702-a91e-982a33a1b0e7" providerId="ADAL" clId="{5D44617E-36BC-4E3B-8A0A-124BEE68B3B5}" dt="2025-04-17T11:14:54.762" v="25"/>
        <pc:sldMkLst>
          <pc:docMk/>
          <pc:sldMk cId="2392656995" sldId="2147482268"/>
        </pc:sldMkLst>
        <pc:picChg chg="add mod">
          <ac:chgData name="Marie-Sophie Meisinger" userId="286e1ad8-c636-4702-a91e-982a33a1b0e7" providerId="ADAL" clId="{5D44617E-36BC-4E3B-8A0A-124BEE68B3B5}" dt="2025-04-17T11:14:54.762" v="25"/>
          <ac:picMkLst>
            <pc:docMk/>
            <pc:sldMk cId="2392656995" sldId="2147482268"/>
            <ac:picMk id="2" creationId="{E65191A9-7D64-6E2F-F370-90479252483F}"/>
          </ac:picMkLst>
        </pc:picChg>
        <pc:picChg chg="del">
          <ac:chgData name="Marie-Sophie Meisinger" userId="286e1ad8-c636-4702-a91e-982a33a1b0e7" providerId="ADAL" clId="{5D44617E-36BC-4E3B-8A0A-124BEE68B3B5}" dt="2025-04-17T11:14:51.903" v="24" actId="478"/>
          <ac:picMkLst>
            <pc:docMk/>
            <pc:sldMk cId="2392656995" sldId="2147482268"/>
            <ac:picMk id="3" creationId="{73851E9F-C378-3698-A55C-696B6EC55C58}"/>
          </ac:picMkLst>
        </pc:picChg>
      </pc:sldChg>
      <pc:sldChg chg="del">
        <pc:chgData name="Marie-Sophie Meisinger" userId="286e1ad8-c636-4702-a91e-982a33a1b0e7" providerId="ADAL" clId="{5D44617E-36BC-4E3B-8A0A-124BEE68B3B5}" dt="2025-04-17T11:12:44.194" v="10" actId="47"/>
        <pc:sldMkLst>
          <pc:docMk/>
          <pc:sldMk cId="2596427532" sldId="2147482388"/>
        </pc:sldMkLst>
      </pc:sldChg>
      <pc:sldChg chg="del">
        <pc:chgData name="Marie-Sophie Meisinger" userId="286e1ad8-c636-4702-a91e-982a33a1b0e7" providerId="ADAL" clId="{5D44617E-36BC-4E3B-8A0A-124BEE68B3B5}" dt="2025-04-17T11:12:44.194" v="10" actId="47"/>
        <pc:sldMkLst>
          <pc:docMk/>
          <pc:sldMk cId="1454285234" sldId="2147482426"/>
        </pc:sldMkLst>
      </pc:sldChg>
      <pc:sldChg chg="del">
        <pc:chgData name="Marie-Sophie Meisinger" userId="286e1ad8-c636-4702-a91e-982a33a1b0e7" providerId="ADAL" clId="{5D44617E-36BC-4E3B-8A0A-124BEE68B3B5}" dt="2025-04-17T11:12:44.194" v="10" actId="47"/>
        <pc:sldMkLst>
          <pc:docMk/>
          <pc:sldMk cId="1713075437" sldId="2147482428"/>
        </pc:sldMkLst>
      </pc:sldChg>
      <pc:sldChg chg="del">
        <pc:chgData name="Marie-Sophie Meisinger" userId="286e1ad8-c636-4702-a91e-982a33a1b0e7" providerId="ADAL" clId="{5D44617E-36BC-4E3B-8A0A-124BEE68B3B5}" dt="2025-04-17T11:12:17.452" v="4" actId="47"/>
        <pc:sldMkLst>
          <pc:docMk/>
          <pc:sldMk cId="3332340871" sldId="2147482430"/>
        </pc:sldMkLst>
      </pc:sldChg>
      <pc:sldChg chg="del">
        <pc:chgData name="Marie-Sophie Meisinger" userId="286e1ad8-c636-4702-a91e-982a33a1b0e7" providerId="ADAL" clId="{5D44617E-36BC-4E3B-8A0A-124BEE68B3B5}" dt="2025-04-17T11:12:12.208" v="3" actId="47"/>
        <pc:sldMkLst>
          <pc:docMk/>
          <pc:sldMk cId="2237155191" sldId="2147482552"/>
        </pc:sldMkLst>
      </pc:sldChg>
      <pc:sldChg chg="del">
        <pc:chgData name="Marie-Sophie Meisinger" userId="286e1ad8-c636-4702-a91e-982a33a1b0e7" providerId="ADAL" clId="{5D44617E-36BC-4E3B-8A0A-124BEE68B3B5}" dt="2025-04-17T11:12:20.186" v="5" actId="47"/>
        <pc:sldMkLst>
          <pc:docMk/>
          <pc:sldMk cId="1995115151" sldId="2147482554"/>
        </pc:sldMkLst>
      </pc:sldChg>
      <pc:sldChg chg="del">
        <pc:chgData name="Marie-Sophie Meisinger" userId="286e1ad8-c636-4702-a91e-982a33a1b0e7" providerId="ADAL" clId="{5D44617E-36BC-4E3B-8A0A-124BEE68B3B5}" dt="2025-04-17T11:12:32.574" v="8" actId="47"/>
        <pc:sldMkLst>
          <pc:docMk/>
          <pc:sldMk cId="102712440" sldId="2147482557"/>
        </pc:sldMkLst>
      </pc:sldChg>
      <pc:sldChg chg="del">
        <pc:chgData name="Marie-Sophie Meisinger" userId="286e1ad8-c636-4702-a91e-982a33a1b0e7" providerId="ADAL" clId="{5D44617E-36BC-4E3B-8A0A-124BEE68B3B5}" dt="2025-04-17T11:12:12.208" v="3" actId="47"/>
        <pc:sldMkLst>
          <pc:docMk/>
          <pc:sldMk cId="1330673590" sldId="2147482558"/>
        </pc:sldMkLst>
      </pc:sldChg>
      <pc:sldChg chg="del">
        <pc:chgData name="Marie-Sophie Meisinger" userId="286e1ad8-c636-4702-a91e-982a33a1b0e7" providerId="ADAL" clId="{5D44617E-36BC-4E3B-8A0A-124BEE68B3B5}" dt="2025-04-17T11:12:32.574" v="8" actId="47"/>
        <pc:sldMkLst>
          <pc:docMk/>
          <pc:sldMk cId="295112561" sldId="2147482559"/>
        </pc:sldMkLst>
      </pc:sldChg>
      <pc:sldChg chg="del">
        <pc:chgData name="Marie-Sophie Meisinger" userId="286e1ad8-c636-4702-a91e-982a33a1b0e7" providerId="ADAL" clId="{5D44617E-36BC-4E3B-8A0A-124BEE68B3B5}" dt="2025-04-17T11:12:32.574" v="8" actId="47"/>
        <pc:sldMkLst>
          <pc:docMk/>
          <pc:sldMk cId="896675102" sldId="2147482560"/>
        </pc:sldMkLst>
      </pc:sldChg>
      <pc:sldChg chg="del">
        <pc:chgData name="Marie-Sophie Meisinger" userId="286e1ad8-c636-4702-a91e-982a33a1b0e7" providerId="ADAL" clId="{5D44617E-36BC-4E3B-8A0A-124BEE68B3B5}" dt="2025-04-17T11:12:36.232" v="9" actId="47"/>
        <pc:sldMkLst>
          <pc:docMk/>
          <pc:sldMk cId="3752015068" sldId="2147482561"/>
        </pc:sldMkLst>
      </pc:sldChg>
      <pc:sldChg chg="addSp delSp modSp mod ord">
        <pc:chgData name="Marie-Sophie Meisinger" userId="286e1ad8-c636-4702-a91e-982a33a1b0e7" providerId="ADAL" clId="{5D44617E-36BC-4E3B-8A0A-124BEE68B3B5}" dt="2025-04-17T11:14:20.585" v="22" actId="1076"/>
        <pc:sldMkLst>
          <pc:docMk/>
          <pc:sldMk cId="3990638616" sldId="2147482562"/>
        </pc:sldMkLst>
        <pc:spChg chg="del">
          <ac:chgData name="Marie-Sophie Meisinger" userId="286e1ad8-c636-4702-a91e-982a33a1b0e7" providerId="ADAL" clId="{5D44617E-36BC-4E3B-8A0A-124BEE68B3B5}" dt="2025-04-17T11:13:48.738" v="18" actId="478"/>
          <ac:spMkLst>
            <pc:docMk/>
            <pc:sldMk cId="3990638616" sldId="2147482562"/>
            <ac:spMk id="2" creationId="{506B9D07-1050-DA40-2828-6123194C116B}"/>
          </ac:spMkLst>
        </pc:spChg>
        <pc:spChg chg="del">
          <ac:chgData name="Marie-Sophie Meisinger" userId="286e1ad8-c636-4702-a91e-982a33a1b0e7" providerId="ADAL" clId="{5D44617E-36BC-4E3B-8A0A-124BEE68B3B5}" dt="2025-04-17T11:13:53.355" v="20" actId="478"/>
          <ac:spMkLst>
            <pc:docMk/>
            <pc:sldMk cId="3990638616" sldId="2147482562"/>
            <ac:spMk id="3" creationId="{54D53AB4-A362-A286-E768-F8E7451C2BE9}"/>
          </ac:spMkLst>
        </pc:spChg>
        <pc:spChg chg="mod">
          <ac:chgData name="Marie-Sophie Meisinger" userId="286e1ad8-c636-4702-a91e-982a33a1b0e7" providerId="ADAL" clId="{5D44617E-36BC-4E3B-8A0A-124BEE68B3B5}" dt="2025-04-17T11:14:20.585" v="22" actId="1076"/>
          <ac:spMkLst>
            <pc:docMk/>
            <pc:sldMk cId="3990638616" sldId="2147482562"/>
            <ac:spMk id="4" creationId="{89C8CEF3-193F-EA9B-BFC8-AFEA1DE5F38C}"/>
          </ac:spMkLst>
        </pc:spChg>
        <pc:spChg chg="add mod">
          <ac:chgData name="Marie-Sophie Meisinger" userId="286e1ad8-c636-4702-a91e-982a33a1b0e7" providerId="ADAL" clId="{5D44617E-36BC-4E3B-8A0A-124BEE68B3B5}" dt="2025-04-17T11:14:06.897" v="21"/>
          <ac:spMkLst>
            <pc:docMk/>
            <pc:sldMk cId="3990638616" sldId="2147482562"/>
            <ac:spMk id="5" creationId="{62F439AE-BD22-40D4-ECE0-30FDECAEE8B6}"/>
          </ac:spMkLst>
        </pc:spChg>
        <pc:spChg chg="mod">
          <ac:chgData name="Marie-Sophie Meisinger" userId="286e1ad8-c636-4702-a91e-982a33a1b0e7" providerId="ADAL" clId="{5D44617E-36BC-4E3B-8A0A-124BEE68B3B5}" dt="2025-04-17T11:13:44.135" v="17"/>
          <ac:spMkLst>
            <pc:docMk/>
            <pc:sldMk cId="3990638616" sldId="2147482562"/>
            <ac:spMk id="6" creationId="{EC48E6A4-CCF3-7C5C-4CF4-5D6BF0741C63}"/>
          </ac:spMkLst>
        </pc:spChg>
        <pc:spChg chg="add mod">
          <ac:chgData name="Marie-Sophie Meisinger" userId="286e1ad8-c636-4702-a91e-982a33a1b0e7" providerId="ADAL" clId="{5D44617E-36BC-4E3B-8A0A-124BEE68B3B5}" dt="2025-04-17T11:14:06.897" v="21"/>
          <ac:spMkLst>
            <pc:docMk/>
            <pc:sldMk cId="3990638616" sldId="2147482562"/>
            <ac:spMk id="8" creationId="{A3080E69-474E-4936-1926-0EE2AF3BE499}"/>
          </ac:spMkLst>
        </pc:spChg>
        <pc:spChg chg="add mod">
          <ac:chgData name="Marie-Sophie Meisinger" userId="286e1ad8-c636-4702-a91e-982a33a1b0e7" providerId="ADAL" clId="{5D44617E-36BC-4E3B-8A0A-124BEE68B3B5}" dt="2025-04-17T11:14:06.897" v="21"/>
          <ac:spMkLst>
            <pc:docMk/>
            <pc:sldMk cId="3990638616" sldId="2147482562"/>
            <ac:spMk id="9" creationId="{1D57B8E6-31E6-F0D2-2C22-F2566E354095}"/>
          </ac:spMkLst>
        </pc:spChg>
        <pc:spChg chg="del">
          <ac:chgData name="Marie-Sophie Meisinger" userId="286e1ad8-c636-4702-a91e-982a33a1b0e7" providerId="ADAL" clId="{5D44617E-36BC-4E3B-8A0A-124BEE68B3B5}" dt="2025-04-17T11:13:51.251" v="19" actId="478"/>
          <ac:spMkLst>
            <pc:docMk/>
            <pc:sldMk cId="3990638616" sldId="2147482562"/>
            <ac:spMk id="14" creationId="{D07E8120-8728-384B-C80B-5A4EA1AFCB4A}"/>
          </ac:spMkLst>
        </pc:spChg>
        <pc:spChg chg="del">
          <ac:chgData name="Marie-Sophie Meisinger" userId="286e1ad8-c636-4702-a91e-982a33a1b0e7" providerId="ADAL" clId="{5D44617E-36BC-4E3B-8A0A-124BEE68B3B5}" dt="2025-04-17T11:13:48.738" v="18" actId="478"/>
          <ac:spMkLst>
            <pc:docMk/>
            <pc:sldMk cId="3990638616" sldId="2147482562"/>
            <ac:spMk id="18" creationId="{E43F7DE7-DD07-2B1F-29F8-82BB417E00A9}"/>
          </ac:spMkLst>
        </pc:spChg>
        <pc:spChg chg="del">
          <ac:chgData name="Marie-Sophie Meisinger" userId="286e1ad8-c636-4702-a91e-982a33a1b0e7" providerId="ADAL" clId="{5D44617E-36BC-4E3B-8A0A-124BEE68B3B5}" dt="2025-04-17T11:13:48.738" v="18" actId="478"/>
          <ac:spMkLst>
            <pc:docMk/>
            <pc:sldMk cId="3990638616" sldId="2147482562"/>
            <ac:spMk id="22" creationId="{21FBC27E-0533-8F88-390E-211475F43054}"/>
          </ac:spMkLst>
        </pc:spChg>
        <pc:spChg chg="del">
          <ac:chgData name="Marie-Sophie Meisinger" userId="286e1ad8-c636-4702-a91e-982a33a1b0e7" providerId="ADAL" clId="{5D44617E-36BC-4E3B-8A0A-124BEE68B3B5}" dt="2025-04-17T11:13:48.738" v="18" actId="478"/>
          <ac:spMkLst>
            <pc:docMk/>
            <pc:sldMk cId="3990638616" sldId="2147482562"/>
            <ac:spMk id="23" creationId="{6192B1D4-9346-6FA9-2DB0-B53261F91BC2}"/>
          </ac:spMkLst>
        </pc:spChg>
        <pc:spChg chg="del">
          <ac:chgData name="Marie-Sophie Meisinger" userId="286e1ad8-c636-4702-a91e-982a33a1b0e7" providerId="ADAL" clId="{5D44617E-36BC-4E3B-8A0A-124BEE68B3B5}" dt="2025-04-17T11:13:48.738" v="18" actId="478"/>
          <ac:spMkLst>
            <pc:docMk/>
            <pc:sldMk cId="3990638616" sldId="2147482562"/>
            <ac:spMk id="24" creationId="{97111630-B92D-9286-D130-64F108E9429F}"/>
          </ac:spMkLst>
        </pc:spChg>
        <pc:spChg chg="del">
          <ac:chgData name="Marie-Sophie Meisinger" userId="286e1ad8-c636-4702-a91e-982a33a1b0e7" providerId="ADAL" clId="{5D44617E-36BC-4E3B-8A0A-124BEE68B3B5}" dt="2025-04-17T11:13:48.738" v="18" actId="478"/>
          <ac:spMkLst>
            <pc:docMk/>
            <pc:sldMk cId="3990638616" sldId="2147482562"/>
            <ac:spMk id="25" creationId="{B28F8D89-4E8E-E96A-88F4-6AA25084E737}"/>
          </ac:spMkLst>
        </pc:spChg>
        <pc:spChg chg="del">
          <ac:chgData name="Marie-Sophie Meisinger" userId="286e1ad8-c636-4702-a91e-982a33a1b0e7" providerId="ADAL" clId="{5D44617E-36BC-4E3B-8A0A-124BEE68B3B5}" dt="2025-04-17T11:13:48.738" v="18" actId="478"/>
          <ac:spMkLst>
            <pc:docMk/>
            <pc:sldMk cId="3990638616" sldId="2147482562"/>
            <ac:spMk id="51" creationId="{8481A5B8-D541-E49D-9813-A0664E6B4618}"/>
          </ac:spMkLst>
        </pc:spChg>
        <pc:spChg chg="del">
          <ac:chgData name="Marie-Sophie Meisinger" userId="286e1ad8-c636-4702-a91e-982a33a1b0e7" providerId="ADAL" clId="{5D44617E-36BC-4E3B-8A0A-124BEE68B3B5}" dt="2025-04-17T11:13:48.738" v="18" actId="478"/>
          <ac:spMkLst>
            <pc:docMk/>
            <pc:sldMk cId="3990638616" sldId="2147482562"/>
            <ac:spMk id="52" creationId="{1D30C763-B42A-82CF-0A41-1DC4B6E490A1}"/>
          </ac:spMkLst>
        </pc:spChg>
        <pc:spChg chg="del">
          <ac:chgData name="Marie-Sophie Meisinger" userId="286e1ad8-c636-4702-a91e-982a33a1b0e7" providerId="ADAL" clId="{5D44617E-36BC-4E3B-8A0A-124BEE68B3B5}" dt="2025-04-17T11:13:48.738" v="18" actId="478"/>
          <ac:spMkLst>
            <pc:docMk/>
            <pc:sldMk cId="3990638616" sldId="2147482562"/>
            <ac:spMk id="53" creationId="{318792C9-0D08-4F5E-8FC5-EBBDF21D58CB}"/>
          </ac:spMkLst>
        </pc:spChg>
        <pc:spChg chg="del">
          <ac:chgData name="Marie-Sophie Meisinger" userId="286e1ad8-c636-4702-a91e-982a33a1b0e7" providerId="ADAL" clId="{5D44617E-36BC-4E3B-8A0A-124BEE68B3B5}" dt="2025-04-17T11:13:48.738" v="18" actId="478"/>
          <ac:spMkLst>
            <pc:docMk/>
            <pc:sldMk cId="3990638616" sldId="2147482562"/>
            <ac:spMk id="54" creationId="{4B902B45-9989-DE6C-8887-266F4A47C40E}"/>
          </ac:spMkLst>
        </pc:spChg>
        <pc:spChg chg="add mod">
          <ac:chgData name="Marie-Sophie Meisinger" userId="286e1ad8-c636-4702-a91e-982a33a1b0e7" providerId="ADAL" clId="{5D44617E-36BC-4E3B-8A0A-124BEE68B3B5}" dt="2025-04-17T11:14:06.897" v="21"/>
          <ac:spMkLst>
            <pc:docMk/>
            <pc:sldMk cId="3990638616" sldId="2147482562"/>
            <ac:spMk id="71" creationId="{FC0060E8-C1AB-A4E8-9945-1B8299FFC35D}"/>
          </ac:spMkLst>
        </pc:spChg>
        <pc:spChg chg="add mod">
          <ac:chgData name="Marie-Sophie Meisinger" userId="286e1ad8-c636-4702-a91e-982a33a1b0e7" providerId="ADAL" clId="{5D44617E-36BC-4E3B-8A0A-124BEE68B3B5}" dt="2025-04-17T11:14:06.897" v="21"/>
          <ac:spMkLst>
            <pc:docMk/>
            <pc:sldMk cId="3990638616" sldId="2147482562"/>
            <ac:spMk id="72" creationId="{9BEB6672-D75E-5969-CA27-B60B58293076}"/>
          </ac:spMkLst>
        </pc:spChg>
        <pc:spChg chg="mod">
          <ac:chgData name="Marie-Sophie Meisinger" userId="286e1ad8-c636-4702-a91e-982a33a1b0e7" providerId="ADAL" clId="{5D44617E-36BC-4E3B-8A0A-124BEE68B3B5}" dt="2025-04-17T11:14:06.897" v="21"/>
          <ac:spMkLst>
            <pc:docMk/>
            <pc:sldMk cId="3990638616" sldId="2147482562"/>
            <ac:spMk id="85" creationId="{A96926F8-0DCF-CA77-0DEA-442191FB4DAA}"/>
          </ac:spMkLst>
        </pc:spChg>
        <pc:spChg chg="add mod">
          <ac:chgData name="Marie-Sophie Meisinger" userId="286e1ad8-c636-4702-a91e-982a33a1b0e7" providerId="ADAL" clId="{5D44617E-36BC-4E3B-8A0A-124BEE68B3B5}" dt="2025-04-17T11:14:06.897" v="21"/>
          <ac:spMkLst>
            <pc:docMk/>
            <pc:sldMk cId="3990638616" sldId="2147482562"/>
            <ac:spMk id="88" creationId="{84299AD8-B0C2-117E-524F-A3A37D4B6150}"/>
          </ac:spMkLst>
        </pc:spChg>
        <pc:spChg chg="add mod">
          <ac:chgData name="Marie-Sophie Meisinger" userId="286e1ad8-c636-4702-a91e-982a33a1b0e7" providerId="ADAL" clId="{5D44617E-36BC-4E3B-8A0A-124BEE68B3B5}" dt="2025-04-17T11:14:06.897" v="21"/>
          <ac:spMkLst>
            <pc:docMk/>
            <pc:sldMk cId="3990638616" sldId="2147482562"/>
            <ac:spMk id="90" creationId="{110109F9-4A6C-2009-0BB1-2DC4ECFED44B}"/>
          </ac:spMkLst>
        </pc:spChg>
        <pc:spChg chg="add mod">
          <ac:chgData name="Marie-Sophie Meisinger" userId="286e1ad8-c636-4702-a91e-982a33a1b0e7" providerId="ADAL" clId="{5D44617E-36BC-4E3B-8A0A-124BEE68B3B5}" dt="2025-04-17T11:14:06.897" v="21"/>
          <ac:spMkLst>
            <pc:docMk/>
            <pc:sldMk cId="3990638616" sldId="2147482562"/>
            <ac:spMk id="91" creationId="{81185D62-A952-557E-D5C8-C015ABD5C543}"/>
          </ac:spMkLst>
        </pc:spChg>
        <pc:spChg chg="add mod">
          <ac:chgData name="Marie-Sophie Meisinger" userId="286e1ad8-c636-4702-a91e-982a33a1b0e7" providerId="ADAL" clId="{5D44617E-36BC-4E3B-8A0A-124BEE68B3B5}" dt="2025-04-17T11:14:06.897" v="21"/>
          <ac:spMkLst>
            <pc:docMk/>
            <pc:sldMk cId="3990638616" sldId="2147482562"/>
            <ac:spMk id="92" creationId="{155FBC03-EF55-288E-B2E5-33AF863BCE75}"/>
          </ac:spMkLst>
        </pc:spChg>
      </pc:sldChg>
      <pc:sldChg chg="del">
        <pc:chgData name="Marie-Sophie Meisinger" userId="286e1ad8-c636-4702-a91e-982a33a1b0e7" providerId="ADAL" clId="{5D44617E-36BC-4E3B-8A0A-124BEE68B3B5}" dt="2025-04-17T11:12:36.232" v="9" actId="47"/>
        <pc:sldMkLst>
          <pc:docMk/>
          <pc:sldMk cId="389022891" sldId="2147482563"/>
        </pc:sldMkLst>
      </pc:sldChg>
      <pc:sldChg chg="addSp delSp modSp mod">
        <pc:chgData name="Marie-Sophie Meisinger" userId="286e1ad8-c636-4702-a91e-982a33a1b0e7" providerId="ADAL" clId="{5D44617E-36BC-4E3B-8A0A-124BEE68B3B5}" dt="2025-04-17T11:13:31.593" v="16" actId="6549"/>
        <pc:sldMkLst>
          <pc:docMk/>
          <pc:sldMk cId="855273135" sldId="2147482564"/>
        </pc:sldMkLst>
        <pc:spChg chg="mod">
          <ac:chgData name="Marie-Sophie Meisinger" userId="286e1ad8-c636-4702-a91e-982a33a1b0e7" providerId="ADAL" clId="{5D44617E-36BC-4E3B-8A0A-124BEE68B3B5}" dt="2025-04-17T11:13:03.070" v="11"/>
          <ac:spMkLst>
            <pc:docMk/>
            <pc:sldMk cId="855273135" sldId="2147482564"/>
            <ac:spMk id="6" creationId="{EC48E6A4-CCF3-7C5C-4CF4-5D6BF0741C63}"/>
          </ac:spMkLst>
        </pc:spChg>
        <pc:spChg chg="del">
          <ac:chgData name="Marie-Sophie Meisinger" userId="286e1ad8-c636-4702-a91e-982a33a1b0e7" providerId="ADAL" clId="{5D44617E-36BC-4E3B-8A0A-124BEE68B3B5}" dt="2025-04-17T11:13:07.992" v="12" actId="478"/>
          <ac:spMkLst>
            <pc:docMk/>
            <pc:sldMk cId="855273135" sldId="2147482564"/>
            <ac:spMk id="9" creationId="{6047EF04-C9A4-4F39-03AC-4BDED27A3AD7}"/>
          </ac:spMkLst>
        </pc:spChg>
        <pc:spChg chg="add mod">
          <ac:chgData name="Marie-Sophie Meisinger" userId="286e1ad8-c636-4702-a91e-982a33a1b0e7" providerId="ADAL" clId="{5D44617E-36BC-4E3B-8A0A-124BEE68B3B5}" dt="2025-04-17T11:13:19.264" v="14"/>
          <ac:spMkLst>
            <pc:docMk/>
            <pc:sldMk cId="855273135" sldId="2147482564"/>
            <ac:spMk id="12" creationId="{C4253921-2FAD-A2CF-0BBB-FD9DAEF4BAFF}"/>
          </ac:spMkLst>
        </pc:spChg>
        <pc:spChg chg="del">
          <ac:chgData name="Marie-Sophie Meisinger" userId="286e1ad8-c636-4702-a91e-982a33a1b0e7" providerId="ADAL" clId="{5D44617E-36BC-4E3B-8A0A-124BEE68B3B5}" dt="2025-04-17T11:13:11.790" v="13" actId="478"/>
          <ac:spMkLst>
            <pc:docMk/>
            <pc:sldMk cId="855273135" sldId="2147482564"/>
            <ac:spMk id="14" creationId="{D07E8120-8728-384B-C80B-5A4EA1AFCB4A}"/>
          </ac:spMkLst>
        </pc:spChg>
        <pc:spChg chg="del">
          <ac:chgData name="Marie-Sophie Meisinger" userId="286e1ad8-c636-4702-a91e-982a33a1b0e7" providerId="ADAL" clId="{5D44617E-36BC-4E3B-8A0A-124BEE68B3B5}" dt="2025-04-17T11:13:07.992" v="12" actId="478"/>
          <ac:spMkLst>
            <pc:docMk/>
            <pc:sldMk cId="855273135" sldId="2147482564"/>
            <ac:spMk id="17" creationId="{95808234-94D7-39E6-35DF-BADC07EFFE32}"/>
          </ac:spMkLst>
        </pc:spChg>
        <pc:spChg chg="del">
          <ac:chgData name="Marie-Sophie Meisinger" userId="286e1ad8-c636-4702-a91e-982a33a1b0e7" providerId="ADAL" clId="{5D44617E-36BC-4E3B-8A0A-124BEE68B3B5}" dt="2025-04-17T11:13:07.992" v="12" actId="478"/>
          <ac:spMkLst>
            <pc:docMk/>
            <pc:sldMk cId="855273135" sldId="2147482564"/>
            <ac:spMk id="18" creationId="{72FDDC9D-E3C6-A37D-A2B8-6597742C9DFE}"/>
          </ac:spMkLst>
        </pc:spChg>
        <pc:spChg chg="del">
          <ac:chgData name="Marie-Sophie Meisinger" userId="286e1ad8-c636-4702-a91e-982a33a1b0e7" providerId="ADAL" clId="{5D44617E-36BC-4E3B-8A0A-124BEE68B3B5}" dt="2025-04-17T11:13:07.992" v="12" actId="478"/>
          <ac:spMkLst>
            <pc:docMk/>
            <pc:sldMk cId="855273135" sldId="2147482564"/>
            <ac:spMk id="19" creationId="{EC3628C9-83FE-963B-4627-CE8B38C0D01B}"/>
          </ac:spMkLst>
        </pc:spChg>
        <pc:spChg chg="mod">
          <ac:chgData name="Marie-Sophie Meisinger" userId="286e1ad8-c636-4702-a91e-982a33a1b0e7" providerId="ADAL" clId="{5D44617E-36BC-4E3B-8A0A-124BEE68B3B5}" dt="2025-04-17T11:13:19.264" v="14"/>
          <ac:spMkLst>
            <pc:docMk/>
            <pc:sldMk cId="855273135" sldId="2147482564"/>
            <ac:spMk id="33" creationId="{50275006-C330-731F-693C-9B59FC81C383}"/>
          </ac:spMkLst>
        </pc:spChg>
        <pc:spChg chg="mod">
          <ac:chgData name="Marie-Sophie Meisinger" userId="286e1ad8-c636-4702-a91e-982a33a1b0e7" providerId="ADAL" clId="{5D44617E-36BC-4E3B-8A0A-124BEE68B3B5}" dt="2025-04-17T11:13:19.264" v="14"/>
          <ac:spMkLst>
            <pc:docMk/>
            <pc:sldMk cId="855273135" sldId="2147482564"/>
            <ac:spMk id="36" creationId="{F74727FD-CC03-47D1-ECD2-CFAB6ECD61AE}"/>
          </ac:spMkLst>
        </pc:spChg>
        <pc:spChg chg="del">
          <ac:chgData name="Marie-Sophie Meisinger" userId="286e1ad8-c636-4702-a91e-982a33a1b0e7" providerId="ADAL" clId="{5D44617E-36BC-4E3B-8A0A-124BEE68B3B5}" dt="2025-04-17T11:13:07.992" v="12" actId="478"/>
          <ac:spMkLst>
            <pc:docMk/>
            <pc:sldMk cId="855273135" sldId="2147482564"/>
            <ac:spMk id="39" creationId="{EC5799B6-10FB-ED35-EE2D-F5574EF95C1F}"/>
          </ac:spMkLst>
        </pc:spChg>
        <pc:spChg chg="del">
          <ac:chgData name="Marie-Sophie Meisinger" userId="286e1ad8-c636-4702-a91e-982a33a1b0e7" providerId="ADAL" clId="{5D44617E-36BC-4E3B-8A0A-124BEE68B3B5}" dt="2025-04-17T11:13:07.992" v="12" actId="478"/>
          <ac:spMkLst>
            <pc:docMk/>
            <pc:sldMk cId="855273135" sldId="2147482564"/>
            <ac:spMk id="41" creationId="{9EE75BC4-56AE-D69E-52C3-F418D4DEE528}"/>
          </ac:spMkLst>
        </pc:spChg>
        <pc:spChg chg="del">
          <ac:chgData name="Marie-Sophie Meisinger" userId="286e1ad8-c636-4702-a91e-982a33a1b0e7" providerId="ADAL" clId="{5D44617E-36BC-4E3B-8A0A-124BEE68B3B5}" dt="2025-04-17T11:13:07.992" v="12" actId="478"/>
          <ac:spMkLst>
            <pc:docMk/>
            <pc:sldMk cId="855273135" sldId="2147482564"/>
            <ac:spMk id="42" creationId="{3C203A08-6B15-0503-E455-E58089BE644F}"/>
          </ac:spMkLst>
        </pc:spChg>
        <pc:spChg chg="del">
          <ac:chgData name="Marie-Sophie Meisinger" userId="286e1ad8-c636-4702-a91e-982a33a1b0e7" providerId="ADAL" clId="{5D44617E-36BC-4E3B-8A0A-124BEE68B3B5}" dt="2025-04-17T11:13:07.992" v="12" actId="478"/>
          <ac:spMkLst>
            <pc:docMk/>
            <pc:sldMk cId="855273135" sldId="2147482564"/>
            <ac:spMk id="43" creationId="{10AC82BE-9A3A-9B4E-71FE-6008EE9788C2}"/>
          </ac:spMkLst>
        </pc:spChg>
        <pc:spChg chg="del">
          <ac:chgData name="Marie-Sophie Meisinger" userId="286e1ad8-c636-4702-a91e-982a33a1b0e7" providerId="ADAL" clId="{5D44617E-36BC-4E3B-8A0A-124BEE68B3B5}" dt="2025-04-17T11:13:07.992" v="12" actId="478"/>
          <ac:spMkLst>
            <pc:docMk/>
            <pc:sldMk cId="855273135" sldId="2147482564"/>
            <ac:spMk id="45" creationId="{4B2DFC2B-E80C-074A-B988-9A95EBAD28E6}"/>
          </ac:spMkLst>
        </pc:spChg>
        <pc:spChg chg="del">
          <ac:chgData name="Marie-Sophie Meisinger" userId="286e1ad8-c636-4702-a91e-982a33a1b0e7" providerId="ADAL" clId="{5D44617E-36BC-4E3B-8A0A-124BEE68B3B5}" dt="2025-04-17T11:13:07.992" v="12" actId="478"/>
          <ac:spMkLst>
            <pc:docMk/>
            <pc:sldMk cId="855273135" sldId="2147482564"/>
            <ac:spMk id="48" creationId="{A81F8441-229A-0266-F388-45DD74C597C1}"/>
          </ac:spMkLst>
        </pc:spChg>
        <pc:spChg chg="mod">
          <ac:chgData name="Marie-Sophie Meisinger" userId="286e1ad8-c636-4702-a91e-982a33a1b0e7" providerId="ADAL" clId="{5D44617E-36BC-4E3B-8A0A-124BEE68B3B5}" dt="2025-04-17T11:13:19.264" v="14"/>
          <ac:spMkLst>
            <pc:docMk/>
            <pc:sldMk cId="855273135" sldId="2147482564"/>
            <ac:spMk id="61" creationId="{F904CCA6-C0CF-6DDA-90D9-C128853835D2}"/>
          </ac:spMkLst>
        </pc:spChg>
        <pc:spChg chg="add mod">
          <ac:chgData name="Marie-Sophie Meisinger" userId="286e1ad8-c636-4702-a91e-982a33a1b0e7" providerId="ADAL" clId="{5D44617E-36BC-4E3B-8A0A-124BEE68B3B5}" dt="2025-04-17T11:13:19.264" v="14"/>
          <ac:spMkLst>
            <pc:docMk/>
            <pc:sldMk cId="855273135" sldId="2147482564"/>
            <ac:spMk id="62" creationId="{34B3FAEC-EA00-71F9-B758-39B70DEEC17B}"/>
          </ac:spMkLst>
        </pc:spChg>
        <pc:spChg chg="add mod">
          <ac:chgData name="Marie-Sophie Meisinger" userId="286e1ad8-c636-4702-a91e-982a33a1b0e7" providerId="ADAL" clId="{5D44617E-36BC-4E3B-8A0A-124BEE68B3B5}" dt="2025-04-17T11:13:19.264" v="14"/>
          <ac:spMkLst>
            <pc:docMk/>
            <pc:sldMk cId="855273135" sldId="2147482564"/>
            <ac:spMk id="63" creationId="{E1F6D1A1-4257-07CF-5F4D-CDE037830DA2}"/>
          </ac:spMkLst>
        </pc:spChg>
        <pc:spChg chg="add mod">
          <ac:chgData name="Marie-Sophie Meisinger" userId="286e1ad8-c636-4702-a91e-982a33a1b0e7" providerId="ADAL" clId="{5D44617E-36BC-4E3B-8A0A-124BEE68B3B5}" dt="2025-04-17T11:13:19.264" v="14"/>
          <ac:spMkLst>
            <pc:docMk/>
            <pc:sldMk cId="855273135" sldId="2147482564"/>
            <ac:spMk id="64" creationId="{1FE2DBBF-85CC-991C-E291-8EA73C35BE66}"/>
          </ac:spMkLst>
        </pc:spChg>
        <pc:spChg chg="add mod">
          <ac:chgData name="Marie-Sophie Meisinger" userId="286e1ad8-c636-4702-a91e-982a33a1b0e7" providerId="ADAL" clId="{5D44617E-36BC-4E3B-8A0A-124BEE68B3B5}" dt="2025-04-17T11:13:19.264" v="14"/>
          <ac:spMkLst>
            <pc:docMk/>
            <pc:sldMk cId="855273135" sldId="2147482564"/>
            <ac:spMk id="69" creationId="{A8AB321F-9FA9-F18A-B8BC-3CC5D985F544}"/>
          </ac:spMkLst>
        </pc:spChg>
        <pc:spChg chg="add mod">
          <ac:chgData name="Marie-Sophie Meisinger" userId="286e1ad8-c636-4702-a91e-982a33a1b0e7" providerId="ADAL" clId="{5D44617E-36BC-4E3B-8A0A-124BEE68B3B5}" dt="2025-04-17T11:13:19.264" v="14"/>
          <ac:spMkLst>
            <pc:docMk/>
            <pc:sldMk cId="855273135" sldId="2147482564"/>
            <ac:spMk id="72" creationId="{A0D27F75-B2D4-AF6C-95B1-AF1B3A46AE82}"/>
          </ac:spMkLst>
        </pc:spChg>
        <pc:spChg chg="add mod">
          <ac:chgData name="Marie-Sophie Meisinger" userId="286e1ad8-c636-4702-a91e-982a33a1b0e7" providerId="ADAL" clId="{5D44617E-36BC-4E3B-8A0A-124BEE68B3B5}" dt="2025-04-17T11:13:31.593" v="16" actId="6549"/>
          <ac:spMkLst>
            <pc:docMk/>
            <pc:sldMk cId="855273135" sldId="2147482564"/>
            <ac:spMk id="74" creationId="{1B58C94C-B532-755C-BA08-8AEEFEB84248}"/>
          </ac:spMkLst>
        </pc:spChg>
      </pc:sldChg>
      <pc:sldChg chg="del">
        <pc:chgData name="Marie-Sophie Meisinger" userId="286e1ad8-c636-4702-a91e-982a33a1b0e7" providerId="ADAL" clId="{5D44617E-36BC-4E3B-8A0A-124BEE68B3B5}" dt="2025-04-17T11:12:44.194" v="10" actId="47"/>
        <pc:sldMkLst>
          <pc:docMk/>
          <pc:sldMk cId="2708881405" sldId="2147482565"/>
        </pc:sldMkLst>
      </pc:sldChg>
      <pc:sldChg chg="del">
        <pc:chgData name="Marie-Sophie Meisinger" userId="286e1ad8-c636-4702-a91e-982a33a1b0e7" providerId="ADAL" clId="{5D44617E-36BC-4E3B-8A0A-124BEE68B3B5}" dt="2025-04-17T11:12:44.194" v="10" actId="47"/>
        <pc:sldMkLst>
          <pc:docMk/>
          <pc:sldMk cId="451959699" sldId="2147482566"/>
        </pc:sldMkLst>
      </pc:sldChg>
      <pc:sldChg chg="del">
        <pc:chgData name="Marie-Sophie Meisinger" userId="286e1ad8-c636-4702-a91e-982a33a1b0e7" providerId="ADAL" clId="{5D44617E-36BC-4E3B-8A0A-124BEE68B3B5}" dt="2025-04-17T11:12:44.194" v="10" actId="47"/>
        <pc:sldMkLst>
          <pc:docMk/>
          <pc:sldMk cId="3055228916" sldId="2147482567"/>
        </pc:sldMkLst>
      </pc:sldChg>
      <pc:sldChg chg="del">
        <pc:chgData name="Marie-Sophie Meisinger" userId="286e1ad8-c636-4702-a91e-982a33a1b0e7" providerId="ADAL" clId="{5D44617E-36BC-4E3B-8A0A-124BEE68B3B5}" dt="2025-04-17T11:12:44.194" v="10" actId="47"/>
        <pc:sldMkLst>
          <pc:docMk/>
          <pc:sldMk cId="899932229" sldId="2147482568"/>
        </pc:sldMkLst>
      </pc:sldChg>
      <pc:sldChg chg="ord">
        <pc:chgData name="Marie-Sophie Meisinger" userId="286e1ad8-c636-4702-a91e-982a33a1b0e7" providerId="ADAL" clId="{5D44617E-36BC-4E3B-8A0A-124BEE68B3B5}" dt="2025-04-17T11:12:05.326" v="2"/>
        <pc:sldMkLst>
          <pc:docMk/>
          <pc:sldMk cId="3432042801" sldId="2147482598"/>
        </pc:sldMkLst>
      </pc:sldChg>
      <pc:sldChg chg="del">
        <pc:chgData name="Marie-Sophie Meisinger" userId="286e1ad8-c636-4702-a91e-982a33a1b0e7" providerId="ADAL" clId="{5D44617E-36BC-4E3B-8A0A-124BEE68B3B5}" dt="2025-04-17T11:12:44.194" v="10" actId="47"/>
        <pc:sldMkLst>
          <pc:docMk/>
          <pc:sldMk cId="3145371592" sldId="214748293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D05F98-8FE9-4C51-8F0A-394EF0901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F1FD1A1-59D5-40C7-823F-56BE542DBB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1C049C-A639-47B5-949D-51F799AC2066}" type="datetimeFigureOut">
              <a:rPr lang="en-GB" smtClean="0"/>
              <a:t>17/04/2025</a:t>
            </a:fld>
            <a:endParaRPr lang="en-GB"/>
          </a:p>
        </p:txBody>
      </p:sp>
      <p:sp>
        <p:nvSpPr>
          <p:cNvPr id="4" name="Footer Placeholder 3">
            <a:extLst>
              <a:ext uri="{FF2B5EF4-FFF2-40B4-BE49-F238E27FC236}">
                <a16:creationId xmlns:a16="http://schemas.microsoft.com/office/drawing/2014/main" id="{412C5951-2E22-4966-BEB0-91FE304B6E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CE7350-9F92-44B0-B468-AC29821C54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51C59-9121-4008-863D-396F74F34C1F}" type="slidenum">
              <a:rPr lang="en-GB" smtClean="0"/>
              <a:t>‹#›</a:t>
            </a:fld>
            <a:endParaRPr lang="en-GB"/>
          </a:p>
        </p:txBody>
      </p:sp>
    </p:spTree>
    <p:extLst>
      <p:ext uri="{BB962C8B-B14F-4D97-AF65-F5344CB8AC3E}">
        <p14:creationId xmlns:p14="http://schemas.microsoft.com/office/powerpoint/2010/main" val="2937232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Fira Sans" panose="020B05030500000200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Fira Sans" panose="020B0503050000020004" pitchFamily="34" charset="0"/>
              </a:defRPr>
            </a:lvl1pPr>
          </a:lstStyle>
          <a:p>
            <a:fld id="{41FB43FB-DCDA-AE47-AEEB-A7052222BB2E}" type="datetimeFigureOut">
              <a:rPr lang="en-US" smtClean="0"/>
              <a:pPr/>
              <a:t>4/17/2025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Fira Sans" panose="020B05030500000200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Fira Sans" panose="020B0503050000020004" pitchFamily="34" charset="0"/>
              </a:defRPr>
            </a:lvl1pPr>
          </a:lstStyle>
          <a:p>
            <a:fld id="{FDEA1EC3-38D3-9F43-B1F0-97D892A72D0C}" type="slidenum">
              <a:rPr lang="en-US" smtClean="0"/>
              <a:pPr/>
              <a:t>‹#›</a:t>
            </a:fld>
            <a:endParaRPr lang="en-US"/>
          </a:p>
        </p:txBody>
      </p:sp>
    </p:spTree>
    <p:extLst>
      <p:ext uri="{BB962C8B-B14F-4D97-AF65-F5344CB8AC3E}">
        <p14:creationId xmlns:p14="http://schemas.microsoft.com/office/powerpoint/2010/main" val="1507159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ira Sans" panose="020B0503050000020004" pitchFamily="34" charset="0"/>
        <a:ea typeface="+mn-ea"/>
        <a:cs typeface="+mn-cs"/>
      </a:defRPr>
    </a:lvl1pPr>
    <a:lvl2pPr marL="457200" algn="l" defTabSz="914400" rtl="0" eaLnBrk="1" latinLnBrk="0" hangingPunct="1">
      <a:defRPr sz="1200" b="0" i="0" kern="1200">
        <a:solidFill>
          <a:schemeClr val="tx1"/>
        </a:solidFill>
        <a:latin typeface="Fira Sans" panose="020B0503050000020004" pitchFamily="34" charset="0"/>
        <a:ea typeface="+mn-ea"/>
        <a:cs typeface="+mn-cs"/>
      </a:defRPr>
    </a:lvl2pPr>
    <a:lvl3pPr marL="914400" algn="l" defTabSz="914400" rtl="0" eaLnBrk="1" latinLnBrk="0" hangingPunct="1">
      <a:defRPr sz="1200" b="0" i="0" kern="1200">
        <a:solidFill>
          <a:schemeClr val="tx1"/>
        </a:solidFill>
        <a:latin typeface="Fira Sans" panose="020B0503050000020004" pitchFamily="34" charset="0"/>
        <a:ea typeface="+mn-ea"/>
        <a:cs typeface="+mn-cs"/>
      </a:defRPr>
    </a:lvl3pPr>
    <a:lvl4pPr marL="1371600" algn="l" defTabSz="914400" rtl="0" eaLnBrk="1" latinLnBrk="0" hangingPunct="1">
      <a:defRPr sz="1200" b="0" i="0" kern="1200">
        <a:solidFill>
          <a:schemeClr val="tx1"/>
        </a:solidFill>
        <a:latin typeface="Fira Sans" panose="020B0503050000020004" pitchFamily="34" charset="0"/>
        <a:ea typeface="+mn-ea"/>
        <a:cs typeface="+mn-cs"/>
      </a:defRPr>
    </a:lvl4pPr>
    <a:lvl5pPr marL="1828800" algn="l" defTabSz="914400" rtl="0" eaLnBrk="1" latinLnBrk="0" hangingPunct="1">
      <a:defRPr sz="1200" b="0" i="0" kern="1200">
        <a:solidFill>
          <a:schemeClr val="tx1"/>
        </a:solidFill>
        <a:latin typeface="Fira Sans" panose="020B05030500000200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6992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0094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CH"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5</a:t>
            </a:fld>
            <a:endParaRPr lang="en-US"/>
          </a:p>
        </p:txBody>
      </p:sp>
    </p:spTree>
    <p:extLst>
      <p:ext uri="{BB962C8B-B14F-4D97-AF65-F5344CB8AC3E}">
        <p14:creationId xmlns:p14="http://schemas.microsoft.com/office/powerpoint/2010/main" val="519379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4541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515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3425832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3582346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8.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3859424464"/>
      </p:ext>
    </p:extLst>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0554A607-25FF-026A-D9A0-0A1AA4A38DD4}"/>
              </a:ext>
            </a:extLst>
          </p:cNvPr>
          <p:cNvSpPr>
            <a:spLocks noGrp="1"/>
          </p:cNvSpPr>
          <p:nvPr>
            <p:ph type="title"/>
          </p:nvPr>
        </p:nvSpPr>
        <p:spPr>
          <a:xfrm>
            <a:off x="302400" y="302400"/>
            <a:ext cx="11591925" cy="421526"/>
          </a:xfrm>
        </p:spPr>
        <p:txBody>
          <a:bodyPr>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2095705538"/>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8FE577E5-16A6-E046-8C2C-B1D6923719BB}"/>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15D898C1-64DD-965C-2108-EB8A18FFB616}"/>
              </a:ext>
            </a:extLst>
          </p:cNvPr>
          <p:cNvSpPr>
            <a:spLocks noGrp="1"/>
          </p:cNvSpPr>
          <p:nvPr>
            <p:ph type="title"/>
          </p:nvPr>
        </p:nvSpPr>
        <p:spPr>
          <a:xfrm>
            <a:off x="302400" y="302400"/>
            <a:ext cx="11591925" cy="421526"/>
          </a:xfrm>
        </p:spPr>
        <p:txBody>
          <a:bodyPr>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424821196"/>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4" name="Text Placeholder 2">
            <a:extLst>
              <a:ext uri="{FF2B5EF4-FFF2-40B4-BE49-F238E27FC236}">
                <a16:creationId xmlns:a16="http://schemas.microsoft.com/office/drawing/2014/main" id="{4E2C7ED0-0D8E-DBDA-2861-4527A0E4091B}"/>
              </a:ext>
            </a:extLst>
          </p:cNvPr>
          <p:cNvSpPr>
            <a:spLocks noGrp="1"/>
          </p:cNvSpPr>
          <p:nvPr>
            <p:ph type="body" idx="11" hasCustomPrompt="1"/>
          </p:nvPr>
        </p:nvSpPr>
        <p:spPr>
          <a:xfrm>
            <a:off x="302400" y="679057"/>
            <a:ext cx="6535005"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E06B361E-E055-5A94-315E-410425FFD112}"/>
              </a:ext>
            </a:extLst>
          </p:cNvPr>
          <p:cNvSpPr>
            <a:spLocks noGrp="1"/>
          </p:cNvSpPr>
          <p:nvPr>
            <p:ph type="title"/>
          </p:nvPr>
        </p:nvSpPr>
        <p:spPr>
          <a:xfrm>
            <a:off x="302401" y="302400"/>
            <a:ext cx="6537670" cy="421526"/>
          </a:xfrm>
        </p:spPr>
        <p:txBody>
          <a:bodyPr wrap="square">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1822777245"/>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56969A2-01D6-BF87-4CA7-91D6CECACC0E}"/>
              </a:ext>
            </a:extLst>
          </p:cNvPr>
          <p:cNvSpPr>
            <a:spLocks noGrp="1"/>
          </p:cNvSpPr>
          <p:nvPr>
            <p:ph type="title"/>
          </p:nvPr>
        </p:nvSpPr>
        <p:spPr>
          <a:xfrm>
            <a:off x="302400" y="302400"/>
            <a:ext cx="3092733" cy="1252522"/>
          </a:xfrm>
        </p:spPr>
        <p:txBody>
          <a:bodyPr wrap="square">
            <a:spAutoFit/>
          </a:bodyPr>
          <a:lstStyle>
            <a:lvl1pPr>
              <a:defRPr sz="3000">
                <a:solidFill>
                  <a:schemeClr val="accent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8FC018C-CCFE-E454-269A-5776017737FB}"/>
              </a:ext>
            </a:extLst>
          </p:cNvPr>
          <p:cNvSpPr>
            <a:spLocks noGrp="1"/>
          </p:cNvSpPr>
          <p:nvPr>
            <p:ph type="body" idx="24" hasCustomPrompt="1"/>
          </p:nvPr>
        </p:nvSpPr>
        <p:spPr>
          <a:xfrm>
            <a:off x="302400" y="679057"/>
            <a:ext cx="3091131"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8" y="1342800"/>
            <a:ext cx="3092733"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797803"/>
            <a:ext cx="3092733"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Tree>
    <p:extLst>
      <p:ext uri="{BB962C8B-B14F-4D97-AF65-F5344CB8AC3E}">
        <p14:creationId xmlns:p14="http://schemas.microsoft.com/office/powerpoint/2010/main" val="1874024544"/>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290FD75-A089-3204-1609-1A4ABC2963B4}"/>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Title 1">
            <a:extLst>
              <a:ext uri="{FF2B5EF4-FFF2-40B4-BE49-F238E27FC236}">
                <a16:creationId xmlns:a16="http://schemas.microsoft.com/office/drawing/2014/main" id="{F8858DE6-C368-4E1E-F811-38BC3F72B215}"/>
              </a:ext>
            </a:extLst>
          </p:cNvPr>
          <p:cNvSpPr>
            <a:spLocks noGrp="1"/>
          </p:cNvSpPr>
          <p:nvPr>
            <p:ph type="title"/>
          </p:nvPr>
        </p:nvSpPr>
        <p:spPr>
          <a:xfrm>
            <a:off x="302400" y="302400"/>
            <a:ext cx="11591925" cy="421526"/>
          </a:xfrm>
        </p:spPr>
        <p:txBody>
          <a:bodyPr>
            <a:spAutoFit/>
          </a:bodyPr>
          <a:lstStyle>
            <a:lvl1pPr>
              <a:defRPr sz="30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200086314"/>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End Slide 1">
    <p:bg>
      <p:bgPr>
        <a:solidFill>
          <a:srgbClr val="307297"/>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008A581-E974-5FF9-0497-2923DDEF7DE0}"/>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4">
            <a:extLst>
              <a:ext uri="{FF2B5EF4-FFF2-40B4-BE49-F238E27FC236}">
                <a16:creationId xmlns:a16="http://schemas.microsoft.com/office/drawing/2014/main" id="{6524FF1D-59AC-1EC4-5B41-55EDA09AC3A2}"/>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6">
            <a:extLst>
              <a:ext uri="{FF2B5EF4-FFF2-40B4-BE49-F238E27FC236}">
                <a16:creationId xmlns:a16="http://schemas.microsoft.com/office/drawing/2014/main" id="{FF06A295-C74C-E607-E373-B265E61E30E0}"/>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532364" y="2602636"/>
            <a:ext cx="7127272" cy="784830"/>
          </a:xfrm>
          <a:prstGeom prst="rect">
            <a:avLst/>
          </a:prstGeom>
          <a:noFill/>
        </p:spPr>
        <p:txBody>
          <a:bodyPr wrap="none" rtlCol="0">
            <a:spAutoFit/>
          </a:bodyPr>
          <a:lstStyle/>
          <a:p>
            <a:pPr algn="ctr"/>
            <a:r>
              <a:rPr lang="en-GB" sz="4500">
                <a:solidFill>
                  <a:schemeClr val="bg1"/>
                </a:solidFill>
                <a:latin typeface="+mj-lt"/>
              </a:rPr>
              <a:t>We bring progress to life</a:t>
            </a:r>
            <a:r>
              <a:rPr lang="en-GB" sz="4500" b="0">
                <a:solidFill>
                  <a:schemeClr val="bg1"/>
                </a:solidFill>
                <a:latin typeface="+mn-lt"/>
              </a:rPr>
              <a:t>.</a:t>
            </a:r>
            <a:endParaRPr lang="en-GB" sz="4500">
              <a:solidFill>
                <a:schemeClr val="bg1"/>
              </a:solidFill>
              <a:latin typeface="+mj-lt"/>
            </a:endParaRPr>
          </a:p>
        </p:txBody>
      </p:sp>
    </p:spTree>
    <p:extLst>
      <p:ext uri="{BB962C8B-B14F-4D97-AF65-F5344CB8AC3E}">
        <p14:creationId xmlns:p14="http://schemas.microsoft.com/office/powerpoint/2010/main" val="1835774987"/>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itle and 2 Content 2">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4" name="Text Placeholder 2">
            <a:extLst>
              <a:ext uri="{FF2B5EF4-FFF2-40B4-BE49-F238E27FC236}">
                <a16:creationId xmlns:a16="http://schemas.microsoft.com/office/drawing/2014/main" id="{4E2C7ED0-0D8E-DBDA-2861-4527A0E4091B}"/>
              </a:ext>
            </a:extLst>
          </p:cNvPr>
          <p:cNvSpPr>
            <a:spLocks noGrp="1"/>
          </p:cNvSpPr>
          <p:nvPr>
            <p:ph type="body" idx="11" hasCustomPrompt="1"/>
          </p:nvPr>
        </p:nvSpPr>
        <p:spPr>
          <a:xfrm>
            <a:off x="302400" y="679057"/>
            <a:ext cx="6535005"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E06B361E-E055-5A94-315E-410425FFD112}"/>
              </a:ext>
            </a:extLst>
          </p:cNvPr>
          <p:cNvSpPr>
            <a:spLocks noGrp="1"/>
          </p:cNvSpPr>
          <p:nvPr>
            <p:ph type="title"/>
          </p:nvPr>
        </p:nvSpPr>
        <p:spPr>
          <a:xfrm>
            <a:off x="302401" y="302400"/>
            <a:ext cx="6537670" cy="421526"/>
          </a:xfrm>
        </p:spPr>
        <p:txBody>
          <a:bodyPr wrap="square">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4252764358"/>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ue / empty">
  <p:cSld name="Blue / empty">
    <p:spTree>
      <p:nvGrpSpPr>
        <p:cNvPr id="1" name="Shape 29"/>
        <p:cNvGrpSpPr/>
        <p:nvPr/>
      </p:nvGrpSpPr>
      <p:grpSpPr>
        <a:xfrm>
          <a:off x="0" y="0"/>
          <a:ext cx="0" cy="0"/>
          <a:chOff x="0" y="0"/>
          <a:chExt cx="0" cy="0"/>
        </a:xfrm>
      </p:grpSpPr>
      <p:sp>
        <p:nvSpPr>
          <p:cNvPr id="30" name="Google Shape;30;p39"/>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b="0" i="0">
                <a:latin typeface="DM Sans" pitchFamily="2" charset="77"/>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1" name="Google Shape;31;p39"/>
          <p:cNvSpPr txBox="1">
            <a:spLocks noGrp="1"/>
          </p:cNvSpPr>
          <p:nvPr>
            <p:ph type="sldNum" idx="12"/>
          </p:nvPr>
        </p:nvSpPr>
        <p:spPr>
          <a:xfrm>
            <a:off x="468000" y="6340440"/>
            <a:ext cx="450000" cy="184667"/>
          </a:xfrm>
          <a:prstGeom prst="rect">
            <a:avLst/>
          </a:prstGeom>
          <a:noFill/>
          <a:ln>
            <a:noFill/>
          </a:ln>
        </p:spPr>
        <p:txBody>
          <a:bodyPr spcFirstLastPara="1" wrap="square" lIns="91425" tIns="91425" rIns="91425" bIns="91425" anchor="ctr" anchorCtr="0">
            <a:noAutofit/>
          </a:bodyPr>
          <a:lstStyle>
            <a:lvl1pPr marL="0" lvl="0" indent="0" algn="r">
              <a:lnSpc>
                <a:spcPct val="100000"/>
              </a:lnSpc>
              <a:spcBef>
                <a:spcPts val="0"/>
              </a:spcBef>
              <a:spcAft>
                <a:spcPts val="0"/>
              </a:spcAft>
              <a:buSzPts val="1000"/>
              <a:buNone/>
              <a:defRPr sz="1333" b="0" i="0" u="none" strike="noStrike" cap="none">
                <a:solidFill>
                  <a:srgbClr val="B2B2B2"/>
                </a:solidFill>
                <a:latin typeface="DM Sans" pitchFamily="2" charset="77"/>
                <a:ea typeface="DM Sans" pitchFamily="2" charset="77"/>
                <a:cs typeface="Arial"/>
                <a:sym typeface="Arial"/>
              </a:defRPr>
            </a:lvl1pPr>
            <a:lvl2pPr marL="0" lvl="1" indent="0" algn="r">
              <a:lnSpc>
                <a:spcPct val="100000"/>
              </a:lnSpc>
              <a:spcBef>
                <a:spcPts val="0"/>
              </a:spcBef>
              <a:spcAft>
                <a:spcPts val="0"/>
              </a:spcAft>
              <a:buSzPts val="1000"/>
              <a:buNone/>
              <a:defRPr sz="1333" b="0" i="0" u="none" strike="noStrike" cap="none">
                <a:solidFill>
                  <a:srgbClr val="B2B2B2"/>
                </a:solidFill>
                <a:latin typeface="Arial"/>
                <a:ea typeface="Arial"/>
                <a:cs typeface="Arial"/>
                <a:sym typeface="Arial"/>
              </a:defRPr>
            </a:lvl2pPr>
            <a:lvl3pPr marL="0" lvl="2" indent="0" algn="r">
              <a:lnSpc>
                <a:spcPct val="100000"/>
              </a:lnSpc>
              <a:spcBef>
                <a:spcPts val="0"/>
              </a:spcBef>
              <a:spcAft>
                <a:spcPts val="0"/>
              </a:spcAft>
              <a:buSzPts val="1000"/>
              <a:buNone/>
              <a:defRPr sz="1333" b="0" i="0" u="none" strike="noStrike" cap="none">
                <a:solidFill>
                  <a:srgbClr val="B2B2B2"/>
                </a:solidFill>
                <a:latin typeface="Arial"/>
                <a:ea typeface="Arial"/>
                <a:cs typeface="Arial"/>
                <a:sym typeface="Arial"/>
              </a:defRPr>
            </a:lvl3pPr>
            <a:lvl4pPr marL="0" lvl="3" indent="0" algn="r">
              <a:lnSpc>
                <a:spcPct val="100000"/>
              </a:lnSpc>
              <a:spcBef>
                <a:spcPts val="0"/>
              </a:spcBef>
              <a:spcAft>
                <a:spcPts val="0"/>
              </a:spcAft>
              <a:buSzPts val="1000"/>
              <a:buNone/>
              <a:defRPr sz="1333" b="0" i="0" u="none" strike="noStrike" cap="none">
                <a:solidFill>
                  <a:srgbClr val="B2B2B2"/>
                </a:solidFill>
                <a:latin typeface="Arial"/>
                <a:ea typeface="Arial"/>
                <a:cs typeface="Arial"/>
                <a:sym typeface="Arial"/>
              </a:defRPr>
            </a:lvl4pPr>
            <a:lvl5pPr marL="0" lvl="4" indent="0" algn="r">
              <a:lnSpc>
                <a:spcPct val="100000"/>
              </a:lnSpc>
              <a:spcBef>
                <a:spcPts val="0"/>
              </a:spcBef>
              <a:spcAft>
                <a:spcPts val="0"/>
              </a:spcAft>
              <a:buSzPts val="1000"/>
              <a:buNone/>
              <a:defRPr sz="1333" b="0" i="0" u="none" strike="noStrike" cap="none">
                <a:solidFill>
                  <a:srgbClr val="B2B2B2"/>
                </a:solidFill>
                <a:latin typeface="Arial"/>
                <a:ea typeface="Arial"/>
                <a:cs typeface="Arial"/>
                <a:sym typeface="Arial"/>
              </a:defRPr>
            </a:lvl5pPr>
            <a:lvl6pPr marL="0" lvl="5" indent="0" algn="r">
              <a:lnSpc>
                <a:spcPct val="100000"/>
              </a:lnSpc>
              <a:spcBef>
                <a:spcPts val="0"/>
              </a:spcBef>
              <a:spcAft>
                <a:spcPts val="0"/>
              </a:spcAft>
              <a:buSzPts val="1000"/>
              <a:buNone/>
              <a:defRPr sz="1333" b="0" i="0" u="none" strike="noStrike" cap="none">
                <a:solidFill>
                  <a:srgbClr val="B2B2B2"/>
                </a:solidFill>
                <a:latin typeface="Arial"/>
                <a:ea typeface="Arial"/>
                <a:cs typeface="Arial"/>
                <a:sym typeface="Arial"/>
              </a:defRPr>
            </a:lvl6pPr>
            <a:lvl7pPr marL="0" lvl="6" indent="0" algn="r">
              <a:lnSpc>
                <a:spcPct val="100000"/>
              </a:lnSpc>
              <a:spcBef>
                <a:spcPts val="0"/>
              </a:spcBef>
              <a:spcAft>
                <a:spcPts val="0"/>
              </a:spcAft>
              <a:buSzPts val="1000"/>
              <a:buNone/>
              <a:defRPr sz="1333" b="0" i="0" u="none" strike="noStrike" cap="none">
                <a:solidFill>
                  <a:srgbClr val="B2B2B2"/>
                </a:solidFill>
                <a:latin typeface="Arial"/>
                <a:ea typeface="Arial"/>
                <a:cs typeface="Arial"/>
                <a:sym typeface="Arial"/>
              </a:defRPr>
            </a:lvl7pPr>
            <a:lvl8pPr marL="0" lvl="7" indent="0" algn="r">
              <a:lnSpc>
                <a:spcPct val="100000"/>
              </a:lnSpc>
              <a:spcBef>
                <a:spcPts val="0"/>
              </a:spcBef>
              <a:spcAft>
                <a:spcPts val="0"/>
              </a:spcAft>
              <a:buSzPts val="1000"/>
              <a:buNone/>
              <a:defRPr sz="1333" b="0" i="0" u="none" strike="noStrike" cap="none">
                <a:solidFill>
                  <a:srgbClr val="B2B2B2"/>
                </a:solidFill>
                <a:latin typeface="Arial"/>
                <a:ea typeface="Arial"/>
                <a:cs typeface="Arial"/>
                <a:sym typeface="Arial"/>
              </a:defRPr>
            </a:lvl8pPr>
            <a:lvl9pPr marL="0" lvl="8" indent="0" algn="r">
              <a:lnSpc>
                <a:spcPct val="100000"/>
              </a:lnSpc>
              <a:spcBef>
                <a:spcPts val="0"/>
              </a:spcBef>
              <a:spcAft>
                <a:spcPts val="0"/>
              </a:spcAft>
              <a:buSzPts val="1000"/>
              <a:buNone/>
              <a:defRPr sz="1333" b="0" i="0" u="none" strike="noStrike" cap="none">
                <a:solidFill>
                  <a:srgbClr val="B2B2B2"/>
                </a:solidFill>
                <a:latin typeface="Arial"/>
                <a:ea typeface="Arial"/>
                <a:cs typeface="Arial"/>
                <a:sym typeface="Arial"/>
              </a:defRPr>
            </a:lvl9pPr>
          </a:lstStyle>
          <a:p>
            <a:fld id="{00000000-1234-1234-1234-123412341234}" type="slidenum">
              <a:rPr lang="de-CH" smtClean="0"/>
              <a:pPr/>
              <a:t>‹#›</a:t>
            </a:fld>
            <a:endParaRPr lang="de-CH"/>
          </a:p>
        </p:txBody>
      </p:sp>
      <p:sp>
        <p:nvSpPr>
          <p:cNvPr id="32" name="Google Shape;32;p39"/>
          <p:cNvSpPr txBox="1">
            <a:spLocks noGrp="1"/>
          </p:cNvSpPr>
          <p:nvPr>
            <p:ph type="ftr" idx="11"/>
          </p:nvPr>
        </p:nvSpPr>
        <p:spPr>
          <a:xfrm>
            <a:off x="1066801" y="6338495"/>
            <a:ext cx="6429375" cy="184667"/>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SzPts val="1400"/>
              <a:buNone/>
              <a:defRPr sz="1200" b="0" i="0" u="none" strike="noStrike" cap="none">
                <a:solidFill>
                  <a:srgbClr val="B2B2B2"/>
                </a:solidFill>
                <a:latin typeface="DM Sans" pitchFamily="2" charset="77"/>
                <a:ea typeface="DM Sans" pitchFamily="2" charset="77"/>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lang="en-BR"/>
          </a:p>
        </p:txBody>
      </p:sp>
    </p:spTree>
    <p:extLst>
      <p:ext uri="{BB962C8B-B14F-4D97-AF65-F5344CB8AC3E}">
        <p14:creationId xmlns:p14="http://schemas.microsoft.com/office/powerpoint/2010/main" val="1028149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945317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pic>
        <p:nvPicPr>
          <p:cNvPr id="13" name="Picture 12" descr="A person with her eyes closed on a beach&#10;&#10;Description automatically generated">
            <a:extLst>
              <a:ext uri="{FF2B5EF4-FFF2-40B4-BE49-F238E27FC236}">
                <a16:creationId xmlns:a16="http://schemas.microsoft.com/office/drawing/2014/main" id="{424EE5FF-9779-E60D-BAD2-7A8CB4EA1DF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5" name="Rectangle 14">
            <a:extLst>
              <a:ext uri="{FF2B5EF4-FFF2-40B4-BE49-F238E27FC236}">
                <a16:creationId xmlns:a16="http://schemas.microsoft.com/office/drawing/2014/main" id="{C5454C04-9A59-0B00-C203-C22AC4B6CEF7}"/>
              </a:ext>
            </a:extLst>
          </p:cNvPr>
          <p:cNvSpPr/>
          <p:nvPr userDrawn="1"/>
        </p:nvSpPr>
        <p:spPr>
          <a:xfrm>
            <a:off x="0" y="0"/>
            <a:ext cx="12192000" cy="6858000"/>
          </a:xfrm>
          <a:prstGeom prst="rect">
            <a:avLst/>
          </a:prstGeom>
          <a:solidFill>
            <a:schemeClr val="tx1">
              <a:alpha val="1966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5887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608975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1587199"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Tree>
    <p:extLst>
      <p:ext uri="{BB962C8B-B14F-4D97-AF65-F5344CB8AC3E}">
        <p14:creationId xmlns:p14="http://schemas.microsoft.com/office/powerpoint/2010/main" val="909650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200"/>
            </a:lvl1pPr>
            <a:lvl2pPr>
              <a:defRPr sz="1800"/>
            </a:lvl2pPr>
            <a:lvl3pPr>
              <a:defRPr sz="1800"/>
            </a:lvl3pPr>
            <a:lvl4pPr>
              <a:defRPr sz="1800"/>
            </a:lvl4pPr>
            <a:lvl5pPr>
              <a:defRPr sz="1800"/>
            </a:lvl5pPr>
          </a:lstStyle>
          <a:p>
            <a:pPr algn="just"/>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lobortis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Phasellus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imperdiet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Sed a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augue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Vivamus</a:t>
            </a:r>
            <a:r>
              <a:rPr lang="en-GB" b="0" i="0">
                <a:solidFill>
                  <a:srgbClr val="000000"/>
                </a:solidFill>
                <a:effectLst/>
                <a:latin typeface="Open Sans" panose="020B0606030504020204" pitchFamily="34" charset="0"/>
              </a:rPr>
              <a:t> ligula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interdum</a:t>
            </a:r>
            <a:r>
              <a:rPr lang="en-GB" b="0" i="0">
                <a:solidFill>
                  <a:srgbClr val="000000"/>
                </a:solidFill>
                <a:effectLst/>
                <a:latin typeface="Open Sans" panose="020B0606030504020204" pitchFamily="34" charset="0"/>
              </a:rPr>
              <a:t> et </a:t>
            </a:r>
            <a:r>
              <a:rPr lang="en-GB" b="0" i="0" err="1">
                <a:solidFill>
                  <a:srgbClr val="000000"/>
                </a:solidFill>
                <a:effectLst/>
                <a:latin typeface="Open Sans" panose="020B0606030504020204" pitchFamily="34" charset="0"/>
              </a:rPr>
              <a:t>tortor</a:t>
            </a:r>
            <a:r>
              <a:rPr lang="en-GB" b="0" i="0">
                <a:solidFill>
                  <a:srgbClr val="000000"/>
                </a:solidFill>
                <a:effectLst/>
                <a:latin typeface="Open Sans" panose="020B0606030504020204" pitchFamily="34" charset="0"/>
              </a:rPr>
              <a:t> et,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Donec maximus </a:t>
            </a:r>
            <a:r>
              <a:rPr lang="en-GB" b="0" i="0" err="1">
                <a:solidFill>
                  <a:srgbClr val="000000"/>
                </a:solidFill>
                <a:effectLst/>
                <a:latin typeface="Open Sans" panose="020B0606030504020204" pitchFamily="34" charset="0"/>
              </a:rPr>
              <a:t>accumsan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imperdiet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ullamcorper</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elementum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Suspendisse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potenti</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tempor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turpis</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Praesent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tellus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cursus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non,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a:t>
            </a:r>
          </a:p>
          <a:p>
            <a:pPr algn="just"/>
            <a:endParaRPr lang="en-GB" b="0" i="0">
              <a:solidFill>
                <a:srgbClr val="000000"/>
              </a:solidFill>
              <a:effectLst/>
              <a:latin typeface="Open Sans" panose="020B0606030504020204" pitchFamily="34" charset="0"/>
            </a:endParaRPr>
          </a:p>
          <a:p>
            <a:pPr algn="just"/>
            <a:r>
              <a:rPr lang="en-GB" b="0" i="0">
                <a:solidFill>
                  <a:srgbClr val="000000"/>
                </a:solidFill>
                <a:effectLst/>
                <a:latin typeface="Open Sans" panose="020B0606030504020204" pitchFamily="34" charset="0"/>
              </a:rPr>
              <a:t>Donec et </a:t>
            </a:r>
            <a:r>
              <a:rPr lang="en-GB" b="0" i="0" err="1">
                <a:solidFill>
                  <a:srgbClr val="000000"/>
                </a:solidFill>
                <a:effectLst/>
                <a:latin typeface="Open Sans" panose="020B0606030504020204" pitchFamily="34" charset="0"/>
              </a:rPr>
              <a:t>luctus</a:t>
            </a:r>
            <a:r>
              <a:rPr lang="en-GB" b="0" i="0">
                <a:solidFill>
                  <a:srgbClr val="000000"/>
                </a:solidFill>
                <a:effectLst/>
                <a:latin typeface="Open Sans" panose="020B0606030504020204" pitchFamily="34" charset="0"/>
              </a:rPr>
              <a:t> ex. Morbi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orci</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luctus</a:t>
            </a:r>
            <a:r>
              <a:rPr lang="en-GB" b="0" i="0">
                <a:solidFill>
                  <a:srgbClr val="000000"/>
                </a:solidFill>
                <a:effectLst/>
                <a:latin typeface="Open Sans" panose="020B0606030504020204" pitchFamily="34" charset="0"/>
              </a:rPr>
              <a:t> eros.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scelerisque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maximus. Morbi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mi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Aenean </a:t>
            </a:r>
            <a:r>
              <a:rPr lang="en-GB" b="0" i="0" err="1">
                <a:solidFill>
                  <a:srgbClr val="000000"/>
                </a:solidFill>
                <a:effectLst/>
                <a:latin typeface="Open Sans" panose="020B0606030504020204" pitchFamily="34" charset="0"/>
              </a:rPr>
              <a:t>finibus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commodo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facilisis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volutpat</a:t>
            </a:r>
            <a:r>
              <a:rPr lang="en-GB" b="0" i="0">
                <a:solidFill>
                  <a:srgbClr val="000000"/>
                </a:solidFill>
                <a:effectLst/>
                <a:latin typeface="Open Sans" panose="020B0606030504020204" pitchFamily="34" charset="0"/>
              </a:rPr>
              <a:t> libero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vitae </a:t>
            </a:r>
            <a:r>
              <a:rPr lang="en-GB" b="0" i="0" err="1">
                <a:solidFill>
                  <a:srgbClr val="000000"/>
                </a:solidFill>
                <a:effectLst/>
                <a:latin typeface="Open Sans" panose="020B0606030504020204" pitchFamily="34" charset="0"/>
              </a:rPr>
              <a:t>facilisis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pharetra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Sed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mollis</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Morbi vitae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ultrices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justo</a:t>
            </a:r>
            <a:r>
              <a:rPr lang="en-GB" b="0" i="0">
                <a:solidFill>
                  <a:srgbClr val="000000"/>
                </a:solidFill>
                <a:effectLst/>
                <a:latin typeface="Open Sans" panose="020B0606030504020204" pitchFamily="34" charset="0"/>
              </a:rPr>
              <a:t> in,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dictum sem. Donec ac ipsum </a:t>
            </a:r>
            <a:r>
              <a:rPr lang="en-GB" b="0" i="0" err="1">
                <a:solidFill>
                  <a:srgbClr val="000000"/>
                </a:solidFill>
                <a:effectLst/>
                <a:latin typeface="Open Sans" panose="020B0606030504020204" pitchFamily="34" charset="0"/>
              </a:rPr>
              <a:t>orci</a:t>
            </a:r>
            <a:r>
              <a:rPr lang="en-GB" b="0" i="0">
                <a:solidFill>
                  <a:srgbClr val="000000"/>
                </a:solidFill>
                <a:effectLst/>
                <a:latin typeface="Open Sans" panose="020B0606030504020204" pitchFamily="34" charset="0"/>
              </a:rPr>
              <a:t>. Cras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porta. Donec ipsum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rhoncus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Nam </a:t>
            </a:r>
            <a:r>
              <a:rPr lang="en-GB" b="0" i="0" err="1">
                <a:solidFill>
                  <a:srgbClr val="000000"/>
                </a:solidFill>
                <a:effectLst/>
                <a:latin typeface="Open Sans" panose="020B0606030504020204" pitchFamily="34" charset="0"/>
              </a:rPr>
              <a:t>molestie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aliquet</a:t>
            </a:r>
            <a:r>
              <a:rPr lang="en-GB" b="0" i="0">
                <a:solidFill>
                  <a:srgbClr val="000000"/>
                </a:solidFill>
                <a:effectLst/>
                <a:latin typeface="Open Sans" panose="020B0606030504020204" pitchFamily="34" charset="0"/>
              </a:rPr>
              <a:t>, auctor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scelerisque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turpis</a:t>
            </a:r>
            <a:r>
              <a:rPr lang="en-GB" b="0" i="0">
                <a:solidFill>
                  <a:srgbClr val="000000"/>
                </a:solidFill>
                <a:effectLst/>
                <a:latin typeface="Open Sans" panose="020B0606030504020204" pitchFamily="34" charset="0"/>
              </a:rPr>
              <a:t>.</a:t>
            </a:r>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Tree>
    <p:extLst>
      <p:ext uri="{BB962C8B-B14F-4D97-AF65-F5344CB8AC3E}">
        <p14:creationId xmlns:p14="http://schemas.microsoft.com/office/powerpoint/2010/main" val="1359148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p:nvSpPr>
        <p:spPr>
          <a:xfrm>
            <a:off x="0" y="4429"/>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21" name="Graphic 20">
            <a:extLst>
              <a:ext uri="{FF2B5EF4-FFF2-40B4-BE49-F238E27FC236}">
                <a16:creationId xmlns:a16="http://schemas.microsoft.com/office/drawing/2014/main" id="{B7227432-CB2B-1503-F33E-0183242D9A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
        <p:nvSpPr>
          <p:cNvPr id="6" name="Rectangle 5">
            <a:extLst>
              <a:ext uri="{FF2B5EF4-FFF2-40B4-BE49-F238E27FC236}">
                <a16:creationId xmlns:a16="http://schemas.microsoft.com/office/drawing/2014/main" id="{7CBE5A51-49DD-2F93-519D-14A3BB2552CE}"/>
              </a:ext>
            </a:extLst>
          </p:cNvPr>
          <p:cNvSpPr/>
          <p:nvPr userDrawn="1"/>
        </p:nvSpPr>
        <p:spPr>
          <a:xfrm>
            <a:off x="0" y="4429"/>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Oval 7">
            <a:extLst>
              <a:ext uri="{FF2B5EF4-FFF2-40B4-BE49-F238E27FC236}">
                <a16:creationId xmlns:a16="http://schemas.microsoft.com/office/drawing/2014/main" id="{6BA0ED25-E159-5C29-8F93-CE887D0B2639}"/>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9B2DB9F7-DEEC-B618-2056-24782663D66C}"/>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Freeform: Shape 9">
            <a:extLst>
              <a:ext uri="{FF2B5EF4-FFF2-40B4-BE49-F238E27FC236}">
                <a16:creationId xmlns:a16="http://schemas.microsoft.com/office/drawing/2014/main" id="{710F9645-FA84-F7FE-8AE2-B70B591653E3}"/>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TextBox 10">
            <a:extLst>
              <a:ext uri="{FF2B5EF4-FFF2-40B4-BE49-F238E27FC236}">
                <a16:creationId xmlns:a16="http://schemas.microsoft.com/office/drawing/2014/main" id="{81CD26F0-EDBF-1AA9-A987-91354733CE1C}"/>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13" name="Picture 12">
            <a:extLst>
              <a:ext uri="{FF2B5EF4-FFF2-40B4-BE49-F238E27FC236}">
                <a16:creationId xmlns:a16="http://schemas.microsoft.com/office/drawing/2014/main" id="{79A2817F-3E7B-FB12-484B-199D34DE2B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5" name="TextBox 14">
            <a:extLst>
              <a:ext uri="{FF2B5EF4-FFF2-40B4-BE49-F238E27FC236}">
                <a16:creationId xmlns:a16="http://schemas.microsoft.com/office/drawing/2014/main" id="{9CED968F-828A-31E3-4663-180E8874B625}"/>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409658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xml"/><Relationship Id="rId1"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1.png"/><Relationship Id="rId5" Type="http://schemas.openxmlformats.org/officeDocument/2006/relationships/theme" Target="../theme/theme4.xml"/><Relationship Id="rId4"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423713197"/>
      </p:ext>
    </p:extLst>
  </p:cSld>
  <p:clrMap bg1="lt1" tx1="dk1" bg2="lt2" tx2="dk2" accent1="accent1" accent2="accent2" accent3="accent3" accent4="accent4" accent5="accent5" accent6="accent6" hlink="hlink" folHlink="folHlink"/>
  <p:sldLayoutIdLst>
    <p:sldLayoutId id="2147484948" r:id="rId1"/>
    <p:sldLayoutId id="2147484949" r:id="rId2"/>
    <p:sldLayoutId id="2147484950" r:id="rId3"/>
    <p:sldLayoutId id="2147484952" r:id="rId4"/>
    <p:sldLayoutId id="2147484954" r:id="rId5"/>
    <p:sldLayoutId id="2147484956" r:id="rId6"/>
    <p:sldLayoutId id="2147484957" r:id="rId7"/>
    <p:sldLayoutId id="2147485106" r:id="rId8"/>
    <p:sldLayoutId id="2147485450" r:id="rId9"/>
  </p:sldLayoutIdLst>
  <p:transition spd="slow">
    <p:wipe dir="r"/>
  </p:transition>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b="0" i="0">
                <a:solidFill>
                  <a:schemeClr val="tx1"/>
                </a:solidFill>
                <a:latin typeface="DM Sans" pitchFamily="2" charset="77"/>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4262104809"/>
      </p:ext>
    </p:extLst>
  </p:cSld>
  <p:clrMap bg1="lt1" tx1="dk1" bg2="lt2" tx2="dk2" accent1="accent1" accent2="accent2" accent3="accent3" accent4="accent4" accent5="accent5" accent6="accent6" hlink="hlink" folHlink="folHlink"/>
  <p:transition spd="slow">
    <p:wipe dir="r"/>
  </p:transition>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b="0" i="0" kern="0" spc="0" baseline="0">
          <a:solidFill>
            <a:schemeClr val="tx1"/>
          </a:solidFill>
          <a:latin typeface="DM Sans" pitchFamily="2" charset="77"/>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b="0" i="0" kern="1200">
          <a:solidFill>
            <a:schemeClr val="tx1"/>
          </a:solidFill>
          <a:latin typeface="DM Sans" pitchFamily="2" charset="77"/>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b="0" i="0" kern="1200">
          <a:solidFill>
            <a:schemeClr val="tx1"/>
          </a:solidFill>
          <a:latin typeface="DM Sans" pitchFamily="2" charset="77"/>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b="0" i="0" kern="1200">
          <a:solidFill>
            <a:schemeClr val="tx1"/>
          </a:solidFill>
          <a:latin typeface="DM Sans" pitchFamily="2" charset="77"/>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b="0" i="0" kern="1200">
          <a:solidFill>
            <a:schemeClr val="tx1"/>
          </a:solidFill>
          <a:latin typeface="DM Sans" pitchFamily="2" charset="77"/>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527341465"/>
      </p:ext>
    </p:extLst>
  </p:cSld>
  <p:clrMap bg1="lt1" tx1="dk1" bg2="lt2" tx2="dk2" accent1="accent1" accent2="accent2" accent3="accent3" accent4="accent4" accent5="accent5" accent6="accent6" hlink="hlink" folHlink="folHlink"/>
  <p:sldLayoutIdLst>
    <p:sldLayoutId id="2147485164"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2803447520"/>
      </p:ext>
    </p:extLst>
  </p:cSld>
  <p:clrMap bg1="lt1" tx1="dk1" bg2="lt2" tx2="dk2" accent1="accent1" accent2="accent2" accent3="accent3" accent4="accent4" accent5="accent5" accent6="accent6" hlink="hlink" folHlink="folHlink"/>
  <p:sldLayoutIdLst>
    <p:sldLayoutId id="2147485203" r:id="rId1"/>
    <p:sldLayoutId id="2147485223" r:id="rId2"/>
    <p:sldLayoutId id="2147485224" r:id="rId3"/>
    <p:sldLayoutId id="2147485229"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4" name="Picture 3">
            <a:extLst>
              <a:ext uri="{FF2B5EF4-FFF2-40B4-BE49-F238E27FC236}">
                <a16:creationId xmlns:a16="http://schemas.microsoft.com/office/drawing/2014/main" id="{430F8A6B-EA7E-5AE6-2102-81990EE02AB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7" name="Rectangle 49" hidden="1">
            <a:extLst>
              <a:ext uri="{FF2B5EF4-FFF2-40B4-BE49-F238E27FC236}">
                <a16:creationId xmlns:a16="http://schemas.microsoft.com/office/drawing/2014/main" id="{2475CF1B-55DA-22EC-312F-4C74CEFDCE2D}"/>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471574140"/>
      </p:ext>
    </p:extLst>
  </p:cSld>
  <p:clrMap bg1="lt1" tx1="dk1" bg2="lt2" tx2="dk2" accent1="accent1" accent2="accent2" accent3="accent3" accent4="accent4" accent5="accent5" accent6="accent6" hlink="hlink" folHlink="folHlink"/>
  <p:sldLayoutIdLst>
    <p:sldLayoutId id="2147485388"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5" orient="horz" pos="2115">
          <p15:clr>
            <a:srgbClr val="F26B43"/>
          </p15:clr>
        </p15:guide>
        <p15:guide id="36" pos="3840">
          <p15:clr>
            <a:srgbClr val="F26B43"/>
          </p15:clr>
        </p15:guide>
        <p15:guide id="37" pos="914">
          <p15:clr>
            <a:srgbClr val="F26B43"/>
          </p15:clr>
        </p15:guide>
        <p15:guide id="38" pos="2411">
          <p15:clr>
            <a:srgbClr val="F26B43"/>
          </p15:clr>
        </p15:guide>
        <p15:guide id="39" pos="7491">
          <p15:clr>
            <a:srgbClr val="F26B43"/>
          </p15:clr>
        </p15:guide>
        <p15:guide id="40" pos="3058">
          <p15:clr>
            <a:srgbClr val="F26B43"/>
          </p15:clr>
        </p15:guide>
        <p15:guide id="41" pos="6834">
          <p15:clr>
            <a:srgbClr val="F26B43"/>
          </p15:clr>
        </p15:guide>
        <p15:guide id="42" orient="horz" pos="4133">
          <p15:clr>
            <a:srgbClr val="F26B43"/>
          </p15:clr>
        </p15:guide>
        <p15:guide id="43" orient="horz" pos="2205">
          <p15:clr>
            <a:srgbClr val="F26B43"/>
          </p15:clr>
        </p15:guide>
        <p15:guide id="44" pos="6005">
          <p15:clr>
            <a:srgbClr val="F26B43"/>
          </p15:clr>
        </p15:guide>
        <p15:guide id="45" pos="6096">
          <p15:clr>
            <a:srgbClr val="F26B43"/>
          </p15:clr>
        </p15:guide>
        <p15:guide id="46" pos="6743">
          <p15:clr>
            <a:srgbClr val="F26B43"/>
          </p15:clr>
        </p15:guide>
        <p15:guide id="47" pos="3795">
          <p15:clr>
            <a:srgbClr val="F26B43"/>
          </p15:clr>
        </p15:guide>
        <p15:guide id="48" pos="3885">
          <p15:clr>
            <a:srgbClr val="F26B43"/>
          </p15:clr>
        </p15:guide>
        <p15:guide id="49" pos="4531">
          <p15:clr>
            <a:srgbClr val="F26B43"/>
          </p15:clr>
        </p15:guide>
        <p15:guide id="50" pos="3149">
          <p15:clr>
            <a:srgbClr val="F26B43"/>
          </p15:clr>
        </p15:guide>
        <p15:guide id="51" pos="4622">
          <p15:clr>
            <a:srgbClr val="F26B43"/>
          </p15:clr>
        </p15:guide>
        <p15:guide id="52" pos="5269">
          <p15:clr>
            <a:srgbClr val="F26B43"/>
          </p15:clr>
        </p15:guide>
        <p15:guide id="53" pos="5360">
          <p15:clr>
            <a:srgbClr val="F26B43"/>
          </p15:clr>
        </p15:guide>
        <p15:guide id="54" pos="2320">
          <p15:clr>
            <a:srgbClr val="F26B43"/>
          </p15:clr>
        </p15:guide>
        <p15:guide id="55" pos="1675">
          <p15:clr>
            <a:srgbClr val="F26B43"/>
          </p15:clr>
        </p15:guide>
        <p15:guide id="56" pos="1584">
          <p15:clr>
            <a:srgbClr val="F26B43"/>
          </p15:clr>
        </p15:guide>
        <p15:guide id="57" pos="846">
          <p15:clr>
            <a:srgbClr val="F26B43"/>
          </p15:clr>
        </p15:guide>
        <p15:guide id="58" pos="189">
          <p15:clr>
            <a:srgbClr val="F26B43"/>
          </p15:clr>
        </p15:guide>
        <p15:guide id="59" orient="horz" pos="2160">
          <p15:clr>
            <a:srgbClr val="F26B43"/>
          </p15:clr>
        </p15:guide>
        <p15:guide id="60" orient="horz" pos="2789">
          <p15:clr>
            <a:srgbClr val="F26B43"/>
          </p15:clr>
        </p15:guide>
        <p15:guide id="61" orient="horz" pos="1525">
          <p15:clr>
            <a:srgbClr val="F26B43"/>
          </p15:clr>
        </p15:guide>
        <p15:guide id="62" orient="horz" pos="1434">
          <p15:clr>
            <a:srgbClr val="F26B43"/>
          </p15:clr>
        </p15:guide>
        <p15:guide id="63" orient="horz" pos="845">
          <p15:clr>
            <a:srgbClr val="F26B43"/>
          </p15:clr>
        </p15:guide>
        <p15:guide id="64" orient="horz" pos="754">
          <p15:clr>
            <a:srgbClr val="F26B43"/>
          </p15:clr>
        </p15:guide>
        <p15:guide id="65" orient="horz" pos="2880">
          <p15:clr>
            <a:srgbClr val="F26B43"/>
          </p15:clr>
        </p15:guide>
        <p15:guide id="66" orient="horz" pos="3461">
          <p15:clr>
            <a:srgbClr val="F26B43"/>
          </p15:clr>
        </p15:guide>
        <p15:guide id="67" orient="horz" pos="3552">
          <p15:clr>
            <a:srgbClr val="F26B43"/>
          </p15:clr>
        </p15:guide>
        <p15:guide id="68"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sv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13" Type="http://schemas.microsoft.com/office/2007/relationships/hdphoto" Target="../media/hdphoto3.wdp"/><Relationship Id="rId3" Type="http://schemas.openxmlformats.org/officeDocument/2006/relationships/image" Target="../media/image17.png"/><Relationship Id="rId7" Type="http://schemas.openxmlformats.org/officeDocument/2006/relationships/image" Target="../media/image22.jpeg"/><Relationship Id="rId12"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jpeg"/><Relationship Id="rId11" Type="http://schemas.microsoft.com/office/2007/relationships/hdphoto" Target="../media/hdphoto2.wdp"/><Relationship Id="rId5" Type="http://schemas.openxmlformats.org/officeDocument/2006/relationships/image" Target="../media/image20.jpeg"/><Relationship Id="rId15" Type="http://schemas.openxmlformats.org/officeDocument/2006/relationships/image" Target="../media/image27.emf"/><Relationship Id="rId10" Type="http://schemas.openxmlformats.org/officeDocument/2006/relationships/image" Target="../media/image24.png"/><Relationship Id="rId4" Type="http://schemas.openxmlformats.org/officeDocument/2006/relationships/image" Target="../media/image19.jpeg"/><Relationship Id="rId9" Type="http://schemas.microsoft.com/office/2007/relationships/hdphoto" Target="../media/hdphoto1.wdp"/><Relationship Id="rId14" Type="http://schemas.openxmlformats.org/officeDocument/2006/relationships/image" Target="../media/image26.emf"/></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3.emf"/><Relationship Id="rId18" Type="http://schemas.openxmlformats.org/officeDocument/2006/relationships/image" Target="../media/image36.png"/><Relationship Id="rId3" Type="http://schemas.openxmlformats.org/officeDocument/2006/relationships/image" Target="../media/image17.png"/><Relationship Id="rId7" Type="http://schemas.openxmlformats.org/officeDocument/2006/relationships/image" Target="../media/image26.emf"/><Relationship Id="rId12" Type="http://schemas.openxmlformats.org/officeDocument/2006/relationships/image" Target="../media/image32.emf"/><Relationship Id="rId17" Type="http://schemas.microsoft.com/office/2007/relationships/hdphoto" Target="../media/hdphoto8.wdp"/><Relationship Id="rId2" Type="http://schemas.openxmlformats.org/officeDocument/2006/relationships/notesSlide" Target="../notesSlides/notesSlide7.xml"/><Relationship Id="rId16"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9.emf"/><Relationship Id="rId11" Type="http://schemas.microsoft.com/office/2007/relationships/hdphoto" Target="../media/hdphoto6.wdp"/><Relationship Id="rId5" Type="http://schemas.microsoft.com/office/2007/relationships/hdphoto" Target="../media/hdphoto4.wdp"/><Relationship Id="rId15" Type="http://schemas.microsoft.com/office/2007/relationships/hdphoto" Target="../media/hdphoto7.wdp"/><Relationship Id="rId10" Type="http://schemas.openxmlformats.org/officeDocument/2006/relationships/image" Target="../media/image31.png"/><Relationship Id="rId19" Type="http://schemas.microsoft.com/office/2007/relationships/hdphoto" Target="../media/hdphoto9.wdp"/><Relationship Id="rId4" Type="http://schemas.openxmlformats.org/officeDocument/2006/relationships/image" Target="../media/image28.png"/><Relationship Id="rId9" Type="http://schemas.microsoft.com/office/2007/relationships/hdphoto" Target="../media/hdphoto5.wdp"/><Relationship Id="rId14" Type="http://schemas.openxmlformats.org/officeDocument/2006/relationships/image" Target="../media/image3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hemeOverride" Target="../theme/themeOverr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015D8A8-C183-B791-F4FF-7433745A3571}"/>
              </a:ext>
            </a:extLst>
          </p:cNvPr>
          <p:cNvPicPr>
            <a:picLocks noChangeAspect="1"/>
          </p:cNvPicPr>
          <p:nvPr/>
        </p:nvPicPr>
        <p:blipFill>
          <a:blip r:embed="rId2"/>
          <a:stretch>
            <a:fillRect/>
          </a:stretch>
        </p:blipFill>
        <p:spPr>
          <a:xfrm>
            <a:off x="-84669" y="0"/>
            <a:ext cx="12390705" cy="6858000"/>
          </a:xfrm>
          <a:prstGeom prst="rect">
            <a:avLst/>
          </a:prstGeom>
        </p:spPr>
      </p:pic>
      <p:sp>
        <p:nvSpPr>
          <p:cNvPr id="2" name="TextBox 1">
            <a:extLst>
              <a:ext uri="{FF2B5EF4-FFF2-40B4-BE49-F238E27FC236}">
                <a16:creationId xmlns:a16="http://schemas.microsoft.com/office/drawing/2014/main" id="{7784149C-8A69-46B3-2658-16934A122AAF}"/>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April 2025</a:t>
            </a:r>
            <a:endParaRPr lang="en-CH" sz="1100" dirty="0">
              <a:solidFill>
                <a:schemeClr val="bg1"/>
              </a:solidFill>
            </a:endParaRPr>
          </a:p>
        </p:txBody>
      </p:sp>
    </p:spTree>
    <p:extLst>
      <p:ext uri="{BB962C8B-B14F-4D97-AF65-F5344CB8AC3E}">
        <p14:creationId xmlns:p14="http://schemas.microsoft.com/office/powerpoint/2010/main" val="4121471799"/>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6AD45F85-406D-7758-9A85-26A3BA011C27}"/>
              </a:ext>
            </a:extLst>
          </p:cNvPr>
          <p:cNvSpPr txBox="1"/>
          <p:nvPr/>
        </p:nvSpPr>
        <p:spPr>
          <a:xfrm>
            <a:off x="302400" y="1392670"/>
            <a:ext cx="6424077" cy="5463034"/>
          </a:xfrm>
          <a:prstGeom prst="rect">
            <a:avLst/>
          </a:prstGeom>
          <a:noFill/>
        </p:spPr>
        <p:txBody>
          <a:bodyPr wrap="square" lIns="0" tIns="0" rIns="0" bIns="0">
            <a:spAutoFit/>
          </a:bodyPr>
          <a:lstStyle/>
          <a:p>
            <a:pPr marL="177800" marR="0" lvl="0" indent="-1778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500" b="0" i="0" u="none" strike="noStrike" kern="1200" cap="none" spc="0" normalizeH="0" baseline="0" noProof="0">
                <a:ln>
                  <a:noFill/>
                </a:ln>
                <a:solidFill>
                  <a:prstClr val="black"/>
                </a:solidFill>
                <a:effectLst/>
                <a:uLnTx/>
                <a:uFillTx/>
                <a:latin typeface="DM Sans"/>
                <a:ea typeface="+mn-ea"/>
                <a:cs typeface="+mn-cs"/>
              </a:rPr>
              <a:t>Consumers are no longer solely concerned with surface level aesthetics but are actively seeking products that contribute to </a:t>
            </a:r>
            <a:r>
              <a:rPr kumimoji="0" lang="en-US" sz="1500" b="1" i="0" u="none" strike="noStrike" kern="1200" cap="none" spc="0" normalizeH="0" baseline="0" noProof="0">
                <a:ln>
                  <a:noFill/>
                </a:ln>
                <a:solidFill>
                  <a:prstClr val="black"/>
                </a:solidFill>
                <a:effectLst/>
                <a:uLnTx/>
                <a:uFillTx/>
                <a:latin typeface="DM Sans"/>
                <a:ea typeface="+mn-ea"/>
                <a:cs typeface="+mn-cs"/>
              </a:rPr>
              <a:t>holistic well-being </a:t>
            </a:r>
            <a:r>
              <a:rPr kumimoji="0" lang="en-US" sz="1500" b="0" i="0" u="none" strike="noStrike" kern="1200" cap="none" spc="0" normalizeH="0" baseline="0" noProof="0">
                <a:ln>
                  <a:noFill/>
                </a:ln>
                <a:solidFill>
                  <a:prstClr val="black"/>
                </a:solidFill>
                <a:effectLst/>
                <a:uLnTx/>
                <a:uFillTx/>
                <a:latin typeface="DM Sans"/>
                <a:ea typeface="+mn-ea"/>
                <a:cs typeface="+mn-cs"/>
              </a:rPr>
              <a:t>(Kline 2024). </a:t>
            </a:r>
            <a:endParaRPr kumimoji="0" lang="en-US" sz="1500" b="1" i="0" u="none" strike="noStrike" kern="1200" cap="none" spc="0" normalizeH="0" baseline="0" noProof="0">
              <a:ln>
                <a:noFill/>
              </a:ln>
              <a:solidFill>
                <a:prstClr val="black"/>
              </a:solidFill>
              <a:effectLst/>
              <a:uLnTx/>
              <a:uFillTx/>
              <a:latin typeface="DM Sans"/>
              <a:ea typeface="+mn-ea"/>
              <a:cs typeface="+mn-cs"/>
            </a:endParaRPr>
          </a:p>
          <a:p>
            <a:pPr marL="177800" marR="0" lvl="0" indent="-1778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500" b="1" i="0" u="none" strike="noStrike" kern="1200" cap="none" spc="0" normalizeH="0" baseline="0" noProof="0">
                <a:ln>
                  <a:noFill/>
                </a:ln>
                <a:solidFill>
                  <a:prstClr val="black"/>
                </a:solidFill>
                <a:effectLst/>
                <a:uLnTx/>
                <a:uFillTx/>
                <a:latin typeface="DM Sans"/>
                <a:ea typeface="+mn-ea"/>
                <a:cs typeface="+mn-cs"/>
              </a:rPr>
              <a:t>Holistic beauty </a:t>
            </a:r>
            <a:r>
              <a:rPr kumimoji="0" lang="en-US" sz="1500" b="0" i="0" u="none" strike="noStrike" kern="1200" cap="none" spc="0" normalizeH="0" baseline="0" noProof="0">
                <a:ln>
                  <a:noFill/>
                </a:ln>
                <a:solidFill>
                  <a:prstClr val="black"/>
                </a:solidFill>
                <a:effectLst/>
                <a:uLnTx/>
                <a:uFillTx/>
                <a:latin typeface="DM Sans"/>
                <a:ea typeface="+mn-ea"/>
                <a:cs typeface="+mn-cs"/>
              </a:rPr>
              <a:t>refers to looking at beauty as a "whole picture" situation, </a:t>
            </a:r>
            <a:r>
              <a:rPr kumimoji="0" lang="en-US" sz="1500" i="0" u="none" strike="noStrike" kern="1200" cap="none" spc="0" normalizeH="0" baseline="0" noProof="0">
                <a:ln>
                  <a:noFill/>
                </a:ln>
                <a:solidFill>
                  <a:prstClr val="black"/>
                </a:solidFill>
                <a:effectLst/>
                <a:uLnTx/>
                <a:uFillTx/>
                <a:latin typeface="DM Sans"/>
                <a:ea typeface="+mn-ea"/>
                <a:cs typeface="+mn-cs"/>
              </a:rPr>
              <a:t>where beauty comes from health, and health comes from within.</a:t>
            </a:r>
          </a:p>
          <a:p>
            <a:pPr marL="177800" marR="0" lvl="0" indent="-1778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500" i="0" u="none" strike="noStrike" kern="1200" cap="none" spc="0" normalizeH="0" baseline="0" noProof="0">
                <a:ln>
                  <a:noFill/>
                </a:ln>
                <a:solidFill>
                  <a:prstClr val="black"/>
                </a:solidFill>
                <a:effectLst/>
                <a:uLnTx/>
                <a:uFillTx/>
                <a:latin typeface="DM Sans"/>
                <a:ea typeface="+mn-ea"/>
                <a:cs typeface="+mn-cs"/>
              </a:rPr>
              <a:t>Holistic beauty products focus on using natural and sustainable ingredients</a:t>
            </a:r>
            <a:r>
              <a:rPr kumimoji="0" lang="en-US" sz="1500" b="1" i="0" u="none" strike="noStrike" kern="1200" cap="none" spc="0" normalizeH="0" baseline="0" noProof="0">
                <a:ln>
                  <a:noFill/>
                </a:ln>
                <a:solidFill>
                  <a:prstClr val="black"/>
                </a:solidFill>
                <a:effectLst/>
                <a:uLnTx/>
                <a:uFillTx/>
                <a:latin typeface="DM Sans"/>
                <a:ea typeface="+mn-ea"/>
                <a:cs typeface="+mn-cs"/>
              </a:rPr>
              <a:t>. </a:t>
            </a:r>
          </a:p>
          <a:p>
            <a:pPr marL="177800" marR="0" lvl="0" indent="-1778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500" b="0" i="0" u="none" strike="noStrike" kern="1200" cap="none" spc="0" normalizeH="0" baseline="0" noProof="0">
                <a:ln>
                  <a:noFill/>
                </a:ln>
                <a:solidFill>
                  <a:prstClr val="black"/>
                </a:solidFill>
                <a:effectLst/>
                <a:uLnTx/>
                <a:uFillTx/>
                <a:latin typeface="DM Sans"/>
                <a:ea typeface="+mn-ea"/>
                <a:cs typeface="+mn-cs"/>
              </a:rPr>
              <a:t>The concept of incorporating </a:t>
            </a:r>
            <a:r>
              <a:rPr kumimoji="0" lang="en-US" sz="1500" b="1" i="0" u="none" strike="noStrike" kern="1200" cap="none" spc="0" normalizeH="0" baseline="0" noProof="0">
                <a:ln>
                  <a:noFill/>
                </a:ln>
                <a:solidFill>
                  <a:prstClr val="black"/>
                </a:solidFill>
                <a:effectLst/>
                <a:uLnTx/>
                <a:uFillTx/>
                <a:latin typeface="DM Sans"/>
                <a:ea typeface="+mn-ea"/>
                <a:cs typeface="+mn-cs"/>
              </a:rPr>
              <a:t>“Superfood ingredients” </a:t>
            </a:r>
            <a:r>
              <a:rPr kumimoji="0" lang="en-US" sz="1500" b="0" i="0" u="none" strike="noStrike" kern="1200" cap="none" spc="0" normalizeH="0" baseline="0" noProof="0">
                <a:ln>
                  <a:noFill/>
                </a:ln>
                <a:solidFill>
                  <a:prstClr val="black"/>
                </a:solidFill>
                <a:effectLst/>
                <a:uLnTx/>
                <a:uFillTx/>
                <a:latin typeface="DM Sans"/>
                <a:ea typeface="+mn-ea"/>
                <a:cs typeface="+mn-cs"/>
              </a:rPr>
              <a:t>into holistic beauty products has gained popularity over the years.</a:t>
            </a:r>
          </a:p>
          <a:p>
            <a:pPr marL="177800" marR="0" lvl="0" indent="-1778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500" b="1" i="0" u="none" strike="noStrike" kern="1200" cap="none" spc="0" normalizeH="0" baseline="0" noProof="0">
                <a:ln>
                  <a:noFill/>
                </a:ln>
                <a:solidFill>
                  <a:prstClr val="black"/>
                </a:solidFill>
                <a:effectLst/>
                <a:uLnTx/>
                <a:uFillTx/>
                <a:latin typeface="DM Sans"/>
                <a:ea typeface="+mn-ea"/>
                <a:cs typeface="+mn-cs"/>
              </a:rPr>
              <a:t>Superfood like soybean and rice are good for the inside and can also be good for the skin </a:t>
            </a:r>
            <a:r>
              <a:rPr kumimoji="0" lang="en-US" sz="1500" b="0" i="0" u="none" strike="noStrike" kern="1200" cap="none" spc="0" normalizeH="0" baseline="0" noProof="0">
                <a:ln>
                  <a:noFill/>
                </a:ln>
                <a:solidFill>
                  <a:prstClr val="black"/>
                </a:solidFill>
                <a:effectLst/>
                <a:uLnTx/>
                <a:uFillTx/>
                <a:latin typeface="DM Sans"/>
                <a:ea typeface="+mn-ea"/>
                <a:cs typeface="+mn-cs"/>
              </a:rPr>
              <a:t>because they are rich in various nutrients. </a:t>
            </a:r>
          </a:p>
          <a:p>
            <a:pPr marL="177800" marR="0" lvl="0" indent="-1778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500" i="0" u="none" strike="noStrike" kern="1200" cap="none" spc="0" normalizeH="0" baseline="0" noProof="0">
                <a:ln>
                  <a:noFill/>
                </a:ln>
                <a:solidFill>
                  <a:prstClr val="black"/>
                </a:solidFill>
                <a:effectLst/>
                <a:uLnTx/>
                <a:uFillTx/>
                <a:latin typeface="DM Sans"/>
                <a:ea typeface="+mn-ea"/>
                <a:cs typeface="+mn-cs"/>
              </a:rPr>
              <a:t>Soybean and rice proteins are a superior source of </a:t>
            </a:r>
            <a:r>
              <a:rPr kumimoji="0" lang="en-US" sz="1500" b="1" i="0" u="none" strike="noStrike" kern="1200" cap="none" spc="0" normalizeH="0" baseline="0" noProof="0">
                <a:ln>
                  <a:noFill/>
                </a:ln>
                <a:solidFill>
                  <a:prstClr val="black"/>
                </a:solidFill>
                <a:effectLst/>
                <a:uLnTx/>
                <a:uFillTx/>
                <a:latin typeface="DM Sans"/>
                <a:ea typeface="+mn-ea"/>
                <a:cs typeface="+mn-cs"/>
              </a:rPr>
              <a:t>natural peptides </a:t>
            </a:r>
            <a:r>
              <a:rPr kumimoji="0" lang="en-US" sz="1500" b="0" i="0" u="none" strike="noStrike" kern="1200" cap="none" spc="0" normalizeH="0" baseline="0" noProof="0">
                <a:ln>
                  <a:noFill/>
                </a:ln>
                <a:solidFill>
                  <a:prstClr val="black"/>
                </a:solidFill>
                <a:effectLst/>
                <a:uLnTx/>
                <a:uFillTx/>
                <a:latin typeface="DM Sans"/>
                <a:ea typeface="+mn-ea"/>
                <a:cs typeface="+mn-cs"/>
              </a:rPr>
              <a:t>that offer numerous skin benefits. </a:t>
            </a:r>
          </a:p>
          <a:p>
            <a:pPr marL="177800" marR="0" lvl="0" indent="-1778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500" i="0" u="none" strike="noStrike" kern="1200" cap="none" spc="0" normalizeH="0" baseline="0" noProof="0">
                <a:ln>
                  <a:noFill/>
                </a:ln>
                <a:solidFill>
                  <a:prstClr val="black"/>
                </a:solidFill>
                <a:effectLst/>
                <a:uLnTx/>
                <a:uFillTx/>
                <a:latin typeface="DM Sans"/>
                <a:ea typeface="+mn-ea"/>
                <a:cs typeface="+mn-cs"/>
              </a:rPr>
              <a:t>To maximize healthy-looking skin benefits </a:t>
            </a:r>
            <a:r>
              <a:rPr kumimoji="0" lang="en-US" sz="1500" b="1" i="0" u="none" strike="noStrike" kern="1200" cap="none" spc="0" normalizeH="0" baseline="0" noProof="0" err="1">
                <a:ln>
                  <a:noFill/>
                </a:ln>
                <a:solidFill>
                  <a:prstClr val="black"/>
                </a:solidFill>
                <a:effectLst/>
                <a:uLnTx/>
                <a:uFillTx/>
                <a:latin typeface="DM Sans"/>
                <a:ea typeface="+mn-ea"/>
                <a:cs typeface="+mn-cs"/>
              </a:rPr>
              <a:t>dsm-firmenich</a:t>
            </a:r>
            <a:r>
              <a:rPr lang="en-US" sz="1500" b="1">
                <a:solidFill>
                  <a:prstClr val="black"/>
                </a:solidFill>
                <a:latin typeface="DM Sans"/>
              </a:rPr>
              <a:t> </a:t>
            </a:r>
            <a:r>
              <a:rPr kumimoji="0" lang="en-US" sz="1500" b="1" i="0" u="none" strike="noStrike" kern="1200" cap="none" spc="0" normalizeH="0" baseline="0" noProof="0">
                <a:ln>
                  <a:noFill/>
                </a:ln>
                <a:solidFill>
                  <a:prstClr val="black"/>
                </a:solidFill>
                <a:effectLst/>
                <a:uLnTx/>
                <a:uFillTx/>
                <a:latin typeface="DM Sans"/>
                <a:ea typeface="+mn-ea"/>
                <a:cs typeface="+mn-cs"/>
              </a:rPr>
              <a:t>produces a potent multi-peptide solution </a:t>
            </a:r>
            <a:r>
              <a:rPr kumimoji="0" lang="en-US" sz="1500" b="0" i="0" u="none" strike="noStrike" kern="1200" cap="none" spc="0" normalizeH="0" baseline="0" noProof="0">
                <a:ln>
                  <a:noFill/>
                </a:ln>
                <a:solidFill>
                  <a:prstClr val="black"/>
                </a:solidFill>
                <a:effectLst/>
                <a:uLnTx/>
                <a:uFillTx/>
                <a:latin typeface="DM Sans"/>
                <a:ea typeface="+mn-ea"/>
                <a:cs typeface="+mn-cs"/>
              </a:rPr>
              <a:t>from soybean and rice proteins and a powerful </a:t>
            </a:r>
            <a:r>
              <a:rPr kumimoji="0" lang="en-US" sz="1500" b="1" i="0" u="none" strike="noStrike" kern="1200" cap="none" spc="0" normalizeH="0" baseline="0" noProof="0">
                <a:ln>
                  <a:noFill/>
                </a:ln>
                <a:solidFill>
                  <a:prstClr val="black"/>
                </a:solidFill>
                <a:effectLst/>
                <a:uLnTx/>
                <a:uFillTx/>
                <a:latin typeface="DM Sans"/>
                <a:ea typeface="+mn-ea"/>
                <a:cs typeface="+mn-cs"/>
              </a:rPr>
              <a:t>biotechnologically produced  Superoxide Dismutase</a:t>
            </a:r>
            <a:r>
              <a:rPr kumimoji="0" lang="en-US" sz="1500" b="0" i="0" u="none" strike="noStrike" kern="1200" cap="none" spc="0" normalizeH="0" baseline="0" noProof="0">
                <a:ln>
                  <a:noFill/>
                </a:ln>
                <a:solidFill>
                  <a:prstClr val="black"/>
                </a:solidFill>
                <a:effectLst/>
                <a:uLnTx/>
                <a:uFillTx/>
                <a:latin typeface="DM Sans"/>
                <a:ea typeface="+mn-ea"/>
                <a:cs typeface="+mn-cs"/>
              </a:rPr>
              <a:t> for holistic beauty solutions.  </a:t>
            </a:r>
          </a:p>
          <a:p>
            <a:pPr marL="177800" marR="0" lvl="0" indent="-1778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US" sz="1500" b="0" i="0" u="none" strike="noStrike" kern="1200" cap="none" spc="0" normalizeH="0" baseline="0" noProof="0">
              <a:ln>
                <a:noFill/>
              </a:ln>
              <a:solidFill>
                <a:prstClr val="black"/>
              </a:solidFill>
              <a:effectLst/>
              <a:uLnTx/>
              <a:uFillTx/>
              <a:latin typeface="DM Sans"/>
              <a:ea typeface="+mn-ea"/>
              <a:cs typeface="+mn-cs"/>
            </a:endParaRPr>
          </a:p>
        </p:txBody>
      </p:sp>
      <p:sp>
        <p:nvSpPr>
          <p:cNvPr id="11" name="Slide Number Placeholder 5">
            <a:extLst>
              <a:ext uri="{FF2B5EF4-FFF2-40B4-BE49-F238E27FC236}">
                <a16:creationId xmlns:a16="http://schemas.microsoft.com/office/drawing/2014/main" id="{51C1F20D-3552-9565-C3D5-0CF74014656E}"/>
              </a:ext>
            </a:extLst>
          </p:cNvPr>
          <p:cNvSpPr>
            <a:spLocks noGrp="1"/>
          </p:cNvSpPr>
          <p:nvPr>
            <p:ph type="sldNum" sz="quarter" idx="10"/>
          </p:nvPr>
        </p:nvSpPr>
        <p:spPr/>
        <p:txBody>
          <a:bodyPr vert="horz" lIns="0" tIns="0" rIns="0" bIns="0" rtlCol="0" anchor="ctr">
            <a:noAutofit/>
          </a:bodyP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90000"/>
              </a:lnSpc>
              <a:spcBef>
                <a:spcPts val="0"/>
              </a:spcBef>
              <a:spcAft>
                <a:spcPts val="600"/>
              </a:spcAft>
              <a:buClrTx/>
              <a:buSzTx/>
              <a:buFontTx/>
              <a:buNone/>
              <a:tabLst/>
              <a:defRPr/>
            </a:pPr>
            <a:fld id="{5BA3E189-2F3A-42E5-B572-3520703B6186}" type="slidenum">
              <a:rPr kumimoji="0" lang="en-GB"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90000"/>
                </a:lnSpc>
                <a:spcBef>
                  <a:spcPts val="0"/>
                </a:spcBef>
                <a:spcAft>
                  <a:spcPts val="600"/>
                </a:spcAft>
                <a:buClrTx/>
                <a:buSzTx/>
                <a:buFontTx/>
                <a:buNone/>
                <a:tabLst/>
                <a:defRPr/>
              </a:pPr>
              <a:t>2</a:t>
            </a:fld>
            <a:endParaRPr kumimoji="0" lang="en-GB"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 name="Title 2">
            <a:extLst>
              <a:ext uri="{FF2B5EF4-FFF2-40B4-BE49-F238E27FC236}">
                <a16:creationId xmlns:a16="http://schemas.microsoft.com/office/drawing/2014/main" id="{EB404806-F0AA-EA46-B11C-531428D81E11}"/>
              </a:ext>
            </a:extLst>
          </p:cNvPr>
          <p:cNvSpPr>
            <a:spLocks noGrp="1"/>
          </p:cNvSpPr>
          <p:nvPr>
            <p:ph type="title"/>
          </p:nvPr>
        </p:nvSpPr>
        <p:spPr>
          <a:xfrm>
            <a:off x="302401" y="302400"/>
            <a:ext cx="6537670" cy="421526"/>
          </a:xfrm>
        </p:spPr>
        <p:txBody>
          <a:bodyPr/>
          <a:lstStyle/>
          <a:p>
            <a:r>
              <a:rPr lang="en-US"/>
              <a:t>Holistic Beauty: The New Normal</a:t>
            </a:r>
          </a:p>
        </p:txBody>
      </p:sp>
      <p:pic>
        <p:nvPicPr>
          <p:cNvPr id="8" name="Picture Placeholder 7" descr="A person with curly hair and hands on her face&#10;&#10;Description automatically generated">
            <a:extLst>
              <a:ext uri="{FF2B5EF4-FFF2-40B4-BE49-F238E27FC236}">
                <a16:creationId xmlns:a16="http://schemas.microsoft.com/office/drawing/2014/main" id="{6C759AB2-1C92-B318-A0CE-B64E4103348E}"/>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
        <p:nvSpPr>
          <p:cNvPr id="2" name="Text Placeholder 5">
            <a:extLst>
              <a:ext uri="{FF2B5EF4-FFF2-40B4-BE49-F238E27FC236}">
                <a16:creationId xmlns:a16="http://schemas.microsoft.com/office/drawing/2014/main" id="{0D6903CA-1D2C-4372-9D24-DEFB4552CC39}"/>
              </a:ext>
            </a:extLst>
          </p:cNvPr>
          <p:cNvSpPr txBox="1">
            <a:spLocks/>
          </p:cNvSpPr>
          <p:nvPr/>
        </p:nvSpPr>
        <p:spPr>
          <a:xfrm>
            <a:off x="302400" y="679057"/>
            <a:ext cx="7035027" cy="40038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latin typeface="DM Sans"/>
              </a:rPr>
              <a:t>Superfood – Natural Peptides</a:t>
            </a:r>
          </a:p>
        </p:txBody>
      </p:sp>
    </p:spTree>
    <p:extLst>
      <p:ext uri="{BB962C8B-B14F-4D97-AF65-F5344CB8AC3E}">
        <p14:creationId xmlns:p14="http://schemas.microsoft.com/office/powerpoint/2010/main" val="1862072024"/>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7D9D7A61-1251-9045-9749-22A80079DA10}"/>
              </a:ext>
            </a:extLst>
          </p:cNvPr>
          <p:cNvSpPr>
            <a:spLocks noGrp="1"/>
          </p:cNvSpPr>
          <p:nvPr>
            <p:ph type="body" sz="quarter" idx="12"/>
          </p:nvPr>
        </p:nvSpPr>
        <p:spPr>
          <a:xfrm>
            <a:off x="302400" y="1312715"/>
            <a:ext cx="6850875" cy="2881086"/>
          </a:xfrm>
        </p:spPr>
        <p:txBody>
          <a:bodyPr/>
          <a:lstStyle/>
          <a:p>
            <a:pPr algn="l"/>
            <a:r>
              <a:rPr lang="en-US" sz="1600" b="1">
                <a:solidFill>
                  <a:schemeClr val="accent2">
                    <a:lumMod val="90000"/>
                    <a:lumOff val="10000"/>
                  </a:schemeClr>
                </a:solidFill>
                <a:latin typeface="DM Sans" pitchFamily="2" charset="0"/>
                <a:ea typeface="Fira Sans" panose="020B0503050000020004" pitchFamily="34" charset="0"/>
                <a:cs typeface="+mj-cs"/>
              </a:rPr>
              <a:t>“222” Rice and Soybean Peptides</a:t>
            </a:r>
          </a:p>
          <a:p>
            <a:pPr algn="l"/>
            <a:endParaRPr lang="en-US" sz="1500" b="1">
              <a:latin typeface="DM Sans" pitchFamily="2" charset="0"/>
              <a:ea typeface="Fira Sans" panose="020B0503050000020004" pitchFamily="34" charset="0"/>
              <a:cs typeface="+mj-cs"/>
            </a:endParaRPr>
          </a:p>
          <a:p>
            <a:pPr algn="l"/>
            <a:r>
              <a:rPr lang="en-US" sz="1400">
                <a:latin typeface="DM Sans" pitchFamily="2" charset="0"/>
                <a:ea typeface="Fira Sans" panose="020B0503050000020004" pitchFamily="34" charset="0"/>
                <a:cs typeface="+mj-cs"/>
              </a:rPr>
              <a:t>Thanks to a very </a:t>
            </a:r>
            <a:r>
              <a:rPr lang="en-US" sz="1400" b="1">
                <a:latin typeface="DM Sans" pitchFamily="2" charset="0"/>
                <a:ea typeface="Fira Sans" panose="020B0503050000020004" pitchFamily="34" charset="0"/>
                <a:cs typeface="+mj-cs"/>
              </a:rPr>
              <a:t>targeted hydrolysis process </a:t>
            </a:r>
            <a:r>
              <a:rPr lang="en-US" sz="1400">
                <a:latin typeface="DM Sans" pitchFamily="2" charset="0"/>
                <a:ea typeface="Fira Sans" panose="020B0503050000020004" pitchFamily="34" charset="0"/>
                <a:cs typeface="+mj-cs"/>
              </a:rPr>
              <a:t>of rice and soybean proteins,           </a:t>
            </a:r>
            <a:r>
              <a:rPr lang="en-US" sz="1400" err="1">
                <a:latin typeface="DM Sans" pitchFamily="2" charset="0"/>
                <a:ea typeface="Fira Sans" panose="020B0503050000020004" pitchFamily="34" charset="0"/>
                <a:cs typeface="+mj-cs"/>
              </a:rPr>
              <a:t>dsm-firmenich</a:t>
            </a:r>
            <a:r>
              <a:rPr lang="en-US" sz="1400">
                <a:latin typeface="DM Sans" pitchFamily="2" charset="0"/>
                <a:ea typeface="Fira Sans" panose="020B0503050000020004" pitchFamily="34" charset="0"/>
                <a:cs typeface="+mj-cs"/>
              </a:rPr>
              <a:t> produces a </a:t>
            </a:r>
            <a:r>
              <a:rPr lang="en-US" sz="1400" b="1">
                <a:latin typeface="DM Sans" pitchFamily="2" charset="0"/>
                <a:ea typeface="Fira Sans" panose="020B0503050000020004" pitchFamily="34" charset="0"/>
                <a:cs typeface="+mj-cs"/>
              </a:rPr>
              <a:t>unique rice and soybean peptides complex. </a:t>
            </a:r>
          </a:p>
          <a:p>
            <a:pPr algn="l"/>
            <a:endParaRPr lang="en-US" sz="1400">
              <a:latin typeface="DM Sans" pitchFamily="2" charset="0"/>
              <a:ea typeface="Fira Sans" panose="020B0503050000020004" pitchFamily="34" charset="0"/>
              <a:cs typeface="+mj-cs"/>
            </a:endParaRPr>
          </a:p>
          <a:p>
            <a:pPr defTabSz="913554" eaLnBrk="0" hangingPunct="0">
              <a:spcAft>
                <a:spcPts val="1200"/>
              </a:spcAft>
              <a:defRPr/>
            </a:pPr>
            <a:r>
              <a:rPr lang="en-US" sz="1400">
                <a:latin typeface="DM Sans" pitchFamily="2" charset="0"/>
                <a:ea typeface="Fira Sans" panose="020B0503050000020004" pitchFamily="34" charset="0"/>
                <a:cs typeface="+mj-cs"/>
              </a:rPr>
              <a:t>Scientist of </a:t>
            </a:r>
            <a:r>
              <a:rPr lang="en-US" sz="1400" err="1">
                <a:latin typeface="DM Sans" pitchFamily="2" charset="0"/>
                <a:ea typeface="Fira Sans" panose="020B0503050000020004" pitchFamily="34" charset="0"/>
                <a:cs typeface="+mj-cs"/>
              </a:rPr>
              <a:t>dsm-firmenich</a:t>
            </a:r>
            <a:r>
              <a:rPr lang="en-US" sz="1400">
                <a:latin typeface="DM Sans" pitchFamily="2" charset="0"/>
                <a:ea typeface="Fira Sans" panose="020B0503050000020004" pitchFamily="34" charset="0"/>
                <a:cs typeface="+mj-cs"/>
              </a:rPr>
              <a:t> identified with advanced analysis* peptides with low molecular weight: </a:t>
            </a:r>
          </a:p>
          <a:p>
            <a:pPr marL="184150" indent="-184150" defTabSz="913554" eaLnBrk="0" hangingPunct="0">
              <a:spcAft>
                <a:spcPts val="1200"/>
              </a:spcAft>
              <a:buFont typeface="Arial" panose="020B0604020202020204" pitchFamily="34" charset="0"/>
              <a:buChar char="•"/>
              <a:defRPr/>
            </a:pPr>
            <a:r>
              <a:rPr lang="en-US" sz="1400" b="1">
                <a:latin typeface="DM Sans" pitchFamily="2" charset="0"/>
                <a:ea typeface="Fira Sans" panose="020B0503050000020004" pitchFamily="34" charset="0"/>
                <a:cs typeface="+mj-cs"/>
              </a:rPr>
              <a:t>222</a:t>
            </a:r>
            <a:r>
              <a:rPr lang="en-US" sz="1400">
                <a:latin typeface="DM Sans" pitchFamily="2" charset="0"/>
                <a:ea typeface="Fira Sans" panose="020B0503050000020004" pitchFamily="34" charset="0"/>
                <a:cs typeface="+mj-cs"/>
              </a:rPr>
              <a:t> peptides in total</a:t>
            </a:r>
          </a:p>
          <a:p>
            <a:pPr marL="184150" indent="-184150" defTabSz="913554" eaLnBrk="0" hangingPunct="0">
              <a:spcAft>
                <a:spcPts val="1200"/>
              </a:spcAft>
              <a:buFont typeface="Arial" panose="020B0604020202020204" pitchFamily="34" charset="0"/>
              <a:buChar char="•"/>
              <a:defRPr/>
            </a:pPr>
            <a:r>
              <a:rPr lang="en-US" sz="1400" b="1">
                <a:latin typeface="DM Sans" pitchFamily="2" charset="0"/>
                <a:ea typeface="Fira Sans" panose="020B0503050000020004" pitchFamily="34" charset="0"/>
                <a:cs typeface="+mj-cs"/>
              </a:rPr>
              <a:t>134</a:t>
            </a:r>
            <a:r>
              <a:rPr lang="en-US" sz="1400">
                <a:latin typeface="DM Sans" pitchFamily="2" charset="0"/>
                <a:ea typeface="Fira Sans" panose="020B0503050000020004" pitchFamily="34" charset="0"/>
                <a:cs typeface="+mj-cs"/>
              </a:rPr>
              <a:t> peptides are identified as tetra-, penta-, hexa- and heptapeptides</a:t>
            </a:r>
          </a:p>
          <a:p>
            <a:pPr marL="184150" indent="-184150" defTabSz="913554" eaLnBrk="0" hangingPunct="0">
              <a:spcAft>
                <a:spcPts val="1200"/>
              </a:spcAft>
              <a:buFont typeface="Arial" panose="020B0604020202020204" pitchFamily="34" charset="0"/>
              <a:buChar char="•"/>
              <a:defRPr/>
            </a:pPr>
            <a:r>
              <a:rPr lang="en-US" sz="1400" b="1">
                <a:latin typeface="DM Sans" pitchFamily="2" charset="0"/>
                <a:ea typeface="Fira Sans" panose="020B0503050000020004" pitchFamily="34" charset="0"/>
                <a:cs typeface="+mj-cs"/>
              </a:rPr>
              <a:t>88 </a:t>
            </a:r>
            <a:r>
              <a:rPr lang="en-US" sz="1400">
                <a:latin typeface="DM Sans" pitchFamily="2" charset="0"/>
                <a:ea typeface="Fira Sans" panose="020B0503050000020004" pitchFamily="34" charset="0"/>
                <a:cs typeface="+mj-cs"/>
              </a:rPr>
              <a:t>peptides</a:t>
            </a:r>
            <a:r>
              <a:rPr lang="en-US" sz="1400" b="1">
                <a:latin typeface="DM Sans" pitchFamily="2" charset="0"/>
                <a:ea typeface="Fira Sans" panose="020B0503050000020004" pitchFamily="34" charset="0"/>
                <a:cs typeface="+mj-cs"/>
              </a:rPr>
              <a:t> </a:t>
            </a:r>
            <a:r>
              <a:rPr lang="en-US" sz="1400">
                <a:latin typeface="DM Sans" pitchFamily="2" charset="0"/>
                <a:ea typeface="Fira Sans" panose="020B0503050000020004" pitchFamily="34" charset="0"/>
                <a:cs typeface="+mj-cs"/>
              </a:rPr>
              <a:t>are identified as di- and tripeptides</a:t>
            </a:r>
          </a:p>
          <a:p>
            <a:pPr marL="184150" indent="-184150" defTabSz="913554" eaLnBrk="0" hangingPunct="0">
              <a:spcAft>
                <a:spcPts val="1200"/>
              </a:spcAft>
              <a:buFont typeface="Arial" panose="020B0604020202020204" pitchFamily="34" charset="0"/>
              <a:buChar char="•"/>
              <a:defRPr/>
            </a:pPr>
            <a:endParaRPr lang="en-US" sz="1500">
              <a:latin typeface="DM Sans" pitchFamily="2" charset="0"/>
              <a:ea typeface="Fira Sans" panose="020B0503050000020004" pitchFamily="34" charset="0"/>
              <a:cs typeface="+mj-cs"/>
            </a:endParaRPr>
          </a:p>
          <a:p>
            <a:pPr marL="285750" marR="0" lvl="0" indent="-285750" algn="l" defTabSz="913554" rtl="0" eaLnBrk="0" fontAlgn="auto" latinLnBrk="0" hangingPunct="0">
              <a:lnSpc>
                <a:spcPct val="100000"/>
              </a:lnSpc>
              <a:spcBef>
                <a:spcPts val="0"/>
              </a:spcBef>
              <a:spcAft>
                <a:spcPts val="1200"/>
              </a:spcAft>
              <a:buClrTx/>
              <a:buSzTx/>
              <a:buFont typeface="Arial" panose="020B0604020202020204" pitchFamily="34" charset="0"/>
              <a:buChar char="•"/>
              <a:tabLst/>
              <a:defRPr/>
            </a:pPr>
            <a:endParaRPr lang="en-US" sz="1500" b="0">
              <a:latin typeface="DM Sans" pitchFamily="2" charset="0"/>
              <a:ea typeface="Fira Sans" panose="020B0503050000020004" pitchFamily="34" charset="0"/>
            </a:endParaRPr>
          </a:p>
        </p:txBody>
      </p:sp>
      <p:sp>
        <p:nvSpPr>
          <p:cNvPr id="6" name="Text Placeholder 5">
            <a:extLst>
              <a:ext uri="{FF2B5EF4-FFF2-40B4-BE49-F238E27FC236}">
                <a16:creationId xmlns:a16="http://schemas.microsoft.com/office/drawing/2014/main" id="{49982405-2E53-0745-8CE2-063BEB3AAB75}"/>
              </a:ext>
            </a:extLst>
          </p:cNvPr>
          <p:cNvSpPr>
            <a:spLocks noGrp="1"/>
          </p:cNvSpPr>
          <p:nvPr>
            <p:ph type="body" idx="11"/>
          </p:nvPr>
        </p:nvSpPr>
        <p:spPr>
          <a:xfrm>
            <a:off x="302400" y="679057"/>
            <a:ext cx="7035027" cy="400384"/>
          </a:xfrm>
        </p:spPr>
        <p:txBody>
          <a:bodyPr/>
          <a:lstStyle/>
          <a:p>
            <a:r>
              <a:rPr lang="en-US">
                <a:latin typeface="DM Sans"/>
              </a:rPr>
              <a:t>Natural peptides plus skin-identical SOD</a:t>
            </a:r>
          </a:p>
        </p:txBody>
      </p:sp>
      <p:sp>
        <p:nvSpPr>
          <p:cNvPr id="22" name="Title 21">
            <a:extLst>
              <a:ext uri="{FF2B5EF4-FFF2-40B4-BE49-F238E27FC236}">
                <a16:creationId xmlns:a16="http://schemas.microsoft.com/office/drawing/2014/main" id="{98DCFDBB-5123-6664-4466-1FB741D6D961}"/>
              </a:ext>
            </a:extLst>
          </p:cNvPr>
          <p:cNvSpPr>
            <a:spLocks noGrp="1"/>
          </p:cNvSpPr>
          <p:nvPr>
            <p:ph type="title"/>
          </p:nvPr>
        </p:nvSpPr>
        <p:spPr>
          <a:xfrm>
            <a:off x="302401" y="302400"/>
            <a:ext cx="6537670" cy="421526"/>
          </a:xfrm>
        </p:spPr>
        <p:txBody>
          <a:bodyPr/>
          <a:lstStyle/>
          <a:p>
            <a:r>
              <a:rPr kumimoji="0" lang="en-GB" b="0" i="0" u="none" strike="noStrike" kern="1200" cap="none" spc="0" normalizeH="0" baseline="0" noProof="0">
                <a:ln>
                  <a:noFill/>
                </a:ln>
                <a:solidFill>
                  <a:srgbClr val="48A2CF"/>
                </a:solidFill>
                <a:effectLst/>
                <a:uLnTx/>
                <a:uFillTx/>
                <a:latin typeface="DM Sans Bold"/>
                <a:ea typeface="+mj-ea"/>
                <a:cs typeface="+mj-cs"/>
              </a:rPr>
              <a:t>REGU®-AGE CB</a:t>
            </a:r>
            <a:endParaRPr lang="en-US"/>
          </a:p>
        </p:txBody>
      </p:sp>
      <p:sp>
        <p:nvSpPr>
          <p:cNvPr id="2" name="Slide Number Placeholder 5">
            <a:extLst>
              <a:ext uri="{FF2B5EF4-FFF2-40B4-BE49-F238E27FC236}">
                <a16:creationId xmlns:a16="http://schemas.microsoft.com/office/drawing/2014/main" id="{5AA61EF0-909F-78CB-512F-412BD020692B}"/>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 name="TextBox 2">
            <a:extLst>
              <a:ext uri="{FF2B5EF4-FFF2-40B4-BE49-F238E27FC236}">
                <a16:creationId xmlns:a16="http://schemas.microsoft.com/office/drawing/2014/main" id="{268419E7-280A-1BD4-EADA-01842B6B69F1}"/>
              </a:ext>
            </a:extLst>
          </p:cNvPr>
          <p:cNvSpPr txBox="1"/>
          <p:nvPr/>
        </p:nvSpPr>
        <p:spPr>
          <a:xfrm>
            <a:off x="0" y="6404241"/>
            <a:ext cx="6020026" cy="450275"/>
          </a:xfrm>
          <a:prstGeom prst="rect">
            <a:avLst/>
          </a:prstGeom>
          <a:noFill/>
        </p:spPr>
        <p:txBody>
          <a:bodyPr wrap="square" lIns="972000" tIns="36000" bIns="28800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 LC-HR-MS (liquid chromatography-high-resolution mass spectrometry + in silico tool analysis)</a:t>
            </a:r>
            <a:endParaRPr kumimoji="0" lang="en-CH" sz="8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p:txBody>
      </p:sp>
      <p:pic>
        <p:nvPicPr>
          <p:cNvPr id="29" name="Picture Placeholder 28">
            <a:extLst>
              <a:ext uri="{FF2B5EF4-FFF2-40B4-BE49-F238E27FC236}">
                <a16:creationId xmlns:a16="http://schemas.microsoft.com/office/drawing/2014/main" id="{1AF16E58-0F17-8A61-BE2A-76285C07278F}"/>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p:pic>
      <p:sp>
        <p:nvSpPr>
          <p:cNvPr id="5" name="TextBox 4">
            <a:extLst>
              <a:ext uri="{FF2B5EF4-FFF2-40B4-BE49-F238E27FC236}">
                <a16:creationId xmlns:a16="http://schemas.microsoft.com/office/drawing/2014/main" id="{CCF7411A-2237-D67B-0031-DA230A973439}"/>
              </a:ext>
            </a:extLst>
          </p:cNvPr>
          <p:cNvSpPr txBox="1"/>
          <p:nvPr/>
        </p:nvSpPr>
        <p:spPr>
          <a:xfrm>
            <a:off x="242331" y="4193801"/>
            <a:ext cx="6655142" cy="20928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800"/>
              </a:spcAft>
              <a:buClr>
                <a:prstClr val="black">
                  <a:lumMod val="50000"/>
                </a:prstClr>
              </a:buClr>
              <a:buSzTx/>
              <a:buFont typeface="Arial" panose="020B0604020202020204" pitchFamily="34" charset="0"/>
              <a:buNone/>
              <a:tabLst/>
              <a:defRPr/>
            </a:pPr>
            <a:r>
              <a:rPr kumimoji="0" lang="en-US" sz="1600" b="1" i="0" u="none" strike="noStrike" kern="0" cap="none" spc="0" normalizeH="0" baseline="0" noProof="0">
                <a:ln>
                  <a:noFill/>
                </a:ln>
                <a:solidFill>
                  <a:srgbClr val="0B3C56">
                    <a:lumMod val="90000"/>
                    <a:lumOff val="10000"/>
                  </a:srgbClr>
                </a:solidFill>
                <a:effectLst/>
                <a:uLnTx/>
                <a:uFillTx/>
                <a:latin typeface="DM Sans" pitchFamily="2" charset="0"/>
                <a:ea typeface="Fira Sans" panose="020B0503050000020004" pitchFamily="34" charset="0"/>
                <a:cs typeface="+mn-cs"/>
              </a:rPr>
              <a:t>“1” Skin-identical Superoxide Dismutase (SOD)</a:t>
            </a:r>
          </a:p>
          <a:p>
            <a:pPr marL="0" marR="0" lvl="0" indent="0" algn="l" defTabSz="914400" rtl="0" eaLnBrk="1" fontAlgn="auto" latinLnBrk="0" hangingPunct="1">
              <a:lnSpc>
                <a:spcPct val="100000"/>
              </a:lnSpc>
              <a:spcBef>
                <a:spcPts val="0"/>
              </a:spcBef>
              <a:spcAft>
                <a:spcPts val="1800"/>
              </a:spcAft>
              <a:buClr>
                <a:prstClr val="black">
                  <a:lumMod val="50000"/>
                </a:prstClr>
              </a:buClr>
              <a:buSzTx/>
              <a:buFont typeface="Arial" panose="020B0604020202020204" pitchFamily="34" charset="0"/>
              <a:buNone/>
              <a:tabLst/>
              <a:defRPr/>
            </a:pPr>
            <a:r>
              <a:rPr kumimoji="0" lang="en-US" sz="1400" b="0" i="0" u="none" strike="noStrike" kern="0" cap="none" spc="0" normalizeH="0" baseline="0" noProof="0">
                <a:ln>
                  <a:noFill/>
                </a:ln>
                <a:solidFill>
                  <a:prstClr val="black"/>
                </a:solidFill>
                <a:effectLst/>
                <a:uLnTx/>
                <a:uFillTx/>
                <a:latin typeface="DM Sans" pitchFamily="2" charset="0"/>
                <a:ea typeface="Fira Sans" panose="020B0503050000020004" pitchFamily="34" charset="0"/>
                <a:cs typeface="+mn-cs"/>
              </a:rPr>
              <a:t>To address all the needs of the skin </a:t>
            </a:r>
            <a:r>
              <a:rPr kumimoji="0" lang="en-US" sz="1400" b="1" i="0" u="none" strike="noStrike" kern="0" cap="none" spc="0" normalizeH="0" baseline="0" noProof="0">
                <a:ln>
                  <a:noFill/>
                </a:ln>
                <a:solidFill>
                  <a:prstClr val="black"/>
                </a:solidFill>
                <a:effectLst/>
                <a:uLnTx/>
                <a:uFillTx/>
                <a:latin typeface="DM Sans" pitchFamily="2" charset="0"/>
                <a:ea typeface="Fira Sans" panose="020B0503050000020004" pitchFamily="34" charset="0"/>
                <a:cs typeface="+mn-cs"/>
              </a:rPr>
              <a:t>the soybean and rice peptides go hand in hand </a:t>
            </a:r>
            <a:r>
              <a:rPr kumimoji="0" lang="en-US" sz="1400" b="0" i="0" u="none" strike="noStrike" kern="0" cap="none" spc="0" normalizeH="0" baseline="0" noProof="0">
                <a:ln>
                  <a:noFill/>
                </a:ln>
                <a:solidFill>
                  <a:prstClr val="black"/>
                </a:solidFill>
                <a:effectLst/>
                <a:uLnTx/>
                <a:uFillTx/>
                <a:latin typeface="DM Sans" pitchFamily="2" charset="0"/>
                <a:ea typeface="Fira Sans" panose="020B0503050000020004" pitchFamily="34" charset="0"/>
                <a:cs typeface="+mn-cs"/>
              </a:rPr>
              <a:t>with</a:t>
            </a:r>
            <a:r>
              <a:rPr kumimoji="0" lang="en-US" sz="1400" b="1" i="0" u="none" strike="noStrike" kern="0" cap="none" spc="0" normalizeH="0" baseline="0" noProof="0">
                <a:ln>
                  <a:noFill/>
                </a:ln>
                <a:solidFill>
                  <a:prstClr val="black"/>
                </a:solidFill>
                <a:effectLst/>
                <a:uLnTx/>
                <a:uFillTx/>
                <a:latin typeface="DM Sans" pitchFamily="2" charset="0"/>
                <a:ea typeface="Fira Sans" panose="020B0503050000020004" pitchFamily="34" charset="0"/>
                <a:cs typeface="+mn-cs"/>
              </a:rPr>
              <a:t> </a:t>
            </a:r>
            <a:r>
              <a:rPr kumimoji="0" lang="en-US" sz="1400" b="0" i="0" u="none" strike="noStrike" kern="0" cap="none" spc="0" normalizeH="0" baseline="0" noProof="0">
                <a:ln>
                  <a:noFill/>
                </a:ln>
                <a:solidFill>
                  <a:prstClr val="black"/>
                </a:solidFill>
                <a:effectLst/>
                <a:uLnTx/>
                <a:uFillTx/>
                <a:latin typeface="DM Sans" pitchFamily="2" charset="0"/>
                <a:ea typeface="Fira Sans" panose="020B0503050000020004" pitchFamily="34" charset="0"/>
                <a:cs typeface="+mn-cs"/>
              </a:rPr>
              <a:t>a powerful biotechnologically produced  skin-identical </a:t>
            </a:r>
            <a:r>
              <a:rPr kumimoji="0" lang="en-US" sz="1400" b="1" i="0" u="none" strike="noStrike" kern="0" cap="none" spc="0" normalizeH="0" baseline="0" noProof="0">
                <a:ln>
                  <a:noFill/>
                </a:ln>
                <a:solidFill>
                  <a:prstClr val="black"/>
                </a:solidFill>
                <a:effectLst/>
                <a:uLnTx/>
                <a:uFillTx/>
                <a:latin typeface="DM Sans" pitchFamily="2" charset="0"/>
                <a:ea typeface="Fira Sans" panose="020B0503050000020004" pitchFamily="34" charset="0"/>
                <a:cs typeface="+mn-cs"/>
              </a:rPr>
              <a:t>Superoxide Dismutase (SOD), </a:t>
            </a:r>
            <a:r>
              <a:rPr kumimoji="0" lang="en-US" sz="1400" b="0" i="0" u="none" strike="noStrike" kern="0" cap="none" spc="0" normalizeH="0" baseline="0" noProof="0">
                <a:ln>
                  <a:noFill/>
                </a:ln>
                <a:solidFill>
                  <a:prstClr val="black"/>
                </a:solidFill>
                <a:effectLst/>
                <a:uLnTx/>
                <a:uFillTx/>
                <a:latin typeface="DM Sans" pitchFamily="2" charset="0"/>
                <a:ea typeface="Fira Sans" panose="020B0503050000020004" pitchFamily="34" charset="0"/>
                <a:cs typeface="+mn-cs"/>
              </a:rPr>
              <a:t>known for its strong antioxidant properties. </a:t>
            </a:r>
          </a:p>
          <a:p>
            <a:pPr marL="0" marR="0" lvl="0" indent="0" algn="l" defTabSz="914400" rtl="0" eaLnBrk="1" fontAlgn="auto" latinLnBrk="0" hangingPunct="1">
              <a:lnSpc>
                <a:spcPct val="100000"/>
              </a:lnSpc>
              <a:spcBef>
                <a:spcPts val="0"/>
              </a:spcBef>
              <a:spcAft>
                <a:spcPts val="1800"/>
              </a:spcAft>
              <a:buClr>
                <a:prstClr val="black">
                  <a:lumMod val="50000"/>
                </a:prstClr>
              </a:buClr>
              <a:buSzTx/>
              <a:buFontTx/>
              <a:buNone/>
              <a:tabLst/>
              <a:defRPr/>
            </a:pPr>
            <a:r>
              <a:rPr lang="en-US" sz="1400" kern="0" err="1">
                <a:solidFill>
                  <a:prstClr val="black"/>
                </a:solidFill>
                <a:latin typeface="DM Sans" pitchFamily="2" charset="0"/>
                <a:ea typeface="Fira Sans" panose="020B0503050000020004" pitchFamily="34" charset="0"/>
              </a:rPr>
              <a:t>dsm-firmenich</a:t>
            </a:r>
            <a:r>
              <a:rPr kumimoji="0" lang="en-US" sz="1400" b="0" i="0" u="none" strike="noStrike" kern="0" cap="none" spc="0" normalizeH="0" baseline="0" noProof="0">
                <a:ln>
                  <a:noFill/>
                </a:ln>
                <a:solidFill>
                  <a:prstClr val="black"/>
                </a:solidFill>
                <a:effectLst/>
                <a:uLnTx/>
                <a:uFillTx/>
                <a:latin typeface="DM Sans" pitchFamily="2" charset="0"/>
                <a:ea typeface="Fira Sans" panose="020B0503050000020004" pitchFamily="34" charset="0"/>
                <a:cs typeface="+mn-cs"/>
              </a:rPr>
              <a:t> produces a </a:t>
            </a:r>
            <a:r>
              <a:rPr kumimoji="0" lang="en-US" sz="1400" b="1" i="0" u="none" strike="noStrike" kern="0" cap="none" spc="0" normalizeH="0" baseline="0" noProof="0">
                <a:ln>
                  <a:noFill/>
                </a:ln>
                <a:solidFill>
                  <a:prstClr val="black"/>
                </a:solidFill>
                <a:effectLst/>
                <a:uLnTx/>
                <a:uFillTx/>
                <a:latin typeface="DM Sans" pitchFamily="2" charset="0"/>
                <a:ea typeface="Fira Sans" panose="020B0503050000020004" pitchFamily="34" charset="0"/>
                <a:cs typeface="+mn-cs"/>
              </a:rPr>
              <a:t>highly purified skin-identical Superoxide Dismutase, </a:t>
            </a:r>
            <a:r>
              <a:rPr kumimoji="0" lang="en-US" sz="1400" b="0" i="0" u="none" strike="noStrike" kern="0" cap="none" spc="0" normalizeH="0" baseline="0" noProof="0">
                <a:ln>
                  <a:noFill/>
                </a:ln>
                <a:solidFill>
                  <a:prstClr val="black"/>
                </a:solidFill>
                <a:effectLst/>
                <a:uLnTx/>
                <a:uFillTx/>
                <a:latin typeface="DM Sans" pitchFamily="2" charset="0"/>
                <a:ea typeface="Fira Sans" panose="020B0503050000020004" pitchFamily="34" charset="0"/>
                <a:cs typeface="+mn-cs"/>
              </a:rPr>
              <a:t>obtained by aerobic fermentation isolated from a natural yeast strain of </a:t>
            </a:r>
            <a:r>
              <a:rPr kumimoji="0" lang="en-US" sz="1400" b="0" i="1" u="none" strike="noStrike" kern="0" cap="none" spc="0" normalizeH="0" baseline="0" noProof="0">
                <a:ln>
                  <a:noFill/>
                </a:ln>
                <a:solidFill>
                  <a:prstClr val="black"/>
                </a:solidFill>
                <a:effectLst/>
                <a:uLnTx/>
                <a:uFillTx/>
                <a:latin typeface="DM Sans" pitchFamily="2" charset="0"/>
                <a:ea typeface="Fira Sans" panose="020B0503050000020004" pitchFamily="34" charset="0"/>
                <a:cs typeface="+mn-cs"/>
              </a:rPr>
              <a:t>Saccharomyces cerevisiae</a:t>
            </a:r>
            <a:r>
              <a:rPr kumimoji="0" lang="en-US" sz="1400" b="0" i="0" u="none" strike="noStrike" kern="0" cap="none" spc="0" normalizeH="0" baseline="0" noProof="0">
                <a:ln>
                  <a:noFill/>
                </a:ln>
                <a:solidFill>
                  <a:prstClr val="black"/>
                </a:solidFill>
                <a:effectLst/>
                <a:uLnTx/>
                <a:uFillTx/>
                <a:latin typeface="DM Sans" pitchFamily="2" charset="0"/>
                <a:ea typeface="Fira Sans" panose="020B0503050000020004" pitchFamily="34" charset="0"/>
                <a:cs typeface="+mn-cs"/>
              </a:rPr>
              <a:t>. </a:t>
            </a:r>
          </a:p>
        </p:txBody>
      </p:sp>
    </p:spTree>
    <p:extLst>
      <p:ext uri="{BB962C8B-B14F-4D97-AF65-F5344CB8AC3E}">
        <p14:creationId xmlns:p14="http://schemas.microsoft.com/office/powerpoint/2010/main" val="3140720257"/>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a:xfrm>
            <a:off x="302400" y="605611"/>
            <a:ext cx="11587200" cy="288767"/>
          </a:xfrm>
        </p:spPr>
        <p:txBody>
          <a:bodyPr/>
          <a:lstStyle/>
          <a:p>
            <a:r>
              <a:rPr lang="en-US"/>
              <a:t>ID Card</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a:xfrm>
            <a:off x="302400" y="302400"/>
            <a:ext cx="11591925" cy="303211"/>
          </a:xfrm>
        </p:spPr>
        <p:txBody>
          <a:bodyPr/>
          <a:lstStyle/>
          <a:p>
            <a:r>
              <a:rPr lang="en-US"/>
              <a:t>REGU®-AGE CB</a:t>
            </a:r>
            <a:endParaRPr lang="en-US" b="0"/>
          </a:p>
        </p:txBody>
      </p:sp>
      <p:sp>
        <p:nvSpPr>
          <p:cNvPr id="25" name="Slide Number Placeholder 7">
            <a:extLst>
              <a:ext uri="{FF2B5EF4-FFF2-40B4-BE49-F238E27FC236}">
                <a16:creationId xmlns:a16="http://schemas.microsoft.com/office/drawing/2014/main" id="{B473E968-2E44-B10F-72A1-D20DD2609F80}"/>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7" name="Text Placeholder 16">
            <a:extLst>
              <a:ext uri="{FF2B5EF4-FFF2-40B4-BE49-F238E27FC236}">
                <a16:creationId xmlns:a16="http://schemas.microsoft.com/office/drawing/2014/main" id="{8C51FDE2-2509-BC63-504A-7F25436402F1}"/>
              </a:ext>
            </a:extLst>
          </p:cNvPr>
          <p:cNvSpPr>
            <a:spLocks noGrp="1"/>
          </p:cNvSpPr>
          <p:nvPr>
            <p:ph type="body" sz="quarter" idx="24"/>
          </p:nvPr>
        </p:nvSpPr>
        <p:spPr/>
        <p:txBody>
          <a:bodyPr/>
          <a:lstStyle/>
          <a:p>
            <a:r>
              <a:rPr lang="en-GB" i="1">
                <a:latin typeface="+mn-lt"/>
              </a:rPr>
              <a:t>* in vitro  ** in vivo</a:t>
            </a:r>
          </a:p>
        </p:txBody>
      </p:sp>
      <p:grpSp>
        <p:nvGrpSpPr>
          <p:cNvPr id="3" name="Group 2">
            <a:extLst>
              <a:ext uri="{FF2B5EF4-FFF2-40B4-BE49-F238E27FC236}">
                <a16:creationId xmlns:a16="http://schemas.microsoft.com/office/drawing/2014/main" id="{4D823F3C-5F3F-53A2-59F3-59E82A42FBF0}"/>
              </a:ext>
            </a:extLst>
          </p:cNvPr>
          <p:cNvGrpSpPr/>
          <p:nvPr/>
        </p:nvGrpSpPr>
        <p:grpSpPr>
          <a:xfrm>
            <a:off x="134685" y="1853062"/>
            <a:ext cx="11889600" cy="1061204"/>
            <a:chOff x="0" y="2286165"/>
            <a:chExt cx="11889600" cy="1061204"/>
          </a:xfrm>
        </p:grpSpPr>
        <p:sp>
          <p:nvSpPr>
            <p:cNvPr id="70" name="Rectangle 69">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2134218" y="2306624"/>
              <a:ext cx="8522388" cy="104074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At the core of this unique active complex is a mixture of 222 powerful rice and soybean peptides                            and 1 biotechnologically produced skin-identical superoxide dismutase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98.67% of natural origin (according to ISO 16128)</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9" name="Group 8">
            <a:extLst>
              <a:ext uri="{FF2B5EF4-FFF2-40B4-BE49-F238E27FC236}">
                <a16:creationId xmlns:a16="http://schemas.microsoft.com/office/drawing/2014/main" id="{2C7BF1B2-8A11-838B-E468-EB72B75F978B}"/>
              </a:ext>
            </a:extLst>
          </p:cNvPr>
          <p:cNvGrpSpPr/>
          <p:nvPr/>
        </p:nvGrpSpPr>
        <p:grpSpPr>
          <a:xfrm>
            <a:off x="134685" y="3522060"/>
            <a:ext cx="11922630" cy="1522296"/>
            <a:chOff x="0" y="4025776"/>
            <a:chExt cx="11922630" cy="1522296"/>
          </a:xfrm>
        </p:grpSpPr>
        <p:sp>
          <p:nvSpPr>
            <p:cNvPr id="67" name="Rectangle 66">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68" name="TextBox 55">
              <a:extLst>
                <a:ext uri="{FF2B5EF4-FFF2-40B4-BE49-F238E27FC236}">
                  <a16:creationId xmlns:a16="http://schemas.microsoft.com/office/drawing/2014/main" id="{EC789A2B-72BC-47AB-03D5-98A25D222A8E}"/>
                </a:ext>
              </a:extLst>
            </p:cNvPr>
            <p:cNvSpPr txBox="1"/>
            <p:nvPr/>
          </p:nvSpPr>
          <p:spPr>
            <a:xfrm>
              <a:off x="5686666" y="4025776"/>
              <a:ext cx="6235964" cy="1517799"/>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Visibly smoother skin in 1 day**</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Significant and visible reduction of forehead wrinkles, crow’s feet, underneath eye wrinkles and neck lines in 2 weeks**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Eye lid is more lifted and less saggy skin in 2 weeks**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Significant reduced under-eye dark circles and puffiness in 4 weeks**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endParaRPr>
            </a:p>
          </p:txBody>
        </p:sp>
        <p:sp>
          <p:nvSpPr>
            <p:cNvPr id="69" name="TextBox 56">
              <a:extLst>
                <a:ext uri="{FF2B5EF4-FFF2-40B4-BE49-F238E27FC236}">
                  <a16:creationId xmlns:a16="http://schemas.microsoft.com/office/drawing/2014/main" id="{8C2EBC94-E144-149B-0528-1F8625C84124}"/>
                </a:ext>
              </a:extLst>
            </p:cNvPr>
            <p:cNvSpPr txBox="1"/>
            <p:nvPr/>
          </p:nvSpPr>
          <p:spPr>
            <a:xfrm>
              <a:off x="2134219" y="4030273"/>
              <a:ext cx="3409332" cy="1517799"/>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Clean holistic beauty complex</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Strongly improves microcirculation*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Inhibits reactive oxygen radicals, inflammatory elastases and collagenases*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Healthier-looking skin in 2 weeks **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sp>
        <p:nvSpPr>
          <p:cNvPr id="13" name="Rectangle 12">
            <a:extLst>
              <a:ext uri="{FF2B5EF4-FFF2-40B4-BE49-F238E27FC236}">
                <a16:creationId xmlns:a16="http://schemas.microsoft.com/office/drawing/2014/main" id="{E6D535CE-5DB7-1A50-4492-712D99B903A8}"/>
              </a:ext>
            </a:extLst>
          </p:cNvPr>
          <p:cNvSpPr/>
          <p:nvPr/>
        </p:nvSpPr>
        <p:spPr>
          <a:xfrm>
            <a:off x="134685" y="4891788"/>
            <a:ext cx="1188726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noProof="0">
                <a:ln>
                  <a:noFill/>
                </a:ln>
                <a:solidFill>
                  <a:srgbClr val="307297"/>
                </a:solidFill>
                <a:effectLst/>
                <a:uLnTx/>
                <a:uFillTx/>
                <a:latin typeface="Fira Sans Medium"/>
                <a:ea typeface="+mn-ea"/>
                <a:cs typeface="+mn-cs"/>
              </a:rPr>
            </a:br>
            <a:endParaRPr kumimoji="0" lang="en-US" sz="1400" b="0" i="0" u="none" strike="noStrike" kern="0" cap="none" spc="0" normalizeH="0" baseline="0" noProof="0">
              <a:ln>
                <a:noFill/>
              </a:ln>
              <a:solidFill>
                <a:srgbClr val="307297"/>
              </a:solidFill>
              <a:effectLst/>
              <a:uLnTx/>
              <a:uFillTx/>
              <a:latin typeface="Fira Sans"/>
              <a:ea typeface="+mn-ea"/>
              <a:cs typeface="+mn-cs"/>
            </a:endParaRPr>
          </a:p>
        </p:txBody>
      </p:sp>
      <p:grpSp>
        <p:nvGrpSpPr>
          <p:cNvPr id="26" name="Group 25">
            <a:extLst>
              <a:ext uri="{FF2B5EF4-FFF2-40B4-BE49-F238E27FC236}">
                <a16:creationId xmlns:a16="http://schemas.microsoft.com/office/drawing/2014/main" id="{958A8BB9-D1BF-EE77-829F-9B8163288C30}"/>
              </a:ext>
            </a:extLst>
          </p:cNvPr>
          <p:cNvGrpSpPr/>
          <p:nvPr/>
        </p:nvGrpSpPr>
        <p:grpSpPr>
          <a:xfrm>
            <a:off x="147749" y="1098300"/>
            <a:ext cx="11882621" cy="829442"/>
            <a:chOff x="-25599" y="2558933"/>
            <a:chExt cx="11889600" cy="505498"/>
          </a:xfrm>
        </p:grpSpPr>
        <p:sp>
          <p:nvSpPr>
            <p:cNvPr id="65" name="Rectangle 64">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66" name="TextBox 70">
              <a:extLst>
                <a:ext uri="{FF2B5EF4-FFF2-40B4-BE49-F238E27FC236}">
                  <a16:creationId xmlns:a16="http://schemas.microsoft.com/office/drawing/2014/main" id="{805DBA86-E136-A9E8-B272-82071A89DD83}"/>
                </a:ext>
              </a:extLst>
            </p:cNvPr>
            <p:cNvSpPr txBox="1"/>
            <p:nvPr/>
          </p:nvSpPr>
          <p:spPr>
            <a:xfrm>
              <a:off x="2134219" y="2575524"/>
              <a:ext cx="8867351" cy="488907"/>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Glycine Soja (Soybean) Protein, Hydrolyzed Rice Protein, Superoxide Dismutase, Glycerin, Aqua, </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Pentylene</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Glycol, 1,2-Hexanediol, Caprylyl Glycol, Sodium Benzoate, Sodium Dextran Sulfate</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27" name="Group 26">
            <a:extLst>
              <a:ext uri="{FF2B5EF4-FFF2-40B4-BE49-F238E27FC236}">
                <a16:creationId xmlns:a16="http://schemas.microsoft.com/office/drawing/2014/main" id="{78710C78-C894-B8C5-FC71-6CB52218FAC9}"/>
              </a:ext>
            </a:extLst>
          </p:cNvPr>
          <p:cNvGrpSpPr/>
          <p:nvPr/>
        </p:nvGrpSpPr>
        <p:grpSpPr>
          <a:xfrm>
            <a:off x="134685" y="2854866"/>
            <a:ext cx="11889600" cy="572906"/>
            <a:chOff x="0" y="3331675"/>
            <a:chExt cx="11889600" cy="572906"/>
          </a:xfrm>
        </p:grpSpPr>
        <p:sp>
          <p:nvSpPr>
            <p:cNvPr id="48" name="Rectangle 47">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49" name="TextBox 73">
              <a:extLst>
                <a:ext uri="{FF2B5EF4-FFF2-40B4-BE49-F238E27FC236}">
                  <a16:creationId xmlns:a16="http://schemas.microsoft.com/office/drawing/2014/main" id="{BA9BB585-DFBD-BF51-845F-0AA1B9E3EE45}"/>
                </a:ext>
              </a:extLst>
            </p:cNvPr>
            <p:cNvSpPr txBox="1"/>
            <p:nvPr/>
          </p:nvSpPr>
          <p:spPr>
            <a:xfrm>
              <a:off x="2134219" y="3340889"/>
              <a:ext cx="1688017"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 Liquid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 3.5-8.0</a:t>
              </a:r>
            </a:p>
          </p:txBody>
        </p:sp>
        <p:sp>
          <p:nvSpPr>
            <p:cNvPr id="56" name="Rectangle 55">
              <a:extLst>
                <a:ext uri="{FF2B5EF4-FFF2-40B4-BE49-F238E27FC236}">
                  <a16:creationId xmlns:a16="http://schemas.microsoft.com/office/drawing/2014/main" id="{EF81DD97-D580-7802-40CA-0374840235E7}"/>
                </a:ext>
              </a:extLst>
            </p:cNvPr>
            <p:cNvSpPr/>
            <p:nvPr/>
          </p:nvSpPr>
          <p:spPr>
            <a:xfrm>
              <a:off x="4229961" y="3340889"/>
              <a:ext cx="3447807"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 2–5%</a:t>
              </a:r>
              <a:b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 Yes, but no Phenoxyethanol</a:t>
              </a:r>
            </a:p>
          </p:txBody>
        </p:sp>
        <p:sp>
          <p:nvSpPr>
            <p:cNvPr id="64" name="Rectangle 63">
              <a:extLst>
                <a:ext uri="{FF2B5EF4-FFF2-40B4-BE49-F238E27FC236}">
                  <a16:creationId xmlns:a16="http://schemas.microsoft.com/office/drawing/2014/main" id="{7CAC7629-C57C-A116-71B5-1F92D4824BDC}"/>
                </a:ext>
              </a:extLst>
            </p:cNvPr>
            <p:cNvSpPr/>
            <p:nvPr/>
          </p:nvSpPr>
          <p:spPr>
            <a:xfrm>
              <a:off x="7320314" y="3340889"/>
              <a:ext cx="4491733"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Water soluble</a:t>
              </a:r>
            </a:p>
          </p:txBody>
        </p:sp>
      </p:grpSp>
      <p:pic>
        <p:nvPicPr>
          <p:cNvPr id="4" name="Graphic 3">
            <a:extLst>
              <a:ext uri="{FF2B5EF4-FFF2-40B4-BE49-F238E27FC236}">
                <a16:creationId xmlns:a16="http://schemas.microsoft.com/office/drawing/2014/main" id="{DC072868-98A6-AEC4-875B-5A34C421712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33534" y="4953531"/>
            <a:ext cx="979506" cy="744425"/>
          </a:xfrm>
          <a:prstGeom prst="rect">
            <a:avLst/>
          </a:prstGeom>
        </p:spPr>
      </p:pic>
      <p:pic>
        <p:nvPicPr>
          <p:cNvPr id="5" name="Picture 4" descr="Logo&#10;&#10;Description automatically generated">
            <a:extLst>
              <a:ext uri="{FF2B5EF4-FFF2-40B4-BE49-F238E27FC236}">
                <a16:creationId xmlns:a16="http://schemas.microsoft.com/office/drawing/2014/main" id="{AA6C2128-E724-EBDF-855B-18BB1948A29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73892" y="5002452"/>
            <a:ext cx="869475" cy="646582"/>
          </a:xfrm>
          <a:prstGeom prst="rect">
            <a:avLst/>
          </a:prstGeom>
        </p:spPr>
      </p:pic>
      <p:pic>
        <p:nvPicPr>
          <p:cNvPr id="7" name="Picture 6">
            <a:extLst>
              <a:ext uri="{FF2B5EF4-FFF2-40B4-BE49-F238E27FC236}">
                <a16:creationId xmlns:a16="http://schemas.microsoft.com/office/drawing/2014/main" id="{6BD18ECA-3C0A-D562-9CE5-0442C9193E4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364647" y="4956097"/>
            <a:ext cx="961009" cy="721957"/>
          </a:xfrm>
          <a:prstGeom prst="rect">
            <a:avLst/>
          </a:prstGeom>
          <a:ln>
            <a:noFill/>
          </a:ln>
          <a:effectLst/>
        </p:spPr>
      </p:pic>
    </p:spTree>
    <p:extLst>
      <p:ext uri="{BB962C8B-B14F-4D97-AF65-F5344CB8AC3E}">
        <p14:creationId xmlns:p14="http://schemas.microsoft.com/office/powerpoint/2010/main" val="1807122945"/>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iagram of a diagram&#10;&#10;Description automatically generated with medium confidence">
            <a:extLst>
              <a:ext uri="{FF2B5EF4-FFF2-40B4-BE49-F238E27FC236}">
                <a16:creationId xmlns:a16="http://schemas.microsoft.com/office/drawing/2014/main" id="{E65191A9-7D64-6E2F-F370-9047925248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77757" cy="6858000"/>
          </a:xfrm>
          <a:prstGeom prst="rect">
            <a:avLst/>
          </a:prstGeom>
        </p:spPr>
      </p:pic>
    </p:spTree>
    <p:extLst>
      <p:ext uri="{BB962C8B-B14F-4D97-AF65-F5344CB8AC3E}">
        <p14:creationId xmlns:p14="http://schemas.microsoft.com/office/powerpoint/2010/main" val="2392656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74682E7-BA70-82E0-D7D9-1C083973205B}"/>
              </a:ext>
            </a:extLst>
          </p:cNvPr>
          <p:cNvSpPr/>
          <p:nvPr/>
        </p:nvSpPr>
        <p:spPr>
          <a:xfrm>
            <a:off x="6665975" y="1738277"/>
            <a:ext cx="4804933" cy="572811"/>
          </a:xfrm>
          <a:prstGeom prst="rect">
            <a:avLst/>
          </a:prstGeom>
          <a:solidFill>
            <a:srgbClr val="89C7E8"/>
          </a:solidFill>
          <a:ln>
            <a:noFill/>
          </a:ln>
        </p:spPr>
        <p:style>
          <a:lnRef idx="2">
            <a:schemeClr val="accent1">
              <a:shade val="15000"/>
            </a:schemeClr>
          </a:lnRef>
          <a:fillRef idx="1">
            <a:schemeClr val="accent1"/>
          </a:fillRef>
          <a:effectRef idx="0">
            <a:schemeClr val="accent1"/>
          </a:effectRef>
          <a:fontRef idx="minor">
            <a:schemeClr val="lt1"/>
          </a:fontRef>
        </p:style>
        <p:txBody>
          <a:bodyPr lIns="251999"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SOD activity:  &gt; 1000 ORU</a:t>
            </a:r>
            <a:r>
              <a:rPr kumimoji="0" lang="en-US" sz="1500" b="0" i="0" u="none" strike="noStrike" kern="1200" cap="none" spc="0" normalizeH="0" baseline="30000" noProof="0">
                <a:ln>
                  <a:noFill/>
                </a:ln>
                <a:solidFill>
                  <a:prstClr val="black"/>
                </a:solidFill>
                <a:effectLst/>
                <a:uLnTx/>
                <a:uFillTx/>
                <a:latin typeface="DM Sans" pitchFamily="2" charset="0"/>
                <a:ea typeface="Fira Sans" panose="020B0503050000020004" pitchFamily="34" charset="0"/>
                <a:cs typeface="+mn-cs"/>
              </a:rPr>
              <a:t> </a:t>
            </a:r>
            <a:r>
              <a:rPr kumimoji="0" lang="en-US" sz="15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ORU = </a:t>
            </a:r>
            <a:r>
              <a:rPr kumimoji="0" lang="en-US" sz="1200" b="0" i="0" u="none" strike="noStrike" kern="1200" cap="none" spc="0" normalizeH="0" baseline="0" noProof="0" err="1">
                <a:ln>
                  <a:noFill/>
                </a:ln>
                <a:solidFill>
                  <a:prstClr val="black"/>
                </a:solidFill>
                <a:effectLst/>
                <a:uLnTx/>
                <a:uFillTx/>
                <a:latin typeface="DM Sans" pitchFamily="2" charset="0"/>
                <a:ea typeface="Fira Sans" panose="020B0503050000020004" pitchFamily="34" charset="0"/>
                <a:cs typeface="+mn-cs"/>
              </a:rPr>
              <a:t>Oxido</a:t>
            </a:r>
            <a:r>
              <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 Reductase Unit </a:t>
            </a:r>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88597BE8-EFA9-4C07-CDAF-7D6765DDB5A8}"/>
              </a:ext>
            </a:extLst>
          </p:cNvPr>
          <p:cNvSpPr/>
          <p:nvPr/>
        </p:nvSpPr>
        <p:spPr>
          <a:xfrm>
            <a:off x="6665976" y="2623614"/>
            <a:ext cx="4804934" cy="572811"/>
          </a:xfrm>
          <a:prstGeom prst="rect">
            <a:avLst/>
          </a:prstGeom>
          <a:solidFill>
            <a:srgbClr val="89C7E8"/>
          </a:solidFill>
          <a:ln>
            <a:noFill/>
          </a:ln>
        </p:spPr>
        <p:style>
          <a:lnRef idx="2">
            <a:schemeClr val="accent1">
              <a:shade val="15000"/>
            </a:schemeClr>
          </a:lnRef>
          <a:fillRef idx="1">
            <a:schemeClr val="accent1"/>
          </a:fillRef>
          <a:effectRef idx="0">
            <a:schemeClr val="accent1"/>
          </a:effectRef>
          <a:fontRef idx="minor">
            <a:schemeClr val="lt1"/>
          </a:fontRef>
        </p:style>
        <p:txBody>
          <a:bodyPr lIns="251999"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Elastase inhibitor activity: &gt; 5 EIU /ml*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EIU = Elastase Inhibitor Unit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5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p:txBody>
      </p:sp>
      <p:sp>
        <p:nvSpPr>
          <p:cNvPr id="26" name="Rectangle 25">
            <a:extLst>
              <a:ext uri="{FF2B5EF4-FFF2-40B4-BE49-F238E27FC236}">
                <a16:creationId xmlns:a16="http://schemas.microsoft.com/office/drawing/2014/main" id="{57C3BB06-FEE6-F1A1-0B2F-5768AD2F6EDD}"/>
              </a:ext>
            </a:extLst>
          </p:cNvPr>
          <p:cNvSpPr/>
          <p:nvPr/>
        </p:nvSpPr>
        <p:spPr>
          <a:xfrm>
            <a:off x="6665976" y="3508951"/>
            <a:ext cx="4804934" cy="572811"/>
          </a:xfrm>
          <a:prstGeom prst="rect">
            <a:avLst/>
          </a:prstGeom>
          <a:solidFill>
            <a:srgbClr val="89C7E8"/>
          </a:solidFill>
          <a:ln>
            <a:noFill/>
          </a:ln>
        </p:spPr>
        <p:style>
          <a:lnRef idx="2">
            <a:schemeClr val="accent1">
              <a:shade val="15000"/>
            </a:schemeClr>
          </a:lnRef>
          <a:fillRef idx="1">
            <a:schemeClr val="accent1"/>
          </a:fillRef>
          <a:effectRef idx="0">
            <a:schemeClr val="accent1"/>
          </a:effectRef>
          <a:fontRef idx="minor">
            <a:schemeClr val="lt1"/>
          </a:fontRef>
        </p:style>
        <p:txBody>
          <a:bodyPr lIns="251999" rtlCol="0" anchor="ctr"/>
          <a:lstStyle/>
          <a:p>
            <a:pPr marL="0" marR="0" lvl="0" indent="0" algn="l" defTabSz="913554"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Collagenase inhibitory activity: &gt; 10 </a:t>
            </a:r>
            <a:r>
              <a:rPr kumimoji="0" lang="en-US" sz="1500" b="0" i="0" u="none" strike="noStrike" kern="1200" cap="none" spc="0" normalizeH="0" baseline="0" noProof="0" err="1">
                <a:ln>
                  <a:noFill/>
                </a:ln>
                <a:solidFill>
                  <a:prstClr val="black"/>
                </a:solidFill>
                <a:effectLst/>
                <a:uLnTx/>
                <a:uFillTx/>
                <a:latin typeface="DM Sans" pitchFamily="2" charset="0"/>
                <a:ea typeface="Fira Sans" panose="020B0503050000020004" pitchFamily="34" charset="0"/>
                <a:cs typeface="+mn-cs"/>
              </a:rPr>
              <a:t>ColU</a:t>
            </a:r>
            <a:r>
              <a:rPr kumimoji="0" lang="en-US" sz="1500" b="0" i="0" u="none" strike="noStrike" kern="1200" cap="none" spc="0" normalizeH="0" baseline="30000" noProof="0">
                <a:ln>
                  <a:noFill/>
                </a:ln>
                <a:solidFill>
                  <a:prstClr val="black"/>
                </a:solidFill>
                <a:effectLst/>
                <a:uLnTx/>
                <a:uFillTx/>
                <a:latin typeface="DM Sans" pitchFamily="2" charset="0"/>
                <a:ea typeface="Fira Sans" panose="020B0503050000020004" pitchFamily="34" charset="0"/>
                <a:cs typeface="+mn-cs"/>
              </a:rPr>
              <a:t>  </a:t>
            </a:r>
            <a:r>
              <a:rPr kumimoji="0" lang="en-US" sz="15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/ml *</a:t>
            </a:r>
          </a:p>
          <a:p>
            <a:pPr marL="0" marR="0" lvl="0" indent="0" algn="l" defTabSz="91355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err="1">
                <a:ln>
                  <a:noFill/>
                </a:ln>
                <a:solidFill>
                  <a:prstClr val="black"/>
                </a:solidFill>
                <a:effectLst/>
                <a:uLnTx/>
                <a:uFillTx/>
                <a:latin typeface="DM Sans" pitchFamily="2" charset="0"/>
                <a:ea typeface="Fira Sans" panose="020B0503050000020004" pitchFamily="34" charset="0"/>
                <a:cs typeface="+mn-cs"/>
              </a:rPr>
              <a:t>ColU</a:t>
            </a:r>
            <a:r>
              <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 = Collagenase Inhibitor Unit </a:t>
            </a:r>
          </a:p>
          <a:p>
            <a:pPr marL="0" marR="0" lvl="0" indent="0" algn="l" defTabSz="913554"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p:txBody>
      </p:sp>
      <p:sp>
        <p:nvSpPr>
          <p:cNvPr id="27" name="Rectangle 26">
            <a:extLst>
              <a:ext uri="{FF2B5EF4-FFF2-40B4-BE49-F238E27FC236}">
                <a16:creationId xmlns:a16="http://schemas.microsoft.com/office/drawing/2014/main" id="{A09E723F-83EB-F2C2-8D3A-FCB200FF77E9}"/>
              </a:ext>
            </a:extLst>
          </p:cNvPr>
          <p:cNvSpPr/>
          <p:nvPr/>
        </p:nvSpPr>
        <p:spPr>
          <a:xfrm>
            <a:off x="6665975" y="4394288"/>
            <a:ext cx="4804935" cy="572811"/>
          </a:xfrm>
          <a:prstGeom prst="rect">
            <a:avLst/>
          </a:prstGeom>
          <a:solidFill>
            <a:srgbClr val="89C7E8"/>
          </a:solidFill>
          <a:ln>
            <a:noFill/>
          </a:ln>
        </p:spPr>
        <p:style>
          <a:lnRef idx="2">
            <a:schemeClr val="accent1">
              <a:shade val="15000"/>
            </a:schemeClr>
          </a:lnRef>
          <a:fillRef idx="1">
            <a:schemeClr val="accent1"/>
          </a:fillRef>
          <a:effectRef idx="0">
            <a:schemeClr val="accent1"/>
          </a:effectRef>
          <a:fontRef idx="minor">
            <a:schemeClr val="lt1"/>
          </a:fontRef>
        </p:style>
        <p:txBody>
          <a:bodyPr lIns="251999"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Increased fibroblast proliferation: up to 200%**</a:t>
            </a:r>
            <a:endParaRPr kumimoji="0" lang="en-CH" sz="15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p:txBody>
      </p:sp>
      <p:sp>
        <p:nvSpPr>
          <p:cNvPr id="28" name="Rectangle 27">
            <a:extLst>
              <a:ext uri="{FF2B5EF4-FFF2-40B4-BE49-F238E27FC236}">
                <a16:creationId xmlns:a16="http://schemas.microsoft.com/office/drawing/2014/main" id="{45CBC88D-3F4A-A47B-3FF9-823E5B422804}"/>
              </a:ext>
            </a:extLst>
          </p:cNvPr>
          <p:cNvSpPr/>
          <p:nvPr/>
        </p:nvSpPr>
        <p:spPr>
          <a:xfrm>
            <a:off x="6665975" y="5279626"/>
            <a:ext cx="4804935" cy="572811"/>
          </a:xfrm>
          <a:prstGeom prst="rect">
            <a:avLst/>
          </a:prstGeom>
          <a:solidFill>
            <a:srgbClr val="89C7E8"/>
          </a:solidFill>
          <a:ln>
            <a:noFill/>
          </a:ln>
        </p:spPr>
        <p:style>
          <a:lnRef idx="2">
            <a:schemeClr val="accent1">
              <a:shade val="15000"/>
            </a:schemeClr>
          </a:lnRef>
          <a:fillRef idx="1">
            <a:schemeClr val="accent1"/>
          </a:fillRef>
          <a:effectRef idx="0">
            <a:schemeClr val="accent1"/>
          </a:effectRef>
          <a:fontRef idx="minor">
            <a:schemeClr val="lt1"/>
          </a:fontRef>
        </p:style>
        <p:txBody>
          <a:bodyPr lIns="251999"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a:solidFill>
                  <a:prstClr val="black"/>
                </a:solidFill>
                <a:latin typeface="DM Sans" pitchFamily="2" charset="0"/>
                <a:ea typeface="Fira Sans" panose="020B0503050000020004" pitchFamily="34" charset="0"/>
              </a:rPr>
              <a:t>E</a:t>
            </a:r>
            <a:r>
              <a:rPr kumimoji="0" lang="en-US" sz="1500" b="0" i="0" u="none" strike="noStrike" kern="1200" cap="none" spc="0" normalizeH="0" baseline="0" noProof="0" err="1">
                <a:ln>
                  <a:noFill/>
                </a:ln>
                <a:solidFill>
                  <a:prstClr val="black"/>
                </a:solidFill>
                <a:effectLst/>
                <a:uLnTx/>
                <a:uFillTx/>
                <a:latin typeface="DM Sans" pitchFamily="2" charset="0"/>
                <a:ea typeface="Fira Sans" panose="020B0503050000020004" pitchFamily="34" charset="0"/>
                <a:cs typeface="+mn-cs"/>
              </a:rPr>
              <a:t>nhanced</a:t>
            </a:r>
            <a:r>
              <a:rPr kumimoji="0" lang="en-US" sz="15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 microcirculation, extending Thrombin Time (TT)</a:t>
            </a:r>
            <a:r>
              <a:rPr kumimoji="0" lang="en-US" sz="1500" b="0" i="0" u="none" strike="noStrike" kern="1200" cap="none" spc="0" normalizeH="0" baseline="30000" noProof="0">
                <a:ln>
                  <a:noFill/>
                </a:ln>
                <a:solidFill>
                  <a:prstClr val="black"/>
                </a:solidFill>
                <a:effectLst/>
                <a:uLnTx/>
                <a:uFillTx/>
                <a:latin typeface="DM Sans" pitchFamily="2" charset="0"/>
                <a:ea typeface="Fira Sans" panose="020B0503050000020004" pitchFamily="34" charset="0"/>
                <a:cs typeface="+mn-cs"/>
              </a:rPr>
              <a:t>**</a:t>
            </a:r>
          </a:p>
        </p:txBody>
      </p:sp>
      <p:sp>
        <p:nvSpPr>
          <p:cNvPr id="8" name="Rectangle 7">
            <a:extLst>
              <a:ext uri="{FF2B5EF4-FFF2-40B4-BE49-F238E27FC236}">
                <a16:creationId xmlns:a16="http://schemas.microsoft.com/office/drawing/2014/main" id="{F4C1248D-043F-BAFA-CC41-E887FE4B174D}"/>
              </a:ext>
            </a:extLst>
          </p:cNvPr>
          <p:cNvSpPr/>
          <p:nvPr/>
        </p:nvSpPr>
        <p:spPr>
          <a:xfrm>
            <a:off x="721089" y="1738277"/>
            <a:ext cx="6072903" cy="572811"/>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307297"/>
                </a:solidFill>
                <a:effectLst/>
                <a:uLnTx/>
                <a:uFillTx/>
                <a:latin typeface="DM Sans" pitchFamily="2" charset="77"/>
                <a:ea typeface="+mn-ea"/>
                <a:cs typeface="+mn-cs"/>
              </a:rPr>
              <a:t>Inhibits reactive oxygen radicals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DM Sans" pitchFamily="2" charset="77"/>
                <a:ea typeface="+mn-ea"/>
                <a:cs typeface="+mn-cs"/>
              </a:rPr>
              <a:t>to protect skin against oxidative stress</a:t>
            </a:r>
          </a:p>
        </p:txBody>
      </p:sp>
      <p:sp>
        <p:nvSpPr>
          <p:cNvPr id="9" name="Rectangle 8">
            <a:extLst>
              <a:ext uri="{FF2B5EF4-FFF2-40B4-BE49-F238E27FC236}">
                <a16:creationId xmlns:a16="http://schemas.microsoft.com/office/drawing/2014/main" id="{D30628F6-E1A5-F751-D410-76142FEBFB41}"/>
              </a:ext>
            </a:extLst>
          </p:cNvPr>
          <p:cNvSpPr/>
          <p:nvPr/>
        </p:nvSpPr>
        <p:spPr>
          <a:xfrm>
            <a:off x="721089" y="2623614"/>
            <a:ext cx="6072903" cy="572811"/>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307297"/>
                </a:solidFill>
                <a:effectLst/>
                <a:uLnTx/>
                <a:uFillTx/>
                <a:latin typeface="DM Sans" pitchFamily="2" charset="77"/>
                <a:ea typeface="+mn-ea"/>
                <a:cs typeface="+mn-cs"/>
              </a:rPr>
              <a:t>Inhibits inflammatory (leucocyte) elastases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DM Sans" pitchFamily="2" charset="77"/>
                <a:ea typeface="+mn-ea"/>
                <a:cs typeface="+mn-cs"/>
              </a:rPr>
              <a:t>to retain skin elasticity and moisturization</a:t>
            </a:r>
            <a:endParaRPr kumimoji="0" lang="en-CH" sz="1500" b="1"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 name="Rectangle 9">
            <a:extLst>
              <a:ext uri="{FF2B5EF4-FFF2-40B4-BE49-F238E27FC236}">
                <a16:creationId xmlns:a16="http://schemas.microsoft.com/office/drawing/2014/main" id="{BFFA4C52-2ECD-4969-707C-A21475771564}"/>
              </a:ext>
            </a:extLst>
          </p:cNvPr>
          <p:cNvSpPr/>
          <p:nvPr/>
        </p:nvSpPr>
        <p:spPr>
          <a:xfrm>
            <a:off x="721089" y="3508951"/>
            <a:ext cx="6072903" cy="572811"/>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307297"/>
                </a:solidFill>
                <a:effectLst/>
                <a:uLnTx/>
                <a:uFillTx/>
                <a:latin typeface="DM Sans" pitchFamily="2" charset="77"/>
                <a:ea typeface="+mn-ea"/>
                <a:cs typeface="+mn-cs"/>
              </a:rPr>
              <a:t>Inhibits collagenases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DM Sans" pitchFamily="2" charset="77"/>
                <a:ea typeface="+mn-ea"/>
                <a:cs typeface="+mn-cs"/>
              </a:rPr>
              <a:t>for firmer and more elastic skin </a:t>
            </a:r>
          </a:p>
        </p:txBody>
      </p:sp>
      <p:sp>
        <p:nvSpPr>
          <p:cNvPr id="13" name="Rectangle 12">
            <a:extLst>
              <a:ext uri="{FF2B5EF4-FFF2-40B4-BE49-F238E27FC236}">
                <a16:creationId xmlns:a16="http://schemas.microsoft.com/office/drawing/2014/main" id="{075A709B-58B5-2094-EC2F-243BB74F604C}"/>
              </a:ext>
            </a:extLst>
          </p:cNvPr>
          <p:cNvSpPr/>
          <p:nvPr/>
        </p:nvSpPr>
        <p:spPr>
          <a:xfrm>
            <a:off x="721089" y="4394288"/>
            <a:ext cx="6072903" cy="572811"/>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a:ln>
                <a:noFill/>
              </a:ln>
              <a:solidFill>
                <a:srgbClr val="307297"/>
              </a:solidFill>
              <a:effectLst/>
              <a:uLnTx/>
              <a:uFillTx/>
              <a:latin typeface="DM Sans"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307297"/>
                </a:solidFill>
                <a:effectLst/>
                <a:uLnTx/>
                <a:uFillTx/>
                <a:latin typeface="DM Sans" pitchFamily="2" charset="77"/>
                <a:ea typeface="+mn-ea"/>
                <a:cs typeface="+mn-cs"/>
              </a:rPr>
              <a:t>Stimulates fibroblast proliferation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DM Sans" pitchFamily="2" charset="77"/>
                <a:ea typeface="+mn-ea"/>
                <a:cs typeface="+mn-cs"/>
              </a:rPr>
              <a:t>to minimize fines lines and wrinkles </a:t>
            </a:r>
            <a:endParaRPr kumimoji="0" lang="en-CH" sz="1500" b="1" i="0" u="none" strike="noStrike" kern="1200" cap="none" spc="0" normalizeH="0" baseline="0" noProof="0">
              <a:ln>
                <a:noFill/>
              </a:ln>
              <a:solidFill>
                <a:prstClr val="black"/>
              </a:solidFill>
              <a:effectLst/>
              <a:uLnTx/>
              <a:uFillTx/>
              <a:latin typeface="DM Sans"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prstClr val="black"/>
                </a:solidFill>
                <a:effectLst/>
                <a:uLnTx/>
                <a:uFillTx/>
                <a:latin typeface="DM Sans" pitchFamily="2" charset="77"/>
                <a:ea typeface="+mn-ea"/>
                <a:cs typeface="+mn-cs"/>
              </a:rPr>
              <a:t> </a:t>
            </a:r>
            <a:endParaRPr kumimoji="0" lang="en-CH" sz="1500" b="1"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 name="Rectangle 18">
            <a:extLst>
              <a:ext uri="{FF2B5EF4-FFF2-40B4-BE49-F238E27FC236}">
                <a16:creationId xmlns:a16="http://schemas.microsoft.com/office/drawing/2014/main" id="{FAD420AE-07A3-A5E3-D072-00E8B9DE2162}"/>
              </a:ext>
            </a:extLst>
          </p:cNvPr>
          <p:cNvSpPr/>
          <p:nvPr/>
        </p:nvSpPr>
        <p:spPr>
          <a:xfrm>
            <a:off x="721089" y="5279626"/>
            <a:ext cx="6072903" cy="572811"/>
          </a:xfrm>
          <a:prstGeom prst="rect">
            <a:avLst/>
          </a:prstGeom>
          <a:solidFill>
            <a:srgbClr val="CBE7F5"/>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lvl="0">
              <a:defRPr/>
            </a:pPr>
            <a:r>
              <a:rPr lang="en-US" sz="1500" b="1">
                <a:solidFill>
                  <a:srgbClr val="307297"/>
                </a:solidFill>
                <a:latin typeface="DM Sans" pitchFamily="2" charset="77"/>
              </a:rPr>
              <a:t>Strongly improves microcirculation                                                         </a:t>
            </a:r>
            <a:r>
              <a:rPr lang="en-US" sz="1500">
                <a:solidFill>
                  <a:prstClr val="black"/>
                </a:solidFill>
                <a:latin typeface="DM Sans" pitchFamily="2" charset="77"/>
              </a:rPr>
              <a:t>to reduce the appearance of dark circles </a:t>
            </a:r>
          </a:p>
        </p:txBody>
      </p:sp>
      <p:pic>
        <p:nvPicPr>
          <p:cNvPr id="3" name="Picture 2">
            <a:extLst>
              <a:ext uri="{FF2B5EF4-FFF2-40B4-BE49-F238E27FC236}">
                <a16:creationId xmlns:a16="http://schemas.microsoft.com/office/drawing/2014/main" id="{49B7D63F-6084-0AFA-4FE9-47098F89BC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Text Placeholder 4">
            <a:extLst>
              <a:ext uri="{FF2B5EF4-FFF2-40B4-BE49-F238E27FC236}">
                <a16:creationId xmlns:a16="http://schemas.microsoft.com/office/drawing/2014/main" id="{F4666D24-C4A5-B049-B898-B27BA4965F62}"/>
              </a:ext>
            </a:extLst>
          </p:cNvPr>
          <p:cNvSpPr>
            <a:spLocks noGrp="1"/>
          </p:cNvSpPr>
          <p:nvPr>
            <p:ph type="body" idx="11"/>
          </p:nvPr>
        </p:nvSpPr>
        <p:spPr/>
        <p:txBody>
          <a:bodyPr/>
          <a:lstStyle/>
          <a:p>
            <a:r>
              <a:rPr lang="en-US"/>
              <a:t>Multi-Talent</a:t>
            </a:r>
          </a:p>
        </p:txBody>
      </p:sp>
      <p:sp>
        <p:nvSpPr>
          <p:cNvPr id="6" name="TextBox 5">
            <a:extLst>
              <a:ext uri="{FF2B5EF4-FFF2-40B4-BE49-F238E27FC236}">
                <a16:creationId xmlns:a16="http://schemas.microsoft.com/office/drawing/2014/main" id="{C64DD99F-07CE-F09B-FB72-9621A600E075}"/>
              </a:ext>
            </a:extLst>
          </p:cNvPr>
          <p:cNvSpPr txBox="1"/>
          <p:nvPr/>
        </p:nvSpPr>
        <p:spPr>
          <a:xfrm>
            <a:off x="152409" y="1661058"/>
            <a:ext cx="773935" cy="769441"/>
          </a:xfrm>
          <a:prstGeom prst="rect">
            <a:avLst/>
          </a:prstGeom>
          <a:noFill/>
        </p:spPr>
        <p:txBody>
          <a:bodyPr wrap="square">
            <a:spAutoFit/>
          </a:bodyPr>
          <a:lstStyle>
            <a:defPPr>
              <a:defRPr lang="en-US"/>
            </a:defPPr>
            <a:lvl1pPr>
              <a:defRPr kumimoji="0" sz="2500" b="0" i="0" u="none" strike="noStrike" kern="0" cap="none" spc="0" normalizeH="0" baseline="0">
                <a:ln>
                  <a:noFill/>
                </a:ln>
                <a:solidFill>
                  <a:srgbClr val="307297"/>
                </a:solidFill>
                <a:effectLst/>
                <a:uLnTx/>
                <a:uFillTx/>
                <a:latin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307297"/>
                </a:solidFill>
                <a:effectLst/>
                <a:uLnTx/>
                <a:uFillTx/>
                <a:latin typeface="DM Sans Bold"/>
                <a:ea typeface="+mn-ea"/>
                <a:cs typeface="Calibri" panose="020F0502020204030204" pitchFamily="34" charset="0"/>
              </a:rPr>
              <a:t>❶</a:t>
            </a:r>
            <a:endParaRPr kumimoji="0" lang="en-CH" sz="4400" b="0" i="0" u="none" strike="noStrike" kern="0" cap="none" spc="0" normalizeH="0" baseline="0" noProof="0">
              <a:ln>
                <a:noFill/>
              </a:ln>
              <a:solidFill>
                <a:srgbClr val="307297"/>
              </a:solidFill>
              <a:effectLst/>
              <a:uLnTx/>
              <a:uFillTx/>
              <a:latin typeface="DM Sans Bold"/>
              <a:ea typeface="+mn-ea"/>
              <a:cs typeface="Calibri" panose="020F0502020204030204" pitchFamily="34" charset="0"/>
            </a:endParaRPr>
          </a:p>
        </p:txBody>
      </p:sp>
      <p:sp>
        <p:nvSpPr>
          <p:cNvPr id="16" name="TextBox 15">
            <a:extLst>
              <a:ext uri="{FF2B5EF4-FFF2-40B4-BE49-F238E27FC236}">
                <a16:creationId xmlns:a16="http://schemas.microsoft.com/office/drawing/2014/main" id="{8A8A7633-B1CB-7441-3A58-595EC9AC8BF5}"/>
              </a:ext>
            </a:extLst>
          </p:cNvPr>
          <p:cNvSpPr txBox="1"/>
          <p:nvPr/>
        </p:nvSpPr>
        <p:spPr>
          <a:xfrm>
            <a:off x="152409" y="2544620"/>
            <a:ext cx="773935"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307297"/>
                </a:solidFill>
                <a:effectLst/>
                <a:uLnTx/>
                <a:uFillTx/>
                <a:latin typeface="DM Sans Bold"/>
                <a:ea typeface="+mn-ea"/>
                <a:cs typeface="Calibri" panose="020F0502020204030204" pitchFamily="34" charset="0"/>
              </a:rPr>
              <a:t>❷</a:t>
            </a:r>
            <a:endParaRPr kumimoji="0" lang="en-CH" sz="4400" b="0" i="0" u="none" strike="noStrike" kern="1200" cap="none" spc="0" normalizeH="0" baseline="0" noProof="0">
              <a:ln>
                <a:noFill/>
              </a:ln>
              <a:solidFill>
                <a:prstClr val="black"/>
              </a:solidFill>
              <a:effectLst/>
              <a:uLnTx/>
              <a:uFillTx/>
              <a:latin typeface="DM Sans Bold"/>
              <a:ea typeface="+mn-ea"/>
              <a:cs typeface="+mn-cs"/>
            </a:endParaRPr>
          </a:p>
        </p:txBody>
      </p:sp>
      <p:sp>
        <p:nvSpPr>
          <p:cNvPr id="21" name="TextBox 20">
            <a:extLst>
              <a:ext uri="{FF2B5EF4-FFF2-40B4-BE49-F238E27FC236}">
                <a16:creationId xmlns:a16="http://schemas.microsoft.com/office/drawing/2014/main" id="{C5D26001-2615-ABAD-175A-CB5919483C64}"/>
              </a:ext>
            </a:extLst>
          </p:cNvPr>
          <p:cNvSpPr txBox="1"/>
          <p:nvPr/>
        </p:nvSpPr>
        <p:spPr>
          <a:xfrm>
            <a:off x="152409" y="3428182"/>
            <a:ext cx="630094"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307297"/>
                </a:solidFill>
                <a:effectLst/>
                <a:uLnTx/>
                <a:uFillTx/>
                <a:latin typeface="DM Sans Bold"/>
                <a:ea typeface="+mn-ea"/>
                <a:cs typeface="Calibri" panose="020F0502020204030204" pitchFamily="34" charset="0"/>
              </a:rPr>
              <a:t>❸</a:t>
            </a:r>
            <a:endParaRPr kumimoji="0" lang="en-CH" sz="4400" b="0" i="0" u="none" strike="noStrike" kern="1200" cap="none" spc="0" normalizeH="0" baseline="0" noProof="0">
              <a:ln>
                <a:noFill/>
              </a:ln>
              <a:solidFill>
                <a:prstClr val="black"/>
              </a:solidFill>
              <a:effectLst/>
              <a:uLnTx/>
              <a:uFillTx/>
              <a:latin typeface="DM Sans Bold"/>
              <a:ea typeface="+mn-ea"/>
              <a:cs typeface="+mn-cs"/>
            </a:endParaRPr>
          </a:p>
        </p:txBody>
      </p:sp>
      <p:sp>
        <p:nvSpPr>
          <p:cNvPr id="23" name="TextBox 22">
            <a:extLst>
              <a:ext uri="{FF2B5EF4-FFF2-40B4-BE49-F238E27FC236}">
                <a16:creationId xmlns:a16="http://schemas.microsoft.com/office/drawing/2014/main" id="{E9156AF9-D411-19CF-C0AC-782436624D86}"/>
              </a:ext>
            </a:extLst>
          </p:cNvPr>
          <p:cNvSpPr txBox="1"/>
          <p:nvPr/>
        </p:nvSpPr>
        <p:spPr>
          <a:xfrm>
            <a:off x="152409" y="4311744"/>
            <a:ext cx="630094"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307297"/>
                </a:solidFill>
                <a:effectLst/>
                <a:uLnTx/>
                <a:uFillTx/>
                <a:latin typeface="DM Sans Bold"/>
                <a:ea typeface="+mn-ea"/>
                <a:cs typeface="Calibri" panose="020F0502020204030204" pitchFamily="34" charset="0"/>
              </a:rPr>
              <a:t>❹</a:t>
            </a:r>
            <a:endParaRPr kumimoji="0" lang="en-CH" sz="4400" b="0" i="0" u="none" strike="noStrike" kern="1200" cap="none" spc="0" normalizeH="0" baseline="0" noProof="0">
              <a:ln>
                <a:noFill/>
              </a:ln>
              <a:solidFill>
                <a:prstClr val="black"/>
              </a:solidFill>
              <a:effectLst/>
              <a:uLnTx/>
              <a:uFillTx/>
              <a:latin typeface="DM Sans Bold"/>
              <a:ea typeface="+mn-ea"/>
              <a:cs typeface="+mn-cs"/>
            </a:endParaRPr>
          </a:p>
        </p:txBody>
      </p:sp>
      <p:sp>
        <p:nvSpPr>
          <p:cNvPr id="25" name="TextBox 24">
            <a:extLst>
              <a:ext uri="{FF2B5EF4-FFF2-40B4-BE49-F238E27FC236}">
                <a16:creationId xmlns:a16="http://schemas.microsoft.com/office/drawing/2014/main" id="{98DAF335-AF3C-7D4C-88AD-DD00A55D2044}"/>
              </a:ext>
            </a:extLst>
          </p:cNvPr>
          <p:cNvSpPr txBox="1"/>
          <p:nvPr/>
        </p:nvSpPr>
        <p:spPr>
          <a:xfrm>
            <a:off x="152409" y="5195305"/>
            <a:ext cx="568680"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307297"/>
                </a:solidFill>
                <a:effectLst/>
                <a:uLnTx/>
                <a:uFillTx/>
                <a:latin typeface="DM Sans Bold"/>
                <a:ea typeface="+mn-ea"/>
                <a:cs typeface="Calibri" panose="020F0502020204030204" pitchFamily="34" charset="0"/>
              </a:rPr>
              <a:t>❺</a:t>
            </a:r>
            <a:endParaRPr kumimoji="0" lang="en-CH" sz="4400" b="0" i="0" u="none" strike="noStrike" kern="1200" cap="none" spc="0" normalizeH="0" baseline="0" noProof="0">
              <a:ln>
                <a:noFill/>
              </a:ln>
              <a:solidFill>
                <a:prstClr val="black"/>
              </a:solidFill>
              <a:effectLst/>
              <a:uLnTx/>
              <a:uFillTx/>
              <a:latin typeface="DM Sans Bold"/>
              <a:ea typeface="+mn-ea"/>
              <a:cs typeface="+mn-cs"/>
            </a:endParaRPr>
          </a:p>
        </p:txBody>
      </p:sp>
      <p:sp>
        <p:nvSpPr>
          <p:cNvPr id="12" name="Title 11">
            <a:extLst>
              <a:ext uri="{FF2B5EF4-FFF2-40B4-BE49-F238E27FC236}">
                <a16:creationId xmlns:a16="http://schemas.microsoft.com/office/drawing/2014/main" id="{238AC70D-E156-A509-E386-80162F6DCCF3}"/>
              </a:ext>
            </a:extLst>
          </p:cNvPr>
          <p:cNvSpPr>
            <a:spLocks noGrp="1"/>
          </p:cNvSpPr>
          <p:nvPr>
            <p:ph type="title"/>
          </p:nvPr>
        </p:nvSpPr>
        <p:spPr>
          <a:xfrm>
            <a:off x="302400" y="302400"/>
            <a:ext cx="11591925" cy="421526"/>
          </a:xfrm>
        </p:spPr>
        <p:txBody>
          <a:bodyPr/>
          <a:lstStyle/>
          <a:p>
            <a:r>
              <a:rPr lang="en-US"/>
              <a:t>REGU®-AGE CB </a:t>
            </a:r>
          </a:p>
        </p:txBody>
      </p:sp>
      <p:sp>
        <p:nvSpPr>
          <p:cNvPr id="29" name="Slide Number Placeholder 5">
            <a:extLst>
              <a:ext uri="{FF2B5EF4-FFF2-40B4-BE49-F238E27FC236}">
                <a16:creationId xmlns:a16="http://schemas.microsoft.com/office/drawing/2014/main" id="{FF4C3FE6-C3B0-AAB5-2AD1-4F5478753EA1}"/>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 name="TextBox 3">
            <a:extLst>
              <a:ext uri="{FF2B5EF4-FFF2-40B4-BE49-F238E27FC236}">
                <a16:creationId xmlns:a16="http://schemas.microsoft.com/office/drawing/2014/main" id="{ECDE94F7-9B32-8F62-6ECC-5CD5E4A0EB6F}"/>
              </a:ext>
            </a:extLst>
          </p:cNvPr>
          <p:cNvSpPr txBox="1"/>
          <p:nvPr/>
        </p:nvSpPr>
        <p:spPr>
          <a:xfrm>
            <a:off x="6813656" y="5854859"/>
            <a:ext cx="1106225"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808080"/>
                </a:solidFill>
                <a:effectLst/>
                <a:uLnTx/>
                <a:uFillTx/>
                <a:latin typeface="DM Sans"/>
                <a:ea typeface="Fira Sans" panose="020B0503050000020004" pitchFamily="34" charset="0"/>
                <a:cs typeface="+mn-cs"/>
              </a:rPr>
              <a:t>*</a:t>
            </a:r>
            <a:r>
              <a:rPr kumimoji="0" lang="en-US" sz="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specified</a:t>
            </a:r>
            <a:endParaRPr kumimoji="0" lang="en-CH" sz="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p:txBody>
      </p:sp>
      <p:sp>
        <p:nvSpPr>
          <p:cNvPr id="2" name="TextBox 1">
            <a:extLst>
              <a:ext uri="{FF2B5EF4-FFF2-40B4-BE49-F238E27FC236}">
                <a16:creationId xmlns:a16="http://schemas.microsoft.com/office/drawing/2014/main" id="{2C568A4D-84BB-9D8E-EA75-8A70F355BBFB}"/>
              </a:ext>
            </a:extLst>
          </p:cNvPr>
          <p:cNvSpPr txBox="1"/>
          <p:nvPr/>
        </p:nvSpPr>
        <p:spPr>
          <a:xfrm>
            <a:off x="6813656" y="6042462"/>
            <a:ext cx="1106225"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**in vitro</a:t>
            </a:r>
            <a:endParaRPr kumimoji="0" lang="en-CH" sz="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p:txBody>
      </p:sp>
    </p:spTree>
    <p:extLst>
      <p:ext uri="{BB962C8B-B14F-4D97-AF65-F5344CB8AC3E}">
        <p14:creationId xmlns:p14="http://schemas.microsoft.com/office/powerpoint/2010/main" val="3821980319"/>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E2ED3E-4D44-98BE-280F-A2192AE2F764}"/>
              </a:ext>
            </a:extLst>
          </p:cNvPr>
          <p:cNvSpPr>
            <a:spLocks noGrp="1"/>
          </p:cNvSpPr>
          <p:nvPr>
            <p:ph type="body" idx="11"/>
          </p:nvPr>
        </p:nvSpPr>
        <p:spPr>
          <a:xfrm>
            <a:off x="302400" y="679057"/>
            <a:ext cx="11889600" cy="400384"/>
          </a:xfrm>
        </p:spPr>
        <p:txBody>
          <a:bodyPr anchor="t"/>
          <a:lstStyle/>
          <a:p>
            <a:r>
              <a:rPr lang="en-US" sz="2500" kern="0">
                <a:solidFill>
                  <a:srgbClr val="307297"/>
                </a:solidFill>
                <a:latin typeface="DM Sans"/>
              </a:rPr>
              <a:t>Significant facts &amp; benefits  </a:t>
            </a:r>
          </a:p>
        </p:txBody>
      </p:sp>
      <p:pic>
        <p:nvPicPr>
          <p:cNvPr id="11" name="Picture Placeholder 10" descr="A person smiling with black circles around her face&#10;&#10;Description automatically generated">
            <a:extLst>
              <a:ext uri="{FF2B5EF4-FFF2-40B4-BE49-F238E27FC236}">
                <a16:creationId xmlns:a16="http://schemas.microsoft.com/office/drawing/2014/main" id="{915A6894-5387-6CC7-EF42-54C0F9BD7A23}"/>
              </a:ext>
            </a:extLst>
          </p:cNvPr>
          <p:cNvPicPr>
            <a:picLocks noGrp="1" noChangeAspect="1"/>
          </p:cNvPicPr>
          <p:nvPr>
            <p:ph type="pic" sz="quarter" idx="4294967295"/>
          </p:nvPr>
        </p:nvPicPr>
        <p:blipFill rotWithShape="1">
          <a:blip r:embed="rId3" cstate="screen">
            <a:extLst>
              <a:ext uri="{28A0092B-C50C-407E-A947-70E740481C1C}">
                <a14:useLocalDpi xmlns:a14="http://schemas.microsoft.com/office/drawing/2010/main"/>
              </a:ext>
            </a:extLst>
          </a:blip>
          <a:srcRect r="14" b="1554"/>
          <a:stretch/>
        </p:blipFill>
        <p:spPr>
          <a:xfrm>
            <a:off x="302400" y="1472784"/>
            <a:ext cx="3481620" cy="4802181"/>
          </a:xfrm>
          <a:solidFill>
            <a:srgbClr val="307297"/>
          </a:solidFill>
          <a:ln>
            <a:noFill/>
          </a:ln>
        </p:spPr>
      </p:pic>
      <p:sp>
        <p:nvSpPr>
          <p:cNvPr id="3" name="Slide Number Placeholder 5">
            <a:extLst>
              <a:ext uri="{FF2B5EF4-FFF2-40B4-BE49-F238E27FC236}">
                <a16:creationId xmlns:a16="http://schemas.microsoft.com/office/drawing/2014/main" id="{EDC578B6-90F5-7618-4883-00EBCC38F368}"/>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 name="TextBox 3">
            <a:extLst>
              <a:ext uri="{FF2B5EF4-FFF2-40B4-BE49-F238E27FC236}">
                <a16:creationId xmlns:a16="http://schemas.microsoft.com/office/drawing/2014/main" id="{845350A3-DE59-1AEF-2DCA-1EC57A1C98E4}"/>
              </a:ext>
            </a:extLst>
          </p:cNvPr>
          <p:cNvSpPr txBox="1"/>
          <p:nvPr/>
        </p:nvSpPr>
        <p:spPr>
          <a:xfrm>
            <a:off x="0" y="6394145"/>
            <a:ext cx="6020026" cy="573385"/>
          </a:xfrm>
          <a:prstGeom prst="rect">
            <a:avLst/>
          </a:prstGeom>
          <a:noFill/>
        </p:spPr>
        <p:txBody>
          <a:bodyPr wrap="square" lIns="972000" tIns="36000" bIns="28800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a:ln>
                  <a:noFill/>
                </a:ln>
                <a:solidFill>
                  <a:prstClr val="black"/>
                </a:solidFill>
                <a:effectLst/>
                <a:uLnTx/>
                <a:uFillTx/>
                <a:latin typeface="DM Sans"/>
                <a:ea typeface="+mn-ea"/>
                <a:cs typeface="+mn-cs"/>
              </a:rPr>
              <a:t>** In vivo </a:t>
            </a:r>
            <a:r>
              <a:rPr kumimoji="0" lang="en-US" sz="800" b="0" i="0" u="none" strike="noStrike" kern="1200" cap="none" spc="0" normalizeH="0" baseline="0" noProof="0">
                <a:ln>
                  <a:noFill/>
                </a:ln>
                <a:solidFill>
                  <a:prstClr val="black"/>
                </a:solidFill>
                <a:effectLst/>
                <a:uLnTx/>
                <a:uFillTx/>
                <a:latin typeface="DM Sans"/>
                <a:ea typeface="+mn-ea"/>
                <a:cs typeface="+mn-cs"/>
              </a:rPr>
              <a:t>proven               </a:t>
            </a:r>
            <a:r>
              <a:rPr kumimoji="0" lang="en-US" sz="800" b="0" i="1" u="none" strike="noStrike" kern="1200" cap="none" spc="0" normalizeH="0" baseline="0" noProof="0">
                <a:ln>
                  <a:noFill/>
                </a:ln>
                <a:solidFill>
                  <a:prstClr val="black"/>
                </a:solidFill>
                <a:effectLst/>
                <a:uLnTx/>
                <a:uFillTx/>
                <a:latin typeface="DM Sans"/>
                <a:ea typeface="+mn-ea"/>
                <a:cs typeface="+mn-cs"/>
              </a:rPr>
              <a:t> </a:t>
            </a:r>
            <a:r>
              <a:rPr kumimoji="0" lang="en-GB" sz="800" b="0" i="0" u="none" strike="noStrike" kern="1200" cap="none" spc="0" normalizeH="0" baseline="0" noProof="0">
                <a:ln>
                  <a:noFill/>
                </a:ln>
                <a:solidFill>
                  <a:prstClr val="black"/>
                </a:solidFill>
                <a:effectLst/>
                <a:uLnTx/>
                <a:uFillTx/>
                <a:latin typeface="DM Sans" pitchFamily="2" charset="0"/>
                <a:ea typeface="+mn-ea"/>
                <a:cs typeface="+mn-cs"/>
              </a:rPr>
              <a:t>*significant vs placebo</a:t>
            </a:r>
            <a:endParaRPr kumimoji="0" lang="en-CH" sz="800" b="0" i="0" u="none" strike="noStrike" kern="1200" cap="none" spc="0" normalizeH="0" baseline="0" noProof="0">
              <a:ln>
                <a:noFill/>
              </a:ln>
              <a:solidFill>
                <a:prstClr val="black"/>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a:ln>
                  <a:noFill/>
                </a:ln>
                <a:solidFill>
                  <a:prstClr val="black"/>
                </a:solidFill>
                <a:effectLst/>
                <a:uLnTx/>
                <a:uFillTx/>
                <a:latin typeface="DM Sans"/>
                <a:ea typeface="+mn-ea"/>
                <a:cs typeface="+mn-cs"/>
              </a:rPr>
              <a:t> </a:t>
            </a:r>
            <a:endParaRPr kumimoji="0" lang="en-CH" sz="800" b="0" i="1" u="none" strike="noStrike" kern="1200" cap="none" spc="0" normalizeH="0" baseline="0" noProof="0">
              <a:ln>
                <a:noFill/>
              </a:ln>
              <a:solidFill>
                <a:prstClr val="black"/>
              </a:solidFill>
              <a:effectLst/>
              <a:uLnTx/>
              <a:uFillTx/>
              <a:latin typeface="DM Sans"/>
              <a:ea typeface="+mn-ea"/>
              <a:cs typeface="+mn-cs"/>
            </a:endParaRPr>
          </a:p>
        </p:txBody>
      </p:sp>
      <p:sp>
        <p:nvSpPr>
          <p:cNvPr id="24" name="Title 23">
            <a:extLst>
              <a:ext uri="{FF2B5EF4-FFF2-40B4-BE49-F238E27FC236}">
                <a16:creationId xmlns:a16="http://schemas.microsoft.com/office/drawing/2014/main" id="{D1D902BA-3A15-FBC9-C0D8-848F046D7CDC}"/>
              </a:ext>
            </a:extLst>
          </p:cNvPr>
          <p:cNvSpPr>
            <a:spLocks noGrp="1"/>
          </p:cNvSpPr>
          <p:nvPr>
            <p:ph type="title"/>
          </p:nvPr>
        </p:nvSpPr>
        <p:spPr>
          <a:xfrm>
            <a:off x="302400" y="302400"/>
            <a:ext cx="11591925" cy="421526"/>
          </a:xfrm>
        </p:spPr>
        <p:txBody>
          <a:bodyPr/>
          <a:lstStyle/>
          <a:p>
            <a:r>
              <a:rPr lang="en-US" i="1"/>
              <a:t>In vivo </a:t>
            </a:r>
            <a:r>
              <a:rPr lang="en-US"/>
              <a:t>efficacy</a:t>
            </a:r>
          </a:p>
        </p:txBody>
      </p:sp>
      <p:sp>
        <p:nvSpPr>
          <p:cNvPr id="6" name="TextBox 5">
            <a:extLst>
              <a:ext uri="{FF2B5EF4-FFF2-40B4-BE49-F238E27FC236}">
                <a16:creationId xmlns:a16="http://schemas.microsoft.com/office/drawing/2014/main" id="{F8259CB0-7F70-EAF7-AC3E-636E0A8F39AB}"/>
              </a:ext>
            </a:extLst>
          </p:cNvPr>
          <p:cNvSpPr txBox="1"/>
          <p:nvPr/>
        </p:nvSpPr>
        <p:spPr>
          <a:xfrm>
            <a:off x="2876117" y="6394145"/>
            <a:ext cx="6020026" cy="573385"/>
          </a:xfrm>
          <a:prstGeom prst="rect">
            <a:avLst/>
          </a:prstGeom>
          <a:noFill/>
        </p:spPr>
        <p:txBody>
          <a:bodyPr wrap="square" lIns="972000" tIns="36000" bIns="28800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30000" noProof="0">
                <a:ln>
                  <a:noFill/>
                </a:ln>
                <a:solidFill>
                  <a:prstClr val="black"/>
                </a:solidFill>
                <a:effectLst/>
                <a:uLnTx/>
                <a:uFillTx/>
                <a:latin typeface="DM Sans"/>
                <a:ea typeface="+mn-ea"/>
                <a:cs typeface="+mn-cs"/>
              </a:rPr>
              <a:t>1 </a:t>
            </a:r>
            <a:r>
              <a:rPr kumimoji="0" lang="en-US" sz="800" b="0" i="1" u="none" strike="noStrike" kern="1200" cap="none" spc="0" normalizeH="0" baseline="0" noProof="0">
                <a:ln>
                  <a:noFill/>
                </a:ln>
                <a:solidFill>
                  <a:prstClr val="black"/>
                </a:solidFill>
                <a:effectLst/>
                <a:uLnTx/>
                <a:uFillTx/>
                <a:latin typeface="DM Sans"/>
                <a:ea typeface="+mn-ea"/>
                <a:cs typeface="+mn-cs"/>
              </a:rPr>
              <a:t>tested on Caucasian skin </a:t>
            </a:r>
            <a:r>
              <a:rPr kumimoji="0" lang="en-GB" sz="800" b="0" i="1" u="none" strike="noStrike" kern="1200" cap="none" spc="0" normalizeH="0" baseline="0" noProof="0">
                <a:ln>
                  <a:noFill/>
                </a:ln>
                <a:solidFill>
                  <a:prstClr val="black"/>
                </a:solidFill>
                <a:effectLst/>
                <a:uLnTx/>
                <a:uFillTx/>
                <a:latin typeface="DM Sans" pitchFamily="2" charset="0"/>
                <a:ea typeface="+mn-ea"/>
                <a:cs typeface="+mn-cs"/>
              </a:rPr>
              <a:t> </a:t>
            </a:r>
            <a:r>
              <a:rPr kumimoji="0" lang="en-GB" sz="800" b="0" i="1" u="none" strike="noStrike" kern="1200" cap="none" spc="0" normalizeH="0" baseline="30000" noProof="0">
                <a:ln>
                  <a:noFill/>
                </a:ln>
                <a:solidFill>
                  <a:prstClr val="black"/>
                </a:solidFill>
                <a:effectLst/>
                <a:uLnTx/>
                <a:uFillTx/>
                <a:latin typeface="DM Sans" pitchFamily="2" charset="0"/>
                <a:ea typeface="+mn-ea"/>
                <a:cs typeface="+mn-cs"/>
              </a:rPr>
              <a:t>2</a:t>
            </a:r>
            <a:r>
              <a:rPr kumimoji="0" lang="en-GB" sz="800" b="0" i="1" u="none" strike="noStrike" kern="1200" cap="none" spc="0" normalizeH="0" baseline="0" noProof="0">
                <a:ln>
                  <a:noFill/>
                </a:ln>
                <a:solidFill>
                  <a:prstClr val="black"/>
                </a:solidFill>
                <a:effectLst/>
                <a:uLnTx/>
                <a:uFillTx/>
                <a:latin typeface="DM Sans" pitchFamily="2" charset="0"/>
                <a:ea typeface="+mn-ea"/>
                <a:cs typeface="+mn-cs"/>
              </a:rPr>
              <a:t> </a:t>
            </a:r>
            <a:r>
              <a:rPr kumimoji="0" lang="en-GB" sz="800" b="0" i="0" u="none" strike="noStrike" kern="1200" cap="none" spc="0" normalizeH="0" baseline="0" noProof="0">
                <a:ln>
                  <a:noFill/>
                </a:ln>
                <a:solidFill>
                  <a:prstClr val="black"/>
                </a:solidFill>
                <a:effectLst/>
                <a:uLnTx/>
                <a:uFillTx/>
                <a:latin typeface="DM Sans" pitchFamily="2" charset="0"/>
                <a:ea typeface="+mn-ea"/>
                <a:cs typeface="+mn-cs"/>
              </a:rPr>
              <a:t>tested on Chinese skin</a:t>
            </a:r>
            <a:endParaRPr kumimoji="0" lang="en-CH" sz="800" b="0" i="0" u="none" strike="noStrike" kern="1200" cap="none" spc="0" normalizeH="0" baseline="0" noProof="0">
              <a:ln>
                <a:noFill/>
              </a:ln>
              <a:solidFill>
                <a:prstClr val="black"/>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a:ln>
                  <a:noFill/>
                </a:ln>
                <a:solidFill>
                  <a:prstClr val="black"/>
                </a:solidFill>
                <a:effectLst/>
                <a:uLnTx/>
                <a:uFillTx/>
                <a:latin typeface="DM Sans"/>
                <a:ea typeface="+mn-ea"/>
                <a:cs typeface="+mn-cs"/>
              </a:rPr>
              <a:t> </a:t>
            </a:r>
            <a:endParaRPr kumimoji="0" lang="en-CH" sz="800" b="0" i="1" u="none" strike="noStrike" kern="1200" cap="none" spc="0" normalizeH="0" baseline="0" noProof="0">
              <a:ln>
                <a:noFill/>
              </a:ln>
              <a:solidFill>
                <a:prstClr val="black"/>
              </a:solidFill>
              <a:effectLst/>
              <a:uLnTx/>
              <a:uFillTx/>
              <a:latin typeface="DM Sans"/>
              <a:ea typeface="+mn-ea"/>
              <a:cs typeface="+mn-cs"/>
            </a:endParaRPr>
          </a:p>
        </p:txBody>
      </p:sp>
      <p:graphicFrame>
        <p:nvGraphicFramePr>
          <p:cNvPr id="9" name="Table 12">
            <a:extLst>
              <a:ext uri="{FF2B5EF4-FFF2-40B4-BE49-F238E27FC236}">
                <a16:creationId xmlns:a16="http://schemas.microsoft.com/office/drawing/2014/main" id="{90EF59AE-6D92-7FE6-1EB2-E94BE6D3AD4E}"/>
              </a:ext>
            </a:extLst>
          </p:cNvPr>
          <p:cNvGraphicFramePr>
            <a:graphicFrameLocks noGrp="1"/>
          </p:cNvGraphicFramePr>
          <p:nvPr/>
        </p:nvGraphicFramePr>
        <p:xfrm>
          <a:off x="4065766" y="1497040"/>
          <a:ext cx="7720766" cy="4504466"/>
        </p:xfrm>
        <a:graphic>
          <a:graphicData uri="http://schemas.openxmlformats.org/drawingml/2006/table">
            <a:tbl>
              <a:tblPr firstRow="1" bandRow="1">
                <a:tableStyleId>{5C22544A-7EE6-4342-B048-85BDC9FD1C3A}</a:tableStyleId>
              </a:tblPr>
              <a:tblGrid>
                <a:gridCol w="2797078">
                  <a:extLst>
                    <a:ext uri="{9D8B030D-6E8A-4147-A177-3AD203B41FA5}">
                      <a16:colId xmlns:a16="http://schemas.microsoft.com/office/drawing/2014/main" val="724087953"/>
                    </a:ext>
                  </a:extLst>
                </a:gridCol>
                <a:gridCol w="1019128">
                  <a:extLst>
                    <a:ext uri="{9D8B030D-6E8A-4147-A177-3AD203B41FA5}">
                      <a16:colId xmlns:a16="http://schemas.microsoft.com/office/drawing/2014/main" val="2832308588"/>
                    </a:ext>
                  </a:extLst>
                </a:gridCol>
                <a:gridCol w="1301520">
                  <a:extLst>
                    <a:ext uri="{9D8B030D-6E8A-4147-A177-3AD203B41FA5}">
                      <a16:colId xmlns:a16="http://schemas.microsoft.com/office/drawing/2014/main" val="4203929404"/>
                    </a:ext>
                  </a:extLst>
                </a:gridCol>
                <a:gridCol w="1301520">
                  <a:extLst>
                    <a:ext uri="{9D8B030D-6E8A-4147-A177-3AD203B41FA5}">
                      <a16:colId xmlns:a16="http://schemas.microsoft.com/office/drawing/2014/main" val="1236514754"/>
                    </a:ext>
                  </a:extLst>
                </a:gridCol>
                <a:gridCol w="1301520">
                  <a:extLst>
                    <a:ext uri="{9D8B030D-6E8A-4147-A177-3AD203B41FA5}">
                      <a16:colId xmlns:a16="http://schemas.microsoft.com/office/drawing/2014/main" val="1483650341"/>
                    </a:ext>
                  </a:extLst>
                </a:gridCol>
              </a:tblGrid>
              <a:tr h="310457">
                <a:tc>
                  <a:txBody>
                    <a:bodyPr/>
                    <a:lstStyle/>
                    <a:p>
                      <a:pPr algn="ctr"/>
                      <a:r>
                        <a:rPr lang="en-US" sz="880"/>
                        <a:t>Benefits</a:t>
                      </a:r>
                      <a:endParaRPr lang="en-CH" sz="880"/>
                    </a:p>
                  </a:txBody>
                  <a:tcPr marL="54000" marR="18000" marT="18000" marB="18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307297"/>
                    </a:solidFill>
                  </a:tcPr>
                </a:tc>
                <a:tc>
                  <a:txBody>
                    <a:bodyPr/>
                    <a:lstStyle/>
                    <a:p>
                      <a:pPr algn="ctr"/>
                      <a:r>
                        <a:rPr lang="en-US" sz="880"/>
                        <a:t>Day 1</a:t>
                      </a:r>
                      <a:endParaRPr lang="en-CH" sz="880"/>
                    </a:p>
                  </a:txBody>
                  <a:tcPr marL="54000" marR="18000" marT="18000" marB="18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307297"/>
                    </a:solidFill>
                  </a:tcPr>
                </a:tc>
                <a:tc>
                  <a:txBody>
                    <a:bodyPr/>
                    <a:lstStyle/>
                    <a:p>
                      <a:pPr algn="ctr"/>
                      <a:r>
                        <a:rPr lang="en-US" sz="880"/>
                        <a:t>Week 2</a:t>
                      </a:r>
                      <a:endParaRPr lang="en-CH" sz="880"/>
                    </a:p>
                  </a:txBody>
                  <a:tcPr marL="54000" marR="18000" marT="18000" marB="18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307297"/>
                    </a:solidFill>
                  </a:tcPr>
                </a:tc>
                <a:tc>
                  <a:txBody>
                    <a:bodyPr/>
                    <a:lstStyle/>
                    <a:p>
                      <a:pPr algn="ctr"/>
                      <a:r>
                        <a:rPr lang="en-US" sz="880"/>
                        <a:t>Week 4</a:t>
                      </a:r>
                      <a:endParaRPr lang="en-CH" sz="880"/>
                    </a:p>
                  </a:txBody>
                  <a:tcPr marL="54000" marR="18000" marT="18000" marB="18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307297"/>
                    </a:solidFill>
                  </a:tcPr>
                </a:tc>
                <a:tc>
                  <a:txBody>
                    <a:bodyPr/>
                    <a:lstStyle/>
                    <a:p>
                      <a:pPr algn="ctr"/>
                      <a:r>
                        <a:rPr lang="en-US" sz="880"/>
                        <a:t>Week 8</a:t>
                      </a:r>
                      <a:endParaRPr lang="en-CH" sz="880"/>
                    </a:p>
                  </a:txBody>
                  <a:tcPr marL="54000" marR="18000" marT="18000" marB="18000" anchor="ctr">
                    <a:lnL w="12700" cap="flat" cmpd="sng" algn="ctr">
                      <a:solidFill>
                        <a:schemeClr val="bg1"/>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307297"/>
                    </a:solidFill>
                  </a:tcPr>
                </a:tc>
                <a:extLst>
                  <a:ext uri="{0D108BD9-81ED-4DB2-BD59-A6C34878D82A}">
                    <a16:rowId xmlns:a16="http://schemas.microsoft.com/office/drawing/2014/main" val="1955255449"/>
                  </a:ext>
                </a:extLst>
              </a:tr>
              <a:tr h="348963">
                <a:tc>
                  <a:txBody>
                    <a:bodyPr/>
                    <a:lstStyle/>
                    <a:p>
                      <a:pPr marL="457200" lvl="1" indent="0" algn="l" defTabSz="914400" rtl="0" eaLnBrk="1" latinLnBrk="0" hangingPunct="1">
                        <a:buNone/>
                      </a:pPr>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Forehead wrinkles volume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p>
                      <a:pPr marL="457200" lvl="1" indent="0" algn="l" defTabSz="914400" rtl="0" eaLnBrk="1" latinLnBrk="0" hangingPunct="1">
                        <a:buNone/>
                      </a:pPr>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Forehead wrinkles number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a:solidFill>
                            <a:schemeClr val="tx1"/>
                          </a:solidFill>
                          <a:latin typeface="+mn-lt"/>
                        </a:rPr>
                        <a:t>n/a</a:t>
                      </a:r>
                    </a:p>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b="1">
                          <a:solidFill>
                            <a:schemeClr val="tx1"/>
                          </a:solidFill>
                          <a:latin typeface="+mn-lt"/>
                        </a:rPr>
                        <a:t>-7%*</a:t>
                      </a:r>
                    </a:p>
                    <a:p>
                      <a:pPr algn="ctr"/>
                      <a:r>
                        <a:rPr lang="en-US" sz="880" b="1">
                          <a:solidFill>
                            <a:schemeClr val="tx1"/>
                          </a:solidFill>
                          <a:latin typeface="+mn-lt"/>
                        </a:rPr>
                        <a:t>-25%*</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b="1">
                          <a:solidFill>
                            <a:schemeClr val="tx1"/>
                          </a:solidFill>
                          <a:latin typeface="+mn-lt"/>
                        </a:rPr>
                        <a:t>-12%*</a:t>
                      </a:r>
                    </a:p>
                    <a:p>
                      <a:pPr algn="ctr"/>
                      <a:r>
                        <a:rPr lang="en-US" sz="880" b="1">
                          <a:solidFill>
                            <a:schemeClr val="tx1"/>
                          </a:solidFill>
                          <a:latin typeface="+mn-lt"/>
                        </a:rPr>
                        <a:t>-28%*</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a:solidFill>
                            <a:schemeClr val="tx1"/>
                          </a:solidFill>
                          <a:latin typeface="+mn-lt"/>
                        </a:rPr>
                        <a:t>n/a</a:t>
                      </a:r>
                    </a:p>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extLst>
                  <a:ext uri="{0D108BD9-81ED-4DB2-BD59-A6C34878D82A}">
                    <a16:rowId xmlns:a16="http://schemas.microsoft.com/office/drawing/2014/main" val="1552731428"/>
                  </a:ext>
                </a:extLst>
              </a:tr>
              <a:tr h="370016">
                <a:tc>
                  <a:txBody>
                    <a:bodyPr/>
                    <a:lstStyle/>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Crow’s feet wrinkles volume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Crow’s feet wrinkles number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a:solidFill>
                            <a:schemeClr val="tx1"/>
                          </a:solidFill>
                          <a:latin typeface="+mn-lt"/>
                        </a:rPr>
                        <a:t>n/a</a:t>
                      </a:r>
                    </a:p>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b="1">
                          <a:solidFill>
                            <a:schemeClr val="tx1"/>
                          </a:solidFill>
                          <a:latin typeface="+mn-lt"/>
                        </a:rPr>
                        <a:t>-6%*</a:t>
                      </a:r>
                    </a:p>
                    <a:p>
                      <a:pPr algn="ctr"/>
                      <a:r>
                        <a:rPr lang="en-US" sz="880" b="1">
                          <a:solidFill>
                            <a:schemeClr val="tx1"/>
                          </a:solidFill>
                          <a:latin typeface="+mn-lt"/>
                        </a:rPr>
                        <a:t>-29%*</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b="1">
                          <a:solidFill>
                            <a:schemeClr val="tx1"/>
                          </a:solidFill>
                          <a:latin typeface="+mn-lt"/>
                        </a:rPr>
                        <a:t>-9%*</a:t>
                      </a:r>
                    </a:p>
                    <a:p>
                      <a:pPr algn="ctr"/>
                      <a:r>
                        <a:rPr lang="en-US" sz="880" b="1">
                          <a:solidFill>
                            <a:schemeClr val="tx1"/>
                          </a:solidFill>
                          <a:latin typeface="+mn-lt"/>
                        </a:rPr>
                        <a:t>-31%*</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a:solidFill>
                            <a:schemeClr val="tx1"/>
                          </a:solidFill>
                          <a:latin typeface="+mn-lt"/>
                        </a:rPr>
                        <a:t>n/a</a:t>
                      </a:r>
                    </a:p>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extLst>
                  <a:ext uri="{0D108BD9-81ED-4DB2-BD59-A6C34878D82A}">
                    <a16:rowId xmlns:a16="http://schemas.microsoft.com/office/drawing/2014/main" val="2674564322"/>
                  </a:ext>
                </a:extLst>
              </a:tr>
              <a:tr h="233343">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ctr"/>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Canthus skin texture improvement</a:t>
                      </a:r>
                      <a:r>
                        <a:rPr lang="en-US" sz="900" i="1" baseline="30000"/>
                        <a:t>1 </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+32%*</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+42%*</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extLst>
                  <a:ext uri="{0D108BD9-81ED-4DB2-BD59-A6C34878D82A}">
                    <a16:rowId xmlns:a16="http://schemas.microsoft.com/office/drawing/2014/main" val="2274287618"/>
                  </a:ext>
                </a:extLst>
              </a:tr>
              <a:tr h="339309">
                <a:tc>
                  <a:txBody>
                    <a:bodyPr/>
                    <a:lstStyle/>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Under-eye wrinkles volume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Under-eye wrinkles number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a:solidFill>
                            <a:schemeClr val="tx1"/>
                          </a:solidFill>
                          <a:latin typeface="+mn-lt"/>
                        </a:rPr>
                        <a:t>n/a</a:t>
                      </a:r>
                    </a:p>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b="1">
                          <a:solidFill>
                            <a:schemeClr val="tx1"/>
                          </a:solidFill>
                          <a:latin typeface="+mn-lt"/>
                        </a:rPr>
                        <a:t>-7%*</a:t>
                      </a:r>
                    </a:p>
                    <a:p>
                      <a:pPr algn="ctr"/>
                      <a:r>
                        <a:rPr lang="en-US" sz="880" b="1">
                          <a:solidFill>
                            <a:schemeClr val="tx1"/>
                          </a:solidFill>
                          <a:latin typeface="+mn-lt"/>
                        </a:rPr>
                        <a:t>-30%*</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b="1">
                          <a:solidFill>
                            <a:schemeClr val="tx1"/>
                          </a:solidFill>
                          <a:latin typeface="+mn-lt"/>
                        </a:rPr>
                        <a:t>-10%*</a:t>
                      </a:r>
                    </a:p>
                    <a:p>
                      <a:pPr algn="ctr"/>
                      <a:r>
                        <a:rPr lang="en-US" sz="880" b="1">
                          <a:solidFill>
                            <a:schemeClr val="tx1"/>
                          </a:solidFill>
                          <a:latin typeface="+mn-lt"/>
                        </a:rPr>
                        <a:t>-32%*</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a:solidFill>
                            <a:schemeClr val="tx1"/>
                          </a:solidFill>
                          <a:latin typeface="+mn-lt"/>
                        </a:rPr>
                        <a:t>n/a</a:t>
                      </a:r>
                    </a:p>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extLst>
                  <a:ext uri="{0D108BD9-81ED-4DB2-BD59-A6C34878D82A}">
                    <a16:rowId xmlns:a16="http://schemas.microsoft.com/office/drawing/2014/main" val="1783364770"/>
                  </a:ext>
                </a:extLst>
              </a:tr>
              <a:tr h="244849">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lvl="1" algn="l"/>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Under-eye puffiness improvement</a:t>
                      </a:r>
                      <a:r>
                        <a:rPr lang="en-US" sz="900" i="1" baseline="30000"/>
                        <a:t>1 </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ctr" defTabSz="914400" rtl="0" eaLnBrk="1" fontAlgn="base" latinLnBrk="0" hangingPunct="1">
                        <a:lnSpc>
                          <a:spcPct val="100000"/>
                        </a:lnSpc>
                        <a:spcBef>
                          <a:spcPts val="600"/>
                        </a:spcBef>
                        <a:spcAft>
                          <a:spcPct val="0"/>
                        </a:spcAft>
                        <a:buClr>
                          <a:schemeClr val="bg1">
                            <a:lumMod val="50000"/>
                          </a:schemeClr>
                        </a:buClr>
                        <a:buSzTx/>
                        <a:buFont typeface="Arial" panose="020B0604020202020204" pitchFamily="34" charset="0"/>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base" latinLnBrk="0" hangingPunct="1">
                        <a:lnSpc>
                          <a:spcPct val="100000"/>
                        </a:lnSpc>
                        <a:spcBef>
                          <a:spcPts val="600"/>
                        </a:spcBef>
                        <a:spcAft>
                          <a:spcPct val="0"/>
                        </a:spcAft>
                        <a:buClr>
                          <a:schemeClr val="bg1">
                            <a:lumMod val="50000"/>
                          </a:schemeClr>
                        </a:buClr>
                        <a:buSzTx/>
                        <a:buFont typeface="Arial" panose="020B0604020202020204" pitchFamily="34" charset="0"/>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base" latinLnBrk="0" hangingPunct="1">
                        <a:lnSpc>
                          <a:spcPct val="100000"/>
                        </a:lnSpc>
                        <a:spcBef>
                          <a:spcPts val="600"/>
                        </a:spcBef>
                        <a:spcAft>
                          <a:spcPct val="0"/>
                        </a:spcAft>
                        <a:buClr>
                          <a:schemeClr val="bg1">
                            <a:lumMod val="50000"/>
                          </a:schemeClr>
                        </a:buClr>
                        <a:buSzTx/>
                        <a:buFont typeface="Arial" panose="020B0604020202020204" pitchFamily="34" charset="0"/>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+32%*</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base" latinLnBrk="0" hangingPunct="1">
                        <a:lnSpc>
                          <a:spcPct val="100000"/>
                        </a:lnSpc>
                        <a:spcBef>
                          <a:spcPts val="600"/>
                        </a:spcBef>
                        <a:spcAft>
                          <a:spcPct val="0"/>
                        </a:spcAft>
                        <a:buClr>
                          <a:schemeClr val="bg1">
                            <a:lumMod val="50000"/>
                          </a:schemeClr>
                        </a:buClr>
                        <a:buSzTx/>
                        <a:buFont typeface="Arial" panose="020B0604020202020204" pitchFamily="34" charset="0"/>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+35%*</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extLst>
                  <a:ext uri="{0D108BD9-81ED-4DB2-BD59-A6C34878D82A}">
                    <a16:rowId xmlns:a16="http://schemas.microsoft.com/office/drawing/2014/main" val="1350356031"/>
                  </a:ext>
                </a:extLst>
              </a:tr>
              <a:tr h="244849">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ctr"/>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   Under-eye dark circle improvement</a:t>
                      </a:r>
                      <a:r>
                        <a:rPr lang="en-US" sz="900" i="1" baseline="30000"/>
                        <a:t>1 </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algn="ct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+25%*</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+31%*</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extLst>
                  <a:ext uri="{0D108BD9-81ED-4DB2-BD59-A6C34878D82A}">
                    <a16:rowId xmlns:a16="http://schemas.microsoft.com/office/drawing/2014/main" val="398203105"/>
                  </a:ext>
                </a:extLst>
              </a:tr>
              <a:tr h="244849">
                <a:tc>
                  <a:txBody>
                    <a:bodyPr/>
                    <a:lstStyle/>
                    <a:p>
                      <a:pPr lvl="1" algn="l"/>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Cheek skin moisturization increase</a:t>
                      </a:r>
                      <a:r>
                        <a:rPr lang="en-US" sz="900" i="1" baseline="30000"/>
                        <a:t>1 </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kumimoji="0" lang="en-US" sz="880" b="1"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+19%*</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kumimoji="0" lang="en-US" sz="880" b="1"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+28%*</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extLst>
                  <a:ext uri="{0D108BD9-81ED-4DB2-BD59-A6C34878D82A}">
                    <a16:rowId xmlns:a16="http://schemas.microsoft.com/office/drawing/2014/main" val="3558752241"/>
                  </a:ext>
                </a:extLst>
              </a:tr>
              <a:tr h="244849">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lvl="1" algn="l"/>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Cheek skin elasticity improvement</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+5%*</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+11%*</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extLst>
                  <a:ext uri="{0D108BD9-81ED-4DB2-BD59-A6C34878D82A}">
                    <a16:rowId xmlns:a16="http://schemas.microsoft.com/office/drawing/2014/main" val="2822333509"/>
                  </a:ext>
                </a:extLst>
              </a:tr>
              <a:tr h="18933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Cheek skin firmness improvement</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+7%*</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+10%*</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extLst>
                  <a:ext uri="{0D108BD9-81ED-4DB2-BD59-A6C34878D82A}">
                    <a16:rowId xmlns:a16="http://schemas.microsoft.com/office/drawing/2014/main" val="1169868402"/>
                  </a:ext>
                </a:extLst>
              </a:tr>
              <a:tr h="244849">
                <a:tc>
                  <a:txBody>
                    <a:bodyPr/>
                    <a:lstStyle/>
                    <a:p>
                      <a:pPr marL="457200" lvl="1" algn="l" defTabSz="914400" rtl="0" eaLnBrk="1" latinLnBrk="0" hangingPunct="1"/>
                      <a:r>
                        <a:rPr lang="en-US" sz="880">
                          <a:solidFill>
                            <a:schemeClr val="tx1"/>
                          </a:solidFill>
                          <a:latin typeface="+mn-lt"/>
                        </a:rPr>
                        <a:t>Cheek skin s</a:t>
                      </a:r>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moothness improvement</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b="1">
                          <a:solidFill>
                            <a:schemeClr val="tx1"/>
                          </a:solidFill>
                          <a:latin typeface="+mn-lt"/>
                        </a:rPr>
                        <a:t>+16%*</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b="1">
                          <a:solidFill>
                            <a:schemeClr val="tx1"/>
                          </a:solidFill>
                          <a:latin typeface="+mn-lt"/>
                        </a:rPr>
                        <a:t>+16%*</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b="1">
                          <a:solidFill>
                            <a:schemeClr val="tx1"/>
                          </a:solidFill>
                          <a:latin typeface="+mn-lt"/>
                        </a:rPr>
                        <a:t>+23%*</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extLst>
                  <a:ext uri="{0D108BD9-81ED-4DB2-BD59-A6C34878D82A}">
                    <a16:rowId xmlns:a16="http://schemas.microsoft.com/office/drawing/2014/main" val="3494595868"/>
                  </a:ext>
                </a:extLst>
              </a:tr>
              <a:tr h="278348">
                <a:tc>
                  <a:txBody>
                    <a:bodyPr/>
                    <a:lstStyle/>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Cheek skin roughness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b="1">
                          <a:solidFill>
                            <a:schemeClr val="tx1"/>
                          </a:solidFill>
                          <a:latin typeface="+mn-lt"/>
                        </a:rPr>
                        <a:t>-5%</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b="1">
                          <a:solidFill>
                            <a:schemeClr val="tx1"/>
                          </a:solidFill>
                          <a:latin typeface="+mn-lt"/>
                        </a:rPr>
                        <a:t>-8%*</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b="1">
                          <a:solidFill>
                            <a:schemeClr val="tx1"/>
                          </a:solidFill>
                          <a:latin typeface="+mn-lt"/>
                        </a:rPr>
                        <a:t>-9%*</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extLst>
                  <a:ext uri="{0D108BD9-81ED-4DB2-BD59-A6C34878D82A}">
                    <a16:rowId xmlns:a16="http://schemas.microsoft.com/office/drawing/2014/main" val="2519230842"/>
                  </a:ext>
                </a:extLst>
              </a:tr>
              <a:tr h="357862">
                <a:tc>
                  <a:txBody>
                    <a:bodyPr/>
                    <a:lstStyle/>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Nasolabial folds volume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Nasolabial folds number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a:solidFill>
                            <a:schemeClr val="tx1"/>
                          </a:solidFill>
                          <a:latin typeface="+mn-lt"/>
                        </a:rPr>
                        <a:t>n/a</a:t>
                      </a:r>
                    </a:p>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b="1">
                          <a:solidFill>
                            <a:schemeClr val="tx1"/>
                          </a:solidFill>
                          <a:latin typeface="+mn-lt"/>
                        </a:rPr>
                        <a:t>-6%*</a:t>
                      </a:r>
                    </a:p>
                    <a:p>
                      <a:pPr algn="ctr"/>
                      <a:r>
                        <a:rPr lang="en-US" sz="880" b="1">
                          <a:solidFill>
                            <a:schemeClr val="tx1"/>
                          </a:solidFill>
                          <a:latin typeface="+mn-lt"/>
                        </a:rPr>
                        <a:t>-20%*</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b="1">
                          <a:solidFill>
                            <a:schemeClr val="tx1"/>
                          </a:solidFill>
                          <a:latin typeface="+mn-lt"/>
                        </a:rPr>
                        <a:t>-7%*</a:t>
                      </a:r>
                    </a:p>
                    <a:p>
                      <a:pPr algn="ctr"/>
                      <a:r>
                        <a:rPr lang="en-US" sz="880" b="1">
                          <a:solidFill>
                            <a:schemeClr val="tx1"/>
                          </a:solidFill>
                          <a:latin typeface="+mn-lt"/>
                        </a:rPr>
                        <a:t>-23%*</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algn="ctr"/>
                      <a:r>
                        <a:rPr lang="en-US" sz="880">
                          <a:solidFill>
                            <a:schemeClr val="tx1"/>
                          </a:solidFill>
                          <a:latin typeface="+mn-lt"/>
                        </a:rPr>
                        <a:t>n/a</a:t>
                      </a:r>
                    </a:p>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extLst>
                  <a:ext uri="{0D108BD9-81ED-4DB2-BD59-A6C34878D82A}">
                    <a16:rowId xmlns:a16="http://schemas.microsoft.com/office/drawing/2014/main" val="1946870002"/>
                  </a:ext>
                </a:extLst>
              </a:tr>
              <a:tr h="233393">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lvl="1" algn="l"/>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Neck skin elasticity improvement</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lvl1pPr marL="0" algn="l" defTabSz="914400" rtl="0" eaLnBrk="1" latinLnBrk="0" hangingPunct="1">
                        <a:defRPr sz="1800" kern="1200">
                          <a:solidFill>
                            <a:schemeClr val="dk1"/>
                          </a:solidFill>
                          <a:latin typeface="Fira Sans"/>
                        </a:defRPr>
                      </a:lvl1pPr>
                      <a:lvl2pPr marL="457200" algn="l" defTabSz="914400" rtl="0" eaLnBrk="1" latinLnBrk="0" hangingPunct="1">
                        <a:defRPr sz="1800" kern="1200">
                          <a:solidFill>
                            <a:schemeClr val="dk1"/>
                          </a:solidFill>
                          <a:latin typeface="Fira Sans"/>
                        </a:defRPr>
                      </a:lvl2pPr>
                      <a:lvl3pPr marL="914400" algn="l" defTabSz="914400" rtl="0" eaLnBrk="1" latinLnBrk="0" hangingPunct="1">
                        <a:defRPr sz="1800" kern="1200">
                          <a:solidFill>
                            <a:schemeClr val="dk1"/>
                          </a:solidFill>
                          <a:latin typeface="Fira Sans"/>
                        </a:defRPr>
                      </a:lvl3pPr>
                      <a:lvl4pPr marL="1371600" algn="l" defTabSz="914400" rtl="0" eaLnBrk="1" latinLnBrk="0" hangingPunct="1">
                        <a:defRPr sz="1800" kern="1200">
                          <a:solidFill>
                            <a:schemeClr val="dk1"/>
                          </a:solidFill>
                          <a:latin typeface="Fira Sans"/>
                        </a:defRPr>
                      </a:lvl4pPr>
                      <a:lvl5pPr marL="1828800" algn="l" defTabSz="914400" rtl="0" eaLnBrk="1" latinLnBrk="0" hangingPunct="1">
                        <a:defRPr sz="1800" kern="1200">
                          <a:solidFill>
                            <a:schemeClr val="dk1"/>
                          </a:solidFill>
                          <a:latin typeface="Fira Sans"/>
                        </a:defRPr>
                      </a:lvl5pPr>
                      <a:lvl6pPr marL="2286000" algn="l" defTabSz="914400" rtl="0" eaLnBrk="1" latinLnBrk="0" hangingPunct="1">
                        <a:defRPr sz="1800" kern="1200">
                          <a:solidFill>
                            <a:schemeClr val="dk1"/>
                          </a:solidFill>
                          <a:latin typeface="Fira Sans"/>
                        </a:defRPr>
                      </a:lvl6pPr>
                      <a:lvl7pPr marL="2743200" algn="l" defTabSz="914400" rtl="0" eaLnBrk="1" latinLnBrk="0" hangingPunct="1">
                        <a:defRPr sz="1800" kern="1200">
                          <a:solidFill>
                            <a:schemeClr val="dk1"/>
                          </a:solidFill>
                          <a:latin typeface="Fira Sans"/>
                        </a:defRPr>
                      </a:lvl7pPr>
                      <a:lvl8pPr marL="3200400" algn="l" defTabSz="914400" rtl="0" eaLnBrk="1" latinLnBrk="0" hangingPunct="1">
                        <a:defRPr sz="1800" kern="1200">
                          <a:solidFill>
                            <a:schemeClr val="dk1"/>
                          </a:solidFill>
                          <a:latin typeface="Fira Sans"/>
                        </a:defRPr>
                      </a:lvl8pPr>
                      <a:lvl9pPr marL="3657600" algn="l" defTabSz="914400" rtl="0" eaLnBrk="1" latinLnBrk="0" hangingPunct="1">
                        <a:defRPr sz="1800" kern="1200">
                          <a:solidFill>
                            <a:schemeClr val="dk1"/>
                          </a:solidFill>
                          <a:latin typeface="Fira San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+2%*</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+5%*</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extLst>
                  <a:ext uri="{0D108BD9-81ED-4DB2-BD59-A6C34878D82A}">
                    <a16:rowId xmlns:a16="http://schemas.microsoft.com/office/drawing/2014/main" val="3647895930"/>
                  </a:ext>
                </a:extLst>
              </a:tr>
              <a:tr h="2562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Neck skin firmness improvement</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+8%*</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1"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+12%*</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880" b="0" i="0" u="none" strike="noStrike" kern="1200" cap="none" spc="0" normalizeH="0" baseline="0" noProof="0">
                          <a:ln>
                            <a:noFill/>
                          </a:ln>
                          <a:solidFill>
                            <a:schemeClr val="tx1"/>
                          </a:solidFill>
                          <a:effectLst/>
                          <a:uLnTx/>
                          <a:uFillTx/>
                          <a:latin typeface="+mn-lt"/>
                          <a:ea typeface="Fira Sans" panose="020B0503050000020004" pitchFamily="34" charset="0"/>
                          <a:cs typeface="Arial" pitchFamily="34" charset="0"/>
                        </a:rPr>
                        <a:t>n/a</a:t>
                      </a: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50000"/>
                      </a:srgbClr>
                    </a:solidFill>
                  </a:tcPr>
                </a:tc>
                <a:extLst>
                  <a:ext uri="{0D108BD9-81ED-4DB2-BD59-A6C34878D82A}">
                    <a16:rowId xmlns:a16="http://schemas.microsoft.com/office/drawing/2014/main" val="1202251940"/>
                  </a:ext>
                </a:extLst>
              </a:tr>
              <a:tr h="362973">
                <a:tc>
                  <a:txBody>
                    <a:bodyPr/>
                    <a:lstStyle/>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Neck lines volume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p>
                      <a:pPr marL="457200" lvl="1" algn="l" defTabSz="914400" rtl="0" eaLnBrk="1" latinLnBrk="0" hangingPunct="1"/>
                      <a:r>
                        <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rPr>
                        <a:t>Neck lines number reduction</a:t>
                      </a:r>
                      <a:r>
                        <a:rPr lang="en-GB" sz="900" i="1" baseline="30000">
                          <a:latin typeface="DM Sans" pitchFamily="2" charset="0"/>
                        </a:rPr>
                        <a:t>2</a:t>
                      </a:r>
                      <a:endParaRPr kumimoji="0" lang="en-US" sz="880" b="0" i="0" u="none" strike="noStrike" kern="1200" cap="none" spc="0" normalizeH="0" baseline="0">
                        <a:ln>
                          <a:noFill/>
                        </a:ln>
                        <a:solidFill>
                          <a:schemeClr val="tx1"/>
                        </a:solidFill>
                        <a:effectLst/>
                        <a:uLnTx/>
                        <a:uFillTx/>
                        <a:latin typeface="+mn-lt"/>
                        <a:ea typeface="Fira Sans" panose="020B0503050000020004" pitchFamily="34" charset="0"/>
                        <a:cs typeface="Arial" pitchFamily="34" charset="0"/>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a:solidFill>
                            <a:schemeClr val="tx1"/>
                          </a:solidFill>
                          <a:latin typeface="+mn-lt"/>
                        </a:rPr>
                        <a:t>n/a</a:t>
                      </a:r>
                    </a:p>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b="1">
                          <a:solidFill>
                            <a:schemeClr val="tx1"/>
                          </a:solidFill>
                          <a:latin typeface="+mn-lt"/>
                        </a:rPr>
                        <a:t>-22%*</a:t>
                      </a:r>
                    </a:p>
                    <a:p>
                      <a:pPr algn="ctr"/>
                      <a:r>
                        <a:rPr lang="en-US" sz="880" b="1">
                          <a:solidFill>
                            <a:schemeClr val="tx1"/>
                          </a:solidFill>
                          <a:latin typeface="+mn-lt"/>
                        </a:rPr>
                        <a:t>-15%*</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b="1">
                          <a:solidFill>
                            <a:schemeClr val="tx1"/>
                          </a:solidFill>
                          <a:latin typeface="+mn-lt"/>
                        </a:rPr>
                        <a:t>-42%*</a:t>
                      </a:r>
                    </a:p>
                    <a:p>
                      <a:pPr algn="ctr"/>
                      <a:r>
                        <a:rPr lang="en-US" sz="880" b="1">
                          <a:solidFill>
                            <a:schemeClr val="tx1"/>
                          </a:solidFill>
                          <a:latin typeface="+mn-lt"/>
                        </a:rPr>
                        <a:t>-34%*</a:t>
                      </a:r>
                      <a:endParaRPr lang="en-CH" sz="880" b="1">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tc>
                  <a:txBody>
                    <a:bodyPr/>
                    <a:lstStyle/>
                    <a:p>
                      <a:pPr algn="ctr"/>
                      <a:r>
                        <a:rPr lang="en-US" sz="880">
                          <a:solidFill>
                            <a:schemeClr val="tx1"/>
                          </a:solidFill>
                          <a:latin typeface="+mn-lt"/>
                        </a:rPr>
                        <a:t>n/a</a:t>
                      </a:r>
                    </a:p>
                    <a:p>
                      <a:pPr algn="ctr"/>
                      <a:r>
                        <a:rPr lang="en-US" sz="880">
                          <a:solidFill>
                            <a:schemeClr val="tx1"/>
                          </a:solidFill>
                          <a:latin typeface="+mn-lt"/>
                        </a:rPr>
                        <a:t>n/a</a:t>
                      </a:r>
                      <a:endParaRPr lang="en-CH" sz="880">
                        <a:solidFill>
                          <a:schemeClr val="tx1"/>
                        </a:solidFill>
                        <a:latin typeface="+mn-lt"/>
                      </a:endParaRPr>
                    </a:p>
                  </a:txBody>
                  <a:tcPr marL="54000" marR="18000" marT="18000" marB="18000">
                    <a:lnL w="12700" cap="flat" cmpd="sng" algn="ctr">
                      <a:solidFill>
                        <a:srgbClr val="307297"/>
                      </a:solidFill>
                      <a:prstDash val="solid"/>
                      <a:round/>
                      <a:headEnd type="none" w="med" len="med"/>
                      <a:tailEnd type="none" w="med" len="med"/>
                    </a:lnL>
                    <a:lnR w="12700" cap="flat" cmpd="sng" algn="ctr">
                      <a:solidFill>
                        <a:srgbClr val="307297"/>
                      </a:solidFill>
                      <a:prstDash val="solid"/>
                      <a:round/>
                      <a:headEnd type="none" w="med" len="med"/>
                      <a:tailEnd type="none" w="med" len="med"/>
                    </a:lnR>
                    <a:lnT w="12700" cap="flat" cmpd="sng" algn="ctr">
                      <a:solidFill>
                        <a:srgbClr val="307297"/>
                      </a:solidFill>
                      <a:prstDash val="solid"/>
                      <a:round/>
                      <a:headEnd type="none" w="med" len="med"/>
                      <a:tailEnd type="none" w="med" len="med"/>
                    </a:lnT>
                    <a:lnB w="12700" cap="flat" cmpd="sng" algn="ctr">
                      <a:solidFill>
                        <a:srgbClr val="307297"/>
                      </a:solidFill>
                      <a:prstDash val="solid"/>
                      <a:round/>
                      <a:headEnd type="none" w="med" len="med"/>
                      <a:tailEnd type="none" w="med" len="med"/>
                    </a:lnB>
                    <a:solidFill>
                      <a:srgbClr val="CBE7F5">
                        <a:alpha val="20000"/>
                      </a:srgbClr>
                    </a:solidFill>
                  </a:tcPr>
                </a:tc>
                <a:extLst>
                  <a:ext uri="{0D108BD9-81ED-4DB2-BD59-A6C34878D82A}">
                    <a16:rowId xmlns:a16="http://schemas.microsoft.com/office/drawing/2014/main" val="2101933679"/>
                  </a:ext>
                </a:extLst>
              </a:tr>
            </a:tbl>
          </a:graphicData>
        </a:graphic>
      </p:graphicFrame>
      <p:sp>
        <p:nvSpPr>
          <p:cNvPr id="10" name="TextBox 9">
            <a:extLst>
              <a:ext uri="{FF2B5EF4-FFF2-40B4-BE49-F238E27FC236}">
                <a16:creationId xmlns:a16="http://schemas.microsoft.com/office/drawing/2014/main" id="{0BC46C9C-3C5F-F196-8FBA-918804B7A375}"/>
              </a:ext>
            </a:extLst>
          </p:cNvPr>
          <p:cNvSpPr txBox="1"/>
          <p:nvPr/>
        </p:nvSpPr>
        <p:spPr>
          <a:xfrm>
            <a:off x="4145046" y="1828239"/>
            <a:ext cx="375146"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❶</a:t>
            </a:r>
            <a:r>
              <a:rPr kumimoji="0" lang="en-US" sz="880" b="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rPr>
              <a:t> </a:t>
            </a: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12" name="TextBox 11">
            <a:extLst>
              <a:ext uri="{FF2B5EF4-FFF2-40B4-BE49-F238E27FC236}">
                <a16:creationId xmlns:a16="http://schemas.microsoft.com/office/drawing/2014/main" id="{A90133B6-504F-B638-FCF8-81E5C8EC3583}"/>
              </a:ext>
            </a:extLst>
          </p:cNvPr>
          <p:cNvSpPr txBox="1"/>
          <p:nvPr/>
        </p:nvSpPr>
        <p:spPr>
          <a:xfrm>
            <a:off x="4145751" y="2173869"/>
            <a:ext cx="282355"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❷</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23" name="TextBox 22">
            <a:extLst>
              <a:ext uri="{FF2B5EF4-FFF2-40B4-BE49-F238E27FC236}">
                <a16:creationId xmlns:a16="http://schemas.microsoft.com/office/drawing/2014/main" id="{992C0CA9-AE76-9751-D91F-7243C0B73FC0}"/>
              </a:ext>
            </a:extLst>
          </p:cNvPr>
          <p:cNvSpPr txBox="1"/>
          <p:nvPr/>
        </p:nvSpPr>
        <p:spPr>
          <a:xfrm>
            <a:off x="4144277" y="2774902"/>
            <a:ext cx="282355"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❸</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25" name="TextBox 24">
            <a:extLst>
              <a:ext uri="{FF2B5EF4-FFF2-40B4-BE49-F238E27FC236}">
                <a16:creationId xmlns:a16="http://schemas.microsoft.com/office/drawing/2014/main" id="{3E4F5FBF-02EC-6B6D-1555-BF4136763FD1}"/>
              </a:ext>
            </a:extLst>
          </p:cNvPr>
          <p:cNvSpPr txBox="1"/>
          <p:nvPr/>
        </p:nvSpPr>
        <p:spPr>
          <a:xfrm>
            <a:off x="4148824" y="3065960"/>
            <a:ext cx="351861"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❹</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26" name="TextBox 25">
            <a:extLst>
              <a:ext uri="{FF2B5EF4-FFF2-40B4-BE49-F238E27FC236}">
                <a16:creationId xmlns:a16="http://schemas.microsoft.com/office/drawing/2014/main" id="{38F016E4-A1D0-3644-3470-BB520F43FC39}"/>
              </a:ext>
            </a:extLst>
          </p:cNvPr>
          <p:cNvSpPr txBox="1"/>
          <p:nvPr/>
        </p:nvSpPr>
        <p:spPr>
          <a:xfrm>
            <a:off x="4142733" y="3328615"/>
            <a:ext cx="351861"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❺</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27" name="TextBox 26">
            <a:extLst>
              <a:ext uri="{FF2B5EF4-FFF2-40B4-BE49-F238E27FC236}">
                <a16:creationId xmlns:a16="http://schemas.microsoft.com/office/drawing/2014/main" id="{33F99FD5-6A9A-F08F-BAFF-7AF0ADDAEEE2}"/>
              </a:ext>
            </a:extLst>
          </p:cNvPr>
          <p:cNvSpPr txBox="1"/>
          <p:nvPr/>
        </p:nvSpPr>
        <p:spPr>
          <a:xfrm>
            <a:off x="4142733" y="3570246"/>
            <a:ext cx="351861"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❻</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28" name="TextBox 27">
            <a:extLst>
              <a:ext uri="{FF2B5EF4-FFF2-40B4-BE49-F238E27FC236}">
                <a16:creationId xmlns:a16="http://schemas.microsoft.com/office/drawing/2014/main" id="{750388B4-75D0-F596-CC8D-EADFCB3D394C}"/>
              </a:ext>
            </a:extLst>
          </p:cNvPr>
          <p:cNvSpPr txBox="1"/>
          <p:nvPr/>
        </p:nvSpPr>
        <p:spPr>
          <a:xfrm>
            <a:off x="4152603" y="4815612"/>
            <a:ext cx="282355"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❼</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29" name="TextBox 28">
            <a:extLst>
              <a:ext uri="{FF2B5EF4-FFF2-40B4-BE49-F238E27FC236}">
                <a16:creationId xmlns:a16="http://schemas.microsoft.com/office/drawing/2014/main" id="{4E6F348C-ECA9-5E13-6F03-E792BDE3CA06}"/>
              </a:ext>
            </a:extLst>
          </p:cNvPr>
          <p:cNvSpPr txBox="1"/>
          <p:nvPr/>
        </p:nvSpPr>
        <p:spPr>
          <a:xfrm>
            <a:off x="4152603" y="5124416"/>
            <a:ext cx="351861"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❽</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30" name="TextBox 29">
            <a:extLst>
              <a:ext uri="{FF2B5EF4-FFF2-40B4-BE49-F238E27FC236}">
                <a16:creationId xmlns:a16="http://schemas.microsoft.com/office/drawing/2014/main" id="{A3C3C4E4-2F2D-735A-B229-CF5EA9870B61}"/>
              </a:ext>
            </a:extLst>
          </p:cNvPr>
          <p:cNvSpPr txBox="1"/>
          <p:nvPr/>
        </p:nvSpPr>
        <p:spPr>
          <a:xfrm>
            <a:off x="4145046" y="2509183"/>
            <a:ext cx="375146"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❷</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31" name="TextBox 30">
            <a:extLst>
              <a:ext uri="{FF2B5EF4-FFF2-40B4-BE49-F238E27FC236}">
                <a16:creationId xmlns:a16="http://schemas.microsoft.com/office/drawing/2014/main" id="{38763A79-057B-375C-AFC5-293D440AE4AE}"/>
              </a:ext>
            </a:extLst>
          </p:cNvPr>
          <p:cNvSpPr txBox="1"/>
          <p:nvPr/>
        </p:nvSpPr>
        <p:spPr>
          <a:xfrm>
            <a:off x="4144277" y="3812850"/>
            <a:ext cx="351861"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❻</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32" name="TextBox 31">
            <a:extLst>
              <a:ext uri="{FF2B5EF4-FFF2-40B4-BE49-F238E27FC236}">
                <a16:creationId xmlns:a16="http://schemas.microsoft.com/office/drawing/2014/main" id="{43B8AB0A-6DEB-9189-39C2-BC9081F7D42B}"/>
              </a:ext>
            </a:extLst>
          </p:cNvPr>
          <p:cNvSpPr txBox="1"/>
          <p:nvPr/>
        </p:nvSpPr>
        <p:spPr>
          <a:xfrm>
            <a:off x="4148375" y="4029540"/>
            <a:ext cx="351861"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❻</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33" name="TextBox 32">
            <a:extLst>
              <a:ext uri="{FF2B5EF4-FFF2-40B4-BE49-F238E27FC236}">
                <a16:creationId xmlns:a16="http://schemas.microsoft.com/office/drawing/2014/main" id="{11CF20A1-AF37-B849-93F6-7CD7AD0D61AA}"/>
              </a:ext>
            </a:extLst>
          </p:cNvPr>
          <p:cNvSpPr txBox="1"/>
          <p:nvPr/>
        </p:nvSpPr>
        <p:spPr>
          <a:xfrm>
            <a:off x="4151897" y="4258860"/>
            <a:ext cx="351861"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❻</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34" name="TextBox 33">
            <a:extLst>
              <a:ext uri="{FF2B5EF4-FFF2-40B4-BE49-F238E27FC236}">
                <a16:creationId xmlns:a16="http://schemas.microsoft.com/office/drawing/2014/main" id="{EB1BAD61-1611-BC7A-A3FF-F5890FB957D2}"/>
              </a:ext>
            </a:extLst>
          </p:cNvPr>
          <p:cNvSpPr txBox="1"/>
          <p:nvPr/>
        </p:nvSpPr>
        <p:spPr>
          <a:xfrm>
            <a:off x="4151897" y="4503221"/>
            <a:ext cx="351861"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❻</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35" name="TextBox 34">
            <a:extLst>
              <a:ext uri="{FF2B5EF4-FFF2-40B4-BE49-F238E27FC236}">
                <a16:creationId xmlns:a16="http://schemas.microsoft.com/office/drawing/2014/main" id="{1856F996-09F0-F9BF-B49E-78AC0676FA46}"/>
              </a:ext>
            </a:extLst>
          </p:cNvPr>
          <p:cNvSpPr txBox="1"/>
          <p:nvPr/>
        </p:nvSpPr>
        <p:spPr>
          <a:xfrm>
            <a:off x="4152603" y="5362485"/>
            <a:ext cx="351861"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❽</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36" name="TextBox 35">
            <a:extLst>
              <a:ext uri="{FF2B5EF4-FFF2-40B4-BE49-F238E27FC236}">
                <a16:creationId xmlns:a16="http://schemas.microsoft.com/office/drawing/2014/main" id="{172E3EFC-5149-78A5-6F6F-D26C8E60906B}"/>
              </a:ext>
            </a:extLst>
          </p:cNvPr>
          <p:cNvSpPr txBox="1"/>
          <p:nvPr/>
        </p:nvSpPr>
        <p:spPr>
          <a:xfrm>
            <a:off x="4158742" y="5670824"/>
            <a:ext cx="351861"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Fira Sans" panose="020B0503050000020004" pitchFamily="34" charset="0"/>
                <a:cs typeface="Calibri" panose="020F0502020204030204" pitchFamily="34" charset="0"/>
              </a:rPr>
              <a:t>❽</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3432042801"/>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A6E22596-34AC-6646-B0B9-8D37587AEF3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7C807E">
                    <a:lumMod val="50000"/>
                  </a:srgbClr>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a:ln>
                <a:noFill/>
              </a:ln>
              <a:solidFill>
                <a:srgbClr val="7C807E">
                  <a:lumMod val="50000"/>
                </a:srgbClr>
              </a:solidFill>
              <a:effectLst/>
              <a:uLnTx/>
              <a:uFillTx/>
              <a:latin typeface="Fira Sans" panose="020B0503050000020004" pitchFamily="34" charset="0"/>
              <a:ea typeface="+mn-ea"/>
              <a:cs typeface="+mn-cs"/>
            </a:endParaRPr>
          </a:p>
        </p:txBody>
      </p:sp>
      <p:sp>
        <p:nvSpPr>
          <p:cNvPr id="6" name="Title 1">
            <a:extLst>
              <a:ext uri="{FF2B5EF4-FFF2-40B4-BE49-F238E27FC236}">
                <a16:creationId xmlns:a16="http://schemas.microsoft.com/office/drawing/2014/main" id="{EC48E6A4-CCF3-7C5C-4CF4-5D6BF0741C63}"/>
              </a:ext>
            </a:extLst>
          </p:cNvPr>
          <p:cNvSpPr>
            <a:spLocks noGrp="1"/>
          </p:cNvSpPr>
          <p:nvPr>
            <p:ph type="title"/>
          </p:nvPr>
        </p:nvSpPr>
        <p:spPr>
          <a:xfrm>
            <a:off x="302400" y="302400"/>
            <a:ext cx="11591925" cy="393441"/>
          </a:xfrm>
        </p:spPr>
        <p:txBody>
          <a:bodyPr/>
          <a:lstStyle/>
          <a:p>
            <a:r>
              <a:rPr lang="en-US" sz="2800" dirty="0"/>
              <a:t>Significant and visible results on cheek and neck area </a:t>
            </a:r>
            <a:endParaRPr lang="en-US" sz="2800" b="1" dirty="0">
              <a:solidFill>
                <a:sysClr val="windowText" lastClr="000000"/>
              </a:solidFill>
              <a:latin typeface="DM Sans"/>
            </a:endParaRPr>
          </a:p>
        </p:txBody>
      </p:sp>
      <p:pic>
        <p:nvPicPr>
          <p:cNvPr id="27" name="Picture 26">
            <a:extLst>
              <a:ext uri="{FF2B5EF4-FFF2-40B4-BE49-F238E27FC236}">
                <a16:creationId xmlns:a16="http://schemas.microsoft.com/office/drawing/2014/main" id="{6AD40C68-8A37-00B1-FA02-87CB74E984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4" name="TextBox 3">
            <a:extLst>
              <a:ext uri="{FF2B5EF4-FFF2-40B4-BE49-F238E27FC236}">
                <a16:creationId xmlns:a16="http://schemas.microsoft.com/office/drawing/2014/main" id="{89C8CEF3-193F-EA9B-BFC8-AFEA1DE5F38C}"/>
              </a:ext>
            </a:extLst>
          </p:cNvPr>
          <p:cNvSpPr txBox="1"/>
          <p:nvPr/>
        </p:nvSpPr>
        <p:spPr>
          <a:xfrm>
            <a:off x="6795992" y="6272212"/>
            <a:ext cx="239301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dirty="0">
                <a:ln>
                  <a:noFill/>
                </a:ln>
                <a:solidFill>
                  <a:prstClr val="black"/>
                </a:solidFill>
                <a:effectLst/>
                <a:uLnTx/>
                <a:uFillTx/>
                <a:latin typeface="DM Sans" pitchFamily="2" charset="0"/>
                <a:ea typeface="+mn-ea"/>
                <a:cs typeface="+mn-cs"/>
              </a:rPr>
              <a:t> </a:t>
            </a:r>
            <a:r>
              <a:rPr kumimoji="0" lang="en-US" sz="800" b="0" i="0" u="none" strike="noStrike" kern="1200" cap="none" spc="0" normalizeH="0" baseline="0" noProof="0" dirty="0">
                <a:ln>
                  <a:noFill/>
                </a:ln>
                <a:solidFill>
                  <a:prstClr val="black"/>
                </a:solidFill>
                <a:effectLst/>
                <a:uLnTx/>
                <a:uFillTx/>
                <a:latin typeface="DM Sans" pitchFamily="2" charset="0"/>
                <a:ea typeface="+mn-ea"/>
                <a:cs typeface="+mn-cs"/>
              </a:rPr>
              <a:t>tested on Chinese skin</a:t>
            </a:r>
            <a:endParaRPr kumimoji="0" lang="en-CH" sz="800" b="0" i="0" u="none" strike="noStrike" kern="1200" cap="none" spc="0" normalizeH="0" baseline="0" noProof="0" dirty="0">
              <a:ln>
                <a:noFill/>
              </a:ln>
              <a:solidFill>
                <a:prstClr val="black"/>
              </a:solidFill>
              <a:effectLst/>
              <a:uLnTx/>
              <a:uFillTx/>
              <a:latin typeface="DM Sans" pitchFamily="2" charset="0"/>
              <a:ea typeface="+mn-ea"/>
              <a:cs typeface="+mn-cs"/>
            </a:endParaRPr>
          </a:p>
        </p:txBody>
      </p:sp>
      <p:sp>
        <p:nvSpPr>
          <p:cNvPr id="5" name="TextBox 4">
            <a:extLst>
              <a:ext uri="{FF2B5EF4-FFF2-40B4-BE49-F238E27FC236}">
                <a16:creationId xmlns:a16="http://schemas.microsoft.com/office/drawing/2014/main" id="{62F439AE-BD22-40D4-ECE0-30FDECAEE8B6}"/>
              </a:ext>
            </a:extLst>
          </p:cNvPr>
          <p:cNvSpPr txBox="1"/>
          <p:nvPr/>
        </p:nvSpPr>
        <p:spPr>
          <a:xfrm>
            <a:off x="363534" y="3365043"/>
            <a:ext cx="1404456"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Untreated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Day 0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8" name="TextBox 7">
            <a:extLst>
              <a:ext uri="{FF2B5EF4-FFF2-40B4-BE49-F238E27FC236}">
                <a16:creationId xmlns:a16="http://schemas.microsoft.com/office/drawing/2014/main" id="{A3080E69-474E-4936-1926-0EE2AF3BE499}"/>
              </a:ext>
            </a:extLst>
          </p:cNvPr>
          <p:cNvSpPr txBox="1"/>
          <p:nvPr/>
        </p:nvSpPr>
        <p:spPr>
          <a:xfrm>
            <a:off x="1792504" y="3365043"/>
            <a:ext cx="1387643"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Day  1</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9" name="TextBox 8">
            <a:extLst>
              <a:ext uri="{FF2B5EF4-FFF2-40B4-BE49-F238E27FC236}">
                <a16:creationId xmlns:a16="http://schemas.microsoft.com/office/drawing/2014/main" id="{1D57B8E6-31E6-F0D2-2C22-F2566E354095}"/>
              </a:ext>
            </a:extLst>
          </p:cNvPr>
          <p:cNvSpPr txBox="1"/>
          <p:nvPr/>
        </p:nvSpPr>
        <p:spPr>
          <a:xfrm>
            <a:off x="3204661" y="3365043"/>
            <a:ext cx="1381743"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Week 2</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10" name="TextBox 9">
            <a:extLst>
              <a:ext uri="{FF2B5EF4-FFF2-40B4-BE49-F238E27FC236}">
                <a16:creationId xmlns:a16="http://schemas.microsoft.com/office/drawing/2014/main" id="{55F3D068-274B-7601-3D37-14867BCB20E6}"/>
              </a:ext>
            </a:extLst>
          </p:cNvPr>
          <p:cNvSpPr txBox="1"/>
          <p:nvPr/>
        </p:nvSpPr>
        <p:spPr>
          <a:xfrm>
            <a:off x="4638241" y="3365043"/>
            <a:ext cx="1396546"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Week 4</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grpSp>
        <p:nvGrpSpPr>
          <p:cNvPr id="12" name="Group 11">
            <a:extLst>
              <a:ext uri="{FF2B5EF4-FFF2-40B4-BE49-F238E27FC236}">
                <a16:creationId xmlns:a16="http://schemas.microsoft.com/office/drawing/2014/main" id="{50E17DC8-4D65-AA6B-56F3-19CD044E61DC}"/>
              </a:ext>
            </a:extLst>
          </p:cNvPr>
          <p:cNvGrpSpPr/>
          <p:nvPr/>
        </p:nvGrpSpPr>
        <p:grpSpPr>
          <a:xfrm>
            <a:off x="369481" y="1254896"/>
            <a:ext cx="1395265" cy="2105155"/>
            <a:chOff x="2021908" y="1554454"/>
            <a:chExt cx="1483365" cy="2238079"/>
          </a:xfrm>
        </p:grpSpPr>
        <p:pic>
          <p:nvPicPr>
            <p:cNvPr id="13" name="Picture 12" descr="A close-up of a person's face&#10;&#10;Description automatically generated">
              <a:extLst>
                <a:ext uri="{FF2B5EF4-FFF2-40B4-BE49-F238E27FC236}">
                  <a16:creationId xmlns:a16="http://schemas.microsoft.com/office/drawing/2014/main" id="{6E7130AD-DFD3-AFBC-6A03-7003AFE6A3C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
            <a:stretch/>
          </p:blipFill>
          <p:spPr>
            <a:xfrm>
              <a:off x="2021908" y="1554454"/>
              <a:ext cx="1483365" cy="2238079"/>
            </a:xfrm>
            <a:prstGeom prst="rect">
              <a:avLst/>
            </a:prstGeom>
          </p:spPr>
        </p:pic>
        <p:cxnSp>
          <p:nvCxnSpPr>
            <p:cNvPr id="15" name="Straight Arrow Connector 14">
              <a:extLst>
                <a:ext uri="{FF2B5EF4-FFF2-40B4-BE49-F238E27FC236}">
                  <a16:creationId xmlns:a16="http://schemas.microsoft.com/office/drawing/2014/main" id="{7991E7F7-214A-079A-02FC-EA53219BCC1B}"/>
                </a:ext>
              </a:extLst>
            </p:cNvPr>
            <p:cNvCxnSpPr>
              <a:cxnSpLocks/>
            </p:cNvCxnSpPr>
            <p:nvPr/>
          </p:nvCxnSpPr>
          <p:spPr>
            <a:xfrm flipV="1">
              <a:off x="2118914" y="3016052"/>
              <a:ext cx="162000" cy="72000"/>
            </a:xfrm>
            <a:prstGeom prst="straightConnector1">
              <a:avLst/>
            </a:prstGeom>
            <a:ln w="12700">
              <a:solidFill>
                <a:srgbClr val="D34252"/>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406B7D2-93AE-CD1B-114E-DDAB0CA8E43E}"/>
                </a:ext>
              </a:extLst>
            </p:cNvPr>
            <p:cNvCxnSpPr>
              <a:cxnSpLocks/>
            </p:cNvCxnSpPr>
            <p:nvPr/>
          </p:nvCxnSpPr>
          <p:spPr>
            <a:xfrm flipH="1" flipV="1">
              <a:off x="3277078" y="2977558"/>
              <a:ext cx="163477" cy="72000"/>
            </a:xfrm>
            <a:prstGeom prst="straightConnector1">
              <a:avLst/>
            </a:prstGeom>
            <a:ln w="12700">
              <a:solidFill>
                <a:srgbClr val="D34252"/>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9822025-71E1-EB13-4F61-638B630943D8}"/>
                </a:ext>
              </a:extLst>
            </p:cNvPr>
            <p:cNvCxnSpPr>
              <a:cxnSpLocks/>
            </p:cNvCxnSpPr>
            <p:nvPr/>
          </p:nvCxnSpPr>
          <p:spPr>
            <a:xfrm flipV="1">
              <a:off x="2083424" y="2805198"/>
              <a:ext cx="162000" cy="72000"/>
            </a:xfrm>
            <a:prstGeom prst="straightConnector1">
              <a:avLst/>
            </a:prstGeom>
            <a:ln w="12700">
              <a:solidFill>
                <a:srgbClr val="D34252"/>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A2729E8-4D95-2597-29B9-3A69C86E69C6}"/>
                </a:ext>
              </a:extLst>
            </p:cNvPr>
            <p:cNvCxnSpPr>
              <a:cxnSpLocks/>
            </p:cNvCxnSpPr>
            <p:nvPr/>
          </p:nvCxnSpPr>
          <p:spPr>
            <a:xfrm flipH="1" flipV="1">
              <a:off x="3341796" y="2816808"/>
              <a:ext cx="163477" cy="72000"/>
            </a:xfrm>
            <a:prstGeom prst="straightConnector1">
              <a:avLst/>
            </a:prstGeom>
            <a:ln w="12700">
              <a:solidFill>
                <a:srgbClr val="D3425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1F2007B9-07F4-C8B4-B8B6-4FE74D197592}"/>
              </a:ext>
            </a:extLst>
          </p:cNvPr>
          <p:cNvGrpSpPr/>
          <p:nvPr/>
        </p:nvGrpSpPr>
        <p:grpSpPr>
          <a:xfrm>
            <a:off x="1792503" y="1254896"/>
            <a:ext cx="1395111" cy="2106210"/>
            <a:chOff x="3597818" y="1559366"/>
            <a:chExt cx="1496161" cy="2244242"/>
          </a:xfrm>
        </p:grpSpPr>
        <p:pic>
          <p:nvPicPr>
            <p:cNvPr id="21" name="Picture 20" descr="A close-up of a person's face&#10;&#10;Description automatically generated">
              <a:extLst>
                <a:ext uri="{FF2B5EF4-FFF2-40B4-BE49-F238E27FC236}">
                  <a16:creationId xmlns:a16="http://schemas.microsoft.com/office/drawing/2014/main" id="{09F08A69-6B0B-B9A6-02D1-C075298CD56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97818" y="1559366"/>
              <a:ext cx="1496161" cy="2244242"/>
            </a:xfrm>
            <a:prstGeom prst="rect">
              <a:avLst/>
            </a:prstGeom>
          </p:spPr>
        </p:pic>
        <p:cxnSp>
          <p:nvCxnSpPr>
            <p:cNvPr id="55" name="Straight Arrow Connector 54">
              <a:extLst>
                <a:ext uri="{FF2B5EF4-FFF2-40B4-BE49-F238E27FC236}">
                  <a16:creationId xmlns:a16="http://schemas.microsoft.com/office/drawing/2014/main" id="{1686F193-C19D-486B-FFEA-27898B646B80}"/>
                </a:ext>
              </a:extLst>
            </p:cNvPr>
            <p:cNvCxnSpPr>
              <a:cxnSpLocks/>
            </p:cNvCxnSpPr>
            <p:nvPr/>
          </p:nvCxnSpPr>
          <p:spPr>
            <a:xfrm flipH="1" flipV="1">
              <a:off x="4844167" y="3025460"/>
              <a:ext cx="162000"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DC039CA-6EA1-8AB6-9999-50A78431ADD0}"/>
                </a:ext>
              </a:extLst>
            </p:cNvPr>
            <p:cNvCxnSpPr>
              <a:cxnSpLocks/>
            </p:cNvCxnSpPr>
            <p:nvPr/>
          </p:nvCxnSpPr>
          <p:spPr>
            <a:xfrm flipV="1">
              <a:off x="3694864" y="3054800"/>
              <a:ext cx="162000"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C6409C48-F6C2-CDCD-F0D3-20967642C381}"/>
                </a:ext>
              </a:extLst>
            </p:cNvPr>
            <p:cNvCxnSpPr>
              <a:cxnSpLocks/>
            </p:cNvCxnSpPr>
            <p:nvPr/>
          </p:nvCxnSpPr>
          <p:spPr>
            <a:xfrm flipV="1">
              <a:off x="3626925" y="2868998"/>
              <a:ext cx="162000"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DB70667B-E95D-386A-6659-126E2559F11C}"/>
                </a:ext>
              </a:extLst>
            </p:cNvPr>
            <p:cNvCxnSpPr>
              <a:cxnSpLocks/>
            </p:cNvCxnSpPr>
            <p:nvPr/>
          </p:nvCxnSpPr>
          <p:spPr>
            <a:xfrm flipH="1" flipV="1">
              <a:off x="4900410" y="2813451"/>
              <a:ext cx="163477"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9" name="Group 58">
            <a:extLst>
              <a:ext uri="{FF2B5EF4-FFF2-40B4-BE49-F238E27FC236}">
                <a16:creationId xmlns:a16="http://schemas.microsoft.com/office/drawing/2014/main" id="{D20C46A0-AF67-20E2-7CCF-C5FB2557C53F}"/>
              </a:ext>
            </a:extLst>
          </p:cNvPr>
          <p:cNvGrpSpPr/>
          <p:nvPr/>
        </p:nvGrpSpPr>
        <p:grpSpPr>
          <a:xfrm>
            <a:off x="3215371" y="1254896"/>
            <a:ext cx="1395111" cy="2106210"/>
            <a:chOff x="5156174" y="1570719"/>
            <a:chExt cx="1501184" cy="2230201"/>
          </a:xfrm>
        </p:grpSpPr>
        <p:pic>
          <p:nvPicPr>
            <p:cNvPr id="60" name="Picture 59" descr="A close-up of a person's face&#10;&#10;Description automatically generated">
              <a:extLst>
                <a:ext uri="{FF2B5EF4-FFF2-40B4-BE49-F238E27FC236}">
                  <a16:creationId xmlns:a16="http://schemas.microsoft.com/office/drawing/2014/main" id="{C8E53840-EAD5-9C9C-5848-E389B7F2F03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56174" y="1570719"/>
              <a:ext cx="1486800" cy="2230201"/>
            </a:xfrm>
            <a:prstGeom prst="rect">
              <a:avLst/>
            </a:prstGeom>
          </p:spPr>
        </p:pic>
        <p:cxnSp>
          <p:nvCxnSpPr>
            <p:cNvPr id="61" name="Straight Arrow Connector 60">
              <a:extLst>
                <a:ext uri="{FF2B5EF4-FFF2-40B4-BE49-F238E27FC236}">
                  <a16:creationId xmlns:a16="http://schemas.microsoft.com/office/drawing/2014/main" id="{CDFE8A9B-8EF0-734E-B285-B4DC0E1693D3}"/>
                </a:ext>
              </a:extLst>
            </p:cNvPr>
            <p:cNvCxnSpPr>
              <a:cxnSpLocks/>
            </p:cNvCxnSpPr>
            <p:nvPr/>
          </p:nvCxnSpPr>
          <p:spPr>
            <a:xfrm flipH="1" flipV="1">
              <a:off x="6406728" y="2979554"/>
              <a:ext cx="162000"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35D3DE0A-DEC6-B7F2-2219-412F1144832A}"/>
                </a:ext>
              </a:extLst>
            </p:cNvPr>
            <p:cNvCxnSpPr>
              <a:cxnSpLocks/>
            </p:cNvCxnSpPr>
            <p:nvPr/>
          </p:nvCxnSpPr>
          <p:spPr>
            <a:xfrm flipV="1">
              <a:off x="5243301" y="3008894"/>
              <a:ext cx="162000"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E72AD985-EBFB-3F62-5AAD-C2990141C78C}"/>
                </a:ext>
              </a:extLst>
            </p:cNvPr>
            <p:cNvCxnSpPr>
              <a:cxnSpLocks/>
            </p:cNvCxnSpPr>
            <p:nvPr/>
          </p:nvCxnSpPr>
          <p:spPr>
            <a:xfrm flipV="1">
              <a:off x="5189486" y="2823092"/>
              <a:ext cx="162000"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D5D5258C-3C6C-7448-3D7D-EA69BF62AB2A}"/>
                </a:ext>
              </a:extLst>
            </p:cNvPr>
            <p:cNvCxnSpPr>
              <a:cxnSpLocks/>
            </p:cNvCxnSpPr>
            <p:nvPr/>
          </p:nvCxnSpPr>
          <p:spPr>
            <a:xfrm flipH="1" flipV="1">
              <a:off x="6493881" y="2779836"/>
              <a:ext cx="163477"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5" name="Group 64">
            <a:extLst>
              <a:ext uri="{FF2B5EF4-FFF2-40B4-BE49-F238E27FC236}">
                <a16:creationId xmlns:a16="http://schemas.microsoft.com/office/drawing/2014/main" id="{43C6AD7B-AF11-4048-3424-8E97537AA990}"/>
              </a:ext>
            </a:extLst>
          </p:cNvPr>
          <p:cNvGrpSpPr/>
          <p:nvPr/>
        </p:nvGrpSpPr>
        <p:grpSpPr>
          <a:xfrm>
            <a:off x="4638240" y="1254896"/>
            <a:ext cx="1404140" cy="2106210"/>
            <a:chOff x="6691681" y="1559367"/>
            <a:chExt cx="1492800" cy="2239200"/>
          </a:xfrm>
        </p:grpSpPr>
        <p:pic>
          <p:nvPicPr>
            <p:cNvPr id="66" name="Picture 65" descr="A close-up of a person's face&#10;&#10;Description automatically generated">
              <a:extLst>
                <a:ext uri="{FF2B5EF4-FFF2-40B4-BE49-F238E27FC236}">
                  <a16:creationId xmlns:a16="http://schemas.microsoft.com/office/drawing/2014/main" id="{9B11D921-B263-8A8A-3171-6066AA298FE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691681" y="1559367"/>
              <a:ext cx="1492800" cy="2239200"/>
            </a:xfrm>
            <a:prstGeom prst="rect">
              <a:avLst/>
            </a:prstGeom>
          </p:spPr>
        </p:pic>
        <p:cxnSp>
          <p:nvCxnSpPr>
            <p:cNvPr id="67" name="Straight Arrow Connector 66">
              <a:extLst>
                <a:ext uri="{FF2B5EF4-FFF2-40B4-BE49-F238E27FC236}">
                  <a16:creationId xmlns:a16="http://schemas.microsoft.com/office/drawing/2014/main" id="{6274B0DA-2E78-AEA6-27A5-DB8F64F19717}"/>
                </a:ext>
              </a:extLst>
            </p:cNvPr>
            <p:cNvCxnSpPr>
              <a:cxnSpLocks/>
            </p:cNvCxnSpPr>
            <p:nvPr/>
          </p:nvCxnSpPr>
          <p:spPr>
            <a:xfrm flipH="1" flipV="1">
              <a:off x="7934053" y="2979555"/>
              <a:ext cx="162000"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D3FA083F-9244-292D-A119-1E8D6BD192FE}"/>
                </a:ext>
              </a:extLst>
            </p:cNvPr>
            <p:cNvCxnSpPr>
              <a:cxnSpLocks/>
            </p:cNvCxnSpPr>
            <p:nvPr/>
          </p:nvCxnSpPr>
          <p:spPr>
            <a:xfrm flipV="1">
              <a:off x="6773377" y="3008895"/>
              <a:ext cx="162000"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F0B49C79-021D-68B6-F054-740D95A6CAC1}"/>
                </a:ext>
              </a:extLst>
            </p:cNvPr>
            <p:cNvCxnSpPr>
              <a:cxnSpLocks/>
            </p:cNvCxnSpPr>
            <p:nvPr/>
          </p:nvCxnSpPr>
          <p:spPr>
            <a:xfrm flipV="1">
              <a:off x="6724068" y="2815836"/>
              <a:ext cx="162000"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3F34F60F-06D4-7066-8663-1F363EC6CFBD}"/>
                </a:ext>
              </a:extLst>
            </p:cNvPr>
            <p:cNvCxnSpPr>
              <a:cxnSpLocks/>
            </p:cNvCxnSpPr>
            <p:nvPr/>
          </p:nvCxnSpPr>
          <p:spPr>
            <a:xfrm flipH="1" flipV="1">
              <a:off x="7997553" y="2767546"/>
              <a:ext cx="163477" cy="72000"/>
            </a:xfrm>
            <a:prstGeom prst="straightConnector1">
              <a:avLst/>
            </a:prstGeom>
            <a:ln w="12700">
              <a:solidFill>
                <a:srgbClr val="FFAA4D"/>
              </a:solidFill>
              <a:tailEnd type="triangle"/>
            </a:ln>
          </p:spPr>
          <p:style>
            <a:lnRef idx="1">
              <a:schemeClr val="accent1"/>
            </a:lnRef>
            <a:fillRef idx="0">
              <a:schemeClr val="accent1"/>
            </a:fillRef>
            <a:effectRef idx="0">
              <a:schemeClr val="accent1"/>
            </a:effectRef>
            <a:fontRef idx="minor">
              <a:schemeClr val="tx1"/>
            </a:fontRef>
          </p:style>
        </p:cxnSp>
      </p:grpSp>
      <p:sp>
        <p:nvSpPr>
          <p:cNvPr id="71" name="TextBox 70">
            <a:extLst>
              <a:ext uri="{FF2B5EF4-FFF2-40B4-BE49-F238E27FC236}">
                <a16:creationId xmlns:a16="http://schemas.microsoft.com/office/drawing/2014/main" id="{FC0060E8-C1AB-A4E8-9945-1B8299FFC35D}"/>
              </a:ext>
            </a:extLst>
          </p:cNvPr>
          <p:cNvSpPr txBox="1"/>
          <p:nvPr/>
        </p:nvSpPr>
        <p:spPr>
          <a:xfrm>
            <a:off x="284453" y="3672262"/>
            <a:ext cx="5983618"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The images taken by </a:t>
            </a:r>
            <a:r>
              <a:rPr kumimoji="0" lang="en-US" sz="1000" b="0" i="0" u="none" strike="noStrike" kern="1200" cap="none" spc="0" normalizeH="0" baseline="0" noProof="0" err="1">
                <a:ln>
                  <a:noFill/>
                </a:ln>
                <a:solidFill>
                  <a:prstClr val="black"/>
                </a:solidFill>
                <a:effectLst/>
                <a:uLnTx/>
                <a:uFillTx/>
                <a:latin typeface="DM Sans" pitchFamily="2" charset="0"/>
                <a:ea typeface="+mn-ea"/>
                <a:cs typeface="+mn-cs"/>
              </a:rPr>
              <a:t>Visia</a:t>
            </a: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-CR camera show the changes of skin smoothness of a selected subject</a:t>
            </a:r>
            <a:endParaRPr kumimoji="0" lang="en-CH" sz="1000" b="0" i="0" u="none" strike="noStrike" kern="1200" cap="none" spc="0" normalizeH="0" baseline="0" noProof="0">
              <a:ln>
                <a:noFill/>
              </a:ln>
              <a:solidFill>
                <a:prstClr val="black"/>
              </a:solidFill>
              <a:effectLst/>
              <a:uLnTx/>
              <a:uFillTx/>
              <a:latin typeface="DM Sans" pitchFamily="2" charset="0"/>
              <a:ea typeface="+mn-ea"/>
              <a:cs typeface="+mn-cs"/>
            </a:endParaRPr>
          </a:p>
        </p:txBody>
      </p:sp>
      <p:sp>
        <p:nvSpPr>
          <p:cNvPr id="72" name="TextBox 71">
            <a:extLst>
              <a:ext uri="{FF2B5EF4-FFF2-40B4-BE49-F238E27FC236}">
                <a16:creationId xmlns:a16="http://schemas.microsoft.com/office/drawing/2014/main" id="{9BEB6672-D75E-5969-CA27-B60B58293076}"/>
              </a:ext>
            </a:extLst>
          </p:cNvPr>
          <p:cNvSpPr txBox="1"/>
          <p:nvPr/>
        </p:nvSpPr>
        <p:spPr>
          <a:xfrm>
            <a:off x="295055" y="969108"/>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lumMod val="50000"/>
                  </a:prstClr>
                </a:solidFill>
                <a:effectLst/>
                <a:uLnTx/>
                <a:uFillTx/>
                <a:latin typeface="DM Sans" pitchFamily="2" charset="0"/>
                <a:ea typeface="+mn-ea"/>
                <a:cs typeface="+mn-cs"/>
              </a:rPr>
              <a:t>Visualization of skin smoothness changes    </a:t>
            </a:r>
            <a:endParaRPr kumimoji="0" lang="en-CH" sz="1200" b="0"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73" name="TextBox 72">
            <a:extLst>
              <a:ext uri="{FF2B5EF4-FFF2-40B4-BE49-F238E27FC236}">
                <a16:creationId xmlns:a16="http://schemas.microsoft.com/office/drawing/2014/main" id="{5613B4CA-92D2-3456-F04F-F93CAC80487E}"/>
              </a:ext>
            </a:extLst>
          </p:cNvPr>
          <p:cNvSpPr txBox="1"/>
          <p:nvPr/>
        </p:nvSpPr>
        <p:spPr>
          <a:xfrm>
            <a:off x="6985923" y="1705165"/>
            <a:ext cx="4836596" cy="11592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Visibly smoother skin in 1 day</a:t>
            </a: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                                       even more pronounced in 2 and 4 weeks </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a:t>
            </a: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16% smoother skin in 1 day, up to +23% in 4 weeks</a:t>
            </a:r>
          </a:p>
          <a:p>
            <a:pPr marL="0" marR="0" lvl="0" indent="0" algn="l" defTabSz="914400" rtl="0" eaLnBrk="1" fontAlgn="auto" latinLnBrk="0" hangingPunct="1">
              <a:lnSpc>
                <a:spcPct val="100000"/>
              </a:lnSpc>
              <a:spcBef>
                <a:spcPts val="0"/>
              </a:spcBef>
              <a:spcAft>
                <a:spcPts val="800"/>
              </a:spcAft>
              <a:buClrTx/>
              <a:buSzTx/>
              <a:buFontTx/>
              <a:buNone/>
              <a:tabLst/>
              <a:defRPr/>
            </a:pPr>
            <a:r>
              <a:rPr lang="en-US" sz="1400">
                <a:solidFill>
                  <a:prstClr val="black"/>
                </a:solidFill>
                <a:latin typeface="DM Sans" pitchFamily="2" charset="0"/>
              </a:rPr>
              <a:t>Significant results vs. placebo</a:t>
            </a:r>
            <a:endParaRPr kumimoji="0" lang="en-US" sz="1400" b="0" i="0" u="none" strike="noStrike" kern="1200" cap="none" spc="0" normalizeH="0" baseline="0" noProof="0">
              <a:ln>
                <a:noFill/>
              </a:ln>
              <a:solidFill>
                <a:prstClr val="black"/>
              </a:solidFill>
              <a:effectLst/>
              <a:uLnTx/>
              <a:uFillTx/>
              <a:latin typeface="DM Sans" pitchFamily="2" charset="0"/>
              <a:ea typeface="+mn-ea"/>
              <a:cs typeface="+mn-cs"/>
            </a:endParaRPr>
          </a:p>
        </p:txBody>
      </p:sp>
      <p:grpSp>
        <p:nvGrpSpPr>
          <p:cNvPr id="74" name="Group 73">
            <a:extLst>
              <a:ext uri="{FF2B5EF4-FFF2-40B4-BE49-F238E27FC236}">
                <a16:creationId xmlns:a16="http://schemas.microsoft.com/office/drawing/2014/main" id="{BC5449EA-F353-A42C-A036-D07881D47163}"/>
              </a:ext>
            </a:extLst>
          </p:cNvPr>
          <p:cNvGrpSpPr/>
          <p:nvPr/>
        </p:nvGrpSpPr>
        <p:grpSpPr>
          <a:xfrm>
            <a:off x="295055" y="4320969"/>
            <a:ext cx="5522372" cy="1664719"/>
            <a:chOff x="2064626" y="1460233"/>
            <a:chExt cx="5522372" cy="1664719"/>
          </a:xfrm>
        </p:grpSpPr>
        <p:pic>
          <p:nvPicPr>
            <p:cNvPr id="75" name="Picture 74" descr="A close up of a white surface&#10;&#10;Description automatically generated">
              <a:extLst>
                <a:ext uri="{FF2B5EF4-FFF2-40B4-BE49-F238E27FC236}">
                  <a16:creationId xmlns:a16="http://schemas.microsoft.com/office/drawing/2014/main" id="{B25002EC-974C-DBE3-5A1D-088496443119}"/>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a:ext>
              </a:extLst>
            </a:blip>
            <a:srcRect/>
            <a:stretch/>
          </p:blipFill>
          <p:spPr>
            <a:xfrm>
              <a:off x="5974474" y="1681755"/>
              <a:ext cx="1612524" cy="1387440"/>
            </a:xfrm>
            <a:prstGeom prst="rect">
              <a:avLst/>
            </a:prstGeom>
          </p:spPr>
        </p:pic>
        <p:grpSp>
          <p:nvGrpSpPr>
            <p:cNvPr id="76" name="Group 75">
              <a:extLst>
                <a:ext uri="{FF2B5EF4-FFF2-40B4-BE49-F238E27FC236}">
                  <a16:creationId xmlns:a16="http://schemas.microsoft.com/office/drawing/2014/main" id="{AF52C271-B0D9-E7C4-C8B3-BBE596AC9860}"/>
                </a:ext>
              </a:extLst>
            </p:cNvPr>
            <p:cNvGrpSpPr/>
            <p:nvPr/>
          </p:nvGrpSpPr>
          <p:grpSpPr>
            <a:xfrm>
              <a:off x="2203993" y="1684911"/>
              <a:ext cx="1780892" cy="1384284"/>
              <a:chOff x="2164951" y="1378475"/>
              <a:chExt cx="1689993" cy="1313628"/>
            </a:xfrm>
          </p:grpSpPr>
          <p:pic>
            <p:nvPicPr>
              <p:cNvPr id="86" name="Picture 85" descr="A close-up of a white surface&#10;&#10;Description automatically generated">
                <a:extLst>
                  <a:ext uri="{FF2B5EF4-FFF2-40B4-BE49-F238E27FC236}">
                    <a16:creationId xmlns:a16="http://schemas.microsoft.com/office/drawing/2014/main" id="{5CE325C5-F3F0-8D01-D6E1-2564192F9B2E}"/>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a:ext>
                </a:extLst>
              </a:blip>
              <a:srcRect/>
              <a:stretch/>
            </p:blipFill>
            <p:spPr>
              <a:xfrm>
                <a:off x="2164951" y="1378475"/>
                <a:ext cx="1689993" cy="1313628"/>
              </a:xfrm>
              <a:prstGeom prst="rect">
                <a:avLst/>
              </a:prstGeom>
            </p:spPr>
          </p:pic>
          <p:cxnSp>
            <p:nvCxnSpPr>
              <p:cNvPr id="87" name="Straight Arrow Connector 86">
                <a:extLst>
                  <a:ext uri="{FF2B5EF4-FFF2-40B4-BE49-F238E27FC236}">
                    <a16:creationId xmlns:a16="http://schemas.microsoft.com/office/drawing/2014/main" id="{918ACBC2-1344-E876-5E25-280F1E8DA36E}"/>
                  </a:ext>
                </a:extLst>
              </p:cNvPr>
              <p:cNvCxnSpPr>
                <a:cxnSpLocks/>
              </p:cNvCxnSpPr>
              <p:nvPr/>
            </p:nvCxnSpPr>
            <p:spPr>
              <a:xfrm>
                <a:off x="2368444" y="1922619"/>
                <a:ext cx="162000" cy="720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77" name="Picture 76" descr="A close up of a white surface&#10;&#10;Description automatically generated">
              <a:extLst>
                <a:ext uri="{FF2B5EF4-FFF2-40B4-BE49-F238E27FC236}">
                  <a16:creationId xmlns:a16="http://schemas.microsoft.com/office/drawing/2014/main" id="{AE969D06-F125-AD3C-DAD2-E86C03E8086E}"/>
                </a:ext>
              </a:extLst>
            </p:cNvPr>
            <p:cNvPicPr>
              <a:picLocks noChangeAspect="1"/>
            </p:cNvPicPr>
            <p:nvPr/>
          </p:nvPicPr>
          <p:blipFill rotWithShape="1">
            <a:blip r:embed="rId12" cstate="screen">
              <a:extLst>
                <a:ext uri="{BEBA8EAE-BF5A-486C-A8C5-ECC9F3942E4B}">
                  <a14:imgProps xmlns:a14="http://schemas.microsoft.com/office/drawing/2010/main">
                    <a14:imgLayer r:embed="rId13">
                      <a14:imgEffect>
                        <a14:sharpenSoften amount="50000"/>
                      </a14:imgEffect>
                    </a14:imgLayer>
                  </a14:imgProps>
                </a:ext>
                <a:ext uri="{28A0092B-C50C-407E-A947-70E740481C1C}">
                  <a14:useLocalDpi xmlns:a14="http://schemas.microsoft.com/office/drawing/2010/main"/>
                </a:ext>
              </a:extLst>
            </a:blip>
            <a:srcRect l="-1"/>
            <a:stretch/>
          </p:blipFill>
          <p:spPr>
            <a:xfrm>
              <a:off x="4132941" y="1683498"/>
              <a:ext cx="1695887" cy="1384913"/>
            </a:xfrm>
            <a:prstGeom prst="rect">
              <a:avLst/>
            </a:prstGeom>
          </p:spPr>
        </p:pic>
        <p:pic>
          <p:nvPicPr>
            <p:cNvPr id="78" name="Picture 77">
              <a:extLst>
                <a:ext uri="{FF2B5EF4-FFF2-40B4-BE49-F238E27FC236}">
                  <a16:creationId xmlns:a16="http://schemas.microsoft.com/office/drawing/2014/main" id="{B3373B52-613E-FE40-6611-DD28A98D5BC1}"/>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flipH="1">
              <a:off x="2721479" y="1708364"/>
              <a:ext cx="369862" cy="369862"/>
            </a:xfrm>
            <a:prstGeom prst="rect">
              <a:avLst/>
            </a:prstGeom>
          </p:spPr>
        </p:pic>
        <p:pic>
          <p:nvPicPr>
            <p:cNvPr id="79" name="Picture 78">
              <a:extLst>
                <a:ext uri="{FF2B5EF4-FFF2-40B4-BE49-F238E27FC236}">
                  <a16:creationId xmlns:a16="http://schemas.microsoft.com/office/drawing/2014/main" id="{4E1C59A6-C130-07F6-5BCA-E4991A1E024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flipH="1">
              <a:off x="2232158" y="1991038"/>
              <a:ext cx="369862" cy="369862"/>
            </a:xfrm>
            <a:prstGeom prst="rect">
              <a:avLst/>
            </a:prstGeom>
          </p:spPr>
        </p:pic>
        <p:pic>
          <p:nvPicPr>
            <p:cNvPr id="80" name="Picture 79">
              <a:extLst>
                <a:ext uri="{FF2B5EF4-FFF2-40B4-BE49-F238E27FC236}">
                  <a16:creationId xmlns:a16="http://schemas.microsoft.com/office/drawing/2014/main" id="{E99633B8-A01D-4636-07AA-57DA9B861E97}"/>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flipH="1" flipV="1">
              <a:off x="4583264" y="1638891"/>
              <a:ext cx="362899" cy="362899"/>
            </a:xfrm>
            <a:prstGeom prst="rect">
              <a:avLst/>
            </a:prstGeom>
          </p:spPr>
        </p:pic>
        <p:pic>
          <p:nvPicPr>
            <p:cNvPr id="81" name="Picture 80">
              <a:extLst>
                <a:ext uri="{FF2B5EF4-FFF2-40B4-BE49-F238E27FC236}">
                  <a16:creationId xmlns:a16="http://schemas.microsoft.com/office/drawing/2014/main" id="{495130DE-C0C0-4ED7-660B-B7796AD1D51B}"/>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flipH="1" flipV="1">
              <a:off x="4134820" y="1905861"/>
              <a:ext cx="362899" cy="362899"/>
            </a:xfrm>
            <a:prstGeom prst="rect">
              <a:avLst/>
            </a:prstGeom>
          </p:spPr>
        </p:pic>
        <p:pic>
          <p:nvPicPr>
            <p:cNvPr id="82" name="Picture 81">
              <a:extLst>
                <a:ext uri="{FF2B5EF4-FFF2-40B4-BE49-F238E27FC236}">
                  <a16:creationId xmlns:a16="http://schemas.microsoft.com/office/drawing/2014/main" id="{FD2ABD86-CBDE-BF76-60D9-149DAE8B9279}"/>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flipH="1" flipV="1">
              <a:off x="6407811" y="1627351"/>
              <a:ext cx="362899" cy="362899"/>
            </a:xfrm>
            <a:prstGeom prst="rect">
              <a:avLst/>
            </a:prstGeom>
            <a:effectLst/>
          </p:spPr>
        </p:pic>
        <p:pic>
          <p:nvPicPr>
            <p:cNvPr id="83" name="Picture 82">
              <a:extLst>
                <a:ext uri="{FF2B5EF4-FFF2-40B4-BE49-F238E27FC236}">
                  <a16:creationId xmlns:a16="http://schemas.microsoft.com/office/drawing/2014/main" id="{5A10DCEB-BE37-D96B-2D3B-B5CA9C47760E}"/>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flipH="1" flipV="1">
              <a:off x="5983916" y="1840045"/>
              <a:ext cx="362899" cy="362899"/>
            </a:xfrm>
            <a:prstGeom prst="rect">
              <a:avLst/>
            </a:prstGeom>
            <a:effectLst/>
          </p:spPr>
        </p:pic>
        <p:sp>
          <p:nvSpPr>
            <p:cNvPr id="84" name="Rectangle 83">
              <a:extLst>
                <a:ext uri="{FF2B5EF4-FFF2-40B4-BE49-F238E27FC236}">
                  <a16:creationId xmlns:a16="http://schemas.microsoft.com/office/drawing/2014/main" id="{71F3E044-79F4-3706-EF50-DA80F59B484B}"/>
                </a:ext>
              </a:extLst>
            </p:cNvPr>
            <p:cNvSpPr/>
            <p:nvPr/>
          </p:nvSpPr>
          <p:spPr>
            <a:xfrm>
              <a:off x="2112814" y="1460233"/>
              <a:ext cx="5474184" cy="2215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85" name="Rectangle 84">
              <a:extLst>
                <a:ext uri="{FF2B5EF4-FFF2-40B4-BE49-F238E27FC236}">
                  <a16:creationId xmlns:a16="http://schemas.microsoft.com/office/drawing/2014/main" id="{A96926F8-0DCF-CA77-0DEA-442191FB4DAA}"/>
                </a:ext>
              </a:extLst>
            </p:cNvPr>
            <p:cNvSpPr/>
            <p:nvPr/>
          </p:nvSpPr>
          <p:spPr>
            <a:xfrm rot="5400000">
              <a:off x="1386378" y="2309523"/>
              <a:ext cx="1493677" cy="1371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88" name="TextBox 87">
            <a:extLst>
              <a:ext uri="{FF2B5EF4-FFF2-40B4-BE49-F238E27FC236}">
                <a16:creationId xmlns:a16="http://schemas.microsoft.com/office/drawing/2014/main" id="{84299AD8-B0C2-117E-524F-A3A37D4B6150}"/>
              </a:ext>
            </a:extLst>
          </p:cNvPr>
          <p:cNvSpPr txBox="1"/>
          <p:nvPr/>
        </p:nvSpPr>
        <p:spPr>
          <a:xfrm>
            <a:off x="2363369" y="5939708"/>
            <a:ext cx="1695888"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Week 2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89" name="TextBox 88">
            <a:extLst>
              <a:ext uri="{FF2B5EF4-FFF2-40B4-BE49-F238E27FC236}">
                <a16:creationId xmlns:a16="http://schemas.microsoft.com/office/drawing/2014/main" id="{2FEE940A-B419-3EFC-AA8C-BEF2F85CFA98}"/>
              </a:ext>
            </a:extLst>
          </p:cNvPr>
          <p:cNvSpPr txBox="1"/>
          <p:nvPr/>
        </p:nvSpPr>
        <p:spPr>
          <a:xfrm>
            <a:off x="4204903" y="5939708"/>
            <a:ext cx="1612524"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Week 4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90" name="TextBox 89">
            <a:extLst>
              <a:ext uri="{FF2B5EF4-FFF2-40B4-BE49-F238E27FC236}">
                <a16:creationId xmlns:a16="http://schemas.microsoft.com/office/drawing/2014/main" id="{110109F9-4A6C-2009-0BB1-2DC4ECFED44B}"/>
              </a:ext>
            </a:extLst>
          </p:cNvPr>
          <p:cNvSpPr txBox="1"/>
          <p:nvPr/>
        </p:nvSpPr>
        <p:spPr>
          <a:xfrm>
            <a:off x="427358" y="5939708"/>
            <a:ext cx="177288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Untreated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Day 0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91" name="TextBox 90">
            <a:extLst>
              <a:ext uri="{FF2B5EF4-FFF2-40B4-BE49-F238E27FC236}">
                <a16:creationId xmlns:a16="http://schemas.microsoft.com/office/drawing/2014/main" id="{81185D62-A952-557E-D5C8-C015ABD5C543}"/>
              </a:ext>
            </a:extLst>
          </p:cNvPr>
          <p:cNvSpPr txBox="1"/>
          <p:nvPr/>
        </p:nvSpPr>
        <p:spPr>
          <a:xfrm>
            <a:off x="6435925" y="4513810"/>
            <a:ext cx="5682246" cy="17953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Visible reduction of neck lines in 2 weeks, </a:t>
            </a: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even more pronounced in 4 weeks</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-22% length of neck lines in 2 weeks, up to -42% in 4 weeks</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-15% number of neck lines in 2 weeks, up to -34% in 4 weeks</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Significant results vs. placebo</a:t>
            </a:r>
          </a:p>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pitchFamily="2" charset="0"/>
              <a:ea typeface="+mn-ea"/>
              <a:cs typeface="+mn-cs"/>
            </a:endParaRPr>
          </a:p>
        </p:txBody>
      </p:sp>
      <p:sp>
        <p:nvSpPr>
          <p:cNvPr id="92" name="TextBox 91">
            <a:extLst>
              <a:ext uri="{FF2B5EF4-FFF2-40B4-BE49-F238E27FC236}">
                <a16:creationId xmlns:a16="http://schemas.microsoft.com/office/drawing/2014/main" id="{155FBC03-EF55-288E-B2E5-33AF863BCE75}"/>
              </a:ext>
            </a:extLst>
          </p:cNvPr>
          <p:cNvSpPr txBox="1"/>
          <p:nvPr/>
        </p:nvSpPr>
        <p:spPr>
          <a:xfrm>
            <a:off x="343243" y="4265492"/>
            <a:ext cx="5983618" cy="276999"/>
          </a:xfrm>
          <a:prstGeom prst="rect">
            <a:avLst/>
          </a:prstGeom>
          <a:noFill/>
        </p:spPr>
        <p:txBody>
          <a:bodyPr wrap="square">
            <a:spAutoFit/>
          </a:bodyPr>
          <a:lstStyle/>
          <a:p>
            <a:pPr>
              <a:defRPr/>
            </a:pPr>
            <a:r>
              <a:rPr kumimoji="0" lang="en-US" sz="1200" b="1" i="0" u="none" strike="noStrike" kern="1200" cap="none" spc="0" normalizeH="0" baseline="0" noProof="0">
                <a:ln>
                  <a:noFill/>
                </a:ln>
                <a:solidFill>
                  <a:prstClr val="black">
                    <a:lumMod val="50000"/>
                  </a:prstClr>
                </a:solidFill>
                <a:effectLst/>
                <a:uLnTx/>
                <a:uFillTx/>
                <a:latin typeface="DM Sans" pitchFamily="2" charset="0"/>
                <a:ea typeface="+mn-ea"/>
                <a:cs typeface="+mn-cs"/>
              </a:rPr>
              <a:t>Visualization of neck lines changes   </a:t>
            </a:r>
            <a:endParaRPr kumimoji="0" lang="en-CH" sz="1200" b="0"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93" name="TextBox 92">
            <a:extLst>
              <a:ext uri="{FF2B5EF4-FFF2-40B4-BE49-F238E27FC236}">
                <a16:creationId xmlns:a16="http://schemas.microsoft.com/office/drawing/2014/main" id="{1F7D7905-F78A-0210-1C40-657259452EEE}"/>
              </a:ext>
            </a:extLst>
          </p:cNvPr>
          <p:cNvSpPr txBox="1"/>
          <p:nvPr/>
        </p:nvSpPr>
        <p:spPr>
          <a:xfrm>
            <a:off x="363645" y="6280492"/>
            <a:ext cx="718397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The images taken by </a:t>
            </a:r>
            <a:r>
              <a:rPr kumimoji="0" lang="en-US" sz="1000" b="0" i="0" u="none" strike="noStrike" kern="1200" cap="none" spc="0" normalizeH="0" baseline="0" noProof="0" err="1">
                <a:ln>
                  <a:noFill/>
                </a:ln>
                <a:solidFill>
                  <a:prstClr val="black"/>
                </a:solidFill>
                <a:effectLst/>
                <a:uLnTx/>
                <a:uFillTx/>
                <a:latin typeface="DM Sans" pitchFamily="2" charset="0"/>
                <a:ea typeface="+mn-ea"/>
                <a:cs typeface="+mn-cs"/>
              </a:rPr>
              <a:t>Antera</a:t>
            </a: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 3D show the changes of neck lines of </a:t>
            </a:r>
            <a:r>
              <a:rPr kumimoji="0" lang="en-US" sz="1000" b="0" i="0" u="none" strike="noStrike" kern="100" cap="none" spc="0" normalizeH="0" baseline="0" noProof="0">
                <a:ln>
                  <a:noFill/>
                </a:ln>
                <a:solidFill>
                  <a:prstClr val="black"/>
                </a:solidFill>
                <a:effectLst/>
                <a:uLnTx/>
                <a:uFillTx/>
                <a:latin typeface="DM Sans" pitchFamily="2" charset="0"/>
                <a:ea typeface="STKaiti" panose="02010600040101010101" pitchFamily="2" charset="-122"/>
                <a:cs typeface="+mn-cs"/>
              </a:rPr>
              <a:t>a selected subject.</a:t>
            </a:r>
            <a:endParaRPr kumimoji="0" lang="en-CH" sz="1000" b="0" i="0" u="none" strike="noStrike" kern="100" cap="none" spc="0" normalizeH="0" baseline="0" noProof="0">
              <a:ln>
                <a:noFill/>
              </a:ln>
              <a:solidFill>
                <a:prstClr val="black"/>
              </a:solidFill>
              <a:effectLst/>
              <a:uLnTx/>
              <a:uFillTx/>
              <a:latin typeface="DM Sans" pitchFamily="2" charset="0"/>
              <a:ea typeface="SimSun" panose="02010600030101010101" pitchFamily="2" charset="-122"/>
              <a:cs typeface="+mn-cs"/>
            </a:endParaRPr>
          </a:p>
        </p:txBody>
      </p:sp>
    </p:spTree>
    <p:extLst>
      <p:ext uri="{BB962C8B-B14F-4D97-AF65-F5344CB8AC3E}">
        <p14:creationId xmlns:p14="http://schemas.microsoft.com/office/powerpoint/2010/main" val="3990638616"/>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A6E22596-34AC-6646-B0B9-8D37587AEF3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7C807E">
                    <a:lumMod val="50000"/>
                  </a:srgbClr>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a:ln>
                <a:noFill/>
              </a:ln>
              <a:solidFill>
                <a:srgbClr val="7C807E">
                  <a:lumMod val="50000"/>
                </a:srgbClr>
              </a:solidFill>
              <a:effectLst/>
              <a:uLnTx/>
              <a:uFillTx/>
              <a:latin typeface="Fira Sans" panose="020B0503050000020004" pitchFamily="34" charset="0"/>
              <a:ea typeface="+mn-ea"/>
              <a:cs typeface="+mn-cs"/>
            </a:endParaRPr>
          </a:p>
        </p:txBody>
      </p:sp>
      <p:sp>
        <p:nvSpPr>
          <p:cNvPr id="6" name="Title 1">
            <a:extLst>
              <a:ext uri="{FF2B5EF4-FFF2-40B4-BE49-F238E27FC236}">
                <a16:creationId xmlns:a16="http://schemas.microsoft.com/office/drawing/2014/main" id="{EC48E6A4-CCF3-7C5C-4CF4-5D6BF0741C63}"/>
              </a:ext>
            </a:extLst>
          </p:cNvPr>
          <p:cNvSpPr>
            <a:spLocks noGrp="1"/>
          </p:cNvSpPr>
          <p:nvPr>
            <p:ph type="title"/>
          </p:nvPr>
        </p:nvSpPr>
        <p:spPr>
          <a:xfrm>
            <a:off x="302400" y="302400"/>
            <a:ext cx="11591925" cy="393441"/>
          </a:xfrm>
        </p:spPr>
        <p:txBody>
          <a:bodyPr/>
          <a:lstStyle/>
          <a:p>
            <a:r>
              <a:rPr lang="en-US" sz="2800" dirty="0"/>
              <a:t>Significant and visible wrinkle reduction in 2 weeks </a:t>
            </a:r>
            <a:endParaRPr lang="en-US" sz="2800" b="1" dirty="0">
              <a:solidFill>
                <a:sysClr val="windowText" lastClr="000000"/>
              </a:solidFill>
              <a:latin typeface="DM Sans"/>
            </a:endParaRPr>
          </a:p>
        </p:txBody>
      </p:sp>
      <p:pic>
        <p:nvPicPr>
          <p:cNvPr id="27" name="Picture 26">
            <a:extLst>
              <a:ext uri="{FF2B5EF4-FFF2-40B4-BE49-F238E27FC236}">
                <a16:creationId xmlns:a16="http://schemas.microsoft.com/office/drawing/2014/main" id="{6AD40C68-8A37-00B1-FA02-87CB74E984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2" name="TextBox 1">
            <a:extLst>
              <a:ext uri="{FF2B5EF4-FFF2-40B4-BE49-F238E27FC236}">
                <a16:creationId xmlns:a16="http://schemas.microsoft.com/office/drawing/2014/main" id="{13186A95-49C3-FD1E-6555-9E282B327726}"/>
              </a:ext>
            </a:extLst>
          </p:cNvPr>
          <p:cNvSpPr txBox="1"/>
          <p:nvPr/>
        </p:nvSpPr>
        <p:spPr>
          <a:xfrm>
            <a:off x="3976724" y="6392158"/>
            <a:ext cx="239301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prstClr val="black"/>
                </a:solidFill>
                <a:effectLst/>
                <a:uLnTx/>
                <a:uFillTx/>
                <a:latin typeface="DM Sans" pitchFamily="2" charset="0"/>
                <a:ea typeface="+mn-ea"/>
                <a:cs typeface="+mn-cs"/>
              </a:rPr>
              <a:t> </a:t>
            </a:r>
            <a:r>
              <a:rPr kumimoji="0" lang="en-US" sz="800" b="0" i="0" u="none" strike="noStrike" kern="1200" cap="none" spc="0" normalizeH="0" baseline="0" noProof="0">
                <a:ln>
                  <a:noFill/>
                </a:ln>
                <a:solidFill>
                  <a:prstClr val="black"/>
                </a:solidFill>
                <a:effectLst/>
                <a:uLnTx/>
                <a:uFillTx/>
                <a:latin typeface="DM Sans" pitchFamily="2" charset="0"/>
                <a:ea typeface="+mn-ea"/>
                <a:cs typeface="+mn-cs"/>
              </a:rPr>
              <a:t>tested on Chinese skin</a:t>
            </a:r>
            <a:endParaRPr kumimoji="0" lang="en-CH" sz="800" b="0" i="0" u="none" strike="noStrike" kern="1200" cap="none" spc="0" normalizeH="0" baseline="0" noProof="0">
              <a:ln>
                <a:noFill/>
              </a:ln>
              <a:solidFill>
                <a:prstClr val="black"/>
              </a:solidFill>
              <a:effectLst/>
              <a:uLnTx/>
              <a:uFillTx/>
              <a:latin typeface="DM Sans" pitchFamily="2" charset="0"/>
              <a:ea typeface="+mn-ea"/>
              <a:cs typeface="+mn-cs"/>
            </a:endParaRPr>
          </a:p>
        </p:txBody>
      </p:sp>
      <p:grpSp>
        <p:nvGrpSpPr>
          <p:cNvPr id="4" name="Group 3">
            <a:extLst>
              <a:ext uri="{FF2B5EF4-FFF2-40B4-BE49-F238E27FC236}">
                <a16:creationId xmlns:a16="http://schemas.microsoft.com/office/drawing/2014/main" id="{48809637-DB7F-9DA3-C2F0-EA56AB2E01AF}"/>
              </a:ext>
            </a:extLst>
          </p:cNvPr>
          <p:cNvGrpSpPr/>
          <p:nvPr/>
        </p:nvGrpSpPr>
        <p:grpSpPr>
          <a:xfrm>
            <a:off x="330740" y="3896536"/>
            <a:ext cx="2304000" cy="1386000"/>
            <a:chOff x="2193861" y="1681754"/>
            <a:chExt cx="2304000" cy="1386000"/>
          </a:xfrm>
        </p:grpSpPr>
        <p:pic>
          <p:nvPicPr>
            <p:cNvPr id="5" name="Picture 4" descr="Close-up of a person's skin&#10;&#10;Description automatically generated">
              <a:extLst>
                <a:ext uri="{FF2B5EF4-FFF2-40B4-BE49-F238E27FC236}">
                  <a16:creationId xmlns:a16="http://schemas.microsoft.com/office/drawing/2014/main" id="{EAFF38D5-79B4-8D41-91C9-FB7EF936EB3D}"/>
                </a:ext>
              </a:extLst>
            </p:cNvPr>
            <p:cNvPicPr preferRelativeResize="0">
              <a:picLocks/>
            </p:cNvPicPr>
            <p:nvPr/>
          </p:nvPicPr>
          <p:blipFill rotWithShape="1">
            <a:blip r:embed="rId4" cstate="screen">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p:blipFill>
          <p:spPr>
            <a:xfrm>
              <a:off x="2193861" y="1681754"/>
              <a:ext cx="2304000" cy="1386000"/>
            </a:xfrm>
            <a:prstGeom prst="rect">
              <a:avLst/>
            </a:prstGeom>
          </p:spPr>
        </p:pic>
        <p:pic>
          <p:nvPicPr>
            <p:cNvPr id="8" name="Picture 7">
              <a:extLst>
                <a:ext uri="{FF2B5EF4-FFF2-40B4-BE49-F238E27FC236}">
                  <a16:creationId xmlns:a16="http://schemas.microsoft.com/office/drawing/2014/main" id="{D947F0FB-4935-0316-7C32-8650A34D171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83779" y="2279637"/>
              <a:ext cx="461643" cy="202739"/>
            </a:xfrm>
            <a:prstGeom prst="rect">
              <a:avLst/>
            </a:prstGeom>
          </p:spPr>
        </p:pic>
        <p:pic>
          <p:nvPicPr>
            <p:cNvPr id="10" name="Picture 9">
              <a:extLst>
                <a:ext uri="{FF2B5EF4-FFF2-40B4-BE49-F238E27FC236}">
                  <a16:creationId xmlns:a16="http://schemas.microsoft.com/office/drawing/2014/main" id="{0CFAF6FE-5E65-A320-BFAA-A2AD14BDC24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949157" y="1715813"/>
              <a:ext cx="369862" cy="369862"/>
            </a:xfrm>
            <a:prstGeom prst="rect">
              <a:avLst/>
            </a:prstGeom>
          </p:spPr>
        </p:pic>
      </p:grpSp>
      <p:sp>
        <p:nvSpPr>
          <p:cNvPr id="11" name="TextBox 10">
            <a:extLst>
              <a:ext uri="{FF2B5EF4-FFF2-40B4-BE49-F238E27FC236}">
                <a16:creationId xmlns:a16="http://schemas.microsoft.com/office/drawing/2014/main" id="{8321AD0E-AF68-6CAE-5BBF-F95EE44055F6}"/>
              </a:ext>
            </a:extLst>
          </p:cNvPr>
          <p:cNvSpPr txBox="1"/>
          <p:nvPr/>
        </p:nvSpPr>
        <p:spPr>
          <a:xfrm>
            <a:off x="2781303" y="5293754"/>
            <a:ext cx="2304579"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Week 2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12" name="TextBox 11">
            <a:extLst>
              <a:ext uri="{FF2B5EF4-FFF2-40B4-BE49-F238E27FC236}">
                <a16:creationId xmlns:a16="http://schemas.microsoft.com/office/drawing/2014/main" id="{C4253921-2FAD-A2CF-0BBB-FD9DAEF4BAFF}"/>
              </a:ext>
            </a:extLst>
          </p:cNvPr>
          <p:cNvSpPr txBox="1"/>
          <p:nvPr/>
        </p:nvSpPr>
        <p:spPr>
          <a:xfrm>
            <a:off x="5228799" y="5293754"/>
            <a:ext cx="228898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Week 4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15" name="TextBox 14">
            <a:extLst>
              <a:ext uri="{FF2B5EF4-FFF2-40B4-BE49-F238E27FC236}">
                <a16:creationId xmlns:a16="http://schemas.microsoft.com/office/drawing/2014/main" id="{42D3198F-8251-096F-24EC-B5BD0C64E4C6}"/>
              </a:ext>
            </a:extLst>
          </p:cNvPr>
          <p:cNvSpPr txBox="1"/>
          <p:nvPr/>
        </p:nvSpPr>
        <p:spPr>
          <a:xfrm>
            <a:off x="333807" y="5293754"/>
            <a:ext cx="2304579"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Untreated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D0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16" name="TextBox 15">
            <a:extLst>
              <a:ext uri="{FF2B5EF4-FFF2-40B4-BE49-F238E27FC236}">
                <a16:creationId xmlns:a16="http://schemas.microsoft.com/office/drawing/2014/main" id="{0BD6EA7A-BAA6-29FD-D427-3735AC3B219A}"/>
              </a:ext>
            </a:extLst>
          </p:cNvPr>
          <p:cNvSpPr txBox="1"/>
          <p:nvPr/>
        </p:nvSpPr>
        <p:spPr>
          <a:xfrm>
            <a:off x="249693" y="5634197"/>
            <a:ext cx="718397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The images taken by </a:t>
            </a:r>
            <a:r>
              <a:rPr kumimoji="0" lang="en-US" sz="1000" b="0" i="0" u="none" strike="noStrike" kern="1200" cap="none" spc="0" normalizeH="0" baseline="0" noProof="0" err="1">
                <a:ln>
                  <a:noFill/>
                </a:ln>
                <a:solidFill>
                  <a:prstClr val="black"/>
                </a:solidFill>
                <a:effectLst/>
                <a:uLnTx/>
                <a:uFillTx/>
                <a:latin typeface="DM Sans" pitchFamily="2" charset="0"/>
                <a:ea typeface="+mn-ea"/>
                <a:cs typeface="+mn-cs"/>
              </a:rPr>
              <a:t>Primos</a:t>
            </a: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 CR show the changes of crow’s feet volume and number of </a:t>
            </a:r>
            <a:r>
              <a:rPr kumimoji="0" lang="en-US" sz="1000" b="0" i="0" u="none" strike="noStrike" kern="100" cap="none" spc="0" normalizeH="0" baseline="0" noProof="0">
                <a:ln>
                  <a:noFill/>
                </a:ln>
                <a:solidFill>
                  <a:prstClr val="black"/>
                </a:solidFill>
                <a:effectLst/>
                <a:uLnTx/>
                <a:uFillTx/>
                <a:latin typeface="DM Sans" pitchFamily="2" charset="0"/>
                <a:ea typeface="STKaiti" panose="02010600040101010101" pitchFamily="2" charset="-122"/>
                <a:cs typeface="+mn-cs"/>
              </a:rPr>
              <a:t>a selected subject.</a:t>
            </a:r>
            <a:endParaRPr kumimoji="0" lang="en-CH" sz="1000" b="0" i="0" u="none" strike="noStrike" kern="100" cap="none" spc="0" normalizeH="0" baseline="0" noProof="0">
              <a:ln>
                <a:noFill/>
              </a:ln>
              <a:solidFill>
                <a:prstClr val="black"/>
              </a:solidFill>
              <a:effectLst/>
              <a:uLnTx/>
              <a:uFillTx/>
              <a:latin typeface="DM Sans" pitchFamily="2" charset="0"/>
              <a:ea typeface="SimSun" panose="02010600030101010101" pitchFamily="2" charset="-122"/>
              <a:cs typeface="+mn-cs"/>
            </a:endParaRPr>
          </a:p>
        </p:txBody>
      </p:sp>
      <p:sp>
        <p:nvSpPr>
          <p:cNvPr id="22" name="TextBox 21">
            <a:extLst>
              <a:ext uri="{FF2B5EF4-FFF2-40B4-BE49-F238E27FC236}">
                <a16:creationId xmlns:a16="http://schemas.microsoft.com/office/drawing/2014/main" id="{B19677E9-DE05-9EE2-3652-66F03179C494}"/>
              </a:ext>
            </a:extLst>
          </p:cNvPr>
          <p:cNvSpPr txBox="1"/>
          <p:nvPr/>
        </p:nvSpPr>
        <p:spPr>
          <a:xfrm>
            <a:off x="249693" y="3619538"/>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lumMod val="50000"/>
                  </a:prstClr>
                </a:solidFill>
                <a:effectLst/>
                <a:uLnTx/>
                <a:uFillTx/>
                <a:latin typeface="DM Sans" pitchFamily="2" charset="0"/>
                <a:ea typeface="+mn-ea"/>
                <a:cs typeface="+mn-cs"/>
              </a:rPr>
              <a:t>Visualization of crow’s feet changes   </a:t>
            </a:r>
            <a:endParaRPr kumimoji="0" lang="en-CH" sz="1200" b="0" i="0" u="none" strike="noStrike" kern="1200" cap="none" spc="0" normalizeH="0" baseline="0" noProof="0">
              <a:ln>
                <a:noFill/>
              </a:ln>
              <a:solidFill>
                <a:prstClr val="black">
                  <a:lumMod val="50000"/>
                </a:prstClr>
              </a:solidFill>
              <a:effectLst/>
              <a:uLnTx/>
              <a:uFillTx/>
              <a:latin typeface="DM Sans"/>
              <a:ea typeface="+mn-ea"/>
              <a:cs typeface="+mn-cs"/>
            </a:endParaRPr>
          </a:p>
        </p:txBody>
      </p:sp>
      <p:grpSp>
        <p:nvGrpSpPr>
          <p:cNvPr id="23" name="Group 22">
            <a:extLst>
              <a:ext uri="{FF2B5EF4-FFF2-40B4-BE49-F238E27FC236}">
                <a16:creationId xmlns:a16="http://schemas.microsoft.com/office/drawing/2014/main" id="{910F1763-B815-1CDF-6549-419FA94A837F}"/>
              </a:ext>
            </a:extLst>
          </p:cNvPr>
          <p:cNvGrpSpPr/>
          <p:nvPr/>
        </p:nvGrpSpPr>
        <p:grpSpPr>
          <a:xfrm>
            <a:off x="2782971" y="3675015"/>
            <a:ext cx="4970098" cy="1616811"/>
            <a:chOff x="4646092" y="1460233"/>
            <a:chExt cx="4970098" cy="1616811"/>
          </a:xfrm>
        </p:grpSpPr>
        <p:pic>
          <p:nvPicPr>
            <p:cNvPr id="24" name="Picture 23" descr="Close-up of a person's skin&#10;&#10;Description automatically generated">
              <a:extLst>
                <a:ext uri="{FF2B5EF4-FFF2-40B4-BE49-F238E27FC236}">
                  <a16:creationId xmlns:a16="http://schemas.microsoft.com/office/drawing/2014/main" id="{4BFEB59E-2F70-7A7D-5FC2-6D03E32D66AA}"/>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a:ext>
              </a:extLst>
            </a:blip>
            <a:srcRect b="-1"/>
            <a:stretch/>
          </p:blipFill>
          <p:spPr>
            <a:xfrm>
              <a:off x="4646092" y="1681754"/>
              <a:ext cx="2304000" cy="1395290"/>
            </a:xfrm>
            <a:prstGeom prst="rect">
              <a:avLst/>
            </a:prstGeom>
          </p:spPr>
        </p:pic>
        <p:pic>
          <p:nvPicPr>
            <p:cNvPr id="26" name="Picture 25" descr="Close-up of a person's skin&#10;&#10;Description automatically generated">
              <a:extLst>
                <a:ext uri="{FF2B5EF4-FFF2-40B4-BE49-F238E27FC236}">
                  <a16:creationId xmlns:a16="http://schemas.microsoft.com/office/drawing/2014/main" id="{099753AC-E316-05A4-A211-33839BDB8746}"/>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a:ext>
              </a:extLst>
            </a:blip>
            <a:srcRect/>
            <a:stretch/>
          </p:blipFill>
          <p:spPr>
            <a:xfrm>
              <a:off x="7098323" y="1681754"/>
              <a:ext cx="2304000" cy="1386000"/>
            </a:xfrm>
            <a:prstGeom prst="rect">
              <a:avLst/>
            </a:prstGeom>
          </p:spPr>
        </p:pic>
        <p:pic>
          <p:nvPicPr>
            <p:cNvPr id="28" name="Picture 27">
              <a:extLst>
                <a:ext uri="{FF2B5EF4-FFF2-40B4-BE49-F238E27FC236}">
                  <a16:creationId xmlns:a16="http://schemas.microsoft.com/office/drawing/2014/main" id="{E4D614A9-8B9F-E3D6-AA67-C5487C361C3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475205" y="2146213"/>
              <a:ext cx="452953" cy="198923"/>
            </a:xfrm>
            <a:prstGeom prst="rect">
              <a:avLst/>
            </a:prstGeom>
          </p:spPr>
        </p:pic>
        <p:pic>
          <p:nvPicPr>
            <p:cNvPr id="29" name="Picture 28">
              <a:extLst>
                <a:ext uri="{FF2B5EF4-FFF2-40B4-BE49-F238E27FC236}">
                  <a16:creationId xmlns:a16="http://schemas.microsoft.com/office/drawing/2014/main" id="{356CCB7F-3681-7DED-41EC-DB0939845723}"/>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087059" y="2129797"/>
              <a:ext cx="452953" cy="198923"/>
            </a:xfrm>
            <a:prstGeom prst="rect">
              <a:avLst/>
            </a:prstGeom>
          </p:spPr>
        </p:pic>
        <p:pic>
          <p:nvPicPr>
            <p:cNvPr id="31" name="Picture 30">
              <a:extLst>
                <a:ext uri="{FF2B5EF4-FFF2-40B4-BE49-F238E27FC236}">
                  <a16:creationId xmlns:a16="http://schemas.microsoft.com/office/drawing/2014/main" id="{B283FA31-ECF2-2948-43D7-1D07478CFCDB}"/>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405293" y="1603942"/>
              <a:ext cx="362899" cy="362899"/>
            </a:xfrm>
            <a:prstGeom prst="rect">
              <a:avLst/>
            </a:prstGeom>
          </p:spPr>
        </p:pic>
        <p:pic>
          <p:nvPicPr>
            <p:cNvPr id="32" name="Picture 31">
              <a:extLst>
                <a:ext uri="{FF2B5EF4-FFF2-40B4-BE49-F238E27FC236}">
                  <a16:creationId xmlns:a16="http://schemas.microsoft.com/office/drawing/2014/main" id="{0E252986-D4F6-61FA-E6B6-2450079681E8}"/>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916146" y="1566467"/>
              <a:ext cx="362899" cy="362899"/>
            </a:xfrm>
            <a:prstGeom prst="rect">
              <a:avLst/>
            </a:prstGeom>
          </p:spPr>
        </p:pic>
        <p:sp>
          <p:nvSpPr>
            <p:cNvPr id="33" name="Rectangle 32">
              <a:extLst>
                <a:ext uri="{FF2B5EF4-FFF2-40B4-BE49-F238E27FC236}">
                  <a16:creationId xmlns:a16="http://schemas.microsoft.com/office/drawing/2014/main" id="{50275006-C330-731F-693C-9B59FC81C383}"/>
                </a:ext>
              </a:extLst>
            </p:cNvPr>
            <p:cNvSpPr/>
            <p:nvPr/>
          </p:nvSpPr>
          <p:spPr>
            <a:xfrm>
              <a:off x="6153462" y="1460233"/>
              <a:ext cx="3248861" cy="2215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36" name="Rectangle 35">
              <a:extLst>
                <a:ext uri="{FF2B5EF4-FFF2-40B4-BE49-F238E27FC236}">
                  <a16:creationId xmlns:a16="http://schemas.microsoft.com/office/drawing/2014/main" id="{F74727FD-CC03-47D1-ECD2-CFAB6ECD61AE}"/>
                </a:ext>
              </a:extLst>
            </p:cNvPr>
            <p:cNvSpPr/>
            <p:nvPr/>
          </p:nvSpPr>
          <p:spPr>
            <a:xfrm rot="5400000">
              <a:off x="8702669" y="2154234"/>
              <a:ext cx="1607521" cy="219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38" name="Group 37">
            <a:extLst>
              <a:ext uri="{FF2B5EF4-FFF2-40B4-BE49-F238E27FC236}">
                <a16:creationId xmlns:a16="http://schemas.microsoft.com/office/drawing/2014/main" id="{77D7A48C-FC59-9714-4310-8EE373D078A2}"/>
              </a:ext>
            </a:extLst>
          </p:cNvPr>
          <p:cNvGrpSpPr/>
          <p:nvPr/>
        </p:nvGrpSpPr>
        <p:grpSpPr>
          <a:xfrm>
            <a:off x="333807" y="1235737"/>
            <a:ext cx="2304579" cy="1387340"/>
            <a:chOff x="2196928" y="1689022"/>
            <a:chExt cx="2304579" cy="1387340"/>
          </a:xfrm>
        </p:grpSpPr>
        <p:pic>
          <p:nvPicPr>
            <p:cNvPr id="44" name="Picture 43" descr="Close-up of a person's skin&#10;&#10;Description automatically generated">
              <a:extLst>
                <a:ext uri="{FF2B5EF4-FFF2-40B4-BE49-F238E27FC236}">
                  <a16:creationId xmlns:a16="http://schemas.microsoft.com/office/drawing/2014/main" id="{A7417996-20A6-8846-876C-08A456D48B6D}"/>
                </a:ext>
              </a:extLst>
            </p:cNvPr>
            <p:cNvPicPr>
              <a:picLocks noChangeAspect="1"/>
            </p:cNvPicPr>
            <p:nvPr/>
          </p:nvPicPr>
          <p:blipFill rotWithShape="1">
            <a:blip r:embed="rId14" cstate="screen">
              <a:extLst>
                <a:ext uri="{BEBA8EAE-BF5A-486C-A8C5-ECC9F3942E4B}">
                  <a14:imgProps xmlns:a14="http://schemas.microsoft.com/office/drawing/2010/main">
                    <a14:imgLayer r:embed="rId15">
                      <a14:imgEffect>
                        <a14:sharpenSoften amount="50000"/>
                      </a14:imgEffect>
                    </a14:imgLayer>
                  </a14:imgProps>
                </a:ext>
                <a:ext uri="{28A0092B-C50C-407E-A947-70E740481C1C}">
                  <a14:useLocalDpi xmlns:a14="http://schemas.microsoft.com/office/drawing/2010/main"/>
                </a:ext>
              </a:extLst>
            </a:blip>
            <a:srcRect/>
            <a:stretch/>
          </p:blipFill>
          <p:spPr>
            <a:xfrm>
              <a:off x="2196928" y="1689022"/>
              <a:ext cx="2304579" cy="1387340"/>
            </a:xfrm>
            <a:prstGeom prst="rect">
              <a:avLst/>
            </a:prstGeom>
            <a:effectLst/>
          </p:spPr>
        </p:pic>
        <p:pic>
          <p:nvPicPr>
            <p:cNvPr id="46" name="Picture 45">
              <a:extLst>
                <a:ext uri="{FF2B5EF4-FFF2-40B4-BE49-F238E27FC236}">
                  <a16:creationId xmlns:a16="http://schemas.microsoft.com/office/drawing/2014/main" id="{9116686E-FE52-5BE7-0450-B4CA3E22472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30485" y="2173660"/>
              <a:ext cx="369862" cy="369862"/>
            </a:xfrm>
            <a:prstGeom prst="rect">
              <a:avLst/>
            </a:prstGeom>
          </p:spPr>
        </p:pic>
        <p:pic>
          <p:nvPicPr>
            <p:cNvPr id="47" name="Picture 46">
              <a:extLst>
                <a:ext uri="{FF2B5EF4-FFF2-40B4-BE49-F238E27FC236}">
                  <a16:creationId xmlns:a16="http://schemas.microsoft.com/office/drawing/2014/main" id="{A7203188-9B10-2FE6-7757-BF078FC5167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567461" y="1689335"/>
              <a:ext cx="369862" cy="369862"/>
            </a:xfrm>
            <a:prstGeom prst="rect">
              <a:avLst/>
            </a:prstGeom>
          </p:spPr>
        </p:pic>
      </p:grpSp>
      <p:grpSp>
        <p:nvGrpSpPr>
          <p:cNvPr id="49" name="Group 48">
            <a:extLst>
              <a:ext uri="{FF2B5EF4-FFF2-40B4-BE49-F238E27FC236}">
                <a16:creationId xmlns:a16="http://schemas.microsoft.com/office/drawing/2014/main" id="{CEA93321-00AD-A4E4-6A35-F645244EAC36}"/>
              </a:ext>
            </a:extLst>
          </p:cNvPr>
          <p:cNvGrpSpPr/>
          <p:nvPr/>
        </p:nvGrpSpPr>
        <p:grpSpPr>
          <a:xfrm>
            <a:off x="2785571" y="1230751"/>
            <a:ext cx="2304579" cy="1390986"/>
            <a:chOff x="4648692" y="1684036"/>
            <a:chExt cx="2304579" cy="1390986"/>
          </a:xfrm>
        </p:grpSpPr>
        <p:pic>
          <p:nvPicPr>
            <p:cNvPr id="50" name="Picture 49" descr="Close-up of a person's skin&#10;&#10;Description automatically generated">
              <a:extLst>
                <a:ext uri="{FF2B5EF4-FFF2-40B4-BE49-F238E27FC236}">
                  <a16:creationId xmlns:a16="http://schemas.microsoft.com/office/drawing/2014/main" id="{860FBC22-8930-7594-93E7-96A68A9ED0D8}"/>
                </a:ext>
              </a:extLst>
            </p:cNvPr>
            <p:cNvPicPr>
              <a:picLocks noChangeAspect="1"/>
            </p:cNvPicPr>
            <p:nvPr/>
          </p:nvPicPr>
          <p:blipFill rotWithShape="1">
            <a:blip r:embed="rId16" cstate="screen">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a:ext>
              </a:extLst>
            </a:blip>
            <a:srcRect/>
            <a:stretch/>
          </p:blipFill>
          <p:spPr>
            <a:xfrm>
              <a:off x="4648692" y="1689022"/>
              <a:ext cx="2304579" cy="1386000"/>
            </a:xfrm>
            <a:prstGeom prst="rect">
              <a:avLst/>
            </a:prstGeom>
          </p:spPr>
        </p:pic>
        <p:pic>
          <p:nvPicPr>
            <p:cNvPr id="51" name="Picture 50">
              <a:extLst>
                <a:ext uri="{FF2B5EF4-FFF2-40B4-BE49-F238E27FC236}">
                  <a16:creationId xmlns:a16="http://schemas.microsoft.com/office/drawing/2014/main" id="{2060D798-FEF3-3CB6-803B-9D0BB772B02E}"/>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580074" y="2156759"/>
              <a:ext cx="362899" cy="362899"/>
            </a:xfrm>
            <a:prstGeom prst="rect">
              <a:avLst/>
            </a:prstGeom>
          </p:spPr>
        </p:pic>
        <p:pic>
          <p:nvPicPr>
            <p:cNvPr id="52" name="Picture 51">
              <a:extLst>
                <a:ext uri="{FF2B5EF4-FFF2-40B4-BE49-F238E27FC236}">
                  <a16:creationId xmlns:a16="http://schemas.microsoft.com/office/drawing/2014/main" id="{1AC86A2B-6D80-794A-8039-D115FF8F44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5902661" y="1684036"/>
              <a:ext cx="362899" cy="362899"/>
            </a:xfrm>
            <a:prstGeom prst="rect">
              <a:avLst/>
            </a:prstGeom>
          </p:spPr>
        </p:pic>
      </p:grpSp>
      <p:grpSp>
        <p:nvGrpSpPr>
          <p:cNvPr id="56" name="Group 55">
            <a:extLst>
              <a:ext uri="{FF2B5EF4-FFF2-40B4-BE49-F238E27FC236}">
                <a16:creationId xmlns:a16="http://schemas.microsoft.com/office/drawing/2014/main" id="{4B926503-2D20-5829-3D0C-72E5C9DF84EF}"/>
              </a:ext>
            </a:extLst>
          </p:cNvPr>
          <p:cNvGrpSpPr/>
          <p:nvPr/>
        </p:nvGrpSpPr>
        <p:grpSpPr>
          <a:xfrm>
            <a:off x="5237336" y="1006948"/>
            <a:ext cx="2360004" cy="1702695"/>
            <a:chOff x="7100457" y="1460233"/>
            <a:chExt cx="2360004" cy="1702695"/>
          </a:xfrm>
        </p:grpSpPr>
        <p:grpSp>
          <p:nvGrpSpPr>
            <p:cNvPr id="57" name="Group 56">
              <a:extLst>
                <a:ext uri="{FF2B5EF4-FFF2-40B4-BE49-F238E27FC236}">
                  <a16:creationId xmlns:a16="http://schemas.microsoft.com/office/drawing/2014/main" id="{68B441BD-5475-8B21-EA1B-192E5F8D4111}"/>
                </a:ext>
              </a:extLst>
            </p:cNvPr>
            <p:cNvGrpSpPr/>
            <p:nvPr/>
          </p:nvGrpSpPr>
          <p:grpSpPr>
            <a:xfrm>
              <a:off x="7100457" y="1460233"/>
              <a:ext cx="2360004" cy="1702695"/>
              <a:chOff x="7100457" y="1460233"/>
              <a:chExt cx="2360004" cy="1702695"/>
            </a:xfrm>
          </p:grpSpPr>
          <p:pic>
            <p:nvPicPr>
              <p:cNvPr id="59" name="Picture 58" descr="A close-up of a grey surface&#10;&#10;Description automatically generated">
                <a:extLst>
                  <a:ext uri="{FF2B5EF4-FFF2-40B4-BE49-F238E27FC236}">
                    <a16:creationId xmlns:a16="http://schemas.microsoft.com/office/drawing/2014/main" id="{5248F519-2E56-9166-1BB6-7729E6575004}"/>
                  </a:ext>
                </a:extLst>
              </p:cNvPr>
              <p:cNvPicPr>
                <a:picLocks noChangeAspect="1"/>
              </p:cNvPicPr>
              <p:nvPr/>
            </p:nvPicPr>
            <p:blipFill rotWithShape="1">
              <a:blip r:embed="rId18" cstate="screen">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a:ext>
                </a:extLst>
              </a:blip>
              <a:srcRect/>
              <a:stretch/>
            </p:blipFill>
            <p:spPr>
              <a:xfrm>
                <a:off x="7100457" y="1689022"/>
                <a:ext cx="2304579" cy="1389612"/>
              </a:xfrm>
              <a:prstGeom prst="rect">
                <a:avLst/>
              </a:prstGeom>
            </p:spPr>
          </p:pic>
          <p:sp>
            <p:nvSpPr>
              <p:cNvPr id="60" name="Rectangle 59">
                <a:extLst>
                  <a:ext uri="{FF2B5EF4-FFF2-40B4-BE49-F238E27FC236}">
                    <a16:creationId xmlns:a16="http://schemas.microsoft.com/office/drawing/2014/main" id="{2BD344E7-1747-30E5-2FEC-79B2DCF1DBFA}"/>
                  </a:ext>
                </a:extLst>
              </p:cNvPr>
              <p:cNvSpPr/>
              <p:nvPr/>
            </p:nvSpPr>
            <p:spPr>
              <a:xfrm>
                <a:off x="8746761" y="1460233"/>
                <a:ext cx="655562" cy="2215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61" name="Rectangle 60">
                <a:extLst>
                  <a:ext uri="{FF2B5EF4-FFF2-40B4-BE49-F238E27FC236}">
                    <a16:creationId xmlns:a16="http://schemas.microsoft.com/office/drawing/2014/main" id="{F904CCA6-C0CF-6DDA-90D9-C128853835D2}"/>
                  </a:ext>
                </a:extLst>
              </p:cNvPr>
              <p:cNvSpPr/>
              <p:nvPr/>
            </p:nvSpPr>
            <p:spPr>
              <a:xfrm rot="5400000">
                <a:off x="8699110" y="2401576"/>
                <a:ext cx="1473902" cy="488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pic>
          <p:nvPicPr>
            <p:cNvPr id="58" name="Picture 57">
              <a:extLst>
                <a:ext uri="{FF2B5EF4-FFF2-40B4-BE49-F238E27FC236}">
                  <a16:creationId xmlns:a16="http://schemas.microsoft.com/office/drawing/2014/main" id="{86DE9752-D6E6-2241-2481-062E93B9B500}"/>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518445" y="1687247"/>
              <a:ext cx="362899" cy="362899"/>
            </a:xfrm>
            <a:prstGeom prst="rect">
              <a:avLst/>
            </a:prstGeom>
          </p:spPr>
        </p:pic>
      </p:grpSp>
      <p:sp>
        <p:nvSpPr>
          <p:cNvPr id="62" name="TextBox 61">
            <a:extLst>
              <a:ext uri="{FF2B5EF4-FFF2-40B4-BE49-F238E27FC236}">
                <a16:creationId xmlns:a16="http://schemas.microsoft.com/office/drawing/2014/main" id="{34B3FAEC-EA00-71F9-B758-39B70DEEC17B}"/>
              </a:ext>
            </a:extLst>
          </p:cNvPr>
          <p:cNvSpPr txBox="1"/>
          <p:nvPr/>
        </p:nvSpPr>
        <p:spPr>
          <a:xfrm>
            <a:off x="2781303" y="2625687"/>
            <a:ext cx="2304579"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Week 2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63" name="TextBox 62">
            <a:extLst>
              <a:ext uri="{FF2B5EF4-FFF2-40B4-BE49-F238E27FC236}">
                <a16:creationId xmlns:a16="http://schemas.microsoft.com/office/drawing/2014/main" id="{E1F6D1A1-4257-07CF-5F4D-CDE037830DA2}"/>
              </a:ext>
            </a:extLst>
          </p:cNvPr>
          <p:cNvSpPr txBox="1"/>
          <p:nvPr/>
        </p:nvSpPr>
        <p:spPr>
          <a:xfrm>
            <a:off x="5228799" y="2625687"/>
            <a:ext cx="228898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3% REGU®-AGE CB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Week 4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64" name="TextBox 63">
            <a:extLst>
              <a:ext uri="{FF2B5EF4-FFF2-40B4-BE49-F238E27FC236}">
                <a16:creationId xmlns:a16="http://schemas.microsoft.com/office/drawing/2014/main" id="{1FE2DBBF-85CC-991C-E291-8EA73C35BE66}"/>
              </a:ext>
            </a:extLst>
          </p:cNvPr>
          <p:cNvSpPr txBox="1"/>
          <p:nvPr/>
        </p:nvSpPr>
        <p:spPr>
          <a:xfrm>
            <a:off x="333807" y="2625687"/>
            <a:ext cx="2304579"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Untreated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50000"/>
                  </a:prstClr>
                </a:solidFill>
                <a:effectLst/>
                <a:uLnTx/>
                <a:uFillTx/>
                <a:latin typeface="DM Sans" pitchFamily="2" charset="0"/>
                <a:ea typeface="+mn-ea"/>
                <a:cs typeface="+mn-cs"/>
              </a:rPr>
              <a:t>D0 </a:t>
            </a:r>
            <a:endParaRPr kumimoji="0" lang="en-CH" sz="1000" b="1" i="0" u="none" strike="noStrike" kern="1200" cap="none" spc="0" normalizeH="0" baseline="0" noProof="0">
              <a:ln>
                <a:noFill/>
              </a:ln>
              <a:solidFill>
                <a:prstClr val="black">
                  <a:lumMod val="50000"/>
                </a:prstClr>
              </a:solidFill>
              <a:effectLst/>
              <a:uLnTx/>
              <a:uFillTx/>
              <a:latin typeface="DM Sans"/>
              <a:ea typeface="+mn-ea"/>
              <a:cs typeface="+mn-cs"/>
            </a:endParaRPr>
          </a:p>
        </p:txBody>
      </p:sp>
      <p:sp>
        <p:nvSpPr>
          <p:cNvPr id="65" name="TextBox 64">
            <a:extLst>
              <a:ext uri="{FF2B5EF4-FFF2-40B4-BE49-F238E27FC236}">
                <a16:creationId xmlns:a16="http://schemas.microsoft.com/office/drawing/2014/main" id="{DA4E610C-6586-4C6C-12DB-19B7523D7565}"/>
              </a:ext>
            </a:extLst>
          </p:cNvPr>
          <p:cNvSpPr txBox="1"/>
          <p:nvPr/>
        </p:nvSpPr>
        <p:spPr>
          <a:xfrm>
            <a:off x="269115" y="2945904"/>
            <a:ext cx="718397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The images taken by </a:t>
            </a:r>
            <a:r>
              <a:rPr kumimoji="0" lang="en-US" sz="1000" b="0" i="0" u="none" strike="noStrike" kern="100" cap="none" spc="0" normalizeH="0" baseline="0" noProof="0" err="1">
                <a:ln>
                  <a:noFill/>
                </a:ln>
                <a:solidFill>
                  <a:prstClr val="black"/>
                </a:solidFill>
                <a:effectLst/>
                <a:uLnTx/>
                <a:uFillTx/>
                <a:latin typeface="DM Sans" pitchFamily="2" charset="0"/>
                <a:ea typeface="STKaiti" panose="02010600040101010101" pitchFamily="2" charset="-122"/>
                <a:cs typeface="+mn-cs"/>
              </a:rPr>
              <a:t>Primos</a:t>
            </a:r>
            <a:r>
              <a:rPr kumimoji="0" lang="en-US" sz="1000" b="0" i="0" u="none" strike="noStrike" kern="100" cap="none" spc="0" normalizeH="0" baseline="0" noProof="0">
                <a:ln>
                  <a:noFill/>
                </a:ln>
                <a:solidFill>
                  <a:prstClr val="black"/>
                </a:solidFill>
                <a:effectLst/>
                <a:uLnTx/>
                <a:uFillTx/>
                <a:latin typeface="DM Sans" pitchFamily="2" charset="0"/>
                <a:ea typeface="STKaiti" panose="02010600040101010101" pitchFamily="2" charset="-122"/>
                <a:cs typeface="+mn-cs"/>
              </a:rPr>
              <a:t> CR </a:t>
            </a:r>
            <a:r>
              <a:rPr kumimoji="0" lang="en-US" sz="1000" b="0" i="0" u="none" strike="noStrike" kern="1200" cap="none" spc="0" normalizeH="0" baseline="0" noProof="0">
                <a:ln>
                  <a:noFill/>
                </a:ln>
                <a:solidFill>
                  <a:prstClr val="black"/>
                </a:solidFill>
                <a:effectLst/>
                <a:uLnTx/>
                <a:uFillTx/>
                <a:latin typeface="DM Sans" pitchFamily="2" charset="0"/>
                <a:ea typeface="+mn-ea"/>
                <a:cs typeface="+mn-cs"/>
              </a:rPr>
              <a:t>show the changes of forehead wrinkle volume and number of </a:t>
            </a:r>
            <a:r>
              <a:rPr kumimoji="0" lang="en-US" sz="1000" b="0" i="0" u="none" strike="noStrike" kern="100" cap="none" spc="0" normalizeH="0" baseline="0" noProof="0">
                <a:ln>
                  <a:noFill/>
                </a:ln>
                <a:solidFill>
                  <a:prstClr val="black"/>
                </a:solidFill>
                <a:effectLst/>
                <a:uLnTx/>
                <a:uFillTx/>
                <a:latin typeface="DM Sans" pitchFamily="2" charset="0"/>
                <a:ea typeface="STKaiti" panose="02010600040101010101" pitchFamily="2" charset="-122"/>
                <a:cs typeface="+mn-cs"/>
              </a:rPr>
              <a:t>a selected subject.</a:t>
            </a:r>
            <a:endParaRPr kumimoji="0" lang="en-CH" sz="1000" b="0" i="0" u="none" strike="noStrike" kern="100" cap="none" spc="0" normalizeH="0" baseline="0" noProof="0">
              <a:ln>
                <a:noFill/>
              </a:ln>
              <a:solidFill>
                <a:prstClr val="black"/>
              </a:solidFill>
              <a:effectLst/>
              <a:uLnTx/>
              <a:uFillTx/>
              <a:latin typeface="DM Sans" pitchFamily="2" charset="0"/>
              <a:ea typeface="SimSun" panose="02010600030101010101" pitchFamily="2" charset="-122"/>
              <a:cs typeface="+mn-cs"/>
            </a:endParaRPr>
          </a:p>
        </p:txBody>
      </p:sp>
      <p:sp>
        <p:nvSpPr>
          <p:cNvPr id="69" name="TextBox 68">
            <a:extLst>
              <a:ext uri="{FF2B5EF4-FFF2-40B4-BE49-F238E27FC236}">
                <a16:creationId xmlns:a16="http://schemas.microsoft.com/office/drawing/2014/main" id="{A8AB321F-9FA9-F18A-B8BC-3CC5D985F544}"/>
              </a:ext>
            </a:extLst>
          </p:cNvPr>
          <p:cNvSpPr txBox="1"/>
          <p:nvPr/>
        </p:nvSpPr>
        <p:spPr>
          <a:xfrm>
            <a:off x="249693" y="951471"/>
            <a:ext cx="609600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lumMod val="50000"/>
                  </a:prstClr>
                </a:solidFill>
                <a:effectLst/>
                <a:uLnTx/>
                <a:uFillTx/>
                <a:latin typeface="DM Sans" pitchFamily="2" charset="0"/>
                <a:ea typeface="+mn-ea"/>
                <a:cs typeface="+mn-cs"/>
              </a:rPr>
              <a:t>Visualization of forehead wrinkle changes   </a:t>
            </a:r>
            <a:endParaRPr kumimoji="0" lang="en-CH" sz="1200" b="0" i="0" u="none" strike="noStrike" kern="1200" cap="none" spc="0" normalizeH="0" baseline="0" noProof="0">
              <a:ln>
                <a:noFill/>
              </a:ln>
              <a:solidFill>
                <a:prstClr val="black">
                  <a:lumMod val="50000"/>
                </a:prstClr>
              </a:solidFill>
              <a:effectLst/>
              <a:uLnTx/>
              <a:uFillTx/>
              <a:latin typeface="DM Sans"/>
              <a:ea typeface="+mn-ea"/>
              <a:cs typeface="+mn-cs"/>
            </a:endParaRPr>
          </a:p>
        </p:txBody>
      </p:sp>
      <p:pic>
        <p:nvPicPr>
          <p:cNvPr id="70" name="Picture 69">
            <a:extLst>
              <a:ext uri="{FF2B5EF4-FFF2-40B4-BE49-F238E27FC236}">
                <a16:creationId xmlns:a16="http://schemas.microsoft.com/office/drawing/2014/main" id="{171B7BA1-331E-A3D7-A51E-DA9A1F260181}"/>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155350" y="1725247"/>
            <a:ext cx="362899" cy="362899"/>
          </a:xfrm>
          <a:prstGeom prst="rect">
            <a:avLst/>
          </a:prstGeom>
        </p:spPr>
      </p:pic>
      <p:sp>
        <p:nvSpPr>
          <p:cNvPr id="72" name="TextBox 71">
            <a:extLst>
              <a:ext uri="{FF2B5EF4-FFF2-40B4-BE49-F238E27FC236}">
                <a16:creationId xmlns:a16="http://schemas.microsoft.com/office/drawing/2014/main" id="{A0D27F75-B2D4-AF6C-95B1-AF1B3A46AE82}"/>
              </a:ext>
            </a:extLst>
          </p:cNvPr>
          <p:cNvSpPr txBox="1"/>
          <p:nvPr/>
        </p:nvSpPr>
        <p:spPr>
          <a:xfrm>
            <a:off x="8552759" y="1242127"/>
            <a:ext cx="3180299" cy="27597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Visible reduction of               forehead wrinkles in 2 weeks,                              </a:t>
            </a: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even more pronounced in 4 weeks</a:t>
            </a:r>
          </a:p>
          <a:p>
            <a:pPr>
              <a:spcAft>
                <a:spcPts val="800"/>
              </a:spcAf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-7% volume of forehead wrinkles            in 2 weeks</a:t>
            </a: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 up to -12% in 4 weeks</a:t>
            </a:r>
          </a:p>
          <a:p>
            <a:pPr>
              <a:spcAft>
                <a:spcPts val="800"/>
              </a:spcAft>
              <a:defRPr/>
            </a:pPr>
            <a:r>
              <a:rPr kumimoji="0" lang="en-US" sz="1400" b="1" i="0" u="none" strike="noStrike" kern="1200" cap="none" spc="0" normalizeH="0" baseline="0" noProof="0">
                <a:ln>
                  <a:noFill/>
                </a:ln>
                <a:solidFill>
                  <a:prstClr val="black"/>
                </a:solidFill>
                <a:effectLst/>
                <a:uLnTx/>
                <a:uFillTx/>
                <a:latin typeface="DM Sans" pitchFamily="2" charset="0"/>
                <a:ea typeface="+mn-ea"/>
                <a:cs typeface="+mn-cs"/>
              </a:rPr>
              <a:t>-25% number of forehead wrinkles in 2 weeks</a:t>
            </a:r>
            <a:r>
              <a:rPr kumimoji="0" lang="en-US" sz="1400" b="0" i="0" u="none" strike="noStrike" kern="1200" cap="none" spc="0" normalizeH="0" baseline="0" noProof="0">
                <a:ln>
                  <a:noFill/>
                </a:ln>
                <a:solidFill>
                  <a:prstClr val="black"/>
                </a:solidFill>
                <a:effectLst/>
                <a:uLnTx/>
                <a:uFillTx/>
                <a:latin typeface="DM Sans" pitchFamily="2" charset="0"/>
                <a:ea typeface="+mn-ea"/>
                <a:cs typeface="+mn-cs"/>
              </a:rPr>
              <a:t>, up to -28% in 4 weeks </a:t>
            </a:r>
          </a:p>
          <a:p>
            <a:pPr>
              <a:spcAft>
                <a:spcPts val="800"/>
              </a:spcAft>
              <a:defRPr/>
            </a:pPr>
            <a:r>
              <a:rPr lang="en-US" sz="1400">
                <a:solidFill>
                  <a:prstClr val="black"/>
                </a:solidFill>
                <a:latin typeface="DM Sans" pitchFamily="2" charset="0"/>
              </a:rPr>
              <a:t>Significant results vs. placebo</a:t>
            </a:r>
            <a:endParaRPr kumimoji="0" lang="en-US" sz="1400" b="0" i="0" u="none" strike="noStrike" kern="1200" cap="none" spc="0" normalizeH="0" baseline="0" noProof="0">
              <a:ln>
                <a:noFill/>
              </a:ln>
              <a:solidFill>
                <a:prstClr val="black"/>
              </a:solidFill>
              <a:effectLst/>
              <a:uLnTx/>
              <a:uFillTx/>
              <a:latin typeface="DM Sans" pitchFamily="2" charset="0"/>
              <a:ea typeface="+mn-ea"/>
              <a:cs typeface="+mn-cs"/>
            </a:endParaRPr>
          </a:p>
          <a:p>
            <a:pPr>
              <a:spcAft>
                <a:spcPts val="800"/>
              </a:spcAft>
              <a:defRPr/>
            </a:pPr>
            <a:endParaRPr kumimoji="0" lang="en-US" sz="1400" b="0" i="0" u="none" strike="noStrike" kern="1200" cap="none" spc="0" normalizeH="0" baseline="0" noProof="0">
              <a:ln>
                <a:noFill/>
              </a:ln>
              <a:solidFill>
                <a:prstClr val="black"/>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pitchFamily="2" charset="0"/>
              <a:ea typeface="+mn-ea"/>
              <a:cs typeface="+mn-cs"/>
            </a:endParaRPr>
          </a:p>
        </p:txBody>
      </p:sp>
      <p:sp>
        <p:nvSpPr>
          <p:cNvPr id="74" name="TextBox 73">
            <a:extLst>
              <a:ext uri="{FF2B5EF4-FFF2-40B4-BE49-F238E27FC236}">
                <a16:creationId xmlns:a16="http://schemas.microsoft.com/office/drawing/2014/main" id="{1B58C94C-B532-755C-BA08-8AEEFEB84248}"/>
              </a:ext>
            </a:extLst>
          </p:cNvPr>
          <p:cNvSpPr txBox="1"/>
          <p:nvPr/>
        </p:nvSpPr>
        <p:spPr>
          <a:xfrm>
            <a:off x="8476581" y="3930595"/>
            <a:ext cx="3116392" cy="21236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pitchFamily="2" charset="0"/>
                <a:ea typeface="+mn-ea"/>
                <a:cs typeface="+mn-cs"/>
              </a:rPr>
              <a:t>Visible reduction of </a:t>
            </a:r>
            <a:r>
              <a:rPr lang="en-US" sz="1400" b="1" dirty="0">
                <a:solidFill>
                  <a:prstClr val="black"/>
                </a:solidFill>
                <a:latin typeface="DM Sans" pitchFamily="2" charset="0"/>
              </a:rPr>
              <a:t>                   </a:t>
            </a:r>
            <a:r>
              <a:rPr kumimoji="0" lang="en-US" sz="1400" b="1" i="0" u="none" strike="noStrike" kern="1200" cap="none" spc="0" normalizeH="0" baseline="0" noProof="0" dirty="0">
                <a:ln>
                  <a:noFill/>
                </a:ln>
                <a:solidFill>
                  <a:prstClr val="black"/>
                </a:solidFill>
                <a:effectLst/>
                <a:uLnTx/>
                <a:uFillTx/>
                <a:latin typeface="DM Sans" pitchFamily="2" charset="0"/>
                <a:ea typeface="+mn-ea"/>
                <a:cs typeface="+mn-cs"/>
              </a:rPr>
              <a:t>crow’s feet in 2 weeks</a:t>
            </a: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 even more pronounced in 4 weeks</a:t>
            </a:r>
          </a:p>
          <a:p>
            <a:pPr>
              <a:spcAft>
                <a:spcPts val="800"/>
              </a:spcAft>
              <a:defRPr/>
            </a:pPr>
            <a:r>
              <a:rPr kumimoji="0" lang="en-US" sz="1400" b="1" i="0" u="none" strike="noStrike" kern="1200" cap="none" spc="0" normalizeH="0" baseline="0" noProof="0" dirty="0">
                <a:ln>
                  <a:noFill/>
                </a:ln>
                <a:solidFill>
                  <a:prstClr val="black"/>
                </a:solidFill>
                <a:effectLst/>
                <a:uLnTx/>
                <a:uFillTx/>
                <a:latin typeface="DM Sans" pitchFamily="2" charset="0"/>
                <a:ea typeface="+mn-ea"/>
                <a:cs typeface="+mn-cs"/>
              </a:rPr>
              <a:t>-6% volume of crow’s feet              in 2 weeks</a:t>
            </a: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 up to -9% in 4 weeks </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pitchFamily="2" charset="0"/>
                <a:ea typeface="+mn-ea"/>
                <a:cs typeface="+mn-cs"/>
              </a:rPr>
              <a:t>-29% number of crow’s feet</a:t>
            </a:r>
            <a:br>
              <a:rPr kumimoji="0" lang="en-US" sz="1400" b="1" i="0" u="none" strike="noStrike" kern="1200" cap="none" spc="0" normalizeH="0" baseline="0" noProof="0" dirty="0">
                <a:ln>
                  <a:noFill/>
                </a:ln>
                <a:solidFill>
                  <a:prstClr val="black"/>
                </a:solidFill>
                <a:effectLst/>
                <a:uLnTx/>
                <a:uFillTx/>
                <a:latin typeface="DM Sans" pitchFamily="2" charset="0"/>
                <a:ea typeface="+mn-ea"/>
                <a:cs typeface="+mn-cs"/>
              </a:rPr>
            </a:br>
            <a:r>
              <a:rPr kumimoji="0" lang="en-US" sz="1400" b="1" i="0" u="none" strike="noStrike" kern="1200" cap="none" spc="0" normalizeH="0" baseline="0" noProof="0" dirty="0">
                <a:ln>
                  <a:noFill/>
                </a:ln>
                <a:solidFill>
                  <a:prstClr val="black"/>
                </a:solidFill>
                <a:effectLst/>
                <a:uLnTx/>
                <a:uFillTx/>
                <a:latin typeface="DM Sans" pitchFamily="2" charset="0"/>
                <a:ea typeface="+mn-ea"/>
                <a:cs typeface="+mn-cs"/>
              </a:rPr>
              <a:t>in 2 weeks</a:t>
            </a: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 up to -31% in 4 weeks </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Significant results vs. placebo</a:t>
            </a:r>
          </a:p>
        </p:txBody>
      </p:sp>
    </p:spTree>
    <p:extLst>
      <p:ext uri="{BB962C8B-B14F-4D97-AF65-F5344CB8AC3E}">
        <p14:creationId xmlns:p14="http://schemas.microsoft.com/office/powerpoint/2010/main" val="855273135"/>
      </p:ext>
    </p:extLst>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idx="11"/>
          </p:nvPr>
        </p:nvSpPr>
        <p:spPr/>
        <p:txBody>
          <a:bodyPr anchor="t" anchorCtr="0"/>
          <a:lstStyle/>
          <a:p>
            <a:r>
              <a:rPr lang="en-US" sz="1200"/>
              <a:t>Copyright © DSM Nutritional Products Ltd 2025, 4002 Basel, Switzerland. </a:t>
            </a:r>
          </a:p>
          <a:p>
            <a:r>
              <a:rPr lang="en-US" sz="1200"/>
              <a:t>www.dsm-firmenich.com. All rights reserved.</a:t>
            </a: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a:bodyPr>
          <a:lstStyle/>
          <a:p>
            <a:r>
              <a:rPr lang="en-US"/>
              <a:t>Disclaimer</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294000" y="4248000"/>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representative for further details. © DSM Nutritional Products AG, 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690762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340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heme/theme1.xml><?xml version="1.0" encoding="utf-8"?>
<a:theme xmlns:a="http://schemas.openxmlformats.org/drawingml/2006/main" name="8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2.xml><?xml version="1.0" encoding="utf-8"?>
<a:theme xmlns:a="http://schemas.openxmlformats.org/drawingml/2006/main" name="12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3.xml><?xml version="1.0" encoding="utf-8"?>
<a:theme xmlns:a="http://schemas.openxmlformats.org/drawingml/2006/main" name="2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4.xml><?xml version="1.0" encoding="utf-8"?>
<a:theme xmlns:a="http://schemas.openxmlformats.org/drawingml/2006/main" name="3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5.xml><?xml version="1.0" encoding="utf-8"?>
<a:theme xmlns:a="http://schemas.openxmlformats.org/drawingml/2006/main" name="4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Marcom_x0020_Status xmlns="4e78ffb6-5573-4dae-972d-0246748d492f">finished</Marcom_x0020_Status>
    <Transfer_x0020_B_x0026_C_x0020_Connect xmlns="4e78ffb6-5573-4dae-972d-0246748d492f">no</Transfer_x0020_B_x0026_C_x0020_Connect>
    <Validation_x0020_Mkt xmlns="4e78ffb6-5573-4dae-972d-0246748d492f">yes</Validation_x0020_Mkt>
    <Content_x0020_Revision xmlns="4e78ffb6-5573-4dae-972d-0246748d492f">Finished</Content_x0020_Revision>
    <Assigned_x0020_to0 xmlns="4e78ffb6-5573-4dae-972d-0246748d492f">Merita Jakaj</Assigned_x0020_to0>
    <Marcom_x0020_Support_x0020_Needed xmlns="4e78ffb6-5573-4dae-972d-0246748d492f">yes</Marcom_x0020_Support_x0020_Needed>
    <lcf76f155ced4ddcb4097134ff3c332f xmlns="4e78ffb6-5573-4dae-972d-0246748d492f">
      <Terms xmlns="http://schemas.microsoft.com/office/infopath/2007/PartnerControls"/>
    </lcf76f155ced4ddcb4097134ff3c332f>
    <Est_x002e_Cost xmlns="4e78ffb6-5573-4dae-972d-0246748d492f" xsi:nil="true"/>
    <Notes xmlns="4e78ffb6-5573-4dae-972d-0246748d492f"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9AE7AF-6B12-4FE3-980E-2155CA8FB382}">
  <ds:schemaRefs>
    <ds:schemaRef ds:uri="Microsoft.SharePoint.Taxonomy.ContentTypeSync"/>
  </ds:schemaRefs>
</ds:datastoreItem>
</file>

<file path=customXml/itemProps2.xml><?xml version="1.0" encoding="utf-8"?>
<ds:datastoreItem xmlns:ds="http://schemas.openxmlformats.org/officeDocument/2006/customXml" ds:itemID="{76101F7C-7E33-476E-9E01-1928650F93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F7B9160-792D-4CBB-99B0-DDEC2CBDD9BB}">
  <ds:schemaRefs>
    <ds:schemaRef ds:uri="4e78ffb6-5573-4dae-972d-0246748d492f"/>
    <ds:schemaRef ds:uri="http://purl.org/dc/elements/1.1/"/>
    <ds:schemaRef ds:uri="http://schemas.microsoft.com/office/2006/metadata/properties"/>
    <ds:schemaRef ds:uri="http://schemas.openxmlformats.org/package/2006/metadata/core-properties"/>
    <ds:schemaRef ds:uri="http://purl.org/dc/terms/"/>
    <ds:schemaRef ds:uri="8a4562e5-d5b1-4d26-b0bf-7e79abe2fe6f"/>
    <ds:schemaRef ds:uri="http://schemas.microsoft.com/office/2006/documentManagement/types"/>
    <ds:schemaRef ds:uri="5a2251cd-bd5e-462d-8f0e-b8d48ef43808"/>
    <ds:schemaRef ds:uri="http://schemas.microsoft.com/office/infopath/2007/PartnerControls"/>
    <ds:schemaRef ds:uri="http://www.w3.org/XML/1998/namespace"/>
    <ds:schemaRef ds:uri="http://purl.org/dc/dcmitype/"/>
  </ds:schemaRefs>
</ds:datastoreItem>
</file>

<file path=customXml/itemProps4.xml><?xml version="1.0" encoding="utf-8"?>
<ds:datastoreItem xmlns:ds="http://schemas.openxmlformats.org/officeDocument/2006/customXml" ds:itemID="{2B89C04C-B567-463A-9915-47FAF203A86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Multi color</Template>
  <TotalTime>10</TotalTime>
  <Words>1876</Words>
  <Application>Microsoft Office PowerPoint</Application>
  <PresentationFormat>Widescreen</PresentationFormat>
  <Paragraphs>278</Paragraphs>
  <Slides>11</Slides>
  <Notes>8</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11</vt:i4>
      </vt:variant>
    </vt:vector>
  </HeadingPairs>
  <TitlesOfParts>
    <vt:vector size="23" baseType="lpstr">
      <vt:lpstr>DM Sans Bold</vt:lpstr>
      <vt:lpstr>Fira Sans Medium</vt:lpstr>
      <vt:lpstr>DM Sans</vt:lpstr>
      <vt:lpstr>Wingdings</vt:lpstr>
      <vt:lpstr>Arial</vt:lpstr>
      <vt:lpstr>Calibri</vt:lpstr>
      <vt:lpstr>Fira Sans</vt:lpstr>
      <vt:lpstr>8_dsm-firmenich</vt:lpstr>
      <vt:lpstr>12_dsm-firmenich</vt:lpstr>
      <vt:lpstr>2_dsm-firmenich</vt:lpstr>
      <vt:lpstr>3_dsm-firmenich</vt:lpstr>
      <vt:lpstr>4_dsm-firmenich</vt:lpstr>
      <vt:lpstr>PowerPoint Presentation</vt:lpstr>
      <vt:lpstr>Holistic Beauty: The New Normal</vt:lpstr>
      <vt:lpstr>REGU®-AGE CB</vt:lpstr>
      <vt:lpstr>REGU®-AGE CB</vt:lpstr>
      <vt:lpstr>PowerPoint Presentation</vt:lpstr>
      <vt:lpstr>REGU®-AGE CB </vt:lpstr>
      <vt:lpstr>In vivo efficacy</vt:lpstr>
      <vt:lpstr>Significant and visible results on cheek and neck area </vt:lpstr>
      <vt:lpstr>Significant and visible wrinkle reduction in 2 weeks </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regu-age_cb_teaser_2025-04</dc:title>
  <dc:creator>Milly Austin</dc:creator>
  <cp:lastModifiedBy>Marie-Sophie Meisinger</cp:lastModifiedBy>
  <cp:revision>4</cp:revision>
  <cp:lastPrinted>2019-08-23T14:34:23Z</cp:lastPrinted>
  <dcterms:created xsi:type="dcterms:W3CDTF">2020-07-29T12:38:09Z</dcterms:created>
  <dcterms:modified xsi:type="dcterms:W3CDTF">2025-04-17T11:15:25Z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SIP_Label_2ff753fd-faf2-4608-9b59-553f003adcdf_Enabled">
    <vt:lpwstr>true</vt:lpwstr>
  </property>
  <property fmtid="{D5CDD505-2E9C-101B-9397-08002B2CF9AE}" pid="4" name="MSIP_Label_2ff753fd-faf2-4608-9b59-553f003adcdf_SetDate">
    <vt:lpwstr>2021-03-29T12:07:53Z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c43bcb50-85fb-4742-97db-e63fa51891d4</vt:lpwstr>
  </property>
  <property fmtid="{D5CDD505-2E9C-101B-9397-08002B2CF9AE}" pid="9" name="MSIP_Label_2ff753fd-faf2-4608-9b59-553f003adcdf_ContentBits">
    <vt:lpwstr>0</vt:lpwstr>
  </property>
  <property fmtid="{D5CDD505-2E9C-101B-9397-08002B2CF9AE}" pid="10" name="MediaServiceImageTags">
    <vt:lpwstr/>
  </property>
</Properties>
</file>