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1.xml" ContentType="application/vnd.openxmlformats-officedocument.themeOverr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940" r:id="rId5"/>
    <p:sldMasterId id="2147485112" r:id="rId6"/>
    <p:sldMasterId id="2147485138" r:id="rId7"/>
    <p:sldMasterId id="2147485183" r:id="rId8"/>
    <p:sldMasterId id="2147485284" r:id="rId9"/>
  </p:sldMasterIdLst>
  <p:notesMasterIdLst>
    <p:notesMasterId r:id="rId48"/>
  </p:notesMasterIdLst>
  <p:handoutMasterIdLst>
    <p:handoutMasterId r:id="rId49"/>
  </p:handoutMasterIdLst>
  <p:sldIdLst>
    <p:sldId id="2147482896" r:id="rId10"/>
    <p:sldId id="2147482599" r:id="rId11"/>
    <p:sldId id="2147482597" r:id="rId12"/>
    <p:sldId id="2147482602" r:id="rId13"/>
    <p:sldId id="2147482268" r:id="rId14"/>
    <p:sldId id="2516" r:id="rId15"/>
    <p:sldId id="2147482554" r:id="rId16"/>
    <p:sldId id="2147482544" r:id="rId17"/>
    <p:sldId id="2147482552" r:id="rId18"/>
    <p:sldId id="2147482558" r:id="rId19"/>
    <p:sldId id="2147482430" r:id="rId20"/>
    <p:sldId id="2147482559" r:id="rId21"/>
    <p:sldId id="2147482560" r:id="rId22"/>
    <p:sldId id="2147482557" r:id="rId23"/>
    <p:sldId id="2147482937" r:id="rId24"/>
    <p:sldId id="2147482563" r:id="rId25"/>
    <p:sldId id="2147482561" r:id="rId26"/>
    <p:sldId id="2147482564" r:id="rId27"/>
    <p:sldId id="2147482565" r:id="rId28"/>
    <p:sldId id="2147482566" r:id="rId29"/>
    <p:sldId id="2147482426" r:id="rId30"/>
    <p:sldId id="2147482567" r:id="rId31"/>
    <p:sldId id="2147482428" r:id="rId32"/>
    <p:sldId id="2147482568" r:id="rId33"/>
    <p:sldId id="2147482598" r:id="rId34"/>
    <p:sldId id="2147482388" r:id="rId35"/>
    <p:sldId id="2147482935" r:id="rId36"/>
    <p:sldId id="2609" r:id="rId37"/>
    <p:sldId id="2610" r:id="rId38"/>
    <p:sldId id="2611" r:id="rId39"/>
    <p:sldId id="2612" r:id="rId40"/>
    <p:sldId id="2613" r:id="rId41"/>
    <p:sldId id="2614" r:id="rId42"/>
    <p:sldId id="2615" r:id="rId43"/>
    <p:sldId id="2616" r:id="rId44"/>
    <p:sldId id="2147472785" r:id="rId45"/>
    <p:sldId id="2147482930" r:id="rId46"/>
    <p:sldId id="2147482936" r:id="rId47"/>
  </p:sldIdLst>
  <p:sldSz cx="12192000" cy="6858000"/>
  <p:notesSz cx="6858000" cy="9144000"/>
  <p:embeddedFontLst>
    <p:embeddedFont>
      <p:font typeface="DM Sans" pitchFamily="2" charset="0"/>
      <p:regular r:id="rId50"/>
      <p:bold r:id="rId51"/>
      <p:italic r:id="rId52"/>
      <p:boldItalic r:id="rId53"/>
    </p:embeddedFont>
    <p:embeddedFont>
      <p:font typeface="DM Sans Bold" charset="0"/>
      <p:regular r:id="rId54"/>
      <p:bold r:id="rId55"/>
      <p:italic r:id="rId56"/>
      <p:boldItalic r:id="rId57"/>
    </p:embeddedFont>
    <p:embeddedFont>
      <p:font typeface="DM Sans Medium" pitchFamily="2" charset="0"/>
      <p:regular r:id="rId58"/>
      <p:italic r:id="rId59"/>
    </p:embeddedFont>
    <p:embeddedFont>
      <p:font typeface="Fira Sans" panose="020B0503050000020004" pitchFamily="34" charset="0"/>
      <p:regular r:id="rId60"/>
      <p:bold r:id="rId60"/>
      <p:italic r:id="rId60"/>
      <p:boldItalic r:id="rId60"/>
    </p:embeddedFont>
    <p:embeddedFont>
      <p:font typeface="Fira Sans Medium" panose="020B0603050000020004" pitchFamily="34" charset="0"/>
      <p:regular r:id="rId61"/>
      <p:italic r:id="rId62"/>
    </p:embeddedFont>
    <p:embeddedFont>
      <p:font typeface="Lora" pitchFamily="2" charset="0"/>
      <p:regular r:id="rId63"/>
      <p:bold r:id="rId64"/>
      <p:italic r:id="rId65"/>
      <p:boldItalic r:id="rId66"/>
    </p:embeddedFont>
    <p:embeddedFont>
      <p:font typeface="Trebuchet MS" panose="020B0603020202020204" pitchFamily="34" charset="0"/>
      <p:regular r:id="rId67"/>
      <p:bold r:id="rId68"/>
      <p:italic r:id="rId69"/>
      <p:boldItalic r:id="rId70"/>
    </p:embeddedFont>
  </p:embeddedFontLst>
  <p:custDataLst>
    <p:tags r:id="rId7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EA5A1F-3A28-6843-BD59-1E7281A1867F}">
          <p14:sldIdLst>
            <p14:sldId id="2147482896"/>
            <p14:sldId id="2147482599"/>
            <p14:sldId id="2147482597"/>
            <p14:sldId id="2147482602"/>
            <p14:sldId id="2147482268"/>
          </p14:sldIdLst>
        </p14:section>
        <p14:section name="Science &amp; consumer benefits" id="{D692E820-1CA0-2C46-BED9-88B4C10C3D2A}">
          <p14:sldIdLst>
            <p14:sldId id="2516"/>
            <p14:sldId id="2147482554"/>
            <p14:sldId id="2147482544"/>
            <p14:sldId id="2147482552"/>
            <p14:sldId id="2147482558"/>
            <p14:sldId id="2147482430"/>
            <p14:sldId id="2147482559"/>
            <p14:sldId id="2147482560"/>
            <p14:sldId id="2147482557"/>
            <p14:sldId id="2147482937"/>
            <p14:sldId id="2147482563"/>
            <p14:sldId id="2147482561"/>
            <p14:sldId id="2147482564"/>
            <p14:sldId id="2147482565"/>
            <p14:sldId id="2147482566"/>
            <p14:sldId id="2147482426"/>
            <p14:sldId id="2147482567"/>
            <p14:sldId id="2147482428"/>
            <p14:sldId id="2147482568"/>
            <p14:sldId id="2147482598"/>
            <p14:sldId id="2147482388"/>
            <p14:sldId id="2147482935"/>
            <p14:sldId id="2609"/>
            <p14:sldId id="2610"/>
            <p14:sldId id="2611"/>
            <p14:sldId id="2612"/>
            <p14:sldId id="2613"/>
            <p14:sldId id="2614"/>
            <p14:sldId id="2615"/>
            <p14:sldId id="2616"/>
            <p14:sldId id="2147472785"/>
            <p14:sldId id="2147482930"/>
            <p14:sldId id="214748293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A4681B-DEFE-EC87-9779-8419F9B5B279}" name="Aline Steiner" initials="AS" userId="S::Aline.Steiner@dsm.com::da64e32f-692a-42c4-8290-45ba3aea0171" providerId="AD"/>
  <p188:author id="{15607D5F-7312-9B6E-A75D-B59F7A36C2CA}" name="Paul, Francois" initials="PF" userId="S::Francois.Paul@dsm.com::cd345e1b-5b33-44e8-b09c-75307eac9781" providerId="AD"/>
  <p188:author id="{1AFF7D64-63BF-148B-BF59-F7F3775F997B}" name="Merita Jakaj" initials="MJ" userId="S::Merita.Jakaj@dsm-firmenich.com::05d8e7e6-4bde-4180-a449-7f59447b0060" providerId="AD"/>
  <p188:author id="{EB32F184-89D5-E050-E42F-E0EE60BAE079}" name="Volker Rosenberger" initials="VR" userId="S::Volker.Rosenberger@dsm.com::d473ebcf-8881-4a9c-9e6d-8206b85954aa" providerId="AD"/>
  <p188:author id="{4AE2019A-23E3-0953-E663-52274B5D90F0}" name="Volker Rosenberger" initials="VR" userId="S::volker.rosenberger@dsm-firmenich.com::d473ebcf-8881-4a9c-9e6d-8206b85954aa" providerId="AD"/>
  <p188:author id="{851EB7C6-5EC3-A94B-B2DC-3AEEA96B8CFB}" name="Guillien, Caroline" initials="GC" userId="S::Caroline.Guillien@dsm.com::3e4c10c0-1ee2-48be-9d78-4d6ed773945d" providerId="AD"/>
  <p188:author id="{9D84C0F0-969D-AA04-B371-96ED35399E4D}" name="Magdalena Priebe" initials="MP" userId="S::Magdalena.Priebe@dsm.com::b7c77bba-c075-4477-81d7-67e396ff2fb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na" initials="MA" lastIdx="1" clrIdx="6">
    <p:extLst>
      <p:ext uri="{19B8F6BF-5375-455C-9EA6-DF929625EA0E}">
        <p15:presenceInfo xmlns:p15="http://schemas.microsoft.com/office/powerpoint/2012/main" userId="Ana" providerId="None"/>
      </p:ext>
    </p:extLst>
  </p:cmAuthor>
  <p:cmAuthor id="1" name="Gerzon, Carin" initials="GC" lastIdx="24" clrIdx="0">
    <p:extLst>
      <p:ext uri="{19B8F6BF-5375-455C-9EA6-DF929625EA0E}">
        <p15:presenceInfo xmlns:p15="http://schemas.microsoft.com/office/powerpoint/2012/main" userId="S-1-5-21-2573208799-187067640-1722879566-469061" providerId="AD"/>
      </p:ext>
    </p:extLst>
  </p:cmAuthor>
  <p:cmAuthor id="8" name="Rosenberger, Volker" initials="RV" lastIdx="1" clrIdx="7">
    <p:extLst>
      <p:ext uri="{19B8F6BF-5375-455C-9EA6-DF929625EA0E}">
        <p15:presenceInfo xmlns:p15="http://schemas.microsoft.com/office/powerpoint/2012/main" userId="S::Volker.Rosenberger@dsm.com::d473ebcf-8881-4a9c-9e6d-8206b85954aa"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5F2"/>
    <a:srgbClr val="307297"/>
    <a:srgbClr val="48A2CF"/>
    <a:srgbClr val="006FAB"/>
    <a:srgbClr val="CBE7F5"/>
    <a:srgbClr val="003300"/>
    <a:srgbClr val="0071BA"/>
    <a:srgbClr val="007E4B"/>
    <a:srgbClr val="DAE2F3"/>
    <a:srgbClr val="E9F2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4DEAD-0A22-4F37-938D-17EEF839C41A}" v="1" dt="2025-07-29T16:12:04.888"/>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855" autoAdjust="0"/>
    <p:restoredTop sz="86341" autoAdjust="0"/>
  </p:normalViewPr>
  <p:slideViewPr>
    <p:cSldViewPr snapToGrid="0">
      <p:cViewPr varScale="1">
        <p:scale>
          <a:sx n="134" d="100"/>
          <a:sy n="134" d="100"/>
        </p:scale>
        <p:origin x="4548" y="11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font" Target="fonts/font13.fntdata"/><Relationship Id="rId68" Type="http://schemas.openxmlformats.org/officeDocument/2006/relationships/font" Target="fonts/font18.fntdata"/><Relationship Id="rId76" Type="http://schemas.openxmlformats.org/officeDocument/2006/relationships/tableStyles" Target="tableStyles.xml"/><Relationship Id="rId7" Type="http://schemas.openxmlformats.org/officeDocument/2006/relationships/slideMaster" Target="slideMasters/slideMaster3.xml"/><Relationship Id="rId71"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font" Target="fonts/font16.fntdata"/><Relationship Id="rId74" Type="http://schemas.openxmlformats.org/officeDocument/2006/relationships/viewProps" Target="viewProps.xml"/><Relationship Id="rId79" Type="http://schemas.microsoft.com/office/2018/10/relationships/authors" Target="authors.xml"/><Relationship Id="rId5" Type="http://schemas.openxmlformats.org/officeDocument/2006/relationships/slideMaster" Target="slideMasters/slideMaster1.xml"/><Relationship Id="rId61" Type="http://schemas.openxmlformats.org/officeDocument/2006/relationships/font" Target="fonts/font11.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font" Target="fonts/font3.fntdata"/><Relationship Id="rId60" Type="http://schemas.openxmlformats.org/officeDocument/2006/relationships/font" Target="NULL"/><Relationship Id="rId65" Type="http://schemas.openxmlformats.org/officeDocument/2006/relationships/font" Target="fonts/font15.fntdata"/><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openxmlformats.org/officeDocument/2006/relationships/font" Target="fonts/font14.fntdata"/><Relationship Id="rId69" Type="http://schemas.openxmlformats.org/officeDocument/2006/relationships/font" Target="fonts/font19.fntdata"/><Relationship Id="rId77" Type="http://schemas.microsoft.com/office/2016/11/relationships/changesInfo" Target="changesInfos/changesInfo1.xml"/><Relationship Id="rId8" Type="http://schemas.openxmlformats.org/officeDocument/2006/relationships/slideMaster" Target="slideMasters/slideMaster4.xml"/><Relationship Id="rId51" Type="http://schemas.openxmlformats.org/officeDocument/2006/relationships/font" Target="fonts/font2.fntdata"/><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font" Target="fonts/font10.fntdata"/><Relationship Id="rId67" Type="http://schemas.openxmlformats.org/officeDocument/2006/relationships/font" Target="fonts/font17.fntdata"/><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5.fntdata"/><Relationship Id="rId62" Type="http://schemas.openxmlformats.org/officeDocument/2006/relationships/font" Target="fonts/font12.fntdata"/><Relationship Id="rId70" Type="http://schemas.openxmlformats.org/officeDocument/2006/relationships/font" Target="fonts/font20.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handoutMaster" Target="handoutMasters/handoutMaster1.xml"/><Relationship Id="rId57"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4969d011-70ee-4a2f-96d4-7d7d40a4c8e7" providerId="ADAL" clId="{725E9CB3-5425-4B81-A638-FB5D3EEDE519}"/>
    <pc:docChg chg="modSld">
      <pc:chgData name="Anastasia Biel" userId="4969d011-70ee-4a2f-96d4-7d7d40a4c8e7" providerId="ADAL" clId="{725E9CB3-5425-4B81-A638-FB5D3EEDE519}" dt="2025-06-30T12:45:49.964" v="5" actId="20577"/>
      <pc:docMkLst>
        <pc:docMk/>
      </pc:docMkLst>
      <pc:sldChg chg="modSp mod">
        <pc:chgData name="Anastasia Biel" userId="4969d011-70ee-4a2f-96d4-7d7d40a4c8e7" providerId="ADAL" clId="{725E9CB3-5425-4B81-A638-FB5D3EEDE519}" dt="2025-06-30T12:45:49.964" v="5" actId="20577"/>
        <pc:sldMkLst>
          <pc:docMk/>
          <pc:sldMk cId="4121471799" sldId="2147482896"/>
        </pc:sldMkLst>
        <pc:spChg chg="mod">
          <ac:chgData name="Anastasia Biel" userId="4969d011-70ee-4a2f-96d4-7d7d40a4c8e7" providerId="ADAL" clId="{725E9CB3-5425-4B81-A638-FB5D3EEDE519}" dt="2025-06-30T12:45:49.964" v="5" actId="20577"/>
          <ac:spMkLst>
            <pc:docMk/>
            <pc:sldMk cId="4121471799" sldId="2147482896"/>
            <ac:spMk id="2" creationId="{7784149C-8A69-46B3-2658-16934A122AAF}"/>
          </ac:spMkLst>
        </pc:spChg>
      </pc:sldChg>
    </pc:docChg>
  </pc:docChgLst>
  <pc:docChgLst>
    <pc:chgData name="Marie-Sophie Meisinger" userId="286e1ad8-c636-4702-a91e-982a33a1b0e7" providerId="ADAL" clId="{25F4DEAD-0A22-4F37-938D-17EEF839C41A}"/>
    <pc:docChg chg="modSld">
      <pc:chgData name="Marie-Sophie Meisinger" userId="286e1ad8-c636-4702-a91e-982a33a1b0e7" providerId="ADAL" clId="{25F4DEAD-0A22-4F37-938D-17EEF839C41A}" dt="2025-07-29T16:13:22.537" v="6" actId="20577"/>
      <pc:docMkLst>
        <pc:docMk/>
      </pc:docMkLst>
      <pc:sldChg chg="modNotesTx">
        <pc:chgData name="Marie-Sophie Meisinger" userId="286e1ad8-c636-4702-a91e-982a33a1b0e7" providerId="ADAL" clId="{25F4DEAD-0A22-4F37-938D-17EEF839C41A}" dt="2025-07-29T16:13:22.537" v="6" actId="20577"/>
        <pc:sldMkLst>
          <pc:docMk/>
          <pc:sldMk cId="1330673590" sldId="2147482558"/>
        </pc:sldMkLst>
      </pc:sldChg>
    </pc:docChg>
  </pc:docChgLst>
  <pc:docChgLst>
    <pc:chgData name="Anastasia Biel" userId="4969d011-70ee-4a2f-96d4-7d7d40a4c8e7" providerId="ADAL" clId="{FEA0E5AC-1DF6-4FA4-9DFE-8C95B3AE9F46}"/>
    <pc:docChg chg="undo redo custSel addSld delSld modSld sldOrd modMainMaster modSection">
      <pc:chgData name="Anastasia Biel" userId="4969d011-70ee-4a2f-96d4-7d7d40a4c8e7" providerId="ADAL" clId="{FEA0E5AC-1DF6-4FA4-9DFE-8C95B3AE9F46}" dt="2025-06-24T12:29:47.749" v="1150"/>
      <pc:docMkLst>
        <pc:docMk/>
      </pc:docMkLst>
      <pc:sldChg chg="addSp delSp modSp mod">
        <pc:chgData name="Anastasia Biel" userId="4969d011-70ee-4a2f-96d4-7d7d40a4c8e7" providerId="ADAL" clId="{FEA0E5AC-1DF6-4FA4-9DFE-8C95B3AE9F46}" dt="2025-06-24T09:03:34.779" v="924" actId="478"/>
        <pc:sldMkLst>
          <pc:docMk/>
          <pc:sldMk cId="2058680049" sldId="2516"/>
        </pc:sldMkLst>
        <pc:spChg chg="mod">
          <ac:chgData name="Anastasia Biel" userId="4969d011-70ee-4a2f-96d4-7d7d40a4c8e7" providerId="ADAL" clId="{FEA0E5AC-1DF6-4FA4-9DFE-8C95B3AE9F46}" dt="2025-06-24T08:07:35.294" v="93" actId="14100"/>
          <ac:spMkLst>
            <pc:docMk/>
            <pc:sldMk cId="2058680049" sldId="2516"/>
            <ac:spMk id="5" creationId="{44D95C01-6FE1-CD60-DCCF-0663D8F91E42}"/>
          </ac:spMkLst>
        </pc:spChg>
      </pc:sldChg>
      <pc:sldChg chg="addSp delSp modSp mod">
        <pc:chgData name="Anastasia Biel" userId="4969d011-70ee-4a2f-96d4-7d7d40a4c8e7" providerId="ADAL" clId="{FEA0E5AC-1DF6-4FA4-9DFE-8C95B3AE9F46}" dt="2025-06-24T10:10:53.052" v="1092" actId="1037"/>
        <pc:sldMkLst>
          <pc:docMk/>
          <pc:sldMk cId="528515481" sldId="2609"/>
        </pc:sldMkLst>
        <pc:spChg chg="mod">
          <ac:chgData name="Anastasia Biel" userId="4969d011-70ee-4a2f-96d4-7d7d40a4c8e7" providerId="ADAL" clId="{FEA0E5AC-1DF6-4FA4-9DFE-8C95B3AE9F46}" dt="2025-06-24T08:27:17.001" v="413" actId="113"/>
          <ac:spMkLst>
            <pc:docMk/>
            <pc:sldMk cId="528515481" sldId="2609"/>
            <ac:spMk id="4" creationId="{0087244B-6741-7E32-13BF-9E4F19ECCF94}"/>
          </ac:spMkLst>
        </pc:spChg>
        <pc:spChg chg="add mod">
          <ac:chgData name="Anastasia Biel" userId="4969d011-70ee-4a2f-96d4-7d7d40a4c8e7" providerId="ADAL" clId="{FEA0E5AC-1DF6-4FA4-9DFE-8C95B3AE9F46}" dt="2025-06-24T10:10:53.052" v="1092" actId="1037"/>
          <ac:spMkLst>
            <pc:docMk/>
            <pc:sldMk cId="528515481" sldId="2609"/>
            <ac:spMk id="5" creationId="{D03FA6A1-BCC0-D4C8-6A78-6B321BC7E8D3}"/>
          </ac:spMkLst>
        </pc:spChg>
        <pc:spChg chg="mod">
          <ac:chgData name="Anastasia Biel" userId="4969d011-70ee-4a2f-96d4-7d7d40a4c8e7" providerId="ADAL" clId="{FEA0E5AC-1DF6-4FA4-9DFE-8C95B3AE9F46}" dt="2025-06-24T08:26:48.689" v="406" actId="207"/>
          <ac:spMkLst>
            <pc:docMk/>
            <pc:sldMk cId="528515481" sldId="2609"/>
            <ac:spMk id="6" creationId="{2CC8AE39-791D-2EE7-DD2C-5CC7BE8EA58E}"/>
          </ac:spMkLst>
        </pc:spChg>
        <pc:spChg chg="add mod">
          <ac:chgData name="Anastasia Biel" userId="4969d011-70ee-4a2f-96d4-7d7d40a4c8e7" providerId="ADAL" clId="{FEA0E5AC-1DF6-4FA4-9DFE-8C95B3AE9F46}" dt="2025-06-24T10:08:38.414" v="1016"/>
          <ac:spMkLst>
            <pc:docMk/>
            <pc:sldMk cId="528515481" sldId="2609"/>
            <ac:spMk id="7" creationId="{16001A86-6B05-3C1C-2D77-EBE27E3F512F}"/>
          </ac:spMkLst>
        </pc:spChg>
      </pc:sldChg>
      <pc:sldChg chg="addSp delSp modSp mod">
        <pc:chgData name="Anastasia Biel" userId="4969d011-70ee-4a2f-96d4-7d7d40a4c8e7" providerId="ADAL" clId="{FEA0E5AC-1DF6-4FA4-9DFE-8C95B3AE9F46}" dt="2025-06-24T10:10:50.015" v="1091" actId="1037"/>
        <pc:sldMkLst>
          <pc:docMk/>
          <pc:sldMk cId="2149291198" sldId="2610"/>
        </pc:sldMkLst>
        <pc:spChg chg="mod">
          <ac:chgData name="Anastasia Biel" userId="4969d011-70ee-4a2f-96d4-7d7d40a4c8e7" providerId="ADAL" clId="{FEA0E5AC-1DF6-4FA4-9DFE-8C95B3AE9F46}" dt="2025-06-24T08:29:57.696" v="446" actId="207"/>
          <ac:spMkLst>
            <pc:docMk/>
            <pc:sldMk cId="2149291198" sldId="2610"/>
            <ac:spMk id="4" creationId="{7AB8769D-1365-302D-1A81-5EE83850458F}"/>
          </ac:spMkLst>
        </pc:spChg>
        <pc:spChg chg="add mod">
          <ac:chgData name="Anastasia Biel" userId="4969d011-70ee-4a2f-96d4-7d7d40a4c8e7" providerId="ADAL" clId="{FEA0E5AC-1DF6-4FA4-9DFE-8C95B3AE9F46}" dt="2025-06-24T10:08:47.780" v="1023"/>
          <ac:spMkLst>
            <pc:docMk/>
            <pc:sldMk cId="2149291198" sldId="2610"/>
            <ac:spMk id="5" creationId="{AC254C4C-04A4-2106-F1D0-F6C560E45BE0}"/>
          </ac:spMkLst>
        </pc:spChg>
        <pc:spChg chg="add mod">
          <ac:chgData name="Anastasia Biel" userId="4969d011-70ee-4a2f-96d4-7d7d40a4c8e7" providerId="ADAL" clId="{FEA0E5AC-1DF6-4FA4-9DFE-8C95B3AE9F46}" dt="2025-06-24T10:10:50.015" v="1091" actId="1037"/>
          <ac:spMkLst>
            <pc:docMk/>
            <pc:sldMk cId="2149291198" sldId="2610"/>
            <ac:spMk id="10" creationId="{45F5CA25-D4EB-16BE-E398-41F2CA5F855C}"/>
          </ac:spMkLst>
        </pc:spChg>
        <pc:graphicFrameChg chg="mod modGraphic">
          <ac:chgData name="Anastasia Biel" userId="4969d011-70ee-4a2f-96d4-7d7d40a4c8e7" providerId="ADAL" clId="{FEA0E5AC-1DF6-4FA4-9DFE-8C95B3AE9F46}" dt="2025-06-24T08:31:54.462" v="466"/>
          <ac:graphicFrameMkLst>
            <pc:docMk/>
            <pc:sldMk cId="2149291198" sldId="2610"/>
            <ac:graphicFrameMk id="7" creationId="{CB0103EF-7DA3-11D5-FE0A-A8B4BF9F1814}"/>
          </ac:graphicFrameMkLst>
        </pc:graphicFrameChg>
      </pc:sldChg>
      <pc:sldChg chg="addSp delSp modSp mod">
        <pc:chgData name="Anastasia Biel" userId="4969d011-70ee-4a2f-96d4-7d7d40a4c8e7" providerId="ADAL" clId="{FEA0E5AC-1DF6-4FA4-9DFE-8C95B3AE9F46}" dt="2025-06-24T10:10:47.700" v="1090" actId="1037"/>
        <pc:sldMkLst>
          <pc:docMk/>
          <pc:sldMk cId="1811848099" sldId="2611"/>
        </pc:sldMkLst>
        <pc:spChg chg="mod">
          <ac:chgData name="Anastasia Biel" userId="4969d011-70ee-4a2f-96d4-7d7d40a4c8e7" providerId="ADAL" clId="{FEA0E5AC-1DF6-4FA4-9DFE-8C95B3AE9F46}" dt="2025-06-24T08:30:23.369" v="449" actId="113"/>
          <ac:spMkLst>
            <pc:docMk/>
            <pc:sldMk cId="1811848099" sldId="2611"/>
            <ac:spMk id="4" creationId="{B726E7AD-6A37-219A-3265-45D21C81897B}"/>
          </ac:spMkLst>
        </pc:spChg>
        <pc:spChg chg="mod">
          <ac:chgData name="Anastasia Biel" userId="4969d011-70ee-4a2f-96d4-7d7d40a4c8e7" providerId="ADAL" clId="{FEA0E5AC-1DF6-4FA4-9DFE-8C95B3AE9F46}" dt="2025-06-24T08:30:12.659" v="448" actId="207"/>
          <ac:spMkLst>
            <pc:docMk/>
            <pc:sldMk cId="1811848099" sldId="2611"/>
            <ac:spMk id="6" creationId="{9114CFF0-6641-0AFE-FCEF-1DC90FE67F11}"/>
          </ac:spMkLst>
        </pc:spChg>
        <pc:spChg chg="add mod">
          <ac:chgData name="Anastasia Biel" userId="4969d011-70ee-4a2f-96d4-7d7d40a4c8e7" providerId="ADAL" clId="{FEA0E5AC-1DF6-4FA4-9DFE-8C95B3AE9F46}" dt="2025-06-24T10:08:58.147" v="1032"/>
          <ac:spMkLst>
            <pc:docMk/>
            <pc:sldMk cId="1811848099" sldId="2611"/>
            <ac:spMk id="7" creationId="{99168D87-4959-A42D-91CC-DECBC9A59CE2}"/>
          </ac:spMkLst>
        </pc:spChg>
        <pc:spChg chg="add mod">
          <ac:chgData name="Anastasia Biel" userId="4969d011-70ee-4a2f-96d4-7d7d40a4c8e7" providerId="ADAL" clId="{FEA0E5AC-1DF6-4FA4-9DFE-8C95B3AE9F46}" dt="2025-06-24T10:10:47.700" v="1090" actId="1037"/>
          <ac:spMkLst>
            <pc:docMk/>
            <pc:sldMk cId="1811848099" sldId="2611"/>
            <ac:spMk id="9" creationId="{4DE02E68-BE49-C283-2F5B-74F4112160D4}"/>
          </ac:spMkLst>
        </pc:spChg>
      </pc:sldChg>
      <pc:sldChg chg="addSp delSp modSp mod">
        <pc:chgData name="Anastasia Biel" userId="4969d011-70ee-4a2f-96d4-7d7d40a4c8e7" providerId="ADAL" clId="{FEA0E5AC-1DF6-4FA4-9DFE-8C95B3AE9F46}" dt="2025-06-24T10:10:44.986" v="1089" actId="1037"/>
        <pc:sldMkLst>
          <pc:docMk/>
          <pc:sldMk cId="965078243" sldId="2612"/>
        </pc:sldMkLst>
        <pc:spChg chg="mod">
          <ac:chgData name="Anastasia Biel" userId="4969d011-70ee-4a2f-96d4-7d7d40a4c8e7" providerId="ADAL" clId="{FEA0E5AC-1DF6-4FA4-9DFE-8C95B3AE9F46}" dt="2025-06-24T08:30:30.046" v="450" actId="207"/>
          <ac:spMkLst>
            <pc:docMk/>
            <pc:sldMk cId="965078243" sldId="2612"/>
            <ac:spMk id="4" creationId="{5A324D41-F1EE-B438-6CB4-9416993860DD}"/>
          </ac:spMkLst>
        </pc:spChg>
        <pc:spChg chg="mod">
          <ac:chgData name="Anastasia Biel" userId="4969d011-70ee-4a2f-96d4-7d7d40a4c8e7" providerId="ADAL" clId="{FEA0E5AC-1DF6-4FA4-9DFE-8C95B3AE9F46}" dt="2025-06-24T08:26:26.382" v="398" actId="14100"/>
          <ac:spMkLst>
            <pc:docMk/>
            <pc:sldMk cId="965078243" sldId="2612"/>
            <ac:spMk id="6" creationId="{305E21E2-A172-C6B0-F967-A57223245550}"/>
          </ac:spMkLst>
        </pc:spChg>
        <pc:spChg chg="add mod">
          <ac:chgData name="Anastasia Biel" userId="4969d011-70ee-4a2f-96d4-7d7d40a4c8e7" providerId="ADAL" clId="{FEA0E5AC-1DF6-4FA4-9DFE-8C95B3AE9F46}" dt="2025-06-24T10:09:21.260" v="1044"/>
          <ac:spMkLst>
            <pc:docMk/>
            <pc:sldMk cId="965078243" sldId="2612"/>
            <ac:spMk id="9" creationId="{3146AB6F-5774-D30D-DA96-F0E5876A2529}"/>
          </ac:spMkLst>
        </pc:spChg>
        <pc:spChg chg="add mod">
          <ac:chgData name="Anastasia Biel" userId="4969d011-70ee-4a2f-96d4-7d7d40a4c8e7" providerId="ADAL" clId="{FEA0E5AC-1DF6-4FA4-9DFE-8C95B3AE9F46}" dt="2025-06-24T10:10:44.986" v="1089" actId="1037"/>
          <ac:spMkLst>
            <pc:docMk/>
            <pc:sldMk cId="965078243" sldId="2612"/>
            <ac:spMk id="11" creationId="{C307ACCA-A58D-A52C-65A2-5EB27AD6B580}"/>
          </ac:spMkLst>
        </pc:spChg>
        <pc:graphicFrameChg chg="mod modGraphic">
          <ac:chgData name="Anastasia Biel" userId="4969d011-70ee-4a2f-96d4-7d7d40a4c8e7" providerId="ADAL" clId="{FEA0E5AC-1DF6-4FA4-9DFE-8C95B3AE9F46}" dt="2025-06-24T08:31:45.371" v="465"/>
          <ac:graphicFrameMkLst>
            <pc:docMk/>
            <pc:sldMk cId="965078243" sldId="2612"/>
            <ac:graphicFrameMk id="10" creationId="{3D79CA53-2AED-54FA-A656-1209835C1271}"/>
          </ac:graphicFrameMkLst>
        </pc:graphicFrameChg>
      </pc:sldChg>
      <pc:sldChg chg="addSp delSp modSp mod">
        <pc:chgData name="Anastasia Biel" userId="4969d011-70ee-4a2f-96d4-7d7d40a4c8e7" providerId="ADAL" clId="{FEA0E5AC-1DF6-4FA4-9DFE-8C95B3AE9F46}" dt="2025-06-24T10:10:42.404" v="1088" actId="1037"/>
        <pc:sldMkLst>
          <pc:docMk/>
          <pc:sldMk cId="245617964" sldId="2613"/>
        </pc:sldMkLst>
        <pc:spChg chg="mod">
          <ac:chgData name="Anastasia Biel" userId="4969d011-70ee-4a2f-96d4-7d7d40a4c8e7" providerId="ADAL" clId="{FEA0E5AC-1DF6-4FA4-9DFE-8C95B3AE9F46}" dt="2025-06-24T08:32:27.648" v="469" actId="113"/>
          <ac:spMkLst>
            <pc:docMk/>
            <pc:sldMk cId="245617964" sldId="2613"/>
            <ac:spMk id="4" creationId="{74AFBBC7-6408-02C5-0420-FD5E54B8260E}"/>
          </ac:spMkLst>
        </pc:spChg>
        <pc:spChg chg="mod">
          <ac:chgData name="Anastasia Biel" userId="4969d011-70ee-4a2f-96d4-7d7d40a4c8e7" providerId="ADAL" clId="{FEA0E5AC-1DF6-4FA4-9DFE-8C95B3AE9F46}" dt="2025-06-24T08:32:13.636" v="467" actId="207"/>
          <ac:spMkLst>
            <pc:docMk/>
            <pc:sldMk cId="245617964" sldId="2613"/>
            <ac:spMk id="6" creationId="{8F9A7979-16DB-9970-DDB7-566A50ED5C52}"/>
          </ac:spMkLst>
        </pc:spChg>
        <pc:spChg chg="add mod">
          <ac:chgData name="Anastasia Biel" userId="4969d011-70ee-4a2f-96d4-7d7d40a4c8e7" providerId="ADAL" clId="{FEA0E5AC-1DF6-4FA4-9DFE-8C95B3AE9F46}" dt="2025-06-24T10:09:27.489" v="1047"/>
          <ac:spMkLst>
            <pc:docMk/>
            <pc:sldMk cId="245617964" sldId="2613"/>
            <ac:spMk id="7" creationId="{99C6E277-5ACF-658B-D23C-3D9BE42E7A39}"/>
          </ac:spMkLst>
        </pc:spChg>
        <pc:spChg chg="add mod">
          <ac:chgData name="Anastasia Biel" userId="4969d011-70ee-4a2f-96d4-7d7d40a4c8e7" providerId="ADAL" clId="{FEA0E5AC-1DF6-4FA4-9DFE-8C95B3AE9F46}" dt="2025-06-24T10:10:42.404" v="1088" actId="1037"/>
          <ac:spMkLst>
            <pc:docMk/>
            <pc:sldMk cId="245617964" sldId="2613"/>
            <ac:spMk id="8" creationId="{6A3BAB7C-9C78-EE6D-3F99-4D9B20C50AA6}"/>
          </ac:spMkLst>
        </pc:spChg>
      </pc:sldChg>
      <pc:sldChg chg="addSp delSp modSp mod">
        <pc:chgData name="Anastasia Biel" userId="4969d011-70ee-4a2f-96d4-7d7d40a4c8e7" providerId="ADAL" clId="{FEA0E5AC-1DF6-4FA4-9DFE-8C95B3AE9F46}" dt="2025-06-24T10:10:40.269" v="1087" actId="1037"/>
        <pc:sldMkLst>
          <pc:docMk/>
          <pc:sldMk cId="3412257788" sldId="2614"/>
        </pc:sldMkLst>
        <pc:spChg chg="mod">
          <ac:chgData name="Anastasia Biel" userId="4969d011-70ee-4a2f-96d4-7d7d40a4c8e7" providerId="ADAL" clId="{FEA0E5AC-1DF6-4FA4-9DFE-8C95B3AE9F46}" dt="2025-06-24T09:06:33.181" v="971" actId="1035"/>
          <ac:spMkLst>
            <pc:docMk/>
            <pc:sldMk cId="3412257788" sldId="2614"/>
            <ac:spMk id="4" creationId="{E6F38520-D45F-A116-2E76-0EF02C37FC15}"/>
          </ac:spMkLst>
        </pc:spChg>
        <pc:spChg chg="add mod">
          <ac:chgData name="Anastasia Biel" userId="4969d011-70ee-4a2f-96d4-7d7d40a4c8e7" providerId="ADAL" clId="{FEA0E5AC-1DF6-4FA4-9DFE-8C95B3AE9F46}" dt="2025-06-24T10:09:33.479" v="1050"/>
          <ac:spMkLst>
            <pc:docMk/>
            <pc:sldMk cId="3412257788" sldId="2614"/>
            <ac:spMk id="5" creationId="{6FC88E31-6DA0-A79C-9753-1373C55608DB}"/>
          </ac:spMkLst>
        </pc:spChg>
        <pc:spChg chg="add mod">
          <ac:chgData name="Anastasia Biel" userId="4969d011-70ee-4a2f-96d4-7d7d40a4c8e7" providerId="ADAL" clId="{FEA0E5AC-1DF6-4FA4-9DFE-8C95B3AE9F46}" dt="2025-06-24T10:10:40.269" v="1087" actId="1037"/>
          <ac:spMkLst>
            <pc:docMk/>
            <pc:sldMk cId="3412257788" sldId="2614"/>
            <ac:spMk id="9" creationId="{F376C11D-F64E-081F-DA9F-C460277E5073}"/>
          </ac:spMkLst>
        </pc:spChg>
        <pc:graphicFrameChg chg="mod modGraphic">
          <ac:chgData name="Anastasia Biel" userId="4969d011-70ee-4a2f-96d4-7d7d40a4c8e7" providerId="ADAL" clId="{FEA0E5AC-1DF6-4FA4-9DFE-8C95B3AE9F46}" dt="2025-06-24T08:34:22.377" v="492"/>
          <ac:graphicFrameMkLst>
            <pc:docMk/>
            <pc:sldMk cId="3412257788" sldId="2614"/>
            <ac:graphicFrameMk id="10" creationId="{2B0565A1-8E6D-DA2C-5F6D-E30DF2DEB073}"/>
          </ac:graphicFrameMkLst>
        </pc:graphicFrameChg>
      </pc:sldChg>
      <pc:sldChg chg="addSp delSp modSp mod">
        <pc:chgData name="Anastasia Biel" userId="4969d011-70ee-4a2f-96d4-7d7d40a4c8e7" providerId="ADAL" clId="{FEA0E5AC-1DF6-4FA4-9DFE-8C95B3AE9F46}" dt="2025-06-24T10:10:37.204" v="1086" actId="1037"/>
        <pc:sldMkLst>
          <pc:docMk/>
          <pc:sldMk cId="1975909702" sldId="2615"/>
        </pc:sldMkLst>
        <pc:spChg chg="mod">
          <ac:chgData name="Anastasia Biel" userId="4969d011-70ee-4a2f-96d4-7d7d40a4c8e7" providerId="ADAL" clId="{FEA0E5AC-1DF6-4FA4-9DFE-8C95B3AE9F46}" dt="2025-06-24T08:34:46.006" v="495" actId="12"/>
          <ac:spMkLst>
            <pc:docMk/>
            <pc:sldMk cId="1975909702" sldId="2615"/>
            <ac:spMk id="4" creationId="{89A06AF1-CA29-16DE-9BC3-CD6A6BF302BD}"/>
          </ac:spMkLst>
        </pc:spChg>
        <pc:spChg chg="mod">
          <ac:chgData name="Anastasia Biel" userId="4969d011-70ee-4a2f-96d4-7d7d40a4c8e7" providerId="ADAL" clId="{FEA0E5AC-1DF6-4FA4-9DFE-8C95B3AE9F46}" dt="2025-06-24T08:34:30.551" v="493" actId="207"/>
          <ac:spMkLst>
            <pc:docMk/>
            <pc:sldMk cId="1975909702" sldId="2615"/>
            <ac:spMk id="6" creationId="{63CF10FA-B620-2C39-C534-9D7BC3A546BB}"/>
          </ac:spMkLst>
        </pc:spChg>
        <pc:spChg chg="add mod">
          <ac:chgData name="Anastasia Biel" userId="4969d011-70ee-4a2f-96d4-7d7d40a4c8e7" providerId="ADAL" clId="{FEA0E5AC-1DF6-4FA4-9DFE-8C95B3AE9F46}" dt="2025-06-24T10:09:38.852" v="1053"/>
          <ac:spMkLst>
            <pc:docMk/>
            <pc:sldMk cId="1975909702" sldId="2615"/>
            <ac:spMk id="7" creationId="{95F20313-503F-E9CE-F079-3F727C17A642}"/>
          </ac:spMkLst>
        </pc:spChg>
        <pc:spChg chg="add mod">
          <ac:chgData name="Anastasia Biel" userId="4969d011-70ee-4a2f-96d4-7d7d40a4c8e7" providerId="ADAL" clId="{FEA0E5AC-1DF6-4FA4-9DFE-8C95B3AE9F46}" dt="2025-06-24T10:10:37.204" v="1086" actId="1037"/>
          <ac:spMkLst>
            <pc:docMk/>
            <pc:sldMk cId="1975909702" sldId="2615"/>
            <ac:spMk id="8" creationId="{E902E7D0-3332-7F2D-F7E9-767459A399C2}"/>
          </ac:spMkLst>
        </pc:spChg>
      </pc:sldChg>
      <pc:sldChg chg="addSp delSp modSp mod">
        <pc:chgData name="Anastasia Biel" userId="4969d011-70ee-4a2f-96d4-7d7d40a4c8e7" providerId="ADAL" clId="{FEA0E5AC-1DF6-4FA4-9DFE-8C95B3AE9F46}" dt="2025-06-24T10:10:33.070" v="1085" actId="1037"/>
        <pc:sldMkLst>
          <pc:docMk/>
          <pc:sldMk cId="316642122" sldId="2616"/>
        </pc:sldMkLst>
        <pc:spChg chg="mod">
          <ac:chgData name="Anastasia Biel" userId="4969d011-70ee-4a2f-96d4-7d7d40a4c8e7" providerId="ADAL" clId="{FEA0E5AC-1DF6-4FA4-9DFE-8C95B3AE9F46}" dt="2025-06-24T09:06:37.482" v="972" actId="1035"/>
          <ac:spMkLst>
            <pc:docMk/>
            <pc:sldMk cId="316642122" sldId="2616"/>
            <ac:spMk id="4" creationId="{0733A5D3-CD9D-F791-40A0-A5C820FEF728}"/>
          </ac:spMkLst>
        </pc:spChg>
        <pc:spChg chg="add mod">
          <ac:chgData name="Anastasia Biel" userId="4969d011-70ee-4a2f-96d4-7d7d40a4c8e7" providerId="ADAL" clId="{FEA0E5AC-1DF6-4FA4-9DFE-8C95B3AE9F46}" dt="2025-06-24T10:09:44.652" v="1057"/>
          <ac:spMkLst>
            <pc:docMk/>
            <pc:sldMk cId="316642122" sldId="2616"/>
            <ac:spMk id="7" creationId="{822E0DA1-7A75-2F1B-07F3-40AAC2EE54E7}"/>
          </ac:spMkLst>
        </pc:spChg>
        <pc:spChg chg="add mod">
          <ac:chgData name="Anastasia Biel" userId="4969d011-70ee-4a2f-96d4-7d7d40a4c8e7" providerId="ADAL" clId="{FEA0E5AC-1DF6-4FA4-9DFE-8C95B3AE9F46}" dt="2025-06-24T10:10:33.070" v="1085" actId="1037"/>
          <ac:spMkLst>
            <pc:docMk/>
            <pc:sldMk cId="316642122" sldId="2616"/>
            <ac:spMk id="10" creationId="{B1CADDAE-3DBB-4C00-322B-4236378F68AB}"/>
          </ac:spMkLst>
        </pc:spChg>
        <pc:graphicFrameChg chg="mod modGraphic">
          <ac:chgData name="Anastasia Biel" userId="4969d011-70ee-4a2f-96d4-7d7d40a4c8e7" providerId="ADAL" clId="{FEA0E5AC-1DF6-4FA4-9DFE-8C95B3AE9F46}" dt="2025-06-24T08:36:22.561" v="516"/>
          <ac:graphicFrameMkLst>
            <pc:docMk/>
            <pc:sldMk cId="316642122" sldId="2616"/>
            <ac:graphicFrameMk id="9" creationId="{6DA5A615-D847-E448-6CFC-C46D4215B86A}"/>
          </ac:graphicFrameMkLst>
        </pc:graphicFrameChg>
      </pc:sldChg>
      <pc:sldChg chg="addSp delSp modSp mod">
        <pc:chgData name="Anastasia Biel" userId="4969d011-70ee-4a2f-96d4-7d7d40a4c8e7" providerId="ADAL" clId="{FEA0E5AC-1DF6-4FA4-9DFE-8C95B3AE9F46}" dt="2025-06-24T11:54:05.266" v="1148" actId="1038"/>
        <pc:sldMkLst>
          <pc:docMk/>
          <pc:sldMk cId="2377442183" sldId="2147472785"/>
        </pc:sldMkLst>
        <pc:spChg chg="add mod">
          <ac:chgData name="Anastasia Biel" userId="4969d011-70ee-4a2f-96d4-7d7d40a4c8e7" providerId="ADAL" clId="{FEA0E5AC-1DF6-4FA4-9DFE-8C95B3AE9F46}" dt="2025-06-24T10:09:51.488" v="1060"/>
          <ac:spMkLst>
            <pc:docMk/>
            <pc:sldMk cId="2377442183" sldId="2147472785"/>
            <ac:spMk id="2" creationId="{347B6EDC-4FA9-8A1D-EA43-E8F814A5FB08}"/>
          </ac:spMkLst>
        </pc:spChg>
        <pc:spChg chg="mod">
          <ac:chgData name="Anastasia Biel" userId="4969d011-70ee-4a2f-96d4-7d7d40a4c8e7" providerId="ADAL" clId="{FEA0E5AC-1DF6-4FA4-9DFE-8C95B3AE9F46}" dt="2025-06-24T08:24:38.574" v="350" actId="120"/>
          <ac:spMkLst>
            <pc:docMk/>
            <pc:sldMk cId="2377442183" sldId="2147472785"/>
            <ac:spMk id="5" creationId="{C73C9E79-4378-6B32-1C86-7281790BE036}"/>
          </ac:spMkLst>
        </pc:spChg>
        <pc:spChg chg="mod">
          <ac:chgData name="Anastasia Biel" userId="4969d011-70ee-4a2f-96d4-7d7d40a4c8e7" providerId="ADAL" clId="{FEA0E5AC-1DF6-4FA4-9DFE-8C95B3AE9F46}" dt="2025-06-24T09:06:46.217" v="974" actId="14100"/>
          <ac:spMkLst>
            <pc:docMk/>
            <pc:sldMk cId="2377442183" sldId="2147472785"/>
            <ac:spMk id="6" creationId="{A8A5805D-7DF1-EE95-315A-9D3769D27FE1}"/>
          </ac:spMkLst>
        </pc:spChg>
        <pc:spChg chg="add mod ord">
          <ac:chgData name="Anastasia Biel" userId="4969d011-70ee-4a2f-96d4-7d7d40a4c8e7" providerId="ADAL" clId="{FEA0E5AC-1DF6-4FA4-9DFE-8C95B3AE9F46}" dt="2025-06-24T10:11:05.361" v="1095" actId="14100"/>
          <ac:spMkLst>
            <pc:docMk/>
            <pc:sldMk cId="2377442183" sldId="2147472785"/>
            <ac:spMk id="8" creationId="{6EBFEC8A-4D46-7EC9-7B67-110E51443A8B}"/>
          </ac:spMkLst>
        </pc:spChg>
        <pc:spChg chg="mod">
          <ac:chgData name="Anastasia Biel" userId="4969d011-70ee-4a2f-96d4-7d7d40a4c8e7" providerId="ADAL" clId="{FEA0E5AC-1DF6-4FA4-9DFE-8C95B3AE9F46}" dt="2025-06-24T11:54:05.266" v="1148" actId="1038"/>
          <ac:spMkLst>
            <pc:docMk/>
            <pc:sldMk cId="2377442183" sldId="2147472785"/>
            <ac:spMk id="9" creationId="{9AAD6EBE-0548-CD2C-BB88-6BFA2BDE9388}"/>
          </ac:spMkLst>
        </pc:spChg>
        <pc:spChg chg="mod">
          <ac:chgData name="Anastasia Biel" userId="4969d011-70ee-4a2f-96d4-7d7d40a4c8e7" providerId="ADAL" clId="{FEA0E5AC-1DF6-4FA4-9DFE-8C95B3AE9F46}" dt="2025-06-24T08:24:38.574" v="350" actId="120"/>
          <ac:spMkLst>
            <pc:docMk/>
            <pc:sldMk cId="2377442183" sldId="2147472785"/>
            <ac:spMk id="10" creationId="{85953309-5E2B-CDED-3ADA-0AB44B2EDF7C}"/>
          </ac:spMkLst>
        </pc:spChg>
        <pc:spChg chg="mod">
          <ac:chgData name="Anastasia Biel" userId="4969d011-70ee-4a2f-96d4-7d7d40a4c8e7" providerId="ADAL" clId="{FEA0E5AC-1DF6-4FA4-9DFE-8C95B3AE9F46}" dt="2025-06-24T08:24:38.574" v="350" actId="120"/>
          <ac:spMkLst>
            <pc:docMk/>
            <pc:sldMk cId="2377442183" sldId="2147472785"/>
            <ac:spMk id="14" creationId="{6B41021F-931A-85E6-DF7B-A7381240D58C}"/>
          </ac:spMkLst>
        </pc:spChg>
        <pc:spChg chg="mod">
          <ac:chgData name="Anastasia Biel" userId="4969d011-70ee-4a2f-96d4-7d7d40a4c8e7" providerId="ADAL" clId="{FEA0E5AC-1DF6-4FA4-9DFE-8C95B3AE9F46}" dt="2025-06-24T08:24:38.574" v="350" actId="120"/>
          <ac:spMkLst>
            <pc:docMk/>
            <pc:sldMk cId="2377442183" sldId="2147472785"/>
            <ac:spMk id="18" creationId="{28AE843A-244A-7579-765B-82128898B508}"/>
          </ac:spMkLst>
        </pc:spChg>
        <pc:spChg chg="mod">
          <ac:chgData name="Anastasia Biel" userId="4969d011-70ee-4a2f-96d4-7d7d40a4c8e7" providerId="ADAL" clId="{FEA0E5AC-1DF6-4FA4-9DFE-8C95B3AE9F46}" dt="2025-06-24T08:24:38.574" v="350" actId="120"/>
          <ac:spMkLst>
            <pc:docMk/>
            <pc:sldMk cId="2377442183" sldId="2147472785"/>
            <ac:spMk id="21" creationId="{A033D2E4-E0A4-1569-0D66-1C3E30FBCEBB}"/>
          </ac:spMkLst>
        </pc:spChg>
        <pc:picChg chg="mod">
          <ac:chgData name="Anastasia Biel" userId="4969d011-70ee-4a2f-96d4-7d7d40a4c8e7" providerId="ADAL" clId="{FEA0E5AC-1DF6-4FA4-9DFE-8C95B3AE9F46}" dt="2025-06-24T10:11:07.470" v="1096" actId="1035"/>
          <ac:picMkLst>
            <pc:docMk/>
            <pc:sldMk cId="2377442183" sldId="2147472785"/>
            <ac:picMk id="4" creationId="{A22EE445-317D-B714-0B16-EEA95B9583C1}"/>
          </ac:picMkLst>
        </pc:picChg>
        <pc:picChg chg="add mod">
          <ac:chgData name="Anastasia Biel" userId="4969d011-70ee-4a2f-96d4-7d7d40a4c8e7" providerId="ADAL" clId="{FEA0E5AC-1DF6-4FA4-9DFE-8C95B3AE9F46}" dt="2025-06-24T08:25:22.259" v="360"/>
          <ac:picMkLst>
            <pc:docMk/>
            <pc:sldMk cId="2377442183" sldId="2147472785"/>
            <ac:picMk id="11" creationId="{0F5D062F-1300-30C4-8FC1-1B0C250DB787}"/>
          </ac:picMkLst>
        </pc:picChg>
      </pc:sldChg>
      <pc:sldChg chg="del">
        <pc:chgData name="Anastasia Biel" userId="4969d011-70ee-4a2f-96d4-7d7d40a4c8e7" providerId="ADAL" clId="{FEA0E5AC-1DF6-4FA4-9DFE-8C95B3AE9F46}" dt="2025-06-24T08:24:04.750" v="329" actId="47"/>
        <pc:sldMkLst>
          <pc:docMk/>
          <pc:sldMk cId="690762756" sldId="2147472863"/>
        </pc:sldMkLst>
      </pc:sldChg>
      <pc:sldChg chg="addSp modSp mod">
        <pc:chgData name="Anastasia Biel" userId="4969d011-70ee-4a2f-96d4-7d7d40a4c8e7" providerId="ADAL" clId="{FEA0E5AC-1DF6-4FA4-9DFE-8C95B3AE9F46}" dt="2025-06-24T09:03:27.096" v="922"/>
        <pc:sldMkLst>
          <pc:docMk/>
          <pc:sldMk cId="2392656995" sldId="2147482268"/>
        </pc:sldMkLst>
        <pc:spChg chg="add mod">
          <ac:chgData name="Anastasia Biel" userId="4969d011-70ee-4a2f-96d4-7d7d40a4c8e7" providerId="ADAL" clId="{FEA0E5AC-1DF6-4FA4-9DFE-8C95B3AE9F46}" dt="2025-06-24T09:03:27.096" v="922"/>
          <ac:spMkLst>
            <pc:docMk/>
            <pc:sldMk cId="2392656995" sldId="2147482268"/>
            <ac:spMk id="2" creationId="{CAE28A4A-6A11-63BE-52C3-B2C1B837B258}"/>
          </ac:spMkLst>
        </pc:spChg>
        <pc:picChg chg="mod modCrop">
          <ac:chgData name="Anastasia Biel" userId="4969d011-70ee-4a2f-96d4-7d7d40a4c8e7" providerId="ADAL" clId="{FEA0E5AC-1DF6-4FA4-9DFE-8C95B3AE9F46}" dt="2025-06-24T08:01:59.426" v="64" actId="732"/>
          <ac:picMkLst>
            <pc:docMk/>
            <pc:sldMk cId="2392656995" sldId="2147482268"/>
            <ac:picMk id="3" creationId="{73851E9F-C378-3698-A55C-696B6EC55C58}"/>
          </ac:picMkLst>
        </pc:picChg>
      </pc:sldChg>
      <pc:sldChg chg="addSp delSp modSp mod">
        <pc:chgData name="Anastasia Biel" userId="4969d011-70ee-4a2f-96d4-7d7d40a4c8e7" providerId="ADAL" clId="{FEA0E5AC-1DF6-4FA4-9DFE-8C95B3AE9F46}" dt="2025-06-24T10:08:31.103" v="1013"/>
        <pc:sldMkLst>
          <pc:docMk/>
          <pc:sldMk cId="2596427532" sldId="2147482388"/>
        </pc:sldMkLst>
        <pc:spChg chg="mod">
          <ac:chgData name="Anastasia Biel" userId="4969d011-70ee-4a2f-96d4-7d7d40a4c8e7" providerId="ADAL" clId="{FEA0E5AC-1DF6-4FA4-9DFE-8C95B3AE9F46}" dt="2025-06-24T08:22:14.483" v="316" actId="12"/>
          <ac:spMkLst>
            <pc:docMk/>
            <pc:sldMk cId="2596427532" sldId="2147482388"/>
            <ac:spMk id="2" creationId="{440CDBB9-2681-1F42-9E76-6BF3AF987D5F}"/>
          </ac:spMkLst>
        </pc:spChg>
        <pc:spChg chg="add mod">
          <ac:chgData name="Anastasia Biel" userId="4969d011-70ee-4a2f-96d4-7d7d40a4c8e7" providerId="ADAL" clId="{FEA0E5AC-1DF6-4FA4-9DFE-8C95B3AE9F46}" dt="2025-06-24T10:08:31.103" v="1013"/>
          <ac:spMkLst>
            <pc:docMk/>
            <pc:sldMk cId="2596427532" sldId="2147482388"/>
            <ac:spMk id="4" creationId="{4FD8A72D-FFBD-D200-694D-5BA5F67B477B}"/>
          </ac:spMkLst>
        </pc:spChg>
        <pc:spChg chg="mod">
          <ac:chgData name="Anastasia Biel" userId="4969d011-70ee-4a2f-96d4-7d7d40a4c8e7" providerId="ADAL" clId="{FEA0E5AC-1DF6-4FA4-9DFE-8C95B3AE9F46}" dt="2025-06-24T08:59:46.063" v="854" actId="255"/>
          <ac:spMkLst>
            <pc:docMk/>
            <pc:sldMk cId="2596427532" sldId="2147482388"/>
            <ac:spMk id="13" creationId="{34421C50-9B27-D443-A4C2-312ED0D3E01B}"/>
          </ac:spMkLst>
        </pc:spChg>
      </pc:sldChg>
      <pc:sldChg chg="addSp delSp modSp mod">
        <pc:chgData name="Anastasia Biel" userId="4969d011-70ee-4a2f-96d4-7d7d40a4c8e7" providerId="ADAL" clId="{FEA0E5AC-1DF6-4FA4-9DFE-8C95B3AE9F46}" dt="2025-06-24T10:07:41.356" v="1002"/>
        <pc:sldMkLst>
          <pc:docMk/>
          <pc:sldMk cId="1454285234" sldId="2147482426"/>
        </pc:sldMkLst>
        <pc:spChg chg="add mod">
          <ac:chgData name="Anastasia Biel" userId="4969d011-70ee-4a2f-96d4-7d7d40a4c8e7" providerId="ADAL" clId="{FEA0E5AC-1DF6-4FA4-9DFE-8C95B3AE9F46}" dt="2025-06-24T10:07:41.356" v="1002"/>
          <ac:spMkLst>
            <pc:docMk/>
            <pc:sldMk cId="1454285234" sldId="2147482426"/>
            <ac:spMk id="2" creationId="{9DC8A729-129E-3919-6C3B-CD4703E7829B}"/>
          </ac:spMkLst>
        </pc:spChg>
        <pc:spChg chg="mod">
          <ac:chgData name="Anastasia Biel" userId="4969d011-70ee-4a2f-96d4-7d7d40a4c8e7" providerId="ADAL" clId="{FEA0E5AC-1DF6-4FA4-9DFE-8C95B3AE9F46}" dt="2025-06-24T08:18:57.984" v="263" actId="1035"/>
          <ac:spMkLst>
            <pc:docMk/>
            <pc:sldMk cId="1454285234" sldId="2147482426"/>
            <ac:spMk id="5" creationId="{1FCB9B7A-1483-6431-DA37-32CCEF001039}"/>
          </ac:spMkLst>
        </pc:spChg>
        <pc:spChg chg="mod">
          <ac:chgData name="Anastasia Biel" userId="4969d011-70ee-4a2f-96d4-7d7d40a4c8e7" providerId="ADAL" clId="{FEA0E5AC-1DF6-4FA4-9DFE-8C95B3AE9F46}" dt="2025-06-24T09:01:03.020" v="885" actId="20577"/>
          <ac:spMkLst>
            <pc:docMk/>
            <pc:sldMk cId="1454285234" sldId="2147482426"/>
            <ac:spMk id="6" creationId="{EC48E6A4-CCF3-7C5C-4CF4-5D6BF0741C63}"/>
          </ac:spMkLst>
        </pc:spChg>
        <pc:spChg chg="mod">
          <ac:chgData name="Anastasia Biel" userId="4969d011-70ee-4a2f-96d4-7d7d40a4c8e7" providerId="ADAL" clId="{FEA0E5AC-1DF6-4FA4-9DFE-8C95B3AE9F46}" dt="2025-06-24T08:55:36.111" v="799" actId="1076"/>
          <ac:spMkLst>
            <pc:docMk/>
            <pc:sldMk cId="1454285234" sldId="2147482426"/>
            <ac:spMk id="8" creationId="{4BDE8A63-0560-AACD-D3BE-FB2FBF319533}"/>
          </ac:spMkLst>
        </pc:spChg>
        <pc:spChg chg="add mod">
          <ac:chgData name="Anastasia Biel" userId="4969d011-70ee-4a2f-96d4-7d7d40a4c8e7" providerId="ADAL" clId="{FEA0E5AC-1DF6-4FA4-9DFE-8C95B3AE9F46}" dt="2025-06-24T08:18:40.709" v="251"/>
          <ac:spMkLst>
            <pc:docMk/>
            <pc:sldMk cId="1454285234" sldId="2147482426"/>
            <ac:spMk id="9" creationId="{FB0B2ED2-FF09-32F6-693D-4690B8AB36F6}"/>
          </ac:spMkLst>
        </pc:spChg>
        <pc:spChg chg="add mod">
          <ac:chgData name="Anastasia Biel" userId="4969d011-70ee-4a2f-96d4-7d7d40a4c8e7" providerId="ADAL" clId="{FEA0E5AC-1DF6-4FA4-9DFE-8C95B3AE9F46}" dt="2025-06-24T08:18:40.709" v="251"/>
          <ac:spMkLst>
            <pc:docMk/>
            <pc:sldMk cId="1454285234" sldId="2147482426"/>
            <ac:spMk id="10" creationId="{704FF7FA-8090-23C2-962B-2D90326ED90B}"/>
          </ac:spMkLst>
        </pc:spChg>
        <pc:spChg chg="add mod ord">
          <ac:chgData name="Anastasia Biel" userId="4969d011-70ee-4a2f-96d4-7d7d40a4c8e7" providerId="ADAL" clId="{FEA0E5AC-1DF6-4FA4-9DFE-8C95B3AE9F46}" dt="2025-06-24T08:55:43.943" v="802" actId="167"/>
          <ac:spMkLst>
            <pc:docMk/>
            <pc:sldMk cId="1454285234" sldId="2147482426"/>
            <ac:spMk id="13" creationId="{C2919B66-EE73-119E-2F3C-199DB7768BC4}"/>
          </ac:spMkLst>
        </pc:spChg>
        <pc:spChg chg="mod">
          <ac:chgData name="Anastasia Biel" userId="4969d011-70ee-4a2f-96d4-7d7d40a4c8e7" providerId="ADAL" clId="{FEA0E5AC-1DF6-4FA4-9DFE-8C95B3AE9F46}" dt="2025-06-24T09:01:30.895" v="897" actId="1036"/>
          <ac:spMkLst>
            <pc:docMk/>
            <pc:sldMk cId="1454285234" sldId="2147482426"/>
            <ac:spMk id="17" creationId="{95808234-94D7-39E6-35DF-BADC07EFFE32}"/>
          </ac:spMkLst>
        </pc:spChg>
        <pc:spChg chg="mod">
          <ac:chgData name="Anastasia Biel" userId="4969d011-70ee-4a2f-96d4-7d7d40a4c8e7" providerId="ADAL" clId="{FEA0E5AC-1DF6-4FA4-9DFE-8C95B3AE9F46}" dt="2025-06-24T09:01:30.895" v="897" actId="1036"/>
          <ac:spMkLst>
            <pc:docMk/>
            <pc:sldMk cId="1454285234" sldId="2147482426"/>
            <ac:spMk id="19" creationId="{EC3628C9-83FE-963B-4627-CE8B38C0D01B}"/>
          </ac:spMkLst>
        </pc:spChg>
        <pc:spChg chg="mod">
          <ac:chgData name="Anastasia Biel" userId="4969d011-70ee-4a2f-96d4-7d7d40a4c8e7" providerId="ADAL" clId="{FEA0E5AC-1DF6-4FA4-9DFE-8C95B3AE9F46}" dt="2025-06-24T09:02:21.995" v="907" actId="1076"/>
          <ac:spMkLst>
            <pc:docMk/>
            <pc:sldMk cId="1454285234" sldId="2147482426"/>
            <ac:spMk id="25" creationId="{B28F8D89-4E8E-E96A-88F4-6AA25084E737}"/>
          </ac:spMkLst>
        </pc:spChg>
        <pc:spChg chg="mod">
          <ac:chgData name="Anastasia Biel" userId="4969d011-70ee-4a2f-96d4-7d7d40a4c8e7" providerId="ADAL" clId="{FEA0E5AC-1DF6-4FA4-9DFE-8C95B3AE9F46}" dt="2025-06-24T09:01:30.895" v="897" actId="1036"/>
          <ac:spMkLst>
            <pc:docMk/>
            <pc:sldMk cId="1454285234" sldId="2147482426"/>
            <ac:spMk id="39" creationId="{EC5799B6-10FB-ED35-EE2D-F5574EF95C1F}"/>
          </ac:spMkLst>
        </pc:spChg>
        <pc:spChg chg="mod">
          <ac:chgData name="Anastasia Biel" userId="4969d011-70ee-4a2f-96d4-7d7d40a4c8e7" providerId="ADAL" clId="{FEA0E5AC-1DF6-4FA4-9DFE-8C95B3AE9F46}" dt="2025-06-24T09:01:30.895" v="897" actId="1036"/>
          <ac:spMkLst>
            <pc:docMk/>
            <pc:sldMk cId="1454285234" sldId="2147482426"/>
            <ac:spMk id="40" creationId="{8594F71D-298A-8CD9-DB62-28264B680286}"/>
          </ac:spMkLst>
        </pc:spChg>
        <pc:spChg chg="mod">
          <ac:chgData name="Anastasia Biel" userId="4969d011-70ee-4a2f-96d4-7d7d40a4c8e7" providerId="ADAL" clId="{FEA0E5AC-1DF6-4FA4-9DFE-8C95B3AE9F46}" dt="2025-06-24T08:56:10.169" v="807" actId="1076"/>
          <ac:spMkLst>
            <pc:docMk/>
            <pc:sldMk cId="1454285234" sldId="2147482426"/>
            <ac:spMk id="41" creationId="{9EE75BC4-56AE-D69E-52C3-F418D4DEE528}"/>
          </ac:spMkLst>
        </pc:spChg>
        <pc:spChg chg="mod">
          <ac:chgData name="Anastasia Biel" userId="4969d011-70ee-4a2f-96d4-7d7d40a4c8e7" providerId="ADAL" clId="{FEA0E5AC-1DF6-4FA4-9DFE-8C95B3AE9F46}" dt="2025-06-24T09:06:06.483" v="970" actId="1076"/>
          <ac:spMkLst>
            <pc:docMk/>
            <pc:sldMk cId="1454285234" sldId="2147482426"/>
            <ac:spMk id="42" creationId="{3C203A08-6B15-0503-E455-E58089BE644F}"/>
          </ac:spMkLst>
        </pc:spChg>
        <pc:spChg chg="mod">
          <ac:chgData name="Anastasia Biel" userId="4969d011-70ee-4a2f-96d4-7d7d40a4c8e7" providerId="ADAL" clId="{FEA0E5AC-1DF6-4FA4-9DFE-8C95B3AE9F46}" dt="2025-06-24T08:56:19.603" v="809" actId="20577"/>
          <ac:spMkLst>
            <pc:docMk/>
            <pc:sldMk cId="1454285234" sldId="2147482426"/>
            <ac:spMk id="43" creationId="{10AC82BE-9A3A-9B4E-71FE-6008EE9788C2}"/>
          </ac:spMkLst>
        </pc:spChg>
        <pc:spChg chg="mod">
          <ac:chgData name="Anastasia Biel" userId="4969d011-70ee-4a2f-96d4-7d7d40a4c8e7" providerId="ADAL" clId="{FEA0E5AC-1DF6-4FA4-9DFE-8C95B3AE9F46}" dt="2025-06-24T08:18:57.984" v="263" actId="1035"/>
          <ac:spMkLst>
            <pc:docMk/>
            <pc:sldMk cId="1454285234" sldId="2147482426"/>
            <ac:spMk id="45" creationId="{4B2DFC2B-E80C-074A-B988-9A95EBAD28E6}"/>
          </ac:spMkLst>
        </pc:spChg>
        <pc:spChg chg="mod">
          <ac:chgData name="Anastasia Biel" userId="4969d011-70ee-4a2f-96d4-7d7d40a4c8e7" providerId="ADAL" clId="{FEA0E5AC-1DF6-4FA4-9DFE-8C95B3AE9F46}" dt="2025-06-24T08:55:36.111" v="799" actId="1076"/>
          <ac:spMkLst>
            <pc:docMk/>
            <pc:sldMk cId="1454285234" sldId="2147482426"/>
            <ac:spMk id="48" creationId="{A81F8441-229A-0266-F388-45DD74C597C1}"/>
          </ac:spMkLst>
        </pc:spChg>
        <pc:picChg chg="mod">
          <ac:chgData name="Anastasia Biel" userId="4969d011-70ee-4a2f-96d4-7d7d40a4c8e7" providerId="ADAL" clId="{FEA0E5AC-1DF6-4FA4-9DFE-8C95B3AE9F46}" dt="2025-06-24T08:55:36.111" v="799" actId="1076"/>
          <ac:picMkLst>
            <pc:docMk/>
            <pc:sldMk cId="1454285234" sldId="2147482426"/>
            <ac:picMk id="12" creationId="{C049A029-7123-D1EE-58FD-E4068A5E8789}"/>
          </ac:picMkLst>
        </pc:picChg>
        <pc:picChg chg="mod">
          <ac:chgData name="Anastasia Biel" userId="4969d011-70ee-4a2f-96d4-7d7d40a4c8e7" providerId="ADAL" clId="{FEA0E5AC-1DF6-4FA4-9DFE-8C95B3AE9F46}" dt="2025-06-24T09:01:30.895" v="897" actId="1036"/>
          <ac:picMkLst>
            <pc:docMk/>
            <pc:sldMk cId="1454285234" sldId="2147482426"/>
            <ac:picMk id="54" creationId="{09F9EBC0-9696-3300-4300-82546AF369E5}"/>
          </ac:picMkLst>
        </pc:picChg>
        <pc:picChg chg="mod">
          <ac:chgData name="Anastasia Biel" userId="4969d011-70ee-4a2f-96d4-7d7d40a4c8e7" providerId="ADAL" clId="{FEA0E5AC-1DF6-4FA4-9DFE-8C95B3AE9F46}" dt="2025-06-24T09:01:30.895" v="897" actId="1036"/>
          <ac:picMkLst>
            <pc:docMk/>
            <pc:sldMk cId="1454285234" sldId="2147482426"/>
            <ac:picMk id="55" creationId="{7418C874-DC1D-253D-0206-72FBFC846DB6}"/>
          </ac:picMkLst>
        </pc:picChg>
        <pc:picChg chg="mod">
          <ac:chgData name="Anastasia Biel" userId="4969d011-70ee-4a2f-96d4-7d7d40a4c8e7" providerId="ADAL" clId="{FEA0E5AC-1DF6-4FA4-9DFE-8C95B3AE9F46}" dt="2025-06-24T09:01:30.895" v="897" actId="1036"/>
          <ac:picMkLst>
            <pc:docMk/>
            <pc:sldMk cId="1454285234" sldId="2147482426"/>
            <ac:picMk id="57" creationId="{336F8CB2-AA11-61FD-9C45-B0963C88495D}"/>
          </ac:picMkLst>
        </pc:picChg>
        <pc:cxnChg chg="add mod">
          <ac:chgData name="Anastasia Biel" userId="4969d011-70ee-4a2f-96d4-7d7d40a4c8e7" providerId="ADAL" clId="{FEA0E5AC-1DF6-4FA4-9DFE-8C95B3AE9F46}" dt="2025-06-24T08:56:24.345" v="816" actId="1037"/>
          <ac:cxnSpMkLst>
            <pc:docMk/>
            <pc:sldMk cId="1454285234" sldId="2147482426"/>
            <ac:cxnSpMk id="11" creationId="{9B36AD4F-6C3C-F576-5650-5B6BFA2DE171}"/>
          </ac:cxnSpMkLst>
        </pc:cxnChg>
      </pc:sldChg>
      <pc:sldChg chg="addSp delSp modSp mod">
        <pc:chgData name="Anastasia Biel" userId="4969d011-70ee-4a2f-96d4-7d7d40a4c8e7" providerId="ADAL" clId="{FEA0E5AC-1DF6-4FA4-9DFE-8C95B3AE9F46}" dt="2025-06-24T10:07:52.739" v="1006"/>
        <pc:sldMkLst>
          <pc:docMk/>
          <pc:sldMk cId="1713075437" sldId="2147482428"/>
        </pc:sldMkLst>
        <pc:spChg chg="add mod">
          <ac:chgData name="Anastasia Biel" userId="4969d011-70ee-4a2f-96d4-7d7d40a4c8e7" providerId="ADAL" clId="{FEA0E5AC-1DF6-4FA4-9DFE-8C95B3AE9F46}" dt="2025-06-24T10:07:52.739" v="1006"/>
          <ac:spMkLst>
            <pc:docMk/>
            <pc:sldMk cId="1713075437" sldId="2147482428"/>
            <ac:spMk id="2" creationId="{4F56ECFA-8985-9A32-195A-922100EE0029}"/>
          </ac:spMkLst>
        </pc:spChg>
        <pc:spChg chg="add mod">
          <ac:chgData name="Anastasia Biel" userId="4969d011-70ee-4a2f-96d4-7d7d40a4c8e7" providerId="ADAL" clId="{FEA0E5AC-1DF6-4FA4-9DFE-8C95B3AE9F46}" dt="2025-06-24T08:19:25.012" v="279"/>
          <ac:spMkLst>
            <pc:docMk/>
            <pc:sldMk cId="1713075437" sldId="2147482428"/>
            <ac:spMk id="4" creationId="{66E91B2D-F12F-9806-E36F-5BE47D8AFD78}"/>
          </ac:spMkLst>
        </pc:spChg>
        <pc:spChg chg="add mod">
          <ac:chgData name="Anastasia Biel" userId="4969d011-70ee-4a2f-96d4-7d7d40a4c8e7" providerId="ADAL" clId="{FEA0E5AC-1DF6-4FA4-9DFE-8C95B3AE9F46}" dt="2025-06-24T08:19:25.012" v="279"/>
          <ac:spMkLst>
            <pc:docMk/>
            <pc:sldMk cId="1713075437" sldId="2147482428"/>
            <ac:spMk id="5" creationId="{570CD66E-2B43-A93D-B47E-C8CA2D90EBB4}"/>
          </ac:spMkLst>
        </pc:spChg>
        <pc:spChg chg="mod">
          <ac:chgData name="Anastasia Biel" userId="4969d011-70ee-4a2f-96d4-7d7d40a4c8e7" providerId="ADAL" clId="{FEA0E5AC-1DF6-4FA4-9DFE-8C95B3AE9F46}" dt="2025-06-24T08:57:54.961" v="835" actId="255"/>
          <ac:spMkLst>
            <pc:docMk/>
            <pc:sldMk cId="1713075437" sldId="2147482428"/>
            <ac:spMk id="6" creationId="{EC48E6A4-CCF3-7C5C-4CF4-5D6BF0741C63}"/>
          </ac:spMkLst>
        </pc:spChg>
        <pc:spChg chg="add mod ord">
          <ac:chgData name="Anastasia Biel" userId="4969d011-70ee-4a2f-96d4-7d7d40a4c8e7" providerId="ADAL" clId="{FEA0E5AC-1DF6-4FA4-9DFE-8C95B3AE9F46}" dt="2025-06-24T08:58:00.362" v="837" actId="14100"/>
          <ac:spMkLst>
            <pc:docMk/>
            <pc:sldMk cId="1713075437" sldId="2147482428"/>
            <ac:spMk id="8" creationId="{B0F0872D-8828-59EB-0F19-17C5475F60C2}"/>
          </ac:spMkLst>
        </pc:spChg>
        <pc:spChg chg="mod">
          <ac:chgData name="Anastasia Biel" userId="4969d011-70ee-4a2f-96d4-7d7d40a4c8e7" providerId="ADAL" clId="{FEA0E5AC-1DF6-4FA4-9DFE-8C95B3AE9F46}" dt="2025-06-24T08:19:30.921" v="288" actId="1035"/>
          <ac:spMkLst>
            <pc:docMk/>
            <pc:sldMk cId="1713075437" sldId="2147482428"/>
            <ac:spMk id="17" creationId="{95808234-94D7-39E6-35DF-BADC07EFFE32}"/>
          </ac:spMkLst>
        </pc:spChg>
        <pc:spChg chg="mod">
          <ac:chgData name="Anastasia Biel" userId="4969d011-70ee-4a2f-96d4-7d7d40a4c8e7" providerId="ADAL" clId="{FEA0E5AC-1DF6-4FA4-9DFE-8C95B3AE9F46}" dt="2025-06-24T09:02:39.112" v="912" actId="1076"/>
          <ac:spMkLst>
            <pc:docMk/>
            <pc:sldMk cId="1713075437" sldId="2147482428"/>
            <ac:spMk id="25" creationId="{B28F8D89-4E8E-E96A-88F4-6AA25084E737}"/>
          </ac:spMkLst>
        </pc:spChg>
        <pc:spChg chg="mod">
          <ac:chgData name="Anastasia Biel" userId="4969d011-70ee-4a2f-96d4-7d7d40a4c8e7" providerId="ADAL" clId="{FEA0E5AC-1DF6-4FA4-9DFE-8C95B3AE9F46}" dt="2025-06-24T08:19:30.921" v="288" actId="1035"/>
          <ac:spMkLst>
            <pc:docMk/>
            <pc:sldMk cId="1713075437" sldId="2147482428"/>
            <ac:spMk id="39" creationId="{EC5799B6-10FB-ED35-EE2D-F5574EF95C1F}"/>
          </ac:spMkLst>
        </pc:spChg>
        <pc:spChg chg="mod">
          <ac:chgData name="Anastasia Biel" userId="4969d011-70ee-4a2f-96d4-7d7d40a4c8e7" providerId="ADAL" clId="{FEA0E5AC-1DF6-4FA4-9DFE-8C95B3AE9F46}" dt="2025-06-24T08:19:30.921" v="288" actId="1035"/>
          <ac:spMkLst>
            <pc:docMk/>
            <pc:sldMk cId="1713075437" sldId="2147482428"/>
            <ac:spMk id="40" creationId="{8594F71D-298A-8CD9-DB62-28264B680286}"/>
          </ac:spMkLst>
        </pc:spChg>
        <pc:spChg chg="mod">
          <ac:chgData name="Anastasia Biel" userId="4969d011-70ee-4a2f-96d4-7d7d40a4c8e7" providerId="ADAL" clId="{FEA0E5AC-1DF6-4FA4-9DFE-8C95B3AE9F46}" dt="2025-06-24T08:19:30.921" v="288" actId="1035"/>
          <ac:spMkLst>
            <pc:docMk/>
            <pc:sldMk cId="1713075437" sldId="2147482428"/>
            <ac:spMk id="41" creationId="{9EE75BC4-56AE-D69E-52C3-F418D4DEE528}"/>
          </ac:spMkLst>
        </pc:spChg>
        <pc:spChg chg="mod">
          <ac:chgData name="Anastasia Biel" userId="4969d011-70ee-4a2f-96d4-7d7d40a4c8e7" providerId="ADAL" clId="{FEA0E5AC-1DF6-4FA4-9DFE-8C95B3AE9F46}" dt="2025-06-24T08:19:30.921" v="288" actId="1035"/>
          <ac:spMkLst>
            <pc:docMk/>
            <pc:sldMk cId="1713075437" sldId="2147482428"/>
            <ac:spMk id="42" creationId="{3C203A08-6B15-0503-E455-E58089BE644F}"/>
          </ac:spMkLst>
        </pc:spChg>
        <pc:spChg chg="mod">
          <ac:chgData name="Anastasia Biel" userId="4969d011-70ee-4a2f-96d4-7d7d40a4c8e7" providerId="ADAL" clId="{FEA0E5AC-1DF6-4FA4-9DFE-8C95B3AE9F46}" dt="2025-06-24T08:19:30.921" v="288" actId="1035"/>
          <ac:spMkLst>
            <pc:docMk/>
            <pc:sldMk cId="1713075437" sldId="2147482428"/>
            <ac:spMk id="43" creationId="{10AC82BE-9A3A-9B4E-71FE-6008EE9788C2}"/>
          </ac:spMkLst>
        </pc:spChg>
        <pc:spChg chg="mod">
          <ac:chgData name="Anastasia Biel" userId="4969d011-70ee-4a2f-96d4-7d7d40a4c8e7" providerId="ADAL" clId="{FEA0E5AC-1DF6-4FA4-9DFE-8C95B3AE9F46}" dt="2025-06-24T08:19:30.921" v="288" actId="1035"/>
          <ac:spMkLst>
            <pc:docMk/>
            <pc:sldMk cId="1713075437" sldId="2147482428"/>
            <ac:spMk id="45" creationId="{4B2DFC2B-E80C-074A-B988-9A95EBAD28E6}"/>
          </ac:spMkLst>
        </pc:spChg>
        <pc:cxnChg chg="add mod">
          <ac:chgData name="Anastasia Biel" userId="4969d011-70ee-4a2f-96d4-7d7d40a4c8e7" providerId="ADAL" clId="{FEA0E5AC-1DF6-4FA4-9DFE-8C95B3AE9F46}" dt="2025-06-24T08:58:10.134" v="839" actId="1076"/>
          <ac:cxnSpMkLst>
            <pc:docMk/>
            <pc:sldMk cId="1713075437" sldId="2147482428"/>
            <ac:cxnSpMk id="9" creationId="{AC1CEDB3-6B9A-DD21-53E5-CCA462166B8A}"/>
          </ac:cxnSpMkLst>
        </pc:cxnChg>
      </pc:sldChg>
      <pc:sldChg chg="addSp delSp modSp mod">
        <pc:chgData name="Anastasia Biel" userId="4969d011-70ee-4a2f-96d4-7d7d40a4c8e7" providerId="ADAL" clId="{FEA0E5AC-1DF6-4FA4-9DFE-8C95B3AE9F46}" dt="2025-06-24T10:07:00.851" v="982"/>
        <pc:sldMkLst>
          <pc:docMk/>
          <pc:sldMk cId="3332340871" sldId="2147482430"/>
        </pc:sldMkLst>
        <pc:spChg chg="add mod">
          <ac:chgData name="Anastasia Biel" userId="4969d011-70ee-4a2f-96d4-7d7d40a4c8e7" providerId="ADAL" clId="{FEA0E5AC-1DF6-4FA4-9DFE-8C95B3AE9F46}" dt="2025-06-24T10:07:00.851" v="982"/>
          <ac:spMkLst>
            <pc:docMk/>
            <pc:sldMk cId="3332340871" sldId="2147482430"/>
            <ac:spMk id="3" creationId="{9D688029-99A9-DCA6-3E4F-1B1E7F816FDD}"/>
          </ac:spMkLst>
        </pc:spChg>
        <pc:spChg chg="add mod">
          <ac:chgData name="Anastasia Biel" userId="4969d011-70ee-4a2f-96d4-7d7d40a4c8e7" providerId="ADAL" clId="{FEA0E5AC-1DF6-4FA4-9DFE-8C95B3AE9F46}" dt="2025-06-24T08:43:38.539" v="612"/>
          <ac:spMkLst>
            <pc:docMk/>
            <pc:sldMk cId="3332340871" sldId="2147482430"/>
            <ac:spMk id="8" creationId="{B68F496A-DE90-BC71-CB7D-F568212EAACE}"/>
          </ac:spMkLst>
        </pc:spChg>
        <pc:spChg chg="add mod">
          <ac:chgData name="Anastasia Biel" userId="4969d011-70ee-4a2f-96d4-7d7d40a4c8e7" providerId="ADAL" clId="{FEA0E5AC-1DF6-4FA4-9DFE-8C95B3AE9F46}" dt="2025-06-24T08:43:34.890" v="611" actId="114"/>
          <ac:spMkLst>
            <pc:docMk/>
            <pc:sldMk cId="3332340871" sldId="2147482430"/>
            <ac:spMk id="9" creationId="{5D244ADD-F65D-68A2-ACC4-3230355727CB}"/>
          </ac:spMkLst>
        </pc:spChg>
        <pc:graphicFrameChg chg="mod modGraphic">
          <ac:chgData name="Anastasia Biel" userId="4969d011-70ee-4a2f-96d4-7d7d40a4c8e7" providerId="ADAL" clId="{FEA0E5AC-1DF6-4FA4-9DFE-8C95B3AE9F46}" dt="2025-06-24T08:43:51.499" v="617" actId="1076"/>
          <ac:graphicFrameMkLst>
            <pc:docMk/>
            <pc:sldMk cId="3332340871" sldId="2147482430"/>
            <ac:graphicFrameMk id="6" creationId="{2461D66E-4717-068C-4A32-88CA7B0791FD}"/>
          </ac:graphicFrameMkLst>
        </pc:graphicFrameChg>
        <pc:picChg chg="add mod">
          <ac:chgData name="Anastasia Biel" userId="4969d011-70ee-4a2f-96d4-7d7d40a4c8e7" providerId="ADAL" clId="{FEA0E5AC-1DF6-4FA4-9DFE-8C95B3AE9F46}" dt="2025-06-24T08:12:14.264" v="149"/>
          <ac:picMkLst>
            <pc:docMk/>
            <pc:sldMk cId="3332340871" sldId="2147482430"/>
            <ac:picMk id="2" creationId="{3949ADCD-9033-EC00-0F63-CD654F9E3300}"/>
          </ac:picMkLst>
        </pc:picChg>
      </pc:sldChg>
      <pc:sldChg chg="addSp delSp modSp mod setBg">
        <pc:chgData name="Anastasia Biel" userId="4969d011-70ee-4a2f-96d4-7d7d40a4c8e7" providerId="ADAL" clId="{FEA0E5AC-1DF6-4FA4-9DFE-8C95B3AE9F46}" dt="2025-06-24T09:03:44.379" v="929" actId="1036"/>
        <pc:sldMkLst>
          <pc:docMk/>
          <pc:sldMk cId="3821980319" sldId="2147482544"/>
        </pc:sldMkLst>
        <pc:spChg chg="mod">
          <ac:chgData name="Anastasia Biel" userId="4969d011-70ee-4a2f-96d4-7d7d40a4c8e7" providerId="ADAL" clId="{FEA0E5AC-1DF6-4FA4-9DFE-8C95B3AE9F46}" dt="2025-06-24T09:03:44.379" v="929" actId="1036"/>
          <ac:spMkLst>
            <pc:docMk/>
            <pc:sldMk cId="3821980319" sldId="2147482544"/>
            <ac:spMk id="2" creationId="{2C568A4D-84BB-9D8E-EA75-8A70F355BBFB}"/>
          </ac:spMkLst>
        </pc:spChg>
        <pc:spChg chg="mod">
          <ac:chgData name="Anastasia Biel" userId="4969d011-70ee-4a2f-96d4-7d7d40a4c8e7" providerId="ADAL" clId="{FEA0E5AC-1DF6-4FA4-9DFE-8C95B3AE9F46}" dt="2025-06-24T09:03:44.379" v="929" actId="1036"/>
          <ac:spMkLst>
            <pc:docMk/>
            <pc:sldMk cId="3821980319" sldId="2147482544"/>
            <ac:spMk id="4" creationId="{ECDE94F7-9B32-8F62-6ECC-5CD5E4A0EB6F}"/>
          </ac:spMkLst>
        </pc:spChg>
        <pc:spChg chg="mod">
          <ac:chgData name="Anastasia Biel" userId="4969d011-70ee-4a2f-96d4-7d7d40a4c8e7" providerId="ADAL" clId="{FEA0E5AC-1DF6-4FA4-9DFE-8C95B3AE9F46}" dt="2025-06-24T08:41:32.155" v="576" actId="1076"/>
          <ac:spMkLst>
            <pc:docMk/>
            <pc:sldMk cId="3821980319" sldId="2147482544"/>
            <ac:spMk id="6" creationId="{C64DD99F-07CE-F09B-FB72-9621A600E075}"/>
          </ac:spMkLst>
        </pc:spChg>
        <pc:spChg chg="mod">
          <ac:chgData name="Anastasia Biel" userId="4969d011-70ee-4a2f-96d4-7d7d40a4c8e7" providerId="ADAL" clId="{FEA0E5AC-1DF6-4FA4-9DFE-8C95B3AE9F46}" dt="2025-06-24T08:41:28.972" v="575" actId="1076"/>
          <ac:spMkLst>
            <pc:docMk/>
            <pc:sldMk cId="3821980319" sldId="2147482544"/>
            <ac:spMk id="8" creationId="{F4C1248D-043F-BAFA-CC41-E887FE4B174D}"/>
          </ac:spMkLst>
        </pc:spChg>
        <pc:spChg chg="mod">
          <ac:chgData name="Anastasia Biel" userId="4969d011-70ee-4a2f-96d4-7d7d40a4c8e7" providerId="ADAL" clId="{FEA0E5AC-1DF6-4FA4-9DFE-8C95B3AE9F46}" dt="2025-06-24T08:07:04.808" v="84" actId="207"/>
          <ac:spMkLst>
            <pc:docMk/>
            <pc:sldMk cId="3821980319" sldId="2147482544"/>
            <ac:spMk id="9" creationId="{D30628F6-E1A5-F751-D410-76142FEBFB41}"/>
          </ac:spMkLst>
        </pc:spChg>
        <pc:spChg chg="mod">
          <ac:chgData name="Anastasia Biel" userId="4969d011-70ee-4a2f-96d4-7d7d40a4c8e7" providerId="ADAL" clId="{FEA0E5AC-1DF6-4FA4-9DFE-8C95B3AE9F46}" dt="2025-06-24T08:07:04.808" v="84" actId="207"/>
          <ac:spMkLst>
            <pc:docMk/>
            <pc:sldMk cId="3821980319" sldId="2147482544"/>
            <ac:spMk id="10" creationId="{BFFA4C52-2ECD-4969-707C-A21475771564}"/>
          </ac:spMkLst>
        </pc:spChg>
        <pc:spChg chg="mod">
          <ac:chgData name="Anastasia Biel" userId="4969d011-70ee-4a2f-96d4-7d7d40a4c8e7" providerId="ADAL" clId="{FEA0E5AC-1DF6-4FA4-9DFE-8C95B3AE9F46}" dt="2025-06-24T08:41:32.155" v="576" actId="1076"/>
          <ac:spMkLst>
            <pc:docMk/>
            <pc:sldMk cId="3821980319" sldId="2147482544"/>
            <ac:spMk id="13" creationId="{075A709B-58B5-2094-EC2F-243BB74F604C}"/>
          </ac:spMkLst>
        </pc:spChg>
        <pc:spChg chg="add mod">
          <ac:chgData name="Anastasia Biel" userId="4969d011-70ee-4a2f-96d4-7d7d40a4c8e7" providerId="ADAL" clId="{FEA0E5AC-1DF6-4FA4-9DFE-8C95B3AE9F46}" dt="2025-06-24T08:41:08.409" v="566"/>
          <ac:spMkLst>
            <pc:docMk/>
            <pc:sldMk cId="3821980319" sldId="2147482544"/>
            <ac:spMk id="14" creationId="{8D576498-46DC-CA03-AEDE-403882DE384D}"/>
          </ac:spMkLst>
        </pc:spChg>
        <pc:spChg chg="add mod">
          <ac:chgData name="Anastasia Biel" userId="4969d011-70ee-4a2f-96d4-7d7d40a4c8e7" providerId="ADAL" clId="{FEA0E5AC-1DF6-4FA4-9DFE-8C95B3AE9F46}" dt="2025-06-24T08:41:13.087" v="567"/>
          <ac:spMkLst>
            <pc:docMk/>
            <pc:sldMk cId="3821980319" sldId="2147482544"/>
            <ac:spMk id="15" creationId="{1DA2AC01-9EAF-6DC5-3041-4731700F4D17}"/>
          </ac:spMkLst>
        </pc:spChg>
        <pc:spChg chg="mod">
          <ac:chgData name="Anastasia Biel" userId="4969d011-70ee-4a2f-96d4-7d7d40a4c8e7" providerId="ADAL" clId="{FEA0E5AC-1DF6-4FA4-9DFE-8C95B3AE9F46}" dt="2025-06-24T08:41:32.155" v="576" actId="1076"/>
          <ac:spMkLst>
            <pc:docMk/>
            <pc:sldMk cId="3821980319" sldId="2147482544"/>
            <ac:spMk id="16" creationId="{8A8A7633-B1CB-7441-3A58-595EC9AC8BF5}"/>
          </ac:spMkLst>
        </pc:spChg>
        <pc:spChg chg="mod">
          <ac:chgData name="Anastasia Biel" userId="4969d011-70ee-4a2f-96d4-7d7d40a4c8e7" providerId="ADAL" clId="{FEA0E5AC-1DF6-4FA4-9DFE-8C95B3AE9F46}" dt="2025-06-24T08:07:04.808" v="84" actId="207"/>
          <ac:spMkLst>
            <pc:docMk/>
            <pc:sldMk cId="3821980319" sldId="2147482544"/>
            <ac:spMk id="19" creationId="{FAD420AE-07A3-A5E3-D072-00E8B9DE2162}"/>
          </ac:spMkLst>
        </pc:spChg>
        <pc:spChg chg="mod">
          <ac:chgData name="Anastasia Biel" userId="4969d011-70ee-4a2f-96d4-7d7d40a4c8e7" providerId="ADAL" clId="{FEA0E5AC-1DF6-4FA4-9DFE-8C95B3AE9F46}" dt="2025-06-24T08:07:13.092" v="86" actId="207"/>
          <ac:spMkLst>
            <pc:docMk/>
            <pc:sldMk cId="3821980319" sldId="2147482544"/>
            <ac:spMk id="22" creationId="{274682E7-BA70-82E0-D7D9-1C083973205B}"/>
          </ac:spMkLst>
        </pc:spChg>
        <pc:spChg chg="mod">
          <ac:chgData name="Anastasia Biel" userId="4969d011-70ee-4a2f-96d4-7d7d40a4c8e7" providerId="ADAL" clId="{FEA0E5AC-1DF6-4FA4-9DFE-8C95B3AE9F46}" dt="2025-06-24T08:41:32.155" v="576" actId="1076"/>
          <ac:spMkLst>
            <pc:docMk/>
            <pc:sldMk cId="3821980319" sldId="2147482544"/>
            <ac:spMk id="23" creationId="{E9156AF9-D411-19CF-C0AC-782436624D86}"/>
          </ac:spMkLst>
        </pc:spChg>
        <pc:spChg chg="mod">
          <ac:chgData name="Anastasia Biel" userId="4969d011-70ee-4a2f-96d4-7d7d40a4c8e7" providerId="ADAL" clId="{FEA0E5AC-1DF6-4FA4-9DFE-8C95B3AE9F46}" dt="2025-06-24T08:41:32.155" v="576" actId="1076"/>
          <ac:spMkLst>
            <pc:docMk/>
            <pc:sldMk cId="3821980319" sldId="2147482544"/>
            <ac:spMk id="24" creationId="{88597BE8-EFA9-4C07-CDAF-7D6765DDB5A8}"/>
          </ac:spMkLst>
        </pc:spChg>
        <pc:spChg chg="mod">
          <ac:chgData name="Anastasia Biel" userId="4969d011-70ee-4a2f-96d4-7d7d40a4c8e7" providerId="ADAL" clId="{FEA0E5AC-1DF6-4FA4-9DFE-8C95B3AE9F46}" dt="2025-06-24T08:41:32.155" v="576" actId="1076"/>
          <ac:spMkLst>
            <pc:docMk/>
            <pc:sldMk cId="3821980319" sldId="2147482544"/>
            <ac:spMk id="26" creationId="{57C3BB06-FEE6-F1A1-0B2F-5768AD2F6EDD}"/>
          </ac:spMkLst>
        </pc:spChg>
        <pc:spChg chg="mod">
          <ac:chgData name="Anastasia Biel" userId="4969d011-70ee-4a2f-96d4-7d7d40a4c8e7" providerId="ADAL" clId="{FEA0E5AC-1DF6-4FA4-9DFE-8C95B3AE9F46}" dt="2025-06-24T08:41:32.155" v="576" actId="1076"/>
          <ac:spMkLst>
            <pc:docMk/>
            <pc:sldMk cId="3821980319" sldId="2147482544"/>
            <ac:spMk id="27" creationId="{A09E723F-83EB-F2C2-8D3A-FCB200FF77E9}"/>
          </ac:spMkLst>
        </pc:spChg>
        <pc:spChg chg="mod">
          <ac:chgData name="Anastasia Biel" userId="4969d011-70ee-4a2f-96d4-7d7d40a4c8e7" providerId="ADAL" clId="{FEA0E5AC-1DF6-4FA4-9DFE-8C95B3AE9F46}" dt="2025-06-24T08:41:32.155" v="576" actId="1076"/>
          <ac:spMkLst>
            <pc:docMk/>
            <pc:sldMk cId="3821980319" sldId="2147482544"/>
            <ac:spMk id="28" creationId="{45CBC88D-3F4A-A47B-3FF9-823E5B422804}"/>
          </ac:spMkLst>
        </pc:spChg>
      </pc:sldChg>
      <pc:sldChg chg="addSp delSp modSp mod">
        <pc:chgData name="Anastasia Biel" userId="4969d011-70ee-4a2f-96d4-7d7d40a4c8e7" providerId="ADAL" clId="{FEA0E5AC-1DF6-4FA4-9DFE-8C95B3AE9F46}" dt="2025-06-24T09:07:53.265" v="978" actId="1038"/>
        <pc:sldMkLst>
          <pc:docMk/>
          <pc:sldMk cId="2237155191" sldId="2147482552"/>
        </pc:sldMkLst>
        <pc:spChg chg="add mod ord">
          <ac:chgData name="Anastasia Biel" userId="4969d011-70ee-4a2f-96d4-7d7d40a4c8e7" providerId="ADAL" clId="{FEA0E5AC-1DF6-4FA4-9DFE-8C95B3AE9F46}" dt="2025-06-24T08:09:08.211" v="114" actId="207"/>
          <ac:spMkLst>
            <pc:docMk/>
            <pc:sldMk cId="2237155191" sldId="2147482552"/>
            <ac:spMk id="3" creationId="{1456FA35-6AD8-C6E1-C514-ED3AF80E7F28}"/>
          </ac:spMkLst>
        </pc:spChg>
        <pc:spChg chg="mod">
          <ac:chgData name="Anastasia Biel" userId="4969d011-70ee-4a2f-96d4-7d7d40a4c8e7" providerId="ADAL" clId="{FEA0E5AC-1DF6-4FA4-9DFE-8C95B3AE9F46}" dt="2025-06-24T08:42:50.927" v="596" actId="1076"/>
          <ac:spMkLst>
            <pc:docMk/>
            <pc:sldMk cId="2237155191" sldId="2147482552"/>
            <ac:spMk id="6" creationId="{84AB1B6A-F5EA-AE48-8606-0086B78EA63E}"/>
          </ac:spMkLst>
        </pc:spChg>
        <pc:spChg chg="add mod">
          <ac:chgData name="Anastasia Biel" userId="4969d011-70ee-4a2f-96d4-7d7d40a4c8e7" providerId="ADAL" clId="{FEA0E5AC-1DF6-4FA4-9DFE-8C95B3AE9F46}" dt="2025-06-24T08:41:56.024" v="580"/>
          <ac:spMkLst>
            <pc:docMk/>
            <pc:sldMk cId="2237155191" sldId="2147482552"/>
            <ac:spMk id="7" creationId="{4A419139-1C45-F079-BD9E-6444BB24FFF5}"/>
          </ac:spMkLst>
        </pc:spChg>
        <pc:spChg chg="mod">
          <ac:chgData name="Anastasia Biel" userId="4969d011-70ee-4a2f-96d4-7d7d40a4c8e7" providerId="ADAL" clId="{FEA0E5AC-1DF6-4FA4-9DFE-8C95B3AE9F46}" dt="2025-06-24T08:10:55.675" v="134" actId="1076"/>
          <ac:spMkLst>
            <pc:docMk/>
            <pc:sldMk cId="2237155191" sldId="2147482552"/>
            <ac:spMk id="8" creationId="{6DEB055D-214F-41F6-3160-2A93FC43B524}"/>
          </ac:spMkLst>
        </pc:spChg>
        <pc:picChg chg="add mod ord">
          <ac:chgData name="Anastasia Biel" userId="4969d011-70ee-4a2f-96d4-7d7d40a4c8e7" providerId="ADAL" clId="{FEA0E5AC-1DF6-4FA4-9DFE-8C95B3AE9F46}" dt="2025-06-24T08:09:02.268" v="111" actId="167"/>
          <ac:picMkLst>
            <pc:docMk/>
            <pc:sldMk cId="2237155191" sldId="2147482552"/>
            <ac:picMk id="5" creationId="{1A8545E4-054E-7444-030D-6F5F54E71727}"/>
          </ac:picMkLst>
        </pc:picChg>
        <pc:picChg chg="mod">
          <ac:chgData name="Anastasia Biel" userId="4969d011-70ee-4a2f-96d4-7d7d40a4c8e7" providerId="ADAL" clId="{FEA0E5AC-1DF6-4FA4-9DFE-8C95B3AE9F46}" dt="2025-06-24T08:10:57.132" v="135" actId="1076"/>
          <ac:picMkLst>
            <pc:docMk/>
            <pc:sldMk cId="2237155191" sldId="2147482552"/>
            <ac:picMk id="15" creationId="{3F9D9EA3-8D5A-1E46-21A8-95B4A268F977}"/>
          </ac:picMkLst>
        </pc:picChg>
        <pc:picChg chg="add mod">
          <ac:chgData name="Anastasia Biel" userId="4969d011-70ee-4a2f-96d4-7d7d40a4c8e7" providerId="ADAL" clId="{FEA0E5AC-1DF6-4FA4-9DFE-8C95B3AE9F46}" dt="2025-06-24T09:07:53.265" v="978" actId="1038"/>
          <ac:picMkLst>
            <pc:docMk/>
            <pc:sldMk cId="2237155191" sldId="2147482552"/>
            <ac:picMk id="18" creationId="{496EFB93-78A5-6542-F0BF-62167E5E7332}"/>
          </ac:picMkLst>
        </pc:picChg>
      </pc:sldChg>
      <pc:sldChg chg="addSp delSp modSp mod">
        <pc:chgData name="Anastasia Biel" userId="4969d011-70ee-4a2f-96d4-7d7d40a4c8e7" providerId="ADAL" clId="{FEA0E5AC-1DF6-4FA4-9DFE-8C95B3AE9F46}" dt="2025-06-24T09:03:38.367" v="926"/>
        <pc:sldMkLst>
          <pc:docMk/>
          <pc:sldMk cId="1995115151" sldId="2147482554"/>
        </pc:sldMkLst>
        <pc:spChg chg="mod">
          <ac:chgData name="Anastasia Biel" userId="4969d011-70ee-4a2f-96d4-7d7d40a4c8e7" providerId="ADAL" clId="{FEA0E5AC-1DF6-4FA4-9DFE-8C95B3AE9F46}" dt="2025-06-24T08:40:49.707" v="561" actId="255"/>
          <ac:spMkLst>
            <pc:docMk/>
            <pc:sldMk cId="1995115151" sldId="2147482554"/>
            <ac:spMk id="3" creationId="{2F90A858-EDDA-625D-2A80-66ACE019B2BB}"/>
          </ac:spMkLst>
        </pc:spChg>
        <pc:spChg chg="add mod">
          <ac:chgData name="Anastasia Biel" userId="4969d011-70ee-4a2f-96d4-7d7d40a4c8e7" providerId="ADAL" clId="{FEA0E5AC-1DF6-4FA4-9DFE-8C95B3AE9F46}" dt="2025-06-24T09:03:38.367" v="926"/>
          <ac:spMkLst>
            <pc:docMk/>
            <pc:sldMk cId="1995115151" sldId="2147482554"/>
            <ac:spMk id="5" creationId="{C487B9CB-BF07-4B6F-912E-D7AE92D6A4FD}"/>
          </ac:spMkLst>
        </pc:spChg>
        <pc:spChg chg="mod">
          <ac:chgData name="Anastasia Biel" userId="4969d011-70ee-4a2f-96d4-7d7d40a4c8e7" providerId="ADAL" clId="{FEA0E5AC-1DF6-4FA4-9DFE-8C95B3AE9F46}" dt="2025-06-24T08:40:54.743" v="562" actId="1076"/>
          <ac:spMkLst>
            <pc:docMk/>
            <pc:sldMk cId="1995115151" sldId="2147482554"/>
            <ac:spMk id="8" creationId="{710A3E11-F612-52CB-F929-853E96B07B58}"/>
          </ac:spMkLst>
        </pc:spChg>
      </pc:sldChg>
      <pc:sldChg chg="addSp delSp modSp mod">
        <pc:chgData name="Anastasia Biel" userId="4969d011-70ee-4a2f-96d4-7d7d40a4c8e7" providerId="ADAL" clId="{FEA0E5AC-1DF6-4FA4-9DFE-8C95B3AE9F46}" dt="2025-06-24T10:07:12.896" v="988"/>
        <pc:sldMkLst>
          <pc:docMk/>
          <pc:sldMk cId="102712440" sldId="2147482557"/>
        </pc:sldMkLst>
        <pc:spChg chg="add mod">
          <ac:chgData name="Anastasia Biel" userId="4969d011-70ee-4a2f-96d4-7d7d40a4c8e7" providerId="ADAL" clId="{FEA0E5AC-1DF6-4FA4-9DFE-8C95B3AE9F46}" dt="2025-06-24T08:45:06.991" v="638" actId="20577"/>
          <ac:spMkLst>
            <pc:docMk/>
            <pc:sldMk cId="102712440" sldId="2147482557"/>
            <ac:spMk id="3" creationId="{7963ADE4-B8BA-0CF4-B902-AFCB5925B5BA}"/>
          </ac:spMkLst>
        </pc:spChg>
        <pc:spChg chg="add mod">
          <ac:chgData name="Anastasia Biel" userId="4969d011-70ee-4a2f-96d4-7d7d40a4c8e7" providerId="ADAL" clId="{FEA0E5AC-1DF6-4FA4-9DFE-8C95B3AE9F46}" dt="2025-06-24T08:44:59.599" v="632"/>
          <ac:spMkLst>
            <pc:docMk/>
            <pc:sldMk cId="102712440" sldId="2147482557"/>
            <ac:spMk id="4" creationId="{ECFB0CEC-FEE2-98AE-374D-ED395C8047E7}"/>
          </ac:spMkLst>
        </pc:spChg>
        <pc:spChg chg="add mod">
          <ac:chgData name="Anastasia Biel" userId="4969d011-70ee-4a2f-96d4-7d7d40a4c8e7" providerId="ADAL" clId="{FEA0E5AC-1DF6-4FA4-9DFE-8C95B3AE9F46}" dt="2025-06-24T10:07:12.896" v="988"/>
          <ac:spMkLst>
            <pc:docMk/>
            <pc:sldMk cId="102712440" sldId="2147482557"/>
            <ac:spMk id="6" creationId="{C1B71B6D-58B9-6799-BDE5-B41C205B5324}"/>
          </ac:spMkLst>
        </pc:spChg>
        <pc:picChg chg="add mod">
          <ac:chgData name="Anastasia Biel" userId="4969d011-70ee-4a2f-96d4-7d7d40a4c8e7" providerId="ADAL" clId="{FEA0E5AC-1DF6-4FA4-9DFE-8C95B3AE9F46}" dt="2025-06-24T08:14:48.030" v="177"/>
          <ac:picMkLst>
            <pc:docMk/>
            <pc:sldMk cId="102712440" sldId="2147482557"/>
            <ac:picMk id="2" creationId="{BBAE1F01-2AA8-0520-5B9C-4D5B9A4DED31}"/>
          </ac:picMkLst>
        </pc:picChg>
      </pc:sldChg>
      <pc:sldChg chg="addSp delSp modSp mod">
        <pc:chgData name="Anastasia Biel" userId="4969d011-70ee-4a2f-96d4-7d7d40a4c8e7" providerId="ADAL" clId="{FEA0E5AC-1DF6-4FA4-9DFE-8C95B3AE9F46}" dt="2025-06-24T09:05:19.206" v="961" actId="1037"/>
        <pc:sldMkLst>
          <pc:docMk/>
          <pc:sldMk cId="1330673590" sldId="2147482558"/>
        </pc:sldMkLst>
        <pc:spChg chg="mod">
          <ac:chgData name="Anastasia Biel" userId="4969d011-70ee-4a2f-96d4-7d7d40a4c8e7" providerId="ADAL" clId="{FEA0E5AC-1DF6-4FA4-9DFE-8C95B3AE9F46}" dt="2025-06-24T08:37:36.103" v="524" actId="14100"/>
          <ac:spMkLst>
            <pc:docMk/>
            <pc:sldMk cId="1330673590" sldId="2147482558"/>
            <ac:spMk id="9" creationId="{EEA4F5DA-6CF0-C8BE-7A27-9E79D86BCEB0}"/>
          </ac:spMkLst>
        </pc:spChg>
        <pc:spChg chg="mod">
          <ac:chgData name="Anastasia Biel" userId="4969d011-70ee-4a2f-96d4-7d7d40a4c8e7" providerId="ADAL" clId="{FEA0E5AC-1DF6-4FA4-9DFE-8C95B3AE9F46}" dt="2025-06-24T08:10:14.712" v="122" actId="12"/>
          <ac:spMkLst>
            <pc:docMk/>
            <pc:sldMk cId="1330673590" sldId="2147482558"/>
            <ac:spMk id="11" creationId="{E565FF11-F3F1-13D3-9FFE-D3D82B941D5A}"/>
          </ac:spMkLst>
        </pc:spChg>
        <pc:spChg chg="mod">
          <ac:chgData name="Anastasia Biel" userId="4969d011-70ee-4a2f-96d4-7d7d40a4c8e7" providerId="ADAL" clId="{FEA0E5AC-1DF6-4FA4-9DFE-8C95B3AE9F46}" dt="2025-06-24T08:11:19.547" v="138" actId="1076"/>
          <ac:spMkLst>
            <pc:docMk/>
            <pc:sldMk cId="1330673590" sldId="2147482558"/>
            <ac:spMk id="16" creationId="{C025FDAE-E9EB-64CD-8FA9-9BE576399F55}"/>
          </ac:spMkLst>
        </pc:spChg>
        <pc:spChg chg="add mod">
          <ac:chgData name="Anastasia Biel" userId="4969d011-70ee-4a2f-96d4-7d7d40a4c8e7" providerId="ADAL" clId="{FEA0E5AC-1DF6-4FA4-9DFE-8C95B3AE9F46}" dt="2025-06-24T08:43:09.505" v="601"/>
          <ac:spMkLst>
            <pc:docMk/>
            <pc:sldMk cId="1330673590" sldId="2147482558"/>
            <ac:spMk id="32" creationId="{57F3E905-DD8B-AF19-584E-D47869A79941}"/>
          </ac:spMkLst>
        </pc:spChg>
        <pc:spChg chg="add mod">
          <ac:chgData name="Anastasia Biel" userId="4969d011-70ee-4a2f-96d4-7d7d40a4c8e7" providerId="ADAL" clId="{FEA0E5AC-1DF6-4FA4-9DFE-8C95B3AE9F46}" dt="2025-06-24T08:43:05.396" v="600"/>
          <ac:spMkLst>
            <pc:docMk/>
            <pc:sldMk cId="1330673590" sldId="2147482558"/>
            <ac:spMk id="35" creationId="{FF058687-1F05-AA76-10A1-9DB8F1C6A54B}"/>
          </ac:spMkLst>
        </pc:spChg>
        <pc:spChg chg="mod">
          <ac:chgData name="Anastasia Biel" userId="4969d011-70ee-4a2f-96d4-7d7d40a4c8e7" providerId="ADAL" clId="{FEA0E5AC-1DF6-4FA4-9DFE-8C95B3AE9F46}" dt="2025-06-24T08:11:33.776" v="141" actId="1076"/>
          <ac:spMkLst>
            <pc:docMk/>
            <pc:sldMk cId="1330673590" sldId="2147482558"/>
            <ac:spMk id="37" creationId="{6D97C839-3907-36EB-241A-5CB46759DD3B}"/>
          </ac:spMkLst>
        </pc:spChg>
        <pc:picChg chg="mod">
          <ac:chgData name="Anastasia Biel" userId="4969d011-70ee-4a2f-96d4-7d7d40a4c8e7" providerId="ADAL" clId="{FEA0E5AC-1DF6-4FA4-9DFE-8C95B3AE9F46}" dt="2025-06-24T08:11:19.547" v="138" actId="1076"/>
          <ac:picMkLst>
            <pc:docMk/>
            <pc:sldMk cId="1330673590" sldId="2147482558"/>
            <ac:picMk id="36" creationId="{C6BDCEEC-546F-5826-B930-819EB4D5395C}"/>
          </ac:picMkLst>
        </pc:picChg>
        <pc:picChg chg="add mod">
          <ac:chgData name="Anastasia Biel" userId="4969d011-70ee-4a2f-96d4-7d7d40a4c8e7" providerId="ADAL" clId="{FEA0E5AC-1DF6-4FA4-9DFE-8C95B3AE9F46}" dt="2025-06-24T09:05:19.206" v="961" actId="1037"/>
          <ac:picMkLst>
            <pc:docMk/>
            <pc:sldMk cId="1330673590" sldId="2147482558"/>
            <ac:picMk id="44" creationId="{9508AD20-F23E-00A8-5463-03CD48E22689}"/>
          </ac:picMkLst>
        </pc:picChg>
      </pc:sldChg>
      <pc:sldChg chg="addSp delSp modSp mod">
        <pc:chgData name="Anastasia Biel" userId="4969d011-70ee-4a2f-96d4-7d7d40a4c8e7" providerId="ADAL" clId="{FEA0E5AC-1DF6-4FA4-9DFE-8C95B3AE9F46}" dt="2025-06-24T10:07:04.535" v="984"/>
        <pc:sldMkLst>
          <pc:docMk/>
          <pc:sldMk cId="295112561" sldId="2147482559"/>
        </pc:sldMkLst>
        <pc:spChg chg="mod">
          <ac:chgData name="Anastasia Biel" userId="4969d011-70ee-4a2f-96d4-7d7d40a4c8e7" providerId="ADAL" clId="{FEA0E5AC-1DF6-4FA4-9DFE-8C95B3AE9F46}" dt="2025-06-24T08:58:35.057" v="849" actId="14100"/>
          <ac:spMkLst>
            <pc:docMk/>
            <pc:sldMk cId="295112561" sldId="2147482559"/>
            <ac:spMk id="2" creationId="{5F195265-283A-182F-B418-69487B43C4FA}"/>
          </ac:spMkLst>
        </pc:spChg>
        <pc:spChg chg="mod">
          <ac:chgData name="Anastasia Biel" userId="4969d011-70ee-4a2f-96d4-7d7d40a4c8e7" providerId="ADAL" clId="{FEA0E5AC-1DF6-4FA4-9DFE-8C95B3AE9F46}" dt="2025-06-24T08:13:31.866" v="158" actId="1076"/>
          <ac:spMkLst>
            <pc:docMk/>
            <pc:sldMk cId="295112561" sldId="2147482559"/>
            <ac:spMk id="3" creationId="{DE2F10E8-14CE-D137-1B29-39F1DC16F7A6}"/>
          </ac:spMkLst>
        </pc:spChg>
        <pc:spChg chg="add mod">
          <ac:chgData name="Anastasia Biel" userId="4969d011-70ee-4a2f-96d4-7d7d40a4c8e7" providerId="ADAL" clId="{FEA0E5AC-1DF6-4FA4-9DFE-8C95B3AE9F46}" dt="2025-06-24T10:07:04.535" v="984"/>
          <ac:spMkLst>
            <pc:docMk/>
            <pc:sldMk cId="295112561" sldId="2147482559"/>
            <ac:spMk id="5" creationId="{857E78AB-DDF8-7D41-FF2A-7243A06E3FBF}"/>
          </ac:spMkLst>
        </pc:spChg>
        <pc:spChg chg="mod">
          <ac:chgData name="Anastasia Biel" userId="4969d011-70ee-4a2f-96d4-7d7d40a4c8e7" providerId="ADAL" clId="{FEA0E5AC-1DF6-4FA4-9DFE-8C95B3AE9F46}" dt="2025-06-24T08:44:01.842" v="619" actId="255"/>
          <ac:spMkLst>
            <pc:docMk/>
            <pc:sldMk cId="295112561" sldId="2147482559"/>
            <ac:spMk id="6" creationId="{EC48E6A4-CCF3-7C5C-4CF4-5D6BF0741C63}"/>
          </ac:spMkLst>
        </pc:spChg>
        <pc:spChg chg="mod">
          <ac:chgData name="Anastasia Biel" userId="4969d011-70ee-4a2f-96d4-7d7d40a4c8e7" providerId="ADAL" clId="{FEA0E5AC-1DF6-4FA4-9DFE-8C95B3AE9F46}" dt="2025-06-24T08:58:23.760" v="844" actId="1036"/>
          <ac:spMkLst>
            <pc:docMk/>
            <pc:sldMk cId="295112561" sldId="2147482559"/>
            <ac:spMk id="13" creationId="{6259BBA8-30D7-1E40-A71A-1B0F30D771A8}"/>
          </ac:spMkLst>
        </pc:spChg>
        <pc:spChg chg="mod">
          <ac:chgData name="Anastasia Biel" userId="4969d011-70ee-4a2f-96d4-7d7d40a4c8e7" providerId="ADAL" clId="{FEA0E5AC-1DF6-4FA4-9DFE-8C95B3AE9F46}" dt="2025-06-24T09:05:32.795" v="962" actId="1035"/>
          <ac:spMkLst>
            <pc:docMk/>
            <pc:sldMk cId="295112561" sldId="2147482559"/>
            <ac:spMk id="14" creationId="{D07E8120-8728-384B-C80B-5A4EA1AFCB4A}"/>
          </ac:spMkLst>
        </pc:spChg>
        <pc:spChg chg="mod">
          <ac:chgData name="Anastasia Biel" userId="4969d011-70ee-4a2f-96d4-7d7d40a4c8e7" providerId="ADAL" clId="{FEA0E5AC-1DF6-4FA4-9DFE-8C95B3AE9F46}" dt="2025-06-24T08:58:23.760" v="844" actId="1036"/>
          <ac:spMkLst>
            <pc:docMk/>
            <pc:sldMk cId="295112561" sldId="2147482559"/>
            <ac:spMk id="16" creationId="{6FF396D9-5E89-7324-FC10-D7B8F3D5256A}"/>
          </ac:spMkLst>
        </pc:spChg>
        <pc:spChg chg="mod">
          <ac:chgData name="Anastasia Biel" userId="4969d011-70ee-4a2f-96d4-7d7d40a4c8e7" providerId="ADAL" clId="{FEA0E5AC-1DF6-4FA4-9DFE-8C95B3AE9F46}" dt="2025-06-24T08:13:28.413" v="157" actId="20577"/>
          <ac:spMkLst>
            <pc:docMk/>
            <pc:sldMk cId="295112561" sldId="2147482559"/>
            <ac:spMk id="28" creationId="{C3201E45-8720-C6D3-5EC4-2BAD8B247386}"/>
          </ac:spMkLst>
        </pc:spChg>
        <pc:spChg chg="mod">
          <ac:chgData name="Anastasia Biel" userId="4969d011-70ee-4a2f-96d4-7d7d40a4c8e7" providerId="ADAL" clId="{FEA0E5AC-1DF6-4FA4-9DFE-8C95B3AE9F46}" dt="2025-06-24T08:38:41.821" v="533" actId="1076"/>
          <ac:spMkLst>
            <pc:docMk/>
            <pc:sldMk cId="295112561" sldId="2147482559"/>
            <ac:spMk id="29" creationId="{3110ABD9-CDFA-DBDB-7BD2-6DE1536D8AFA}"/>
          </ac:spMkLst>
        </pc:spChg>
        <pc:spChg chg="mod">
          <ac:chgData name="Anastasia Biel" userId="4969d011-70ee-4a2f-96d4-7d7d40a4c8e7" providerId="ADAL" clId="{FEA0E5AC-1DF6-4FA4-9DFE-8C95B3AE9F46}" dt="2025-06-24T08:38:41.821" v="533" actId="1076"/>
          <ac:spMkLst>
            <pc:docMk/>
            <pc:sldMk cId="295112561" sldId="2147482559"/>
            <ac:spMk id="33" creationId="{29E92A58-5152-91F8-7AFB-B5B78EBCC526}"/>
          </ac:spMkLst>
        </pc:spChg>
        <pc:picChg chg="mod">
          <ac:chgData name="Anastasia Biel" userId="4969d011-70ee-4a2f-96d4-7d7d40a4c8e7" providerId="ADAL" clId="{FEA0E5AC-1DF6-4FA4-9DFE-8C95B3AE9F46}" dt="2025-06-24T08:38:27.608" v="530" actId="14100"/>
          <ac:picMkLst>
            <pc:docMk/>
            <pc:sldMk cId="295112561" sldId="2147482559"/>
            <ac:picMk id="9" creationId="{6CE7A479-B936-5C4C-AF16-DC156D4DC3B3}"/>
          </ac:picMkLst>
        </pc:picChg>
        <pc:picChg chg="mod">
          <ac:chgData name="Anastasia Biel" userId="4969d011-70ee-4a2f-96d4-7d7d40a4c8e7" providerId="ADAL" clId="{FEA0E5AC-1DF6-4FA4-9DFE-8C95B3AE9F46}" dt="2025-06-24T08:38:41.821" v="533" actId="1076"/>
          <ac:picMkLst>
            <pc:docMk/>
            <pc:sldMk cId="295112561" sldId="2147482559"/>
            <ac:picMk id="17" creationId="{36B295CB-D6C7-4A85-26FB-853D11D17131}"/>
          </ac:picMkLst>
        </pc:picChg>
        <pc:cxnChg chg="add mod">
          <ac:chgData name="Anastasia Biel" userId="4969d011-70ee-4a2f-96d4-7d7d40a4c8e7" providerId="ADAL" clId="{FEA0E5AC-1DF6-4FA4-9DFE-8C95B3AE9F46}" dt="2025-06-24T08:38:56.354" v="538" actId="14100"/>
          <ac:cxnSpMkLst>
            <pc:docMk/>
            <pc:sldMk cId="295112561" sldId="2147482559"/>
            <ac:cxnSpMk id="4" creationId="{488CCCFF-6A8A-46B6-E81E-696B11695F1A}"/>
          </ac:cxnSpMkLst>
        </pc:cxnChg>
      </pc:sldChg>
      <pc:sldChg chg="addSp delSp modSp mod">
        <pc:chgData name="Anastasia Biel" userId="4969d011-70ee-4a2f-96d4-7d7d40a4c8e7" providerId="ADAL" clId="{FEA0E5AC-1DF6-4FA4-9DFE-8C95B3AE9F46}" dt="2025-06-24T10:07:08.232" v="986"/>
        <pc:sldMkLst>
          <pc:docMk/>
          <pc:sldMk cId="896675102" sldId="2147482560"/>
        </pc:sldMkLst>
        <pc:spChg chg="add mod">
          <ac:chgData name="Anastasia Biel" userId="4969d011-70ee-4a2f-96d4-7d7d40a4c8e7" providerId="ADAL" clId="{FEA0E5AC-1DF6-4FA4-9DFE-8C95B3AE9F46}" dt="2025-06-24T10:07:08.232" v="986"/>
          <ac:spMkLst>
            <pc:docMk/>
            <pc:sldMk cId="896675102" sldId="2147482560"/>
            <ac:spMk id="2" creationId="{5C44ABE0-5638-EEE7-C55A-7AD975A0630A}"/>
          </ac:spMkLst>
        </pc:spChg>
        <pc:spChg chg="add mod">
          <ac:chgData name="Anastasia Biel" userId="4969d011-70ee-4a2f-96d4-7d7d40a4c8e7" providerId="ADAL" clId="{FEA0E5AC-1DF6-4FA4-9DFE-8C95B3AE9F46}" dt="2025-06-24T09:05:36.263" v="963" actId="1035"/>
          <ac:spMkLst>
            <pc:docMk/>
            <pc:sldMk cId="896675102" sldId="2147482560"/>
            <ac:spMk id="5" creationId="{A9BA283E-C02C-6FD0-07AE-078E2ECC353A}"/>
          </ac:spMkLst>
        </pc:spChg>
        <pc:spChg chg="mod">
          <ac:chgData name="Anastasia Biel" userId="4969d011-70ee-4a2f-96d4-7d7d40a4c8e7" providerId="ADAL" clId="{FEA0E5AC-1DF6-4FA4-9DFE-8C95B3AE9F46}" dt="2025-06-24T08:44:08.990" v="621" actId="255"/>
          <ac:spMkLst>
            <pc:docMk/>
            <pc:sldMk cId="896675102" sldId="2147482560"/>
            <ac:spMk id="6" creationId="{EC48E6A4-CCF3-7C5C-4CF4-5D6BF0741C63}"/>
          </ac:spMkLst>
        </pc:spChg>
        <pc:spChg chg="add mod">
          <ac:chgData name="Anastasia Biel" userId="4969d011-70ee-4a2f-96d4-7d7d40a4c8e7" providerId="ADAL" clId="{FEA0E5AC-1DF6-4FA4-9DFE-8C95B3AE9F46}" dt="2025-06-24T08:14:20.491" v="171"/>
          <ac:spMkLst>
            <pc:docMk/>
            <pc:sldMk cId="896675102" sldId="2147482560"/>
            <ac:spMk id="8" creationId="{22860E12-464D-C057-07CB-F42FDB21A1C1}"/>
          </ac:spMkLst>
        </pc:spChg>
        <pc:spChg chg="mod">
          <ac:chgData name="Anastasia Biel" userId="4969d011-70ee-4a2f-96d4-7d7d40a4c8e7" providerId="ADAL" clId="{FEA0E5AC-1DF6-4FA4-9DFE-8C95B3AE9F46}" dt="2025-06-24T08:44:16.106" v="622" actId="1076"/>
          <ac:spMkLst>
            <pc:docMk/>
            <pc:sldMk cId="896675102" sldId="2147482560"/>
            <ac:spMk id="11" creationId="{3FBA214E-5110-8E64-C7F7-A02AE2ED1907}"/>
          </ac:spMkLst>
        </pc:spChg>
        <pc:spChg chg="mod">
          <ac:chgData name="Anastasia Biel" userId="4969d011-70ee-4a2f-96d4-7d7d40a4c8e7" providerId="ADAL" clId="{FEA0E5AC-1DF6-4FA4-9DFE-8C95B3AE9F46}" dt="2025-06-24T08:44:16.106" v="622" actId="1076"/>
          <ac:spMkLst>
            <pc:docMk/>
            <pc:sldMk cId="896675102" sldId="2147482560"/>
            <ac:spMk id="13" creationId="{ED7881F7-9A74-19CB-932E-5FEC42AD7624}"/>
          </ac:spMkLst>
        </pc:spChg>
        <pc:spChg chg="mod">
          <ac:chgData name="Anastasia Biel" userId="4969d011-70ee-4a2f-96d4-7d7d40a4c8e7" providerId="ADAL" clId="{FEA0E5AC-1DF6-4FA4-9DFE-8C95B3AE9F46}" dt="2025-06-24T08:39:16.207" v="543" actId="1076"/>
          <ac:spMkLst>
            <pc:docMk/>
            <pc:sldMk cId="896675102" sldId="2147482560"/>
            <ac:spMk id="18" creationId="{CA61490C-2307-C0B1-AEA1-EF46F3DDAEE9}"/>
          </ac:spMkLst>
        </pc:spChg>
        <pc:spChg chg="mod">
          <ac:chgData name="Anastasia Biel" userId="4969d011-70ee-4a2f-96d4-7d7d40a4c8e7" providerId="ADAL" clId="{FEA0E5AC-1DF6-4FA4-9DFE-8C95B3AE9F46}" dt="2025-06-24T08:44:33.483" v="627" actId="1076"/>
          <ac:spMkLst>
            <pc:docMk/>
            <pc:sldMk cId="896675102" sldId="2147482560"/>
            <ac:spMk id="24" creationId="{24A4C2BF-C13D-3B8E-9209-E7DCDACDE8F4}"/>
          </ac:spMkLst>
        </pc:spChg>
        <pc:spChg chg="mod">
          <ac:chgData name="Anastasia Biel" userId="4969d011-70ee-4a2f-96d4-7d7d40a4c8e7" providerId="ADAL" clId="{FEA0E5AC-1DF6-4FA4-9DFE-8C95B3AE9F46}" dt="2025-06-24T08:39:16.207" v="543" actId="1076"/>
          <ac:spMkLst>
            <pc:docMk/>
            <pc:sldMk cId="896675102" sldId="2147482560"/>
            <ac:spMk id="28" creationId="{C3201E45-8720-C6D3-5EC4-2BAD8B247386}"/>
          </ac:spMkLst>
        </pc:spChg>
        <pc:spChg chg="mod">
          <ac:chgData name="Anastasia Biel" userId="4969d011-70ee-4a2f-96d4-7d7d40a4c8e7" providerId="ADAL" clId="{FEA0E5AC-1DF6-4FA4-9DFE-8C95B3AE9F46}" dt="2025-06-24T08:39:16.207" v="543" actId="1076"/>
          <ac:spMkLst>
            <pc:docMk/>
            <pc:sldMk cId="896675102" sldId="2147482560"/>
            <ac:spMk id="29" creationId="{3110ABD9-CDFA-DBDB-7BD2-6DE1536D8AFA}"/>
          </ac:spMkLst>
        </pc:spChg>
        <pc:spChg chg="mod">
          <ac:chgData name="Anastasia Biel" userId="4969d011-70ee-4a2f-96d4-7d7d40a4c8e7" providerId="ADAL" clId="{FEA0E5AC-1DF6-4FA4-9DFE-8C95B3AE9F46}" dt="2025-06-24T08:44:22.192" v="625" actId="1076"/>
          <ac:spMkLst>
            <pc:docMk/>
            <pc:sldMk cId="896675102" sldId="2147482560"/>
            <ac:spMk id="40" creationId="{071238A5-4FA9-4EAC-ADEF-68C2D9353DC5}"/>
          </ac:spMkLst>
        </pc:spChg>
        <pc:spChg chg="mod">
          <ac:chgData name="Anastasia Biel" userId="4969d011-70ee-4a2f-96d4-7d7d40a4c8e7" providerId="ADAL" clId="{FEA0E5AC-1DF6-4FA4-9DFE-8C95B3AE9F46}" dt="2025-06-24T08:44:25.923" v="626" actId="1076"/>
          <ac:spMkLst>
            <pc:docMk/>
            <pc:sldMk cId="896675102" sldId="2147482560"/>
            <ac:spMk id="41" creationId="{CA7E5E84-0407-D5FE-3497-486F91D3E2F7}"/>
          </ac:spMkLst>
        </pc:spChg>
        <pc:spChg chg="mod">
          <ac:chgData name="Anastasia Biel" userId="4969d011-70ee-4a2f-96d4-7d7d40a4c8e7" providerId="ADAL" clId="{FEA0E5AC-1DF6-4FA4-9DFE-8C95B3AE9F46}" dt="2025-06-24T08:44:39.037" v="630" actId="207"/>
          <ac:spMkLst>
            <pc:docMk/>
            <pc:sldMk cId="896675102" sldId="2147482560"/>
            <ac:spMk id="42" creationId="{28E05E98-F9DA-C6D2-DB6A-F3CE5F4B10A6}"/>
          </ac:spMkLst>
        </pc:spChg>
        <pc:picChg chg="mod">
          <ac:chgData name="Anastasia Biel" userId="4969d011-70ee-4a2f-96d4-7d7d40a4c8e7" providerId="ADAL" clId="{FEA0E5AC-1DF6-4FA4-9DFE-8C95B3AE9F46}" dt="2025-06-24T08:44:25.923" v="626" actId="1076"/>
          <ac:picMkLst>
            <pc:docMk/>
            <pc:sldMk cId="896675102" sldId="2147482560"/>
            <ac:picMk id="31" creationId="{B7CFE31E-5A86-A7B6-F86C-6651D8BE51ED}"/>
          </ac:picMkLst>
        </pc:picChg>
        <pc:picChg chg="mod">
          <ac:chgData name="Anastasia Biel" userId="4969d011-70ee-4a2f-96d4-7d7d40a4c8e7" providerId="ADAL" clId="{FEA0E5AC-1DF6-4FA4-9DFE-8C95B3AE9F46}" dt="2025-06-24T08:44:25.923" v="626" actId="1076"/>
          <ac:picMkLst>
            <pc:docMk/>
            <pc:sldMk cId="896675102" sldId="2147482560"/>
            <ac:picMk id="48" creationId="{F619A6B0-F5D0-6109-EF9D-DD28E58A4EDD}"/>
          </ac:picMkLst>
        </pc:picChg>
        <pc:cxnChg chg="add mod">
          <ac:chgData name="Anastasia Biel" userId="4969d011-70ee-4a2f-96d4-7d7d40a4c8e7" providerId="ADAL" clId="{FEA0E5AC-1DF6-4FA4-9DFE-8C95B3AE9F46}" dt="2025-06-24T08:52:24.652" v="752" actId="1037"/>
          <ac:cxnSpMkLst>
            <pc:docMk/>
            <pc:sldMk cId="896675102" sldId="2147482560"/>
            <ac:cxnSpMk id="4" creationId="{7FE92629-6695-0FE2-F91D-42AAB5ECC1A6}"/>
          </ac:cxnSpMkLst>
        </pc:cxnChg>
        <pc:cxnChg chg="add mod">
          <ac:chgData name="Anastasia Biel" userId="4969d011-70ee-4a2f-96d4-7d7d40a4c8e7" providerId="ADAL" clId="{FEA0E5AC-1DF6-4FA4-9DFE-8C95B3AE9F46}" dt="2025-06-24T08:39:09.670" v="541" actId="1076"/>
          <ac:cxnSpMkLst>
            <pc:docMk/>
            <pc:sldMk cId="896675102" sldId="2147482560"/>
            <ac:cxnSpMk id="12" creationId="{6E093700-9096-C3A4-51B9-F769C433301A}"/>
          </ac:cxnSpMkLst>
        </pc:cxnChg>
      </pc:sldChg>
      <pc:sldChg chg="addSp delSp modSp mod">
        <pc:chgData name="Anastasia Biel" userId="4969d011-70ee-4a2f-96d4-7d7d40a4c8e7" providerId="ADAL" clId="{FEA0E5AC-1DF6-4FA4-9DFE-8C95B3AE9F46}" dt="2025-06-24T11:53:43.459" v="1147" actId="1036"/>
        <pc:sldMkLst>
          <pc:docMk/>
          <pc:sldMk cId="3752015068" sldId="2147482561"/>
        </pc:sldMkLst>
        <pc:spChg chg="mod">
          <ac:chgData name="Anastasia Biel" userId="4969d011-70ee-4a2f-96d4-7d7d40a4c8e7" providerId="ADAL" clId="{FEA0E5AC-1DF6-4FA4-9DFE-8C95B3AE9F46}" dt="2025-06-24T08:52:04.489" v="749" actId="1076"/>
          <ac:spMkLst>
            <pc:docMk/>
            <pc:sldMk cId="3752015068" sldId="2147482561"/>
            <ac:spMk id="2" creationId="{ADD08393-FBD4-E9D4-673E-0B065768AB57}"/>
          </ac:spMkLst>
        </pc:spChg>
        <pc:spChg chg="add mod">
          <ac:chgData name="Anastasia Biel" userId="4969d011-70ee-4a2f-96d4-7d7d40a4c8e7" providerId="ADAL" clId="{FEA0E5AC-1DF6-4FA4-9DFE-8C95B3AE9F46}" dt="2025-06-24T10:07:24.322" v="994"/>
          <ac:spMkLst>
            <pc:docMk/>
            <pc:sldMk cId="3752015068" sldId="2147482561"/>
            <ac:spMk id="3" creationId="{2C872632-4AB5-2BD5-0F80-6888DF6D0B0B}"/>
          </ac:spMkLst>
        </pc:spChg>
        <pc:spChg chg="mod">
          <ac:chgData name="Anastasia Biel" userId="4969d011-70ee-4a2f-96d4-7d7d40a4c8e7" providerId="ADAL" clId="{FEA0E5AC-1DF6-4FA4-9DFE-8C95B3AE9F46}" dt="2025-06-24T08:51:49.776" v="744" actId="1076"/>
          <ac:spMkLst>
            <pc:docMk/>
            <pc:sldMk cId="3752015068" sldId="2147482561"/>
            <ac:spMk id="4" creationId="{8110D54F-C981-F768-F491-E02CB68288EA}"/>
          </ac:spMkLst>
        </pc:spChg>
        <pc:spChg chg="mod">
          <ac:chgData name="Anastasia Biel" userId="4969d011-70ee-4a2f-96d4-7d7d40a4c8e7" providerId="ADAL" clId="{FEA0E5AC-1DF6-4FA4-9DFE-8C95B3AE9F46}" dt="2025-06-24T08:52:49.588" v="759" actId="14100"/>
          <ac:spMkLst>
            <pc:docMk/>
            <pc:sldMk cId="3752015068" sldId="2147482561"/>
            <ac:spMk id="5" creationId="{CC13CEF1-7754-9ACE-21F1-9E34799C0470}"/>
          </ac:spMkLst>
        </pc:spChg>
        <pc:spChg chg="mod">
          <ac:chgData name="Anastasia Biel" userId="4969d011-70ee-4a2f-96d4-7d7d40a4c8e7" providerId="ADAL" clId="{FEA0E5AC-1DF6-4FA4-9DFE-8C95B3AE9F46}" dt="2025-06-24T08:45:40.888" v="646" actId="255"/>
          <ac:spMkLst>
            <pc:docMk/>
            <pc:sldMk cId="3752015068" sldId="2147482561"/>
            <ac:spMk id="6" creationId="{EC48E6A4-CCF3-7C5C-4CF4-5D6BF0741C63}"/>
          </ac:spMkLst>
        </pc:spChg>
        <pc:spChg chg="add del mod">
          <ac:chgData name="Anastasia Biel" userId="4969d011-70ee-4a2f-96d4-7d7d40a4c8e7" providerId="ADAL" clId="{FEA0E5AC-1DF6-4FA4-9DFE-8C95B3AE9F46}" dt="2025-06-24T11:53:43.459" v="1147" actId="1036"/>
          <ac:spMkLst>
            <pc:docMk/>
            <pc:sldMk cId="3752015068" sldId="2147482561"/>
            <ac:spMk id="8" creationId="{881A0078-AFC7-E3FA-0DA6-947B04F90E27}"/>
          </ac:spMkLst>
        </pc:spChg>
        <pc:spChg chg="add del mod">
          <ac:chgData name="Anastasia Biel" userId="4969d011-70ee-4a2f-96d4-7d7d40a4c8e7" providerId="ADAL" clId="{FEA0E5AC-1DF6-4FA4-9DFE-8C95B3AE9F46}" dt="2025-06-24T11:53:43.459" v="1147" actId="1036"/>
          <ac:spMkLst>
            <pc:docMk/>
            <pc:sldMk cId="3752015068" sldId="2147482561"/>
            <ac:spMk id="14" creationId="{D07E8120-8728-384B-C80B-5A4EA1AFCB4A}"/>
          </ac:spMkLst>
        </pc:spChg>
        <pc:spChg chg="mod">
          <ac:chgData name="Anastasia Biel" userId="4969d011-70ee-4a2f-96d4-7d7d40a4c8e7" providerId="ADAL" clId="{FEA0E5AC-1DF6-4FA4-9DFE-8C95B3AE9F46}" dt="2025-06-24T09:01:42.011" v="899" actId="404"/>
          <ac:spMkLst>
            <pc:docMk/>
            <pc:sldMk cId="3752015068" sldId="2147482561"/>
            <ac:spMk id="15" creationId="{B6554FA6-E21E-F271-759A-AF3B0C791504}"/>
          </ac:spMkLst>
        </pc:spChg>
        <pc:spChg chg="mod">
          <ac:chgData name="Anastasia Biel" userId="4969d011-70ee-4a2f-96d4-7d7d40a4c8e7" providerId="ADAL" clId="{FEA0E5AC-1DF6-4FA4-9DFE-8C95B3AE9F46}" dt="2025-06-24T08:52:12.498" v="750" actId="1076"/>
          <ac:spMkLst>
            <pc:docMk/>
            <pc:sldMk cId="3752015068" sldId="2147482561"/>
            <ac:spMk id="17" creationId="{FD45F5EE-866B-D38D-CC3E-77177661E454}"/>
          </ac:spMkLst>
        </pc:spChg>
        <pc:spChg chg="mod">
          <ac:chgData name="Anastasia Biel" userId="4969d011-70ee-4a2f-96d4-7d7d40a4c8e7" providerId="ADAL" clId="{FEA0E5AC-1DF6-4FA4-9DFE-8C95B3AE9F46}" dt="2025-06-24T08:52:12.498" v="750" actId="1076"/>
          <ac:spMkLst>
            <pc:docMk/>
            <pc:sldMk cId="3752015068" sldId="2147482561"/>
            <ac:spMk id="19" creationId="{B3F8CCF4-24B9-38C3-501D-A4F21A583F5C}"/>
          </ac:spMkLst>
        </pc:spChg>
        <pc:spChg chg="mod">
          <ac:chgData name="Anastasia Biel" userId="4969d011-70ee-4a2f-96d4-7d7d40a4c8e7" providerId="ADAL" clId="{FEA0E5AC-1DF6-4FA4-9DFE-8C95B3AE9F46}" dt="2025-06-24T08:52:12.498" v="750" actId="1076"/>
          <ac:spMkLst>
            <pc:docMk/>
            <pc:sldMk cId="3752015068" sldId="2147482561"/>
            <ac:spMk id="20" creationId="{02299A55-EC5D-5E3A-8CF9-850968891E81}"/>
          </ac:spMkLst>
        </pc:spChg>
        <pc:picChg chg="mod">
          <ac:chgData name="Anastasia Biel" userId="4969d011-70ee-4a2f-96d4-7d7d40a4c8e7" providerId="ADAL" clId="{FEA0E5AC-1DF6-4FA4-9DFE-8C95B3AE9F46}" dt="2025-06-24T08:52:12.498" v="750" actId="1076"/>
          <ac:picMkLst>
            <pc:docMk/>
            <pc:sldMk cId="3752015068" sldId="2147482561"/>
            <ac:picMk id="36" creationId="{61B5319A-E115-2484-E628-D99EF624877A}"/>
          </ac:picMkLst>
        </pc:picChg>
        <pc:cxnChg chg="add mod">
          <ac:chgData name="Anastasia Biel" userId="4969d011-70ee-4a2f-96d4-7d7d40a4c8e7" providerId="ADAL" clId="{FEA0E5AC-1DF6-4FA4-9DFE-8C95B3AE9F46}" dt="2025-06-24T08:53:00.005" v="763" actId="14100"/>
          <ac:cxnSpMkLst>
            <pc:docMk/>
            <pc:sldMk cId="3752015068" sldId="2147482561"/>
            <ac:cxnSpMk id="11" creationId="{749BAD75-C16C-1859-D29C-247A551D8BEC}"/>
          </ac:cxnSpMkLst>
        </pc:cxnChg>
      </pc:sldChg>
      <pc:sldChg chg="addSp delSp modSp del mod">
        <pc:chgData name="Anastasia Biel" userId="4969d011-70ee-4a2f-96d4-7d7d40a4c8e7" providerId="ADAL" clId="{FEA0E5AC-1DF6-4FA4-9DFE-8C95B3AE9F46}" dt="2025-06-24T08:51:14.553" v="736" actId="47"/>
        <pc:sldMkLst>
          <pc:docMk/>
          <pc:sldMk cId="3990638616" sldId="2147482562"/>
        </pc:sldMkLst>
      </pc:sldChg>
      <pc:sldChg chg="addSp delSp modSp mod">
        <pc:chgData name="Anastasia Biel" userId="4969d011-70ee-4a2f-96d4-7d7d40a4c8e7" providerId="ADAL" clId="{FEA0E5AC-1DF6-4FA4-9DFE-8C95B3AE9F46}" dt="2025-06-24T10:07:20.832" v="992"/>
        <pc:sldMkLst>
          <pc:docMk/>
          <pc:sldMk cId="389022891" sldId="2147482563"/>
        </pc:sldMkLst>
        <pc:spChg chg="mod">
          <ac:chgData name="Anastasia Biel" userId="4969d011-70ee-4a2f-96d4-7d7d40a4c8e7" providerId="ADAL" clId="{FEA0E5AC-1DF6-4FA4-9DFE-8C95B3AE9F46}" dt="2025-06-24T09:05:49.648" v="967" actId="1036"/>
          <ac:spMkLst>
            <pc:docMk/>
            <pc:sldMk cId="389022891" sldId="2147482563"/>
            <ac:spMk id="2" creationId="{929B8D0B-2ACA-E823-4575-614685858798}"/>
          </ac:spMkLst>
        </pc:spChg>
        <pc:spChg chg="add mod">
          <ac:chgData name="Anastasia Biel" userId="4969d011-70ee-4a2f-96d4-7d7d40a4c8e7" providerId="ADAL" clId="{FEA0E5AC-1DF6-4FA4-9DFE-8C95B3AE9F46}" dt="2025-06-24T10:07:20.832" v="992"/>
          <ac:spMkLst>
            <pc:docMk/>
            <pc:sldMk cId="389022891" sldId="2147482563"/>
            <ac:spMk id="3" creationId="{2BE474AA-2D31-F1EC-887F-127E53679934}"/>
          </ac:spMkLst>
        </pc:spChg>
        <pc:spChg chg="mod">
          <ac:chgData name="Anastasia Biel" userId="4969d011-70ee-4a2f-96d4-7d7d40a4c8e7" providerId="ADAL" clId="{FEA0E5AC-1DF6-4FA4-9DFE-8C95B3AE9F46}" dt="2025-06-24T08:46:15.378" v="655" actId="20577"/>
          <ac:spMkLst>
            <pc:docMk/>
            <pc:sldMk cId="389022891" sldId="2147482563"/>
            <ac:spMk id="6" creationId="{EC48E6A4-CCF3-7C5C-4CF4-5D6BF0741C63}"/>
          </ac:spMkLst>
        </pc:spChg>
        <pc:spChg chg="add mod">
          <ac:chgData name="Anastasia Biel" userId="4969d011-70ee-4a2f-96d4-7d7d40a4c8e7" providerId="ADAL" clId="{FEA0E5AC-1DF6-4FA4-9DFE-8C95B3AE9F46}" dt="2025-06-24T09:05:51.965" v="968" actId="1035"/>
          <ac:spMkLst>
            <pc:docMk/>
            <pc:sldMk cId="389022891" sldId="2147482563"/>
            <ac:spMk id="8" creationId="{5A8C1CE6-AC93-1177-D403-44AA331F23F7}"/>
          </ac:spMkLst>
        </pc:spChg>
        <pc:spChg chg="add mod">
          <ac:chgData name="Anastasia Biel" userId="4969d011-70ee-4a2f-96d4-7d7d40a4c8e7" providerId="ADAL" clId="{FEA0E5AC-1DF6-4FA4-9DFE-8C95B3AE9F46}" dt="2025-06-24T08:15:53.365" v="190"/>
          <ac:spMkLst>
            <pc:docMk/>
            <pc:sldMk cId="389022891" sldId="2147482563"/>
            <ac:spMk id="11" creationId="{2534A3FC-682E-4073-7CFD-1749234884DB}"/>
          </ac:spMkLst>
        </pc:spChg>
        <pc:spChg chg="add mod ord">
          <ac:chgData name="Anastasia Biel" userId="4969d011-70ee-4a2f-96d4-7d7d40a4c8e7" providerId="ADAL" clId="{FEA0E5AC-1DF6-4FA4-9DFE-8C95B3AE9F46}" dt="2025-06-24T08:46:18.824" v="656" actId="167"/>
          <ac:spMkLst>
            <pc:docMk/>
            <pc:sldMk cId="389022891" sldId="2147482563"/>
            <ac:spMk id="13" creationId="{F7DC4A75-8E20-2E6D-50DE-8A25D50980EF}"/>
          </ac:spMkLst>
        </pc:spChg>
        <pc:spChg chg="mod">
          <ac:chgData name="Anastasia Biel" userId="4969d011-70ee-4a2f-96d4-7d7d40a4c8e7" providerId="ADAL" clId="{FEA0E5AC-1DF6-4FA4-9DFE-8C95B3AE9F46}" dt="2025-06-24T08:47:14.174" v="676" actId="1076"/>
          <ac:spMkLst>
            <pc:docMk/>
            <pc:sldMk cId="389022891" sldId="2147482563"/>
            <ac:spMk id="18" creationId="{E43F7DE7-DD07-2B1F-29F8-82BB417E00A9}"/>
          </ac:spMkLst>
        </pc:spChg>
        <pc:spChg chg="mod">
          <ac:chgData name="Anastasia Biel" userId="4969d011-70ee-4a2f-96d4-7d7d40a4c8e7" providerId="ADAL" clId="{FEA0E5AC-1DF6-4FA4-9DFE-8C95B3AE9F46}" dt="2025-06-24T08:47:14.174" v="676" actId="1076"/>
          <ac:spMkLst>
            <pc:docMk/>
            <pc:sldMk cId="389022891" sldId="2147482563"/>
            <ac:spMk id="22" creationId="{21FBC27E-0533-8F88-390E-211475F43054}"/>
          </ac:spMkLst>
        </pc:spChg>
        <pc:spChg chg="mod">
          <ac:chgData name="Anastasia Biel" userId="4969d011-70ee-4a2f-96d4-7d7d40a4c8e7" providerId="ADAL" clId="{FEA0E5AC-1DF6-4FA4-9DFE-8C95B3AE9F46}" dt="2025-06-24T08:47:14.174" v="676" actId="1076"/>
          <ac:spMkLst>
            <pc:docMk/>
            <pc:sldMk cId="389022891" sldId="2147482563"/>
            <ac:spMk id="23" creationId="{6192B1D4-9346-6FA9-2DB0-B53261F91BC2}"/>
          </ac:spMkLst>
        </pc:spChg>
        <pc:spChg chg="mod">
          <ac:chgData name="Anastasia Biel" userId="4969d011-70ee-4a2f-96d4-7d7d40a4c8e7" providerId="ADAL" clId="{FEA0E5AC-1DF6-4FA4-9DFE-8C95B3AE9F46}" dt="2025-06-24T08:47:14.174" v="676" actId="1076"/>
          <ac:spMkLst>
            <pc:docMk/>
            <pc:sldMk cId="389022891" sldId="2147482563"/>
            <ac:spMk id="24" creationId="{97111630-B92D-9286-D130-64F108E9429F}"/>
          </ac:spMkLst>
        </pc:spChg>
        <pc:spChg chg="mod">
          <ac:chgData name="Anastasia Biel" userId="4969d011-70ee-4a2f-96d4-7d7d40a4c8e7" providerId="ADAL" clId="{FEA0E5AC-1DF6-4FA4-9DFE-8C95B3AE9F46}" dt="2025-06-24T09:05:49.648" v="967" actId="1036"/>
          <ac:spMkLst>
            <pc:docMk/>
            <pc:sldMk cId="389022891" sldId="2147482563"/>
            <ac:spMk id="25" creationId="{B28F8D89-4E8E-E96A-88F4-6AA25084E737}"/>
          </ac:spMkLst>
        </pc:spChg>
        <pc:spChg chg="mod">
          <ac:chgData name="Anastasia Biel" userId="4969d011-70ee-4a2f-96d4-7d7d40a4c8e7" providerId="ADAL" clId="{FEA0E5AC-1DF6-4FA4-9DFE-8C95B3AE9F46}" dt="2025-06-24T08:47:00.774" v="672" actId="1076"/>
          <ac:spMkLst>
            <pc:docMk/>
            <pc:sldMk cId="389022891" sldId="2147482563"/>
            <ac:spMk id="51" creationId="{8481A5B8-D541-E49D-9813-A0664E6B4618}"/>
          </ac:spMkLst>
        </pc:spChg>
        <pc:spChg chg="mod">
          <ac:chgData name="Anastasia Biel" userId="4969d011-70ee-4a2f-96d4-7d7d40a4c8e7" providerId="ADAL" clId="{FEA0E5AC-1DF6-4FA4-9DFE-8C95B3AE9F46}" dt="2025-06-24T08:47:14.174" v="676" actId="1076"/>
          <ac:spMkLst>
            <pc:docMk/>
            <pc:sldMk cId="389022891" sldId="2147482563"/>
            <ac:spMk id="52" creationId="{1D30C763-B42A-82CF-0A41-1DC4B6E490A1}"/>
          </ac:spMkLst>
        </pc:spChg>
        <pc:spChg chg="mod">
          <ac:chgData name="Anastasia Biel" userId="4969d011-70ee-4a2f-96d4-7d7d40a4c8e7" providerId="ADAL" clId="{FEA0E5AC-1DF6-4FA4-9DFE-8C95B3AE9F46}" dt="2025-06-24T08:47:47.543" v="688" actId="1076"/>
          <ac:spMkLst>
            <pc:docMk/>
            <pc:sldMk cId="389022891" sldId="2147482563"/>
            <ac:spMk id="53" creationId="{318792C9-0D08-4F5E-8FC5-EBBDF21D58CB}"/>
          </ac:spMkLst>
        </pc:spChg>
        <pc:spChg chg="mod">
          <ac:chgData name="Anastasia Biel" userId="4969d011-70ee-4a2f-96d4-7d7d40a4c8e7" providerId="ADAL" clId="{FEA0E5AC-1DF6-4FA4-9DFE-8C95B3AE9F46}" dt="2025-06-24T08:47:33.974" v="680" actId="1076"/>
          <ac:spMkLst>
            <pc:docMk/>
            <pc:sldMk cId="389022891" sldId="2147482563"/>
            <ac:spMk id="54" creationId="{4B902B45-9989-DE6C-8887-266F4A47C40E}"/>
          </ac:spMkLst>
        </pc:spChg>
        <pc:picChg chg="mod">
          <ac:chgData name="Anastasia Biel" userId="4969d011-70ee-4a2f-96d4-7d7d40a4c8e7" providerId="ADAL" clId="{FEA0E5AC-1DF6-4FA4-9DFE-8C95B3AE9F46}" dt="2025-06-24T08:47:14.174" v="676" actId="1076"/>
          <ac:picMkLst>
            <pc:docMk/>
            <pc:sldMk cId="389022891" sldId="2147482563"/>
            <ac:picMk id="4" creationId="{D5B67F76-5203-953C-A016-6FBFF0ECC38D}"/>
          </ac:picMkLst>
        </pc:picChg>
        <pc:picChg chg="mod">
          <ac:chgData name="Anastasia Biel" userId="4969d011-70ee-4a2f-96d4-7d7d40a4c8e7" providerId="ADAL" clId="{FEA0E5AC-1DF6-4FA4-9DFE-8C95B3AE9F46}" dt="2025-06-24T08:47:14.174" v="676" actId="1076"/>
          <ac:picMkLst>
            <pc:docMk/>
            <pc:sldMk cId="389022891" sldId="2147482563"/>
            <ac:picMk id="5" creationId="{3E2D9AF1-AEC8-4C99-93DC-EB2CEBBC5146}"/>
          </ac:picMkLst>
        </pc:picChg>
        <pc:picChg chg="mod">
          <ac:chgData name="Anastasia Biel" userId="4969d011-70ee-4a2f-96d4-7d7d40a4c8e7" providerId="ADAL" clId="{FEA0E5AC-1DF6-4FA4-9DFE-8C95B3AE9F46}" dt="2025-06-24T08:47:14.174" v="676" actId="1076"/>
          <ac:picMkLst>
            <pc:docMk/>
            <pc:sldMk cId="389022891" sldId="2147482563"/>
            <ac:picMk id="9" creationId="{B7BE479D-8AD4-02CB-DB14-2DADD476B628}"/>
          </ac:picMkLst>
        </pc:picChg>
        <pc:picChg chg="mod">
          <ac:chgData name="Anastasia Biel" userId="4969d011-70ee-4a2f-96d4-7d7d40a4c8e7" providerId="ADAL" clId="{FEA0E5AC-1DF6-4FA4-9DFE-8C95B3AE9F46}" dt="2025-06-24T08:47:14.174" v="676" actId="1076"/>
          <ac:picMkLst>
            <pc:docMk/>
            <pc:sldMk cId="389022891" sldId="2147482563"/>
            <ac:picMk id="10" creationId="{8EC00C42-B95D-C3E1-7365-B1F395121C2B}"/>
          </ac:picMkLst>
        </pc:picChg>
        <pc:picChg chg="add mod ord">
          <ac:chgData name="Anastasia Biel" userId="4969d011-70ee-4a2f-96d4-7d7d40a4c8e7" providerId="ADAL" clId="{FEA0E5AC-1DF6-4FA4-9DFE-8C95B3AE9F46}" dt="2025-06-24T08:46:18.824" v="656" actId="167"/>
          <ac:picMkLst>
            <pc:docMk/>
            <pc:sldMk cId="389022891" sldId="2147482563"/>
            <ac:picMk id="15" creationId="{EB394F5F-DEA5-89F6-F93A-1956BD73CAD6}"/>
          </ac:picMkLst>
        </pc:picChg>
        <pc:picChg chg="mod">
          <ac:chgData name="Anastasia Biel" userId="4969d011-70ee-4a2f-96d4-7d7d40a4c8e7" providerId="ADAL" clId="{FEA0E5AC-1DF6-4FA4-9DFE-8C95B3AE9F46}" dt="2025-06-24T08:48:48.858" v="700" actId="1076"/>
          <ac:picMkLst>
            <pc:docMk/>
            <pc:sldMk cId="389022891" sldId="2147482563"/>
            <ac:picMk id="26" creationId="{A66EF61B-92DC-FE8E-8ED2-CF5446B9EF41}"/>
          </ac:picMkLst>
        </pc:picChg>
      </pc:sldChg>
      <pc:sldChg chg="addSp delSp modSp mod">
        <pc:chgData name="Anastasia Biel" userId="4969d011-70ee-4a2f-96d4-7d7d40a4c8e7" providerId="ADAL" clId="{FEA0E5AC-1DF6-4FA4-9DFE-8C95B3AE9F46}" dt="2025-06-24T10:07:28.503" v="996"/>
        <pc:sldMkLst>
          <pc:docMk/>
          <pc:sldMk cId="855273135" sldId="2147482564"/>
        </pc:sldMkLst>
        <pc:spChg chg="add mod">
          <ac:chgData name="Anastasia Biel" userId="4969d011-70ee-4a2f-96d4-7d7d40a4c8e7" providerId="ADAL" clId="{FEA0E5AC-1DF6-4FA4-9DFE-8C95B3AE9F46}" dt="2025-06-24T10:07:28.503" v="996"/>
          <ac:spMkLst>
            <pc:docMk/>
            <pc:sldMk cId="855273135" sldId="2147482564"/>
            <ac:spMk id="2" creationId="{C2B1295C-82DF-9A1F-B12C-A8CD72EB3999}"/>
          </ac:spMkLst>
        </pc:spChg>
        <pc:spChg chg="add mod">
          <ac:chgData name="Anastasia Biel" userId="4969d011-70ee-4a2f-96d4-7d7d40a4c8e7" providerId="ADAL" clId="{FEA0E5AC-1DF6-4FA4-9DFE-8C95B3AE9F46}" dt="2025-06-24T08:17:03.729" v="209"/>
          <ac:spMkLst>
            <pc:docMk/>
            <pc:sldMk cId="855273135" sldId="2147482564"/>
            <ac:spMk id="4" creationId="{FC0998F5-67AF-AA4B-A167-E2F06FDE441A}"/>
          </ac:spMkLst>
        </pc:spChg>
        <pc:spChg chg="add mod">
          <ac:chgData name="Anastasia Biel" userId="4969d011-70ee-4a2f-96d4-7d7d40a4c8e7" providerId="ADAL" clId="{FEA0E5AC-1DF6-4FA4-9DFE-8C95B3AE9F46}" dt="2025-06-24T08:17:03.729" v="209"/>
          <ac:spMkLst>
            <pc:docMk/>
            <pc:sldMk cId="855273135" sldId="2147482564"/>
            <ac:spMk id="5" creationId="{A4E156EA-FE8E-3B90-B033-A65B3B26DAEB}"/>
          </ac:spMkLst>
        </pc:spChg>
        <pc:spChg chg="mod">
          <ac:chgData name="Anastasia Biel" userId="4969d011-70ee-4a2f-96d4-7d7d40a4c8e7" providerId="ADAL" clId="{FEA0E5AC-1DF6-4FA4-9DFE-8C95B3AE9F46}" dt="2025-06-24T08:53:51.088" v="770" actId="14100"/>
          <ac:spMkLst>
            <pc:docMk/>
            <pc:sldMk cId="855273135" sldId="2147482564"/>
            <ac:spMk id="6" creationId="{EC48E6A4-CCF3-7C5C-4CF4-5D6BF0741C63}"/>
          </ac:spMkLst>
        </pc:spChg>
        <pc:spChg chg="add mod ord">
          <ac:chgData name="Anastasia Biel" userId="4969d011-70ee-4a2f-96d4-7d7d40a4c8e7" providerId="ADAL" clId="{FEA0E5AC-1DF6-4FA4-9DFE-8C95B3AE9F46}" dt="2025-06-24T08:53:41.427" v="769" actId="14100"/>
          <ac:spMkLst>
            <pc:docMk/>
            <pc:sldMk cId="855273135" sldId="2147482564"/>
            <ac:spMk id="8" creationId="{D81B05A5-D843-8793-6347-B3C16AF2F6B1}"/>
          </ac:spMkLst>
        </pc:spChg>
        <pc:spChg chg="mod">
          <ac:chgData name="Anastasia Biel" userId="4969d011-70ee-4a2f-96d4-7d7d40a4c8e7" providerId="ADAL" clId="{FEA0E5AC-1DF6-4FA4-9DFE-8C95B3AE9F46}" dt="2025-06-24T08:16:54.781" v="208" actId="1076"/>
          <ac:spMkLst>
            <pc:docMk/>
            <pc:sldMk cId="855273135" sldId="2147482564"/>
            <ac:spMk id="17" creationId="{95808234-94D7-39E6-35DF-BADC07EFFE32}"/>
          </ac:spMkLst>
        </pc:spChg>
        <pc:spChg chg="mod">
          <ac:chgData name="Anastasia Biel" userId="4969d011-70ee-4a2f-96d4-7d7d40a4c8e7" providerId="ADAL" clId="{FEA0E5AC-1DF6-4FA4-9DFE-8C95B3AE9F46}" dt="2025-06-24T08:16:54.781" v="208" actId="1076"/>
          <ac:spMkLst>
            <pc:docMk/>
            <pc:sldMk cId="855273135" sldId="2147482564"/>
            <ac:spMk id="18" creationId="{72FDDC9D-E3C6-A37D-A2B8-6597742C9DFE}"/>
          </ac:spMkLst>
        </pc:spChg>
        <pc:spChg chg="mod">
          <ac:chgData name="Anastasia Biel" userId="4969d011-70ee-4a2f-96d4-7d7d40a4c8e7" providerId="ADAL" clId="{FEA0E5AC-1DF6-4FA4-9DFE-8C95B3AE9F46}" dt="2025-06-24T08:16:54.781" v="208" actId="1076"/>
          <ac:spMkLst>
            <pc:docMk/>
            <pc:sldMk cId="855273135" sldId="2147482564"/>
            <ac:spMk id="20" creationId="{B4087408-6697-D76C-2A86-834BB53BB901}"/>
          </ac:spMkLst>
        </pc:spChg>
        <pc:spChg chg="mod">
          <ac:chgData name="Anastasia Biel" userId="4969d011-70ee-4a2f-96d4-7d7d40a4c8e7" providerId="ADAL" clId="{FEA0E5AC-1DF6-4FA4-9DFE-8C95B3AE9F46}" dt="2025-06-24T09:02:01.963" v="901" actId="1076"/>
          <ac:spMkLst>
            <pc:docMk/>
            <pc:sldMk cId="855273135" sldId="2147482564"/>
            <ac:spMk id="25" creationId="{B28F8D89-4E8E-E96A-88F4-6AA25084E737}"/>
          </ac:spMkLst>
        </pc:spChg>
        <pc:spChg chg="mod">
          <ac:chgData name="Anastasia Biel" userId="4969d011-70ee-4a2f-96d4-7d7d40a4c8e7" providerId="ADAL" clId="{FEA0E5AC-1DF6-4FA4-9DFE-8C95B3AE9F46}" dt="2025-06-24T08:16:54.781" v="208" actId="1076"/>
          <ac:spMkLst>
            <pc:docMk/>
            <pc:sldMk cId="855273135" sldId="2147482564"/>
            <ac:spMk id="39" creationId="{EC5799B6-10FB-ED35-EE2D-F5574EF95C1F}"/>
          </ac:spMkLst>
        </pc:spChg>
        <pc:spChg chg="mod">
          <ac:chgData name="Anastasia Biel" userId="4969d011-70ee-4a2f-96d4-7d7d40a4c8e7" providerId="ADAL" clId="{FEA0E5AC-1DF6-4FA4-9DFE-8C95B3AE9F46}" dt="2025-06-24T08:16:54.781" v="208" actId="1076"/>
          <ac:spMkLst>
            <pc:docMk/>
            <pc:sldMk cId="855273135" sldId="2147482564"/>
            <ac:spMk id="40" creationId="{8594F71D-298A-8CD9-DB62-28264B680286}"/>
          </ac:spMkLst>
        </pc:spChg>
        <pc:spChg chg="mod">
          <ac:chgData name="Anastasia Biel" userId="4969d011-70ee-4a2f-96d4-7d7d40a4c8e7" providerId="ADAL" clId="{FEA0E5AC-1DF6-4FA4-9DFE-8C95B3AE9F46}" dt="2025-06-24T08:45:57.672" v="651" actId="1076"/>
          <ac:spMkLst>
            <pc:docMk/>
            <pc:sldMk cId="855273135" sldId="2147482564"/>
            <ac:spMk id="41" creationId="{9EE75BC4-56AE-D69E-52C3-F418D4DEE528}"/>
          </ac:spMkLst>
        </pc:spChg>
        <pc:spChg chg="mod">
          <ac:chgData name="Anastasia Biel" userId="4969d011-70ee-4a2f-96d4-7d7d40a4c8e7" providerId="ADAL" clId="{FEA0E5AC-1DF6-4FA4-9DFE-8C95B3AE9F46}" dt="2025-06-24T08:45:57.672" v="651" actId="1076"/>
          <ac:spMkLst>
            <pc:docMk/>
            <pc:sldMk cId="855273135" sldId="2147482564"/>
            <ac:spMk id="42" creationId="{3C203A08-6B15-0503-E455-E58089BE644F}"/>
          </ac:spMkLst>
        </pc:spChg>
        <pc:spChg chg="mod">
          <ac:chgData name="Anastasia Biel" userId="4969d011-70ee-4a2f-96d4-7d7d40a4c8e7" providerId="ADAL" clId="{FEA0E5AC-1DF6-4FA4-9DFE-8C95B3AE9F46}" dt="2025-06-24T08:45:57.672" v="651" actId="1076"/>
          <ac:spMkLst>
            <pc:docMk/>
            <pc:sldMk cId="855273135" sldId="2147482564"/>
            <ac:spMk id="43" creationId="{10AC82BE-9A3A-9B4E-71FE-6008EE9788C2}"/>
          </ac:spMkLst>
        </pc:spChg>
        <pc:spChg chg="mod">
          <ac:chgData name="Anastasia Biel" userId="4969d011-70ee-4a2f-96d4-7d7d40a4c8e7" providerId="ADAL" clId="{FEA0E5AC-1DF6-4FA4-9DFE-8C95B3AE9F46}" dt="2025-06-24T08:16:54.781" v="208" actId="1076"/>
          <ac:spMkLst>
            <pc:docMk/>
            <pc:sldMk cId="855273135" sldId="2147482564"/>
            <ac:spMk id="45" creationId="{4B2DFC2B-E80C-074A-B988-9A95EBAD28E6}"/>
          </ac:spMkLst>
        </pc:spChg>
        <pc:picChg chg="add mod ord">
          <ac:chgData name="Anastasia Biel" userId="4969d011-70ee-4a2f-96d4-7d7d40a4c8e7" providerId="ADAL" clId="{FEA0E5AC-1DF6-4FA4-9DFE-8C95B3AE9F46}" dt="2025-06-24T08:53:36.543" v="768" actId="167"/>
          <ac:picMkLst>
            <pc:docMk/>
            <pc:sldMk cId="855273135" sldId="2147482564"/>
            <ac:picMk id="10" creationId="{41FEDB74-A5BD-E119-2F15-9FFB9C7E21B2}"/>
          </ac:picMkLst>
        </pc:picChg>
        <pc:cxnChg chg="add mod">
          <ac:chgData name="Anastasia Biel" userId="4969d011-70ee-4a2f-96d4-7d7d40a4c8e7" providerId="ADAL" clId="{FEA0E5AC-1DF6-4FA4-9DFE-8C95B3AE9F46}" dt="2025-06-24T08:55:10.634" v="789" actId="1076"/>
          <ac:cxnSpMkLst>
            <pc:docMk/>
            <pc:sldMk cId="855273135" sldId="2147482564"/>
            <ac:cxnSpMk id="11" creationId="{1A062F7B-ED76-803C-F9D1-815A9FF4C57D}"/>
          </ac:cxnSpMkLst>
        </pc:cxnChg>
      </pc:sldChg>
      <pc:sldChg chg="addSp delSp modSp mod">
        <pc:chgData name="Anastasia Biel" userId="4969d011-70ee-4a2f-96d4-7d7d40a4c8e7" providerId="ADAL" clId="{FEA0E5AC-1DF6-4FA4-9DFE-8C95B3AE9F46}" dt="2025-06-24T10:07:34.002" v="998"/>
        <pc:sldMkLst>
          <pc:docMk/>
          <pc:sldMk cId="2708881405" sldId="2147482565"/>
        </pc:sldMkLst>
        <pc:spChg chg="add mod">
          <ac:chgData name="Anastasia Biel" userId="4969d011-70ee-4a2f-96d4-7d7d40a4c8e7" providerId="ADAL" clId="{FEA0E5AC-1DF6-4FA4-9DFE-8C95B3AE9F46}" dt="2025-06-24T10:07:34.002" v="998"/>
          <ac:spMkLst>
            <pc:docMk/>
            <pc:sldMk cId="2708881405" sldId="2147482565"/>
            <ac:spMk id="2" creationId="{47C1C522-AA2F-6682-7F52-76FFD899D2F8}"/>
          </ac:spMkLst>
        </pc:spChg>
        <pc:spChg chg="mod">
          <ac:chgData name="Anastasia Biel" userId="4969d011-70ee-4a2f-96d4-7d7d40a4c8e7" providerId="ADAL" clId="{FEA0E5AC-1DF6-4FA4-9DFE-8C95B3AE9F46}" dt="2025-06-24T08:54:25.358" v="776" actId="255"/>
          <ac:spMkLst>
            <pc:docMk/>
            <pc:sldMk cId="2708881405" sldId="2147482565"/>
            <ac:spMk id="6" creationId="{EC48E6A4-CCF3-7C5C-4CF4-5D6BF0741C63}"/>
          </ac:spMkLst>
        </pc:spChg>
        <pc:spChg chg="add mod">
          <ac:chgData name="Anastasia Biel" userId="4969d011-70ee-4a2f-96d4-7d7d40a4c8e7" providerId="ADAL" clId="{FEA0E5AC-1DF6-4FA4-9DFE-8C95B3AE9F46}" dt="2025-06-24T08:17:50.486" v="215"/>
          <ac:spMkLst>
            <pc:docMk/>
            <pc:sldMk cId="2708881405" sldId="2147482565"/>
            <ac:spMk id="8" creationId="{52D75B41-9F26-6F33-3D9B-2B6F475D5E7B}"/>
          </ac:spMkLst>
        </pc:spChg>
        <pc:spChg chg="add mod">
          <ac:chgData name="Anastasia Biel" userId="4969d011-70ee-4a2f-96d4-7d7d40a4c8e7" providerId="ADAL" clId="{FEA0E5AC-1DF6-4FA4-9DFE-8C95B3AE9F46}" dt="2025-06-24T08:17:50.486" v="215"/>
          <ac:spMkLst>
            <pc:docMk/>
            <pc:sldMk cId="2708881405" sldId="2147482565"/>
            <ac:spMk id="10" creationId="{641FE899-5A22-0054-248D-57A547524D12}"/>
          </ac:spMkLst>
        </pc:spChg>
        <pc:spChg chg="add mod ord">
          <ac:chgData name="Anastasia Biel" userId="4969d011-70ee-4a2f-96d4-7d7d40a4c8e7" providerId="ADAL" clId="{FEA0E5AC-1DF6-4FA4-9DFE-8C95B3AE9F46}" dt="2025-06-24T08:54:18.789" v="775" actId="167"/>
          <ac:spMkLst>
            <pc:docMk/>
            <pc:sldMk cId="2708881405" sldId="2147482565"/>
            <ac:spMk id="12" creationId="{593EA00F-6E9C-730D-A86F-D88D5B1AB8DE}"/>
          </ac:spMkLst>
        </pc:spChg>
        <pc:spChg chg="mod">
          <ac:chgData name="Anastasia Biel" userId="4969d011-70ee-4a2f-96d4-7d7d40a4c8e7" providerId="ADAL" clId="{FEA0E5AC-1DF6-4FA4-9DFE-8C95B3AE9F46}" dt="2025-06-24T08:17:36.982" v="213" actId="1076"/>
          <ac:spMkLst>
            <pc:docMk/>
            <pc:sldMk cId="2708881405" sldId="2147482565"/>
            <ac:spMk id="15" creationId="{7A09B8A5-5A93-32D0-DDA9-CC434D4933E1}"/>
          </ac:spMkLst>
        </pc:spChg>
        <pc:spChg chg="mod">
          <ac:chgData name="Anastasia Biel" userId="4969d011-70ee-4a2f-96d4-7d7d40a4c8e7" providerId="ADAL" clId="{FEA0E5AC-1DF6-4FA4-9DFE-8C95B3AE9F46}" dt="2025-06-24T08:17:36.982" v="213" actId="1076"/>
          <ac:spMkLst>
            <pc:docMk/>
            <pc:sldMk cId="2708881405" sldId="2147482565"/>
            <ac:spMk id="17" creationId="{95808234-94D7-39E6-35DF-BADC07EFFE32}"/>
          </ac:spMkLst>
        </pc:spChg>
        <pc:spChg chg="mod">
          <ac:chgData name="Anastasia Biel" userId="4969d011-70ee-4a2f-96d4-7d7d40a4c8e7" providerId="ADAL" clId="{FEA0E5AC-1DF6-4FA4-9DFE-8C95B3AE9F46}" dt="2025-06-24T09:02:08.246" v="903" actId="1076"/>
          <ac:spMkLst>
            <pc:docMk/>
            <pc:sldMk cId="2708881405" sldId="2147482565"/>
            <ac:spMk id="25" creationId="{B28F8D89-4E8E-E96A-88F4-6AA25084E737}"/>
          </ac:spMkLst>
        </pc:spChg>
        <pc:spChg chg="mod">
          <ac:chgData name="Anastasia Biel" userId="4969d011-70ee-4a2f-96d4-7d7d40a4c8e7" providerId="ADAL" clId="{FEA0E5AC-1DF6-4FA4-9DFE-8C95B3AE9F46}" dt="2025-06-24T08:17:36.982" v="213" actId="1076"/>
          <ac:spMkLst>
            <pc:docMk/>
            <pc:sldMk cId="2708881405" sldId="2147482565"/>
            <ac:spMk id="39" creationId="{EC5799B6-10FB-ED35-EE2D-F5574EF95C1F}"/>
          </ac:spMkLst>
        </pc:spChg>
        <pc:spChg chg="mod">
          <ac:chgData name="Anastasia Biel" userId="4969d011-70ee-4a2f-96d4-7d7d40a4c8e7" providerId="ADAL" clId="{FEA0E5AC-1DF6-4FA4-9DFE-8C95B3AE9F46}" dt="2025-06-24T08:17:36.982" v="213" actId="1076"/>
          <ac:spMkLst>
            <pc:docMk/>
            <pc:sldMk cId="2708881405" sldId="2147482565"/>
            <ac:spMk id="40" creationId="{8594F71D-298A-8CD9-DB62-28264B680286}"/>
          </ac:spMkLst>
        </pc:spChg>
        <pc:spChg chg="mod">
          <ac:chgData name="Anastasia Biel" userId="4969d011-70ee-4a2f-96d4-7d7d40a4c8e7" providerId="ADAL" clId="{FEA0E5AC-1DF6-4FA4-9DFE-8C95B3AE9F46}" dt="2025-06-24T08:17:36.982" v="213" actId="1076"/>
          <ac:spMkLst>
            <pc:docMk/>
            <pc:sldMk cId="2708881405" sldId="2147482565"/>
            <ac:spMk id="41" creationId="{9EE75BC4-56AE-D69E-52C3-F418D4DEE528}"/>
          </ac:spMkLst>
        </pc:spChg>
        <pc:spChg chg="mod">
          <ac:chgData name="Anastasia Biel" userId="4969d011-70ee-4a2f-96d4-7d7d40a4c8e7" providerId="ADAL" clId="{FEA0E5AC-1DF6-4FA4-9DFE-8C95B3AE9F46}" dt="2025-06-24T08:17:36.982" v="213" actId="1076"/>
          <ac:spMkLst>
            <pc:docMk/>
            <pc:sldMk cId="2708881405" sldId="2147482565"/>
            <ac:spMk id="42" creationId="{3C203A08-6B15-0503-E455-E58089BE644F}"/>
          </ac:spMkLst>
        </pc:spChg>
        <pc:spChg chg="mod">
          <ac:chgData name="Anastasia Biel" userId="4969d011-70ee-4a2f-96d4-7d7d40a4c8e7" providerId="ADAL" clId="{FEA0E5AC-1DF6-4FA4-9DFE-8C95B3AE9F46}" dt="2025-06-24T08:17:36.982" v="213" actId="1076"/>
          <ac:spMkLst>
            <pc:docMk/>
            <pc:sldMk cId="2708881405" sldId="2147482565"/>
            <ac:spMk id="45" creationId="{4B2DFC2B-E80C-074A-B988-9A95EBAD28E6}"/>
          </ac:spMkLst>
        </pc:spChg>
        <pc:spChg chg="mod">
          <ac:chgData name="Anastasia Biel" userId="4969d011-70ee-4a2f-96d4-7d7d40a4c8e7" providerId="ADAL" clId="{FEA0E5AC-1DF6-4FA4-9DFE-8C95B3AE9F46}" dt="2025-06-24T08:17:36.982" v="213" actId="1076"/>
          <ac:spMkLst>
            <pc:docMk/>
            <pc:sldMk cId="2708881405" sldId="2147482565"/>
            <ac:spMk id="48" creationId="{A81F8441-229A-0266-F388-45DD74C597C1}"/>
          </ac:spMkLst>
        </pc:spChg>
        <pc:cxnChg chg="add mod">
          <ac:chgData name="Anastasia Biel" userId="4969d011-70ee-4a2f-96d4-7d7d40a4c8e7" providerId="ADAL" clId="{FEA0E5AC-1DF6-4FA4-9DFE-8C95B3AE9F46}" dt="2025-06-24T08:55:14.009" v="790"/>
          <ac:cxnSpMkLst>
            <pc:docMk/>
            <pc:sldMk cId="2708881405" sldId="2147482565"/>
            <ac:cxnSpMk id="13" creationId="{F4A04C51-EBCB-12A8-0184-8D2CF017A9F5}"/>
          </ac:cxnSpMkLst>
        </pc:cxnChg>
      </pc:sldChg>
      <pc:sldChg chg="addSp delSp modSp mod">
        <pc:chgData name="Anastasia Biel" userId="4969d011-70ee-4a2f-96d4-7d7d40a4c8e7" providerId="ADAL" clId="{FEA0E5AC-1DF6-4FA4-9DFE-8C95B3AE9F46}" dt="2025-06-24T10:07:38.112" v="1000"/>
        <pc:sldMkLst>
          <pc:docMk/>
          <pc:sldMk cId="451959699" sldId="2147482566"/>
        </pc:sldMkLst>
        <pc:spChg chg="add mod">
          <ac:chgData name="Anastasia Biel" userId="4969d011-70ee-4a2f-96d4-7d7d40a4c8e7" providerId="ADAL" clId="{FEA0E5AC-1DF6-4FA4-9DFE-8C95B3AE9F46}" dt="2025-06-24T10:07:38.112" v="1000"/>
          <ac:spMkLst>
            <pc:docMk/>
            <pc:sldMk cId="451959699" sldId="2147482566"/>
            <ac:spMk id="2" creationId="{9EA78AD7-9B78-31A8-AE61-268DCA985552}"/>
          </ac:spMkLst>
        </pc:spChg>
        <pc:spChg chg="add mod">
          <ac:chgData name="Anastasia Biel" userId="4969d011-70ee-4a2f-96d4-7d7d40a4c8e7" providerId="ADAL" clId="{FEA0E5AC-1DF6-4FA4-9DFE-8C95B3AE9F46}" dt="2025-06-24T08:18:13.230" v="241"/>
          <ac:spMkLst>
            <pc:docMk/>
            <pc:sldMk cId="451959699" sldId="2147482566"/>
            <ac:spMk id="4" creationId="{DCB274B1-E363-A474-7915-2CEADB24C968}"/>
          </ac:spMkLst>
        </pc:spChg>
        <pc:spChg chg="add mod">
          <ac:chgData name="Anastasia Biel" userId="4969d011-70ee-4a2f-96d4-7d7d40a4c8e7" providerId="ADAL" clId="{FEA0E5AC-1DF6-4FA4-9DFE-8C95B3AE9F46}" dt="2025-06-24T08:18:13.230" v="241"/>
          <ac:spMkLst>
            <pc:docMk/>
            <pc:sldMk cId="451959699" sldId="2147482566"/>
            <ac:spMk id="5" creationId="{C3FF55EE-BA7C-454A-5062-5703831EBFB6}"/>
          </ac:spMkLst>
        </pc:spChg>
        <pc:spChg chg="mod">
          <ac:chgData name="Anastasia Biel" userId="4969d011-70ee-4a2f-96d4-7d7d40a4c8e7" providerId="ADAL" clId="{FEA0E5AC-1DF6-4FA4-9DFE-8C95B3AE9F46}" dt="2025-06-24T09:07:25.796" v="976" actId="255"/>
          <ac:spMkLst>
            <pc:docMk/>
            <pc:sldMk cId="451959699" sldId="2147482566"/>
            <ac:spMk id="6" creationId="{EC48E6A4-CCF3-7C5C-4CF4-5D6BF0741C63}"/>
          </ac:spMkLst>
        </pc:spChg>
        <pc:spChg chg="mod">
          <ac:chgData name="Anastasia Biel" userId="4969d011-70ee-4a2f-96d4-7d7d40a4c8e7" providerId="ADAL" clId="{FEA0E5AC-1DF6-4FA4-9DFE-8C95B3AE9F46}" dt="2025-06-24T08:18:21.734" v="246" actId="1035"/>
          <ac:spMkLst>
            <pc:docMk/>
            <pc:sldMk cId="451959699" sldId="2147482566"/>
            <ac:spMk id="8" creationId="{2FBE94F3-0CCB-BF26-F1B8-872B4CCE7469}"/>
          </ac:spMkLst>
        </pc:spChg>
        <pc:spChg chg="add mod ord">
          <ac:chgData name="Anastasia Biel" userId="4969d011-70ee-4a2f-96d4-7d7d40a4c8e7" providerId="ADAL" clId="{FEA0E5AC-1DF6-4FA4-9DFE-8C95B3AE9F46}" dt="2025-06-24T08:54:34.290" v="778" actId="167"/>
          <ac:spMkLst>
            <pc:docMk/>
            <pc:sldMk cId="451959699" sldId="2147482566"/>
            <ac:spMk id="9" creationId="{75B74948-9048-8347-660F-E0978C4E1538}"/>
          </ac:spMkLst>
        </pc:spChg>
        <pc:spChg chg="mod">
          <ac:chgData name="Anastasia Biel" userId="4969d011-70ee-4a2f-96d4-7d7d40a4c8e7" providerId="ADAL" clId="{FEA0E5AC-1DF6-4FA4-9DFE-8C95B3AE9F46}" dt="2025-06-24T08:18:21.734" v="246" actId="1035"/>
          <ac:spMkLst>
            <pc:docMk/>
            <pc:sldMk cId="451959699" sldId="2147482566"/>
            <ac:spMk id="17" creationId="{95808234-94D7-39E6-35DF-BADC07EFFE32}"/>
          </ac:spMkLst>
        </pc:spChg>
        <pc:spChg chg="mod">
          <ac:chgData name="Anastasia Biel" userId="4969d011-70ee-4a2f-96d4-7d7d40a4c8e7" providerId="ADAL" clId="{FEA0E5AC-1DF6-4FA4-9DFE-8C95B3AE9F46}" dt="2025-06-24T08:18:21.734" v="246" actId="1035"/>
          <ac:spMkLst>
            <pc:docMk/>
            <pc:sldMk cId="451959699" sldId="2147482566"/>
            <ac:spMk id="19" creationId="{EC3628C9-83FE-963B-4627-CE8B38C0D01B}"/>
          </ac:spMkLst>
        </pc:spChg>
        <pc:spChg chg="mod">
          <ac:chgData name="Anastasia Biel" userId="4969d011-70ee-4a2f-96d4-7d7d40a4c8e7" providerId="ADAL" clId="{FEA0E5AC-1DF6-4FA4-9DFE-8C95B3AE9F46}" dt="2025-06-24T09:02:14.430" v="905" actId="1076"/>
          <ac:spMkLst>
            <pc:docMk/>
            <pc:sldMk cId="451959699" sldId="2147482566"/>
            <ac:spMk id="25" creationId="{B28F8D89-4E8E-E96A-88F4-6AA25084E737}"/>
          </ac:spMkLst>
        </pc:spChg>
        <pc:spChg chg="mod">
          <ac:chgData name="Anastasia Biel" userId="4969d011-70ee-4a2f-96d4-7d7d40a4c8e7" providerId="ADAL" clId="{FEA0E5AC-1DF6-4FA4-9DFE-8C95B3AE9F46}" dt="2025-06-24T08:18:21.734" v="246" actId="1035"/>
          <ac:spMkLst>
            <pc:docMk/>
            <pc:sldMk cId="451959699" sldId="2147482566"/>
            <ac:spMk id="29" creationId="{8F4059D6-7D91-7C44-359E-F1950D757ABB}"/>
          </ac:spMkLst>
        </pc:spChg>
        <pc:spChg chg="mod">
          <ac:chgData name="Anastasia Biel" userId="4969d011-70ee-4a2f-96d4-7d7d40a4c8e7" providerId="ADAL" clId="{FEA0E5AC-1DF6-4FA4-9DFE-8C95B3AE9F46}" dt="2025-06-24T08:55:27.381" v="796" actId="1038"/>
          <ac:spMkLst>
            <pc:docMk/>
            <pc:sldMk cId="451959699" sldId="2147482566"/>
            <ac:spMk id="36" creationId="{752A2DA4-69D1-3738-6531-73E415649A2F}"/>
          </ac:spMkLst>
        </pc:spChg>
        <pc:spChg chg="mod">
          <ac:chgData name="Anastasia Biel" userId="4969d011-70ee-4a2f-96d4-7d7d40a4c8e7" providerId="ADAL" clId="{FEA0E5AC-1DF6-4FA4-9DFE-8C95B3AE9F46}" dt="2025-06-24T08:18:20.814" v="243" actId="14100"/>
          <ac:spMkLst>
            <pc:docMk/>
            <pc:sldMk cId="451959699" sldId="2147482566"/>
            <ac:spMk id="39" creationId="{EC5799B6-10FB-ED35-EE2D-F5574EF95C1F}"/>
          </ac:spMkLst>
        </pc:spChg>
        <pc:spChg chg="mod">
          <ac:chgData name="Anastasia Biel" userId="4969d011-70ee-4a2f-96d4-7d7d40a4c8e7" providerId="ADAL" clId="{FEA0E5AC-1DF6-4FA4-9DFE-8C95B3AE9F46}" dt="2025-06-24T08:18:21.734" v="246" actId="1035"/>
          <ac:spMkLst>
            <pc:docMk/>
            <pc:sldMk cId="451959699" sldId="2147482566"/>
            <ac:spMk id="40" creationId="{8594F71D-298A-8CD9-DB62-28264B680286}"/>
          </ac:spMkLst>
        </pc:spChg>
        <pc:spChg chg="mod">
          <ac:chgData name="Anastasia Biel" userId="4969d011-70ee-4a2f-96d4-7d7d40a4c8e7" providerId="ADAL" clId="{FEA0E5AC-1DF6-4FA4-9DFE-8C95B3AE9F46}" dt="2025-06-24T08:18:21.734" v="246" actId="1035"/>
          <ac:spMkLst>
            <pc:docMk/>
            <pc:sldMk cId="451959699" sldId="2147482566"/>
            <ac:spMk id="41" creationId="{9EE75BC4-56AE-D69E-52C3-F418D4DEE528}"/>
          </ac:spMkLst>
        </pc:spChg>
        <pc:spChg chg="mod">
          <ac:chgData name="Anastasia Biel" userId="4969d011-70ee-4a2f-96d4-7d7d40a4c8e7" providerId="ADAL" clId="{FEA0E5AC-1DF6-4FA4-9DFE-8C95B3AE9F46}" dt="2025-06-24T08:18:04.764" v="237" actId="1035"/>
          <ac:spMkLst>
            <pc:docMk/>
            <pc:sldMk cId="451959699" sldId="2147482566"/>
            <ac:spMk id="42" creationId="{3C203A08-6B15-0503-E455-E58089BE644F}"/>
          </ac:spMkLst>
        </pc:spChg>
        <pc:spChg chg="mod">
          <ac:chgData name="Anastasia Biel" userId="4969d011-70ee-4a2f-96d4-7d7d40a4c8e7" providerId="ADAL" clId="{FEA0E5AC-1DF6-4FA4-9DFE-8C95B3AE9F46}" dt="2025-06-24T08:18:21.734" v="246" actId="1035"/>
          <ac:spMkLst>
            <pc:docMk/>
            <pc:sldMk cId="451959699" sldId="2147482566"/>
            <ac:spMk id="43" creationId="{10AC82BE-9A3A-9B4E-71FE-6008EE9788C2}"/>
          </ac:spMkLst>
        </pc:spChg>
        <pc:spChg chg="mod">
          <ac:chgData name="Anastasia Biel" userId="4969d011-70ee-4a2f-96d4-7d7d40a4c8e7" providerId="ADAL" clId="{FEA0E5AC-1DF6-4FA4-9DFE-8C95B3AE9F46}" dt="2025-06-24T08:18:21.734" v="246" actId="1035"/>
          <ac:spMkLst>
            <pc:docMk/>
            <pc:sldMk cId="451959699" sldId="2147482566"/>
            <ac:spMk id="45" creationId="{4B2DFC2B-E80C-074A-B988-9A95EBAD28E6}"/>
          </ac:spMkLst>
        </pc:spChg>
        <pc:spChg chg="mod topLvl">
          <ac:chgData name="Anastasia Biel" userId="4969d011-70ee-4a2f-96d4-7d7d40a4c8e7" providerId="ADAL" clId="{FEA0E5AC-1DF6-4FA4-9DFE-8C95B3AE9F46}" dt="2025-06-24T08:55:27.381" v="796" actId="1038"/>
          <ac:spMkLst>
            <pc:docMk/>
            <pc:sldMk cId="451959699" sldId="2147482566"/>
            <ac:spMk id="48" creationId="{A81F8441-229A-0266-F388-45DD74C597C1}"/>
          </ac:spMkLst>
        </pc:spChg>
        <pc:picChg chg="mod">
          <ac:chgData name="Anastasia Biel" userId="4969d011-70ee-4a2f-96d4-7d7d40a4c8e7" providerId="ADAL" clId="{FEA0E5AC-1DF6-4FA4-9DFE-8C95B3AE9F46}" dt="2025-06-24T08:55:27.381" v="796" actId="1038"/>
          <ac:picMkLst>
            <pc:docMk/>
            <pc:sldMk cId="451959699" sldId="2147482566"/>
            <ac:picMk id="52" creationId="{189B6132-438F-4525-991F-D01E8025B8A8}"/>
          </ac:picMkLst>
        </pc:picChg>
        <pc:cxnChg chg="add mod">
          <ac:chgData name="Anastasia Biel" userId="4969d011-70ee-4a2f-96d4-7d7d40a4c8e7" providerId="ADAL" clId="{FEA0E5AC-1DF6-4FA4-9DFE-8C95B3AE9F46}" dt="2025-06-24T08:55:24.405" v="793" actId="1076"/>
          <ac:cxnSpMkLst>
            <pc:docMk/>
            <pc:sldMk cId="451959699" sldId="2147482566"/>
            <ac:cxnSpMk id="10" creationId="{1E477670-97A4-78D2-04DD-1897AC21A4E0}"/>
          </ac:cxnSpMkLst>
        </pc:cxnChg>
      </pc:sldChg>
      <pc:sldChg chg="addSp delSp modSp mod">
        <pc:chgData name="Anastasia Biel" userId="4969d011-70ee-4a2f-96d4-7d7d40a4c8e7" providerId="ADAL" clId="{FEA0E5AC-1DF6-4FA4-9DFE-8C95B3AE9F46}" dt="2025-06-24T10:07:46.310" v="1004"/>
        <pc:sldMkLst>
          <pc:docMk/>
          <pc:sldMk cId="3055228916" sldId="2147482567"/>
        </pc:sldMkLst>
        <pc:spChg chg="add mod">
          <ac:chgData name="Anastasia Biel" userId="4969d011-70ee-4a2f-96d4-7d7d40a4c8e7" providerId="ADAL" clId="{FEA0E5AC-1DF6-4FA4-9DFE-8C95B3AE9F46}" dt="2025-06-24T10:07:46.310" v="1004"/>
          <ac:spMkLst>
            <pc:docMk/>
            <pc:sldMk cId="3055228916" sldId="2147482567"/>
            <ac:spMk id="2" creationId="{DF726770-80EB-7986-B48F-1494FA4CB3EC}"/>
          </ac:spMkLst>
        </pc:spChg>
        <pc:spChg chg="mod">
          <ac:chgData name="Anastasia Biel" userId="4969d011-70ee-4a2f-96d4-7d7d40a4c8e7" providerId="ADAL" clId="{FEA0E5AC-1DF6-4FA4-9DFE-8C95B3AE9F46}" dt="2025-06-24T09:00:52.973" v="881" actId="255"/>
          <ac:spMkLst>
            <pc:docMk/>
            <pc:sldMk cId="3055228916" sldId="2147482567"/>
            <ac:spMk id="6" creationId="{EC48E6A4-CCF3-7C5C-4CF4-5D6BF0741C63}"/>
          </ac:spMkLst>
        </pc:spChg>
        <pc:spChg chg="add mod">
          <ac:chgData name="Anastasia Biel" userId="4969d011-70ee-4a2f-96d4-7d7d40a4c8e7" providerId="ADAL" clId="{FEA0E5AC-1DF6-4FA4-9DFE-8C95B3AE9F46}" dt="2025-06-24T08:19:09.468" v="268"/>
          <ac:spMkLst>
            <pc:docMk/>
            <pc:sldMk cId="3055228916" sldId="2147482567"/>
            <ac:spMk id="9" creationId="{41106BE1-5D5B-110F-67E8-867E661870C5}"/>
          </ac:spMkLst>
        </pc:spChg>
        <pc:spChg chg="add mod">
          <ac:chgData name="Anastasia Biel" userId="4969d011-70ee-4a2f-96d4-7d7d40a4c8e7" providerId="ADAL" clId="{FEA0E5AC-1DF6-4FA4-9DFE-8C95B3AE9F46}" dt="2025-06-24T08:19:09.468" v="268"/>
          <ac:spMkLst>
            <pc:docMk/>
            <pc:sldMk cId="3055228916" sldId="2147482567"/>
            <ac:spMk id="10" creationId="{8842806D-4843-01AA-CFB5-8F2A1C9E6EA6}"/>
          </ac:spMkLst>
        </pc:spChg>
        <pc:spChg chg="mod">
          <ac:chgData name="Anastasia Biel" userId="4969d011-70ee-4a2f-96d4-7d7d40a4c8e7" providerId="ADAL" clId="{FEA0E5AC-1DF6-4FA4-9DFE-8C95B3AE9F46}" dt="2025-06-24T09:02:33.630" v="910" actId="1076"/>
          <ac:spMkLst>
            <pc:docMk/>
            <pc:sldMk cId="3055228916" sldId="2147482567"/>
            <ac:spMk id="13" creationId="{C2C4F825-7AB6-0B0D-2A5F-68B043E5DC8C}"/>
          </ac:spMkLst>
        </pc:spChg>
        <pc:spChg chg="mod topLvl">
          <ac:chgData name="Anastasia Biel" userId="4969d011-70ee-4a2f-96d4-7d7d40a4c8e7" providerId="ADAL" clId="{FEA0E5AC-1DF6-4FA4-9DFE-8C95B3AE9F46}" dt="2025-06-24T09:02:33.630" v="910" actId="1076"/>
          <ac:spMkLst>
            <pc:docMk/>
            <pc:sldMk cId="3055228916" sldId="2147482567"/>
            <ac:spMk id="15" creationId="{F78DAAAB-AED1-5F97-669E-2917525F91E4}"/>
          </ac:spMkLst>
        </pc:spChg>
        <pc:spChg chg="add mod ord">
          <ac:chgData name="Anastasia Biel" userId="4969d011-70ee-4a2f-96d4-7d7d40a4c8e7" providerId="ADAL" clId="{FEA0E5AC-1DF6-4FA4-9DFE-8C95B3AE9F46}" dt="2025-06-24T08:59:01.084" v="851" actId="167"/>
          <ac:spMkLst>
            <pc:docMk/>
            <pc:sldMk cId="3055228916" sldId="2147482567"/>
            <ac:spMk id="18" creationId="{D3B78D89-F792-BFA6-CC4C-0A806075498E}"/>
          </ac:spMkLst>
        </pc:spChg>
        <pc:spChg chg="mod">
          <ac:chgData name="Anastasia Biel" userId="4969d011-70ee-4a2f-96d4-7d7d40a4c8e7" providerId="ADAL" clId="{FEA0E5AC-1DF6-4FA4-9DFE-8C95B3AE9F46}" dt="2025-06-24T08:57:29.664" v="829" actId="1076"/>
          <ac:spMkLst>
            <pc:docMk/>
            <pc:sldMk cId="3055228916" sldId="2147482567"/>
            <ac:spMk id="28" creationId="{C3201E45-8720-C6D3-5EC4-2BAD8B247386}"/>
          </ac:spMkLst>
        </pc:spChg>
        <pc:spChg chg="mod topLvl">
          <ac:chgData name="Anastasia Biel" userId="4969d011-70ee-4a2f-96d4-7d7d40a4c8e7" providerId="ADAL" clId="{FEA0E5AC-1DF6-4FA4-9DFE-8C95B3AE9F46}" dt="2025-06-24T08:59:04.112" v="852" actId="1076"/>
          <ac:spMkLst>
            <pc:docMk/>
            <pc:sldMk cId="3055228916" sldId="2147482567"/>
            <ac:spMk id="32" creationId="{33CDE0D7-3295-C189-A430-22349457A3C4}"/>
          </ac:spMkLst>
        </pc:spChg>
        <pc:spChg chg="mod">
          <ac:chgData name="Anastasia Biel" userId="4969d011-70ee-4a2f-96d4-7d7d40a4c8e7" providerId="ADAL" clId="{FEA0E5AC-1DF6-4FA4-9DFE-8C95B3AE9F46}" dt="2025-06-24T08:59:04.112" v="852" actId="1076"/>
          <ac:spMkLst>
            <pc:docMk/>
            <pc:sldMk cId="3055228916" sldId="2147482567"/>
            <ac:spMk id="33" creationId="{29E92A58-5152-91F8-7AFB-B5B78EBCC526}"/>
          </ac:spMkLst>
        </pc:spChg>
        <pc:grpChg chg="mod">
          <ac:chgData name="Anastasia Biel" userId="4969d011-70ee-4a2f-96d4-7d7d40a4c8e7" providerId="ADAL" clId="{FEA0E5AC-1DF6-4FA4-9DFE-8C95B3AE9F46}" dt="2025-06-24T08:57:29.664" v="829" actId="1076"/>
          <ac:grpSpMkLst>
            <pc:docMk/>
            <pc:sldMk cId="3055228916" sldId="2147482567"/>
            <ac:grpSpMk id="11" creationId="{15A1C746-B802-5272-7B6E-515BA784A892}"/>
          </ac:grpSpMkLst>
        </pc:grpChg>
        <pc:picChg chg="add del">
          <ac:chgData name="Anastasia Biel" userId="4969d011-70ee-4a2f-96d4-7d7d40a4c8e7" providerId="ADAL" clId="{FEA0E5AC-1DF6-4FA4-9DFE-8C95B3AE9F46}" dt="2025-06-24T08:56:33.409" v="819" actId="478"/>
          <ac:picMkLst>
            <pc:docMk/>
            <pc:sldMk cId="3055228916" sldId="2147482567"/>
            <ac:picMk id="24" creationId="{995DF0BE-C1F4-DE38-E3CD-E5579D262F63}"/>
          </ac:picMkLst>
        </pc:picChg>
        <pc:cxnChg chg="add mod">
          <ac:chgData name="Anastasia Biel" userId="4969d011-70ee-4a2f-96d4-7d7d40a4c8e7" providerId="ADAL" clId="{FEA0E5AC-1DF6-4FA4-9DFE-8C95B3AE9F46}" dt="2025-06-24T08:57:33.151" v="830" actId="1076"/>
          <ac:cxnSpMkLst>
            <pc:docMk/>
            <pc:sldMk cId="3055228916" sldId="2147482567"/>
            <ac:cxnSpMk id="16" creationId="{F5C4F490-EEAB-75C6-079E-4C9CCC49147A}"/>
          </ac:cxnSpMkLst>
        </pc:cxnChg>
      </pc:sldChg>
      <pc:sldChg chg="addSp delSp modSp mod">
        <pc:chgData name="Anastasia Biel" userId="4969d011-70ee-4a2f-96d4-7d7d40a4c8e7" providerId="ADAL" clId="{FEA0E5AC-1DF6-4FA4-9DFE-8C95B3AE9F46}" dt="2025-06-24T11:52:32.023" v="1132" actId="1037"/>
        <pc:sldMkLst>
          <pc:docMk/>
          <pc:sldMk cId="899932229" sldId="2147482568"/>
        </pc:sldMkLst>
        <pc:spChg chg="add mod">
          <ac:chgData name="Anastasia Biel" userId="4969d011-70ee-4a2f-96d4-7d7d40a4c8e7" providerId="ADAL" clId="{FEA0E5AC-1DF6-4FA4-9DFE-8C95B3AE9F46}" dt="2025-06-24T10:07:58.093" v="1008"/>
          <ac:spMkLst>
            <pc:docMk/>
            <pc:sldMk cId="899932229" sldId="2147482568"/>
            <ac:spMk id="2" creationId="{3450CABB-8D97-4C88-36BF-4C03A6C9DA6F}"/>
          </ac:spMkLst>
        </pc:spChg>
        <pc:spChg chg="add mod">
          <ac:chgData name="Anastasia Biel" userId="4969d011-70ee-4a2f-96d4-7d7d40a4c8e7" providerId="ADAL" clId="{FEA0E5AC-1DF6-4FA4-9DFE-8C95B3AE9F46}" dt="2025-06-24T11:52:32.023" v="1132" actId="1037"/>
          <ac:spMkLst>
            <pc:docMk/>
            <pc:sldMk cId="899932229" sldId="2147482568"/>
            <ac:spMk id="8" creationId="{966D032E-B971-0F66-B786-F67DFCFA398C}"/>
          </ac:spMkLst>
        </pc:spChg>
        <pc:spChg chg="mod">
          <ac:chgData name="Anastasia Biel" userId="4969d011-70ee-4a2f-96d4-7d7d40a4c8e7" providerId="ADAL" clId="{FEA0E5AC-1DF6-4FA4-9DFE-8C95B3AE9F46}" dt="2025-06-24T08:21:00.438" v="311" actId="1076"/>
          <ac:spMkLst>
            <pc:docMk/>
            <pc:sldMk cId="899932229" sldId="2147482568"/>
            <ac:spMk id="10" creationId="{C6D05B44-3EFC-5F5B-6943-BDE9B83ED03F}"/>
          </ac:spMkLst>
        </pc:spChg>
        <pc:spChg chg="add mod">
          <ac:chgData name="Anastasia Biel" userId="4969d011-70ee-4a2f-96d4-7d7d40a4c8e7" providerId="ADAL" clId="{FEA0E5AC-1DF6-4FA4-9DFE-8C95B3AE9F46}" dt="2025-06-24T08:21:31.683" v="312" actId="1038"/>
          <ac:spMkLst>
            <pc:docMk/>
            <pc:sldMk cId="899932229" sldId="2147482568"/>
            <ac:spMk id="15" creationId="{3242E0C0-A50A-0CED-6C31-7EAF1F6B290D}"/>
          </ac:spMkLst>
        </pc:spChg>
        <pc:spChg chg="add mod">
          <ac:chgData name="Anastasia Biel" userId="4969d011-70ee-4a2f-96d4-7d7d40a4c8e7" providerId="ADAL" clId="{FEA0E5AC-1DF6-4FA4-9DFE-8C95B3AE9F46}" dt="2025-06-24T09:00:40.610" v="876"/>
          <ac:spMkLst>
            <pc:docMk/>
            <pc:sldMk cId="899932229" sldId="2147482568"/>
            <ac:spMk id="19" creationId="{94439835-F0C4-303C-A770-69049F3ED189}"/>
          </ac:spMkLst>
        </pc:spChg>
        <pc:spChg chg="add mod">
          <ac:chgData name="Anastasia Biel" userId="4969d011-70ee-4a2f-96d4-7d7d40a4c8e7" providerId="ADAL" clId="{FEA0E5AC-1DF6-4FA4-9DFE-8C95B3AE9F46}" dt="2025-06-24T09:00:36.817" v="875" actId="114"/>
          <ac:spMkLst>
            <pc:docMk/>
            <pc:sldMk cId="899932229" sldId="2147482568"/>
            <ac:spMk id="20" creationId="{53667A76-24DC-570C-380B-09C2DA841E9B}"/>
          </ac:spMkLst>
        </pc:spChg>
        <pc:picChg chg="mod ord">
          <ac:chgData name="Anastasia Biel" userId="4969d011-70ee-4a2f-96d4-7d7d40a4c8e7" providerId="ADAL" clId="{FEA0E5AC-1DF6-4FA4-9DFE-8C95B3AE9F46}" dt="2025-06-24T08:21:37.833" v="314" actId="1076"/>
          <ac:picMkLst>
            <pc:docMk/>
            <pc:sldMk cId="899932229" sldId="2147482568"/>
            <ac:picMk id="11" creationId="{5E6DC076-90B5-A035-7BDC-4905FECC5D2D}"/>
          </ac:picMkLst>
        </pc:picChg>
        <pc:picChg chg="add mod">
          <ac:chgData name="Anastasia Biel" userId="4969d011-70ee-4a2f-96d4-7d7d40a4c8e7" providerId="ADAL" clId="{FEA0E5AC-1DF6-4FA4-9DFE-8C95B3AE9F46}" dt="2025-06-24T08:21:31.683" v="312" actId="1038"/>
          <ac:picMkLst>
            <pc:docMk/>
            <pc:sldMk cId="899932229" sldId="2147482568"/>
            <ac:picMk id="16" creationId="{761F21B2-2371-4B4C-D638-30757CB04EBF}"/>
          </ac:picMkLst>
        </pc:picChg>
      </pc:sldChg>
      <pc:sldChg chg="addSp delSp modSp mod">
        <pc:chgData name="Anastasia Biel" userId="4969d011-70ee-4a2f-96d4-7d7d40a4c8e7" providerId="ADAL" clId="{FEA0E5AC-1DF6-4FA4-9DFE-8C95B3AE9F46}" dt="2025-06-24T11:53:07.123" v="1139" actId="1037"/>
        <pc:sldMkLst>
          <pc:docMk/>
          <pc:sldMk cId="3140720257" sldId="2147482597"/>
        </pc:sldMkLst>
        <pc:spChg chg="mod">
          <ac:chgData name="Anastasia Biel" userId="4969d011-70ee-4a2f-96d4-7d7d40a4c8e7" providerId="ADAL" clId="{FEA0E5AC-1DF6-4FA4-9DFE-8C95B3AE9F46}" dt="2025-06-24T11:53:07.123" v="1139" actId="1037"/>
          <ac:spMkLst>
            <pc:docMk/>
            <pc:sldMk cId="3140720257" sldId="2147482597"/>
            <ac:spMk id="3" creationId="{268419E7-280A-1BD4-EADA-01842B6B69F1}"/>
          </ac:spMkLst>
        </pc:spChg>
        <pc:spChg chg="add mod">
          <ac:chgData name="Anastasia Biel" userId="4969d011-70ee-4a2f-96d4-7d7d40a4c8e7" providerId="ADAL" clId="{FEA0E5AC-1DF6-4FA4-9DFE-8C95B3AE9F46}" dt="2025-06-24T08:40:10.158" v="550"/>
          <ac:spMkLst>
            <pc:docMk/>
            <pc:sldMk cId="3140720257" sldId="2147482597"/>
            <ac:spMk id="4" creationId="{6C16CFFE-9370-6A88-DA35-4E5F65F9E0CF}"/>
          </ac:spMkLst>
        </pc:spChg>
        <pc:spChg chg="mod">
          <ac:chgData name="Anastasia Biel" userId="4969d011-70ee-4a2f-96d4-7d7d40a4c8e7" providerId="ADAL" clId="{FEA0E5AC-1DF6-4FA4-9DFE-8C95B3AE9F46}" dt="2025-06-24T08:40:22.230" v="556" actId="1076"/>
          <ac:spMkLst>
            <pc:docMk/>
            <pc:sldMk cId="3140720257" sldId="2147482597"/>
            <ac:spMk id="5" creationId="{CCF7411A-2237-D67B-0031-DA230A973439}"/>
          </ac:spMkLst>
        </pc:spChg>
        <pc:spChg chg="add mod">
          <ac:chgData name="Anastasia Biel" userId="4969d011-70ee-4a2f-96d4-7d7d40a4c8e7" providerId="ADAL" clId="{FEA0E5AC-1DF6-4FA4-9DFE-8C95B3AE9F46}" dt="2025-06-24T08:40:13.610" v="551"/>
          <ac:spMkLst>
            <pc:docMk/>
            <pc:sldMk cId="3140720257" sldId="2147482597"/>
            <ac:spMk id="7" creationId="{0CC0678A-45B9-6536-5D6C-0C5F1595BBBE}"/>
          </ac:spMkLst>
        </pc:spChg>
        <pc:spChg chg="mod">
          <ac:chgData name="Anastasia Biel" userId="4969d011-70ee-4a2f-96d4-7d7d40a4c8e7" providerId="ADAL" clId="{FEA0E5AC-1DF6-4FA4-9DFE-8C95B3AE9F46}" dt="2025-06-24T08:40:22.230" v="556" actId="1076"/>
          <ac:spMkLst>
            <pc:docMk/>
            <pc:sldMk cId="3140720257" sldId="2147482597"/>
            <ac:spMk id="10" creationId="{7D9D7A61-1251-9045-9749-22A80079DA10}"/>
          </ac:spMkLst>
        </pc:spChg>
      </pc:sldChg>
      <pc:sldChg chg="addSp delSp modSp mod">
        <pc:chgData name="Anastasia Biel" userId="4969d011-70ee-4a2f-96d4-7d7d40a4c8e7" providerId="ADAL" clId="{FEA0E5AC-1DF6-4FA4-9DFE-8C95B3AE9F46}" dt="2025-06-24T11:52:41.430" v="1135" actId="1036"/>
        <pc:sldMkLst>
          <pc:docMk/>
          <pc:sldMk cId="3432042801" sldId="2147482598"/>
        </pc:sldMkLst>
        <pc:spChg chg="mod">
          <ac:chgData name="Anastasia Biel" userId="4969d011-70ee-4a2f-96d4-7d7d40a4c8e7" providerId="ADAL" clId="{FEA0E5AC-1DF6-4FA4-9DFE-8C95B3AE9F46}" dt="2025-06-24T11:52:41.430" v="1135" actId="1036"/>
          <ac:spMkLst>
            <pc:docMk/>
            <pc:sldMk cId="3432042801" sldId="2147482598"/>
            <ac:spMk id="4" creationId="{845350A3-DE59-1AEF-2DCA-1EC57A1C98E4}"/>
          </ac:spMkLst>
        </pc:spChg>
        <pc:spChg chg="mod">
          <ac:chgData name="Anastasia Biel" userId="4969d011-70ee-4a2f-96d4-7d7d40a4c8e7" providerId="ADAL" clId="{FEA0E5AC-1DF6-4FA4-9DFE-8C95B3AE9F46}" dt="2025-06-24T11:52:41.430" v="1135" actId="1036"/>
          <ac:spMkLst>
            <pc:docMk/>
            <pc:sldMk cId="3432042801" sldId="2147482598"/>
            <ac:spMk id="6" creationId="{F8259CB0-7F70-EAF7-AC3E-636E0A8F39AB}"/>
          </ac:spMkLst>
        </pc:spChg>
        <pc:spChg chg="add mod">
          <ac:chgData name="Anastasia Biel" userId="4969d011-70ee-4a2f-96d4-7d7d40a4c8e7" providerId="ADAL" clId="{FEA0E5AC-1DF6-4FA4-9DFE-8C95B3AE9F46}" dt="2025-06-24T09:00:09.291" v="863"/>
          <ac:spMkLst>
            <pc:docMk/>
            <pc:sldMk cId="3432042801" sldId="2147482598"/>
            <ac:spMk id="8" creationId="{D3992C42-852E-D6F5-597B-5759BCA6BB3B}"/>
          </ac:spMkLst>
        </pc:spChg>
        <pc:spChg chg="add mod">
          <ac:chgData name="Anastasia Biel" userId="4969d011-70ee-4a2f-96d4-7d7d40a4c8e7" providerId="ADAL" clId="{FEA0E5AC-1DF6-4FA4-9DFE-8C95B3AE9F46}" dt="2025-06-24T09:00:04.605" v="862" actId="20577"/>
          <ac:spMkLst>
            <pc:docMk/>
            <pc:sldMk cId="3432042801" sldId="2147482598"/>
            <ac:spMk id="13" creationId="{A8E503FB-F877-29AB-D9B0-C8363E64F1D5}"/>
          </ac:spMkLst>
        </pc:spChg>
        <pc:picChg chg="add mod">
          <ac:chgData name="Anastasia Biel" userId="4969d011-70ee-4a2f-96d4-7d7d40a4c8e7" providerId="ADAL" clId="{FEA0E5AC-1DF6-4FA4-9DFE-8C95B3AE9F46}" dt="2025-06-24T09:07:11.872" v="975"/>
          <ac:picMkLst>
            <pc:docMk/>
            <pc:sldMk cId="3432042801" sldId="2147482598"/>
            <ac:picMk id="18" creationId="{2483A0A2-B581-91F5-0159-2AC3EFF34146}"/>
          </ac:picMkLst>
        </pc:picChg>
      </pc:sldChg>
      <pc:sldChg chg="addSp delSp modSp mod chgLayout">
        <pc:chgData name="Anastasia Biel" userId="4969d011-70ee-4a2f-96d4-7d7d40a4c8e7" providerId="ADAL" clId="{FEA0E5AC-1DF6-4FA4-9DFE-8C95B3AE9F46}" dt="2025-06-24T11:50:35.339" v="1105" actId="700"/>
        <pc:sldMkLst>
          <pc:docMk/>
          <pc:sldMk cId="1862072024" sldId="2147482599"/>
        </pc:sldMkLst>
        <pc:spChg chg="mod">
          <ac:chgData name="Anastasia Biel" userId="4969d011-70ee-4a2f-96d4-7d7d40a4c8e7" providerId="ADAL" clId="{FEA0E5AC-1DF6-4FA4-9DFE-8C95B3AE9F46}" dt="2025-06-24T08:39:57.186" v="547" actId="1076"/>
          <ac:spMkLst>
            <pc:docMk/>
            <pc:sldMk cId="1862072024" sldId="2147482599"/>
            <ac:spMk id="2" creationId="{0D6903CA-1D2C-4372-9D24-DEFB4552CC39}"/>
          </ac:spMkLst>
        </pc:spChg>
        <pc:spChg chg="mod ord">
          <ac:chgData name="Anastasia Biel" userId="4969d011-70ee-4a2f-96d4-7d7d40a4c8e7" providerId="ADAL" clId="{FEA0E5AC-1DF6-4FA4-9DFE-8C95B3AE9F46}" dt="2025-06-24T11:50:35.339" v="1105" actId="700"/>
          <ac:spMkLst>
            <pc:docMk/>
            <pc:sldMk cId="1862072024" sldId="2147482599"/>
            <ac:spMk id="3" creationId="{EB404806-F0AA-EA46-B11C-531428D81E11}"/>
          </ac:spMkLst>
        </pc:spChg>
        <pc:spChg chg="add mod ord">
          <ac:chgData name="Anastasia Biel" userId="4969d011-70ee-4a2f-96d4-7d7d40a4c8e7" providerId="ADAL" clId="{FEA0E5AC-1DF6-4FA4-9DFE-8C95B3AE9F46}" dt="2025-06-24T11:50:35.339" v="1105" actId="700"/>
          <ac:spMkLst>
            <pc:docMk/>
            <pc:sldMk cId="1862072024" sldId="2147482599"/>
            <ac:spMk id="4" creationId="{ED6CA3DC-0095-FD91-A491-D35635F84B0A}"/>
          </ac:spMkLst>
        </pc:spChg>
        <pc:spChg chg="mod">
          <ac:chgData name="Anastasia Biel" userId="4969d011-70ee-4a2f-96d4-7d7d40a4c8e7" providerId="ADAL" clId="{FEA0E5AC-1DF6-4FA4-9DFE-8C95B3AE9F46}" dt="2025-06-24T07:59:25.909" v="30" actId="12"/>
          <ac:spMkLst>
            <pc:docMk/>
            <pc:sldMk cId="1862072024" sldId="2147482599"/>
            <ac:spMk id="34" creationId="{6AD45F85-406D-7758-9A85-26A3BA011C27}"/>
          </ac:spMkLst>
        </pc:spChg>
        <pc:picChg chg="mod ord">
          <ac:chgData name="Anastasia Biel" userId="4969d011-70ee-4a2f-96d4-7d7d40a4c8e7" providerId="ADAL" clId="{FEA0E5AC-1DF6-4FA4-9DFE-8C95B3AE9F46}" dt="2025-06-24T11:50:35.339" v="1105" actId="700"/>
          <ac:picMkLst>
            <pc:docMk/>
            <pc:sldMk cId="1862072024" sldId="2147482599"/>
            <ac:picMk id="8" creationId="{6C759AB2-1C92-B318-A0CE-B64E4103348E}"/>
          </ac:picMkLst>
        </pc:picChg>
      </pc:sldChg>
      <pc:sldChg chg="addSp delSp modSp mod setBg">
        <pc:chgData name="Anastasia Biel" userId="4969d011-70ee-4a2f-96d4-7d7d40a4c8e7" providerId="ADAL" clId="{FEA0E5AC-1DF6-4FA4-9DFE-8C95B3AE9F46}" dt="2025-06-24T11:51:44.681" v="1123" actId="207"/>
        <pc:sldMkLst>
          <pc:docMk/>
          <pc:sldMk cId="1807122945" sldId="2147482602"/>
        </pc:sldMkLst>
        <pc:spChg chg="mod">
          <ac:chgData name="Anastasia Biel" userId="4969d011-70ee-4a2f-96d4-7d7d40a4c8e7" providerId="ADAL" clId="{FEA0E5AC-1DF6-4FA4-9DFE-8C95B3AE9F46}" dt="2025-06-24T11:51:37.829" v="1121" actId="207"/>
          <ac:spMkLst>
            <pc:docMk/>
            <pc:sldMk cId="1807122945" sldId="2147482602"/>
            <ac:spMk id="2" creationId="{6212D3EF-DA36-7B20-2C16-A5D4991A12EC}"/>
          </ac:spMkLst>
        </pc:spChg>
        <pc:spChg chg="mod">
          <ac:chgData name="Anastasia Biel" userId="4969d011-70ee-4a2f-96d4-7d7d40a4c8e7" providerId="ADAL" clId="{FEA0E5AC-1DF6-4FA4-9DFE-8C95B3AE9F46}" dt="2025-06-24T11:51:44.681" v="1123" actId="207"/>
          <ac:spMkLst>
            <pc:docMk/>
            <pc:sldMk cId="1807122945" sldId="2147482602"/>
            <ac:spMk id="6" creationId="{AC606CC7-C78D-60D9-7132-6844B0286E9B}"/>
          </ac:spMkLst>
        </pc:spChg>
        <pc:spChg chg="add mod">
          <ac:chgData name="Anastasia Biel" userId="4969d011-70ee-4a2f-96d4-7d7d40a4c8e7" providerId="ADAL" clId="{FEA0E5AC-1DF6-4FA4-9DFE-8C95B3AE9F46}" dt="2025-06-24T09:03:22.010" v="920"/>
          <ac:spMkLst>
            <pc:docMk/>
            <pc:sldMk cId="1807122945" sldId="2147482602"/>
            <ac:spMk id="8" creationId="{A485B022-5EE3-C9AB-FD29-796F5E5755B7}"/>
          </ac:spMkLst>
        </pc:spChg>
        <pc:spChg chg="mod">
          <ac:chgData name="Anastasia Biel" userId="4969d011-70ee-4a2f-96d4-7d7d40a4c8e7" providerId="ADAL" clId="{FEA0E5AC-1DF6-4FA4-9DFE-8C95B3AE9F46}" dt="2025-06-24T08:00:59.168" v="53" actId="207"/>
          <ac:spMkLst>
            <pc:docMk/>
            <pc:sldMk cId="1807122945" sldId="2147482602"/>
            <ac:spMk id="13" creationId="{E6D535CE-5DB7-1A50-4492-712D99B903A8}"/>
          </ac:spMkLst>
        </pc:spChg>
        <pc:spChg chg="mod">
          <ac:chgData name="Anastasia Biel" userId="4969d011-70ee-4a2f-96d4-7d7d40a4c8e7" providerId="ADAL" clId="{FEA0E5AC-1DF6-4FA4-9DFE-8C95B3AE9F46}" dt="2025-06-24T09:03:24.893" v="921" actId="1076"/>
          <ac:spMkLst>
            <pc:docMk/>
            <pc:sldMk cId="1807122945" sldId="2147482602"/>
            <ac:spMk id="17" creationId="{8C51FDE2-2509-BC63-504A-7F25436402F1}"/>
          </ac:spMkLst>
        </pc:spChg>
        <pc:spChg chg="mod">
          <ac:chgData name="Anastasia Biel" userId="4969d011-70ee-4a2f-96d4-7d7d40a4c8e7" providerId="ADAL" clId="{FEA0E5AC-1DF6-4FA4-9DFE-8C95B3AE9F46}" dt="2025-06-24T08:00:50.979" v="51" actId="207"/>
          <ac:spMkLst>
            <pc:docMk/>
            <pc:sldMk cId="1807122945" sldId="2147482602"/>
            <ac:spMk id="48" creationId="{DC1BB80F-2BD9-1E09-E998-96CD77629201}"/>
          </ac:spMkLst>
        </pc:spChg>
        <pc:spChg chg="mod">
          <ac:chgData name="Anastasia Biel" userId="4969d011-70ee-4a2f-96d4-7d7d40a4c8e7" providerId="ADAL" clId="{FEA0E5AC-1DF6-4FA4-9DFE-8C95B3AE9F46}" dt="2025-06-24T08:00:45.424" v="49" actId="207"/>
          <ac:spMkLst>
            <pc:docMk/>
            <pc:sldMk cId="1807122945" sldId="2147482602"/>
            <ac:spMk id="65" creationId="{B4D8039B-1DD0-0B71-4A0E-7C994216684E}"/>
          </ac:spMkLst>
        </pc:spChg>
        <pc:spChg chg="mod">
          <ac:chgData name="Anastasia Biel" userId="4969d011-70ee-4a2f-96d4-7d7d40a4c8e7" providerId="ADAL" clId="{FEA0E5AC-1DF6-4FA4-9DFE-8C95B3AE9F46}" dt="2025-06-24T08:00:55.209" v="52" actId="207"/>
          <ac:spMkLst>
            <pc:docMk/>
            <pc:sldMk cId="1807122945" sldId="2147482602"/>
            <ac:spMk id="67" creationId="{7171883A-B39C-3CC0-7BB7-E00620DF26CE}"/>
          </ac:spMkLst>
        </pc:spChg>
        <pc:spChg chg="mod">
          <ac:chgData name="Anastasia Biel" userId="4969d011-70ee-4a2f-96d4-7d7d40a4c8e7" providerId="ADAL" clId="{FEA0E5AC-1DF6-4FA4-9DFE-8C95B3AE9F46}" dt="2025-06-24T08:00:47.969" v="50" actId="207"/>
          <ac:spMkLst>
            <pc:docMk/>
            <pc:sldMk cId="1807122945" sldId="2147482602"/>
            <ac:spMk id="70" creationId="{A4D4DB38-D371-60CF-A69E-F939E2EF69FC}"/>
          </ac:spMkLst>
        </pc:spChg>
      </pc:sldChg>
      <pc:sldChg chg="addSp delSp modSp mod">
        <pc:chgData name="Anastasia Biel" userId="4969d011-70ee-4a2f-96d4-7d7d40a4c8e7" providerId="ADAL" clId="{FEA0E5AC-1DF6-4FA4-9DFE-8C95B3AE9F46}" dt="2025-06-24T09:03:05.296" v="918" actId="20577"/>
        <pc:sldMkLst>
          <pc:docMk/>
          <pc:sldMk cId="4121471799" sldId="2147482896"/>
        </pc:sldMkLst>
        <pc:spChg chg="mod">
          <ac:chgData name="Anastasia Biel" userId="4969d011-70ee-4a2f-96d4-7d7d40a4c8e7" providerId="ADAL" clId="{FEA0E5AC-1DF6-4FA4-9DFE-8C95B3AE9F46}" dt="2025-06-24T09:03:05.296" v="918" actId="20577"/>
          <ac:spMkLst>
            <pc:docMk/>
            <pc:sldMk cId="4121471799" sldId="2147482896"/>
            <ac:spMk id="2" creationId="{7784149C-8A69-46B3-2658-16934A122AAF}"/>
          </ac:spMkLst>
        </pc:spChg>
        <pc:picChg chg="add del mod">
          <ac:chgData name="Anastasia Biel" userId="4969d011-70ee-4a2f-96d4-7d7d40a4c8e7" providerId="ADAL" clId="{FEA0E5AC-1DF6-4FA4-9DFE-8C95B3AE9F46}" dt="2025-06-24T07:55:12.393" v="6" actId="1076"/>
          <ac:picMkLst>
            <pc:docMk/>
            <pc:sldMk cId="4121471799" sldId="2147482896"/>
            <ac:picMk id="14" creationId="{8015D8A8-C183-B791-F4FF-7433745A3571}"/>
          </ac:picMkLst>
        </pc:picChg>
      </pc:sldChg>
      <pc:sldChg chg="ord">
        <pc:chgData name="Anastasia Biel" userId="4969d011-70ee-4a2f-96d4-7d7d40a4c8e7" providerId="ADAL" clId="{FEA0E5AC-1DF6-4FA4-9DFE-8C95B3AE9F46}" dt="2025-06-24T12:29:47.749" v="1150"/>
        <pc:sldMkLst>
          <pc:docMk/>
          <pc:sldMk cId="753400225" sldId="2147482930"/>
        </pc:sldMkLst>
      </pc:sldChg>
      <pc:sldChg chg="modSp add mod">
        <pc:chgData name="Anastasia Biel" userId="4969d011-70ee-4a2f-96d4-7d7d40a4c8e7" providerId="ADAL" clId="{FEA0E5AC-1DF6-4FA4-9DFE-8C95B3AE9F46}" dt="2025-06-24T08:24:03.028" v="328" actId="27636"/>
        <pc:sldMkLst>
          <pc:docMk/>
          <pc:sldMk cId="368918019" sldId="2147482936"/>
        </pc:sldMkLst>
        <pc:spChg chg="mod">
          <ac:chgData name="Anastasia Biel" userId="4969d011-70ee-4a2f-96d4-7d7d40a4c8e7" providerId="ADAL" clId="{FEA0E5AC-1DF6-4FA4-9DFE-8C95B3AE9F46}" dt="2025-06-24T08:24:03.028" v="328" actId="27636"/>
          <ac:spMkLst>
            <pc:docMk/>
            <pc:sldMk cId="368918019" sldId="2147482936"/>
            <ac:spMk id="13" creationId="{9D5BED00-5074-3B29-7A81-5B5FD9F7FEB7}"/>
          </ac:spMkLst>
        </pc:spChg>
      </pc:sldChg>
      <pc:sldChg chg="addSp delSp modSp add mod ord">
        <pc:chgData name="Anastasia Biel" userId="4969d011-70ee-4a2f-96d4-7d7d40a4c8e7" providerId="ADAL" clId="{FEA0E5AC-1DF6-4FA4-9DFE-8C95B3AE9F46}" dt="2025-06-24T10:07:16.734" v="990"/>
        <pc:sldMkLst>
          <pc:docMk/>
          <pc:sldMk cId="2144635528" sldId="2147482937"/>
        </pc:sldMkLst>
        <pc:spChg chg="mod">
          <ac:chgData name="Anastasia Biel" userId="4969d011-70ee-4a2f-96d4-7d7d40a4c8e7" providerId="ADAL" clId="{FEA0E5AC-1DF6-4FA4-9DFE-8C95B3AE9F46}" dt="2025-06-24T08:50:16.302" v="717"/>
          <ac:spMkLst>
            <pc:docMk/>
            <pc:sldMk cId="2144635528" sldId="2147482937"/>
            <ac:spMk id="2" creationId="{8A70CA27-CE10-D9E5-DAEC-49CED60E35DE}"/>
          </ac:spMkLst>
        </pc:spChg>
        <pc:spChg chg="add mod">
          <ac:chgData name="Anastasia Biel" userId="4969d011-70ee-4a2f-96d4-7d7d40a4c8e7" providerId="ADAL" clId="{FEA0E5AC-1DF6-4FA4-9DFE-8C95B3AE9F46}" dt="2025-06-24T10:07:16.734" v="990"/>
          <ac:spMkLst>
            <pc:docMk/>
            <pc:sldMk cId="2144635528" sldId="2147482937"/>
            <ac:spMk id="3" creationId="{FEDCB193-F68A-22D3-3D02-A1539575A500}"/>
          </ac:spMkLst>
        </pc:spChg>
        <pc:spChg chg="add mod">
          <ac:chgData name="Anastasia Biel" userId="4969d011-70ee-4a2f-96d4-7d7d40a4c8e7" providerId="ADAL" clId="{FEA0E5AC-1DF6-4FA4-9DFE-8C95B3AE9F46}" dt="2025-06-24T08:49:15.047" v="708"/>
          <ac:spMkLst>
            <pc:docMk/>
            <pc:sldMk cId="2144635528" sldId="2147482937"/>
            <ac:spMk id="16" creationId="{9F224E47-11EB-4683-144A-08D2BEB53574}"/>
          </ac:spMkLst>
        </pc:spChg>
        <pc:spChg chg="add mod">
          <ac:chgData name="Anastasia Biel" userId="4969d011-70ee-4a2f-96d4-7d7d40a4c8e7" providerId="ADAL" clId="{FEA0E5AC-1DF6-4FA4-9DFE-8C95B3AE9F46}" dt="2025-06-24T08:49:34.507" v="714"/>
          <ac:spMkLst>
            <pc:docMk/>
            <pc:sldMk cId="2144635528" sldId="2147482937"/>
            <ac:spMk id="17" creationId="{66E73E98-9212-2067-4B6B-1658CC68B5BD}"/>
          </ac:spMkLst>
        </pc:spChg>
        <pc:spChg chg="add mod">
          <ac:chgData name="Anastasia Biel" userId="4969d011-70ee-4a2f-96d4-7d7d40a4c8e7" providerId="ADAL" clId="{FEA0E5AC-1DF6-4FA4-9DFE-8C95B3AE9F46}" dt="2025-06-24T08:49:34.507" v="714"/>
          <ac:spMkLst>
            <pc:docMk/>
            <pc:sldMk cId="2144635528" sldId="2147482937"/>
            <ac:spMk id="19" creationId="{A6E042D1-F3C4-CFA4-5E30-ABCBA16CF5BC}"/>
          </ac:spMkLst>
        </pc:spChg>
        <pc:spChg chg="add mod">
          <ac:chgData name="Anastasia Biel" userId="4969d011-70ee-4a2f-96d4-7d7d40a4c8e7" providerId="ADAL" clId="{FEA0E5AC-1DF6-4FA4-9DFE-8C95B3AE9F46}" dt="2025-06-24T08:49:34.507" v="714"/>
          <ac:spMkLst>
            <pc:docMk/>
            <pc:sldMk cId="2144635528" sldId="2147482937"/>
            <ac:spMk id="20" creationId="{1E437008-12C2-736D-81F6-5335E061AAF1}"/>
          </ac:spMkLst>
        </pc:spChg>
        <pc:spChg chg="add mod">
          <ac:chgData name="Anastasia Biel" userId="4969d011-70ee-4a2f-96d4-7d7d40a4c8e7" providerId="ADAL" clId="{FEA0E5AC-1DF6-4FA4-9DFE-8C95B3AE9F46}" dt="2025-06-24T08:49:34.507" v="714"/>
          <ac:spMkLst>
            <pc:docMk/>
            <pc:sldMk cId="2144635528" sldId="2147482937"/>
            <ac:spMk id="21" creationId="{3F3B8933-FADD-E93F-4688-FDFEBBE24952}"/>
          </ac:spMkLst>
        </pc:spChg>
        <pc:spChg chg="mod">
          <ac:chgData name="Anastasia Biel" userId="4969d011-70ee-4a2f-96d4-7d7d40a4c8e7" providerId="ADAL" clId="{FEA0E5AC-1DF6-4FA4-9DFE-8C95B3AE9F46}" dt="2025-06-24T08:51:04.793" v="735" actId="20577"/>
          <ac:spMkLst>
            <pc:docMk/>
            <pc:sldMk cId="2144635528" sldId="2147482937"/>
            <ac:spMk id="53" creationId="{FA64F51D-3E3E-371A-3B1F-F6ADF5A1DDD8}"/>
          </ac:spMkLst>
        </pc:spChg>
        <pc:spChg chg="mod">
          <ac:chgData name="Anastasia Biel" userId="4969d011-70ee-4a2f-96d4-7d7d40a4c8e7" providerId="ADAL" clId="{FEA0E5AC-1DF6-4FA4-9DFE-8C95B3AE9F46}" dt="2025-06-24T08:53:22.025" v="764" actId="113"/>
          <ac:spMkLst>
            <pc:docMk/>
            <pc:sldMk cId="2144635528" sldId="2147482937"/>
            <ac:spMk id="54" creationId="{C715512B-5FA3-D44A-9E22-FD18678863B6}"/>
          </ac:spMkLst>
        </pc:spChg>
        <pc:spChg chg="add mod">
          <ac:chgData name="Anastasia Biel" userId="4969d011-70ee-4a2f-96d4-7d7d40a4c8e7" providerId="ADAL" clId="{FEA0E5AC-1DF6-4FA4-9DFE-8C95B3AE9F46}" dt="2025-06-24T08:49:34.507" v="714"/>
          <ac:spMkLst>
            <pc:docMk/>
            <pc:sldMk cId="2144635528" sldId="2147482937"/>
            <ac:spMk id="56" creationId="{40EDCA8D-ED69-F138-ACCC-E210CD7B68B6}"/>
          </ac:spMkLst>
        </pc:spChg>
        <pc:spChg chg="add mod">
          <ac:chgData name="Anastasia Biel" userId="4969d011-70ee-4a2f-96d4-7d7d40a4c8e7" providerId="ADAL" clId="{FEA0E5AC-1DF6-4FA4-9DFE-8C95B3AE9F46}" dt="2025-06-24T08:49:34.507" v="714"/>
          <ac:spMkLst>
            <pc:docMk/>
            <pc:sldMk cId="2144635528" sldId="2147482937"/>
            <ac:spMk id="57" creationId="{1176909D-FAB9-922F-780C-EED026B72035}"/>
          </ac:spMkLst>
        </pc:spChg>
        <pc:spChg chg="add mod">
          <ac:chgData name="Anastasia Biel" userId="4969d011-70ee-4a2f-96d4-7d7d40a4c8e7" providerId="ADAL" clId="{FEA0E5AC-1DF6-4FA4-9DFE-8C95B3AE9F46}" dt="2025-06-24T09:05:42.430" v="964" actId="1035"/>
          <ac:spMkLst>
            <pc:docMk/>
            <pc:sldMk cId="2144635528" sldId="2147482937"/>
            <ac:spMk id="58" creationId="{8718B4D1-C80D-17C9-BE83-7580C5FE0C1F}"/>
          </ac:spMkLst>
        </pc:spChg>
        <pc:spChg chg="add mod">
          <ac:chgData name="Anastasia Biel" userId="4969d011-70ee-4a2f-96d4-7d7d40a4c8e7" providerId="ADAL" clId="{FEA0E5AC-1DF6-4FA4-9DFE-8C95B3AE9F46}" dt="2025-06-24T08:49:34.507" v="714"/>
          <ac:spMkLst>
            <pc:docMk/>
            <pc:sldMk cId="2144635528" sldId="2147482937"/>
            <ac:spMk id="59" creationId="{DE5050A4-43C6-23B2-B343-2A4F57112327}"/>
          </ac:spMkLst>
        </pc:spChg>
        <pc:spChg chg="add mod">
          <ac:chgData name="Anastasia Biel" userId="4969d011-70ee-4a2f-96d4-7d7d40a4c8e7" providerId="ADAL" clId="{FEA0E5AC-1DF6-4FA4-9DFE-8C95B3AE9F46}" dt="2025-06-24T08:49:59.869" v="715"/>
          <ac:spMkLst>
            <pc:docMk/>
            <pc:sldMk cId="2144635528" sldId="2147482937"/>
            <ac:spMk id="60" creationId="{67FAD2AB-27AA-FD6B-4300-2EE37996FBC6}"/>
          </ac:spMkLst>
        </pc:spChg>
        <pc:picChg chg="mod">
          <ac:chgData name="Anastasia Biel" userId="4969d011-70ee-4a2f-96d4-7d7d40a4c8e7" providerId="ADAL" clId="{FEA0E5AC-1DF6-4FA4-9DFE-8C95B3AE9F46}" dt="2025-06-24T08:49:34.507" v="714"/>
          <ac:picMkLst>
            <pc:docMk/>
            <pc:sldMk cId="2144635528" sldId="2147482937"/>
            <ac:picMk id="29" creationId="{B0D22321-24B1-F07B-774A-9B274C56B432}"/>
          </ac:picMkLst>
        </pc:picChg>
        <pc:picChg chg="mod">
          <ac:chgData name="Anastasia Biel" userId="4969d011-70ee-4a2f-96d4-7d7d40a4c8e7" providerId="ADAL" clId="{FEA0E5AC-1DF6-4FA4-9DFE-8C95B3AE9F46}" dt="2025-06-24T08:49:34.507" v="714"/>
          <ac:picMkLst>
            <pc:docMk/>
            <pc:sldMk cId="2144635528" sldId="2147482937"/>
            <ac:picMk id="47" creationId="{A9A2531A-CF01-6869-6945-941F4916205E}"/>
          </ac:picMkLst>
        </pc:picChg>
        <pc:picChg chg="add mod">
          <ac:chgData name="Anastasia Biel" userId="4969d011-70ee-4a2f-96d4-7d7d40a4c8e7" providerId="ADAL" clId="{FEA0E5AC-1DF6-4FA4-9DFE-8C95B3AE9F46}" dt="2025-06-24T08:52:20.186" v="751" actId="1076"/>
          <ac:picMkLst>
            <pc:docMk/>
            <pc:sldMk cId="2144635528" sldId="2147482937"/>
            <ac:picMk id="61" creationId="{7DA11E72-81E0-7AE4-1922-BA763657DC43}"/>
          </ac:picMkLst>
        </pc:picChg>
      </pc:sldChg>
      <pc:sldMasterChg chg="addSp modSp modSldLayout">
        <pc:chgData name="Anastasia Biel" userId="4969d011-70ee-4a2f-96d4-7d7d40a4c8e7" providerId="ADAL" clId="{FEA0E5AC-1DF6-4FA4-9DFE-8C95B3AE9F46}" dt="2025-06-24T11:52:13.374" v="1125"/>
        <pc:sldMasterMkLst>
          <pc:docMk/>
          <pc:sldMasterMk cId="423713197" sldId="2147484940"/>
        </pc:sldMasterMkLst>
        <pc:spChg chg="add mod">
          <ac:chgData name="Anastasia Biel" userId="4969d011-70ee-4a2f-96d4-7d7d40a4c8e7" providerId="ADAL" clId="{FEA0E5AC-1DF6-4FA4-9DFE-8C95B3AE9F46}" dt="2025-06-24T11:50:28.860" v="1103"/>
          <ac:spMkLst>
            <pc:docMk/>
            <pc:sldMasterMk cId="423713197" sldId="2147484940"/>
            <ac:spMk id="5" creationId="{B25BB730-F937-EBF9-FE2D-D4C3CBA316FA}"/>
          </ac:spMkLst>
        </pc:spChg>
        <pc:sldLayoutChg chg="addSp delSp modSp mod">
          <pc:chgData name="Anastasia Biel" userId="4969d011-70ee-4a2f-96d4-7d7d40a4c8e7" providerId="ADAL" clId="{FEA0E5AC-1DF6-4FA4-9DFE-8C95B3AE9F46}" dt="2025-06-24T11:52:13.374" v="1125"/>
          <pc:sldLayoutMkLst>
            <pc:docMk/>
            <pc:sldMasterMk cId="423713197" sldId="2147484940"/>
            <pc:sldLayoutMk cId="1822777245" sldId="2147484952"/>
          </pc:sldLayoutMkLst>
          <pc:spChg chg="add mod">
            <ac:chgData name="Anastasia Biel" userId="4969d011-70ee-4a2f-96d4-7d7d40a4c8e7" providerId="ADAL" clId="{FEA0E5AC-1DF6-4FA4-9DFE-8C95B3AE9F46}" dt="2025-06-24T11:52:13.374" v="1125"/>
            <ac:spMkLst>
              <pc:docMk/>
              <pc:sldMasterMk cId="423713197" sldId="2147484940"/>
              <pc:sldLayoutMk cId="1822777245" sldId="2147484952"/>
              <ac:spMk id="6" creationId="{4B4AE00E-3726-E866-DD43-3AD73A59568C}"/>
            </ac:spMkLst>
          </pc:spChg>
        </pc:sldLayoutChg>
        <pc:sldLayoutChg chg="addSp modSp mod">
          <pc:chgData name="Anastasia Biel" userId="4969d011-70ee-4a2f-96d4-7d7d40a4c8e7" providerId="ADAL" clId="{FEA0E5AC-1DF6-4FA4-9DFE-8C95B3AE9F46}" dt="2025-06-24T11:50:57.051" v="1113" actId="1036"/>
          <pc:sldLayoutMkLst>
            <pc:docMk/>
            <pc:sldMasterMk cId="423713197" sldId="2147484940"/>
            <pc:sldLayoutMk cId="1874024544" sldId="2147484954"/>
          </pc:sldLayoutMkLst>
          <pc:spChg chg="add mod">
            <ac:chgData name="Anastasia Biel" userId="4969d011-70ee-4a2f-96d4-7d7d40a4c8e7" providerId="ADAL" clId="{FEA0E5AC-1DF6-4FA4-9DFE-8C95B3AE9F46}" dt="2025-06-24T11:50:57.051" v="1113" actId="1036"/>
            <ac:spMkLst>
              <pc:docMk/>
              <pc:sldMasterMk cId="423713197" sldId="2147484940"/>
              <pc:sldLayoutMk cId="1874024544" sldId="2147484954"/>
              <ac:spMk id="2" creationId="{11EB48B7-0EF6-2A0E-BF27-82DB04D30376}"/>
            </ac:spMkLst>
          </pc:spChg>
        </pc:sldLayoutChg>
        <pc:sldLayoutChg chg="addSp modSp mod">
          <pc:chgData name="Anastasia Biel" userId="4969d011-70ee-4a2f-96d4-7d7d40a4c8e7" providerId="ADAL" clId="{FEA0E5AC-1DF6-4FA4-9DFE-8C95B3AE9F46}" dt="2025-06-24T11:50:38.963" v="1106"/>
          <pc:sldLayoutMkLst>
            <pc:docMk/>
            <pc:sldMasterMk cId="423713197" sldId="2147484940"/>
            <pc:sldLayoutMk cId="4252764358" sldId="2147485106"/>
          </pc:sldLayoutMkLst>
          <pc:spChg chg="mod">
            <ac:chgData name="Anastasia Biel" userId="4969d011-70ee-4a2f-96d4-7d7d40a4c8e7" providerId="ADAL" clId="{FEA0E5AC-1DF6-4FA4-9DFE-8C95B3AE9F46}" dt="2025-06-24T07:57:36.155" v="24" actId="242"/>
            <ac:spMkLst>
              <pc:docMk/>
              <pc:sldMasterMk cId="423713197" sldId="2147484940"/>
              <pc:sldLayoutMk cId="4252764358" sldId="2147485106"/>
              <ac:spMk id="4" creationId="{4E2C7ED0-0D8E-DBDA-2861-4527A0E4091B}"/>
            </ac:spMkLst>
          </pc:spChg>
          <pc:spChg chg="mod">
            <ac:chgData name="Anastasia Biel" userId="4969d011-70ee-4a2f-96d4-7d7d40a4c8e7" providerId="ADAL" clId="{FEA0E5AC-1DF6-4FA4-9DFE-8C95B3AE9F46}" dt="2025-06-24T07:57:36.613" v="25" actId="255"/>
            <ac:spMkLst>
              <pc:docMk/>
              <pc:sldMasterMk cId="423713197" sldId="2147484940"/>
              <pc:sldLayoutMk cId="4252764358" sldId="2147485106"/>
              <ac:spMk id="5" creationId="{E06B361E-E055-5A94-315E-410425FFD112}"/>
            </ac:spMkLst>
          </pc:spChg>
          <pc:spChg chg="add mod">
            <ac:chgData name="Anastasia Biel" userId="4969d011-70ee-4a2f-96d4-7d7d40a4c8e7" providerId="ADAL" clId="{FEA0E5AC-1DF6-4FA4-9DFE-8C95B3AE9F46}" dt="2025-06-24T11:50:38.963" v="1106"/>
            <ac:spMkLst>
              <pc:docMk/>
              <pc:sldMasterMk cId="423713197" sldId="2147484940"/>
              <pc:sldLayoutMk cId="4252764358" sldId="2147485106"/>
              <ac:spMk id="6" creationId="{7F44266F-AFF8-DDE9-75DF-805C82AFE610}"/>
            </ac:spMkLst>
          </pc:spChg>
        </pc:sldLayoutChg>
      </pc:sldMasterChg>
      <pc:sldMasterChg chg="addSp modSp">
        <pc:chgData name="Anastasia Biel" userId="4969d011-70ee-4a2f-96d4-7d7d40a4c8e7" providerId="ADAL" clId="{FEA0E5AC-1DF6-4FA4-9DFE-8C95B3AE9F46}" dt="2025-06-24T11:51:08.442" v="1114"/>
        <pc:sldMasterMkLst>
          <pc:docMk/>
          <pc:sldMasterMk cId="4262104809" sldId="2147485112"/>
        </pc:sldMasterMkLst>
        <pc:spChg chg="add mod">
          <ac:chgData name="Anastasia Biel" userId="4969d011-70ee-4a2f-96d4-7d7d40a4c8e7" providerId="ADAL" clId="{FEA0E5AC-1DF6-4FA4-9DFE-8C95B3AE9F46}" dt="2025-06-24T11:51:08.442" v="1114"/>
          <ac:spMkLst>
            <pc:docMk/>
            <pc:sldMasterMk cId="4262104809" sldId="2147485112"/>
            <ac:spMk id="4" creationId="{002DED8D-7210-2FE3-7DBC-E540A1570073}"/>
          </ac:spMkLst>
        </pc:spChg>
      </pc:sldMasterChg>
      <pc:sldMasterChg chg="addSp modSp">
        <pc:chgData name="Anastasia Biel" userId="4969d011-70ee-4a2f-96d4-7d7d40a4c8e7" providerId="ADAL" clId="{FEA0E5AC-1DF6-4FA4-9DFE-8C95B3AE9F46}" dt="2025-06-24T11:51:09.927" v="1115"/>
        <pc:sldMasterMkLst>
          <pc:docMk/>
          <pc:sldMasterMk cId="1527341465" sldId="2147485138"/>
        </pc:sldMasterMkLst>
        <pc:spChg chg="add mod">
          <ac:chgData name="Anastasia Biel" userId="4969d011-70ee-4a2f-96d4-7d7d40a4c8e7" providerId="ADAL" clId="{FEA0E5AC-1DF6-4FA4-9DFE-8C95B3AE9F46}" dt="2025-06-24T11:51:09.927" v="1115"/>
          <ac:spMkLst>
            <pc:docMk/>
            <pc:sldMasterMk cId="1527341465" sldId="2147485138"/>
            <ac:spMk id="4" creationId="{71774D37-42A3-E08D-0D96-028F0219C512}"/>
          </ac:spMkLst>
        </pc:spChg>
      </pc:sldMasterChg>
      <pc:sldMasterChg chg="addSp modSp modSldLayout">
        <pc:chgData name="Anastasia Biel" userId="4969d011-70ee-4a2f-96d4-7d7d40a4c8e7" providerId="ADAL" clId="{FEA0E5AC-1DF6-4FA4-9DFE-8C95B3AE9F46}" dt="2025-06-24T11:51:18.278" v="1118"/>
        <pc:sldMasterMkLst>
          <pc:docMk/>
          <pc:sldMasterMk cId="2803447520" sldId="2147485183"/>
        </pc:sldMasterMkLst>
        <pc:spChg chg="add mod">
          <ac:chgData name="Anastasia Biel" userId="4969d011-70ee-4a2f-96d4-7d7d40a4c8e7" providerId="ADAL" clId="{FEA0E5AC-1DF6-4FA4-9DFE-8C95B3AE9F46}" dt="2025-06-24T11:51:11.795" v="1116"/>
          <ac:spMkLst>
            <pc:docMk/>
            <pc:sldMasterMk cId="2803447520" sldId="2147485183"/>
            <ac:spMk id="4" creationId="{CD164774-35FA-4613-144C-9D8C8A46C90C}"/>
          </ac:spMkLst>
        </pc:spChg>
        <pc:sldLayoutChg chg="addSp modSp">
          <pc:chgData name="Anastasia Biel" userId="4969d011-70ee-4a2f-96d4-7d7d40a4c8e7" providerId="ADAL" clId="{FEA0E5AC-1DF6-4FA4-9DFE-8C95B3AE9F46}" dt="2025-06-24T11:51:14.697" v="1117"/>
          <pc:sldLayoutMkLst>
            <pc:docMk/>
            <pc:sldMasterMk cId="2803447520" sldId="2147485183"/>
            <pc:sldLayoutMk cId="3608975250" sldId="2147485223"/>
          </pc:sldLayoutMkLst>
        </pc:sldLayoutChg>
        <pc:sldLayoutChg chg="addSp modSp">
          <pc:chgData name="Anastasia Biel" userId="4969d011-70ee-4a2f-96d4-7d7d40a4c8e7" providerId="ADAL" clId="{FEA0E5AC-1DF6-4FA4-9DFE-8C95B3AE9F46}" dt="2025-06-24T11:51:18.278" v="1118"/>
          <pc:sldLayoutMkLst>
            <pc:docMk/>
            <pc:sldMasterMk cId="2803447520" sldId="2147485183"/>
            <pc:sldLayoutMk cId="1359148519" sldId="2147485229"/>
          </pc:sldLayoutMkLst>
          <pc:spChg chg="add mod">
            <ac:chgData name="Anastasia Biel" userId="4969d011-70ee-4a2f-96d4-7d7d40a4c8e7" providerId="ADAL" clId="{FEA0E5AC-1DF6-4FA4-9DFE-8C95B3AE9F46}" dt="2025-06-24T11:51:18.278" v="1118"/>
            <ac:spMkLst>
              <pc:docMk/>
              <pc:sldMasterMk cId="2803447520" sldId="2147485183"/>
              <pc:sldLayoutMk cId="1359148519" sldId="2147485229"/>
              <ac:spMk id="4" creationId="{B601FAD1-5E31-97D9-856E-AC5FC2471987}"/>
            </ac:spMkLst>
          </pc:spChg>
        </pc:sldLayoutChg>
      </pc:sldMasterChg>
      <pc:sldMasterChg chg="addSp modSp">
        <pc:chgData name="Anastasia Biel" userId="4969d011-70ee-4a2f-96d4-7d7d40a4c8e7" providerId="ADAL" clId="{FEA0E5AC-1DF6-4FA4-9DFE-8C95B3AE9F46}" dt="2025-06-24T11:51:20.421" v="1119"/>
        <pc:sldMasterMkLst>
          <pc:docMk/>
          <pc:sldMasterMk cId="1471574140" sldId="2147485284"/>
        </pc:sldMasterMkLst>
        <pc:spChg chg="add mod">
          <ac:chgData name="Anastasia Biel" userId="4969d011-70ee-4a2f-96d4-7d7d40a4c8e7" providerId="ADAL" clId="{FEA0E5AC-1DF6-4FA4-9DFE-8C95B3AE9F46}" dt="2025-06-24T11:51:20.421" v="1119"/>
          <ac:spMkLst>
            <pc:docMk/>
            <pc:sldMasterMk cId="1471574140" sldId="2147485284"/>
            <ac:spMk id="8" creationId="{55B7D1B7-62CC-702A-CB2D-CE8251036B62}"/>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29/07/2025</a:t>
            </a:fld>
            <a:endParaRPr lang="en-GB"/>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7/29/2025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6992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Glycine Soja (Soybean) Protein : </a:t>
            </a:r>
          </a:p>
          <a:p>
            <a:r>
              <a:rPr lang="en-US" dirty="0"/>
              <a:t>Plant: Soybeans, cultivated variety Glycine Hispida Phaseolus max</a:t>
            </a:r>
          </a:p>
          <a:p>
            <a:r>
              <a:rPr lang="en-US" dirty="0"/>
              <a:t>Cultivation of non-GMO soy beans</a:t>
            </a:r>
          </a:p>
          <a:p>
            <a:r>
              <a:rPr lang="en-US" dirty="0"/>
              <a:t>Country of Origin: Production in Netherlands with Soybeans from USA</a:t>
            </a:r>
          </a:p>
          <a:p>
            <a:r>
              <a:rPr lang="en-US" dirty="0" err="1"/>
              <a:t>ProTerra</a:t>
            </a:r>
            <a:r>
              <a:rPr lang="en-US" dirty="0"/>
              <a:t> certified</a:t>
            </a:r>
          </a:p>
          <a:p>
            <a:endParaRPr lang="en-US" dirty="0"/>
          </a:p>
          <a:p>
            <a:r>
              <a:rPr lang="en-US" dirty="0"/>
              <a:t>Hydrolyzed Rice Protein: </a:t>
            </a:r>
          </a:p>
          <a:p>
            <a:r>
              <a:rPr lang="en-US" dirty="0"/>
              <a:t>Plant: Rice Grain, Botanical name Oryza</a:t>
            </a:r>
          </a:p>
          <a:p>
            <a:r>
              <a:rPr lang="en-US" dirty="0"/>
              <a:t>Cultivation of non-genetically modified plant </a:t>
            </a:r>
          </a:p>
          <a:p>
            <a:r>
              <a:rPr lang="en-US" dirty="0"/>
              <a:t>Country of Origin: Global procurement possible, exception North America, Central / South Africa</a:t>
            </a:r>
          </a:p>
          <a:p>
            <a:endParaRPr lang="en-US" dirty="0"/>
          </a:p>
          <a:p>
            <a:r>
              <a:rPr lang="en-US" dirty="0"/>
              <a:t>Superoxide Dismutase </a:t>
            </a:r>
          </a:p>
          <a:p>
            <a:r>
              <a:rPr lang="en-US" dirty="0"/>
              <a:t>Starting material: yeast (</a:t>
            </a:r>
            <a:r>
              <a:rPr lang="en-US" dirty="0" err="1"/>
              <a:t>Saccharaomycs</a:t>
            </a:r>
            <a:r>
              <a:rPr lang="en-US" dirty="0"/>
              <a:t> cerevisiae)</a:t>
            </a:r>
          </a:p>
          <a:p>
            <a:r>
              <a:rPr lang="en-US" dirty="0"/>
              <a:t>Non GMO</a:t>
            </a:r>
          </a:p>
          <a:p>
            <a:endParaRPr lang="en-US" dirty="0"/>
          </a:p>
          <a:p>
            <a:endParaRPr lang="en-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5</a:t>
            </a:fld>
            <a:endParaRPr lang="en-US"/>
          </a:p>
        </p:txBody>
      </p:sp>
    </p:spTree>
    <p:extLst>
      <p:ext uri="{BB962C8B-B14F-4D97-AF65-F5344CB8AC3E}">
        <p14:creationId xmlns:p14="http://schemas.microsoft.com/office/powerpoint/2010/main" val="519379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7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541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0149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Dark circles and bags under the eyes are caused by complex interactions. The skin around the eyes, which is already very thin, becomes even thinner as we age. Fatigue, sun damage and aging weaken the collagen and elastin matrix and cause the skin to lose its elasticity. If blood circulation is sluggish in skin capillaries and they become clogged, the pressure build-up has a damaging effect on the already weakened connective tissue. Insufficient supply of oxygen and ongoing inflammation processes by high levels of reactive oxygen species and increased activity of proteolytic enzymes such as collagenase and elastase contribute to the degradation of the collagen and elastin matrix. The result is visible dark circles and eye puffiness. </a:t>
            </a:r>
          </a:p>
          <a:p>
            <a:r>
              <a:rPr lang="en-US" dirty="0"/>
              <a:t>REGU®-AGE CB improves capillary circulation </a:t>
            </a:r>
          </a:p>
          <a:p>
            <a:r>
              <a:rPr lang="en-US" dirty="0"/>
              <a:t>Hemostasis is the arrest of bleeding. It is the combined activity of a large number of individual processes. A number of in vitro tests are available to diagnose and monitor the functionality of hemostasis. Thrombin Time (TT) is a standard screening assay that measure the time until blood is coagulated in vitro. It is a performance indicator  for the efficacy of the hemostasis process. Both in vitro tests have demonstrated that REGU®-AGE CB has a beneficial effect on capillary circulation, preventing and minimizing under-eye dark circles </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758402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912140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792350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481982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2E87F-E568-A69F-979C-38F50AABE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E834D-6674-8523-123B-E3EDB457F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DA83D-CA5D-96B0-E87E-94534A0CD2CA}"/>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7CD7DCFD-5BC7-FFB5-4E74-1F9AD61AD6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854250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458350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110942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582346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493394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027722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722975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05513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912932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910066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15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859424464"/>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095705538"/>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424821196"/>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accent1"/>
                </a:solidFill>
              </a:defRPr>
            </a:lvl1pPr>
          </a:lstStyle>
          <a:p>
            <a:r>
              <a:rPr lang="en-US" dirty="0"/>
              <a:t>Click to edit Master title style</a:t>
            </a:r>
            <a:endParaRPr lang="en-GB" dirty="0"/>
          </a:p>
        </p:txBody>
      </p:sp>
      <p:sp>
        <p:nvSpPr>
          <p:cNvPr id="6" name="TextBox 5">
            <a:extLst>
              <a:ext uri="{FF2B5EF4-FFF2-40B4-BE49-F238E27FC236}">
                <a16:creationId xmlns:a16="http://schemas.microsoft.com/office/drawing/2014/main" id="{4B4AE00E-3726-E866-DD43-3AD73A59568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822777245"/>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56969A2-01D6-BF87-4CA7-91D6CECACC0E}"/>
              </a:ext>
            </a:extLst>
          </p:cNvPr>
          <p:cNvSpPr>
            <a:spLocks noGrp="1"/>
          </p:cNvSpPr>
          <p:nvPr>
            <p:ph type="title"/>
          </p:nvPr>
        </p:nvSpPr>
        <p:spPr>
          <a:xfrm>
            <a:off x="302400" y="302400"/>
            <a:ext cx="3092733" cy="1252522"/>
          </a:xfrm>
        </p:spPr>
        <p:txBody>
          <a:bodyPr wrap="square">
            <a:spAutoFit/>
          </a:bodyPr>
          <a:lstStyle>
            <a:lvl1pPr>
              <a:defRPr sz="3000">
                <a:solidFill>
                  <a:schemeClr val="accent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FC018C-CCFE-E454-269A-5776017737FB}"/>
              </a:ext>
            </a:extLst>
          </p:cNvPr>
          <p:cNvSpPr>
            <a:spLocks noGrp="1"/>
          </p:cNvSpPr>
          <p:nvPr>
            <p:ph type="body" idx="24" hasCustomPrompt="1"/>
          </p:nvPr>
        </p:nvSpPr>
        <p:spPr>
          <a:xfrm>
            <a:off x="302400" y="679057"/>
            <a:ext cx="3091131"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8" y="1342800"/>
            <a:ext cx="3092733"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797803"/>
            <a:ext cx="3092733"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2" name="TextBox 1">
            <a:extLst>
              <a:ext uri="{FF2B5EF4-FFF2-40B4-BE49-F238E27FC236}">
                <a16:creationId xmlns:a16="http://schemas.microsoft.com/office/drawing/2014/main" id="{11EB48B7-0EF6-2A0E-BF27-82DB04D3037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874024544"/>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290FD75-A089-3204-1609-1A4ABC2963B4}"/>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200086314"/>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008A581-E974-5FF9-0497-2923DDEF7DE0}"/>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4">
            <a:extLst>
              <a:ext uri="{FF2B5EF4-FFF2-40B4-BE49-F238E27FC236}">
                <a16:creationId xmlns:a16="http://schemas.microsoft.com/office/drawing/2014/main" id="{6524FF1D-59AC-1EC4-5B41-55EDA09AC3A2}"/>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6">
            <a:extLst>
              <a:ext uri="{FF2B5EF4-FFF2-40B4-BE49-F238E27FC236}">
                <a16:creationId xmlns:a16="http://schemas.microsoft.com/office/drawing/2014/main" id="{FF06A295-C74C-E607-E373-B265E61E30E0}"/>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32364" y="2602636"/>
            <a:ext cx="7127272" cy="784830"/>
          </a:xfrm>
          <a:prstGeom prst="rect">
            <a:avLst/>
          </a:prstGeom>
          <a:noFill/>
        </p:spPr>
        <p:txBody>
          <a:bodyPr wrap="none" rtlCol="0">
            <a:spAutoFit/>
          </a:bodyPr>
          <a:lstStyle/>
          <a:p>
            <a:pPr algn="ctr"/>
            <a:r>
              <a:rPr lang="en-GB" sz="4500">
                <a:solidFill>
                  <a:schemeClr val="bg1"/>
                </a:solidFill>
                <a:latin typeface="+mj-lt"/>
              </a:rPr>
              <a:t>We bring progress to life</a:t>
            </a:r>
            <a:r>
              <a:rPr lang="en-GB" sz="4500" b="0">
                <a:solidFill>
                  <a:schemeClr val="bg1"/>
                </a:solidFill>
                <a:latin typeface="+mn-lt"/>
              </a:rPr>
              <a:t>.</a:t>
            </a:r>
            <a:endParaRPr lang="en-GB" sz="4500">
              <a:solidFill>
                <a:schemeClr val="bg1"/>
              </a:solidFill>
              <a:latin typeface="+mj-lt"/>
            </a:endParaRPr>
          </a:p>
        </p:txBody>
      </p:sp>
    </p:spTree>
    <p:extLst>
      <p:ext uri="{BB962C8B-B14F-4D97-AF65-F5344CB8AC3E}">
        <p14:creationId xmlns:p14="http://schemas.microsoft.com/office/powerpoint/2010/main" val="1835774987"/>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accent1"/>
                </a:solidFill>
              </a:defRPr>
            </a:lvl1pPr>
          </a:lstStyle>
          <a:p>
            <a:r>
              <a:rPr lang="en-US" dirty="0"/>
              <a:t>Click to edit Master title style</a:t>
            </a:r>
            <a:endParaRPr lang="en-GB" dirty="0"/>
          </a:p>
        </p:txBody>
      </p:sp>
      <p:sp>
        <p:nvSpPr>
          <p:cNvPr id="6" name="TextBox 5">
            <a:extLst>
              <a:ext uri="{FF2B5EF4-FFF2-40B4-BE49-F238E27FC236}">
                <a16:creationId xmlns:a16="http://schemas.microsoft.com/office/drawing/2014/main" id="{7F44266F-AFF8-DDE9-75DF-805C82AFE6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4252764358"/>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ue / empty">
  <p:cSld name="Blue / empty">
    <p:spTree>
      <p:nvGrpSpPr>
        <p:cNvPr id="1" name="Shape 29"/>
        <p:cNvGrpSpPr/>
        <p:nvPr/>
      </p:nvGrpSpPr>
      <p:grpSpPr>
        <a:xfrm>
          <a:off x="0" y="0"/>
          <a:ext cx="0" cy="0"/>
          <a:chOff x="0" y="0"/>
          <a:chExt cx="0" cy="0"/>
        </a:xfrm>
      </p:grpSpPr>
      <p:sp>
        <p:nvSpPr>
          <p:cNvPr id="30" name="Google Shape;30;p3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0" i="0">
                <a:latin typeface="DM Sans" pitchFamily="2" charset="77"/>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39"/>
          <p:cNvSpPr txBox="1">
            <a:spLocks noGrp="1"/>
          </p:cNvSpPr>
          <p:nvPr>
            <p:ph type="sldNum" idx="12"/>
          </p:nvPr>
        </p:nvSpPr>
        <p:spPr>
          <a:xfrm>
            <a:off x="468000" y="6340440"/>
            <a:ext cx="450000" cy="184667"/>
          </a:xfrm>
          <a:prstGeom prst="rect">
            <a:avLst/>
          </a:prstGeom>
          <a:noFill/>
          <a:ln>
            <a:noFill/>
          </a:ln>
        </p:spPr>
        <p:txBody>
          <a:bodyPr spcFirstLastPara="1" wrap="square" lIns="91425" tIns="91425" rIns="91425" bIns="91425" anchor="ctr" anchorCtr="0">
            <a:noAutofit/>
          </a:bodyPr>
          <a:lstStyle>
            <a:lvl1pPr marL="0" lvl="0" indent="0" algn="r">
              <a:lnSpc>
                <a:spcPct val="100000"/>
              </a:lnSpc>
              <a:spcBef>
                <a:spcPts val="0"/>
              </a:spcBef>
              <a:spcAft>
                <a:spcPts val="0"/>
              </a:spcAft>
              <a:buSzPts val="1000"/>
              <a:buNone/>
              <a:defRPr sz="1333" b="0" i="0" u="none" strike="noStrike" cap="none">
                <a:solidFill>
                  <a:srgbClr val="B2B2B2"/>
                </a:solidFill>
                <a:latin typeface="DM Sans" pitchFamily="2" charset="77"/>
                <a:ea typeface="DM Sans" pitchFamily="2" charset="77"/>
                <a:cs typeface="Arial"/>
                <a:sym typeface="Arial"/>
              </a:defRPr>
            </a:lvl1pPr>
            <a:lvl2pPr marL="0" lvl="1"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2pPr>
            <a:lvl3pPr marL="0" lvl="2"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3pPr>
            <a:lvl4pPr marL="0" lvl="3"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4pPr>
            <a:lvl5pPr marL="0" lvl="4"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5pPr>
            <a:lvl6pPr marL="0" lvl="5"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6pPr>
            <a:lvl7pPr marL="0" lvl="6"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7pPr>
            <a:lvl8pPr marL="0" lvl="7"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8pPr>
            <a:lvl9pPr marL="0" lvl="8"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9pPr>
          </a:lstStyle>
          <a:p>
            <a:fld id="{00000000-1234-1234-1234-123412341234}" type="slidenum">
              <a:rPr lang="de-CH" smtClean="0"/>
              <a:pPr/>
              <a:t>‹#›</a:t>
            </a:fld>
            <a:endParaRPr lang="de-CH"/>
          </a:p>
        </p:txBody>
      </p:sp>
      <p:sp>
        <p:nvSpPr>
          <p:cNvPr id="32" name="Google Shape;32;p39"/>
          <p:cNvSpPr txBox="1">
            <a:spLocks noGrp="1"/>
          </p:cNvSpPr>
          <p:nvPr>
            <p:ph type="ftr" idx="11"/>
          </p:nvPr>
        </p:nvSpPr>
        <p:spPr>
          <a:xfrm>
            <a:off x="1066801" y="6338495"/>
            <a:ext cx="6429375" cy="184667"/>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SzPts val="1400"/>
              <a:buNone/>
              <a:defRPr sz="1200" b="0" i="0" u="none" strike="noStrike" cap="none">
                <a:solidFill>
                  <a:srgbClr val="B2B2B2"/>
                </a:solidFill>
                <a:latin typeface="DM Sans" pitchFamily="2" charset="77"/>
                <a:ea typeface="DM Sans" pitchFamily="2" charset="77"/>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lang="en-BR"/>
          </a:p>
        </p:txBody>
      </p:sp>
    </p:spTree>
    <p:extLst>
      <p:ext uri="{BB962C8B-B14F-4D97-AF65-F5344CB8AC3E}">
        <p14:creationId xmlns:p14="http://schemas.microsoft.com/office/powerpoint/2010/main" val="102814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3_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94044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45317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13" name="Picture 12" descr="A person with her eyes closed on a beach&#10;&#10;Description automatically generated">
            <a:extLst>
              <a:ext uri="{FF2B5EF4-FFF2-40B4-BE49-F238E27FC236}">
                <a16:creationId xmlns:a16="http://schemas.microsoft.com/office/drawing/2014/main" id="{424EE5FF-9779-E60D-BAD2-7A8CB4EA1DF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C5454C04-9A59-0B00-C203-C22AC4B6CEF7}"/>
              </a:ext>
            </a:extLst>
          </p:cNvPr>
          <p:cNvSpPr/>
          <p:nvPr userDrawn="1"/>
        </p:nvSpPr>
        <p:spPr>
          <a:xfrm>
            <a:off x="0" y="0"/>
            <a:ext cx="12192000" cy="6858000"/>
          </a:xfrm>
          <a:prstGeom prst="rect">
            <a:avLst/>
          </a:prstGeom>
          <a:solidFill>
            <a:schemeClr val="tx1">
              <a:alpha val="196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5887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608975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87199"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90965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Box 3">
            <a:extLst>
              <a:ext uri="{FF2B5EF4-FFF2-40B4-BE49-F238E27FC236}">
                <a16:creationId xmlns:a16="http://schemas.microsoft.com/office/drawing/2014/main" id="{B601FAD1-5E31-97D9-856E-AC5FC2471987}"/>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35914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p:nvSpPr>
        <p:spPr>
          <a:xfrm>
            <a:off x="0" y="4429"/>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
        <p:nvSpPr>
          <p:cNvPr id="6" name="Rectangle 5">
            <a:extLst>
              <a:ext uri="{FF2B5EF4-FFF2-40B4-BE49-F238E27FC236}">
                <a16:creationId xmlns:a16="http://schemas.microsoft.com/office/drawing/2014/main" id="{7CBE5A51-49DD-2F93-519D-14A3BB2552CE}"/>
              </a:ext>
            </a:extLst>
          </p:cNvPr>
          <p:cNvSpPr/>
          <p:nvPr userDrawn="1"/>
        </p:nvSpPr>
        <p:spPr>
          <a:xfrm>
            <a:off x="0" y="4429"/>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Oval 7">
            <a:extLst>
              <a:ext uri="{FF2B5EF4-FFF2-40B4-BE49-F238E27FC236}">
                <a16:creationId xmlns:a16="http://schemas.microsoft.com/office/drawing/2014/main" id="{6BA0ED25-E159-5C29-8F93-CE887D0B2639}"/>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9B2DB9F7-DEEC-B618-2056-24782663D66C}"/>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Freeform: Shape 9">
            <a:extLst>
              <a:ext uri="{FF2B5EF4-FFF2-40B4-BE49-F238E27FC236}">
                <a16:creationId xmlns:a16="http://schemas.microsoft.com/office/drawing/2014/main" id="{710F9645-FA84-F7FE-8AE2-B70B591653E3}"/>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Box 10">
            <a:extLst>
              <a:ext uri="{FF2B5EF4-FFF2-40B4-BE49-F238E27FC236}">
                <a16:creationId xmlns:a16="http://schemas.microsoft.com/office/drawing/2014/main" id="{81CD26F0-EDBF-1AA9-A987-91354733CE1C}"/>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3" name="Picture 12">
            <a:extLst>
              <a:ext uri="{FF2B5EF4-FFF2-40B4-BE49-F238E27FC236}">
                <a16:creationId xmlns:a16="http://schemas.microsoft.com/office/drawing/2014/main" id="{79A2817F-3E7B-FB12-484B-199D34DE2B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5" name="TextBox 14">
            <a:extLst>
              <a:ext uri="{FF2B5EF4-FFF2-40B4-BE49-F238E27FC236}">
                <a16:creationId xmlns:a16="http://schemas.microsoft.com/office/drawing/2014/main" id="{9CED968F-828A-31E3-4663-180E8874B625}"/>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409658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B25BB730-F937-EBF9-FE2D-D4C3CBA316F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423713197"/>
      </p:ext>
    </p:extLst>
  </p:cSld>
  <p:clrMap bg1="lt1" tx1="dk1" bg2="lt2" tx2="dk2" accent1="accent1" accent2="accent2" accent3="accent3" accent4="accent4" accent5="accent5" accent6="accent6" hlink="hlink" folHlink="folHlink"/>
  <p:sldLayoutIdLst>
    <p:sldLayoutId id="2147484948" r:id="rId1"/>
    <p:sldLayoutId id="2147484949" r:id="rId2"/>
    <p:sldLayoutId id="2147484950" r:id="rId3"/>
    <p:sldLayoutId id="2147484952" r:id="rId4"/>
    <p:sldLayoutId id="2147484954" r:id="rId5"/>
    <p:sldLayoutId id="2147484956" r:id="rId6"/>
    <p:sldLayoutId id="2147484957" r:id="rId7"/>
    <p:sldLayoutId id="2147485106" r:id="rId8"/>
    <p:sldLayoutId id="2147485450" r:id="rId9"/>
    <p:sldLayoutId id="2147485451" r:id="rId10"/>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002DED8D-7210-2FE3-7DBC-E540A157007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4262104809"/>
      </p:ext>
    </p:extLst>
  </p:cSld>
  <p:clrMap bg1="lt1" tx1="dk1" bg2="lt2" tx2="dk2" accent1="accent1" accent2="accent2" accent3="accent3" accent4="accent4" accent5="accent5" accent6="accent6" hlink="hlink" folHlink="folHlink"/>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71774D37-42A3-E08D-0D96-028F0219C51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527341465"/>
      </p:ext>
    </p:extLst>
  </p:cSld>
  <p:clrMap bg1="lt1" tx1="dk1" bg2="lt2" tx2="dk2" accent1="accent1" accent2="accent2" accent3="accent3" accent4="accent4" accent5="accent5" accent6="accent6" hlink="hlink" folHlink="folHlink"/>
  <p:sldLayoutIdLst>
    <p:sldLayoutId id="2147485164"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CD164774-35FA-4613-144C-9D8C8A46C90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2803447520"/>
      </p:ext>
    </p:extLst>
  </p:cSld>
  <p:clrMap bg1="lt1" tx1="dk1" bg2="lt2" tx2="dk2" accent1="accent1" accent2="accent2" accent3="accent3" accent4="accent4" accent5="accent5" accent6="accent6" hlink="hlink" folHlink="folHlink"/>
  <p:sldLayoutIdLst>
    <p:sldLayoutId id="2147485203" r:id="rId1"/>
    <p:sldLayoutId id="2147485223" r:id="rId2"/>
    <p:sldLayoutId id="2147485224" r:id="rId3"/>
    <p:sldLayoutId id="2147485229"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4" name="Picture 3">
            <a:extLst>
              <a:ext uri="{FF2B5EF4-FFF2-40B4-BE49-F238E27FC236}">
                <a16:creationId xmlns:a16="http://schemas.microsoft.com/office/drawing/2014/main" id="{430F8A6B-EA7E-5AE6-2102-81990EE02AB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7" name="Rectangle 49" hidden="1">
            <a:extLst>
              <a:ext uri="{FF2B5EF4-FFF2-40B4-BE49-F238E27FC236}">
                <a16:creationId xmlns:a16="http://schemas.microsoft.com/office/drawing/2014/main" id="{2475CF1B-55DA-22EC-312F-4C74CEFDCE2D}"/>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8" name="TextBox 7">
            <a:extLst>
              <a:ext uri="{FF2B5EF4-FFF2-40B4-BE49-F238E27FC236}">
                <a16:creationId xmlns:a16="http://schemas.microsoft.com/office/drawing/2014/main" id="{55B7D1B7-62CC-702A-CB2D-CE8251036B6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471574140"/>
      </p:ext>
    </p:extLst>
  </p:cSld>
  <p:clrMap bg1="lt1" tx1="dk1" bg2="lt2" tx2="dk2" accent1="accent1" accent2="accent2" accent3="accent3" accent4="accent4" accent5="accent5" accent6="accent6" hlink="hlink" folHlink="folHlink"/>
  <p:sldLayoutIdLst>
    <p:sldLayoutId id="2147485388"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5" orient="horz" pos="2115">
          <p15:clr>
            <a:srgbClr val="F26B43"/>
          </p15:clr>
        </p15:guide>
        <p15:guide id="36" pos="3840">
          <p15:clr>
            <a:srgbClr val="F26B43"/>
          </p15:clr>
        </p15:guide>
        <p15:guide id="37" pos="914">
          <p15:clr>
            <a:srgbClr val="F26B43"/>
          </p15:clr>
        </p15:guide>
        <p15:guide id="38" pos="2411">
          <p15:clr>
            <a:srgbClr val="F26B43"/>
          </p15:clr>
        </p15:guide>
        <p15:guide id="39" pos="7491">
          <p15:clr>
            <a:srgbClr val="F26B43"/>
          </p15:clr>
        </p15:guide>
        <p15:guide id="40" pos="3058">
          <p15:clr>
            <a:srgbClr val="F26B43"/>
          </p15:clr>
        </p15:guide>
        <p15:guide id="41" pos="6834">
          <p15:clr>
            <a:srgbClr val="F26B43"/>
          </p15:clr>
        </p15:guide>
        <p15:guide id="42" orient="horz" pos="4133">
          <p15:clr>
            <a:srgbClr val="F26B43"/>
          </p15:clr>
        </p15:guide>
        <p15:guide id="43" orient="horz" pos="2205">
          <p15:clr>
            <a:srgbClr val="F26B43"/>
          </p15:clr>
        </p15:guide>
        <p15:guide id="44" pos="6005">
          <p15:clr>
            <a:srgbClr val="F26B43"/>
          </p15:clr>
        </p15:guide>
        <p15:guide id="45" pos="6096">
          <p15:clr>
            <a:srgbClr val="F26B43"/>
          </p15:clr>
        </p15:guide>
        <p15:guide id="46" pos="6743">
          <p15:clr>
            <a:srgbClr val="F26B43"/>
          </p15:clr>
        </p15:guide>
        <p15:guide id="47" pos="3795">
          <p15:clr>
            <a:srgbClr val="F26B43"/>
          </p15:clr>
        </p15:guide>
        <p15:guide id="48" pos="3885">
          <p15:clr>
            <a:srgbClr val="F26B43"/>
          </p15:clr>
        </p15:guide>
        <p15:guide id="49" pos="4531">
          <p15:clr>
            <a:srgbClr val="F26B43"/>
          </p15:clr>
        </p15:guide>
        <p15:guide id="50" pos="3149">
          <p15:clr>
            <a:srgbClr val="F26B43"/>
          </p15:clr>
        </p15:guide>
        <p15:guide id="51" pos="4622">
          <p15:clr>
            <a:srgbClr val="F26B43"/>
          </p15:clr>
        </p15:guide>
        <p15:guide id="52" pos="5269">
          <p15:clr>
            <a:srgbClr val="F26B43"/>
          </p15:clr>
        </p15:guide>
        <p15:guide id="53" pos="5360">
          <p15:clr>
            <a:srgbClr val="F26B43"/>
          </p15:clr>
        </p15:guide>
        <p15:guide id="54" pos="2320">
          <p15:clr>
            <a:srgbClr val="F26B43"/>
          </p15:clr>
        </p15:guide>
        <p15:guide id="55" pos="1675">
          <p15:clr>
            <a:srgbClr val="F26B43"/>
          </p15:clr>
        </p15:guide>
        <p15:guide id="56" pos="1584">
          <p15:clr>
            <a:srgbClr val="F26B43"/>
          </p15:clr>
        </p15:guide>
        <p15:guide id="57" pos="846">
          <p15:clr>
            <a:srgbClr val="F26B43"/>
          </p15:clr>
        </p15:guide>
        <p15:guide id="58" pos="189">
          <p15:clr>
            <a:srgbClr val="F26B43"/>
          </p15:clr>
        </p15:guide>
        <p15:guide id="59" orient="horz" pos="2160">
          <p15:clr>
            <a:srgbClr val="F26B43"/>
          </p15:clr>
        </p15:guide>
        <p15:guide id="60" orient="horz" pos="2789">
          <p15:clr>
            <a:srgbClr val="F26B43"/>
          </p15:clr>
        </p15:guide>
        <p15:guide id="61" orient="horz" pos="1525">
          <p15:clr>
            <a:srgbClr val="F26B43"/>
          </p15:clr>
        </p15:guide>
        <p15:guide id="62" orient="horz" pos="1434">
          <p15:clr>
            <a:srgbClr val="F26B43"/>
          </p15:clr>
        </p15:guide>
        <p15:guide id="63" orient="horz" pos="845">
          <p15:clr>
            <a:srgbClr val="F26B43"/>
          </p15:clr>
        </p15:guide>
        <p15:guide id="64" orient="horz" pos="754">
          <p15:clr>
            <a:srgbClr val="F26B43"/>
          </p15:clr>
        </p15:guide>
        <p15:guide id="65" orient="horz" pos="2880">
          <p15:clr>
            <a:srgbClr val="F26B43"/>
          </p15:clr>
        </p15:guide>
        <p15:guide id="66" orient="horz" pos="3461">
          <p15:clr>
            <a:srgbClr val="F26B43"/>
          </p15:clr>
        </p15:guide>
        <p15:guide id="67" orient="horz" pos="3552">
          <p15:clr>
            <a:srgbClr val="F26B43"/>
          </p15:clr>
        </p15:guide>
        <p15:guide id="68"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0.png"/><Relationship Id="rId7"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0.png"/><Relationship Id="rId7" Type="http://schemas.microsoft.com/office/2007/relationships/hdphoto" Target="../media/hdphoto2.wdp"/><Relationship Id="rId12"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0.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42.png"/><Relationship Id="rId4" Type="http://schemas.openxmlformats.org/officeDocument/2006/relationships/image" Target="../media/image39.png"/><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52.png"/><Relationship Id="rId3" Type="http://schemas.openxmlformats.org/officeDocument/2006/relationships/image" Target="../media/image20.png"/><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7.emf"/><Relationship Id="rId11" Type="http://schemas.microsoft.com/office/2007/relationships/hdphoto" Target="../media/hdphoto7.wdp"/><Relationship Id="rId5" Type="http://schemas.microsoft.com/office/2007/relationships/hdphoto" Target="../media/hdphoto5.wdp"/><Relationship Id="rId10" Type="http://schemas.openxmlformats.org/officeDocument/2006/relationships/image" Target="../media/image50.png"/><Relationship Id="rId4" Type="http://schemas.openxmlformats.org/officeDocument/2006/relationships/image" Target="../media/image46.png"/><Relationship Id="rId9" Type="http://schemas.openxmlformats.org/officeDocument/2006/relationships/image" Target="../media/image49.emf"/></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58.emf"/><Relationship Id="rId3" Type="http://schemas.openxmlformats.org/officeDocument/2006/relationships/image" Target="../media/image53.png"/><Relationship Id="rId7" Type="http://schemas.openxmlformats.org/officeDocument/2006/relationships/image" Target="../media/image47.emf"/><Relationship Id="rId12" Type="http://schemas.microsoft.com/office/2007/relationships/hdphoto" Target="../media/hdphoto10.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5.emf"/><Relationship Id="rId11" Type="http://schemas.openxmlformats.org/officeDocument/2006/relationships/image" Target="../media/image57.png"/><Relationship Id="rId5" Type="http://schemas.microsoft.com/office/2007/relationships/hdphoto" Target="../media/hdphoto8.wdp"/><Relationship Id="rId15" Type="http://schemas.openxmlformats.org/officeDocument/2006/relationships/image" Target="../media/image59.png"/><Relationship Id="rId10" Type="http://schemas.microsoft.com/office/2007/relationships/hdphoto" Target="../media/hdphoto9.wdp"/><Relationship Id="rId4" Type="http://schemas.openxmlformats.org/officeDocument/2006/relationships/image" Target="../media/image54.png"/><Relationship Id="rId9" Type="http://schemas.openxmlformats.org/officeDocument/2006/relationships/image" Target="../media/image56.png"/><Relationship Id="rId14" Type="http://schemas.openxmlformats.org/officeDocument/2006/relationships/image" Target="../media/image49.emf"/></Relationships>
</file>

<file path=ppt/slides/_rels/slide20.xml.rels><?xml version="1.0" encoding="UTF-8" standalone="yes"?>
<Relationships xmlns="http://schemas.openxmlformats.org/package/2006/relationships"><Relationship Id="rId8" Type="http://schemas.microsoft.com/office/2007/relationships/hdphoto" Target="../media/hdphoto13.wdp"/><Relationship Id="rId13" Type="http://schemas.openxmlformats.org/officeDocument/2006/relationships/image" Target="../media/image66.png"/><Relationship Id="rId3" Type="http://schemas.openxmlformats.org/officeDocument/2006/relationships/image" Target="../media/image60.png"/><Relationship Id="rId7" Type="http://schemas.openxmlformats.org/officeDocument/2006/relationships/image" Target="../media/image62.png"/><Relationship Id="rId12"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12.wdp"/><Relationship Id="rId11" Type="http://schemas.openxmlformats.org/officeDocument/2006/relationships/image" Target="../media/image20.png"/><Relationship Id="rId5" Type="http://schemas.openxmlformats.org/officeDocument/2006/relationships/image" Target="../media/image61.png"/><Relationship Id="rId10" Type="http://schemas.openxmlformats.org/officeDocument/2006/relationships/image" Target="../media/image64.emf"/><Relationship Id="rId4" Type="http://schemas.microsoft.com/office/2007/relationships/hdphoto" Target="../media/hdphoto11.wdp"/><Relationship Id="rId9" Type="http://schemas.openxmlformats.org/officeDocument/2006/relationships/image" Target="../media/image63.emf"/></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7.png"/><Relationship Id="rId7"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69.png"/><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microsoft.com/office/2007/relationships/hdphoto" Target="../media/hdphoto16.wdp"/><Relationship Id="rId13" Type="http://schemas.openxmlformats.org/officeDocument/2006/relationships/image" Target="../media/image78.png"/><Relationship Id="rId3" Type="http://schemas.openxmlformats.org/officeDocument/2006/relationships/image" Target="../media/image74.png"/><Relationship Id="rId7" Type="http://schemas.openxmlformats.org/officeDocument/2006/relationships/image" Target="../media/image76.png"/><Relationship Id="rId12"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15.wdp"/><Relationship Id="rId11" Type="http://schemas.openxmlformats.org/officeDocument/2006/relationships/image" Target="../media/image20.png"/><Relationship Id="rId5" Type="http://schemas.openxmlformats.org/officeDocument/2006/relationships/image" Target="../media/image75.png"/><Relationship Id="rId10" Type="http://schemas.openxmlformats.org/officeDocument/2006/relationships/image" Target="../media/image64.emf"/><Relationship Id="rId4" Type="http://schemas.microsoft.com/office/2007/relationships/hdphoto" Target="../media/hdphoto14.wdp"/><Relationship Id="rId9" Type="http://schemas.openxmlformats.org/officeDocument/2006/relationships/image" Target="../media/image47.emf"/></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20.png"/><Relationship Id="rId2" Type="http://schemas.openxmlformats.org/officeDocument/2006/relationships/image" Target="../media/image87.jpeg"/><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hemeOverride" Target="../theme/themeOverride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015D8A8-C183-B791-F4FF-7433745A3571}"/>
              </a:ext>
            </a:extLst>
          </p:cNvPr>
          <p:cNvPicPr>
            <a:picLocks noChangeAspect="1"/>
          </p:cNvPicPr>
          <p:nvPr/>
        </p:nvPicPr>
        <p:blipFill>
          <a:blip r:embed="rId2"/>
          <a:stretch>
            <a:fillRect/>
          </a:stretch>
        </p:blipFill>
        <p:spPr>
          <a:xfrm>
            <a:off x="-84669" y="0"/>
            <a:ext cx="12390705" cy="6858000"/>
          </a:xfrm>
          <a:prstGeom prst="rect">
            <a:avLst/>
          </a:prstGeom>
        </p:spPr>
      </p:pic>
      <p:sp>
        <p:nvSpPr>
          <p:cNvPr id="2" name="TextBox 1">
            <a:extLst>
              <a:ext uri="{FF2B5EF4-FFF2-40B4-BE49-F238E27FC236}">
                <a16:creationId xmlns:a16="http://schemas.microsoft.com/office/drawing/2014/main" id="{7784149C-8A69-46B3-2658-16934A122AAF}"/>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June 2025</a:t>
            </a:r>
            <a:endParaRPr lang="en-CH" sz="1100" dirty="0">
              <a:solidFill>
                <a:schemeClr val="bg1"/>
              </a:solidFill>
            </a:endParaRPr>
          </a:p>
        </p:txBody>
      </p:sp>
    </p:spTree>
    <p:extLst>
      <p:ext uri="{BB962C8B-B14F-4D97-AF65-F5344CB8AC3E}">
        <p14:creationId xmlns:p14="http://schemas.microsoft.com/office/powerpoint/2010/main" val="4121471799"/>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6AD45F85-406D-7758-9A85-26A3BA011C27}"/>
              </a:ext>
            </a:extLst>
          </p:cNvPr>
          <p:cNvSpPr txBox="1"/>
          <p:nvPr/>
        </p:nvSpPr>
        <p:spPr>
          <a:xfrm>
            <a:off x="302400" y="1392670"/>
            <a:ext cx="6187177" cy="4970591"/>
          </a:xfrm>
          <a:prstGeom prst="rect">
            <a:avLst/>
          </a:prstGeom>
          <a:noFill/>
        </p:spPr>
        <p:txBody>
          <a:bodyPr wrap="square" lIns="0" tIns="0" rIns="0" bIns="0">
            <a:spAutoFit/>
          </a:bodyPr>
          <a:lstStyle/>
          <a:p>
            <a:pPr marL="177800" marR="0" lvl="0" indent="-177800" algn="l" defTabSz="914400" rtl="0" eaLnBrk="1" fontAlgn="auto" latinLnBrk="0" hangingPunct="1">
              <a:lnSpc>
                <a:spcPct val="100000"/>
              </a:lnSpc>
              <a:spcBef>
                <a:spcPts val="0"/>
              </a:spcBef>
              <a:spcAft>
                <a:spcPts val="1200"/>
              </a:spcAft>
              <a:buClr>
                <a:srgbClr val="89C7E8"/>
              </a:buClr>
              <a:buSzPct val="14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Consumers are no longer solely concerned with surface level aesthetics but are actively seeking products that contribute to </a:t>
            </a:r>
            <a:r>
              <a:rPr kumimoji="0" lang="en-US" sz="1400" b="1" i="0" u="none" strike="noStrike" kern="1200" cap="none" spc="0" normalizeH="0" baseline="0" noProof="0" dirty="0">
                <a:ln>
                  <a:noFill/>
                </a:ln>
                <a:solidFill>
                  <a:prstClr val="black"/>
                </a:solidFill>
                <a:effectLst/>
                <a:uLnTx/>
                <a:uFillTx/>
                <a:latin typeface="DM Sans"/>
                <a:ea typeface="+mn-ea"/>
                <a:cs typeface="+mn-cs"/>
              </a:rPr>
              <a:t>holistic well-being </a:t>
            </a:r>
            <a:r>
              <a:rPr kumimoji="0" lang="en-US" sz="1400" b="0" i="0" u="none" strike="noStrike" kern="1200" cap="none" spc="0" normalizeH="0" baseline="0" noProof="0" dirty="0">
                <a:ln>
                  <a:noFill/>
                </a:ln>
                <a:solidFill>
                  <a:prstClr val="black"/>
                </a:solidFill>
                <a:effectLst/>
                <a:uLnTx/>
                <a:uFillTx/>
                <a:latin typeface="DM Sans"/>
                <a:ea typeface="+mn-ea"/>
                <a:cs typeface="+mn-cs"/>
              </a:rPr>
              <a:t>(Kline 2024). </a:t>
            </a:r>
            <a:endParaRPr kumimoji="0" lang="en-US" sz="1400" b="1" i="0" u="none" strike="noStrike" kern="1200" cap="none" spc="0" normalizeH="0" baseline="0" noProof="0" dirty="0">
              <a:ln>
                <a:noFill/>
              </a:ln>
              <a:solidFill>
                <a:prstClr val="black"/>
              </a:solidFill>
              <a:effectLst/>
              <a:uLnTx/>
              <a:uFillTx/>
              <a:latin typeface="DM Sans"/>
              <a:ea typeface="+mn-ea"/>
              <a:cs typeface="+mn-cs"/>
            </a:endParaRPr>
          </a:p>
          <a:p>
            <a:pPr marL="177800" marR="0" lvl="0" indent="-177800" algn="l" defTabSz="914400" rtl="0" eaLnBrk="1" fontAlgn="auto" latinLnBrk="0" hangingPunct="1">
              <a:lnSpc>
                <a:spcPct val="100000"/>
              </a:lnSpc>
              <a:spcBef>
                <a:spcPts val="0"/>
              </a:spcBef>
              <a:spcAft>
                <a:spcPts val="1200"/>
              </a:spcAft>
              <a:buClr>
                <a:srgbClr val="89C7E8"/>
              </a:buClr>
              <a:buSzPct val="140000"/>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Holistic beauty </a:t>
            </a:r>
            <a:r>
              <a:rPr kumimoji="0" lang="en-US" sz="1400" b="0" i="0" u="none" strike="noStrike" kern="1200" cap="none" spc="0" normalizeH="0" baseline="0" noProof="0" dirty="0">
                <a:ln>
                  <a:noFill/>
                </a:ln>
                <a:solidFill>
                  <a:prstClr val="black"/>
                </a:solidFill>
                <a:effectLst/>
                <a:uLnTx/>
                <a:uFillTx/>
                <a:latin typeface="DM Sans"/>
                <a:ea typeface="+mn-ea"/>
                <a:cs typeface="+mn-cs"/>
              </a:rPr>
              <a:t>refers to looking at beauty as a "whole picture" situation, </a:t>
            </a:r>
            <a:r>
              <a:rPr kumimoji="0" lang="en-US" sz="1400" i="0" u="none" strike="noStrike" kern="1200" cap="none" spc="0" normalizeH="0" baseline="0" noProof="0" dirty="0">
                <a:ln>
                  <a:noFill/>
                </a:ln>
                <a:solidFill>
                  <a:prstClr val="black"/>
                </a:solidFill>
                <a:effectLst/>
                <a:uLnTx/>
                <a:uFillTx/>
                <a:latin typeface="DM Sans"/>
                <a:ea typeface="+mn-ea"/>
                <a:cs typeface="+mn-cs"/>
              </a:rPr>
              <a:t>where beauty comes from health, and health comes from within.</a:t>
            </a:r>
          </a:p>
          <a:p>
            <a:pPr marL="177800" marR="0" lvl="0" indent="-177800" algn="l" defTabSz="914400" rtl="0" eaLnBrk="1" fontAlgn="auto" latinLnBrk="0" hangingPunct="1">
              <a:lnSpc>
                <a:spcPct val="100000"/>
              </a:lnSpc>
              <a:spcBef>
                <a:spcPts val="0"/>
              </a:spcBef>
              <a:spcAft>
                <a:spcPts val="1200"/>
              </a:spcAft>
              <a:buClr>
                <a:srgbClr val="89C7E8"/>
              </a:buClr>
              <a:buSzPct val="140000"/>
              <a:buFont typeface="Arial" panose="020B0604020202020204" pitchFamily="34" charset="0"/>
              <a:buChar char="•"/>
              <a:tabLst/>
              <a:defRPr/>
            </a:pPr>
            <a:r>
              <a:rPr kumimoji="0" lang="en-US" sz="1400" i="0" u="none" strike="noStrike" kern="1200" cap="none" spc="0" normalizeH="0" baseline="0" noProof="0" dirty="0">
                <a:ln>
                  <a:noFill/>
                </a:ln>
                <a:solidFill>
                  <a:prstClr val="black"/>
                </a:solidFill>
                <a:effectLst/>
                <a:uLnTx/>
                <a:uFillTx/>
                <a:latin typeface="DM Sans"/>
                <a:ea typeface="+mn-ea"/>
                <a:cs typeface="+mn-cs"/>
              </a:rPr>
              <a:t>Holistic beauty products focus on using natural and sustainable ingredients</a:t>
            </a:r>
            <a:r>
              <a:rPr kumimoji="0" lang="en-US" sz="1400" b="1" i="0" u="none" strike="noStrike" kern="1200" cap="none" spc="0" normalizeH="0" baseline="0" noProof="0" dirty="0">
                <a:ln>
                  <a:noFill/>
                </a:ln>
                <a:solidFill>
                  <a:prstClr val="black"/>
                </a:solidFill>
                <a:effectLst/>
                <a:uLnTx/>
                <a:uFillTx/>
                <a:latin typeface="DM Sans"/>
                <a:ea typeface="+mn-ea"/>
                <a:cs typeface="+mn-cs"/>
              </a:rPr>
              <a:t>. </a:t>
            </a:r>
          </a:p>
          <a:p>
            <a:pPr marL="177800" marR="0" lvl="0" indent="-177800" algn="l" defTabSz="914400" rtl="0" eaLnBrk="1" fontAlgn="auto" latinLnBrk="0" hangingPunct="1">
              <a:lnSpc>
                <a:spcPct val="100000"/>
              </a:lnSpc>
              <a:spcBef>
                <a:spcPts val="0"/>
              </a:spcBef>
              <a:spcAft>
                <a:spcPts val="1200"/>
              </a:spcAft>
              <a:buClr>
                <a:srgbClr val="89C7E8"/>
              </a:buClr>
              <a:buSzPct val="14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The concept of incorporating </a:t>
            </a:r>
            <a:r>
              <a:rPr kumimoji="0" lang="en-US" sz="1400" b="1" i="0" u="none" strike="noStrike" kern="1200" cap="none" spc="0" normalizeH="0" baseline="0" noProof="0" dirty="0">
                <a:ln>
                  <a:noFill/>
                </a:ln>
                <a:solidFill>
                  <a:prstClr val="black"/>
                </a:solidFill>
                <a:effectLst/>
                <a:uLnTx/>
                <a:uFillTx/>
                <a:latin typeface="DM Sans"/>
                <a:ea typeface="+mn-ea"/>
                <a:cs typeface="+mn-cs"/>
              </a:rPr>
              <a:t>“Superfood ingredients” </a:t>
            </a:r>
            <a:r>
              <a:rPr kumimoji="0" lang="en-US" sz="1400" b="0" i="0" u="none" strike="noStrike" kern="1200" cap="none" spc="0" normalizeH="0" baseline="0" noProof="0" dirty="0">
                <a:ln>
                  <a:noFill/>
                </a:ln>
                <a:solidFill>
                  <a:prstClr val="black"/>
                </a:solidFill>
                <a:effectLst/>
                <a:uLnTx/>
                <a:uFillTx/>
                <a:latin typeface="DM Sans"/>
                <a:ea typeface="+mn-ea"/>
                <a:cs typeface="+mn-cs"/>
              </a:rPr>
              <a:t>into holistic beauty products has gained popularity over the years.</a:t>
            </a:r>
          </a:p>
          <a:p>
            <a:pPr marL="177800" marR="0" lvl="0" indent="-177800" algn="l" defTabSz="914400" rtl="0" eaLnBrk="1" fontAlgn="auto" latinLnBrk="0" hangingPunct="1">
              <a:lnSpc>
                <a:spcPct val="100000"/>
              </a:lnSpc>
              <a:spcBef>
                <a:spcPts val="0"/>
              </a:spcBef>
              <a:spcAft>
                <a:spcPts val="1200"/>
              </a:spcAft>
              <a:buClr>
                <a:srgbClr val="89C7E8"/>
              </a:buClr>
              <a:buSzPct val="140000"/>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Superfood like soybean and rice are good for the inside and can also be good for the skin </a:t>
            </a:r>
            <a:r>
              <a:rPr kumimoji="0" lang="en-US" sz="1400" b="0" i="0" u="none" strike="noStrike" kern="1200" cap="none" spc="0" normalizeH="0" baseline="0" noProof="0" dirty="0">
                <a:ln>
                  <a:noFill/>
                </a:ln>
                <a:solidFill>
                  <a:prstClr val="black"/>
                </a:solidFill>
                <a:effectLst/>
                <a:uLnTx/>
                <a:uFillTx/>
                <a:latin typeface="DM Sans"/>
                <a:ea typeface="+mn-ea"/>
                <a:cs typeface="+mn-cs"/>
              </a:rPr>
              <a:t>because they are rich in various nutrients. </a:t>
            </a:r>
          </a:p>
          <a:p>
            <a:pPr marL="177800" marR="0" lvl="0" indent="-177800" algn="l" defTabSz="914400" rtl="0" eaLnBrk="1" fontAlgn="auto" latinLnBrk="0" hangingPunct="1">
              <a:lnSpc>
                <a:spcPct val="100000"/>
              </a:lnSpc>
              <a:spcBef>
                <a:spcPts val="0"/>
              </a:spcBef>
              <a:spcAft>
                <a:spcPts val="1200"/>
              </a:spcAft>
              <a:buClr>
                <a:srgbClr val="89C7E8"/>
              </a:buClr>
              <a:buSzPct val="140000"/>
              <a:buFont typeface="Arial" panose="020B0604020202020204" pitchFamily="34" charset="0"/>
              <a:buChar char="•"/>
              <a:tabLst/>
              <a:defRPr/>
            </a:pPr>
            <a:r>
              <a:rPr kumimoji="0" lang="en-US" sz="1400" i="0" u="none" strike="noStrike" kern="1200" cap="none" spc="0" normalizeH="0" baseline="0" noProof="0" dirty="0">
                <a:ln>
                  <a:noFill/>
                </a:ln>
                <a:solidFill>
                  <a:prstClr val="black"/>
                </a:solidFill>
                <a:effectLst/>
                <a:uLnTx/>
                <a:uFillTx/>
                <a:latin typeface="DM Sans"/>
                <a:ea typeface="+mn-ea"/>
                <a:cs typeface="+mn-cs"/>
              </a:rPr>
              <a:t>Soybean and rice proteins are a superior source of </a:t>
            </a:r>
            <a:r>
              <a:rPr kumimoji="0" lang="en-US" sz="1400" b="1" i="0" u="none" strike="noStrike" kern="1200" cap="none" spc="0" normalizeH="0" baseline="0" noProof="0" dirty="0">
                <a:ln>
                  <a:noFill/>
                </a:ln>
                <a:solidFill>
                  <a:prstClr val="black"/>
                </a:solidFill>
                <a:effectLst/>
                <a:uLnTx/>
                <a:uFillTx/>
                <a:latin typeface="DM Sans"/>
                <a:ea typeface="+mn-ea"/>
                <a:cs typeface="+mn-cs"/>
              </a:rPr>
              <a:t>natural peptides </a:t>
            </a:r>
            <a:r>
              <a:rPr kumimoji="0" lang="en-US" sz="1400" b="0" i="0" u="none" strike="noStrike" kern="1200" cap="none" spc="0" normalizeH="0" baseline="0" noProof="0" dirty="0">
                <a:ln>
                  <a:noFill/>
                </a:ln>
                <a:solidFill>
                  <a:prstClr val="black"/>
                </a:solidFill>
                <a:effectLst/>
                <a:uLnTx/>
                <a:uFillTx/>
                <a:latin typeface="DM Sans"/>
                <a:ea typeface="+mn-ea"/>
                <a:cs typeface="+mn-cs"/>
              </a:rPr>
              <a:t>that offer numerous skin benefits. </a:t>
            </a:r>
          </a:p>
          <a:p>
            <a:pPr marL="177800" marR="0" lvl="0" indent="-177800" algn="l" defTabSz="914400" rtl="0" eaLnBrk="1" fontAlgn="auto" latinLnBrk="0" hangingPunct="1">
              <a:lnSpc>
                <a:spcPct val="100000"/>
              </a:lnSpc>
              <a:spcBef>
                <a:spcPts val="0"/>
              </a:spcBef>
              <a:spcAft>
                <a:spcPts val="1200"/>
              </a:spcAft>
              <a:buClr>
                <a:srgbClr val="89C7E8"/>
              </a:buClr>
              <a:buSzPct val="140000"/>
              <a:buFont typeface="Arial" panose="020B0604020202020204" pitchFamily="34" charset="0"/>
              <a:buChar char="•"/>
              <a:tabLst/>
              <a:defRPr/>
            </a:pPr>
            <a:r>
              <a:rPr kumimoji="0" lang="en-US" sz="1400" i="0" u="none" strike="noStrike" kern="1200" cap="none" spc="0" normalizeH="0" baseline="0" noProof="0" dirty="0">
                <a:ln>
                  <a:noFill/>
                </a:ln>
                <a:solidFill>
                  <a:prstClr val="black"/>
                </a:solidFill>
                <a:effectLst/>
                <a:uLnTx/>
                <a:uFillTx/>
                <a:latin typeface="DM Sans"/>
                <a:ea typeface="+mn-ea"/>
                <a:cs typeface="+mn-cs"/>
              </a:rPr>
              <a:t>To maximize healthy-looking skin benefits </a:t>
            </a:r>
            <a:r>
              <a:rPr kumimoji="0" lang="en-US" sz="1400" b="1" i="0" u="none" strike="noStrike" kern="1200" cap="none" spc="0" normalizeH="0" baseline="0" noProof="0" dirty="0" err="1">
                <a:ln>
                  <a:noFill/>
                </a:ln>
                <a:solidFill>
                  <a:prstClr val="black"/>
                </a:solidFill>
                <a:effectLst/>
                <a:uLnTx/>
                <a:uFillTx/>
                <a:latin typeface="DM Sans"/>
                <a:ea typeface="+mn-ea"/>
                <a:cs typeface="+mn-cs"/>
              </a:rPr>
              <a:t>dsm-firmenich</a:t>
            </a:r>
            <a:r>
              <a:rPr lang="en-US" sz="1400" b="1" dirty="0">
                <a:solidFill>
                  <a:prstClr val="black"/>
                </a:solidFill>
                <a:latin typeface="DM Sans"/>
              </a:rPr>
              <a:t> </a:t>
            </a:r>
            <a:r>
              <a:rPr kumimoji="0" lang="en-US" sz="1400" b="1" i="0" u="none" strike="noStrike" kern="1200" cap="none" spc="0" normalizeH="0" baseline="0" noProof="0" dirty="0">
                <a:ln>
                  <a:noFill/>
                </a:ln>
                <a:solidFill>
                  <a:prstClr val="black"/>
                </a:solidFill>
                <a:effectLst/>
                <a:uLnTx/>
                <a:uFillTx/>
                <a:latin typeface="DM Sans"/>
                <a:ea typeface="+mn-ea"/>
                <a:cs typeface="+mn-cs"/>
              </a:rPr>
              <a:t>produces a potent multi-peptide solution </a:t>
            </a:r>
            <a:r>
              <a:rPr kumimoji="0" lang="en-US" sz="1400" b="0" i="0" u="none" strike="noStrike" kern="1200" cap="none" spc="0" normalizeH="0" baseline="0" noProof="0" dirty="0">
                <a:ln>
                  <a:noFill/>
                </a:ln>
                <a:solidFill>
                  <a:prstClr val="black"/>
                </a:solidFill>
                <a:effectLst/>
                <a:uLnTx/>
                <a:uFillTx/>
                <a:latin typeface="DM Sans"/>
                <a:ea typeface="+mn-ea"/>
                <a:cs typeface="+mn-cs"/>
              </a:rPr>
              <a:t>from soybean and rice proteins and a powerful </a:t>
            </a:r>
            <a:r>
              <a:rPr kumimoji="0" lang="en-US" sz="1400" b="1" i="0" u="none" strike="noStrike" kern="1200" cap="none" spc="0" normalizeH="0" baseline="0" noProof="0" dirty="0">
                <a:ln>
                  <a:noFill/>
                </a:ln>
                <a:solidFill>
                  <a:prstClr val="black"/>
                </a:solidFill>
                <a:effectLst/>
                <a:uLnTx/>
                <a:uFillTx/>
                <a:latin typeface="DM Sans"/>
                <a:ea typeface="+mn-ea"/>
                <a:cs typeface="+mn-cs"/>
              </a:rPr>
              <a:t>biotechnologically produced  Superoxide Dismutase</a:t>
            </a:r>
            <a:r>
              <a:rPr kumimoji="0" lang="en-US" sz="1400" b="0" i="0" u="none" strike="noStrike" kern="1200" cap="none" spc="0" normalizeH="0" baseline="0" noProof="0" dirty="0">
                <a:ln>
                  <a:noFill/>
                </a:ln>
                <a:solidFill>
                  <a:prstClr val="black"/>
                </a:solidFill>
                <a:effectLst/>
                <a:uLnTx/>
                <a:uFillTx/>
                <a:latin typeface="DM Sans"/>
                <a:ea typeface="+mn-ea"/>
                <a:cs typeface="+mn-cs"/>
              </a:rPr>
              <a:t> for holistic beauty solutions.  </a:t>
            </a: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DM Sans"/>
              <a:ea typeface="+mn-ea"/>
              <a:cs typeface="+mn-cs"/>
            </a:endParaRPr>
          </a:p>
        </p:txBody>
      </p:sp>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401" y="302400"/>
            <a:ext cx="6537670" cy="281039"/>
          </a:xfrm>
        </p:spPr>
        <p:txBody>
          <a:bodyPr/>
          <a:lstStyle/>
          <a:p>
            <a:r>
              <a:rPr lang="en-US" sz="2000" dirty="0"/>
              <a:t>Holistic Beauty: The New Normal</a:t>
            </a:r>
          </a:p>
        </p:txBody>
      </p:sp>
      <p:pic>
        <p:nvPicPr>
          <p:cNvPr id="8" name="Picture Placeholder 7" descr="A person with curly hair and hands on her face&#10;&#10;Description automatically generated">
            <a:extLst>
              <a:ext uri="{FF2B5EF4-FFF2-40B4-BE49-F238E27FC236}">
                <a16:creationId xmlns:a16="http://schemas.microsoft.com/office/drawing/2014/main" id="{6C759AB2-1C92-B318-A0CE-B64E4103348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2" name="Text Placeholder 5">
            <a:extLst>
              <a:ext uri="{FF2B5EF4-FFF2-40B4-BE49-F238E27FC236}">
                <a16:creationId xmlns:a16="http://schemas.microsoft.com/office/drawing/2014/main" id="{0D6903CA-1D2C-4372-9D24-DEFB4552CC39}"/>
              </a:ext>
            </a:extLst>
          </p:cNvPr>
          <p:cNvSpPr txBox="1">
            <a:spLocks/>
          </p:cNvSpPr>
          <p:nvPr/>
        </p:nvSpPr>
        <p:spPr>
          <a:xfrm>
            <a:off x="302400" y="587670"/>
            <a:ext cx="7035027" cy="40038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latin typeface="DM Sans"/>
              </a:rPr>
              <a:t>Superfood – Natural Peptides</a:t>
            </a:r>
          </a:p>
        </p:txBody>
      </p:sp>
      <p:sp>
        <p:nvSpPr>
          <p:cNvPr id="4" name="Slide Number Placeholder 5">
            <a:extLst>
              <a:ext uri="{FF2B5EF4-FFF2-40B4-BE49-F238E27FC236}">
                <a16:creationId xmlns:a16="http://schemas.microsoft.com/office/drawing/2014/main" id="{ED6CA3DC-0095-FD91-A491-D35635F84B0A}"/>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862072024"/>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D9D7A61-1251-9045-9749-22A80079DA10}"/>
              </a:ext>
            </a:extLst>
          </p:cNvPr>
          <p:cNvSpPr>
            <a:spLocks noGrp="1"/>
          </p:cNvSpPr>
          <p:nvPr>
            <p:ph type="body" sz="quarter" idx="12"/>
          </p:nvPr>
        </p:nvSpPr>
        <p:spPr>
          <a:xfrm>
            <a:off x="302400" y="1083528"/>
            <a:ext cx="6850875" cy="2881086"/>
          </a:xfrm>
        </p:spPr>
        <p:txBody>
          <a:bodyPr/>
          <a:lstStyle/>
          <a:p>
            <a:pPr algn="l"/>
            <a:r>
              <a:rPr lang="en-US" sz="1600" b="1" dirty="0">
                <a:solidFill>
                  <a:schemeClr val="accent2">
                    <a:lumMod val="90000"/>
                    <a:lumOff val="10000"/>
                  </a:schemeClr>
                </a:solidFill>
                <a:latin typeface="DM Sans" pitchFamily="2" charset="0"/>
                <a:ea typeface="Fira Sans" panose="020B0503050000020004" pitchFamily="34" charset="0"/>
                <a:cs typeface="+mj-cs"/>
              </a:rPr>
              <a:t>“222” Rice and Soybean Peptides</a:t>
            </a:r>
          </a:p>
          <a:p>
            <a:pPr algn="l"/>
            <a:endParaRPr lang="en-US" sz="1500" b="1" dirty="0">
              <a:latin typeface="DM Sans" pitchFamily="2" charset="0"/>
              <a:ea typeface="Fira Sans" panose="020B0503050000020004" pitchFamily="34" charset="0"/>
              <a:cs typeface="+mj-cs"/>
            </a:endParaRPr>
          </a:p>
          <a:p>
            <a:pPr algn="l"/>
            <a:r>
              <a:rPr lang="en-US" sz="1400" dirty="0">
                <a:latin typeface="DM Sans" pitchFamily="2" charset="0"/>
                <a:ea typeface="Fira Sans" panose="020B0503050000020004" pitchFamily="34" charset="0"/>
                <a:cs typeface="+mj-cs"/>
              </a:rPr>
              <a:t>Thanks to a very </a:t>
            </a:r>
            <a:r>
              <a:rPr lang="en-US" sz="1400" b="1" dirty="0">
                <a:latin typeface="DM Sans" pitchFamily="2" charset="0"/>
                <a:ea typeface="Fira Sans" panose="020B0503050000020004" pitchFamily="34" charset="0"/>
                <a:cs typeface="+mj-cs"/>
              </a:rPr>
              <a:t>targeted hydrolysis process </a:t>
            </a:r>
            <a:r>
              <a:rPr lang="en-US" sz="1400" dirty="0">
                <a:latin typeface="DM Sans" pitchFamily="2" charset="0"/>
                <a:ea typeface="Fira Sans" panose="020B0503050000020004" pitchFamily="34" charset="0"/>
                <a:cs typeface="+mj-cs"/>
              </a:rPr>
              <a:t>of rice and soybean proteins,           </a:t>
            </a:r>
            <a:r>
              <a:rPr lang="en-US" sz="1400" dirty="0" err="1">
                <a:latin typeface="DM Sans" pitchFamily="2" charset="0"/>
                <a:ea typeface="Fira Sans" panose="020B0503050000020004" pitchFamily="34" charset="0"/>
                <a:cs typeface="+mj-cs"/>
              </a:rPr>
              <a:t>dsm-firmenich</a:t>
            </a:r>
            <a:r>
              <a:rPr lang="en-US" sz="1400" dirty="0">
                <a:latin typeface="DM Sans" pitchFamily="2" charset="0"/>
                <a:ea typeface="Fira Sans" panose="020B0503050000020004" pitchFamily="34" charset="0"/>
                <a:cs typeface="+mj-cs"/>
              </a:rPr>
              <a:t> produces a </a:t>
            </a:r>
            <a:r>
              <a:rPr lang="en-US" sz="1400" b="1" dirty="0">
                <a:latin typeface="DM Sans" pitchFamily="2" charset="0"/>
                <a:ea typeface="Fira Sans" panose="020B0503050000020004" pitchFamily="34" charset="0"/>
                <a:cs typeface="+mj-cs"/>
              </a:rPr>
              <a:t>unique rice and soybean peptides complex. </a:t>
            </a:r>
          </a:p>
          <a:p>
            <a:pPr algn="l"/>
            <a:endParaRPr lang="en-US" sz="1400" dirty="0">
              <a:latin typeface="DM Sans" pitchFamily="2" charset="0"/>
              <a:ea typeface="Fira Sans" panose="020B0503050000020004" pitchFamily="34" charset="0"/>
              <a:cs typeface="+mj-cs"/>
            </a:endParaRPr>
          </a:p>
          <a:p>
            <a:pPr defTabSz="913554" eaLnBrk="0" hangingPunct="0">
              <a:spcAft>
                <a:spcPts val="1200"/>
              </a:spcAft>
              <a:defRPr/>
            </a:pPr>
            <a:r>
              <a:rPr lang="en-US" sz="1400" dirty="0">
                <a:latin typeface="DM Sans" pitchFamily="2" charset="0"/>
                <a:ea typeface="Fira Sans" panose="020B0503050000020004" pitchFamily="34" charset="0"/>
                <a:cs typeface="+mj-cs"/>
              </a:rPr>
              <a:t>Scientist of </a:t>
            </a:r>
            <a:r>
              <a:rPr lang="en-US" sz="1400" dirty="0" err="1">
                <a:latin typeface="DM Sans" pitchFamily="2" charset="0"/>
                <a:ea typeface="Fira Sans" panose="020B0503050000020004" pitchFamily="34" charset="0"/>
                <a:cs typeface="+mj-cs"/>
              </a:rPr>
              <a:t>dsm-firmenich</a:t>
            </a:r>
            <a:r>
              <a:rPr lang="en-US" sz="1400" dirty="0">
                <a:latin typeface="DM Sans" pitchFamily="2" charset="0"/>
                <a:ea typeface="Fira Sans" panose="020B0503050000020004" pitchFamily="34" charset="0"/>
                <a:cs typeface="+mj-cs"/>
              </a:rPr>
              <a:t> identified with advanced analysis* peptides with low molecular weight: </a:t>
            </a:r>
          </a:p>
          <a:p>
            <a:pPr marL="184150" indent="-184150" defTabSz="913554" eaLnBrk="0" hangingPunct="0">
              <a:spcAft>
                <a:spcPts val="1200"/>
              </a:spcAft>
              <a:buClr>
                <a:srgbClr val="89C7E8"/>
              </a:buClr>
              <a:buSzPct val="140000"/>
              <a:buFont typeface="Arial" panose="020B0604020202020204" pitchFamily="34" charset="0"/>
              <a:buChar char="•"/>
              <a:defRPr/>
            </a:pPr>
            <a:r>
              <a:rPr lang="en-US" sz="1400" b="1" dirty="0">
                <a:latin typeface="DM Sans" pitchFamily="2" charset="0"/>
                <a:ea typeface="Fira Sans" panose="020B0503050000020004" pitchFamily="34" charset="0"/>
                <a:cs typeface="+mj-cs"/>
              </a:rPr>
              <a:t>222</a:t>
            </a:r>
            <a:r>
              <a:rPr lang="en-US" sz="1400" dirty="0">
                <a:latin typeface="DM Sans" pitchFamily="2" charset="0"/>
                <a:ea typeface="Fira Sans" panose="020B0503050000020004" pitchFamily="34" charset="0"/>
                <a:cs typeface="+mj-cs"/>
              </a:rPr>
              <a:t> peptides in total</a:t>
            </a:r>
          </a:p>
          <a:p>
            <a:pPr marL="184150" indent="-184150" defTabSz="913554" eaLnBrk="0" hangingPunct="0">
              <a:spcAft>
                <a:spcPts val="1200"/>
              </a:spcAft>
              <a:buClr>
                <a:srgbClr val="89C7E8"/>
              </a:buClr>
              <a:buSzPct val="140000"/>
              <a:buFont typeface="Arial" panose="020B0604020202020204" pitchFamily="34" charset="0"/>
              <a:buChar char="•"/>
              <a:defRPr/>
            </a:pPr>
            <a:r>
              <a:rPr lang="en-US" sz="1400" b="1" dirty="0">
                <a:latin typeface="DM Sans" pitchFamily="2" charset="0"/>
                <a:ea typeface="Fira Sans" panose="020B0503050000020004" pitchFamily="34" charset="0"/>
                <a:cs typeface="+mj-cs"/>
              </a:rPr>
              <a:t>134</a:t>
            </a:r>
            <a:r>
              <a:rPr lang="en-US" sz="1400" dirty="0">
                <a:latin typeface="DM Sans" pitchFamily="2" charset="0"/>
                <a:ea typeface="Fira Sans" panose="020B0503050000020004" pitchFamily="34" charset="0"/>
                <a:cs typeface="+mj-cs"/>
              </a:rPr>
              <a:t> peptides are identified as tetra-, penta-, hexa- and heptapeptides</a:t>
            </a:r>
          </a:p>
          <a:p>
            <a:pPr marL="184150" indent="-184150" defTabSz="913554" eaLnBrk="0" hangingPunct="0">
              <a:spcAft>
                <a:spcPts val="1200"/>
              </a:spcAft>
              <a:buClr>
                <a:srgbClr val="89C7E8"/>
              </a:buClr>
              <a:buSzPct val="140000"/>
              <a:buFont typeface="Arial" panose="020B0604020202020204" pitchFamily="34" charset="0"/>
              <a:buChar char="•"/>
              <a:defRPr/>
            </a:pPr>
            <a:r>
              <a:rPr lang="en-US" sz="1400" b="1" dirty="0">
                <a:latin typeface="DM Sans" pitchFamily="2" charset="0"/>
                <a:ea typeface="Fira Sans" panose="020B0503050000020004" pitchFamily="34" charset="0"/>
                <a:cs typeface="+mj-cs"/>
              </a:rPr>
              <a:t>88 </a:t>
            </a:r>
            <a:r>
              <a:rPr lang="en-US" sz="1400" dirty="0">
                <a:latin typeface="DM Sans" pitchFamily="2" charset="0"/>
                <a:ea typeface="Fira Sans" panose="020B0503050000020004" pitchFamily="34" charset="0"/>
                <a:cs typeface="+mj-cs"/>
              </a:rPr>
              <a:t>peptides</a:t>
            </a:r>
            <a:r>
              <a:rPr lang="en-US" sz="1400" b="1" dirty="0">
                <a:latin typeface="DM Sans" pitchFamily="2" charset="0"/>
                <a:ea typeface="Fira Sans" panose="020B0503050000020004" pitchFamily="34" charset="0"/>
                <a:cs typeface="+mj-cs"/>
              </a:rPr>
              <a:t> </a:t>
            </a:r>
            <a:r>
              <a:rPr lang="en-US" sz="1400" dirty="0">
                <a:latin typeface="DM Sans" pitchFamily="2" charset="0"/>
                <a:ea typeface="Fira Sans" panose="020B0503050000020004" pitchFamily="34" charset="0"/>
                <a:cs typeface="+mj-cs"/>
              </a:rPr>
              <a:t>are identified as di- and tripeptides</a:t>
            </a:r>
          </a:p>
          <a:p>
            <a:pPr marL="184150" indent="-184150" defTabSz="913554" eaLnBrk="0" hangingPunct="0">
              <a:spcAft>
                <a:spcPts val="1200"/>
              </a:spcAft>
              <a:buFont typeface="Arial" panose="020B0604020202020204" pitchFamily="34" charset="0"/>
              <a:buChar char="•"/>
              <a:defRPr/>
            </a:pPr>
            <a:endParaRPr lang="en-US" sz="1500" dirty="0">
              <a:latin typeface="DM Sans" pitchFamily="2" charset="0"/>
              <a:ea typeface="Fira Sans" panose="020B0503050000020004" pitchFamily="34" charset="0"/>
              <a:cs typeface="+mj-cs"/>
            </a:endParaRPr>
          </a:p>
          <a:p>
            <a:pPr marL="285750" marR="0" lvl="0" indent="-285750" algn="l" defTabSz="913554" rtl="0" eaLnBrk="0" fontAlgn="auto" latinLnBrk="0" hangingPunct="0">
              <a:lnSpc>
                <a:spcPct val="100000"/>
              </a:lnSpc>
              <a:spcBef>
                <a:spcPts val="0"/>
              </a:spcBef>
              <a:spcAft>
                <a:spcPts val="1200"/>
              </a:spcAft>
              <a:buClrTx/>
              <a:buSzTx/>
              <a:buFont typeface="Arial" panose="020B0604020202020204" pitchFamily="34" charset="0"/>
              <a:buChar char="•"/>
              <a:tabLst/>
              <a:defRPr/>
            </a:pPr>
            <a:endParaRPr lang="en-US" sz="1500" b="0" dirty="0">
              <a:latin typeface="DM Sans" pitchFamily="2" charset="0"/>
              <a:ea typeface="Fira Sans" panose="020B0503050000020004" pitchFamily="34" charset="0"/>
            </a:endParaRPr>
          </a:p>
        </p:txBody>
      </p:sp>
      <p:sp>
        <p:nvSpPr>
          <p:cNvPr id="2" name="Slide Number Placeholder 5">
            <a:extLst>
              <a:ext uri="{FF2B5EF4-FFF2-40B4-BE49-F238E27FC236}">
                <a16:creationId xmlns:a16="http://schemas.microsoft.com/office/drawing/2014/main" id="{5AA61EF0-909F-78CB-512F-412BD020692B}"/>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268419E7-280A-1BD4-EADA-01842B6B69F1}"/>
              </a:ext>
            </a:extLst>
          </p:cNvPr>
          <p:cNvSpPr txBox="1"/>
          <p:nvPr/>
        </p:nvSpPr>
        <p:spPr>
          <a:xfrm>
            <a:off x="-651825" y="6225668"/>
            <a:ext cx="7714696" cy="450275"/>
          </a:xfrm>
          <a:prstGeom prst="rect">
            <a:avLst/>
          </a:prstGeom>
          <a:noFill/>
        </p:spPr>
        <p:txBody>
          <a:bodyPr wrap="square" lIns="972000" tIns="36000" bIns="28800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 LC-HR-MS (liquid chromatography-high-resolution mass spectrometry + in silico tool analysis)</a:t>
            </a:r>
            <a:endParaRPr kumimoji="0" lang="en-CH" sz="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p:txBody>
      </p:sp>
      <p:pic>
        <p:nvPicPr>
          <p:cNvPr id="29" name="Picture Placeholder 28">
            <a:extLst>
              <a:ext uri="{FF2B5EF4-FFF2-40B4-BE49-F238E27FC236}">
                <a16:creationId xmlns:a16="http://schemas.microsoft.com/office/drawing/2014/main" id="{1AF16E58-0F17-8A61-BE2A-76285C07278F}"/>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Box 4">
            <a:extLst>
              <a:ext uri="{FF2B5EF4-FFF2-40B4-BE49-F238E27FC236}">
                <a16:creationId xmlns:a16="http://schemas.microsoft.com/office/drawing/2014/main" id="{CCF7411A-2237-D67B-0031-DA230A973439}"/>
              </a:ext>
            </a:extLst>
          </p:cNvPr>
          <p:cNvSpPr txBox="1"/>
          <p:nvPr/>
        </p:nvSpPr>
        <p:spPr>
          <a:xfrm>
            <a:off x="242330" y="3860415"/>
            <a:ext cx="7035027"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800"/>
              </a:spcAft>
              <a:buClr>
                <a:prstClr val="black">
                  <a:lumMod val="50000"/>
                </a:prstClr>
              </a:buClr>
              <a:buSzTx/>
              <a:buFont typeface="Arial" panose="020B0604020202020204" pitchFamily="34" charset="0"/>
              <a:buNone/>
              <a:tabLst/>
              <a:defRPr/>
            </a:pPr>
            <a:r>
              <a:rPr kumimoji="0" lang="en-US" sz="1600" b="1" i="0" u="none" strike="noStrike" kern="0" cap="none" spc="0" normalizeH="0" baseline="0" noProof="0" dirty="0">
                <a:ln>
                  <a:noFill/>
                </a:ln>
                <a:solidFill>
                  <a:srgbClr val="0B3C56">
                    <a:lumMod val="90000"/>
                    <a:lumOff val="10000"/>
                  </a:srgbClr>
                </a:solidFill>
                <a:effectLst/>
                <a:uLnTx/>
                <a:uFillTx/>
                <a:latin typeface="DM Sans" pitchFamily="2" charset="0"/>
                <a:ea typeface="Fira Sans" panose="020B0503050000020004" pitchFamily="34" charset="0"/>
                <a:cs typeface="+mn-cs"/>
              </a:rPr>
              <a:t>“1” Skin-identical Superoxide Dismutase (SOD)</a:t>
            </a:r>
          </a:p>
          <a:p>
            <a:pPr marL="0" marR="0" lvl="0" indent="0" algn="l" defTabSz="914400" rtl="0" eaLnBrk="1" fontAlgn="auto" latinLnBrk="0" hangingPunct="1">
              <a:lnSpc>
                <a:spcPct val="100000"/>
              </a:lnSpc>
              <a:spcBef>
                <a:spcPts val="0"/>
              </a:spcBef>
              <a:spcAft>
                <a:spcPts val="1800"/>
              </a:spcAft>
              <a:buClr>
                <a:prstClr val="black">
                  <a:lumMod val="50000"/>
                </a:prstClr>
              </a:buClr>
              <a:buSzTx/>
              <a:buFont typeface="Arial" panose="020B0604020202020204" pitchFamily="34" charset="0"/>
              <a:buNone/>
              <a:tabLst/>
              <a:defRPr/>
            </a:pPr>
            <a:r>
              <a:rPr kumimoji="0" lang="en-US" sz="1400" b="0"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To address all the needs of the skin </a:t>
            </a:r>
            <a:r>
              <a:rPr kumimoji="0" lang="en-US" sz="1400" b="1"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the soybean and rice peptides go hand in hand </a:t>
            </a:r>
            <a:r>
              <a:rPr kumimoji="0" lang="en-US" sz="1400" b="0"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with</a:t>
            </a:r>
            <a:r>
              <a:rPr kumimoji="0" lang="en-US" sz="1400" b="1"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 </a:t>
            </a:r>
            <a:r>
              <a:rPr kumimoji="0" lang="en-US" sz="1400" b="0"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a powerful biotechnologically produced  skin-identical </a:t>
            </a:r>
            <a:r>
              <a:rPr kumimoji="0" lang="en-US" sz="1400" b="1"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Superoxide Dismutase (SOD), </a:t>
            </a:r>
            <a:r>
              <a:rPr kumimoji="0" lang="en-US" sz="1400" b="0"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known for its strong antioxidant properties. </a:t>
            </a:r>
          </a:p>
          <a:p>
            <a:pPr marL="0" marR="0" lvl="0" indent="0" algn="l" defTabSz="914400" rtl="0" eaLnBrk="1" fontAlgn="auto" latinLnBrk="0" hangingPunct="1">
              <a:lnSpc>
                <a:spcPct val="100000"/>
              </a:lnSpc>
              <a:spcBef>
                <a:spcPts val="0"/>
              </a:spcBef>
              <a:spcAft>
                <a:spcPts val="1800"/>
              </a:spcAft>
              <a:buClr>
                <a:prstClr val="black">
                  <a:lumMod val="50000"/>
                </a:prstClr>
              </a:buClr>
              <a:buSzTx/>
              <a:buFontTx/>
              <a:buNone/>
              <a:tabLst/>
              <a:defRPr/>
            </a:pPr>
            <a:r>
              <a:rPr lang="en-US" sz="1400" kern="0" dirty="0" err="1">
                <a:solidFill>
                  <a:prstClr val="black"/>
                </a:solidFill>
                <a:latin typeface="DM Sans" pitchFamily="2" charset="0"/>
                <a:ea typeface="Fira Sans" panose="020B0503050000020004" pitchFamily="34" charset="0"/>
              </a:rPr>
              <a:t>dsm-firmenich</a:t>
            </a:r>
            <a:r>
              <a:rPr kumimoji="0" lang="en-US" sz="1400" b="0"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 produces a </a:t>
            </a:r>
            <a:r>
              <a:rPr kumimoji="0" lang="en-US" sz="1400" b="1"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highly purified skin-identical Superoxide Dismutase, </a:t>
            </a:r>
            <a:r>
              <a:rPr kumimoji="0" lang="en-US" sz="1400" b="0"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obtained by aerobic fermentation isolated from a natural yeast strain of </a:t>
            </a:r>
            <a:r>
              <a:rPr kumimoji="0" lang="en-US" sz="1400" b="0" i="1"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Saccharomyces cerevisiae</a:t>
            </a:r>
            <a:r>
              <a:rPr kumimoji="0" lang="en-US" sz="1400" b="0" i="0" u="none" strike="noStrike" kern="0" cap="none" spc="0" normalizeH="0" baseline="0" noProof="0" dirty="0">
                <a:ln>
                  <a:noFill/>
                </a:ln>
                <a:solidFill>
                  <a:prstClr val="black"/>
                </a:solidFill>
                <a:effectLst/>
                <a:uLnTx/>
                <a:uFillTx/>
                <a:latin typeface="DM Sans" pitchFamily="2" charset="0"/>
                <a:ea typeface="Fira Sans" panose="020B0503050000020004" pitchFamily="34" charset="0"/>
                <a:cs typeface="+mn-cs"/>
              </a:rPr>
              <a:t>. </a:t>
            </a:r>
          </a:p>
        </p:txBody>
      </p:sp>
      <p:sp>
        <p:nvSpPr>
          <p:cNvPr id="4" name="Title 2">
            <a:extLst>
              <a:ext uri="{FF2B5EF4-FFF2-40B4-BE49-F238E27FC236}">
                <a16:creationId xmlns:a16="http://schemas.microsoft.com/office/drawing/2014/main" id="{6C16CFFE-9370-6A88-DA35-4E5F65F9E0CF}"/>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dirty="0"/>
              <a:t>REGU®-AGE CB</a:t>
            </a:r>
          </a:p>
        </p:txBody>
      </p:sp>
      <p:sp>
        <p:nvSpPr>
          <p:cNvPr id="7" name="Text Placeholder 5">
            <a:extLst>
              <a:ext uri="{FF2B5EF4-FFF2-40B4-BE49-F238E27FC236}">
                <a16:creationId xmlns:a16="http://schemas.microsoft.com/office/drawing/2014/main" id="{0CC0678A-45B9-6536-5D6C-0C5F1595BBBE}"/>
              </a:ext>
            </a:extLst>
          </p:cNvPr>
          <p:cNvSpPr txBox="1">
            <a:spLocks/>
          </p:cNvSpPr>
          <p:nvPr/>
        </p:nvSpPr>
        <p:spPr>
          <a:xfrm>
            <a:off x="302400" y="587670"/>
            <a:ext cx="7035027" cy="40038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sz="1800" dirty="0">
                <a:latin typeface="DM Sans"/>
              </a:rPr>
              <a:t>Natural peptides plus skin-</a:t>
            </a:r>
            <a:r>
              <a:rPr lang="fr-FR" sz="1800" dirty="0" err="1">
                <a:latin typeface="DM Sans"/>
              </a:rPr>
              <a:t>identical</a:t>
            </a:r>
            <a:r>
              <a:rPr lang="fr-FR" sz="1800" dirty="0">
                <a:latin typeface="DM Sans"/>
              </a:rPr>
              <a:t> SOD</a:t>
            </a:r>
          </a:p>
        </p:txBody>
      </p:sp>
    </p:spTree>
    <p:extLst>
      <p:ext uri="{BB962C8B-B14F-4D97-AF65-F5344CB8AC3E}">
        <p14:creationId xmlns:p14="http://schemas.microsoft.com/office/powerpoint/2010/main" val="3140720257"/>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9C7E8"/>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570413"/>
            <a:ext cx="11587200" cy="288767"/>
          </a:xfrm>
        </p:spPr>
        <p:txBody>
          <a:bodyPr/>
          <a:lstStyle/>
          <a:p>
            <a:r>
              <a:rPr lang="en-US" b="0" dirty="0">
                <a:solidFill>
                  <a:srgbClr val="CBE7F5"/>
                </a:solidFill>
              </a:rPr>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dirty="0">
                <a:solidFill>
                  <a:srgbClr val="307297"/>
                </a:solidFill>
              </a:rPr>
              <a:t>REGU®-AGE CB</a:t>
            </a:r>
            <a:endParaRPr lang="en-US" b="0" dirty="0">
              <a:solidFill>
                <a:srgbClr val="307297"/>
              </a:solidFill>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a:xfrm>
            <a:off x="302398" y="6287587"/>
            <a:ext cx="3528001" cy="121588"/>
          </a:xfrm>
        </p:spPr>
        <p:txBody>
          <a:bodyPr/>
          <a:lstStyle/>
          <a:p>
            <a:r>
              <a:rPr lang="en-GB" i="1" dirty="0">
                <a:latin typeface="+mn-lt"/>
              </a:rPr>
              <a:t>* in vitro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853062"/>
            <a:ext cx="11889600" cy="1061204"/>
            <a:chOff x="0" y="2286165"/>
            <a:chExt cx="11889600" cy="1061204"/>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CBE7F5"/>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8" y="2306624"/>
              <a:ext cx="8522388"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At the core of this unique active complex is a mixture of 222 powerful rice and soybean peptides                            and 1 biotechnologically produced skin-identical superoxide dismutase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98.67% of natural origin (according to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522060"/>
            <a:ext cx="11922630" cy="1522296"/>
            <a:chOff x="0" y="4025776"/>
            <a:chExt cx="11922630" cy="1522296"/>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CBE7F5"/>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8" name="TextBox 55">
              <a:extLst>
                <a:ext uri="{FF2B5EF4-FFF2-40B4-BE49-F238E27FC236}">
                  <a16:creationId xmlns:a16="http://schemas.microsoft.com/office/drawing/2014/main" id="{EC789A2B-72BC-47AB-03D5-98A25D222A8E}"/>
                </a:ext>
              </a:extLst>
            </p:cNvPr>
            <p:cNvSpPr txBox="1"/>
            <p:nvPr/>
          </p:nvSpPr>
          <p:spPr>
            <a:xfrm>
              <a:off x="5686666" y="4025776"/>
              <a:ext cx="6235964" cy="1517799"/>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Visibly smoother skin in 1 day**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Significant and visible reduction of forehead wrinkles, crow’s feet, underneath eye wrinkles and neck lines in 2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Eye lid is more lifted and less saggy skin in 2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Significant reduced under-eye dark circles and puffiness in 4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9" y="4030273"/>
              <a:ext cx="3409332" cy="1517799"/>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Clean holistic beauty complex</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Strongly improves microcirculation*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Inhibits reactive oxygen radicals, inflammatory elastases and collagenases*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Healthier-looking skin in 2 weeks **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CBE7F5"/>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0"/>
            <a:ext cx="11882621" cy="829442"/>
            <a:chOff x="-25599" y="2558933"/>
            <a:chExt cx="11889600" cy="505498"/>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CBE7F5"/>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48890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Glycine Soja (Soybean) Protein, Hydrolyzed Rice Protein, Superoxide Dismutase, Glycerin, Aqua,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Pentylene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Glycol, 1,2-Hexanediol, Caprylyl Glycol, Sodium Benzoate, Sodium Dextran Sulfate</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CBE7F5"/>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3.5-8.0</a:t>
              </a:r>
            </a:p>
          </p:txBody>
        </p:sp>
        <p:sp>
          <p:nvSpPr>
            <p:cNvPr id="56" name="Rectangle 55">
              <a:extLst>
                <a:ext uri="{FF2B5EF4-FFF2-40B4-BE49-F238E27FC236}">
                  <a16:creationId xmlns:a16="http://schemas.microsoft.com/office/drawing/2014/main" id="{EF81DD97-D580-7802-40CA-0374840235E7}"/>
                </a:ext>
              </a:extLst>
            </p:cNvPr>
            <p:cNvSpPr/>
            <p:nvPr/>
          </p:nvSpPr>
          <p:spPr>
            <a:xfrm>
              <a:off x="4229961"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2–5%</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Yes, but no Phenoxyethanol</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Water soluble</a:t>
              </a:r>
            </a:p>
          </p:txBody>
        </p:sp>
      </p:grpSp>
      <p:pic>
        <p:nvPicPr>
          <p:cNvPr id="4" name="Graphic 3">
            <a:extLst>
              <a:ext uri="{FF2B5EF4-FFF2-40B4-BE49-F238E27FC236}">
                <a16:creationId xmlns:a16="http://schemas.microsoft.com/office/drawing/2014/main" id="{DC072868-98A6-AEC4-875B-5A34C42171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33534" y="4953531"/>
            <a:ext cx="979506" cy="744425"/>
          </a:xfrm>
          <a:prstGeom prst="rect">
            <a:avLst/>
          </a:prstGeom>
        </p:spPr>
      </p:pic>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73892" y="5002452"/>
            <a:ext cx="869475" cy="646582"/>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364647" y="4956097"/>
            <a:ext cx="961009" cy="721957"/>
          </a:xfrm>
          <a:prstGeom prst="rect">
            <a:avLst/>
          </a:prstGeom>
          <a:ln>
            <a:noFill/>
          </a:ln>
          <a:effectLst/>
        </p:spPr>
      </p:pic>
      <p:sp>
        <p:nvSpPr>
          <p:cNvPr id="8" name="Slide Number Placeholder 5">
            <a:extLst>
              <a:ext uri="{FF2B5EF4-FFF2-40B4-BE49-F238E27FC236}">
                <a16:creationId xmlns:a16="http://schemas.microsoft.com/office/drawing/2014/main" id="{A485B022-5EE3-C9AB-FD29-796F5E5755B7}"/>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90000"/>
              </a:lnSpc>
              <a:spcBef>
                <a:spcPts val="0"/>
              </a:spcBef>
              <a:spcAft>
                <a:spcPts val="60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90000"/>
                </a:lnSpc>
                <a:spcBef>
                  <a:spcPts val="0"/>
                </a:spcBef>
                <a:spcAft>
                  <a:spcPts val="600"/>
                </a:spcAft>
                <a:buClrTx/>
                <a:buSzTx/>
                <a:buFontTx/>
                <a:buNone/>
                <a:tabLst/>
                <a:defRPr/>
              </a:pPr>
              <a:t>4</a:t>
            </a:fld>
            <a:endParaRPr kumimoji="0" lang="en-GB"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807122945"/>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851E9F-C378-3698-A55C-696B6EC55C58}"/>
              </a:ext>
            </a:extLst>
          </p:cNvPr>
          <p:cNvPicPr>
            <a:picLocks noChangeAspect="1"/>
          </p:cNvPicPr>
          <p:nvPr/>
        </p:nvPicPr>
        <p:blipFill>
          <a:blip r:embed="rId3"/>
          <a:srcRect l="950" t="1202" b="-1"/>
          <a:stretch/>
        </p:blipFill>
        <p:spPr>
          <a:xfrm>
            <a:off x="0" y="0"/>
            <a:ext cx="12192000" cy="6858000"/>
          </a:xfrm>
          <a:prstGeom prst="rect">
            <a:avLst/>
          </a:prstGeom>
        </p:spPr>
      </p:pic>
      <p:sp>
        <p:nvSpPr>
          <p:cNvPr id="2" name="Slide Number Placeholder 5">
            <a:extLst>
              <a:ext uri="{FF2B5EF4-FFF2-40B4-BE49-F238E27FC236}">
                <a16:creationId xmlns:a16="http://schemas.microsoft.com/office/drawing/2014/main" id="{CAE28A4A-6A11-63BE-52C3-B2C1B837B258}"/>
              </a:ext>
            </a:extLst>
          </p:cNvPr>
          <p:cNvSpPr txBox="1">
            <a:spLocks/>
          </p:cNvSpPr>
          <p:nvPr/>
        </p:nvSpPr>
        <p:spPr>
          <a:xfrm>
            <a:off x="302400" y="6450806"/>
            <a:ext cx="1040625" cy="109061"/>
          </a:xfrm>
          <a:prstGeom prst="rect">
            <a:avLst/>
          </a:prstGeom>
        </p:spPr>
        <p:txBody>
          <a:bodyPr vert="horz" lIns="0" tIns="0" rIns="0" bIns="0" rtlCol="0" anchor="ctr">
            <a:noAutofit/>
          </a:bodyP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defRPr/>
            </a:pPr>
            <a:fld id="{5BA3E189-2F3A-42E5-B572-3520703B6186}" type="slidenum">
              <a:rPr lang="en-GB" sz="1000" smtClean="0">
                <a:solidFill>
                  <a:prstClr val="black"/>
                </a:solidFill>
              </a:rPr>
              <a:pPr>
                <a:lnSpc>
                  <a:spcPct val="90000"/>
                </a:lnSpc>
                <a:spcAft>
                  <a:spcPts val="600"/>
                </a:spcAft>
                <a:defRPr/>
              </a:pPr>
              <a:t>5</a:t>
            </a:fld>
            <a:endParaRPr lang="en-GB" sz="1000">
              <a:solidFill>
                <a:prstClr val="black"/>
              </a:solidFill>
            </a:endParaRPr>
          </a:p>
        </p:txBody>
      </p:sp>
    </p:spTree>
    <p:extLst>
      <p:ext uri="{BB962C8B-B14F-4D97-AF65-F5344CB8AC3E}">
        <p14:creationId xmlns:p14="http://schemas.microsoft.com/office/powerpoint/2010/main" val="2392656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CF5764B3-7A5D-CDF9-09F9-F9E2037C5449}"/>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44D95C01-6FE1-CD60-DCCF-0663D8F91E42}"/>
              </a:ext>
            </a:extLst>
          </p:cNvPr>
          <p:cNvSpPr>
            <a:spLocks noGrp="1"/>
          </p:cNvSpPr>
          <p:nvPr>
            <p:ph type="title"/>
          </p:nvPr>
        </p:nvSpPr>
        <p:spPr>
          <a:xfrm>
            <a:off x="302400" y="302400"/>
            <a:ext cx="5404717" cy="900111"/>
          </a:xfrm>
        </p:spPr>
        <p:txBody>
          <a:bodyPr/>
          <a:lstStyle/>
          <a:p>
            <a:r>
              <a:rPr lang="en-US" sz="4400" b="1" kern="1200" dirty="0">
                <a:latin typeface="DM Sans"/>
                <a:ea typeface="+mj-ea"/>
                <a:cs typeface="+mj-cs"/>
              </a:rPr>
              <a:t>Science and Consumer Benefits</a:t>
            </a:r>
            <a:br>
              <a:rPr lang="en-CH" sz="5000" b="1" kern="1200" dirty="0">
                <a:latin typeface="DM Sans"/>
                <a:ea typeface="+mj-ea"/>
                <a:cs typeface="+mj-cs"/>
              </a:rPr>
            </a:br>
            <a:endParaRPr lang="en-US" sz="5000" dirty="0"/>
          </a:p>
        </p:txBody>
      </p:sp>
    </p:spTree>
    <p:extLst>
      <p:ext uri="{BB962C8B-B14F-4D97-AF65-F5344CB8AC3E}">
        <p14:creationId xmlns:p14="http://schemas.microsoft.com/office/powerpoint/2010/main" val="2058680049"/>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smiling with black circles around her face&#10;&#10;Description automatically generated">
            <a:extLst>
              <a:ext uri="{FF2B5EF4-FFF2-40B4-BE49-F238E27FC236}">
                <a16:creationId xmlns:a16="http://schemas.microsoft.com/office/drawing/2014/main" id="{915A6894-5387-6CC7-EF42-54C0F9BD7A23}"/>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p:pic>
      <p:sp>
        <p:nvSpPr>
          <p:cNvPr id="3" name="Title 2">
            <a:extLst>
              <a:ext uri="{FF2B5EF4-FFF2-40B4-BE49-F238E27FC236}">
                <a16:creationId xmlns:a16="http://schemas.microsoft.com/office/drawing/2014/main" id="{2F90A858-EDDA-625D-2A80-66ACE019B2BB}"/>
              </a:ext>
            </a:extLst>
          </p:cNvPr>
          <p:cNvSpPr>
            <a:spLocks noGrp="1"/>
          </p:cNvSpPr>
          <p:nvPr>
            <p:ph type="title"/>
          </p:nvPr>
        </p:nvSpPr>
        <p:spPr>
          <a:xfrm>
            <a:off x="302401" y="302400"/>
            <a:ext cx="6537670" cy="281039"/>
          </a:xfrm>
        </p:spPr>
        <p:txBody>
          <a:bodyPr/>
          <a:lstStyle/>
          <a:p>
            <a:r>
              <a:rPr lang="en-US" sz="2000" dirty="0"/>
              <a:t>What happens when you age?</a:t>
            </a:r>
          </a:p>
        </p:txBody>
      </p:sp>
      <p:sp>
        <p:nvSpPr>
          <p:cNvPr id="8" name="TextBox 7">
            <a:extLst>
              <a:ext uri="{FF2B5EF4-FFF2-40B4-BE49-F238E27FC236}">
                <a16:creationId xmlns:a16="http://schemas.microsoft.com/office/drawing/2014/main" id="{710A3E11-F612-52CB-F929-853E96B07B58}"/>
              </a:ext>
            </a:extLst>
          </p:cNvPr>
          <p:cNvSpPr txBox="1"/>
          <p:nvPr/>
        </p:nvSpPr>
        <p:spPr>
          <a:xfrm>
            <a:off x="302401" y="751344"/>
            <a:ext cx="6875234" cy="5355312"/>
          </a:xfrm>
          <a:prstGeom prst="rect">
            <a:avLst/>
          </a:prstGeom>
          <a:noFill/>
        </p:spPr>
        <p:txBody>
          <a:bodyPr wrap="square" lIns="0" tIns="0" rIns="0" bIns="0">
            <a:spAutoFit/>
          </a:bodyPr>
          <a:lstStyle/>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Forehead wrinkles:</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 Caused by the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breakdown of collagen and elastin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due to aging and external aggressors.</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 </a:t>
            </a: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Fine lines &amp; crow’s feet: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With age,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increased release of collagenases &amp; inflammatory elastases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and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high levels of reactive oxygen species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contribute to the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degradation of the collagen and elastin matrix.</a:t>
            </a: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Underneath eye wrinkles: Under the eyes, the skin is very thin</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 which is why the first wrinkles often become visible in this area. With age</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 loss of volume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in the cheeks contribute to sagging of the area which coupled with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less elastic skin</a:t>
            </a:r>
            <a:r>
              <a:rPr lang="en-US" sz="1200" dirty="0">
                <a:solidFill>
                  <a:prstClr val="black"/>
                </a:solidFill>
                <a:latin typeface="DM Sans" pitchFamily="2" charset="0"/>
              </a:rPr>
              <a:t>. </a:t>
            </a:r>
            <a:endPar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Under-eye puffiness: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Puffy eyes are caused by an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accumulation of fluid in the skin tissue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around the eye area. As the skin in this area is thin and delicate, this fluid can cause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irritation</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 making the eye area swell and become discolored.</a:t>
            </a: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Under-eye dark circles: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Dark circles are mainly seen as a problem of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insufficient micro-circulation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in the eye area. This leads to the damage of the connecting tissue and beginning signs of </a:t>
            </a:r>
            <a:r>
              <a:rPr kumimoji="0" lang="en-US" sz="1200" i="0" u="none" strike="noStrike" kern="1200" cap="none" spc="0" normalizeH="0" baseline="0" noProof="0" dirty="0">
                <a:ln>
                  <a:noFill/>
                </a:ln>
                <a:solidFill>
                  <a:prstClr val="black"/>
                </a:solidFill>
                <a:effectLst/>
                <a:uLnTx/>
                <a:uFillTx/>
                <a:latin typeface="DM Sans" pitchFamily="2" charset="0"/>
                <a:ea typeface="+mn-ea"/>
                <a:cs typeface="+mn-cs"/>
              </a:rPr>
              <a:t>inflammation p</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rocesses.</a:t>
            </a: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Cheek roughness: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Rough skin patches are often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the result of dryness.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It is uncomfortable and can make a person look older.</a:t>
            </a: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Nasolabial fold: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Wrinkles around the mouth can add years to your appearance.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Collagen and elastin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are two essential proteins, as you get older, production naturally declines.</a:t>
            </a: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endParaRPr>
          </a:p>
          <a:p>
            <a:pPr marL="184150" marR="0" lvl="0" indent="-184150" algn="l" defTabSz="914400" rtl="0" eaLnBrk="1" fontAlgn="auto" latinLnBrk="0" hangingPunct="1">
              <a:lnSpc>
                <a:spcPct val="100000"/>
              </a:lnSpc>
              <a:spcBef>
                <a:spcPts val="0"/>
              </a:spcBef>
              <a:spcAft>
                <a:spcPts val="0"/>
              </a:spcAft>
              <a:buClr>
                <a:srgbClr val="89C7E8"/>
              </a:buClr>
              <a:buSzTx/>
              <a:buFontTx/>
              <a:buAutoNum type="arabicPeriod"/>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Neck lines: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Neck skin is thin. Loss of subcutaneous fat and excessive skin laxity due to </a:t>
            </a: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loss of collagen and elastin </a:t>
            </a:r>
            <a:r>
              <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rPr>
              <a:t>are common conditions.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4" name="Arrow: Right 3">
            <a:extLst>
              <a:ext uri="{FF2B5EF4-FFF2-40B4-BE49-F238E27FC236}">
                <a16:creationId xmlns:a16="http://schemas.microsoft.com/office/drawing/2014/main" id="{D0F9C061-4DF4-4295-6B45-94D698C01542}"/>
              </a:ext>
            </a:extLst>
          </p:cNvPr>
          <p:cNvSpPr/>
          <p:nvPr/>
        </p:nvSpPr>
        <p:spPr>
          <a:xfrm>
            <a:off x="303626" y="5901705"/>
            <a:ext cx="414297" cy="257461"/>
          </a:xfrm>
          <a:prstGeom prst="rightArrow">
            <a:avLst/>
          </a:prstGeom>
          <a:solidFill>
            <a:schemeClr val="accent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CH"/>
          </a:p>
        </p:txBody>
      </p:sp>
      <p:sp>
        <p:nvSpPr>
          <p:cNvPr id="6" name="TextBox 5">
            <a:extLst>
              <a:ext uri="{FF2B5EF4-FFF2-40B4-BE49-F238E27FC236}">
                <a16:creationId xmlns:a16="http://schemas.microsoft.com/office/drawing/2014/main" id="{FD65AE19-9116-086C-6CD0-3A96963B4585}"/>
              </a:ext>
            </a:extLst>
          </p:cNvPr>
          <p:cNvSpPr txBox="1"/>
          <p:nvPr/>
        </p:nvSpPr>
        <p:spPr>
          <a:xfrm>
            <a:off x="797819" y="5846916"/>
            <a:ext cx="6379816" cy="523220"/>
          </a:xfrm>
          <a:prstGeom prst="rect">
            <a:avLst/>
          </a:prstGeom>
          <a:noFill/>
        </p:spPr>
        <p:txBody>
          <a:bodyPr wrap="square">
            <a:spAutoFit/>
          </a:bodyPr>
          <a:lstStyle/>
          <a:p>
            <a:r>
              <a:rPr lang="en-US" sz="1400" b="1">
                <a:solidFill>
                  <a:schemeClr val="accent1"/>
                </a:solidFill>
                <a:latin typeface="+mj-lt"/>
                <a:ea typeface="+mj-ea"/>
                <a:cs typeface="+mj-cs"/>
              </a:rPr>
              <a:t>Skin needs</a:t>
            </a:r>
            <a:r>
              <a:rPr lang="en-US" sz="1400">
                <a:solidFill>
                  <a:schemeClr val="accent1"/>
                </a:solidFill>
                <a:latin typeface="+mj-lt"/>
                <a:ea typeface="+mj-ea"/>
                <a:cs typeface="+mj-cs"/>
              </a:rPr>
              <a:t>: Anti-oxidant, Collagen booster, Collagenase &amp; Elastase regulation, Microcirculation stimulation, Hydration booster</a:t>
            </a:r>
            <a:endParaRPr lang="en-CH" sz="1400">
              <a:solidFill>
                <a:schemeClr val="accent1"/>
              </a:solidFill>
              <a:latin typeface="+mj-lt"/>
              <a:ea typeface="+mj-ea"/>
              <a:cs typeface="+mj-cs"/>
            </a:endParaRPr>
          </a:p>
        </p:txBody>
      </p:sp>
      <p:sp>
        <p:nvSpPr>
          <p:cNvPr id="5" name="Slide Number Placeholder 5">
            <a:extLst>
              <a:ext uri="{FF2B5EF4-FFF2-40B4-BE49-F238E27FC236}">
                <a16:creationId xmlns:a16="http://schemas.microsoft.com/office/drawing/2014/main" id="{C487B9CB-BF07-4B6F-912E-D7AE92D6A4FD}"/>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90000"/>
              </a:lnSpc>
              <a:spcBef>
                <a:spcPts val="0"/>
              </a:spcBef>
              <a:spcAft>
                <a:spcPts val="60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90000"/>
                </a:lnSpc>
                <a:spcBef>
                  <a:spcPts val="0"/>
                </a:spcBef>
                <a:spcAft>
                  <a:spcPts val="600"/>
                </a:spcAft>
                <a:buClrTx/>
                <a:buSzTx/>
                <a:buFontTx/>
                <a:buNone/>
                <a:tabLst/>
                <a:defRPr/>
              </a:pPr>
              <a:t>7</a:t>
            </a:fld>
            <a:endParaRPr kumimoji="0" lang="en-GB"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995115151"/>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BE7F5"/>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74682E7-BA70-82E0-D7D9-1C083973205B}"/>
              </a:ext>
            </a:extLst>
          </p:cNvPr>
          <p:cNvSpPr/>
          <p:nvPr/>
        </p:nvSpPr>
        <p:spPr>
          <a:xfrm>
            <a:off x="6665975" y="1421006"/>
            <a:ext cx="4804933" cy="572811"/>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SOD activity:  &gt; 1000 ORU</a:t>
            </a:r>
            <a:r>
              <a:rPr kumimoji="0" lang="en-US" sz="1500" b="0" i="0" u="none" strike="noStrike" kern="1200" cap="none" spc="0" normalizeH="0" baseline="30000" noProof="0" dirty="0">
                <a:ln>
                  <a:noFill/>
                </a:ln>
                <a:solidFill>
                  <a:schemeClr val="bg1"/>
                </a:solidFill>
                <a:effectLst/>
                <a:uLnTx/>
                <a:uFillTx/>
                <a:latin typeface="DM Sans" pitchFamily="2" charset="0"/>
                <a:ea typeface="Fira Sans" panose="020B0503050000020004" pitchFamily="34" charset="0"/>
                <a:cs typeface="+mn-cs"/>
              </a:rPr>
              <a:t> </a:t>
            </a:r>
            <a:r>
              <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ORU = </a:t>
            </a:r>
            <a:r>
              <a:rPr kumimoji="0" lang="en-US" sz="1200" b="0" i="0" u="none" strike="noStrike" kern="1200" cap="none" spc="0" normalizeH="0" baseline="0" noProof="0" dirty="0" err="1">
                <a:ln>
                  <a:noFill/>
                </a:ln>
                <a:solidFill>
                  <a:schemeClr val="bg1"/>
                </a:solidFill>
                <a:effectLst/>
                <a:uLnTx/>
                <a:uFillTx/>
                <a:latin typeface="DM Sans" pitchFamily="2" charset="0"/>
                <a:ea typeface="Fira Sans" panose="020B0503050000020004" pitchFamily="34" charset="0"/>
                <a:cs typeface="+mn-cs"/>
              </a:rPr>
              <a:t>Oxido</a:t>
            </a:r>
            <a:r>
              <a:rPr kumimoji="0" lang="en-US" sz="12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 Reductase Unit </a:t>
            </a:r>
            <a:endParaRPr kumimoji="0" lang="en-CH" sz="12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8597BE8-EFA9-4C07-CDAF-7D6765DDB5A8}"/>
              </a:ext>
            </a:extLst>
          </p:cNvPr>
          <p:cNvSpPr/>
          <p:nvPr/>
        </p:nvSpPr>
        <p:spPr>
          <a:xfrm>
            <a:off x="6665976" y="2306343"/>
            <a:ext cx="4804934" cy="572811"/>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Elastase inhibitor activity: &gt; 5 EIU /ml*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EIU = Elastase Inhibitor Unit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5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p:txBody>
      </p:sp>
      <p:sp>
        <p:nvSpPr>
          <p:cNvPr id="26" name="Rectangle 25">
            <a:extLst>
              <a:ext uri="{FF2B5EF4-FFF2-40B4-BE49-F238E27FC236}">
                <a16:creationId xmlns:a16="http://schemas.microsoft.com/office/drawing/2014/main" id="{57C3BB06-FEE6-F1A1-0B2F-5768AD2F6EDD}"/>
              </a:ext>
            </a:extLst>
          </p:cNvPr>
          <p:cNvSpPr/>
          <p:nvPr/>
        </p:nvSpPr>
        <p:spPr>
          <a:xfrm>
            <a:off x="6665976" y="3191680"/>
            <a:ext cx="4804934" cy="572811"/>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endParaRP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Collagenase inhibitory activity: &gt; 10 </a:t>
            </a:r>
            <a:r>
              <a:rPr kumimoji="0" lang="en-US" sz="1500" b="0" i="0" u="none" strike="noStrike" kern="1200" cap="none" spc="0" normalizeH="0" baseline="0" noProof="0" dirty="0" err="1">
                <a:ln>
                  <a:noFill/>
                </a:ln>
                <a:solidFill>
                  <a:schemeClr val="bg1"/>
                </a:solidFill>
                <a:effectLst/>
                <a:uLnTx/>
                <a:uFillTx/>
                <a:latin typeface="DM Sans" pitchFamily="2" charset="0"/>
                <a:ea typeface="Fira Sans" panose="020B0503050000020004" pitchFamily="34" charset="0"/>
                <a:cs typeface="+mn-cs"/>
              </a:rPr>
              <a:t>ColU</a:t>
            </a:r>
            <a:r>
              <a:rPr kumimoji="0" lang="en-US" sz="1500" b="0" i="0" u="none" strike="noStrike" kern="1200" cap="none" spc="0" normalizeH="0" baseline="30000" noProof="0" dirty="0">
                <a:ln>
                  <a:noFill/>
                </a:ln>
                <a:solidFill>
                  <a:schemeClr val="bg1"/>
                </a:solidFill>
                <a:effectLst/>
                <a:uLnTx/>
                <a:uFillTx/>
                <a:latin typeface="DM Sans" pitchFamily="2" charset="0"/>
                <a:ea typeface="Fira Sans" panose="020B0503050000020004" pitchFamily="34" charset="0"/>
                <a:cs typeface="+mn-cs"/>
              </a:rPr>
              <a:t>  </a:t>
            </a:r>
            <a:r>
              <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/ml *</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chemeClr val="bg1"/>
                </a:solidFill>
                <a:effectLst/>
                <a:uLnTx/>
                <a:uFillTx/>
                <a:latin typeface="DM Sans" pitchFamily="2" charset="0"/>
                <a:ea typeface="Fira Sans" panose="020B0503050000020004" pitchFamily="34" charset="0"/>
                <a:cs typeface="+mn-cs"/>
              </a:rPr>
              <a:t>ColU</a:t>
            </a:r>
            <a:r>
              <a:rPr kumimoji="0" lang="en-US" sz="12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 = Collagenase Inhibitor Unit </a:t>
            </a: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p:txBody>
      </p:sp>
      <p:sp>
        <p:nvSpPr>
          <p:cNvPr id="27" name="Rectangle 26">
            <a:extLst>
              <a:ext uri="{FF2B5EF4-FFF2-40B4-BE49-F238E27FC236}">
                <a16:creationId xmlns:a16="http://schemas.microsoft.com/office/drawing/2014/main" id="{A09E723F-83EB-F2C2-8D3A-FCB200FF77E9}"/>
              </a:ext>
            </a:extLst>
          </p:cNvPr>
          <p:cNvSpPr/>
          <p:nvPr/>
        </p:nvSpPr>
        <p:spPr>
          <a:xfrm>
            <a:off x="6665975" y="4077017"/>
            <a:ext cx="4804935" cy="572811"/>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Increased fibroblast proliferation: up to 200%**</a:t>
            </a:r>
            <a:endParaRPr kumimoji="0" lang="en-CH"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endParaRPr>
          </a:p>
        </p:txBody>
      </p:sp>
      <p:sp>
        <p:nvSpPr>
          <p:cNvPr id="28" name="Rectangle 27">
            <a:extLst>
              <a:ext uri="{FF2B5EF4-FFF2-40B4-BE49-F238E27FC236}">
                <a16:creationId xmlns:a16="http://schemas.microsoft.com/office/drawing/2014/main" id="{45CBC88D-3F4A-A47B-3FF9-823E5B422804}"/>
              </a:ext>
            </a:extLst>
          </p:cNvPr>
          <p:cNvSpPr/>
          <p:nvPr/>
        </p:nvSpPr>
        <p:spPr>
          <a:xfrm>
            <a:off x="6665975" y="4962355"/>
            <a:ext cx="4804935" cy="572811"/>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bg1"/>
                </a:solidFill>
                <a:latin typeface="DM Sans" pitchFamily="2" charset="0"/>
                <a:ea typeface="Fira Sans" panose="020B0503050000020004" pitchFamily="34" charset="0"/>
              </a:rPr>
              <a:t>E</a:t>
            </a:r>
            <a:r>
              <a:rPr kumimoji="0" lang="en-US" sz="1500" b="0" i="0" u="none" strike="noStrike" kern="1200" cap="none" spc="0" normalizeH="0" baseline="0" noProof="0" dirty="0" err="1">
                <a:ln>
                  <a:noFill/>
                </a:ln>
                <a:solidFill>
                  <a:schemeClr val="bg1"/>
                </a:solidFill>
                <a:effectLst/>
                <a:uLnTx/>
                <a:uFillTx/>
                <a:latin typeface="DM Sans" pitchFamily="2" charset="0"/>
                <a:ea typeface="Fira Sans" panose="020B0503050000020004" pitchFamily="34" charset="0"/>
                <a:cs typeface="+mn-cs"/>
              </a:rPr>
              <a:t>nhanced</a:t>
            </a:r>
            <a:r>
              <a:rPr kumimoji="0" lang="en-US" sz="1500" b="0" i="0" u="none" strike="noStrike" kern="1200" cap="none" spc="0" normalizeH="0" baseline="0" noProof="0" dirty="0">
                <a:ln>
                  <a:noFill/>
                </a:ln>
                <a:solidFill>
                  <a:schemeClr val="bg1"/>
                </a:solidFill>
                <a:effectLst/>
                <a:uLnTx/>
                <a:uFillTx/>
                <a:latin typeface="DM Sans" pitchFamily="2" charset="0"/>
                <a:ea typeface="Fira Sans" panose="020B0503050000020004" pitchFamily="34" charset="0"/>
                <a:cs typeface="+mn-cs"/>
              </a:rPr>
              <a:t> microcirculation, extending Thrombin Time (TT)</a:t>
            </a:r>
            <a:r>
              <a:rPr kumimoji="0" lang="en-US" sz="1500" b="0" i="0" u="none" strike="noStrike" kern="1200" cap="none" spc="0" normalizeH="0" baseline="30000" noProof="0" dirty="0">
                <a:ln>
                  <a:noFill/>
                </a:ln>
                <a:solidFill>
                  <a:schemeClr val="bg1"/>
                </a:solidFill>
                <a:effectLst/>
                <a:uLnTx/>
                <a:uFillTx/>
                <a:latin typeface="DM Sans" pitchFamily="2" charset="0"/>
                <a:ea typeface="Fira Sans" panose="020B0503050000020004" pitchFamily="34" charset="0"/>
                <a:cs typeface="+mn-cs"/>
              </a:rPr>
              <a:t>**</a:t>
            </a:r>
          </a:p>
        </p:txBody>
      </p:sp>
      <p:sp>
        <p:nvSpPr>
          <p:cNvPr id="8" name="Rectangle 7">
            <a:extLst>
              <a:ext uri="{FF2B5EF4-FFF2-40B4-BE49-F238E27FC236}">
                <a16:creationId xmlns:a16="http://schemas.microsoft.com/office/drawing/2014/main" id="{F4C1248D-043F-BAFA-CC41-E887FE4B174D}"/>
              </a:ext>
            </a:extLst>
          </p:cNvPr>
          <p:cNvSpPr/>
          <p:nvPr/>
        </p:nvSpPr>
        <p:spPr>
          <a:xfrm>
            <a:off x="721089" y="1421006"/>
            <a:ext cx="6072903"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07297"/>
                </a:solidFill>
                <a:effectLst/>
                <a:uLnTx/>
                <a:uFillTx/>
                <a:latin typeface="DM Sans" pitchFamily="2" charset="77"/>
                <a:ea typeface="+mn-ea"/>
                <a:cs typeface="+mn-cs"/>
              </a:rPr>
              <a:t>Inhibits reactive oxygen radicals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DM Sans" pitchFamily="2" charset="77"/>
                <a:ea typeface="+mn-ea"/>
                <a:cs typeface="+mn-cs"/>
              </a:rPr>
              <a:t>to protect skin against oxidative stress</a:t>
            </a:r>
          </a:p>
        </p:txBody>
      </p:sp>
      <p:sp>
        <p:nvSpPr>
          <p:cNvPr id="9" name="Rectangle 8">
            <a:extLst>
              <a:ext uri="{FF2B5EF4-FFF2-40B4-BE49-F238E27FC236}">
                <a16:creationId xmlns:a16="http://schemas.microsoft.com/office/drawing/2014/main" id="{D30628F6-E1A5-F751-D410-76142FEBFB41}"/>
              </a:ext>
            </a:extLst>
          </p:cNvPr>
          <p:cNvSpPr/>
          <p:nvPr/>
        </p:nvSpPr>
        <p:spPr>
          <a:xfrm>
            <a:off x="721089" y="2306343"/>
            <a:ext cx="6072903"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07297"/>
                </a:solidFill>
                <a:effectLst/>
                <a:uLnTx/>
                <a:uFillTx/>
                <a:latin typeface="DM Sans" pitchFamily="2" charset="77"/>
                <a:ea typeface="+mn-ea"/>
                <a:cs typeface="+mn-cs"/>
              </a:rPr>
              <a:t>Inhibits inflammatory (leucocyte) elastases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to retain skin elasticity and moisturization</a:t>
            </a:r>
            <a:endParaRPr kumimoji="0" lang="en-CH" sz="1500" b="1"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Rectangle 9">
            <a:extLst>
              <a:ext uri="{FF2B5EF4-FFF2-40B4-BE49-F238E27FC236}">
                <a16:creationId xmlns:a16="http://schemas.microsoft.com/office/drawing/2014/main" id="{BFFA4C52-2ECD-4969-707C-A21475771564}"/>
              </a:ext>
            </a:extLst>
          </p:cNvPr>
          <p:cNvSpPr/>
          <p:nvPr/>
        </p:nvSpPr>
        <p:spPr>
          <a:xfrm>
            <a:off x="721089" y="3191680"/>
            <a:ext cx="6072903"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07297"/>
                </a:solidFill>
                <a:effectLst/>
                <a:uLnTx/>
                <a:uFillTx/>
                <a:latin typeface="DM Sans" pitchFamily="2" charset="77"/>
                <a:ea typeface="+mn-ea"/>
                <a:cs typeface="+mn-cs"/>
              </a:rPr>
              <a:t>Inhibits collagenases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for firmer and more elastic skin </a:t>
            </a:r>
          </a:p>
        </p:txBody>
      </p:sp>
      <p:sp>
        <p:nvSpPr>
          <p:cNvPr id="13" name="Rectangle 12">
            <a:extLst>
              <a:ext uri="{FF2B5EF4-FFF2-40B4-BE49-F238E27FC236}">
                <a16:creationId xmlns:a16="http://schemas.microsoft.com/office/drawing/2014/main" id="{075A709B-58B5-2094-EC2F-243BB74F604C}"/>
              </a:ext>
            </a:extLst>
          </p:cNvPr>
          <p:cNvSpPr/>
          <p:nvPr/>
        </p:nvSpPr>
        <p:spPr>
          <a:xfrm>
            <a:off x="721089" y="4077017"/>
            <a:ext cx="6072903"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a:ln>
                <a:noFill/>
              </a:ln>
              <a:solidFill>
                <a:srgbClr val="307297"/>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07297"/>
                </a:solidFill>
                <a:effectLst/>
                <a:uLnTx/>
                <a:uFillTx/>
                <a:latin typeface="DM Sans" pitchFamily="2" charset="77"/>
                <a:ea typeface="+mn-ea"/>
                <a:cs typeface="+mn-cs"/>
              </a:rPr>
              <a:t>Stimulates fibroblast proliferation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to minimize fines lines and wrinkles </a:t>
            </a:r>
            <a:endParaRPr kumimoji="0" lang="en-CH" sz="1500" b="1" i="0" u="none" strike="noStrike" kern="1200" cap="none" spc="0" normalizeH="0" baseline="0" noProof="0">
              <a:ln>
                <a:noFill/>
              </a:ln>
              <a:solidFill>
                <a:prstClr val="black"/>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DM Sans" pitchFamily="2" charset="77"/>
                <a:ea typeface="+mn-ea"/>
                <a:cs typeface="+mn-cs"/>
              </a:rPr>
              <a:t> </a:t>
            </a:r>
            <a:endParaRPr kumimoji="0" lang="en-CH" sz="1500" b="1"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 name="Rectangle 18">
            <a:extLst>
              <a:ext uri="{FF2B5EF4-FFF2-40B4-BE49-F238E27FC236}">
                <a16:creationId xmlns:a16="http://schemas.microsoft.com/office/drawing/2014/main" id="{FAD420AE-07A3-A5E3-D072-00E8B9DE2162}"/>
              </a:ext>
            </a:extLst>
          </p:cNvPr>
          <p:cNvSpPr/>
          <p:nvPr/>
        </p:nvSpPr>
        <p:spPr>
          <a:xfrm>
            <a:off x="721089" y="4962355"/>
            <a:ext cx="6072903"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lvl="0">
              <a:defRPr/>
            </a:pPr>
            <a:r>
              <a:rPr lang="en-US" sz="1500" b="1">
                <a:solidFill>
                  <a:srgbClr val="307297"/>
                </a:solidFill>
                <a:latin typeface="DM Sans" pitchFamily="2" charset="77"/>
              </a:rPr>
              <a:t>Strongly improves microcirculation                                                         </a:t>
            </a:r>
            <a:r>
              <a:rPr lang="en-US" sz="1500">
                <a:solidFill>
                  <a:prstClr val="black"/>
                </a:solidFill>
                <a:latin typeface="DM Sans" pitchFamily="2" charset="77"/>
              </a:rPr>
              <a:t>to reduce the appearance of dark circles </a:t>
            </a:r>
          </a:p>
        </p:txBody>
      </p:sp>
      <p:pic>
        <p:nvPicPr>
          <p:cNvPr id="3" name="Picture 2">
            <a:extLst>
              <a:ext uri="{FF2B5EF4-FFF2-40B4-BE49-F238E27FC236}">
                <a16:creationId xmlns:a16="http://schemas.microsoft.com/office/drawing/2014/main" id="{49B7D63F-6084-0AFA-4FE9-47098F89BC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6" name="TextBox 5">
            <a:extLst>
              <a:ext uri="{FF2B5EF4-FFF2-40B4-BE49-F238E27FC236}">
                <a16:creationId xmlns:a16="http://schemas.microsoft.com/office/drawing/2014/main" id="{C64DD99F-07CE-F09B-FB72-9621A600E075}"/>
              </a:ext>
            </a:extLst>
          </p:cNvPr>
          <p:cNvSpPr txBox="1"/>
          <p:nvPr/>
        </p:nvSpPr>
        <p:spPr>
          <a:xfrm>
            <a:off x="152409" y="1343787"/>
            <a:ext cx="773935" cy="769441"/>
          </a:xfrm>
          <a:prstGeom prst="rect">
            <a:avLst/>
          </a:prstGeom>
          <a:noFill/>
        </p:spPr>
        <p:txBody>
          <a:bodyPr wrap="square">
            <a:spAutoFit/>
          </a:bodyPr>
          <a:lstStyle>
            <a:defPPr>
              <a:defRPr lang="en-US"/>
            </a:defPPr>
            <a:lvl1pPr>
              <a:defRPr kumimoji="0" sz="2500" b="0" i="0" u="none" strike="noStrike" kern="0" cap="none" spc="0" normalizeH="0" baseline="0">
                <a:ln>
                  <a:noFill/>
                </a:ln>
                <a:solidFill>
                  <a:srgbClr val="307297"/>
                </a:solidFill>
                <a:effectLst/>
                <a:uLnTx/>
                <a:uFillTx/>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307297"/>
                </a:solidFill>
                <a:effectLst/>
                <a:uLnTx/>
                <a:uFillTx/>
                <a:latin typeface="DM Sans Bold"/>
                <a:ea typeface="+mn-ea"/>
                <a:cs typeface="Calibri" panose="020F0502020204030204" pitchFamily="34" charset="0"/>
              </a:rPr>
              <a:t>❶</a:t>
            </a:r>
            <a:endParaRPr kumimoji="0" lang="en-CH" sz="4400" b="0" i="0" u="none" strike="noStrike" kern="0" cap="none" spc="0" normalizeH="0" baseline="0" noProof="0" dirty="0">
              <a:ln>
                <a:noFill/>
              </a:ln>
              <a:solidFill>
                <a:srgbClr val="307297"/>
              </a:solidFill>
              <a:effectLst/>
              <a:uLnTx/>
              <a:uFillTx/>
              <a:latin typeface="DM Sans Bold"/>
              <a:ea typeface="+mn-ea"/>
              <a:cs typeface="Calibri" panose="020F0502020204030204" pitchFamily="34" charset="0"/>
            </a:endParaRPr>
          </a:p>
        </p:txBody>
      </p:sp>
      <p:sp>
        <p:nvSpPr>
          <p:cNvPr id="16" name="TextBox 15">
            <a:extLst>
              <a:ext uri="{FF2B5EF4-FFF2-40B4-BE49-F238E27FC236}">
                <a16:creationId xmlns:a16="http://schemas.microsoft.com/office/drawing/2014/main" id="{8A8A7633-B1CB-7441-3A58-595EC9AC8BF5}"/>
              </a:ext>
            </a:extLst>
          </p:cNvPr>
          <p:cNvSpPr txBox="1"/>
          <p:nvPr/>
        </p:nvSpPr>
        <p:spPr>
          <a:xfrm>
            <a:off x="152409" y="2227349"/>
            <a:ext cx="77393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307297"/>
                </a:solidFill>
                <a:effectLst/>
                <a:uLnTx/>
                <a:uFillTx/>
                <a:latin typeface="DM Sans Bold"/>
                <a:ea typeface="+mn-ea"/>
                <a:cs typeface="Calibri" panose="020F0502020204030204" pitchFamily="34" charset="0"/>
              </a:rPr>
              <a:t>❷</a:t>
            </a:r>
            <a:endParaRPr kumimoji="0" lang="en-CH" sz="4400" b="0" i="0" u="none" strike="noStrike" kern="1200" cap="none" spc="0" normalizeH="0" baseline="0" noProof="0" dirty="0">
              <a:ln>
                <a:noFill/>
              </a:ln>
              <a:solidFill>
                <a:prstClr val="black"/>
              </a:solidFill>
              <a:effectLst/>
              <a:uLnTx/>
              <a:uFillTx/>
              <a:latin typeface="DM Sans Bold"/>
              <a:ea typeface="+mn-ea"/>
              <a:cs typeface="+mn-cs"/>
            </a:endParaRPr>
          </a:p>
        </p:txBody>
      </p:sp>
      <p:sp>
        <p:nvSpPr>
          <p:cNvPr id="21" name="TextBox 20">
            <a:extLst>
              <a:ext uri="{FF2B5EF4-FFF2-40B4-BE49-F238E27FC236}">
                <a16:creationId xmlns:a16="http://schemas.microsoft.com/office/drawing/2014/main" id="{C5D26001-2615-ABAD-175A-CB5919483C64}"/>
              </a:ext>
            </a:extLst>
          </p:cNvPr>
          <p:cNvSpPr txBox="1"/>
          <p:nvPr/>
        </p:nvSpPr>
        <p:spPr>
          <a:xfrm>
            <a:off x="152409" y="3110911"/>
            <a:ext cx="63009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❸</a:t>
            </a:r>
            <a:endParaRPr kumimoji="0" lang="en-CH" sz="4400" b="0" i="0" u="none" strike="noStrike" kern="1200" cap="none" spc="0" normalizeH="0" baseline="0" noProof="0">
              <a:ln>
                <a:noFill/>
              </a:ln>
              <a:solidFill>
                <a:prstClr val="black"/>
              </a:solidFill>
              <a:effectLst/>
              <a:uLnTx/>
              <a:uFillTx/>
              <a:latin typeface="DM Sans Bold"/>
              <a:ea typeface="+mn-ea"/>
              <a:cs typeface="+mn-cs"/>
            </a:endParaRPr>
          </a:p>
        </p:txBody>
      </p:sp>
      <p:sp>
        <p:nvSpPr>
          <p:cNvPr id="23" name="TextBox 22">
            <a:extLst>
              <a:ext uri="{FF2B5EF4-FFF2-40B4-BE49-F238E27FC236}">
                <a16:creationId xmlns:a16="http://schemas.microsoft.com/office/drawing/2014/main" id="{E9156AF9-D411-19CF-C0AC-782436624D86}"/>
              </a:ext>
            </a:extLst>
          </p:cNvPr>
          <p:cNvSpPr txBox="1"/>
          <p:nvPr/>
        </p:nvSpPr>
        <p:spPr>
          <a:xfrm>
            <a:off x="152409" y="3994473"/>
            <a:ext cx="63009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❹</a:t>
            </a:r>
            <a:endParaRPr kumimoji="0" lang="en-CH" sz="4400" b="0" i="0" u="none" strike="noStrike" kern="1200" cap="none" spc="0" normalizeH="0" baseline="0" noProof="0">
              <a:ln>
                <a:noFill/>
              </a:ln>
              <a:solidFill>
                <a:prstClr val="black"/>
              </a:solidFill>
              <a:effectLst/>
              <a:uLnTx/>
              <a:uFillTx/>
              <a:latin typeface="DM Sans Bold"/>
              <a:ea typeface="+mn-ea"/>
              <a:cs typeface="+mn-cs"/>
            </a:endParaRPr>
          </a:p>
        </p:txBody>
      </p:sp>
      <p:sp>
        <p:nvSpPr>
          <p:cNvPr id="25" name="TextBox 24">
            <a:extLst>
              <a:ext uri="{FF2B5EF4-FFF2-40B4-BE49-F238E27FC236}">
                <a16:creationId xmlns:a16="http://schemas.microsoft.com/office/drawing/2014/main" id="{98DAF335-AF3C-7D4C-88AD-DD00A55D2044}"/>
              </a:ext>
            </a:extLst>
          </p:cNvPr>
          <p:cNvSpPr txBox="1"/>
          <p:nvPr/>
        </p:nvSpPr>
        <p:spPr>
          <a:xfrm>
            <a:off x="152409" y="4878034"/>
            <a:ext cx="56868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❺</a:t>
            </a:r>
            <a:endParaRPr kumimoji="0" lang="en-CH" sz="4400" b="0" i="0" u="none" strike="noStrike" kern="1200" cap="none" spc="0" normalizeH="0" baseline="0" noProof="0">
              <a:ln>
                <a:noFill/>
              </a:ln>
              <a:solidFill>
                <a:prstClr val="black"/>
              </a:solidFill>
              <a:effectLst/>
              <a:uLnTx/>
              <a:uFillTx/>
              <a:latin typeface="DM Sans Bold"/>
              <a:ea typeface="+mn-ea"/>
              <a:cs typeface="+mn-cs"/>
            </a:endParaRPr>
          </a:p>
        </p:txBody>
      </p:sp>
      <p:sp>
        <p:nvSpPr>
          <p:cNvPr id="29" name="Slide Number Placeholder 5">
            <a:extLst>
              <a:ext uri="{FF2B5EF4-FFF2-40B4-BE49-F238E27FC236}">
                <a16:creationId xmlns:a16="http://schemas.microsoft.com/office/drawing/2014/main" id="{FF4C3FE6-C3B0-AAB5-2AD1-4F5478753EA1}"/>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4" name="TextBox 3">
            <a:extLst>
              <a:ext uri="{FF2B5EF4-FFF2-40B4-BE49-F238E27FC236}">
                <a16:creationId xmlns:a16="http://schemas.microsoft.com/office/drawing/2014/main" id="{ECDE94F7-9B32-8F62-6ECC-5CD5E4A0EB6F}"/>
              </a:ext>
            </a:extLst>
          </p:cNvPr>
          <p:cNvSpPr txBox="1"/>
          <p:nvPr/>
        </p:nvSpPr>
        <p:spPr>
          <a:xfrm>
            <a:off x="229390" y="6090055"/>
            <a:ext cx="1106225"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08080"/>
                </a:solidFill>
                <a:effectLst/>
                <a:uLnTx/>
                <a:uFillTx/>
                <a:latin typeface="DM Sans"/>
                <a:ea typeface="Fira Sans" panose="020B0503050000020004" pitchFamily="34" charset="0"/>
                <a:cs typeface="+mn-cs"/>
              </a:rPr>
              <a:t>*</a:t>
            </a: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specified</a:t>
            </a:r>
            <a:endParaRPr kumimoji="0" lang="en-CH"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2" name="TextBox 1">
            <a:extLst>
              <a:ext uri="{FF2B5EF4-FFF2-40B4-BE49-F238E27FC236}">
                <a16:creationId xmlns:a16="http://schemas.microsoft.com/office/drawing/2014/main" id="{2C568A4D-84BB-9D8E-EA75-8A70F355BBFB}"/>
              </a:ext>
            </a:extLst>
          </p:cNvPr>
          <p:cNvSpPr txBox="1"/>
          <p:nvPr/>
        </p:nvSpPr>
        <p:spPr>
          <a:xfrm>
            <a:off x="229390" y="6243445"/>
            <a:ext cx="1106225"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 vitro</a:t>
            </a:r>
            <a:endParaRPr kumimoji="0" lang="en-CH"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14" name="Title 2">
            <a:extLst>
              <a:ext uri="{FF2B5EF4-FFF2-40B4-BE49-F238E27FC236}">
                <a16:creationId xmlns:a16="http://schemas.microsoft.com/office/drawing/2014/main" id="{8D576498-46DC-CA03-AEDE-403882DE384D}"/>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dirty="0"/>
              <a:t>REGU®-AGE CB</a:t>
            </a:r>
          </a:p>
        </p:txBody>
      </p:sp>
      <p:sp>
        <p:nvSpPr>
          <p:cNvPr id="15" name="Text Placeholder 5">
            <a:extLst>
              <a:ext uri="{FF2B5EF4-FFF2-40B4-BE49-F238E27FC236}">
                <a16:creationId xmlns:a16="http://schemas.microsoft.com/office/drawing/2014/main" id="{1DA2AC01-9EAF-6DC5-3041-4731700F4D17}"/>
              </a:ext>
            </a:extLst>
          </p:cNvPr>
          <p:cNvSpPr txBox="1">
            <a:spLocks/>
          </p:cNvSpPr>
          <p:nvPr/>
        </p:nvSpPr>
        <p:spPr>
          <a:xfrm>
            <a:off x="302400" y="587670"/>
            <a:ext cx="7035027" cy="40038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sz="1800" dirty="0" err="1">
                <a:latin typeface="DM Sans"/>
              </a:rPr>
              <a:t>Multi-Talent</a:t>
            </a:r>
            <a:endParaRPr lang="fr-FR" sz="1800" dirty="0">
              <a:latin typeface="DM Sans"/>
            </a:endParaRPr>
          </a:p>
        </p:txBody>
      </p:sp>
    </p:spTree>
    <p:extLst>
      <p:ext uri="{BB962C8B-B14F-4D97-AF65-F5344CB8AC3E}">
        <p14:creationId xmlns:p14="http://schemas.microsoft.com/office/powerpoint/2010/main" val="3821980319"/>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56FA35-6AD8-C6E1-C514-ED3AF80E7F28}"/>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5" name="Picture 12">
            <a:extLst>
              <a:ext uri="{FF2B5EF4-FFF2-40B4-BE49-F238E27FC236}">
                <a16:creationId xmlns:a16="http://schemas.microsoft.com/office/drawing/2014/main" id="{1A8545E4-054E-7444-030D-6F5F54E7172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5" name="Picture 14">
            <a:extLst>
              <a:ext uri="{FF2B5EF4-FFF2-40B4-BE49-F238E27FC236}">
                <a16:creationId xmlns:a16="http://schemas.microsoft.com/office/drawing/2014/main" id="{3F9D9EA3-8D5A-1E46-21A8-95B4A268F977}"/>
              </a:ext>
            </a:extLst>
          </p:cNvPr>
          <p:cNvPicPr>
            <a:picLocks noChangeAspect="1"/>
          </p:cNvPicPr>
          <p:nvPr/>
        </p:nvPicPr>
        <p:blipFill>
          <a:blip r:embed="rId5"/>
          <a:srcRect/>
          <a:stretch/>
        </p:blipFill>
        <p:spPr>
          <a:xfrm>
            <a:off x="6818849" y="1554462"/>
            <a:ext cx="5213667" cy="4019243"/>
          </a:xfrm>
          <a:prstGeom prst="rect">
            <a:avLst/>
          </a:prstGeom>
        </p:spPr>
      </p:pic>
      <p:sp>
        <p:nvSpPr>
          <p:cNvPr id="6" name="Text Placeholder 5">
            <a:extLst>
              <a:ext uri="{FF2B5EF4-FFF2-40B4-BE49-F238E27FC236}">
                <a16:creationId xmlns:a16="http://schemas.microsoft.com/office/drawing/2014/main" id="{84AB1B6A-F5EA-AE48-8606-0086B78EA63E}"/>
              </a:ext>
            </a:extLst>
          </p:cNvPr>
          <p:cNvSpPr>
            <a:spLocks noGrp="1"/>
          </p:cNvSpPr>
          <p:nvPr>
            <p:ph type="body" idx="11"/>
          </p:nvPr>
        </p:nvSpPr>
        <p:spPr>
          <a:xfrm>
            <a:off x="302400" y="587669"/>
            <a:ext cx="4932788" cy="643253"/>
          </a:xfrm>
        </p:spPr>
        <p:txBody>
          <a:bodyPr anchor="t"/>
          <a:lstStyle/>
          <a:p>
            <a:r>
              <a:rPr lang="en-US" sz="1800" kern="0" dirty="0">
                <a:solidFill>
                  <a:srgbClr val="307297"/>
                </a:solidFill>
                <a:latin typeface="DM Sans"/>
                <a:ea typeface="+mn-ea"/>
                <a:cs typeface="+mn-cs"/>
              </a:rPr>
              <a:t>Strengthens the dermis by stimulating fibroblast proliferation</a:t>
            </a:r>
            <a:endParaRPr lang="en-US" sz="1800" dirty="0"/>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8" name="TextBox 7">
            <a:extLst>
              <a:ext uri="{FF2B5EF4-FFF2-40B4-BE49-F238E27FC236}">
                <a16:creationId xmlns:a16="http://schemas.microsoft.com/office/drawing/2014/main" id="{6DEB055D-214F-41F6-3160-2A93FC43B524}"/>
              </a:ext>
            </a:extLst>
          </p:cNvPr>
          <p:cNvSpPr txBox="1"/>
          <p:nvPr/>
        </p:nvSpPr>
        <p:spPr>
          <a:xfrm>
            <a:off x="207809" y="1704075"/>
            <a:ext cx="5054614"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REGU®-AGE CB </a:t>
            </a:r>
            <a:r>
              <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has a dose-dependent stimulation capacity on fibroblast proliferation.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Already at the low concentration of 0.31% the benefit on the fibroblast proliferation could be shown - greater than the control. </a:t>
            </a:r>
            <a:endParaRPr kumimoji="0" lang="en-CH"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p:txBody>
      </p:sp>
      <p:sp>
        <p:nvSpPr>
          <p:cNvPr id="2" name="Slide Number Placeholder 5">
            <a:extLst>
              <a:ext uri="{FF2B5EF4-FFF2-40B4-BE49-F238E27FC236}">
                <a16:creationId xmlns:a16="http://schemas.microsoft.com/office/drawing/2014/main" id="{9C74BA29-9F98-CBCA-4E7B-B99B7471149A}"/>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itle 2">
            <a:extLst>
              <a:ext uri="{FF2B5EF4-FFF2-40B4-BE49-F238E27FC236}">
                <a16:creationId xmlns:a16="http://schemas.microsoft.com/office/drawing/2014/main" id="{4A419139-1C45-F079-BD9E-6444BB24FFF5}"/>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dirty="0"/>
              <a:t>REGU®-AGE CB</a:t>
            </a:r>
          </a:p>
        </p:txBody>
      </p:sp>
      <p:pic>
        <p:nvPicPr>
          <p:cNvPr id="18" name="Picture 17">
            <a:extLst>
              <a:ext uri="{FF2B5EF4-FFF2-40B4-BE49-F238E27FC236}">
                <a16:creationId xmlns:a16="http://schemas.microsoft.com/office/drawing/2014/main" id="{496EFB93-78A5-6542-F0BF-62167E5E7332}"/>
              </a:ext>
            </a:extLst>
          </p:cNvPr>
          <p:cNvPicPr>
            <a:picLocks noChangeAspect="1"/>
          </p:cNvPicPr>
          <p:nvPr/>
        </p:nvPicPr>
        <p:blipFill>
          <a:blip r:embed="rId7"/>
          <a:srcRect/>
          <a:stretch/>
        </p:blipFill>
        <p:spPr>
          <a:xfrm>
            <a:off x="10948901" y="304640"/>
            <a:ext cx="966098" cy="419894"/>
          </a:xfrm>
          <a:prstGeom prst="rect">
            <a:avLst/>
          </a:prstGeom>
        </p:spPr>
      </p:pic>
    </p:spTree>
    <p:extLst>
      <p:ext uri="{BB962C8B-B14F-4D97-AF65-F5344CB8AC3E}">
        <p14:creationId xmlns:p14="http://schemas.microsoft.com/office/powerpoint/2010/main" val="2237155191"/>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A4F5DA-6CF0-C8BE-7A27-9E79D86BCEB0}"/>
              </a:ext>
            </a:extLst>
          </p:cNvPr>
          <p:cNvSpPr/>
          <p:nvPr/>
        </p:nvSpPr>
        <p:spPr>
          <a:xfrm>
            <a:off x="0" y="1266091"/>
            <a:ext cx="12192000" cy="298545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6" name="Picture 35" descr="A graph of a graph with a line and a line&#10;&#10;Description automatically generated with medium confidence">
            <a:extLst>
              <a:ext uri="{FF2B5EF4-FFF2-40B4-BE49-F238E27FC236}">
                <a16:creationId xmlns:a16="http://schemas.microsoft.com/office/drawing/2014/main" id="{C6BDCEEC-546F-5826-B930-819EB4D5395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0071"/>
          <a:stretch/>
        </p:blipFill>
        <p:spPr>
          <a:xfrm>
            <a:off x="6912793" y="1736277"/>
            <a:ext cx="4530871" cy="2406611"/>
          </a:xfrm>
          <a:prstGeom prst="rect">
            <a:avLst/>
          </a:prstGeom>
        </p:spPr>
      </p:pic>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6" name="Title 1">
            <a:extLst>
              <a:ext uri="{FF2B5EF4-FFF2-40B4-BE49-F238E27FC236}">
                <a16:creationId xmlns:a16="http://schemas.microsoft.com/office/drawing/2014/main" id="{C025FDAE-E9EB-64CD-8FA9-9BE576399F55}"/>
              </a:ext>
            </a:extLst>
          </p:cNvPr>
          <p:cNvSpPr txBox="1">
            <a:spLocks/>
          </p:cNvSpPr>
          <p:nvPr/>
        </p:nvSpPr>
        <p:spPr>
          <a:xfrm>
            <a:off x="6848996" y="4443601"/>
            <a:ext cx="4774172" cy="1678139"/>
          </a:xfrm>
          <a:prstGeom prst="rect">
            <a:avLst/>
          </a:prstGeom>
        </p:spPr>
        <p:txBody>
          <a:bodyPr lIns="0" tIns="0" rIns="0" bIns="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rPr>
              <a:t>REGU®-AGE CB enhances the Thrombin Time (TT) </a:t>
            </a:r>
            <a:r>
              <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rPr>
              <a:t>and hence improves microcirculation. </a:t>
            </a: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rPr>
              <a:t>Already at the low concentration of 1% REGU®-AGE CB </a:t>
            </a:r>
            <a:r>
              <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rPr>
              <a:t>the benefit on the microcirculation could be shown.</a:t>
            </a:r>
          </a:p>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rPr>
              <a:t>Therefore REGU®-AGE CB is recommended to limit the appearance of dark circles.* </a:t>
            </a: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a:p>
            <a:pPr marL="0" marR="0" lvl="0" indent="0" algn="l" defTabSz="913554" rtl="0" eaLnBrk="0" fontAlgn="auto" latinLnBrk="0" hangingPunct="0">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j-cs"/>
            </a:endParaRPr>
          </a:p>
        </p:txBody>
      </p:sp>
      <p:sp>
        <p:nvSpPr>
          <p:cNvPr id="11" name="TextBox 10">
            <a:extLst>
              <a:ext uri="{FF2B5EF4-FFF2-40B4-BE49-F238E27FC236}">
                <a16:creationId xmlns:a16="http://schemas.microsoft.com/office/drawing/2014/main" id="{E565FF11-F3F1-13D3-9FFE-D3D82B941D5A}"/>
              </a:ext>
            </a:extLst>
          </p:cNvPr>
          <p:cNvSpPr txBox="1"/>
          <p:nvPr/>
        </p:nvSpPr>
        <p:spPr>
          <a:xfrm>
            <a:off x="271592" y="4392950"/>
            <a:ext cx="6097309" cy="2308324"/>
          </a:xfrm>
          <a:prstGeom prst="rect">
            <a:avLst/>
          </a:prstGeom>
          <a:noFill/>
        </p:spPr>
        <p:txBody>
          <a:bodyPr wrap="square" lIns="0">
            <a:spAutoFit/>
          </a:bodyPr>
          <a:lstStyle/>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Thrombin Time (TT) is a standard screening test </a:t>
            </a:r>
            <a:r>
              <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designed to measure the time until blood is coagulated. It is an indicator for microcirculation. </a:t>
            </a:r>
          </a:p>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Thrombin</a:t>
            </a:r>
            <a:r>
              <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 is an enzyme in the liquid part of human blood (plasma). It catalyzes the conversion of soluble fibrinogen (a blood component)  into insoluble fibrin. </a:t>
            </a:r>
          </a:p>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171450" marR="0" lvl="0" indent="-171450" algn="l" defTabSz="913554" rtl="0" eaLnBrk="0" fontAlgn="auto" latinLnBrk="0" hangingPunct="0">
              <a:lnSpc>
                <a:spcPct val="100000"/>
              </a:lnSpc>
              <a:spcBef>
                <a:spcPts val="0"/>
              </a:spcBef>
              <a:spcAft>
                <a:spcPts val="0"/>
              </a:spcAft>
              <a:buClr>
                <a:srgbClr val="89C7E8"/>
              </a:buClr>
              <a:buSzPct val="140000"/>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A fibrinogen solution was pre-incubated with REGU®-AGE CB </a:t>
            </a:r>
            <a:r>
              <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during 1 min and afterwards a thrombin solution was added to trigger coagulation. The clotting time was measured using a coagulometer. Typical reference time is 10-15s.</a:t>
            </a:r>
          </a:p>
          <a:p>
            <a:pPr marL="171450" marR="0" lvl="0" indent="-171450" algn="l" defTabSz="913554"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171450" marR="0" lvl="0" indent="-171450" algn="l" defTabSz="913554"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171450" marR="0" lvl="0" indent="-171450" algn="l" defTabSz="913554" rtl="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p:txBody>
      </p:sp>
      <p:sp>
        <p:nvSpPr>
          <p:cNvPr id="2" name="Slide Number Placeholder 5">
            <a:extLst>
              <a:ext uri="{FF2B5EF4-FFF2-40B4-BE49-F238E27FC236}">
                <a16:creationId xmlns:a16="http://schemas.microsoft.com/office/drawing/2014/main" id="{146B2A19-D8F0-9C38-8DC3-AFDAE284FB5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extBox 6">
            <a:extLst>
              <a:ext uri="{FF2B5EF4-FFF2-40B4-BE49-F238E27FC236}">
                <a16:creationId xmlns:a16="http://schemas.microsoft.com/office/drawing/2014/main" id="{72E361D8-58BC-3DC9-348C-13753D9EE41D}"/>
              </a:ext>
            </a:extLst>
          </p:cNvPr>
          <p:cNvSpPr txBox="1"/>
          <p:nvPr/>
        </p:nvSpPr>
        <p:spPr>
          <a:xfrm>
            <a:off x="13143432" y="2786442"/>
            <a:ext cx="173288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lumMod val="85000"/>
                  </a:prstClr>
                </a:solidFill>
                <a:effectLst/>
                <a:uLnTx/>
                <a:uFillTx/>
                <a:latin typeface="DM Sans" pitchFamily="2" charset="0"/>
                <a:ea typeface="Fira Sans" panose="020B0503050000020004" pitchFamily="34" charset="0"/>
                <a:cs typeface="+mn-cs"/>
              </a:rPr>
              <a:t>-----------</a:t>
            </a:r>
            <a:endParaRPr kumimoji="0" lang="en-CH" sz="1800" b="0" i="0" u="none" strike="noStrike" kern="1200" cap="none" spc="0" normalizeH="0" baseline="0" noProof="0">
              <a:ln>
                <a:noFill/>
              </a:ln>
              <a:solidFill>
                <a:prstClr val="white">
                  <a:lumMod val="85000"/>
                </a:prstClr>
              </a:solidFill>
              <a:effectLst/>
              <a:uLnTx/>
              <a:uFillTx/>
              <a:latin typeface="DM Sans"/>
              <a:ea typeface="+mn-ea"/>
              <a:cs typeface="+mn-cs"/>
            </a:endParaRPr>
          </a:p>
        </p:txBody>
      </p:sp>
      <p:grpSp>
        <p:nvGrpSpPr>
          <p:cNvPr id="6" name="Group 5">
            <a:extLst>
              <a:ext uri="{FF2B5EF4-FFF2-40B4-BE49-F238E27FC236}">
                <a16:creationId xmlns:a16="http://schemas.microsoft.com/office/drawing/2014/main" id="{61EAB0F4-887B-CC12-AC62-E998A7075720}"/>
              </a:ext>
            </a:extLst>
          </p:cNvPr>
          <p:cNvGrpSpPr/>
          <p:nvPr/>
        </p:nvGrpSpPr>
        <p:grpSpPr>
          <a:xfrm>
            <a:off x="694453" y="1789440"/>
            <a:ext cx="5493696" cy="2255243"/>
            <a:chOff x="5221425" y="-552777"/>
            <a:chExt cx="5566534" cy="2285143"/>
          </a:xfrm>
        </p:grpSpPr>
        <p:grpSp>
          <p:nvGrpSpPr>
            <p:cNvPr id="8" name="Group 7">
              <a:extLst>
                <a:ext uri="{FF2B5EF4-FFF2-40B4-BE49-F238E27FC236}">
                  <a16:creationId xmlns:a16="http://schemas.microsoft.com/office/drawing/2014/main" id="{4F9C2251-EB5A-C120-96C0-47054C15BA55}"/>
                </a:ext>
              </a:extLst>
            </p:cNvPr>
            <p:cNvGrpSpPr/>
            <p:nvPr/>
          </p:nvGrpSpPr>
          <p:grpSpPr>
            <a:xfrm>
              <a:off x="5221425" y="-552777"/>
              <a:ext cx="5566534" cy="2285143"/>
              <a:chOff x="4079974" y="-1198401"/>
              <a:chExt cx="5566534" cy="2285143"/>
            </a:xfrm>
          </p:grpSpPr>
          <p:sp>
            <p:nvSpPr>
              <p:cNvPr id="23" name="Rectangle 22">
                <a:extLst>
                  <a:ext uri="{FF2B5EF4-FFF2-40B4-BE49-F238E27FC236}">
                    <a16:creationId xmlns:a16="http://schemas.microsoft.com/office/drawing/2014/main" id="{6DA0DD26-52EE-054F-0CE0-AD330E75E31F}"/>
                  </a:ext>
                </a:extLst>
              </p:cNvPr>
              <p:cNvSpPr/>
              <p:nvPr/>
            </p:nvSpPr>
            <p:spPr>
              <a:xfrm>
                <a:off x="4366053" y="-394641"/>
                <a:ext cx="1317728" cy="5539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Fibrinogen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(soluble blood component)</a:t>
                </a:r>
              </a:p>
            </p:txBody>
          </p:sp>
          <p:sp>
            <p:nvSpPr>
              <p:cNvPr id="24" name="Rectangle 23">
                <a:extLst>
                  <a:ext uri="{FF2B5EF4-FFF2-40B4-BE49-F238E27FC236}">
                    <a16:creationId xmlns:a16="http://schemas.microsoft.com/office/drawing/2014/main" id="{F0C185FF-9B7C-E601-F13A-51FDB9DA8812}"/>
                  </a:ext>
                </a:extLst>
              </p:cNvPr>
              <p:cNvSpPr/>
              <p:nvPr/>
            </p:nvSpPr>
            <p:spPr>
              <a:xfrm>
                <a:off x="6495539" y="-394641"/>
                <a:ext cx="1317728" cy="5539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Fibrin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Polymerization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(insoluble)</a:t>
                </a:r>
              </a:p>
            </p:txBody>
          </p:sp>
          <p:sp>
            <p:nvSpPr>
              <p:cNvPr id="25" name="Rectangle 24">
                <a:extLst>
                  <a:ext uri="{FF2B5EF4-FFF2-40B4-BE49-F238E27FC236}">
                    <a16:creationId xmlns:a16="http://schemas.microsoft.com/office/drawing/2014/main" id="{8183D1A0-4534-4E40-7116-6CE9AFFB7A73}"/>
                  </a:ext>
                </a:extLst>
              </p:cNvPr>
              <p:cNvSpPr/>
              <p:nvPr/>
            </p:nvSpPr>
            <p:spPr>
              <a:xfrm>
                <a:off x="8146656" y="-394641"/>
                <a:ext cx="1499852" cy="5539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Clots</a:t>
                </a:r>
              </a:p>
            </p:txBody>
          </p:sp>
          <p:sp>
            <p:nvSpPr>
              <p:cNvPr id="26" name="Right Arrow 49">
                <a:extLst>
                  <a:ext uri="{FF2B5EF4-FFF2-40B4-BE49-F238E27FC236}">
                    <a16:creationId xmlns:a16="http://schemas.microsoft.com/office/drawing/2014/main" id="{25AC1E4C-2F2F-9079-504E-96D6CFCED708}"/>
                  </a:ext>
                </a:extLst>
              </p:cNvPr>
              <p:cNvSpPr/>
              <p:nvPr/>
            </p:nvSpPr>
            <p:spPr>
              <a:xfrm>
                <a:off x="5742041" y="-237475"/>
                <a:ext cx="724394" cy="239663"/>
              </a:xfrm>
              <a:prstGeom prst="rightArrow">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Right Arrow 50">
                <a:extLst>
                  <a:ext uri="{FF2B5EF4-FFF2-40B4-BE49-F238E27FC236}">
                    <a16:creationId xmlns:a16="http://schemas.microsoft.com/office/drawing/2014/main" id="{5B782068-AF66-1AA8-CDCF-500F836CD3ED}"/>
                  </a:ext>
                </a:extLst>
              </p:cNvPr>
              <p:cNvSpPr/>
              <p:nvPr/>
            </p:nvSpPr>
            <p:spPr>
              <a:xfrm>
                <a:off x="7863015" y="-237475"/>
                <a:ext cx="250887" cy="239663"/>
              </a:xfrm>
              <a:prstGeom prst="rightArrow">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9" name="Right Arrow 51">
                <a:extLst>
                  <a:ext uri="{FF2B5EF4-FFF2-40B4-BE49-F238E27FC236}">
                    <a16:creationId xmlns:a16="http://schemas.microsoft.com/office/drawing/2014/main" id="{ACB63593-B7F6-451D-0B6A-84E300F75475}"/>
                  </a:ext>
                </a:extLst>
              </p:cNvPr>
              <p:cNvSpPr/>
              <p:nvPr/>
            </p:nvSpPr>
            <p:spPr>
              <a:xfrm>
                <a:off x="4079974" y="-237475"/>
                <a:ext cx="250887" cy="239663"/>
              </a:xfrm>
              <a:prstGeom prst="rightArrow">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0" name="Rectangle 29">
                <a:extLst>
                  <a:ext uri="{FF2B5EF4-FFF2-40B4-BE49-F238E27FC236}">
                    <a16:creationId xmlns:a16="http://schemas.microsoft.com/office/drawing/2014/main" id="{68F1A6D3-C006-1AA5-6970-9D17C578C24F}"/>
                  </a:ext>
                </a:extLst>
              </p:cNvPr>
              <p:cNvSpPr/>
              <p:nvPr/>
            </p:nvSpPr>
            <p:spPr>
              <a:xfrm>
                <a:off x="5445374" y="532747"/>
                <a:ext cx="1317728" cy="553995"/>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REGU®-AGE CB</a:t>
                </a:r>
              </a:p>
            </p:txBody>
          </p:sp>
          <p:sp>
            <p:nvSpPr>
              <p:cNvPr id="31" name="Rectangle 30">
                <a:extLst>
                  <a:ext uri="{FF2B5EF4-FFF2-40B4-BE49-F238E27FC236}">
                    <a16:creationId xmlns:a16="http://schemas.microsoft.com/office/drawing/2014/main" id="{159F95F4-FE94-BE3C-0CA2-75147ED5034A}"/>
                  </a:ext>
                </a:extLst>
              </p:cNvPr>
              <p:cNvSpPr/>
              <p:nvPr/>
            </p:nvSpPr>
            <p:spPr>
              <a:xfrm>
                <a:off x="5445374" y="-1198401"/>
                <a:ext cx="1317728" cy="55399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Activator: Thrombin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DM Sans"/>
                    <a:ea typeface="+mn-ea"/>
                    <a:cs typeface="+mn-cs"/>
                  </a:rPr>
                  <a:t>(enzyme)</a:t>
                </a:r>
              </a:p>
            </p:txBody>
          </p:sp>
        </p:grpSp>
        <p:sp>
          <p:nvSpPr>
            <p:cNvPr id="12" name="TextBox 11">
              <a:extLst>
                <a:ext uri="{FF2B5EF4-FFF2-40B4-BE49-F238E27FC236}">
                  <a16:creationId xmlns:a16="http://schemas.microsoft.com/office/drawing/2014/main" id="{39C531C2-5022-E4D0-2DA0-93C72A74555E}"/>
                </a:ext>
              </a:extLst>
            </p:cNvPr>
            <p:cNvSpPr txBox="1"/>
            <p:nvPr/>
          </p:nvSpPr>
          <p:spPr>
            <a:xfrm>
              <a:off x="7045302" y="347641"/>
              <a:ext cx="3369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DM Sans"/>
                  <a:ea typeface="+mn-ea"/>
                  <a:cs typeface="+mn-cs"/>
                </a:rPr>
                <a:t>X</a:t>
              </a:r>
            </a:p>
          </p:txBody>
        </p:sp>
        <p:grpSp>
          <p:nvGrpSpPr>
            <p:cNvPr id="13" name="Group 12">
              <a:extLst>
                <a:ext uri="{FF2B5EF4-FFF2-40B4-BE49-F238E27FC236}">
                  <a16:creationId xmlns:a16="http://schemas.microsoft.com/office/drawing/2014/main" id="{4A6465A1-FE32-943D-34A8-DC0483E486AA}"/>
                </a:ext>
              </a:extLst>
            </p:cNvPr>
            <p:cNvGrpSpPr/>
            <p:nvPr/>
          </p:nvGrpSpPr>
          <p:grpSpPr>
            <a:xfrm>
              <a:off x="7479958" y="857826"/>
              <a:ext cx="2561966" cy="241227"/>
              <a:chOff x="7504670" y="912069"/>
              <a:chExt cx="2533363" cy="241227"/>
            </a:xfrm>
          </p:grpSpPr>
          <p:cxnSp>
            <p:nvCxnSpPr>
              <p:cNvPr id="20" name="Straight Connector 19">
                <a:extLst>
                  <a:ext uri="{FF2B5EF4-FFF2-40B4-BE49-F238E27FC236}">
                    <a16:creationId xmlns:a16="http://schemas.microsoft.com/office/drawing/2014/main" id="{C9CBBBE4-2E82-6717-3D71-1A482CB82646}"/>
                  </a:ext>
                </a:extLst>
              </p:cNvPr>
              <p:cNvCxnSpPr>
                <a:cxnSpLocks/>
              </p:cNvCxnSpPr>
              <p:nvPr/>
            </p:nvCxnSpPr>
            <p:spPr>
              <a:xfrm>
                <a:off x="7504670" y="912069"/>
                <a:ext cx="0" cy="241227"/>
              </a:xfrm>
              <a:prstGeom prst="line">
                <a:avLst/>
              </a:prstGeom>
              <a:ln w="12700">
                <a:head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F944003-8369-0AC9-675D-9C3C9C0BA0BE}"/>
                  </a:ext>
                </a:extLst>
              </p:cNvPr>
              <p:cNvCxnSpPr>
                <a:cxnSpLocks/>
              </p:cNvCxnSpPr>
              <p:nvPr/>
            </p:nvCxnSpPr>
            <p:spPr>
              <a:xfrm>
                <a:off x="10038033" y="912069"/>
                <a:ext cx="0" cy="241227"/>
              </a:xfrm>
              <a:prstGeom prst="line">
                <a:avLst/>
              </a:prstGeom>
              <a:ln w="12700">
                <a:head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8FD3AFE-53E8-17C8-026F-8CFDBD60C885}"/>
                  </a:ext>
                </a:extLst>
              </p:cNvPr>
              <p:cNvCxnSpPr>
                <a:cxnSpLocks/>
              </p:cNvCxnSpPr>
              <p:nvPr/>
            </p:nvCxnSpPr>
            <p:spPr>
              <a:xfrm flipH="1">
                <a:off x="7504670" y="1153296"/>
                <a:ext cx="2533363"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4" name="Rechteck 26">
              <a:extLst>
                <a:ext uri="{FF2B5EF4-FFF2-40B4-BE49-F238E27FC236}">
                  <a16:creationId xmlns:a16="http://schemas.microsoft.com/office/drawing/2014/main" id="{17CDC8E4-E583-546C-A606-CA3EDD7ECD5C}"/>
                </a:ext>
              </a:extLst>
            </p:cNvPr>
            <p:cNvSpPr/>
            <p:nvPr/>
          </p:nvSpPr>
          <p:spPr>
            <a:xfrm>
              <a:off x="7999518" y="934750"/>
              <a:ext cx="1555946" cy="140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839788" rtl="0" eaLnBrk="1" fontAlgn="base" latinLnBrk="0" hangingPunct="1">
                <a:lnSpc>
                  <a:spcPct val="100000"/>
                </a:lnSpc>
                <a:spcBef>
                  <a:spcPct val="50000"/>
                </a:spcBef>
                <a:spcAft>
                  <a:spcPct val="0"/>
                </a:spcAft>
                <a:buClrTx/>
                <a:buSzTx/>
                <a:buFontTx/>
                <a:buNone/>
                <a:tabLst/>
                <a:defRPr/>
              </a:pPr>
              <a:r>
                <a:rPr lang="en-US" sz="900">
                  <a:solidFill>
                    <a:prstClr val="black"/>
                  </a:solidFill>
                  <a:latin typeface="DM Sans" pitchFamily="2" charset="0"/>
                  <a:cs typeface="Arial"/>
                </a:rPr>
                <a:t>T</a:t>
              </a:r>
              <a:r>
                <a:rPr kumimoji="0" lang="en-US" sz="900" b="0" i="0" u="none" strike="noStrike" kern="1200" cap="none" spc="0" normalizeH="0" baseline="0" noProof="0" err="1">
                  <a:ln>
                    <a:noFill/>
                  </a:ln>
                  <a:solidFill>
                    <a:prstClr val="black"/>
                  </a:solidFill>
                  <a:effectLst/>
                  <a:uLnTx/>
                  <a:uFillTx/>
                  <a:latin typeface="DM Sans" pitchFamily="2" charset="0"/>
                  <a:ea typeface="+mn-ea"/>
                  <a:cs typeface="Arial"/>
                </a:rPr>
                <a:t>hrombin</a:t>
              </a:r>
              <a:r>
                <a:rPr kumimoji="0" lang="en-US" sz="900" b="0" i="0" u="none" strike="noStrike" kern="1200" cap="none" spc="0" normalizeH="0" baseline="0" noProof="0">
                  <a:ln>
                    <a:noFill/>
                  </a:ln>
                  <a:solidFill>
                    <a:prstClr val="black"/>
                  </a:solidFill>
                  <a:effectLst/>
                  <a:uLnTx/>
                  <a:uFillTx/>
                  <a:latin typeface="DM Sans" pitchFamily="2" charset="0"/>
                  <a:ea typeface="+mn-ea"/>
                  <a:cs typeface="Arial"/>
                </a:rPr>
                <a:t> </a:t>
              </a:r>
              <a:r>
                <a:rPr lang="en-US" sz="900">
                  <a:solidFill>
                    <a:prstClr val="black"/>
                  </a:solidFill>
                  <a:latin typeface="DM Sans" pitchFamily="2" charset="0"/>
                  <a:cs typeface="Arial"/>
                </a:rPr>
                <a:t>T</a:t>
              </a:r>
              <a:r>
                <a:rPr kumimoji="0" lang="en-US" sz="900" b="0" i="0" u="none" strike="noStrike" kern="1200" cap="none" spc="0" normalizeH="0" baseline="0" noProof="0" err="1">
                  <a:ln>
                    <a:noFill/>
                  </a:ln>
                  <a:solidFill>
                    <a:prstClr val="black"/>
                  </a:solidFill>
                  <a:effectLst/>
                  <a:uLnTx/>
                  <a:uFillTx/>
                  <a:latin typeface="DM Sans" pitchFamily="2" charset="0"/>
                  <a:ea typeface="+mn-ea"/>
                  <a:cs typeface="Arial"/>
                </a:rPr>
                <a:t>ime</a:t>
              </a:r>
              <a:r>
                <a:rPr lang="en-US" sz="900">
                  <a:solidFill>
                    <a:prstClr val="black"/>
                  </a:solidFill>
                  <a:latin typeface="DM Sans" pitchFamily="2" charset="0"/>
                  <a:cs typeface="Arial"/>
                </a:rPr>
                <a:t> (TT)</a:t>
              </a:r>
              <a:endParaRPr kumimoji="0" lang="en-US" sz="900" b="0" i="0" u="none" strike="noStrike" kern="1200" cap="none" spc="0" normalizeH="0" baseline="0" noProof="0">
                <a:ln>
                  <a:noFill/>
                </a:ln>
                <a:solidFill>
                  <a:prstClr val="black"/>
                </a:solidFill>
                <a:effectLst/>
                <a:uLnTx/>
                <a:uFillTx/>
                <a:latin typeface="DM Sans" pitchFamily="2" charset="0"/>
                <a:ea typeface="+mn-ea"/>
                <a:cs typeface="Arial"/>
              </a:endParaRPr>
            </a:p>
          </p:txBody>
        </p:sp>
        <p:cxnSp>
          <p:nvCxnSpPr>
            <p:cNvPr id="15" name="Straight Connector 14">
              <a:extLst>
                <a:ext uri="{FF2B5EF4-FFF2-40B4-BE49-F238E27FC236}">
                  <a16:creationId xmlns:a16="http://schemas.microsoft.com/office/drawing/2014/main" id="{281A8448-0067-10DF-4E3C-E33C5587AD8F}"/>
                </a:ext>
              </a:extLst>
            </p:cNvPr>
            <p:cNvCxnSpPr>
              <a:cxnSpLocks/>
            </p:cNvCxnSpPr>
            <p:nvPr/>
          </p:nvCxnSpPr>
          <p:spPr>
            <a:xfrm flipH="1">
              <a:off x="7230495" y="676080"/>
              <a:ext cx="2327" cy="422973"/>
            </a:xfrm>
            <a:prstGeom prst="line">
              <a:avLst/>
            </a:prstGeom>
            <a:ln w="47625">
              <a:solidFill>
                <a:srgbClr val="307297"/>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1268DC8-D90A-39FC-2240-FA25E3367E5B}"/>
                </a:ext>
              </a:extLst>
            </p:cNvPr>
            <p:cNvCxnSpPr>
              <a:cxnSpLocks/>
            </p:cNvCxnSpPr>
            <p:nvPr/>
          </p:nvCxnSpPr>
          <p:spPr>
            <a:xfrm flipH="1">
              <a:off x="7035113" y="684318"/>
              <a:ext cx="364524" cy="0"/>
            </a:xfrm>
            <a:prstGeom prst="line">
              <a:avLst/>
            </a:prstGeom>
            <a:ln w="47625">
              <a:solidFill>
                <a:srgbClr val="307297"/>
              </a:solidFill>
            </a:ln>
          </p:spPr>
          <p:style>
            <a:lnRef idx="1">
              <a:schemeClr val="accent1"/>
            </a:lnRef>
            <a:fillRef idx="0">
              <a:schemeClr val="accent1"/>
            </a:fillRef>
            <a:effectRef idx="0">
              <a:schemeClr val="accent1"/>
            </a:effectRef>
            <a:fontRef idx="minor">
              <a:schemeClr val="tx1"/>
            </a:fontRef>
          </p:style>
        </p:cxnSp>
        <p:sp>
          <p:nvSpPr>
            <p:cNvPr id="19" name="Curved Right Arrow 54">
              <a:extLst>
                <a:ext uri="{FF2B5EF4-FFF2-40B4-BE49-F238E27FC236}">
                  <a16:creationId xmlns:a16="http://schemas.microsoft.com/office/drawing/2014/main" id="{DAB882E4-3D1B-DEF5-42D0-7DC59093C6DB}"/>
                </a:ext>
              </a:extLst>
            </p:cNvPr>
            <p:cNvSpPr/>
            <p:nvPr/>
          </p:nvSpPr>
          <p:spPr>
            <a:xfrm>
              <a:off x="7056722" y="63366"/>
              <a:ext cx="246879" cy="372833"/>
            </a:xfrm>
            <a:prstGeom prst="curvedRightArrow">
              <a:avLst>
                <a:gd name="adj1" fmla="val 42424"/>
                <a:gd name="adj2" fmla="val 75509"/>
                <a:gd name="adj3" fmla="val 40841"/>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33" name="TextBox 32">
            <a:extLst>
              <a:ext uri="{FF2B5EF4-FFF2-40B4-BE49-F238E27FC236}">
                <a16:creationId xmlns:a16="http://schemas.microsoft.com/office/drawing/2014/main" id="{F4F44C8D-0BDB-4CBF-9C49-07CB90E9D06D}"/>
              </a:ext>
            </a:extLst>
          </p:cNvPr>
          <p:cNvSpPr txBox="1"/>
          <p:nvPr/>
        </p:nvSpPr>
        <p:spPr>
          <a:xfrm>
            <a:off x="302400" y="1459233"/>
            <a:ext cx="3387164" cy="316258"/>
          </a:xfrm>
          <a:prstGeom prst="rect">
            <a:avLst/>
          </a:prstGeom>
          <a:noFill/>
        </p:spPr>
        <p:txBody>
          <a:bodyPr wrap="square">
            <a:spAutoFit/>
          </a:bodyPr>
          <a:lstStyle/>
          <a:p>
            <a:pPr marL="0" marR="0" lvl="0" indent="0" algn="l" defTabSz="913554"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lumMod val="50000"/>
                  </a:prstClr>
                </a:solidFill>
                <a:effectLst/>
                <a:uLnTx/>
                <a:uFillTx/>
                <a:latin typeface="DM Sans" pitchFamily="2" charset="0"/>
                <a:ea typeface="+mn-ea"/>
                <a:cs typeface="+mn-cs"/>
              </a:rPr>
              <a:t>Thrombin Time (TT) </a:t>
            </a:r>
            <a:r>
              <a:rPr kumimoji="0" lang="en-US" sz="1400" b="1" i="1" u="none" strike="noStrike" kern="1200" cap="none" spc="0" normalizeH="0" baseline="0" noProof="0">
                <a:ln>
                  <a:noFill/>
                </a:ln>
                <a:solidFill>
                  <a:prstClr val="black">
                    <a:lumMod val="50000"/>
                  </a:prstClr>
                </a:solidFill>
                <a:effectLst/>
                <a:uLnTx/>
                <a:uFillTx/>
                <a:latin typeface="DM Sans" pitchFamily="2" charset="0"/>
                <a:ea typeface="+mn-ea"/>
                <a:cs typeface="+mn-cs"/>
              </a:rPr>
              <a:t>in vitro </a:t>
            </a:r>
            <a:r>
              <a:rPr kumimoji="0" lang="en-US" sz="1400" b="1" i="0" u="none" strike="noStrike" kern="1200" cap="none" spc="0" normalizeH="0" baseline="0" noProof="0">
                <a:ln>
                  <a:noFill/>
                </a:ln>
                <a:solidFill>
                  <a:prstClr val="black">
                    <a:lumMod val="50000"/>
                  </a:prstClr>
                </a:solidFill>
                <a:effectLst/>
                <a:uLnTx/>
                <a:uFillTx/>
                <a:latin typeface="DM Sans" pitchFamily="2" charset="0"/>
                <a:ea typeface="+mn-ea"/>
                <a:cs typeface="+mn-cs"/>
              </a:rPr>
              <a:t>test</a:t>
            </a:r>
          </a:p>
        </p:txBody>
      </p:sp>
      <p:sp>
        <p:nvSpPr>
          <p:cNvPr id="37" name="TextBox 36">
            <a:extLst>
              <a:ext uri="{FF2B5EF4-FFF2-40B4-BE49-F238E27FC236}">
                <a16:creationId xmlns:a16="http://schemas.microsoft.com/office/drawing/2014/main" id="{6D97C839-3907-36EB-241A-5CB46759DD3B}"/>
              </a:ext>
            </a:extLst>
          </p:cNvPr>
          <p:cNvSpPr txBox="1"/>
          <p:nvPr/>
        </p:nvSpPr>
        <p:spPr>
          <a:xfrm>
            <a:off x="7063046" y="1463329"/>
            <a:ext cx="3387164" cy="316258"/>
          </a:xfrm>
          <a:prstGeom prst="rect">
            <a:avLst/>
          </a:prstGeom>
          <a:noFill/>
        </p:spPr>
        <p:txBody>
          <a:bodyPr wrap="square">
            <a:spAutoFit/>
          </a:bodyPr>
          <a:lstStyle/>
          <a:p>
            <a:pPr marL="0" marR="0" lvl="0" indent="0" algn="l" defTabSz="913554"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Thrombin Time (TT) changes</a:t>
            </a:r>
          </a:p>
        </p:txBody>
      </p:sp>
      <p:sp>
        <p:nvSpPr>
          <p:cNvPr id="32" name="Text Placeholder 5">
            <a:extLst>
              <a:ext uri="{FF2B5EF4-FFF2-40B4-BE49-F238E27FC236}">
                <a16:creationId xmlns:a16="http://schemas.microsoft.com/office/drawing/2014/main" id="{57F3E905-DD8B-AF19-584E-D47869A79941}"/>
              </a:ext>
            </a:extLst>
          </p:cNvPr>
          <p:cNvSpPr txBox="1">
            <a:spLocks/>
          </p:cNvSpPr>
          <p:nvPr/>
        </p:nvSpPr>
        <p:spPr>
          <a:xfrm>
            <a:off x="302400" y="587669"/>
            <a:ext cx="4932788" cy="643253"/>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latin typeface="DM Sans"/>
              </a:rPr>
              <a:t>Improves microcirculation to limit the appearance of under-eye dark circles</a:t>
            </a:r>
          </a:p>
        </p:txBody>
      </p:sp>
      <p:sp>
        <p:nvSpPr>
          <p:cNvPr id="35" name="Title 2">
            <a:extLst>
              <a:ext uri="{FF2B5EF4-FFF2-40B4-BE49-F238E27FC236}">
                <a16:creationId xmlns:a16="http://schemas.microsoft.com/office/drawing/2014/main" id="{FF058687-1F05-AA76-10A1-9DB8F1C6A54B}"/>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dirty="0"/>
              <a:t>REGU®-AGE CB</a:t>
            </a:r>
          </a:p>
        </p:txBody>
      </p:sp>
      <p:pic>
        <p:nvPicPr>
          <p:cNvPr id="44" name="Picture 43">
            <a:extLst>
              <a:ext uri="{FF2B5EF4-FFF2-40B4-BE49-F238E27FC236}">
                <a16:creationId xmlns:a16="http://schemas.microsoft.com/office/drawing/2014/main" id="{9508AD20-F23E-00A8-5463-03CD48E22689}"/>
              </a:ext>
            </a:extLst>
          </p:cNvPr>
          <p:cNvPicPr>
            <a:picLocks noChangeAspect="1"/>
          </p:cNvPicPr>
          <p:nvPr/>
        </p:nvPicPr>
        <p:blipFill>
          <a:blip r:embed="rId5"/>
          <a:srcRect/>
          <a:stretch/>
        </p:blipFill>
        <p:spPr>
          <a:xfrm>
            <a:off x="10958670" y="304640"/>
            <a:ext cx="966098" cy="419894"/>
          </a:xfrm>
          <a:prstGeom prst="rect">
            <a:avLst/>
          </a:prstGeom>
        </p:spPr>
      </p:pic>
    </p:spTree>
    <p:extLst>
      <p:ext uri="{BB962C8B-B14F-4D97-AF65-F5344CB8AC3E}">
        <p14:creationId xmlns:p14="http://schemas.microsoft.com/office/powerpoint/2010/main" val="1330673590"/>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3">
            <a:extLst>
              <a:ext uri="{FF2B5EF4-FFF2-40B4-BE49-F238E27FC236}">
                <a16:creationId xmlns:a16="http://schemas.microsoft.com/office/drawing/2014/main" id="{2461D66E-4717-068C-4A32-88CA7B0791FD}"/>
              </a:ext>
            </a:extLst>
          </p:cNvPr>
          <p:cNvGraphicFramePr>
            <a:graphicFrameLocks noGrp="1"/>
          </p:cNvGraphicFramePr>
          <p:nvPr>
            <p:extLst>
              <p:ext uri="{D42A27DB-BD31-4B8C-83A1-F6EECF244321}">
                <p14:modId xmlns:p14="http://schemas.microsoft.com/office/powerpoint/2010/main" val="2247218722"/>
              </p:ext>
            </p:extLst>
          </p:nvPr>
        </p:nvGraphicFramePr>
        <p:xfrm>
          <a:off x="97111" y="1398680"/>
          <a:ext cx="6465614" cy="4587304"/>
        </p:xfrm>
        <a:graphic>
          <a:graphicData uri="http://schemas.openxmlformats.org/drawingml/2006/table">
            <a:tbl>
              <a:tblPr firstRow="1" bandRow="1"/>
              <a:tblGrid>
                <a:gridCol w="1477153">
                  <a:extLst>
                    <a:ext uri="{9D8B030D-6E8A-4147-A177-3AD203B41FA5}">
                      <a16:colId xmlns:a16="http://schemas.microsoft.com/office/drawing/2014/main" val="2930830911"/>
                    </a:ext>
                  </a:extLst>
                </a:gridCol>
                <a:gridCol w="4988461">
                  <a:extLst>
                    <a:ext uri="{9D8B030D-6E8A-4147-A177-3AD203B41FA5}">
                      <a16:colId xmlns:a16="http://schemas.microsoft.com/office/drawing/2014/main" val="4255857052"/>
                    </a:ext>
                  </a:extLst>
                </a:gridCol>
              </a:tblGrid>
              <a:tr h="397811">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307297"/>
                          </a:solidFill>
                          <a:effectLst/>
                          <a:latin typeface="DM Sans" pitchFamily="2" charset="77"/>
                          <a:ea typeface="Fira Sans" panose="020B0503050000020004" pitchFamily="34" charset="0"/>
                          <a:cs typeface="Arial" panose="020B0604020202020204" pitchFamily="34" charset="0"/>
                        </a:rPr>
                        <a:t>Type of study</a:t>
                      </a:r>
                      <a:endPar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lnSpc>
                          <a:spcPct val="100000"/>
                        </a:lnSpc>
                      </a:pPr>
                      <a: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t>Double-blind, randomized, placebo-controlled study</a:t>
                      </a:r>
                      <a:endParaRPr lang="en-US" sz="1300" dirty="0">
                        <a:solidFill>
                          <a:schemeClr val="tx1"/>
                        </a:solidFill>
                        <a:latin typeface="DM Sans" pitchFamily="2" charset="0"/>
                      </a:endParaRP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5463354"/>
                  </a:ext>
                </a:extLst>
              </a:tr>
              <a:tr h="397811">
                <a:tc>
                  <a:txBody>
                    <a:bodyPr/>
                    <a:lstStyle>
                      <a:lvl1pPr marL="0" algn="l" defTabSz="914400" rtl="0" eaLnBrk="1" latinLnBrk="0" hangingPunct="1">
                        <a:defRPr sz="1800" b="1" kern="1200">
                          <a:solidFill>
                            <a:schemeClr val="lt1"/>
                          </a:solidFill>
                          <a:latin typeface="Fira Sans"/>
                        </a:defRPr>
                      </a:lvl1pPr>
                      <a:lvl2pPr marL="457200" algn="l" defTabSz="914400" rtl="0" eaLnBrk="1" latinLnBrk="0" hangingPunct="1">
                        <a:defRPr sz="1800" b="1" kern="1200">
                          <a:solidFill>
                            <a:schemeClr val="lt1"/>
                          </a:solidFill>
                          <a:latin typeface="Fira Sans"/>
                        </a:defRPr>
                      </a:lvl2pPr>
                      <a:lvl3pPr marL="914400" algn="l" defTabSz="914400" rtl="0" eaLnBrk="1" latinLnBrk="0" hangingPunct="1">
                        <a:defRPr sz="1800" b="1" kern="1200">
                          <a:solidFill>
                            <a:schemeClr val="lt1"/>
                          </a:solidFill>
                          <a:latin typeface="Fira Sans"/>
                        </a:defRPr>
                      </a:lvl3pPr>
                      <a:lvl4pPr marL="1371600" algn="l" defTabSz="914400" rtl="0" eaLnBrk="1" latinLnBrk="0" hangingPunct="1">
                        <a:defRPr sz="1800" b="1" kern="1200">
                          <a:solidFill>
                            <a:schemeClr val="lt1"/>
                          </a:solidFill>
                          <a:latin typeface="Fira Sans"/>
                        </a:defRPr>
                      </a:lvl4pPr>
                      <a:lvl5pPr marL="1828800" algn="l" defTabSz="914400" rtl="0" eaLnBrk="1" latinLnBrk="0" hangingPunct="1">
                        <a:defRPr sz="1800" b="1" kern="1200">
                          <a:solidFill>
                            <a:schemeClr val="lt1"/>
                          </a:solidFill>
                          <a:latin typeface="Fira Sans"/>
                        </a:defRPr>
                      </a:lvl5pPr>
                      <a:lvl6pPr marL="2286000" algn="l" defTabSz="914400" rtl="0" eaLnBrk="1" latinLnBrk="0" hangingPunct="1">
                        <a:defRPr sz="1800" b="1" kern="1200">
                          <a:solidFill>
                            <a:schemeClr val="lt1"/>
                          </a:solidFill>
                          <a:latin typeface="Fira Sans"/>
                        </a:defRPr>
                      </a:lvl6pPr>
                      <a:lvl7pPr marL="2743200" algn="l" defTabSz="914400" rtl="0" eaLnBrk="1" latinLnBrk="0" hangingPunct="1">
                        <a:defRPr sz="1800" b="1" kern="1200">
                          <a:solidFill>
                            <a:schemeClr val="lt1"/>
                          </a:solidFill>
                          <a:latin typeface="Fira Sans"/>
                        </a:defRPr>
                      </a:lvl7pPr>
                      <a:lvl8pPr marL="3200400" algn="l" defTabSz="914400" rtl="0" eaLnBrk="1" latinLnBrk="0" hangingPunct="1">
                        <a:defRPr sz="1800" b="1" kern="1200">
                          <a:solidFill>
                            <a:schemeClr val="lt1"/>
                          </a:solidFill>
                          <a:latin typeface="Fira Sans"/>
                        </a:defRPr>
                      </a:lvl8pPr>
                      <a:lvl9pPr marL="3657600" algn="l" defTabSz="914400" rtl="0" eaLnBrk="1" latinLnBrk="0" hangingPunct="1">
                        <a:defRPr sz="1800" b="1" kern="1200">
                          <a:solidFill>
                            <a:schemeClr val="lt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307297"/>
                          </a:solidFill>
                          <a:effectLst/>
                          <a:latin typeface="DM Sans" pitchFamily="2" charset="77"/>
                          <a:ea typeface="Fira Sans" panose="020B0503050000020004" pitchFamily="34" charset="0"/>
                          <a:cs typeface="Arial" panose="020B0604020202020204" pitchFamily="34" charset="0"/>
                        </a:rPr>
                        <a:t>Study panel</a:t>
                      </a:r>
                      <a:endPar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Fira Sans"/>
                        </a:defRPr>
                      </a:lvl1pPr>
                      <a:lvl2pPr marL="457200" algn="l" defTabSz="914400" rtl="0" eaLnBrk="1" latinLnBrk="0" hangingPunct="1">
                        <a:defRPr sz="1800" b="1" kern="1200">
                          <a:solidFill>
                            <a:schemeClr val="lt1"/>
                          </a:solidFill>
                          <a:latin typeface="Fira Sans"/>
                        </a:defRPr>
                      </a:lvl2pPr>
                      <a:lvl3pPr marL="914400" algn="l" defTabSz="914400" rtl="0" eaLnBrk="1" latinLnBrk="0" hangingPunct="1">
                        <a:defRPr sz="1800" b="1" kern="1200">
                          <a:solidFill>
                            <a:schemeClr val="lt1"/>
                          </a:solidFill>
                          <a:latin typeface="Fira Sans"/>
                        </a:defRPr>
                      </a:lvl3pPr>
                      <a:lvl4pPr marL="1371600" algn="l" defTabSz="914400" rtl="0" eaLnBrk="1" latinLnBrk="0" hangingPunct="1">
                        <a:defRPr sz="1800" b="1" kern="1200">
                          <a:solidFill>
                            <a:schemeClr val="lt1"/>
                          </a:solidFill>
                          <a:latin typeface="Fira Sans"/>
                        </a:defRPr>
                      </a:lvl4pPr>
                      <a:lvl5pPr marL="1828800" algn="l" defTabSz="914400" rtl="0" eaLnBrk="1" latinLnBrk="0" hangingPunct="1">
                        <a:defRPr sz="1800" b="1" kern="1200">
                          <a:solidFill>
                            <a:schemeClr val="lt1"/>
                          </a:solidFill>
                          <a:latin typeface="Fira Sans"/>
                        </a:defRPr>
                      </a:lvl5pPr>
                      <a:lvl6pPr marL="2286000" algn="l" defTabSz="914400" rtl="0" eaLnBrk="1" latinLnBrk="0" hangingPunct="1">
                        <a:defRPr sz="1800" b="1" kern="1200">
                          <a:solidFill>
                            <a:schemeClr val="lt1"/>
                          </a:solidFill>
                          <a:latin typeface="Fira Sans"/>
                        </a:defRPr>
                      </a:lvl6pPr>
                      <a:lvl7pPr marL="2743200" algn="l" defTabSz="914400" rtl="0" eaLnBrk="1" latinLnBrk="0" hangingPunct="1">
                        <a:defRPr sz="1800" b="1" kern="1200">
                          <a:solidFill>
                            <a:schemeClr val="lt1"/>
                          </a:solidFill>
                          <a:latin typeface="Fira Sans"/>
                        </a:defRPr>
                      </a:lvl7pPr>
                      <a:lvl8pPr marL="3200400" algn="l" defTabSz="914400" rtl="0" eaLnBrk="1" latinLnBrk="0" hangingPunct="1">
                        <a:defRPr sz="1800" b="1" kern="1200">
                          <a:solidFill>
                            <a:schemeClr val="lt1"/>
                          </a:solidFill>
                          <a:latin typeface="Fira Sans"/>
                        </a:defRPr>
                      </a:lvl8pPr>
                      <a:lvl9pPr marL="3657600" algn="l" defTabSz="914400" rtl="0" eaLnBrk="1" latinLnBrk="0" hangingPunct="1">
                        <a:defRPr sz="1800" b="1" kern="1200">
                          <a:solidFill>
                            <a:schemeClr val="lt1"/>
                          </a:solidFill>
                          <a:latin typeface="Fira Sans"/>
                        </a:defRPr>
                      </a:lvl9pPr>
                    </a:lstStyle>
                    <a:p>
                      <a:pPr marL="0" marR="0" lvl="0" indent="0" algn="l" defTabSz="914400" rtl="0" eaLnBrk="1" fontAlgn="base" latinLnBrk="0" hangingPunct="1">
                        <a:lnSpc>
                          <a:spcPct val="100000"/>
                        </a:lnSpc>
                        <a:spcBef>
                          <a:spcPts val="913"/>
                        </a:spcBef>
                        <a:spcAft>
                          <a:spcPct val="0"/>
                        </a:spcAft>
                        <a:buClrTx/>
                        <a:buSzTx/>
                        <a:buFontTx/>
                        <a:buNone/>
                        <a:tabLst/>
                        <a:defRPr/>
                      </a:pPr>
                      <a: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t>20 Caucasian females,  age: 30+</a:t>
                      </a:r>
                    </a:p>
                  </a:txBody>
                  <a:tcPr marB="153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58589109"/>
                  </a:ext>
                </a:extLst>
              </a:tr>
              <a:tr h="574050">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307297"/>
                          </a:solidFill>
                          <a:effectLst/>
                          <a:latin typeface="DM Sans" pitchFamily="2" charset="77"/>
                          <a:ea typeface="Fira Sans" panose="020B0503050000020004" pitchFamily="34" charset="0"/>
                          <a:cs typeface="Arial" panose="020B0604020202020204" pitchFamily="34" charset="0"/>
                        </a:rPr>
                        <a:t>Formulation</a:t>
                      </a:r>
                      <a:endPar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l">
                        <a:lnSpc>
                          <a:spcPct val="100000"/>
                        </a:lnSpc>
                      </a:pPr>
                      <a:r>
                        <a:rPr kumimoji="0" lang="en-US" sz="13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Placebo formulation</a:t>
                      </a:r>
                    </a:p>
                    <a:p>
                      <a:pPr algn="l">
                        <a:lnSpc>
                          <a:spcPct val="100000"/>
                        </a:lnSpc>
                      </a:pPr>
                      <a:r>
                        <a:rPr kumimoji="0" lang="en-US" sz="13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Active formulation with 5% REGU®-AGE CB</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4078817"/>
                  </a:ext>
                </a:extLst>
              </a:tr>
              <a:tr h="574050">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noProof="0">
                          <a:ln>
                            <a:noFill/>
                          </a:ln>
                          <a:solidFill>
                            <a:srgbClr val="307297"/>
                          </a:solidFill>
                          <a:effectLst/>
                          <a:latin typeface="DM Sans" pitchFamily="2" charset="77"/>
                          <a:ea typeface="Fira Sans" panose="020B0503050000020004" pitchFamily="34" charset="0"/>
                          <a:cs typeface="Arial" panose="020B0604020202020204" pitchFamily="34" charset="0"/>
                        </a:rPr>
                        <a:t>Application</a:t>
                      </a:r>
                      <a:endPar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l"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13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Application twice daily in the morning and in the evening, whole face</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2040144"/>
                  </a:ext>
                </a:extLst>
              </a:tr>
              <a:tr h="911843">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rPr>
                        <a:t>Time points</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180975" marR="0" lvl="0" indent="-180975"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tab pos="2025650" algn="l"/>
                          <a:tab pos="2217738" algn="l"/>
                        </a:tabLst>
                        <a:defRPr/>
                      </a:pPr>
                      <a:r>
                        <a:rPr kumimoji="0" lang="en-US" sz="13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Day 0 (D0, the day before applying the test product)</a:t>
                      </a:r>
                    </a:p>
                    <a:p>
                      <a:pPr marL="180975" marR="0" lvl="0" indent="-180975"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tab pos="2025650" algn="l"/>
                          <a:tab pos="2217738" algn="l"/>
                        </a:tabLst>
                        <a:defRPr/>
                      </a:pPr>
                      <a:r>
                        <a:rPr kumimoji="0" lang="en-US" sz="13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Week 4 (the 28th day after applying the test product) </a:t>
                      </a:r>
                    </a:p>
                    <a:p>
                      <a:pPr marL="180975" marR="0" lvl="0" indent="-180975"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tab pos="2025650" algn="l"/>
                          <a:tab pos="2217738" algn="l"/>
                        </a:tabLst>
                        <a:defRPr/>
                      </a:pPr>
                      <a:r>
                        <a:rPr kumimoji="0" lang="en-US" sz="1300" b="0" i="0" u="none" strike="noStrike" kern="1200" cap="none" spc="0" normalizeH="0" baseline="0" noProof="0">
                          <a:ln>
                            <a:noFill/>
                          </a:ln>
                          <a:solidFill>
                            <a:schemeClr val="tx1"/>
                          </a:solidFill>
                          <a:effectLst/>
                          <a:uLnTx/>
                          <a:uFillTx/>
                          <a:latin typeface="DM Sans" pitchFamily="2" charset="0"/>
                          <a:ea typeface="Fira Sans" panose="020B0503050000020004" pitchFamily="34" charset="0"/>
                          <a:cs typeface="Arial" pitchFamily="34" charset="0"/>
                        </a:rPr>
                        <a:t>Week 8 (the 56th day after applying the test product)</a:t>
                      </a: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11396600"/>
                  </a:ext>
                </a:extLst>
              </a:tr>
              <a:tr h="162414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dirty="0">
                          <a:ln>
                            <a:noFill/>
                          </a:ln>
                          <a:solidFill>
                            <a:srgbClr val="307297"/>
                          </a:solidFill>
                          <a:effectLst/>
                          <a:latin typeface="DM Sans" pitchFamily="2" charset="77"/>
                          <a:ea typeface="Fira Sans" panose="020B0503050000020004" pitchFamily="34" charset="0"/>
                          <a:cs typeface="Arial" panose="020B0604020202020204" pitchFamily="34" charset="0"/>
                        </a:rPr>
                        <a:t>Test area</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dirty="0">
                          <a:ln>
                            <a:noFill/>
                          </a:ln>
                          <a:solidFill>
                            <a:srgbClr val="307297"/>
                          </a:solidFill>
                          <a:effectLst/>
                          <a:latin typeface="DM Sans" pitchFamily="2" charset="77"/>
                          <a:ea typeface="Fira Sans" panose="020B0503050000020004" pitchFamily="34" charset="0"/>
                          <a:cs typeface="Arial" panose="020B0604020202020204" pitchFamily="34" charset="0"/>
                        </a:rPr>
                        <a:t>Test items Methods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1" i="0" u="none" strike="noStrike" kern="1200" spc="0" baseline="0" dirty="0">
                        <a:ln>
                          <a:noFill/>
                        </a:ln>
                        <a:solidFill>
                          <a:srgbClr val="307297"/>
                        </a:solidFill>
                        <a:effectLst/>
                        <a:latin typeface="DM Sans" pitchFamily="2" charset="77"/>
                        <a:ea typeface="Fira Sans" panose="020B0503050000020004" pitchFamily="34" charset="0"/>
                        <a:cs typeface="Arial" panose="020B0604020202020204" pitchFamily="34" charset="0"/>
                      </a:endParaRPr>
                    </a:p>
                  </a:txBody>
                  <a:tcPr marT="108000"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71450" indent="-171450" algn="l">
                        <a:lnSpc>
                          <a:spcPct val="100000"/>
                        </a:lnSpc>
                        <a:buFont typeface="Arial" panose="020B0604020202020204" pitchFamily="34" charset="0"/>
                        <a:buChar char="•"/>
                      </a:pPr>
                      <a: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t>Cheek - skin moisturization – Nova Impedance Meter</a:t>
                      </a:r>
                    </a:p>
                    <a:p>
                      <a:pPr marL="171450" indent="-171450" algn="l">
                        <a:lnSpc>
                          <a:spcPct val="100000"/>
                        </a:lnSpc>
                        <a:buFont typeface="Arial" panose="020B0604020202020204" pitchFamily="34" charset="0"/>
                        <a:buChar char="•"/>
                      </a:pPr>
                      <a: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t>Canthus area - skin texture – replicas analyzed with computer image analysis system</a:t>
                      </a:r>
                    </a:p>
                    <a:p>
                      <a:pPr marL="171450" indent="-171450" algn="l">
                        <a:lnSpc>
                          <a:spcPct val="100000"/>
                        </a:lnSpc>
                        <a:buFont typeface="Arial" panose="020B0604020202020204" pitchFamily="34" charset="0"/>
                        <a:buChar char="•"/>
                      </a:pPr>
                      <a: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t>Under-eye puffiness and dark circle - assessed by trained technicians using a scoring scale of 0 to 3 – photos using</a:t>
                      </a:r>
                      <a:b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br>
                      <a: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t>a digital camera</a:t>
                      </a:r>
                      <a:br>
                        <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rPr>
                      </a:br>
                      <a:endParaRPr kumimoji="0" lang="en-US" sz="1300" b="0" i="0" u="none" strike="noStrike" kern="1200" cap="none" spc="0" normalizeH="0" baseline="0" noProof="0" dirty="0">
                        <a:ln>
                          <a:noFill/>
                        </a:ln>
                        <a:solidFill>
                          <a:schemeClr val="tx1"/>
                        </a:solidFill>
                        <a:effectLst/>
                        <a:uLnTx/>
                        <a:uFillTx/>
                        <a:latin typeface="DM Sans" pitchFamily="2" charset="0"/>
                        <a:ea typeface="Fira Sans" panose="020B0503050000020004" pitchFamily="34" charset="0"/>
                        <a:cs typeface="Arial" pitchFamily="34" charset="0"/>
                      </a:endParaRPr>
                    </a:p>
                  </a:txBody>
                  <a:tcPr marB="153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5893572"/>
                  </a:ext>
                </a:extLst>
              </a:tr>
            </a:tbl>
          </a:graphicData>
        </a:graphic>
      </p:graphicFrame>
      <p:pic>
        <p:nvPicPr>
          <p:cNvPr id="14" name="Picture Placeholder 13" descr="A person smiling with her hand on her face&#10;&#10;Description automatically generated">
            <a:extLst>
              <a:ext uri="{FF2B5EF4-FFF2-40B4-BE49-F238E27FC236}">
                <a16:creationId xmlns:a16="http://schemas.microsoft.com/office/drawing/2014/main" id="{DA3BAF69-C577-EF8C-89C6-468DED9E6D8C}"/>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pic>
        <p:nvPicPr>
          <p:cNvPr id="2" name="Picture 1">
            <a:extLst>
              <a:ext uri="{FF2B5EF4-FFF2-40B4-BE49-F238E27FC236}">
                <a16:creationId xmlns:a16="http://schemas.microsoft.com/office/drawing/2014/main" id="{3949ADCD-9033-EC00-0F63-CD654F9E33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7657" y="303142"/>
            <a:ext cx="959282" cy="418410"/>
          </a:xfrm>
          <a:prstGeom prst="rect">
            <a:avLst/>
          </a:prstGeom>
        </p:spPr>
      </p:pic>
      <p:sp>
        <p:nvSpPr>
          <p:cNvPr id="8" name="Text Placeholder 5">
            <a:extLst>
              <a:ext uri="{FF2B5EF4-FFF2-40B4-BE49-F238E27FC236}">
                <a16:creationId xmlns:a16="http://schemas.microsoft.com/office/drawing/2014/main" id="{B68F496A-DE90-BC71-CB7D-F568212EAACE}"/>
              </a:ext>
            </a:extLst>
          </p:cNvPr>
          <p:cNvSpPr txBox="1">
            <a:spLocks/>
          </p:cNvSpPr>
          <p:nvPr/>
        </p:nvSpPr>
        <p:spPr>
          <a:xfrm>
            <a:off x="302400" y="587669"/>
            <a:ext cx="4932788" cy="643253"/>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latin typeface="DM Sans"/>
              </a:rPr>
              <a:t>Caucasian skin</a:t>
            </a:r>
          </a:p>
        </p:txBody>
      </p:sp>
      <p:sp>
        <p:nvSpPr>
          <p:cNvPr id="9" name="Title 2">
            <a:extLst>
              <a:ext uri="{FF2B5EF4-FFF2-40B4-BE49-F238E27FC236}">
                <a16:creationId xmlns:a16="http://schemas.microsoft.com/office/drawing/2014/main" id="{5D244ADD-F65D-68A2-ACC4-3230355727CB}"/>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i="1" dirty="0"/>
              <a:t>in vivo </a:t>
            </a:r>
            <a:r>
              <a:rPr lang="en-US" sz="2000" dirty="0"/>
              <a:t>study</a:t>
            </a:r>
          </a:p>
        </p:txBody>
      </p:sp>
      <p:sp>
        <p:nvSpPr>
          <p:cNvPr id="3" name="Slide Number Placeholder 5">
            <a:extLst>
              <a:ext uri="{FF2B5EF4-FFF2-40B4-BE49-F238E27FC236}">
                <a16:creationId xmlns:a16="http://schemas.microsoft.com/office/drawing/2014/main" id="{9D688029-99A9-DCA6-3E4F-1B1E7F816FDD}"/>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332340871"/>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195265-283A-182F-B418-69487B43C4FA}"/>
              </a:ext>
            </a:extLst>
          </p:cNvPr>
          <p:cNvSpPr/>
          <p:nvPr/>
        </p:nvSpPr>
        <p:spPr>
          <a:xfrm>
            <a:off x="0" y="1074305"/>
            <a:ext cx="12192000" cy="3111419"/>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281039"/>
          </a:xfrm>
        </p:spPr>
        <p:txBody>
          <a:bodyPr/>
          <a:lstStyle/>
          <a:p>
            <a:r>
              <a:rPr lang="en-US" sz="2000" b="1" dirty="0">
                <a:solidFill>
                  <a:srgbClr val="006FAB"/>
                </a:solidFill>
                <a:latin typeface="DM Sans"/>
              </a:rPr>
              <a:t>Significant increase of skin texture and moisturization</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4" name="TextBox 13">
            <a:extLst>
              <a:ext uri="{FF2B5EF4-FFF2-40B4-BE49-F238E27FC236}">
                <a16:creationId xmlns:a16="http://schemas.microsoft.com/office/drawing/2014/main" id="{D07E8120-8728-384B-C80B-5A4EA1AFCB4A}"/>
              </a:ext>
            </a:extLst>
          </p:cNvPr>
          <p:cNvSpPr txBox="1"/>
          <p:nvPr/>
        </p:nvSpPr>
        <p:spPr>
          <a:xfrm>
            <a:off x="216671" y="6129996"/>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28" name="TextBox 27">
            <a:extLst>
              <a:ext uri="{FF2B5EF4-FFF2-40B4-BE49-F238E27FC236}">
                <a16:creationId xmlns:a16="http://schemas.microsoft.com/office/drawing/2014/main" id="{C3201E45-8720-C6D3-5EC4-2BAD8B247386}"/>
              </a:ext>
            </a:extLst>
          </p:cNvPr>
          <p:cNvSpPr txBox="1"/>
          <p:nvPr/>
        </p:nvSpPr>
        <p:spPr>
          <a:xfrm>
            <a:off x="216672" y="5048984"/>
            <a:ext cx="4839793" cy="8412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+32% skin texture improvement in 4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up to +42% in 8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p:txBody>
      </p:sp>
      <p:sp>
        <p:nvSpPr>
          <p:cNvPr id="29" name="TextBox 28">
            <a:extLst>
              <a:ext uri="{FF2B5EF4-FFF2-40B4-BE49-F238E27FC236}">
                <a16:creationId xmlns:a16="http://schemas.microsoft.com/office/drawing/2014/main" id="{3110ABD9-CDFA-DBDB-7BD2-6DE1536D8AFA}"/>
              </a:ext>
            </a:extLst>
          </p:cNvPr>
          <p:cNvSpPr txBox="1"/>
          <p:nvPr/>
        </p:nvSpPr>
        <p:spPr>
          <a:xfrm>
            <a:off x="6442888" y="5053121"/>
            <a:ext cx="4359285" cy="11592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+19% skin moisturization in 4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up to +28% in 8 weeks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32" name="TextBox 31">
            <a:extLst>
              <a:ext uri="{FF2B5EF4-FFF2-40B4-BE49-F238E27FC236}">
                <a16:creationId xmlns:a16="http://schemas.microsoft.com/office/drawing/2014/main" id="{33CDE0D7-3295-C189-A430-22349457A3C4}"/>
              </a:ext>
            </a:extLst>
          </p:cNvPr>
          <p:cNvSpPr txBox="1"/>
          <p:nvPr/>
        </p:nvSpPr>
        <p:spPr>
          <a:xfrm>
            <a:off x="221832" y="4285547"/>
            <a:ext cx="4552461"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in skin texture vs. Day 0 (D0) are quantified by taking replicas around the canthus area and analyzed with a computer image analysis system. </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33" name="TextBox 32">
            <a:extLst>
              <a:ext uri="{FF2B5EF4-FFF2-40B4-BE49-F238E27FC236}">
                <a16:creationId xmlns:a16="http://schemas.microsoft.com/office/drawing/2014/main" id="{29E92A58-5152-91F8-7AFB-B5B78EBCC526}"/>
              </a:ext>
            </a:extLst>
          </p:cNvPr>
          <p:cNvSpPr txBox="1"/>
          <p:nvPr/>
        </p:nvSpPr>
        <p:spPr>
          <a:xfrm>
            <a:off x="6442889" y="4285547"/>
            <a:ext cx="462876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in skin moisture vs. Day 0 (D0) are assessed with the Nova Impedance Meter on defined sites around the cheek area of subjects. </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13" name="TextBox 12">
            <a:extLst>
              <a:ext uri="{FF2B5EF4-FFF2-40B4-BE49-F238E27FC236}">
                <a16:creationId xmlns:a16="http://schemas.microsoft.com/office/drawing/2014/main" id="{6259BBA8-30D7-1E40-A71A-1B0F30D771A8}"/>
              </a:ext>
            </a:extLst>
          </p:cNvPr>
          <p:cNvSpPr txBox="1"/>
          <p:nvPr/>
        </p:nvSpPr>
        <p:spPr>
          <a:xfrm>
            <a:off x="230878" y="77409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Skin texture improvement around the canthus area  </a:t>
            </a:r>
            <a:endParaRPr kumimoji="0" lang="en-CH" sz="12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6FF396D9-5E89-7324-FC10-D7B8F3D5256A}"/>
              </a:ext>
            </a:extLst>
          </p:cNvPr>
          <p:cNvSpPr txBox="1"/>
          <p:nvPr/>
        </p:nvSpPr>
        <p:spPr>
          <a:xfrm>
            <a:off x="6444096" y="784981"/>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rPr>
              <a:t>Skin moisturization improvement</a:t>
            </a:r>
            <a:endParaRPr kumimoji="0" lang="en-CH" sz="1200" b="0"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 name="TextBox 2">
            <a:extLst>
              <a:ext uri="{FF2B5EF4-FFF2-40B4-BE49-F238E27FC236}">
                <a16:creationId xmlns:a16="http://schemas.microsoft.com/office/drawing/2014/main" id="{DE2F10E8-14CE-D137-1B29-39F1DC16F7A6}"/>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tested on Caucasian skin</a:t>
            </a:r>
            <a:endParaRPr kumimoji="0" lang="en-CH" sz="8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pic>
        <p:nvPicPr>
          <p:cNvPr id="9" name="Picture 8" descr="A graph of different colored lines&#10;&#10;Description automatically generated with medium confidence">
            <a:extLst>
              <a:ext uri="{FF2B5EF4-FFF2-40B4-BE49-F238E27FC236}">
                <a16:creationId xmlns:a16="http://schemas.microsoft.com/office/drawing/2014/main" id="{6CE7A479-B936-5C4C-AF16-DC156D4DC3B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5399" y="1167906"/>
            <a:ext cx="4276854" cy="2989645"/>
          </a:xfrm>
          <a:prstGeom prst="rect">
            <a:avLst/>
          </a:prstGeom>
        </p:spPr>
      </p:pic>
      <p:pic>
        <p:nvPicPr>
          <p:cNvPr id="17" name="Picture 16" descr="A graph with different colored lines&#10;&#10;Description automatically generated with medium confidence">
            <a:extLst>
              <a:ext uri="{FF2B5EF4-FFF2-40B4-BE49-F238E27FC236}">
                <a16:creationId xmlns:a16="http://schemas.microsoft.com/office/drawing/2014/main" id="{36B295CB-D6C7-4A85-26FB-853D11D1713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89634" y="1167906"/>
            <a:ext cx="4276854" cy="2989645"/>
          </a:xfrm>
          <a:prstGeom prst="rect">
            <a:avLst/>
          </a:prstGeom>
        </p:spPr>
      </p:pic>
      <p:cxnSp>
        <p:nvCxnSpPr>
          <p:cNvPr id="4" name="Straight Connector 3">
            <a:extLst>
              <a:ext uri="{FF2B5EF4-FFF2-40B4-BE49-F238E27FC236}">
                <a16:creationId xmlns:a16="http://schemas.microsoft.com/office/drawing/2014/main" id="{488CCCFF-6A8A-46B6-E81E-696B11695F1A}"/>
              </a:ext>
            </a:extLst>
          </p:cNvPr>
          <p:cNvCxnSpPr>
            <a:cxnSpLocks/>
          </p:cNvCxnSpPr>
          <p:nvPr/>
        </p:nvCxnSpPr>
        <p:spPr>
          <a:xfrm>
            <a:off x="5677789" y="778559"/>
            <a:ext cx="0" cy="5460632"/>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5" name="Slide Number Placeholder 5">
            <a:extLst>
              <a:ext uri="{FF2B5EF4-FFF2-40B4-BE49-F238E27FC236}">
                <a16:creationId xmlns:a16="http://schemas.microsoft.com/office/drawing/2014/main" id="{857E78AB-DDF8-7D41-FF2A-7243A06E3FBF}"/>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95112561"/>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F619A6B0-F5D0-6109-EF9D-DD28E58A4E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13272" y="1439109"/>
            <a:ext cx="1646049" cy="1289162"/>
          </a:xfrm>
          <a:prstGeom prst="rect">
            <a:avLst/>
          </a:prstGeom>
        </p:spPr>
      </p:pic>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558038"/>
          </a:xfrm>
        </p:spPr>
        <p:txBody>
          <a:bodyPr/>
          <a:lstStyle/>
          <a:p>
            <a:r>
              <a:rPr lang="en-US" sz="2000" b="1" dirty="0">
                <a:solidFill>
                  <a:srgbClr val="006FAB"/>
                </a:solidFill>
                <a:latin typeface="DM Sans"/>
              </a:rPr>
              <a:t>Visible and significant improvement</a:t>
            </a:r>
            <a:br>
              <a:rPr lang="en-US" sz="2000" b="1" dirty="0">
                <a:solidFill>
                  <a:srgbClr val="006FAB"/>
                </a:solidFill>
                <a:latin typeface="DM Sans"/>
              </a:rPr>
            </a:br>
            <a:r>
              <a:rPr lang="en-US" sz="2000" b="1" dirty="0">
                <a:solidFill>
                  <a:srgbClr val="006FAB"/>
                </a:solidFill>
                <a:latin typeface="DM Sans"/>
              </a:rPr>
              <a:t>of under-eye puffiness and dark circles </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8" name="TextBox 27">
            <a:extLst>
              <a:ext uri="{FF2B5EF4-FFF2-40B4-BE49-F238E27FC236}">
                <a16:creationId xmlns:a16="http://schemas.microsoft.com/office/drawing/2014/main" id="{C3201E45-8720-C6D3-5EC4-2BAD8B247386}"/>
              </a:ext>
            </a:extLst>
          </p:cNvPr>
          <p:cNvSpPr txBox="1"/>
          <p:nvPr/>
        </p:nvSpPr>
        <p:spPr>
          <a:xfrm>
            <a:off x="224078" y="4716821"/>
            <a:ext cx="3201410" cy="1600438"/>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+25% under-eye puffiness improvement in 4 weeks,                               </a:t>
            </a:r>
            <a:r>
              <a:rPr kumimoji="0" lang="en-US" sz="140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up to </a:t>
            </a:r>
            <a:r>
              <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+31% in 8 weeks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Significant results vs. placebo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Trebuchet MS"/>
              <a:ea typeface="+mn-ea"/>
              <a:cs typeface="Arial"/>
            </a:endParaRPr>
          </a:p>
        </p:txBody>
      </p:sp>
      <p:sp>
        <p:nvSpPr>
          <p:cNvPr id="29" name="TextBox 28">
            <a:extLst>
              <a:ext uri="{FF2B5EF4-FFF2-40B4-BE49-F238E27FC236}">
                <a16:creationId xmlns:a16="http://schemas.microsoft.com/office/drawing/2014/main" id="{3110ABD9-CDFA-DBDB-7BD2-6DE1536D8AFA}"/>
              </a:ext>
            </a:extLst>
          </p:cNvPr>
          <p:cNvSpPr txBox="1"/>
          <p:nvPr/>
        </p:nvSpPr>
        <p:spPr>
          <a:xfrm>
            <a:off x="3833502" y="4738550"/>
            <a:ext cx="3552715"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+32% under-eye dark circles improvement in 4 weeks</a:t>
            </a:r>
            <a:r>
              <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up to +35% in 8 weeks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 Significant results vs. placebo </a:t>
            </a:r>
            <a:endParaRPr kumimoji="0" lang="en-CH"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p:txBody>
      </p:sp>
      <p:sp>
        <p:nvSpPr>
          <p:cNvPr id="18" name="TextBox 17">
            <a:extLst>
              <a:ext uri="{FF2B5EF4-FFF2-40B4-BE49-F238E27FC236}">
                <a16:creationId xmlns:a16="http://schemas.microsoft.com/office/drawing/2014/main" id="{CA61490C-2307-C0B1-AEA1-EF46F3DDAEE9}"/>
              </a:ext>
            </a:extLst>
          </p:cNvPr>
          <p:cNvSpPr txBox="1"/>
          <p:nvPr/>
        </p:nvSpPr>
        <p:spPr>
          <a:xfrm>
            <a:off x="7445460" y="4738550"/>
            <a:ext cx="3552716" cy="501804"/>
          </a:xfrm>
          <a:prstGeom prst="rect">
            <a:avLst/>
          </a:prstGeom>
          <a:noFill/>
        </p:spPr>
        <p:txBody>
          <a:bodyPr wrap="square">
            <a:spAutoFit/>
          </a:body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Visible reduction of under-eye                  dark circle and puffiness in 8 weeks </a:t>
            </a:r>
          </a:p>
        </p:txBody>
      </p:sp>
      <p:sp>
        <p:nvSpPr>
          <p:cNvPr id="22" name="TextBox 21">
            <a:extLst>
              <a:ext uri="{FF2B5EF4-FFF2-40B4-BE49-F238E27FC236}">
                <a16:creationId xmlns:a16="http://schemas.microsoft.com/office/drawing/2014/main" id="{77DC9794-89CD-3268-C4B8-62BCC560EB03}"/>
              </a:ext>
            </a:extLst>
          </p:cNvPr>
          <p:cNvSpPr txBox="1"/>
          <p:nvPr/>
        </p:nvSpPr>
        <p:spPr>
          <a:xfrm>
            <a:off x="220550" y="3662958"/>
            <a:ext cx="297957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in under-eye puffiness vs Day 0 (D0)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are assessed by trained technicians</a:t>
            </a:r>
            <a:b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b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using a scoring scale of 0 to 3. </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23" name="TextBox 22">
            <a:extLst>
              <a:ext uri="{FF2B5EF4-FFF2-40B4-BE49-F238E27FC236}">
                <a16:creationId xmlns:a16="http://schemas.microsoft.com/office/drawing/2014/main" id="{05E88A26-A3FF-FB13-7F2C-E2BCD289FE03}"/>
              </a:ext>
            </a:extLst>
          </p:cNvPr>
          <p:cNvSpPr txBox="1"/>
          <p:nvPr/>
        </p:nvSpPr>
        <p:spPr>
          <a:xfrm>
            <a:off x="3762943" y="3662958"/>
            <a:ext cx="3007145"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in under-eye dark circles vs Day 0 (D0) are assessed by trained technicians using</a:t>
            </a:r>
            <a:b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b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a scoring scale of 0 to 3.</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24" name="TextBox 23">
            <a:extLst>
              <a:ext uri="{FF2B5EF4-FFF2-40B4-BE49-F238E27FC236}">
                <a16:creationId xmlns:a16="http://schemas.microsoft.com/office/drawing/2014/main" id="{24A4C2BF-C13D-3B8E-9209-E7DCDACDE8F4}"/>
              </a:ext>
            </a:extLst>
          </p:cNvPr>
          <p:cNvSpPr txBox="1"/>
          <p:nvPr/>
        </p:nvSpPr>
        <p:spPr>
          <a:xfrm>
            <a:off x="7424119" y="3605291"/>
            <a:ext cx="402129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The photos using a digital camera show the changes                      of under-eye dark circle and puffiness of a selected subject.</a:t>
            </a:r>
            <a:endParaRPr kumimoji="0" lang="en-CH" sz="10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pic>
        <p:nvPicPr>
          <p:cNvPr id="31" name="Picture 21">
            <a:extLst>
              <a:ext uri="{FF2B5EF4-FFF2-40B4-BE49-F238E27FC236}">
                <a16:creationId xmlns:a16="http://schemas.microsoft.com/office/drawing/2014/main" id="{B7CFE31E-5A86-A7B6-F86C-6651D8BE51ED}"/>
              </a:ext>
            </a:extLst>
          </p:cNvPr>
          <p:cNvPicPr preferRelativeResize="0">
            <a:picLocks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528282" y="1444411"/>
            <a:ext cx="1645200" cy="1287693"/>
          </a:xfrm>
          <a:prstGeom prst="rect">
            <a:avLst/>
          </a:prstGeom>
        </p:spPr>
      </p:pic>
      <p:sp>
        <p:nvSpPr>
          <p:cNvPr id="34" name="Rechteck 8">
            <a:extLst>
              <a:ext uri="{FF2B5EF4-FFF2-40B4-BE49-F238E27FC236}">
                <a16:creationId xmlns:a16="http://schemas.microsoft.com/office/drawing/2014/main" id="{04BE6F66-F9FE-608B-14CF-893FEEC76CED}"/>
              </a:ext>
            </a:extLst>
          </p:cNvPr>
          <p:cNvSpPr/>
          <p:nvPr/>
        </p:nvSpPr>
        <p:spPr bwMode="auto">
          <a:xfrm>
            <a:off x="7631885" y="3051569"/>
            <a:ext cx="1470793" cy="20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88" tIns="41994" rIns="83988" bIns="41994">
            <a:spAutoFit/>
          </a:bodyPr>
          <a:lstStyle/>
          <a:p>
            <a:pPr marL="0" marR="0" lvl="0" indent="0" algn="ctr" defTabSz="839788" rtl="0" eaLnBrk="1" fontAlgn="base" latinLnBrk="0" hangingPunct="1">
              <a:lnSpc>
                <a:spcPct val="100000"/>
              </a:lnSpc>
              <a:spcBef>
                <a:spcPct val="50000"/>
              </a:spcBef>
              <a:spcAft>
                <a:spcPct val="0"/>
              </a:spcAft>
              <a:buClrTx/>
              <a:buSzTx/>
              <a:buFontTx/>
              <a:buNone/>
              <a:tabLst/>
              <a:defRPr/>
            </a:pPr>
            <a:endParaRPr kumimoji="0" lang="en-US" sz="800" b="1" i="0" u="none" strike="noStrike" kern="1200" cap="none" spc="0" normalizeH="0" baseline="0" noProof="0">
              <a:ln>
                <a:noFill/>
              </a:ln>
              <a:solidFill>
                <a:srgbClr val="4D4D4D"/>
              </a:solidFill>
              <a:effectLst/>
              <a:uLnTx/>
              <a:uFillTx/>
              <a:latin typeface="DM Sans" pitchFamily="2" charset="0"/>
              <a:ea typeface="+mn-ea"/>
              <a:cs typeface="Arial"/>
            </a:endParaRPr>
          </a:p>
        </p:txBody>
      </p:sp>
      <p:sp>
        <p:nvSpPr>
          <p:cNvPr id="40" name="TextBox 39">
            <a:extLst>
              <a:ext uri="{FF2B5EF4-FFF2-40B4-BE49-F238E27FC236}">
                <a16:creationId xmlns:a16="http://schemas.microsoft.com/office/drawing/2014/main" id="{071238A5-4FA9-4EAC-ADEF-68C2D9353DC5}"/>
              </a:ext>
            </a:extLst>
          </p:cNvPr>
          <p:cNvSpPr txBox="1"/>
          <p:nvPr/>
        </p:nvSpPr>
        <p:spPr>
          <a:xfrm>
            <a:off x="7479907" y="1091256"/>
            <a:ext cx="396550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pitchFamily="2" charset="0"/>
                <a:ea typeface="+mn-ea"/>
                <a:cs typeface="+mn-cs"/>
              </a:rPr>
              <a:t>Under-eye puffiness and dark circle changes</a:t>
            </a:r>
            <a:endParaRPr kumimoji="0" lang="en-CH" sz="1200" b="0" i="0" u="none" strike="noStrike" kern="1200" cap="none" spc="0" normalizeH="0" baseline="0" noProof="0" dirty="0">
              <a:ln>
                <a:noFill/>
              </a:ln>
              <a:effectLst/>
              <a:uLnTx/>
              <a:uFillTx/>
              <a:latin typeface="DM Sans" pitchFamily="2" charset="0"/>
              <a:ea typeface="+mn-ea"/>
              <a:cs typeface="+mn-cs"/>
            </a:endParaRPr>
          </a:p>
        </p:txBody>
      </p:sp>
      <p:sp>
        <p:nvSpPr>
          <p:cNvPr id="41" name="TextBox 40">
            <a:extLst>
              <a:ext uri="{FF2B5EF4-FFF2-40B4-BE49-F238E27FC236}">
                <a16:creationId xmlns:a16="http://schemas.microsoft.com/office/drawing/2014/main" id="{CA7E5E84-0407-D5FE-3497-486F91D3E2F7}"/>
              </a:ext>
            </a:extLst>
          </p:cNvPr>
          <p:cNvSpPr txBox="1"/>
          <p:nvPr/>
        </p:nvSpPr>
        <p:spPr>
          <a:xfrm>
            <a:off x="9520366" y="2752795"/>
            <a:ext cx="1638956"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C807E">
                    <a:lumMod val="50000"/>
                  </a:srgbClr>
                </a:solidFill>
                <a:effectLst/>
                <a:uLnTx/>
                <a:uFillTx/>
                <a:latin typeface="DM Sans" pitchFamily="2" charset="0"/>
                <a:ea typeface="+mn-ea"/>
                <a:cs typeface="+mn-cs"/>
              </a:rPr>
              <a:t>5%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C807E">
                    <a:lumMod val="50000"/>
                  </a:srgbClr>
                </a:solidFill>
                <a:effectLst/>
                <a:uLnTx/>
                <a:uFillTx/>
                <a:latin typeface="DM Sans" pitchFamily="2" charset="0"/>
                <a:ea typeface="+mn-ea"/>
                <a:cs typeface="+mn-cs"/>
              </a:rPr>
              <a:t>Week 8</a:t>
            </a:r>
            <a:endParaRPr kumimoji="0" lang="en-CH" sz="1000" b="1" i="0" u="none" strike="noStrike" kern="1200" cap="none" spc="0" normalizeH="0" baseline="0" noProof="0" dirty="0">
              <a:ln>
                <a:noFill/>
              </a:ln>
              <a:solidFill>
                <a:srgbClr val="7C807E">
                  <a:lumMod val="50000"/>
                </a:srgbClr>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28E05E98-F9DA-C6D2-DB6A-F3CE5F4B10A6}"/>
              </a:ext>
            </a:extLst>
          </p:cNvPr>
          <p:cNvSpPr txBox="1"/>
          <p:nvPr/>
        </p:nvSpPr>
        <p:spPr>
          <a:xfrm>
            <a:off x="7528283" y="2752795"/>
            <a:ext cx="1658727" cy="5539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pitchFamily="2" charset="0"/>
                <a:ea typeface="+mn-ea"/>
                <a:cs typeface="+mn-cs"/>
              </a:rPr>
              <a:t>Day 0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000" b="1" i="0" u="none" strike="noStrike" kern="1200" cap="none" spc="0" normalizeH="0" baseline="0" noProof="0" dirty="0">
              <a:ln>
                <a:noFill/>
              </a:ln>
              <a:solidFill>
                <a:srgbClr val="7C807E">
                  <a:lumMod val="50000"/>
                </a:srgbClr>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FBA214E-5110-8E64-C7F7-A02AE2ED1907}"/>
              </a:ext>
            </a:extLst>
          </p:cNvPr>
          <p:cNvSpPr txBox="1"/>
          <p:nvPr/>
        </p:nvSpPr>
        <p:spPr>
          <a:xfrm>
            <a:off x="242444" y="1094147"/>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Under-eye puffiness improvement  </a:t>
            </a:r>
            <a:endParaRPr kumimoji="0" lang="en-CH" sz="12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ED7881F7-9A74-19CB-932E-5FEC42AD7624}"/>
              </a:ext>
            </a:extLst>
          </p:cNvPr>
          <p:cNvSpPr txBox="1"/>
          <p:nvPr/>
        </p:nvSpPr>
        <p:spPr>
          <a:xfrm>
            <a:off x="3794468" y="1105033"/>
            <a:ext cx="340451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Under-eye dark circles improvement  </a:t>
            </a:r>
            <a:endParaRPr kumimoji="0" lang="en-CH" sz="1200" b="0" i="0" u="none" strike="noStrike" kern="1200" cap="none" spc="0" normalizeH="0" baseline="0" noProof="0">
              <a:ln>
                <a:noFill/>
              </a:ln>
              <a:solidFill>
                <a:prstClr val="black">
                  <a:lumMod val="50000"/>
                </a:prstClr>
              </a:solidFill>
              <a:effectLst/>
              <a:uLnTx/>
              <a:uFillTx/>
              <a:latin typeface="DM Sans"/>
              <a:ea typeface="+mn-ea"/>
              <a:cs typeface="+mn-cs"/>
            </a:endParaRPr>
          </a:p>
        </p:txBody>
      </p:sp>
      <p:pic>
        <p:nvPicPr>
          <p:cNvPr id="9" name="Picture 8" descr="A graph with different colored lines&#10;&#10;Description automatically generated with medium confidence">
            <a:extLst>
              <a:ext uri="{FF2B5EF4-FFF2-40B4-BE49-F238E27FC236}">
                <a16:creationId xmlns:a16="http://schemas.microsoft.com/office/drawing/2014/main" id="{7650CB56-B193-62B6-B02B-586A531953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8102" y="1506425"/>
            <a:ext cx="2812062" cy="2053983"/>
          </a:xfrm>
          <a:prstGeom prst="rect">
            <a:avLst/>
          </a:prstGeom>
        </p:spPr>
      </p:pic>
      <p:pic>
        <p:nvPicPr>
          <p:cNvPr id="19" name="Picture 18" descr="A graph with blue and grey lines&#10;&#10;Description automatically generated with medium confidence">
            <a:extLst>
              <a:ext uri="{FF2B5EF4-FFF2-40B4-BE49-F238E27FC236}">
                <a16:creationId xmlns:a16="http://schemas.microsoft.com/office/drawing/2014/main" id="{B67B46FA-A93C-C022-FC31-179A9EEBA4B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928047" y="1518709"/>
            <a:ext cx="2812062" cy="2053983"/>
          </a:xfrm>
          <a:prstGeom prst="rect">
            <a:avLst/>
          </a:prstGeom>
        </p:spPr>
      </p:pic>
      <p:cxnSp>
        <p:nvCxnSpPr>
          <p:cNvPr id="4" name="Straight Connector 3">
            <a:extLst>
              <a:ext uri="{FF2B5EF4-FFF2-40B4-BE49-F238E27FC236}">
                <a16:creationId xmlns:a16="http://schemas.microsoft.com/office/drawing/2014/main" id="{7FE92629-6695-0FE2-F91D-42AAB5ECC1A6}"/>
              </a:ext>
            </a:extLst>
          </p:cNvPr>
          <p:cNvCxnSpPr>
            <a:cxnSpLocks/>
          </p:cNvCxnSpPr>
          <p:nvPr/>
        </p:nvCxnSpPr>
        <p:spPr>
          <a:xfrm>
            <a:off x="3499721" y="1285874"/>
            <a:ext cx="0" cy="4783936"/>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9BA283E-C02C-6FD0-07AE-078E2ECC353A}"/>
              </a:ext>
            </a:extLst>
          </p:cNvPr>
          <p:cNvSpPr txBox="1"/>
          <p:nvPr/>
        </p:nvSpPr>
        <p:spPr>
          <a:xfrm>
            <a:off x="216671" y="6129996"/>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8" name="TextBox 7">
            <a:extLst>
              <a:ext uri="{FF2B5EF4-FFF2-40B4-BE49-F238E27FC236}">
                <a16:creationId xmlns:a16="http://schemas.microsoft.com/office/drawing/2014/main" id="{22860E12-464D-C057-07CB-F42FDB21A1C1}"/>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tested on Caucasian skin</a:t>
            </a:r>
            <a:endParaRPr kumimoji="0" lang="en-CH" sz="8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cxnSp>
        <p:nvCxnSpPr>
          <p:cNvPr id="12" name="Straight Connector 11">
            <a:extLst>
              <a:ext uri="{FF2B5EF4-FFF2-40B4-BE49-F238E27FC236}">
                <a16:creationId xmlns:a16="http://schemas.microsoft.com/office/drawing/2014/main" id="{6E093700-9096-C3A4-51B9-F769C433301A}"/>
              </a:ext>
            </a:extLst>
          </p:cNvPr>
          <p:cNvCxnSpPr>
            <a:cxnSpLocks/>
          </p:cNvCxnSpPr>
          <p:nvPr/>
        </p:nvCxnSpPr>
        <p:spPr>
          <a:xfrm>
            <a:off x="7104362" y="1285874"/>
            <a:ext cx="0" cy="4783936"/>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5C44ABE0-5638-EEE7-C55A-7AD975A0630A}"/>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96675102"/>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74D398FF-7773-B667-26A1-A1ED9FA4589C}"/>
              </a:ext>
            </a:extLst>
          </p:cNvPr>
          <p:cNvGraphicFramePr>
            <a:graphicFrameLocks noGrp="1"/>
          </p:cNvGraphicFramePr>
          <p:nvPr>
            <p:extLst>
              <p:ext uri="{D42A27DB-BD31-4B8C-83A1-F6EECF244321}">
                <p14:modId xmlns:p14="http://schemas.microsoft.com/office/powerpoint/2010/main" val="3167497020"/>
              </p:ext>
            </p:extLst>
          </p:nvPr>
        </p:nvGraphicFramePr>
        <p:xfrm>
          <a:off x="284479" y="1434114"/>
          <a:ext cx="6720477" cy="5070038"/>
        </p:xfrm>
        <a:graphic>
          <a:graphicData uri="http://schemas.openxmlformats.org/drawingml/2006/table">
            <a:tbl>
              <a:tblPr firstRow="1" bandRow="1">
                <a:tableStyleId>{5C22544A-7EE6-4342-B048-85BDC9FD1C3A}</a:tableStyleId>
              </a:tblPr>
              <a:tblGrid>
                <a:gridCol w="1145421">
                  <a:extLst>
                    <a:ext uri="{9D8B030D-6E8A-4147-A177-3AD203B41FA5}">
                      <a16:colId xmlns:a16="http://schemas.microsoft.com/office/drawing/2014/main" val="1227983492"/>
                    </a:ext>
                  </a:extLst>
                </a:gridCol>
                <a:gridCol w="5575056">
                  <a:extLst>
                    <a:ext uri="{9D8B030D-6E8A-4147-A177-3AD203B41FA5}">
                      <a16:colId xmlns:a16="http://schemas.microsoft.com/office/drawing/2014/main" val="688464438"/>
                    </a:ext>
                  </a:extLst>
                </a:gridCol>
              </a:tblGrid>
              <a:tr h="62008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rPr>
                        <a:t>Type of </a:t>
                      </a:r>
                      <a:br>
                        <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rPr>
                      </a:br>
                      <a:r>
                        <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rPr>
                        <a:t>study</a:t>
                      </a:r>
                      <a:endParaRPr lang="en-GB" sz="1400" b="1" i="0" u="none" strike="noStrike">
                        <a:solidFill>
                          <a:srgbClr val="307297"/>
                        </a:solidFill>
                        <a:effectLst/>
                        <a:latin typeface="Arial" panose="020B0604020202020204" pitchFamily="34" charset="0"/>
                      </a:endParaRPr>
                    </a:p>
                  </a:txBody>
                  <a:tcPr marL="0" marR="0" marT="0" marB="180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Single-blind, randomized, placebo-controlled study</a:t>
                      </a:r>
                      <a:endParaRPr lang="en-GB" sz="1300" b="0" i="0" u="none" strike="noStrike">
                        <a:solidFill>
                          <a:schemeClr val="tx1"/>
                        </a:solidFill>
                        <a:effectLst/>
                        <a:latin typeface="+mn-lt"/>
                      </a:endParaRPr>
                    </a:p>
                  </a:txBody>
                  <a:tcPr marL="144000" marR="0" marT="0" marB="180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80362451"/>
                  </a:ext>
                </a:extLst>
              </a:tr>
              <a:tr h="39762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dirty="0">
                          <a:ln>
                            <a:noFill/>
                          </a:ln>
                          <a:solidFill>
                            <a:srgbClr val="307297"/>
                          </a:solidFill>
                          <a:effectLst/>
                          <a:latin typeface="DM Sans" pitchFamily="2" charset="77"/>
                          <a:ea typeface="Fira Sans" panose="020B0503050000020004" pitchFamily="34" charset="0"/>
                          <a:cs typeface="Arial" panose="020B0604020202020204" pitchFamily="34" charset="0"/>
                        </a:rPr>
                        <a:t>Study panel</a:t>
                      </a:r>
                      <a:endParaRPr lang="en-GB" sz="1400" b="1" i="0" u="none" strike="noStrike" dirty="0">
                        <a:solidFill>
                          <a:srgbClr val="307297"/>
                        </a:solidFill>
                        <a:effectLst/>
                        <a:latin typeface="Arial" panose="020B0604020202020204" pitchFamily="34" charset="0"/>
                      </a:endParaRPr>
                    </a:p>
                  </a:txBody>
                  <a:tcPr marL="0" marR="0" marT="0" marB="180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rtl="0" eaLnBrk="1" fontAlgn="base" latinLnBrk="0" hangingPunct="1">
                        <a:spcBef>
                          <a:spcPts val="913"/>
                        </a:spcBef>
                        <a:spcAft>
                          <a:spcPts val="0"/>
                        </a:spcAf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66 Chinese females, age: 35 – 60, 2 groups, </a:t>
                      </a:r>
                      <a:endParaRPr lang="en-GB" sz="1300" b="0" i="0" u="none" strike="noStrike">
                        <a:solidFill>
                          <a:schemeClr val="tx1"/>
                        </a:solidFill>
                        <a:effectLst/>
                        <a:latin typeface="+mn-lt"/>
                      </a:endParaRPr>
                    </a:p>
                  </a:txBody>
                  <a:tcPr marL="144000" marR="0" marT="0" marB="180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0778579"/>
                  </a:ext>
                </a:extLst>
              </a:tr>
              <a:tr h="61415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rPr>
                        <a:t>Formulation</a:t>
                      </a:r>
                      <a:endParaRPr lang="en-GB" sz="1400" b="1" i="0" u="none" strike="noStrike">
                        <a:solidFill>
                          <a:srgbClr val="307297"/>
                        </a:solidFill>
                        <a:effectLst/>
                        <a:latin typeface="Arial" panose="020B0604020202020204" pitchFamily="34" charset="0"/>
                      </a:endParaRP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rtl="0" eaLnBrk="1" fontAlgn="t" latinLnBrk="0" hangingPunct="1">
                        <a:spcBef>
                          <a:spcPts val="0"/>
                        </a:spcBef>
                        <a:spcAft>
                          <a:spcPts val="0"/>
                        </a:spcAf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Placebo formulation</a:t>
                      </a:r>
                      <a:endParaRPr lang="en-GB" sz="1300" b="0" i="0" u="none" strike="noStrike">
                        <a:solidFill>
                          <a:schemeClr val="tx1"/>
                        </a:solidFill>
                        <a:effectLst/>
                        <a:latin typeface="+mn-lt"/>
                      </a:endParaRPr>
                    </a:p>
                    <a:p>
                      <a:pPr marL="0" rtl="0" eaLnBrk="1" fontAlgn="t" latinLnBrk="0" hangingPunct="1">
                        <a:spcBef>
                          <a:spcPts val="0"/>
                        </a:spcBef>
                        <a:spcAft>
                          <a:spcPts val="0"/>
                        </a:spcAf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Active formulation with 3% REGU®-AGE CB</a:t>
                      </a:r>
                      <a:endParaRPr lang="en-GB" sz="1300" b="0" i="0" u="none" strike="noStrike">
                        <a:solidFill>
                          <a:schemeClr val="tx1"/>
                        </a:solidFill>
                        <a:effectLst/>
                        <a:latin typeface="+mn-lt"/>
                      </a:endParaRP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83134"/>
                  </a:ext>
                </a:extLst>
              </a:tr>
              <a:tr h="62008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rPr>
                        <a:t>Application</a:t>
                      </a:r>
                      <a:endParaRPr lang="en-GB" sz="1400" b="1" i="0" u="none" strike="noStrike">
                        <a:solidFill>
                          <a:srgbClr val="307297"/>
                        </a:solidFill>
                        <a:effectLst/>
                        <a:latin typeface="Arial" panose="020B0604020202020204" pitchFamily="34" charset="0"/>
                      </a:endParaRPr>
                    </a:p>
                    <a:p>
                      <a:pPr algn="r"/>
                      <a:endParaRPr lang="en-US" sz="1400" b="1">
                        <a:solidFill>
                          <a:srgbClr val="307297"/>
                        </a:solidFill>
                      </a:endParaRP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rtl="0" eaLnBrk="1" fontAlgn="base" latinLnBrk="0" hangingPunct="1">
                        <a:spcBef>
                          <a:spcPts val="0"/>
                        </a:spcBef>
                        <a:spcAft>
                          <a:spcPts val="0"/>
                        </a:spcAf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Application twice daily in the morning and in the evening, </a:t>
                      </a:r>
                      <a:b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b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whole face and neck area</a:t>
                      </a:r>
                      <a:endParaRPr lang="en-GB" sz="1300" b="0" i="0" u="none" strike="noStrike">
                        <a:solidFill>
                          <a:schemeClr val="tx1"/>
                        </a:solidFill>
                        <a:effectLst/>
                        <a:latin typeface="+mn-lt"/>
                      </a:endParaRP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1564568"/>
                  </a:ext>
                </a:extLst>
              </a:tr>
              <a:tr h="105313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a:ln>
                            <a:noFill/>
                          </a:ln>
                          <a:solidFill>
                            <a:srgbClr val="307297"/>
                          </a:solidFill>
                          <a:effectLst/>
                          <a:latin typeface="DM Sans" pitchFamily="2" charset="77"/>
                          <a:ea typeface="Fira Sans" panose="020B0503050000020004" pitchFamily="34" charset="0"/>
                          <a:cs typeface="Arial" panose="020B0604020202020204" pitchFamily="34" charset="0"/>
                        </a:rPr>
                        <a:t>Time points</a:t>
                      </a:r>
                      <a:endParaRPr lang="en-GB" sz="1400" b="1" i="0" u="none" strike="noStrike">
                        <a:solidFill>
                          <a:srgbClr val="307297"/>
                        </a:solidFill>
                        <a:effectLst/>
                        <a:latin typeface="Arial" panose="020B0604020202020204" pitchFamily="34" charset="0"/>
                      </a:endParaRPr>
                    </a:p>
                    <a:p>
                      <a:pPr algn="r"/>
                      <a:endParaRPr lang="en-US" sz="1400" b="1">
                        <a:solidFill>
                          <a:srgbClr val="307297"/>
                        </a:solidFill>
                      </a:endParaRP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82880" marR="0" indent="-182880" rtl="0" eaLnBrk="1" fontAlgn="base" latinLnBrk="0" hangingPunct="1">
                        <a:spcBef>
                          <a:spcPts val="0"/>
                        </a:spcBef>
                        <a:spcAft>
                          <a:spcPts val="0"/>
                        </a:spcAft>
                        <a:buFont typeface="Arial" panose="020B0604020202020204" pitchFamily="34" charset="0"/>
                        <a:buChar char="•"/>
                        <a:tabLst>
                          <a:tab pos="2025650" algn="l"/>
                          <a:tab pos="2217801" algn="l"/>
                        </a:tabLs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Day 0 (D0, the day before applying the test product)</a:t>
                      </a:r>
                      <a:endParaRPr lang="en-GB" sz="1300" b="0" i="0" u="none" strike="noStrike">
                        <a:solidFill>
                          <a:schemeClr val="tx1"/>
                        </a:solidFill>
                        <a:effectLst/>
                        <a:latin typeface="+mn-lt"/>
                      </a:endParaRPr>
                    </a:p>
                    <a:p>
                      <a:pPr marL="182880" marR="0" indent="-182880" rtl="0" eaLnBrk="1" fontAlgn="base" latinLnBrk="0" hangingPunct="1">
                        <a:spcBef>
                          <a:spcPts val="0"/>
                        </a:spcBef>
                        <a:spcAft>
                          <a:spcPts val="0"/>
                        </a:spcAft>
                        <a:buFont typeface="Arial" panose="020B0604020202020204" pitchFamily="34" charset="0"/>
                        <a:buChar char="•"/>
                        <a:tabLst>
                          <a:tab pos="2025650" algn="l"/>
                          <a:tab pos="2217801" algn="l"/>
                        </a:tabLs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Day 1 (the 1st day after applying the test product)</a:t>
                      </a:r>
                      <a:endParaRPr lang="en-GB" sz="1300" b="0" i="0" u="none" strike="noStrike">
                        <a:solidFill>
                          <a:schemeClr val="tx1"/>
                        </a:solidFill>
                        <a:effectLst/>
                        <a:latin typeface="+mn-lt"/>
                      </a:endParaRPr>
                    </a:p>
                    <a:p>
                      <a:pPr marL="182880" marR="0" indent="-182880" rtl="0" eaLnBrk="1" fontAlgn="base" latinLnBrk="0" hangingPunct="1">
                        <a:spcBef>
                          <a:spcPts val="0"/>
                        </a:spcBef>
                        <a:spcAft>
                          <a:spcPts val="0"/>
                        </a:spcAft>
                        <a:buFont typeface="Arial" panose="020B0604020202020204" pitchFamily="34" charset="0"/>
                        <a:buChar char="•"/>
                        <a:tabLst>
                          <a:tab pos="2025650" algn="l"/>
                          <a:tab pos="2217801" algn="l"/>
                        </a:tabLs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Week 2 (the 14th day after applying the test product)                </a:t>
                      </a:r>
                      <a:endParaRPr lang="en-GB" sz="1300" b="0" i="0" u="none" strike="noStrike">
                        <a:solidFill>
                          <a:schemeClr val="tx1"/>
                        </a:solidFill>
                        <a:effectLst/>
                        <a:latin typeface="+mn-lt"/>
                      </a:endParaRPr>
                    </a:p>
                    <a:p>
                      <a:pPr marL="182880" marR="0" indent="-182880" rtl="0" eaLnBrk="1" fontAlgn="base" latinLnBrk="0" hangingPunct="1">
                        <a:spcBef>
                          <a:spcPts val="0"/>
                        </a:spcBef>
                        <a:spcAft>
                          <a:spcPts val="0"/>
                        </a:spcAft>
                        <a:buFont typeface="Arial" panose="020B0604020202020204" pitchFamily="34" charset="0"/>
                        <a:buChar char="•"/>
                        <a:tabLst>
                          <a:tab pos="2025650" algn="l"/>
                          <a:tab pos="2217801" algn="l"/>
                        </a:tabLst>
                      </a:pPr>
                      <a:r>
                        <a:rPr lang="en-US" sz="1300" b="0" i="0" u="none" strike="noStrike" kern="1200" spc="0" baseline="0">
                          <a:ln>
                            <a:noFill/>
                          </a:ln>
                          <a:solidFill>
                            <a:schemeClr val="tx1"/>
                          </a:solidFill>
                          <a:effectLst/>
                          <a:latin typeface="+mn-lt"/>
                          <a:ea typeface="Fira Sans" panose="020B0503050000020004" pitchFamily="34" charset="0"/>
                          <a:cs typeface="Arial" panose="020B0604020202020204" pitchFamily="34" charset="0"/>
                        </a:rPr>
                        <a:t>Week 4 (the 28th day after applying the test product)</a:t>
                      </a:r>
                      <a:endParaRPr lang="en-GB" sz="1300" b="0" i="0" u="none" strike="noStrike">
                        <a:solidFill>
                          <a:schemeClr val="tx1"/>
                        </a:solidFill>
                        <a:effectLst/>
                        <a:latin typeface="+mn-lt"/>
                      </a:endParaRP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9417561"/>
                  </a:ext>
                </a:extLst>
              </a:tr>
              <a:tr h="171161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dirty="0">
                          <a:ln>
                            <a:noFill/>
                          </a:ln>
                          <a:solidFill>
                            <a:srgbClr val="307297"/>
                          </a:solidFill>
                          <a:effectLst/>
                          <a:latin typeface="DM Sans" pitchFamily="2" charset="77"/>
                          <a:ea typeface="Fira Sans" panose="020B0503050000020004" pitchFamily="34" charset="0"/>
                          <a:cs typeface="Arial" panose="020B0604020202020204" pitchFamily="34" charset="0"/>
                        </a:rPr>
                        <a:t>Test area</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i="0" u="none" strike="noStrike" kern="1200" spc="0" baseline="0" dirty="0">
                          <a:ln>
                            <a:noFill/>
                          </a:ln>
                          <a:solidFill>
                            <a:srgbClr val="307297"/>
                          </a:solidFill>
                          <a:effectLst/>
                          <a:latin typeface="DM Sans" pitchFamily="2" charset="77"/>
                          <a:ea typeface="Fira Sans" panose="020B0503050000020004" pitchFamily="34" charset="0"/>
                          <a:cs typeface="Arial" panose="020B0604020202020204" pitchFamily="34" charset="0"/>
                        </a:rPr>
                        <a:t>Test items Methods</a:t>
                      </a:r>
                      <a:endParaRPr lang="en-GB" sz="1400" b="1" i="0" u="none" strike="noStrike" dirty="0">
                        <a:solidFill>
                          <a:srgbClr val="307297"/>
                        </a:solidFill>
                        <a:effectLst/>
                        <a:latin typeface="Arial" panose="020B0604020202020204" pitchFamily="34" charset="0"/>
                      </a:endParaRP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3736" indent="-173736" rtl="0" eaLnBrk="1" fontAlgn="t" latinLnBrk="0" hangingPunct="1">
                        <a:lnSpc>
                          <a:spcPct val="100000"/>
                        </a:lnSpc>
                        <a:spcBef>
                          <a:spcPts val="0"/>
                        </a:spcBef>
                        <a:spcAft>
                          <a:spcPts val="0"/>
                        </a:spcAft>
                        <a:buFont typeface="Arial" panose="020B0604020202020204" pitchFamily="34" charset="0"/>
                        <a:buChar char="•"/>
                      </a:pPr>
                      <a:r>
                        <a:rPr lang="en-US"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Cheek and neck - skin elasticity (R2) - </a:t>
                      </a:r>
                      <a:r>
                        <a:rPr lang="en-GB"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Cutometer, MPA580 </a:t>
                      </a:r>
                      <a:r>
                        <a:rPr lang="en-US"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 </a:t>
                      </a:r>
                      <a:endParaRPr lang="en-GB"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endParaRPr>
                    </a:p>
                    <a:p>
                      <a:pPr marL="173736" indent="-173736" rtl="0" eaLnBrk="1" fontAlgn="t" latinLnBrk="0" hangingPunct="1">
                        <a:lnSpc>
                          <a:spcPct val="100000"/>
                        </a:lnSpc>
                        <a:spcBef>
                          <a:spcPts val="0"/>
                        </a:spcBef>
                        <a:spcAft>
                          <a:spcPts val="0"/>
                        </a:spcAft>
                        <a:buFont typeface="Arial" panose="020B0604020202020204" pitchFamily="34" charset="0"/>
                        <a:buChar char="•"/>
                      </a:pPr>
                      <a:r>
                        <a:rPr lang="en-US"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Cheek and neck - skin firmness (F4) -  </a:t>
                      </a:r>
                      <a:r>
                        <a:rPr lang="en-GB"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Cutometer, MPA580</a:t>
                      </a:r>
                      <a:endParaRPr lang="en-GB" sz="1300" b="0" i="0" u="none" strike="noStrike" dirty="0">
                        <a:solidFill>
                          <a:schemeClr val="tx1"/>
                        </a:solidFill>
                        <a:effectLst/>
                        <a:latin typeface="+mn-lt"/>
                      </a:endParaRPr>
                    </a:p>
                    <a:p>
                      <a:pPr marL="173736" indent="-173736" rtl="0" eaLnBrk="1" fontAlgn="t" latinLnBrk="0" hangingPunct="1">
                        <a:lnSpc>
                          <a:spcPct val="100000"/>
                        </a:lnSpc>
                        <a:spcBef>
                          <a:spcPts val="0"/>
                        </a:spcBef>
                        <a:spcAft>
                          <a:spcPts val="0"/>
                        </a:spcAft>
                        <a:buFont typeface="Arial" panose="020B0604020202020204" pitchFamily="34" charset="0"/>
                        <a:buChar char="•"/>
                      </a:pPr>
                      <a:r>
                        <a:rPr lang="en-US"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Cheek - skin roughness  (Ra) - </a:t>
                      </a:r>
                      <a:r>
                        <a:rPr lang="en-GB"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Antera 3D image capture and analysis</a:t>
                      </a:r>
                    </a:p>
                    <a:p>
                      <a:pPr marL="173736" indent="-173736" rtl="0" eaLnBrk="1" fontAlgn="t" latinLnBrk="0" hangingPunct="1">
                        <a:lnSpc>
                          <a:spcPct val="100000"/>
                        </a:lnSpc>
                        <a:spcBef>
                          <a:spcPts val="0"/>
                        </a:spcBef>
                        <a:spcAft>
                          <a:spcPts val="0"/>
                        </a:spcAft>
                        <a:buFont typeface="Arial" panose="020B0604020202020204" pitchFamily="34" charset="0"/>
                        <a:buChar char="•"/>
                      </a:pPr>
                      <a:r>
                        <a:rPr lang="en-US"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Cheek - skin smoothness/texture  - </a:t>
                      </a:r>
                      <a:r>
                        <a:rPr lang="en-GB" sz="1300" b="0" i="0" u="none" strike="noStrike" kern="1200" spc="0" baseline="0" dirty="0" err="1">
                          <a:ln>
                            <a:noFill/>
                          </a:ln>
                          <a:solidFill>
                            <a:schemeClr val="tx1"/>
                          </a:solidFill>
                          <a:effectLst/>
                          <a:latin typeface="+mn-lt"/>
                          <a:ea typeface="Fira Sans" panose="020B0503050000020004" pitchFamily="34" charset="0"/>
                          <a:cs typeface="Arial" panose="020B0604020202020204" pitchFamily="34" charset="0"/>
                        </a:rPr>
                        <a:t>Visia</a:t>
                      </a:r>
                      <a:r>
                        <a:rPr lang="en-GB"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-CR + IPP software analysis</a:t>
                      </a:r>
                      <a:endParaRPr lang="en-GB" sz="1300" b="0" i="0" u="none" strike="noStrike" dirty="0">
                        <a:solidFill>
                          <a:schemeClr val="tx1"/>
                        </a:solidFill>
                        <a:effectLst/>
                        <a:latin typeface="+mn-lt"/>
                      </a:endParaRPr>
                    </a:p>
                    <a:p>
                      <a:pPr marL="173736" indent="-173736" rtl="0" eaLnBrk="1" fontAlgn="t" latinLnBrk="0" hangingPunct="1">
                        <a:lnSpc>
                          <a:spcPct val="100000"/>
                        </a:lnSpc>
                        <a:spcBef>
                          <a:spcPts val="0"/>
                        </a:spcBef>
                        <a:spcAft>
                          <a:spcPts val="0"/>
                        </a:spcAft>
                        <a:buFont typeface="Arial" panose="020B0604020202020204" pitchFamily="34" charset="0"/>
                        <a:buChar char="•"/>
                      </a:pPr>
                      <a:r>
                        <a:rPr lang="en-US"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Forehead wrinkles, crow’s feet, underneath eye wrinkles, nasolabial folds -  Primos CR image capture and analysis</a:t>
                      </a:r>
                    </a:p>
                    <a:p>
                      <a:pPr marL="173736" indent="-173736" rtl="0" eaLnBrk="1" fontAlgn="t" latinLnBrk="0" hangingPunct="1">
                        <a:lnSpc>
                          <a:spcPct val="100000"/>
                        </a:lnSpc>
                        <a:spcBef>
                          <a:spcPts val="0"/>
                        </a:spcBef>
                        <a:spcAft>
                          <a:spcPts val="0"/>
                        </a:spcAft>
                        <a:buFont typeface="Arial" panose="020B0604020202020204" pitchFamily="34" charset="0"/>
                        <a:buChar char="•"/>
                      </a:pPr>
                      <a:r>
                        <a:rPr lang="en-GB" sz="1300" b="0" i="0" u="none" strike="noStrike" dirty="0">
                          <a:solidFill>
                            <a:schemeClr val="tx1"/>
                          </a:solidFill>
                          <a:effectLst/>
                          <a:latin typeface="+mn-lt"/>
                        </a:rPr>
                        <a:t>Neck lines - </a:t>
                      </a:r>
                      <a:r>
                        <a:rPr lang="en-US" sz="1300" b="0" i="0" u="none" strike="noStrike" dirty="0">
                          <a:solidFill>
                            <a:schemeClr val="tx1"/>
                          </a:solidFill>
                          <a:effectLst/>
                          <a:latin typeface="+mn-lt"/>
                        </a:rPr>
                        <a:t>Antera 3D image capture and analysis</a:t>
                      </a:r>
                      <a:endParaRPr lang="en-GB" sz="1300" b="0" i="0" u="none" strike="noStrike" dirty="0">
                        <a:solidFill>
                          <a:schemeClr val="tx1"/>
                        </a:solidFill>
                        <a:effectLst/>
                        <a:latin typeface="+mn-lt"/>
                      </a:endParaRPr>
                    </a:p>
                    <a:p>
                      <a:pPr marL="173736" indent="-173736" rtl="0" eaLnBrk="1" fontAlgn="t" latinLnBrk="0" hangingPunct="1">
                        <a:lnSpc>
                          <a:spcPct val="100000"/>
                        </a:lnSpc>
                        <a:spcBef>
                          <a:spcPts val="0"/>
                        </a:spcBef>
                        <a:spcAft>
                          <a:spcPts val="0"/>
                        </a:spcAft>
                        <a:buFont typeface="Arial" panose="020B0604020202020204" pitchFamily="34" charset="0"/>
                        <a:buChar char="•"/>
                      </a:pPr>
                      <a:r>
                        <a:rPr lang="en-US" sz="1300" b="0" i="0" u="none" strike="noStrike" kern="1200" spc="0" baseline="0" dirty="0">
                          <a:ln>
                            <a:noFill/>
                          </a:ln>
                          <a:solidFill>
                            <a:schemeClr val="tx1"/>
                          </a:solidFill>
                          <a:effectLst/>
                          <a:latin typeface="+mn-lt"/>
                          <a:ea typeface="Fira Sans" panose="020B0503050000020004" pitchFamily="34" charset="0"/>
                          <a:cs typeface="Arial" panose="020B0604020202020204" pitchFamily="34" charset="0"/>
                        </a:rPr>
                        <a:t>Self-questionnaire by subjects</a:t>
                      </a:r>
                      <a:endParaRPr lang="en-GB" sz="1300" b="0" i="0" u="none" strike="noStrike" dirty="0">
                        <a:solidFill>
                          <a:schemeClr val="tx1"/>
                        </a:solidFill>
                        <a:effectLst/>
                        <a:latin typeface="+mn-lt"/>
                      </a:endParaRP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2586060"/>
                  </a:ext>
                </a:extLst>
              </a:tr>
            </a:tbl>
          </a:graphicData>
        </a:graphic>
      </p:graphicFrame>
      <p:pic>
        <p:nvPicPr>
          <p:cNvPr id="23" name="Picture 22">
            <a:extLst>
              <a:ext uri="{FF2B5EF4-FFF2-40B4-BE49-F238E27FC236}">
                <a16:creationId xmlns:a16="http://schemas.microsoft.com/office/drawing/2014/main" id="{A11357C5-28CE-E2D8-A5D7-5E1026A6A1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12" name="Picture Placeholder 11" descr="A person with long hair and a hand on her shoulder&#10;&#10;Description automatically generated">
            <a:extLst>
              <a:ext uri="{FF2B5EF4-FFF2-40B4-BE49-F238E27FC236}">
                <a16:creationId xmlns:a16="http://schemas.microsoft.com/office/drawing/2014/main" id="{DF7B0269-7695-F182-BC02-077CD55B6296}"/>
              </a:ext>
            </a:extLst>
          </p:cNvPr>
          <p:cNvPicPr>
            <a:picLocks noGrp="1" noChangeAspect="1"/>
          </p:cNvPicPr>
          <p:nvPr>
            <p:ph type="pic" sz="quarter" idx="21"/>
          </p:nvPr>
        </p:nvPicPr>
        <p:blipFill>
          <a:blip r:embed="rId4" cstate="screen">
            <a:extLst>
              <a:ext uri="{28A0092B-C50C-407E-A947-70E740481C1C}">
                <a14:useLocalDpi xmlns:a14="http://schemas.microsoft.com/office/drawing/2010/main"/>
              </a:ext>
            </a:extLst>
          </a:blip>
          <a:srcRect/>
          <a:stretch>
            <a:fillRect/>
          </a:stretch>
        </p:blipFill>
        <p:spPr/>
      </p:pic>
      <p:pic>
        <p:nvPicPr>
          <p:cNvPr id="2" name="Picture 1">
            <a:extLst>
              <a:ext uri="{FF2B5EF4-FFF2-40B4-BE49-F238E27FC236}">
                <a16:creationId xmlns:a16="http://schemas.microsoft.com/office/drawing/2014/main" id="{BBAE1F01-2AA8-0520-5B9C-4D5B9A4DED3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967657" y="303142"/>
            <a:ext cx="959282" cy="418410"/>
          </a:xfrm>
          <a:prstGeom prst="rect">
            <a:avLst/>
          </a:prstGeom>
        </p:spPr>
      </p:pic>
      <p:sp>
        <p:nvSpPr>
          <p:cNvPr id="3" name="Text Placeholder 5">
            <a:extLst>
              <a:ext uri="{FF2B5EF4-FFF2-40B4-BE49-F238E27FC236}">
                <a16:creationId xmlns:a16="http://schemas.microsoft.com/office/drawing/2014/main" id="{7963ADE4-B8BA-0CF4-B902-AFCB5925B5BA}"/>
              </a:ext>
            </a:extLst>
          </p:cNvPr>
          <p:cNvSpPr txBox="1">
            <a:spLocks/>
          </p:cNvSpPr>
          <p:nvPr/>
        </p:nvSpPr>
        <p:spPr>
          <a:xfrm>
            <a:off x="302400" y="587669"/>
            <a:ext cx="4932788" cy="643253"/>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latin typeface="DM Sans"/>
              </a:rPr>
              <a:t>Chinese skin</a:t>
            </a:r>
          </a:p>
        </p:txBody>
      </p:sp>
      <p:sp>
        <p:nvSpPr>
          <p:cNvPr id="4" name="Title 2">
            <a:extLst>
              <a:ext uri="{FF2B5EF4-FFF2-40B4-BE49-F238E27FC236}">
                <a16:creationId xmlns:a16="http://schemas.microsoft.com/office/drawing/2014/main" id="{ECFB0CEC-FEE2-98AE-374D-ED395C8047E7}"/>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i="1" dirty="0"/>
              <a:t>in vivo </a:t>
            </a:r>
            <a:r>
              <a:rPr lang="en-US" sz="2000" dirty="0"/>
              <a:t>study</a:t>
            </a:r>
          </a:p>
        </p:txBody>
      </p:sp>
      <p:sp>
        <p:nvSpPr>
          <p:cNvPr id="6" name="Slide Number Placeholder 5">
            <a:extLst>
              <a:ext uri="{FF2B5EF4-FFF2-40B4-BE49-F238E27FC236}">
                <a16:creationId xmlns:a16="http://schemas.microsoft.com/office/drawing/2014/main" id="{C1B71B6D-58B9-6799-BDE5-B41C205B5324}"/>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02712440"/>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2D5DC-05CA-096A-DECC-A10C392C467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546F844-1CA3-F82F-5B21-ADC52B2A6C2E}"/>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15" name="Picture 14">
            <a:extLst>
              <a:ext uri="{FF2B5EF4-FFF2-40B4-BE49-F238E27FC236}">
                <a16:creationId xmlns:a16="http://schemas.microsoft.com/office/drawing/2014/main" id="{7E4A7D16-F3A8-BEEA-4476-13394D3D3C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27" name="Picture 26">
            <a:extLst>
              <a:ext uri="{FF2B5EF4-FFF2-40B4-BE49-F238E27FC236}">
                <a16:creationId xmlns:a16="http://schemas.microsoft.com/office/drawing/2014/main" id="{4FA07148-096F-E0C4-A4C2-FE65089D65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3" name="TextBox 52">
            <a:extLst>
              <a:ext uri="{FF2B5EF4-FFF2-40B4-BE49-F238E27FC236}">
                <a16:creationId xmlns:a16="http://schemas.microsoft.com/office/drawing/2014/main" id="{FA64F51D-3E3E-371A-3B1F-F6ADF5A1DDD8}"/>
              </a:ext>
            </a:extLst>
          </p:cNvPr>
          <p:cNvSpPr txBox="1"/>
          <p:nvPr/>
        </p:nvSpPr>
        <p:spPr>
          <a:xfrm>
            <a:off x="6742301" y="4700386"/>
            <a:ext cx="530067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Changes of skin smoothness (texture) vs. Day 0 (D0) are assessed by </a:t>
            </a:r>
            <a:r>
              <a:rPr kumimoji="0" lang="en-US" sz="1000" b="0" i="0" u="none" strike="noStrike" kern="1200" cap="none" spc="0" normalizeH="0" baseline="0" noProof="0" dirty="0" err="1">
                <a:ln>
                  <a:noFill/>
                </a:ln>
                <a:solidFill>
                  <a:prstClr val="black"/>
                </a:solidFill>
                <a:effectLst/>
                <a:uLnTx/>
                <a:uFillTx/>
                <a:latin typeface="DM Sans" pitchFamily="2" charset="0"/>
                <a:ea typeface="+mn-ea"/>
                <a:cs typeface="+mn-cs"/>
              </a:rPr>
              <a:t>Visia</a:t>
            </a: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-CR +</a:t>
            </a:r>
            <a:b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IPP software on defined sites around the cheek area of subjects. </a:t>
            </a:r>
          </a:p>
        </p:txBody>
      </p:sp>
      <p:sp>
        <p:nvSpPr>
          <p:cNvPr id="54" name="TextBox 53">
            <a:extLst>
              <a:ext uri="{FF2B5EF4-FFF2-40B4-BE49-F238E27FC236}">
                <a16:creationId xmlns:a16="http://schemas.microsoft.com/office/drawing/2014/main" id="{C715512B-5FA3-D44A-9E22-FD18678863B6}"/>
              </a:ext>
            </a:extLst>
          </p:cNvPr>
          <p:cNvSpPr txBox="1"/>
          <p:nvPr/>
        </p:nvSpPr>
        <p:spPr>
          <a:xfrm>
            <a:off x="6742302" y="5265160"/>
            <a:ext cx="3903028" cy="11592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+16% smoother skin in 1 day,                             </a:t>
            </a:r>
            <a:r>
              <a:rPr kumimoji="0" lang="en-US" sz="1400" i="0" u="none" strike="noStrike" kern="1200" cap="none" spc="0" normalizeH="0" baseline="0" noProof="0" dirty="0">
                <a:ln>
                  <a:noFill/>
                </a:ln>
                <a:solidFill>
                  <a:prstClr val="black"/>
                </a:solidFill>
                <a:effectLst/>
                <a:uLnTx/>
                <a:uFillTx/>
                <a:latin typeface="DM Sans" pitchFamily="2" charset="0"/>
                <a:ea typeface="+mn-ea"/>
                <a:cs typeface="+mn-cs"/>
              </a:rPr>
              <a:t>up to +23% in 4 weeks</a:t>
            </a:r>
            <a:endParaRPr lang="en-US" sz="1400" dirty="0">
              <a:solidFill>
                <a:prstClr val="black"/>
              </a:solidFill>
              <a:latin typeface="DM Sans" pitchFamily="2"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2" name="TextBox 1">
            <a:extLst>
              <a:ext uri="{FF2B5EF4-FFF2-40B4-BE49-F238E27FC236}">
                <a16:creationId xmlns:a16="http://schemas.microsoft.com/office/drawing/2014/main" id="{8A70CA27-CE10-D9E5-DAEC-49CED60E35DE}"/>
              </a:ext>
            </a:extLst>
          </p:cNvPr>
          <p:cNvSpPr txBox="1"/>
          <p:nvPr/>
        </p:nvSpPr>
        <p:spPr>
          <a:xfrm>
            <a:off x="6832249" y="1142178"/>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Skin smoothness improvement</a:t>
            </a:r>
          </a:p>
        </p:txBody>
      </p:sp>
      <p:sp>
        <p:nvSpPr>
          <p:cNvPr id="16" name="Title 1">
            <a:extLst>
              <a:ext uri="{FF2B5EF4-FFF2-40B4-BE49-F238E27FC236}">
                <a16:creationId xmlns:a16="http://schemas.microsoft.com/office/drawing/2014/main" id="{9F224E47-11EB-4683-144A-08D2BEB53574}"/>
              </a:ext>
            </a:extLst>
          </p:cNvPr>
          <p:cNvSpPr>
            <a:spLocks noGrp="1"/>
          </p:cNvSpPr>
          <p:nvPr>
            <p:ph type="title"/>
          </p:nvPr>
        </p:nvSpPr>
        <p:spPr>
          <a:xfrm>
            <a:off x="302400" y="302400"/>
            <a:ext cx="11591925" cy="558038"/>
          </a:xfrm>
        </p:spPr>
        <p:txBody>
          <a:bodyPr/>
          <a:lstStyle/>
          <a:p>
            <a:r>
              <a:rPr lang="en-US" sz="2000" b="1" dirty="0">
                <a:solidFill>
                  <a:srgbClr val="006FAB"/>
                </a:solidFill>
                <a:latin typeface="DM Sans"/>
              </a:rPr>
              <a:t>Visible and significant improvement</a:t>
            </a:r>
            <a:br>
              <a:rPr lang="en-US" sz="2000" b="1" dirty="0">
                <a:solidFill>
                  <a:srgbClr val="006FAB"/>
                </a:solidFill>
                <a:latin typeface="DM Sans"/>
              </a:rPr>
            </a:br>
            <a:r>
              <a:rPr lang="en-US" sz="2000" b="1" dirty="0">
                <a:solidFill>
                  <a:srgbClr val="006FAB"/>
                </a:solidFill>
                <a:latin typeface="DM Sans"/>
              </a:rPr>
              <a:t>of skin smoothness in 1 day</a:t>
            </a:r>
            <a:endParaRPr lang="en-US" sz="2000" b="1" dirty="0">
              <a:solidFill>
                <a:sysClr val="windowText" lastClr="000000"/>
              </a:solidFill>
              <a:latin typeface="DM Sans"/>
            </a:endParaRPr>
          </a:p>
        </p:txBody>
      </p:sp>
      <p:sp>
        <p:nvSpPr>
          <p:cNvPr id="17" name="TextBox 16">
            <a:extLst>
              <a:ext uri="{FF2B5EF4-FFF2-40B4-BE49-F238E27FC236}">
                <a16:creationId xmlns:a16="http://schemas.microsoft.com/office/drawing/2014/main" id="{66E73E98-9212-2067-4B6B-1658CC68B5BD}"/>
              </a:ext>
            </a:extLst>
          </p:cNvPr>
          <p:cNvSpPr txBox="1"/>
          <p:nvPr/>
        </p:nvSpPr>
        <p:spPr>
          <a:xfrm>
            <a:off x="283478" y="3799360"/>
            <a:ext cx="1404456"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A6E042D1-F3C4-CFA4-5E30-ABCBA16CF5BC}"/>
              </a:ext>
            </a:extLst>
          </p:cNvPr>
          <p:cNvSpPr txBox="1"/>
          <p:nvPr/>
        </p:nvSpPr>
        <p:spPr>
          <a:xfrm>
            <a:off x="1712448" y="3799360"/>
            <a:ext cx="138764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1</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20" name="TextBox 19">
            <a:extLst>
              <a:ext uri="{FF2B5EF4-FFF2-40B4-BE49-F238E27FC236}">
                <a16:creationId xmlns:a16="http://schemas.microsoft.com/office/drawing/2014/main" id="{1E437008-12C2-736D-81F6-5335E061AAF1}"/>
              </a:ext>
            </a:extLst>
          </p:cNvPr>
          <p:cNvSpPr txBox="1"/>
          <p:nvPr/>
        </p:nvSpPr>
        <p:spPr>
          <a:xfrm>
            <a:off x="3124605" y="3799360"/>
            <a:ext cx="138174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21" name="TextBox 20">
            <a:extLst>
              <a:ext uri="{FF2B5EF4-FFF2-40B4-BE49-F238E27FC236}">
                <a16:creationId xmlns:a16="http://schemas.microsoft.com/office/drawing/2014/main" id="{3F3B8933-FADD-E93F-4688-FDFEBBE24952}"/>
              </a:ext>
            </a:extLst>
          </p:cNvPr>
          <p:cNvSpPr txBox="1"/>
          <p:nvPr/>
        </p:nvSpPr>
        <p:spPr>
          <a:xfrm>
            <a:off x="4558185" y="3799360"/>
            <a:ext cx="1396546"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grpSp>
        <p:nvGrpSpPr>
          <p:cNvPr id="28" name="Group 27">
            <a:extLst>
              <a:ext uri="{FF2B5EF4-FFF2-40B4-BE49-F238E27FC236}">
                <a16:creationId xmlns:a16="http://schemas.microsoft.com/office/drawing/2014/main" id="{B3D0CD99-54DC-5619-9E6F-166B506ABD64}"/>
              </a:ext>
            </a:extLst>
          </p:cNvPr>
          <p:cNvGrpSpPr/>
          <p:nvPr/>
        </p:nvGrpSpPr>
        <p:grpSpPr>
          <a:xfrm>
            <a:off x="289425" y="1689213"/>
            <a:ext cx="1395265" cy="2105155"/>
            <a:chOff x="2021908" y="1554454"/>
            <a:chExt cx="1483365" cy="2238079"/>
          </a:xfrm>
        </p:grpSpPr>
        <p:pic>
          <p:nvPicPr>
            <p:cNvPr id="29" name="Picture 28" descr="A close-up of a person's face&#10;&#10;Description automatically generated">
              <a:extLst>
                <a:ext uri="{FF2B5EF4-FFF2-40B4-BE49-F238E27FC236}">
                  <a16:creationId xmlns:a16="http://schemas.microsoft.com/office/drawing/2014/main" id="{B0D22321-24B1-F07B-774A-9B274C56B43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1"/>
            <a:stretch/>
          </p:blipFill>
          <p:spPr>
            <a:xfrm>
              <a:off x="2021908" y="1554454"/>
              <a:ext cx="1483365" cy="2238079"/>
            </a:xfrm>
            <a:prstGeom prst="rect">
              <a:avLst/>
            </a:prstGeom>
          </p:spPr>
        </p:pic>
        <p:cxnSp>
          <p:nvCxnSpPr>
            <p:cNvPr id="30" name="Straight Arrow Connector 29">
              <a:extLst>
                <a:ext uri="{FF2B5EF4-FFF2-40B4-BE49-F238E27FC236}">
                  <a16:creationId xmlns:a16="http://schemas.microsoft.com/office/drawing/2014/main" id="{7CE7D7A4-6321-8593-72C8-D2CCBC3D8267}"/>
                </a:ext>
              </a:extLst>
            </p:cNvPr>
            <p:cNvCxnSpPr>
              <a:cxnSpLocks/>
            </p:cNvCxnSpPr>
            <p:nvPr/>
          </p:nvCxnSpPr>
          <p:spPr>
            <a:xfrm flipV="1">
              <a:off x="2118914" y="3016052"/>
              <a:ext cx="162000"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92681B5-9A8D-1001-8767-F89E0C1D6C47}"/>
                </a:ext>
              </a:extLst>
            </p:cNvPr>
            <p:cNvCxnSpPr>
              <a:cxnSpLocks/>
            </p:cNvCxnSpPr>
            <p:nvPr/>
          </p:nvCxnSpPr>
          <p:spPr>
            <a:xfrm flipH="1" flipV="1">
              <a:off x="3277078" y="2977558"/>
              <a:ext cx="163477"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4D05039B-F245-3C54-7F61-89A59AE65BBE}"/>
                </a:ext>
              </a:extLst>
            </p:cNvPr>
            <p:cNvCxnSpPr>
              <a:cxnSpLocks/>
            </p:cNvCxnSpPr>
            <p:nvPr/>
          </p:nvCxnSpPr>
          <p:spPr>
            <a:xfrm flipV="1">
              <a:off x="2083424" y="2805198"/>
              <a:ext cx="162000"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9920447-F477-245B-86B1-A10F14B92B84}"/>
                </a:ext>
              </a:extLst>
            </p:cNvPr>
            <p:cNvCxnSpPr>
              <a:cxnSpLocks/>
            </p:cNvCxnSpPr>
            <p:nvPr/>
          </p:nvCxnSpPr>
          <p:spPr>
            <a:xfrm flipH="1" flipV="1">
              <a:off x="3341796" y="2816808"/>
              <a:ext cx="163477"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1AF380E7-F1B7-A639-F571-4A8C94A3EB68}"/>
              </a:ext>
            </a:extLst>
          </p:cNvPr>
          <p:cNvGrpSpPr/>
          <p:nvPr/>
        </p:nvGrpSpPr>
        <p:grpSpPr>
          <a:xfrm>
            <a:off x="1712447" y="1689213"/>
            <a:ext cx="1395111" cy="2106210"/>
            <a:chOff x="3597818" y="1559366"/>
            <a:chExt cx="1496161" cy="2244242"/>
          </a:xfrm>
        </p:grpSpPr>
        <p:pic>
          <p:nvPicPr>
            <p:cNvPr id="35" name="Picture 34" descr="A close-up of a person's face&#10;&#10;Description automatically generated">
              <a:extLst>
                <a:ext uri="{FF2B5EF4-FFF2-40B4-BE49-F238E27FC236}">
                  <a16:creationId xmlns:a16="http://schemas.microsoft.com/office/drawing/2014/main" id="{8BB18AE3-98FC-6674-9F65-FE6E827B5C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97818" y="1559366"/>
              <a:ext cx="1496161" cy="2244242"/>
            </a:xfrm>
            <a:prstGeom prst="rect">
              <a:avLst/>
            </a:prstGeom>
          </p:spPr>
        </p:pic>
        <p:cxnSp>
          <p:nvCxnSpPr>
            <p:cNvPr id="36" name="Straight Arrow Connector 35">
              <a:extLst>
                <a:ext uri="{FF2B5EF4-FFF2-40B4-BE49-F238E27FC236}">
                  <a16:creationId xmlns:a16="http://schemas.microsoft.com/office/drawing/2014/main" id="{4283DE35-04E6-379A-2B38-8336A46E7B46}"/>
                </a:ext>
              </a:extLst>
            </p:cNvPr>
            <p:cNvCxnSpPr>
              <a:cxnSpLocks/>
            </p:cNvCxnSpPr>
            <p:nvPr/>
          </p:nvCxnSpPr>
          <p:spPr>
            <a:xfrm flipH="1" flipV="1">
              <a:off x="4844167" y="3025460"/>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75B9C6F0-DBB5-8E60-B71C-E8849C2E9CF5}"/>
                </a:ext>
              </a:extLst>
            </p:cNvPr>
            <p:cNvCxnSpPr>
              <a:cxnSpLocks/>
            </p:cNvCxnSpPr>
            <p:nvPr/>
          </p:nvCxnSpPr>
          <p:spPr>
            <a:xfrm flipV="1">
              <a:off x="3694864" y="3054800"/>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B2F8D01-9B72-9B5F-147A-7318D30AEC1C}"/>
                </a:ext>
              </a:extLst>
            </p:cNvPr>
            <p:cNvCxnSpPr>
              <a:cxnSpLocks/>
            </p:cNvCxnSpPr>
            <p:nvPr/>
          </p:nvCxnSpPr>
          <p:spPr>
            <a:xfrm flipV="1">
              <a:off x="3626925" y="2868998"/>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24F24AF-AB1B-29BF-0C54-0DABC1C71BF9}"/>
                </a:ext>
              </a:extLst>
            </p:cNvPr>
            <p:cNvCxnSpPr>
              <a:cxnSpLocks/>
            </p:cNvCxnSpPr>
            <p:nvPr/>
          </p:nvCxnSpPr>
          <p:spPr>
            <a:xfrm flipH="1" flipV="1">
              <a:off x="4900410" y="2813451"/>
              <a:ext cx="163477"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A42A38DD-F8F7-E7D0-983A-41FDD8128CA5}"/>
              </a:ext>
            </a:extLst>
          </p:cNvPr>
          <p:cNvGrpSpPr/>
          <p:nvPr/>
        </p:nvGrpSpPr>
        <p:grpSpPr>
          <a:xfrm>
            <a:off x="3135315" y="1689213"/>
            <a:ext cx="1395111" cy="2106210"/>
            <a:chOff x="5156174" y="1570719"/>
            <a:chExt cx="1501184" cy="2230201"/>
          </a:xfrm>
        </p:grpSpPr>
        <p:pic>
          <p:nvPicPr>
            <p:cNvPr id="41" name="Picture 40" descr="A close-up of a person's face&#10;&#10;Description automatically generated">
              <a:extLst>
                <a:ext uri="{FF2B5EF4-FFF2-40B4-BE49-F238E27FC236}">
                  <a16:creationId xmlns:a16="http://schemas.microsoft.com/office/drawing/2014/main" id="{DD9B39BD-7D80-2E9F-E986-24313C770F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56174" y="1570719"/>
              <a:ext cx="1486800" cy="2230201"/>
            </a:xfrm>
            <a:prstGeom prst="rect">
              <a:avLst/>
            </a:prstGeom>
          </p:spPr>
        </p:pic>
        <p:cxnSp>
          <p:nvCxnSpPr>
            <p:cNvPr id="42" name="Straight Arrow Connector 41">
              <a:extLst>
                <a:ext uri="{FF2B5EF4-FFF2-40B4-BE49-F238E27FC236}">
                  <a16:creationId xmlns:a16="http://schemas.microsoft.com/office/drawing/2014/main" id="{0DFB102F-8555-B787-4A34-1E90D10DDA53}"/>
                </a:ext>
              </a:extLst>
            </p:cNvPr>
            <p:cNvCxnSpPr>
              <a:cxnSpLocks/>
            </p:cNvCxnSpPr>
            <p:nvPr/>
          </p:nvCxnSpPr>
          <p:spPr>
            <a:xfrm flipH="1" flipV="1">
              <a:off x="6406728" y="2979554"/>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0D7BC78-0375-74EA-03F0-BF927FC888C5}"/>
                </a:ext>
              </a:extLst>
            </p:cNvPr>
            <p:cNvCxnSpPr>
              <a:cxnSpLocks/>
            </p:cNvCxnSpPr>
            <p:nvPr/>
          </p:nvCxnSpPr>
          <p:spPr>
            <a:xfrm flipV="1">
              <a:off x="5243301" y="3008894"/>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8E8EB1C-0D2B-2F36-D385-AE32E8490FC1}"/>
                </a:ext>
              </a:extLst>
            </p:cNvPr>
            <p:cNvCxnSpPr>
              <a:cxnSpLocks/>
            </p:cNvCxnSpPr>
            <p:nvPr/>
          </p:nvCxnSpPr>
          <p:spPr>
            <a:xfrm flipV="1">
              <a:off x="5189486" y="2823092"/>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20902A1-86C8-8F88-C4F1-78BD8173C4EA}"/>
                </a:ext>
              </a:extLst>
            </p:cNvPr>
            <p:cNvCxnSpPr>
              <a:cxnSpLocks/>
            </p:cNvCxnSpPr>
            <p:nvPr/>
          </p:nvCxnSpPr>
          <p:spPr>
            <a:xfrm flipH="1" flipV="1">
              <a:off x="6493881" y="2779836"/>
              <a:ext cx="163477"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DE4BAEF7-6A2A-A651-B331-B9EE5E74EC9E}"/>
              </a:ext>
            </a:extLst>
          </p:cNvPr>
          <p:cNvGrpSpPr/>
          <p:nvPr/>
        </p:nvGrpSpPr>
        <p:grpSpPr>
          <a:xfrm>
            <a:off x="4558184" y="1689213"/>
            <a:ext cx="1404140" cy="2106210"/>
            <a:chOff x="6691681" y="1559367"/>
            <a:chExt cx="1492800" cy="2239200"/>
          </a:xfrm>
        </p:grpSpPr>
        <p:pic>
          <p:nvPicPr>
            <p:cNvPr id="47" name="Picture 46" descr="A close-up of a person's face&#10;&#10;Description automatically generated">
              <a:extLst>
                <a:ext uri="{FF2B5EF4-FFF2-40B4-BE49-F238E27FC236}">
                  <a16:creationId xmlns:a16="http://schemas.microsoft.com/office/drawing/2014/main" id="{A9A2531A-CF01-6869-6945-941F491620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91681" y="1559367"/>
              <a:ext cx="1492800" cy="2239200"/>
            </a:xfrm>
            <a:prstGeom prst="rect">
              <a:avLst/>
            </a:prstGeom>
          </p:spPr>
        </p:pic>
        <p:cxnSp>
          <p:nvCxnSpPr>
            <p:cNvPr id="48" name="Straight Arrow Connector 47">
              <a:extLst>
                <a:ext uri="{FF2B5EF4-FFF2-40B4-BE49-F238E27FC236}">
                  <a16:creationId xmlns:a16="http://schemas.microsoft.com/office/drawing/2014/main" id="{84E9487F-C8B5-87F0-BCBF-58060B712F4C}"/>
                </a:ext>
              </a:extLst>
            </p:cNvPr>
            <p:cNvCxnSpPr>
              <a:cxnSpLocks/>
            </p:cNvCxnSpPr>
            <p:nvPr/>
          </p:nvCxnSpPr>
          <p:spPr>
            <a:xfrm flipH="1" flipV="1">
              <a:off x="7934053" y="2979555"/>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89EE44C-FC75-F95D-556F-DE451EAD1FBF}"/>
                </a:ext>
              </a:extLst>
            </p:cNvPr>
            <p:cNvCxnSpPr>
              <a:cxnSpLocks/>
            </p:cNvCxnSpPr>
            <p:nvPr/>
          </p:nvCxnSpPr>
          <p:spPr>
            <a:xfrm flipV="1">
              <a:off x="6773377" y="3008895"/>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99A54A3-0377-561C-66AD-D59851121F17}"/>
                </a:ext>
              </a:extLst>
            </p:cNvPr>
            <p:cNvCxnSpPr>
              <a:cxnSpLocks/>
            </p:cNvCxnSpPr>
            <p:nvPr/>
          </p:nvCxnSpPr>
          <p:spPr>
            <a:xfrm flipV="1">
              <a:off x="6724068" y="2815836"/>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00D0C21-4295-D9FC-C306-A8A54D8CDBFA}"/>
                </a:ext>
              </a:extLst>
            </p:cNvPr>
            <p:cNvCxnSpPr>
              <a:cxnSpLocks/>
            </p:cNvCxnSpPr>
            <p:nvPr/>
          </p:nvCxnSpPr>
          <p:spPr>
            <a:xfrm flipH="1" flipV="1">
              <a:off x="7997553" y="2767546"/>
              <a:ext cx="163477"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TextBox 55">
            <a:extLst>
              <a:ext uri="{FF2B5EF4-FFF2-40B4-BE49-F238E27FC236}">
                <a16:creationId xmlns:a16="http://schemas.microsoft.com/office/drawing/2014/main" id="{40EDCA8D-ED69-F138-ACCC-E210CD7B68B6}"/>
              </a:ext>
            </a:extLst>
          </p:cNvPr>
          <p:cNvSpPr txBox="1"/>
          <p:nvPr/>
        </p:nvSpPr>
        <p:spPr>
          <a:xfrm>
            <a:off x="190732" y="5146213"/>
            <a:ext cx="439791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Visibly smoother skin in 1 day</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even more pronounced in 2 and 4 weeks </a:t>
            </a:r>
          </a:p>
        </p:txBody>
      </p:sp>
      <p:sp>
        <p:nvSpPr>
          <p:cNvPr id="57" name="TextBox 56">
            <a:extLst>
              <a:ext uri="{FF2B5EF4-FFF2-40B4-BE49-F238E27FC236}">
                <a16:creationId xmlns:a16="http://schemas.microsoft.com/office/drawing/2014/main" id="{1176909D-FAB9-922F-780C-EED026B72035}"/>
              </a:ext>
            </a:extLst>
          </p:cNvPr>
          <p:cNvSpPr txBox="1"/>
          <p:nvPr/>
        </p:nvSpPr>
        <p:spPr>
          <a:xfrm>
            <a:off x="190801" y="4239696"/>
            <a:ext cx="598361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Visia</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-CR camera show the changes of skin smoothness of a selected subject.</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58" name="TextBox 57">
            <a:extLst>
              <a:ext uri="{FF2B5EF4-FFF2-40B4-BE49-F238E27FC236}">
                <a16:creationId xmlns:a16="http://schemas.microsoft.com/office/drawing/2014/main" id="{8718B4D1-C80D-17C9-BE83-7580C5FE0C1F}"/>
              </a:ext>
            </a:extLst>
          </p:cNvPr>
          <p:cNvSpPr txBox="1"/>
          <p:nvPr/>
        </p:nvSpPr>
        <p:spPr>
          <a:xfrm>
            <a:off x="216671" y="6129996"/>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59" name="TextBox 58">
            <a:extLst>
              <a:ext uri="{FF2B5EF4-FFF2-40B4-BE49-F238E27FC236}">
                <a16:creationId xmlns:a16="http://schemas.microsoft.com/office/drawing/2014/main" id="{DE5050A4-43C6-23B2-B343-2A4F57112327}"/>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sp>
        <p:nvSpPr>
          <p:cNvPr id="60" name="TextBox 59">
            <a:extLst>
              <a:ext uri="{FF2B5EF4-FFF2-40B4-BE49-F238E27FC236}">
                <a16:creationId xmlns:a16="http://schemas.microsoft.com/office/drawing/2014/main" id="{67FAD2AB-27AA-FD6B-4300-2EE37996FBC6}"/>
              </a:ext>
            </a:extLst>
          </p:cNvPr>
          <p:cNvSpPr txBox="1"/>
          <p:nvPr/>
        </p:nvSpPr>
        <p:spPr>
          <a:xfrm>
            <a:off x="194276" y="1182187"/>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Visualization of skin smoothness changes   </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pic>
        <p:nvPicPr>
          <p:cNvPr id="61" name="Picture 60" descr="A graph with blue and gray dots&#10;&#10;Description automatically generated with medium confidence">
            <a:extLst>
              <a:ext uri="{FF2B5EF4-FFF2-40B4-BE49-F238E27FC236}">
                <a16:creationId xmlns:a16="http://schemas.microsoft.com/office/drawing/2014/main" id="{7DA11E72-81E0-7AE4-1922-BA763657DC4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95335" y="1489964"/>
            <a:ext cx="4566821" cy="3169324"/>
          </a:xfrm>
          <a:prstGeom prst="rect">
            <a:avLst/>
          </a:prstGeom>
        </p:spPr>
      </p:pic>
      <p:sp>
        <p:nvSpPr>
          <p:cNvPr id="3" name="Slide Number Placeholder 5">
            <a:extLst>
              <a:ext uri="{FF2B5EF4-FFF2-40B4-BE49-F238E27FC236}">
                <a16:creationId xmlns:a16="http://schemas.microsoft.com/office/drawing/2014/main" id="{FEDCB193-F68A-22D3-3D02-A1539575A500}"/>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144635528"/>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4A75-8E20-2E6D-50DE-8A25D50980EF}"/>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15" name="Picture 14">
            <a:extLst>
              <a:ext uri="{FF2B5EF4-FFF2-40B4-BE49-F238E27FC236}">
                <a16:creationId xmlns:a16="http://schemas.microsoft.com/office/drawing/2014/main" id="{EB394F5F-DEA5-89F6-F93A-1956BD73CA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558038"/>
          </a:xfrm>
        </p:spPr>
        <p:txBody>
          <a:bodyPr/>
          <a:lstStyle/>
          <a:p>
            <a:r>
              <a:rPr lang="en-US" sz="2000" b="1" dirty="0">
                <a:solidFill>
                  <a:srgbClr val="006FAB"/>
                </a:solidFill>
                <a:latin typeface="DM Sans"/>
              </a:rPr>
              <a:t>Visible and significant reduction of skin</a:t>
            </a:r>
            <a:br>
              <a:rPr lang="en-US" sz="2000" b="1" dirty="0">
                <a:solidFill>
                  <a:srgbClr val="006FAB"/>
                </a:solidFill>
                <a:latin typeface="DM Sans"/>
              </a:rPr>
            </a:br>
            <a:r>
              <a:rPr lang="en-US" sz="2000" b="1" dirty="0">
                <a:solidFill>
                  <a:srgbClr val="006FAB"/>
                </a:solidFill>
                <a:latin typeface="DM Sans"/>
              </a:rPr>
              <a:t>roughness in 1 day</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8" name="TextBox 17">
            <a:extLst>
              <a:ext uri="{FF2B5EF4-FFF2-40B4-BE49-F238E27FC236}">
                <a16:creationId xmlns:a16="http://schemas.microsoft.com/office/drawing/2014/main" id="{E43F7DE7-DD07-2B1F-29F8-82BB417E00A9}"/>
              </a:ext>
            </a:extLst>
          </p:cNvPr>
          <p:cNvSpPr txBox="1"/>
          <p:nvPr/>
        </p:nvSpPr>
        <p:spPr>
          <a:xfrm>
            <a:off x="291505" y="2937579"/>
            <a:ext cx="138509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21FBC27E-0533-8F88-390E-211475F43054}"/>
              </a:ext>
            </a:extLst>
          </p:cNvPr>
          <p:cNvSpPr txBox="1"/>
          <p:nvPr/>
        </p:nvSpPr>
        <p:spPr>
          <a:xfrm>
            <a:off x="1865286" y="2937579"/>
            <a:ext cx="140405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1</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6192B1D4-9346-6FA9-2DB0-B53261F91BC2}"/>
              </a:ext>
            </a:extLst>
          </p:cNvPr>
          <p:cNvSpPr txBox="1"/>
          <p:nvPr/>
        </p:nvSpPr>
        <p:spPr>
          <a:xfrm>
            <a:off x="3473252" y="2937579"/>
            <a:ext cx="139865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Week 2</a:t>
            </a:r>
            <a:endParaRPr kumimoji="0" lang="en-CH" sz="1000" b="1"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97111630-B92D-9286-D130-64F108E9429F}"/>
              </a:ext>
            </a:extLst>
          </p:cNvPr>
          <p:cNvSpPr txBox="1"/>
          <p:nvPr/>
        </p:nvSpPr>
        <p:spPr>
          <a:xfrm>
            <a:off x="5062227" y="2937579"/>
            <a:ext cx="139159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Week 4</a:t>
            </a:r>
            <a:endParaRPr kumimoji="0" lang="en-CH" sz="1000" b="1"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B28F8D89-4E8E-E96A-88F4-6AA25084E737}"/>
              </a:ext>
            </a:extLst>
          </p:cNvPr>
          <p:cNvSpPr txBox="1"/>
          <p:nvPr/>
        </p:nvSpPr>
        <p:spPr>
          <a:xfrm>
            <a:off x="188015" y="1177348"/>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Visualization of skin roughness changes</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51" name="TextBox 50">
            <a:extLst>
              <a:ext uri="{FF2B5EF4-FFF2-40B4-BE49-F238E27FC236}">
                <a16:creationId xmlns:a16="http://schemas.microsoft.com/office/drawing/2014/main" id="{8481A5B8-D541-E49D-9813-A0664E6B4618}"/>
              </a:ext>
            </a:extLst>
          </p:cNvPr>
          <p:cNvSpPr txBox="1"/>
          <p:nvPr/>
        </p:nvSpPr>
        <p:spPr>
          <a:xfrm>
            <a:off x="170183" y="5265160"/>
            <a:ext cx="456892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Visible reduction of skin roughness in 1 day</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even more pronounced in 4 weeks </a:t>
            </a:r>
          </a:p>
        </p:txBody>
      </p:sp>
      <p:sp>
        <p:nvSpPr>
          <p:cNvPr id="52" name="TextBox 51">
            <a:extLst>
              <a:ext uri="{FF2B5EF4-FFF2-40B4-BE49-F238E27FC236}">
                <a16:creationId xmlns:a16="http://schemas.microsoft.com/office/drawing/2014/main" id="{1D30C763-B42A-82CF-0A41-1DC4B6E490A1}"/>
              </a:ext>
            </a:extLst>
          </p:cNvPr>
          <p:cNvSpPr txBox="1"/>
          <p:nvPr/>
        </p:nvSpPr>
        <p:spPr>
          <a:xfrm>
            <a:off x="198828" y="3385692"/>
            <a:ext cx="6085188"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Visuals from a subjects’ cheek area using the Antera 3D texture mode. A false-color map is used to identify the areas with textural roughness (Ra), where red and yellow colors represent depressed areas, and blue and purple colors represent elevated areas. </a:t>
            </a:r>
            <a:endParaRPr kumimoji="0" lang="en-CH" sz="10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53" name="TextBox 52">
            <a:extLst>
              <a:ext uri="{FF2B5EF4-FFF2-40B4-BE49-F238E27FC236}">
                <a16:creationId xmlns:a16="http://schemas.microsoft.com/office/drawing/2014/main" id="{318792C9-0D08-4F5E-8FC5-EBBDF21D58CB}"/>
              </a:ext>
            </a:extLst>
          </p:cNvPr>
          <p:cNvSpPr txBox="1"/>
          <p:nvPr/>
        </p:nvSpPr>
        <p:spPr>
          <a:xfrm>
            <a:off x="6742302" y="4700386"/>
            <a:ext cx="464080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Changes of skin roughness (Ra) vs Day 0 (D0) are assessed by </a:t>
            </a:r>
            <a:r>
              <a:rPr kumimoji="0" lang="en-US" sz="1000" b="0" i="0" u="none" strike="noStrike" kern="100" cap="none" spc="0" normalizeH="0" baseline="0" noProof="0" dirty="0">
                <a:ln>
                  <a:noFill/>
                </a:ln>
                <a:solidFill>
                  <a:prstClr val="black"/>
                </a:solidFill>
                <a:effectLst/>
                <a:uLnTx/>
                <a:uFillTx/>
                <a:latin typeface="DM Sans" pitchFamily="2" charset="0"/>
                <a:ea typeface="STKaiti" panose="02010600040101010101" pitchFamily="2" charset="-122"/>
                <a:cs typeface="+mn-cs"/>
              </a:rPr>
              <a:t>Antera 3D </a:t>
            </a:r>
            <a:r>
              <a:rPr kumimoji="0" lang="en-US"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rPr>
              <a:t>on defined sites of the cheek area of subjects. </a:t>
            </a:r>
            <a:endParaRPr kumimoji="0" lang="en-CH"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endParaRPr>
          </a:p>
        </p:txBody>
      </p:sp>
      <p:sp>
        <p:nvSpPr>
          <p:cNvPr id="54" name="TextBox 53">
            <a:extLst>
              <a:ext uri="{FF2B5EF4-FFF2-40B4-BE49-F238E27FC236}">
                <a16:creationId xmlns:a16="http://schemas.microsoft.com/office/drawing/2014/main" id="{4B902B45-9989-DE6C-8887-266F4A47C40E}"/>
              </a:ext>
            </a:extLst>
          </p:cNvPr>
          <p:cNvSpPr txBox="1"/>
          <p:nvPr/>
        </p:nvSpPr>
        <p:spPr>
          <a:xfrm>
            <a:off x="6742302" y="5265160"/>
            <a:ext cx="3903028" cy="11592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-5% skin roughness in 1 day</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a:t>
            </a: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                                </a:t>
            </a:r>
            <a:r>
              <a:rPr kumimoji="0" lang="en-US" sz="1400" i="0" u="none" strike="noStrike" kern="1200" cap="none" spc="0" normalizeH="0" baseline="0" noProof="0" dirty="0">
                <a:ln>
                  <a:noFill/>
                </a:ln>
                <a:solidFill>
                  <a:prstClr val="black"/>
                </a:solidFill>
                <a:effectLst/>
                <a:uLnTx/>
                <a:uFillTx/>
                <a:latin typeface="DM Sans" pitchFamily="2" charset="0"/>
                <a:ea typeface="+mn-ea"/>
                <a:cs typeface="+mn-cs"/>
              </a:rPr>
              <a:t>up to -10% in 4 </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pic>
        <p:nvPicPr>
          <p:cNvPr id="4" name="Picture 3" descr="A close-up of a colorful surface&#10;&#10;Description automatically generated">
            <a:extLst>
              <a:ext uri="{FF2B5EF4-FFF2-40B4-BE49-F238E27FC236}">
                <a16:creationId xmlns:a16="http://schemas.microsoft.com/office/drawing/2014/main" id="{D5B67F76-5203-953C-A016-6FBFF0ECC38D}"/>
              </a:ext>
            </a:extLst>
          </p:cNvPr>
          <p:cNvPicPr preferRelativeResize="0">
            <a:picLocks/>
          </p:cNvPicPr>
          <p:nvPr/>
        </p:nvPicPr>
        <p:blipFill rotWithShape="1">
          <a:blip r:embed="rId4" cstate="screen">
            <a:extLst>
              <a:ext uri="{BEBA8EAE-BF5A-486C-A8C5-ECC9F3942E4B}">
                <a14:imgProps xmlns:a14="http://schemas.microsoft.com/office/drawing/2010/main">
                  <a14:imgLayer r:embed="rId5">
                    <a14:imgEffect>
                      <a14:sharpenSoften amount="5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298753" y="1681767"/>
            <a:ext cx="1378708" cy="1198209"/>
          </a:xfrm>
          <a:prstGeom prst="rect">
            <a:avLst/>
          </a:prstGeom>
          <a:ln>
            <a:solidFill>
              <a:srgbClr val="003300"/>
            </a:solidFill>
          </a:ln>
        </p:spPr>
      </p:pic>
      <p:pic>
        <p:nvPicPr>
          <p:cNvPr id="5" name="Picture 4" descr="A close-up of a colorful surface&#10;&#10;Description automatically generated">
            <a:extLst>
              <a:ext uri="{FF2B5EF4-FFF2-40B4-BE49-F238E27FC236}">
                <a16:creationId xmlns:a16="http://schemas.microsoft.com/office/drawing/2014/main" id="{3E2D9AF1-AEC8-4C99-93DC-EB2CEBBC5146}"/>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1886067" y="1681755"/>
            <a:ext cx="1378594" cy="1198111"/>
          </a:xfrm>
          <a:prstGeom prst="rect">
            <a:avLst/>
          </a:prstGeom>
          <a:ln>
            <a:solidFill>
              <a:srgbClr val="003300"/>
            </a:solidFill>
          </a:ln>
        </p:spPr>
      </p:pic>
      <p:pic>
        <p:nvPicPr>
          <p:cNvPr id="9" name="Picture 8" descr="A close-up of a colorful surface&#10;&#10;Description automatically generated">
            <a:extLst>
              <a:ext uri="{FF2B5EF4-FFF2-40B4-BE49-F238E27FC236}">
                <a16:creationId xmlns:a16="http://schemas.microsoft.com/office/drawing/2014/main" id="{B7BE479D-8AD4-02CB-DB14-2DADD476B628}"/>
              </a:ext>
            </a:extLst>
          </p:cNvPr>
          <p:cNvPicPr preferRelativeResize="0">
            <a:picLocks/>
          </p:cNvPicPr>
          <p:nvPr/>
        </p:nvPicPr>
        <p:blipFill rotWithShape="1">
          <a:blip r:embed="rId8" cstate="screen">
            <a:extLst>
              <a:ext uri="{BEBA8EAE-BF5A-486C-A8C5-ECC9F3942E4B}">
                <a14:imgProps xmlns:a14="http://schemas.microsoft.com/office/drawing/2010/main">
                  <a14:imgLayer r:embed="rId9">
                    <a14:imgEffect>
                      <a14:sharpenSoften amount="5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3473253" y="1681767"/>
            <a:ext cx="1380171" cy="1198209"/>
          </a:xfrm>
          <a:prstGeom prst="rect">
            <a:avLst/>
          </a:prstGeom>
          <a:ln>
            <a:solidFill>
              <a:srgbClr val="003300"/>
            </a:solidFill>
          </a:ln>
        </p:spPr>
      </p:pic>
      <p:pic>
        <p:nvPicPr>
          <p:cNvPr id="10" name="Picture 9" descr="A close-up of a white surface&#10;&#10;Description automatically generated">
            <a:extLst>
              <a:ext uri="{FF2B5EF4-FFF2-40B4-BE49-F238E27FC236}">
                <a16:creationId xmlns:a16="http://schemas.microsoft.com/office/drawing/2014/main" id="{8EC00C42-B95D-C3E1-7365-B1F395121C2B}"/>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5062228" y="1681767"/>
            <a:ext cx="1391591" cy="1198209"/>
          </a:xfrm>
          <a:prstGeom prst="rect">
            <a:avLst/>
          </a:prstGeom>
          <a:ln>
            <a:solidFill>
              <a:srgbClr val="003300"/>
            </a:solidFill>
          </a:ln>
        </p:spPr>
      </p:pic>
      <p:sp>
        <p:nvSpPr>
          <p:cNvPr id="2" name="TextBox 1">
            <a:extLst>
              <a:ext uri="{FF2B5EF4-FFF2-40B4-BE49-F238E27FC236}">
                <a16:creationId xmlns:a16="http://schemas.microsoft.com/office/drawing/2014/main" id="{929B8D0B-2ACA-E823-4575-614685858798}"/>
              </a:ext>
            </a:extLst>
          </p:cNvPr>
          <p:cNvSpPr txBox="1"/>
          <p:nvPr/>
        </p:nvSpPr>
        <p:spPr>
          <a:xfrm>
            <a:off x="6832249" y="1177347"/>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Skin roughness reduction</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pic>
        <p:nvPicPr>
          <p:cNvPr id="26" name="Picture 25" descr="A graph with different colored lines&#10;&#10;Description automatically generated with medium confidence">
            <a:extLst>
              <a:ext uri="{FF2B5EF4-FFF2-40B4-BE49-F238E27FC236}">
                <a16:creationId xmlns:a16="http://schemas.microsoft.com/office/drawing/2014/main" id="{A66EF61B-92DC-FE8E-8ED2-CF5446B9EF41}"/>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6832249" y="1602941"/>
            <a:ext cx="4245141" cy="3108329"/>
          </a:xfrm>
          <a:prstGeom prst="rect">
            <a:avLst/>
          </a:prstGeom>
        </p:spPr>
      </p:pic>
      <p:sp>
        <p:nvSpPr>
          <p:cNvPr id="8" name="TextBox 7">
            <a:extLst>
              <a:ext uri="{FF2B5EF4-FFF2-40B4-BE49-F238E27FC236}">
                <a16:creationId xmlns:a16="http://schemas.microsoft.com/office/drawing/2014/main" id="{5A8C1CE6-AC93-1177-D403-44AA331F23F7}"/>
              </a:ext>
            </a:extLst>
          </p:cNvPr>
          <p:cNvSpPr txBox="1"/>
          <p:nvPr/>
        </p:nvSpPr>
        <p:spPr>
          <a:xfrm>
            <a:off x="216671" y="6129996"/>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11" name="TextBox 10">
            <a:extLst>
              <a:ext uri="{FF2B5EF4-FFF2-40B4-BE49-F238E27FC236}">
                <a16:creationId xmlns:a16="http://schemas.microsoft.com/office/drawing/2014/main" id="{2534A3FC-682E-4073-7CFD-1749234884DB}"/>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sp>
        <p:nvSpPr>
          <p:cNvPr id="3" name="Slide Number Placeholder 5">
            <a:extLst>
              <a:ext uri="{FF2B5EF4-FFF2-40B4-BE49-F238E27FC236}">
                <a16:creationId xmlns:a16="http://schemas.microsoft.com/office/drawing/2014/main" id="{2BE474AA-2D31-F1EC-887F-127E53679934}"/>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89022891"/>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629770" cy="281039"/>
          </a:xfrm>
        </p:spPr>
        <p:txBody>
          <a:bodyPr/>
          <a:lstStyle/>
          <a:p>
            <a:r>
              <a:rPr lang="en-US" sz="2000" b="1" dirty="0">
                <a:solidFill>
                  <a:srgbClr val="006FAB"/>
                </a:solidFill>
                <a:latin typeface="DM Sans"/>
              </a:rPr>
              <a:t>Significant improved skin elasticity and firmness in 2 weeks</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 name="TextBox 1">
            <a:extLst>
              <a:ext uri="{FF2B5EF4-FFF2-40B4-BE49-F238E27FC236}">
                <a16:creationId xmlns:a16="http://schemas.microsoft.com/office/drawing/2014/main" id="{ADD08393-FBD4-E9D4-673E-0B065768AB57}"/>
              </a:ext>
            </a:extLst>
          </p:cNvPr>
          <p:cNvSpPr txBox="1"/>
          <p:nvPr/>
        </p:nvSpPr>
        <p:spPr>
          <a:xfrm>
            <a:off x="201284" y="4989329"/>
            <a:ext cx="4500745" cy="11592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+6% improved skin elasticity in 2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up to +11%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4" name="TextBox 3">
            <a:extLst>
              <a:ext uri="{FF2B5EF4-FFF2-40B4-BE49-F238E27FC236}">
                <a16:creationId xmlns:a16="http://schemas.microsoft.com/office/drawing/2014/main" id="{8110D54F-C981-F768-F491-E02CB68288EA}"/>
              </a:ext>
            </a:extLst>
          </p:cNvPr>
          <p:cNvSpPr txBox="1"/>
          <p:nvPr/>
        </p:nvSpPr>
        <p:spPr>
          <a:xfrm>
            <a:off x="229860" y="4446578"/>
            <a:ext cx="516556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Changes of skin elasticity (R2) vs. Day 0 (D0) are assessed with Cutometer,</a:t>
            </a:r>
            <a:b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MPA580 on defined sites around the cheek area of subjects.</a:t>
            </a:r>
            <a:endParaRPr kumimoji="0" lang="en-CH" sz="10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14" name="TextBox 13">
            <a:extLst>
              <a:ext uri="{FF2B5EF4-FFF2-40B4-BE49-F238E27FC236}">
                <a16:creationId xmlns:a16="http://schemas.microsoft.com/office/drawing/2014/main" id="{D07E8120-8728-384B-C80B-5A4EA1AFCB4A}"/>
              </a:ext>
            </a:extLst>
          </p:cNvPr>
          <p:cNvSpPr txBox="1"/>
          <p:nvPr/>
        </p:nvSpPr>
        <p:spPr>
          <a:xfrm>
            <a:off x="218536" y="6122650"/>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0.05 ** p &lt; 0.01, ***p &lt; 0.001 compared to placebo </a:t>
            </a:r>
          </a:p>
        </p:txBody>
      </p:sp>
      <p:sp>
        <p:nvSpPr>
          <p:cNvPr id="17" name="TextBox 16">
            <a:extLst>
              <a:ext uri="{FF2B5EF4-FFF2-40B4-BE49-F238E27FC236}">
                <a16:creationId xmlns:a16="http://schemas.microsoft.com/office/drawing/2014/main" id="{FD45F5EE-866B-D38D-CC3E-77177661E454}"/>
              </a:ext>
            </a:extLst>
          </p:cNvPr>
          <p:cNvSpPr txBox="1"/>
          <p:nvPr/>
        </p:nvSpPr>
        <p:spPr>
          <a:xfrm>
            <a:off x="6386890" y="4427060"/>
            <a:ext cx="455053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of skin firmness (F4) vs. Day 0 (D0) are assessed with the Cutometer, MPA580 on defined sites around the cheek area of subjects. </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19" name="TextBox 18">
            <a:extLst>
              <a:ext uri="{FF2B5EF4-FFF2-40B4-BE49-F238E27FC236}">
                <a16:creationId xmlns:a16="http://schemas.microsoft.com/office/drawing/2014/main" id="{B3F8CCF4-24B9-38C3-501D-A4F21A583F5C}"/>
              </a:ext>
            </a:extLst>
          </p:cNvPr>
          <p:cNvSpPr txBox="1"/>
          <p:nvPr/>
        </p:nvSpPr>
        <p:spPr>
          <a:xfrm>
            <a:off x="6392666" y="4963480"/>
            <a:ext cx="4418586" cy="8412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+7% firmer skin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10%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Significant results vs. placebo</a:t>
            </a:r>
          </a:p>
        </p:txBody>
      </p:sp>
      <p:sp>
        <p:nvSpPr>
          <p:cNvPr id="15" name="TextBox 14">
            <a:extLst>
              <a:ext uri="{FF2B5EF4-FFF2-40B4-BE49-F238E27FC236}">
                <a16:creationId xmlns:a16="http://schemas.microsoft.com/office/drawing/2014/main" id="{B6554FA6-E21E-F271-759A-AF3B0C791504}"/>
              </a:ext>
            </a:extLst>
          </p:cNvPr>
          <p:cNvSpPr txBox="1"/>
          <p:nvPr/>
        </p:nvSpPr>
        <p:spPr>
          <a:xfrm>
            <a:off x="245166" y="991551"/>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Skin elasticity improvement</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20" name="TextBox 19">
            <a:extLst>
              <a:ext uri="{FF2B5EF4-FFF2-40B4-BE49-F238E27FC236}">
                <a16:creationId xmlns:a16="http://schemas.microsoft.com/office/drawing/2014/main" id="{02299A55-EC5D-5E3A-8CF9-850968891E81}"/>
              </a:ext>
            </a:extLst>
          </p:cNvPr>
          <p:cNvSpPr txBox="1"/>
          <p:nvPr/>
        </p:nvSpPr>
        <p:spPr>
          <a:xfrm>
            <a:off x="6341166" y="991550"/>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Skin firmness improvement</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8" name="TextBox 7">
            <a:extLst>
              <a:ext uri="{FF2B5EF4-FFF2-40B4-BE49-F238E27FC236}">
                <a16:creationId xmlns:a16="http://schemas.microsoft.com/office/drawing/2014/main" id="{881A0078-AFC7-E3FA-0DA6-947B04F90E27}"/>
              </a:ext>
            </a:extLst>
          </p:cNvPr>
          <p:cNvSpPr txBox="1"/>
          <p:nvPr/>
        </p:nvSpPr>
        <p:spPr>
          <a:xfrm>
            <a:off x="229460" y="6230083"/>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tested on Chinese skin</a:t>
            </a:r>
            <a:endParaRPr kumimoji="0" lang="en-CH" sz="8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5" name="Rectangle 4">
            <a:extLst>
              <a:ext uri="{FF2B5EF4-FFF2-40B4-BE49-F238E27FC236}">
                <a16:creationId xmlns:a16="http://schemas.microsoft.com/office/drawing/2014/main" id="{CC13CEF1-7754-9ACE-21F1-9E34799C0470}"/>
              </a:ext>
            </a:extLst>
          </p:cNvPr>
          <p:cNvSpPr/>
          <p:nvPr/>
        </p:nvSpPr>
        <p:spPr>
          <a:xfrm>
            <a:off x="0" y="1299326"/>
            <a:ext cx="12192000" cy="305154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6" name="Picture 35" descr="A graph with blue and grey lines&#10;&#10;Description automatically generated with medium confidence">
            <a:extLst>
              <a:ext uri="{FF2B5EF4-FFF2-40B4-BE49-F238E27FC236}">
                <a16:creationId xmlns:a16="http://schemas.microsoft.com/office/drawing/2014/main" id="{61B5319A-E115-2484-E628-D99EF624877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93136" y="1576004"/>
            <a:ext cx="3691815" cy="2580685"/>
          </a:xfrm>
          <a:prstGeom prst="rect">
            <a:avLst/>
          </a:prstGeom>
        </p:spPr>
      </p:pic>
      <p:pic>
        <p:nvPicPr>
          <p:cNvPr id="38" name="Picture 37" descr="A graph with different colored lines&#10;&#10;Description automatically generated">
            <a:extLst>
              <a:ext uri="{FF2B5EF4-FFF2-40B4-BE49-F238E27FC236}">
                <a16:creationId xmlns:a16="http://schemas.microsoft.com/office/drawing/2014/main" id="{6852183F-5686-B205-F79C-1173BCF7D63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8054" y="1576004"/>
            <a:ext cx="3691815" cy="2580685"/>
          </a:xfrm>
          <a:prstGeom prst="rect">
            <a:avLst/>
          </a:prstGeom>
        </p:spPr>
      </p:pic>
      <p:cxnSp>
        <p:nvCxnSpPr>
          <p:cNvPr id="11" name="Straight Connector 10">
            <a:extLst>
              <a:ext uri="{FF2B5EF4-FFF2-40B4-BE49-F238E27FC236}">
                <a16:creationId xmlns:a16="http://schemas.microsoft.com/office/drawing/2014/main" id="{749BAD75-C16C-1859-D29C-247A551D8BEC}"/>
              </a:ext>
            </a:extLst>
          </p:cNvPr>
          <p:cNvCxnSpPr>
            <a:cxnSpLocks/>
          </p:cNvCxnSpPr>
          <p:nvPr/>
        </p:nvCxnSpPr>
        <p:spPr>
          <a:xfrm>
            <a:off x="5395421" y="867508"/>
            <a:ext cx="0" cy="5583298"/>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2C872632-4AB5-2BD5-0F80-6888DF6D0B0B}"/>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752015068"/>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1B05A5-D843-8793-6347-B3C16AF2F6B1}"/>
              </a:ext>
            </a:extLst>
          </p:cNvPr>
          <p:cNvSpPr/>
          <p:nvPr/>
        </p:nvSpPr>
        <p:spPr>
          <a:xfrm>
            <a:off x="8168106" y="0"/>
            <a:ext cx="4049219"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10" name="Picture 9">
            <a:extLst>
              <a:ext uri="{FF2B5EF4-FFF2-40B4-BE49-F238E27FC236}">
                <a16:creationId xmlns:a16="http://schemas.microsoft.com/office/drawing/2014/main" id="{41FEDB74-A5BD-E119-2F15-9FFB9C7E21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58264" y="6208276"/>
            <a:ext cx="2510043" cy="485060"/>
          </a:xfrm>
          <a:prstGeom prst="rect">
            <a:avLst/>
          </a:prstGeom>
        </p:spPr>
      </p:pic>
      <p:grpSp>
        <p:nvGrpSpPr>
          <p:cNvPr id="78" name="Group 77">
            <a:extLst>
              <a:ext uri="{FF2B5EF4-FFF2-40B4-BE49-F238E27FC236}">
                <a16:creationId xmlns:a16="http://schemas.microsoft.com/office/drawing/2014/main" id="{A012E99C-DB34-D4B2-5EEE-EB4590EEC951}"/>
              </a:ext>
            </a:extLst>
          </p:cNvPr>
          <p:cNvGrpSpPr/>
          <p:nvPr/>
        </p:nvGrpSpPr>
        <p:grpSpPr>
          <a:xfrm>
            <a:off x="282409" y="1421211"/>
            <a:ext cx="2304579" cy="1387340"/>
            <a:chOff x="2196928" y="1689022"/>
            <a:chExt cx="2304579" cy="1387340"/>
          </a:xfrm>
        </p:grpSpPr>
        <p:pic>
          <p:nvPicPr>
            <p:cNvPr id="21" name="Picture 20" descr="Close-up of a person's skin&#10;&#10;Description automatically generated">
              <a:extLst>
                <a:ext uri="{FF2B5EF4-FFF2-40B4-BE49-F238E27FC236}">
                  <a16:creationId xmlns:a16="http://schemas.microsoft.com/office/drawing/2014/main" id="{25EAA577-B8A2-6B28-84A7-5C23D98165E6}"/>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2196928" y="1689022"/>
              <a:ext cx="2304579" cy="1387340"/>
            </a:xfrm>
            <a:prstGeom prst="rect">
              <a:avLst/>
            </a:prstGeom>
            <a:effectLst/>
          </p:spPr>
        </p:pic>
        <p:pic>
          <p:nvPicPr>
            <p:cNvPr id="66" name="Picture 65">
              <a:extLst>
                <a:ext uri="{FF2B5EF4-FFF2-40B4-BE49-F238E27FC236}">
                  <a16:creationId xmlns:a16="http://schemas.microsoft.com/office/drawing/2014/main" id="{A45F7F32-AA80-DA6F-8840-EF72140AA6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30485" y="2173660"/>
              <a:ext cx="369862" cy="369862"/>
            </a:xfrm>
            <a:prstGeom prst="rect">
              <a:avLst/>
            </a:prstGeom>
          </p:spPr>
        </p:pic>
        <p:pic>
          <p:nvPicPr>
            <p:cNvPr id="67" name="Picture 66">
              <a:extLst>
                <a:ext uri="{FF2B5EF4-FFF2-40B4-BE49-F238E27FC236}">
                  <a16:creationId xmlns:a16="http://schemas.microsoft.com/office/drawing/2014/main" id="{2B34DB3F-0C8E-8BDF-D909-EBBB1E1109F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67461" y="1689335"/>
              <a:ext cx="369862" cy="369862"/>
            </a:xfrm>
            <a:prstGeom prst="rect">
              <a:avLst/>
            </a:prstGeom>
          </p:spPr>
        </p:pic>
      </p:grpSp>
      <p:grpSp>
        <p:nvGrpSpPr>
          <p:cNvPr id="77" name="Group 76">
            <a:extLst>
              <a:ext uri="{FF2B5EF4-FFF2-40B4-BE49-F238E27FC236}">
                <a16:creationId xmlns:a16="http://schemas.microsoft.com/office/drawing/2014/main" id="{29D5CD11-A493-566D-5BF2-1F120BF44C3D}"/>
              </a:ext>
            </a:extLst>
          </p:cNvPr>
          <p:cNvGrpSpPr/>
          <p:nvPr/>
        </p:nvGrpSpPr>
        <p:grpSpPr>
          <a:xfrm>
            <a:off x="2734173" y="1416225"/>
            <a:ext cx="2304579" cy="1390986"/>
            <a:chOff x="4648692" y="1684036"/>
            <a:chExt cx="2304579" cy="1390986"/>
          </a:xfrm>
        </p:grpSpPr>
        <p:pic>
          <p:nvPicPr>
            <p:cNvPr id="30" name="Picture 29" descr="Close-up of a person's skin&#10;&#10;Description automatically generated">
              <a:extLst>
                <a:ext uri="{FF2B5EF4-FFF2-40B4-BE49-F238E27FC236}">
                  <a16:creationId xmlns:a16="http://schemas.microsoft.com/office/drawing/2014/main" id="{72F0EB60-17E0-A885-23ED-0F09C03DEE9A}"/>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p:blipFill>
          <p:spPr>
            <a:xfrm>
              <a:off x="4648692" y="1689022"/>
              <a:ext cx="2304579" cy="1386000"/>
            </a:xfrm>
            <a:prstGeom prst="rect">
              <a:avLst/>
            </a:prstGeom>
          </p:spPr>
        </p:pic>
        <p:pic>
          <p:nvPicPr>
            <p:cNvPr id="68" name="Picture 67">
              <a:extLst>
                <a:ext uri="{FF2B5EF4-FFF2-40B4-BE49-F238E27FC236}">
                  <a16:creationId xmlns:a16="http://schemas.microsoft.com/office/drawing/2014/main" id="{CB39473B-88B9-E502-3A50-DBA3F9685E2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80074" y="2156759"/>
              <a:ext cx="362899" cy="362899"/>
            </a:xfrm>
            <a:prstGeom prst="rect">
              <a:avLst/>
            </a:prstGeom>
          </p:spPr>
        </p:pic>
        <p:pic>
          <p:nvPicPr>
            <p:cNvPr id="71" name="Picture 70">
              <a:extLst>
                <a:ext uri="{FF2B5EF4-FFF2-40B4-BE49-F238E27FC236}">
                  <a16:creationId xmlns:a16="http://schemas.microsoft.com/office/drawing/2014/main" id="{873E4802-B7FD-6613-3B46-2F1C3CB3439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02661" y="1684036"/>
              <a:ext cx="362899" cy="362899"/>
            </a:xfrm>
            <a:prstGeom prst="rect">
              <a:avLst/>
            </a:prstGeom>
          </p:spPr>
        </p:pic>
      </p:grpSp>
      <p:grpSp>
        <p:nvGrpSpPr>
          <p:cNvPr id="76" name="Group 75">
            <a:extLst>
              <a:ext uri="{FF2B5EF4-FFF2-40B4-BE49-F238E27FC236}">
                <a16:creationId xmlns:a16="http://schemas.microsoft.com/office/drawing/2014/main" id="{1090C8C8-394F-CB23-CC6E-3ADA085D5B5B}"/>
              </a:ext>
            </a:extLst>
          </p:cNvPr>
          <p:cNvGrpSpPr/>
          <p:nvPr/>
        </p:nvGrpSpPr>
        <p:grpSpPr>
          <a:xfrm>
            <a:off x="5185938" y="1192422"/>
            <a:ext cx="2360004" cy="1702695"/>
            <a:chOff x="7100457" y="1460233"/>
            <a:chExt cx="2360004" cy="1702695"/>
          </a:xfrm>
        </p:grpSpPr>
        <p:grpSp>
          <p:nvGrpSpPr>
            <p:cNvPr id="55" name="Group 54">
              <a:extLst>
                <a:ext uri="{FF2B5EF4-FFF2-40B4-BE49-F238E27FC236}">
                  <a16:creationId xmlns:a16="http://schemas.microsoft.com/office/drawing/2014/main" id="{1C8A164B-876C-B906-D9C6-179B7B5AEC1D}"/>
                </a:ext>
              </a:extLst>
            </p:cNvPr>
            <p:cNvGrpSpPr/>
            <p:nvPr/>
          </p:nvGrpSpPr>
          <p:grpSpPr>
            <a:xfrm>
              <a:off x="7100457" y="1460233"/>
              <a:ext cx="2360004" cy="1702695"/>
              <a:chOff x="7100457" y="1460233"/>
              <a:chExt cx="2360004" cy="1702695"/>
            </a:xfrm>
          </p:grpSpPr>
          <p:pic>
            <p:nvPicPr>
              <p:cNvPr id="34" name="Picture 33" descr="A close-up of a grey surface&#10;&#10;Description automatically generated">
                <a:extLst>
                  <a:ext uri="{FF2B5EF4-FFF2-40B4-BE49-F238E27FC236}">
                    <a16:creationId xmlns:a16="http://schemas.microsoft.com/office/drawing/2014/main" id="{31AC98EF-78D3-C228-387F-86349B030518}"/>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7100457" y="1689022"/>
                <a:ext cx="2304579" cy="1389612"/>
              </a:xfrm>
              <a:prstGeom prst="rect">
                <a:avLst/>
              </a:prstGeom>
            </p:spPr>
          </p:pic>
          <p:sp>
            <p:nvSpPr>
              <p:cNvPr id="53" name="Rectangle 52">
                <a:extLst>
                  <a:ext uri="{FF2B5EF4-FFF2-40B4-BE49-F238E27FC236}">
                    <a16:creationId xmlns:a16="http://schemas.microsoft.com/office/drawing/2014/main" id="{8573B216-17D5-62D9-BADC-4E3D9C5BFAF9}"/>
                  </a:ext>
                </a:extLst>
              </p:cNvPr>
              <p:cNvSpPr/>
              <p:nvPr/>
            </p:nvSpPr>
            <p:spPr>
              <a:xfrm>
                <a:off x="8746761" y="1460233"/>
                <a:ext cx="655562" cy="2215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4" name="Rectangle 53">
                <a:extLst>
                  <a:ext uri="{FF2B5EF4-FFF2-40B4-BE49-F238E27FC236}">
                    <a16:creationId xmlns:a16="http://schemas.microsoft.com/office/drawing/2014/main" id="{27709626-8450-674E-EF79-45CAE5B85EF4}"/>
                  </a:ext>
                </a:extLst>
              </p:cNvPr>
              <p:cNvSpPr/>
              <p:nvPr/>
            </p:nvSpPr>
            <p:spPr>
              <a:xfrm rot="5400000">
                <a:off x="8699110" y="2401576"/>
                <a:ext cx="1473902" cy="488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pic>
          <p:nvPicPr>
            <p:cNvPr id="73" name="Picture 72">
              <a:extLst>
                <a:ext uri="{FF2B5EF4-FFF2-40B4-BE49-F238E27FC236}">
                  <a16:creationId xmlns:a16="http://schemas.microsoft.com/office/drawing/2014/main" id="{0539E110-B331-602B-AB9C-946E7628F3D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518445" y="1687247"/>
              <a:ext cx="362899" cy="362899"/>
            </a:xfrm>
            <a:prstGeom prst="rect">
              <a:avLst/>
            </a:prstGeom>
          </p:spPr>
        </p:pic>
      </p:grpSp>
      <p:sp>
        <p:nvSpPr>
          <p:cNvPr id="17" name="TextBox 16">
            <a:extLst>
              <a:ext uri="{FF2B5EF4-FFF2-40B4-BE49-F238E27FC236}">
                <a16:creationId xmlns:a16="http://schemas.microsoft.com/office/drawing/2014/main" id="{95808234-94D7-39E6-35DF-BADC07EFFE32}"/>
              </a:ext>
            </a:extLst>
          </p:cNvPr>
          <p:cNvSpPr txBox="1"/>
          <p:nvPr/>
        </p:nvSpPr>
        <p:spPr>
          <a:xfrm>
            <a:off x="2729905" y="2811161"/>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EC3628C9-83FE-963B-4627-CE8B38C0D01B}"/>
              </a:ext>
            </a:extLst>
          </p:cNvPr>
          <p:cNvSpPr txBox="1"/>
          <p:nvPr/>
        </p:nvSpPr>
        <p:spPr>
          <a:xfrm>
            <a:off x="5177401" y="2811161"/>
            <a:ext cx="22889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9" name="TextBox 38">
            <a:extLst>
              <a:ext uri="{FF2B5EF4-FFF2-40B4-BE49-F238E27FC236}">
                <a16:creationId xmlns:a16="http://schemas.microsoft.com/office/drawing/2014/main" id="{EC5799B6-10FB-ED35-EE2D-F5574EF95C1F}"/>
              </a:ext>
            </a:extLst>
          </p:cNvPr>
          <p:cNvSpPr txBox="1"/>
          <p:nvPr/>
        </p:nvSpPr>
        <p:spPr>
          <a:xfrm>
            <a:off x="282409" y="2811161"/>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8594F71D-298A-8CD9-DB62-28264B680286}"/>
              </a:ext>
            </a:extLst>
          </p:cNvPr>
          <p:cNvSpPr txBox="1"/>
          <p:nvPr/>
        </p:nvSpPr>
        <p:spPr>
          <a:xfrm>
            <a:off x="217717" y="3279090"/>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00" cap="none" spc="0" normalizeH="0" baseline="0" noProof="0" err="1">
                <a:ln>
                  <a:noFill/>
                </a:ln>
                <a:solidFill>
                  <a:prstClr val="black"/>
                </a:solidFill>
                <a:effectLst/>
                <a:uLnTx/>
                <a:uFillTx/>
                <a:latin typeface="DM Sans" pitchFamily="2" charset="0"/>
                <a:ea typeface="STKaiti" panose="02010600040101010101" pitchFamily="2" charset="-122"/>
                <a:cs typeface="+mn-cs"/>
              </a:rPr>
              <a:t>Primos</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 CR </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show the changes of forehead wrinkle volume and number of </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1" y="302400"/>
            <a:ext cx="6301526" cy="545899"/>
          </a:xfrm>
        </p:spPr>
        <p:txBody>
          <a:bodyPr/>
          <a:lstStyle/>
          <a:p>
            <a:r>
              <a:rPr lang="en-US" sz="2000" b="1" dirty="0">
                <a:solidFill>
                  <a:srgbClr val="006FAB"/>
                </a:solidFill>
                <a:latin typeface="DM Sans"/>
              </a:rPr>
              <a:t>Visible and significant reduction of forehead wrinkles in 2 weeks</a:t>
            </a:r>
            <a:endParaRPr lang="en-US" sz="2000" b="1" dirty="0">
              <a:solidFill>
                <a:sysClr val="windowText" lastClr="000000"/>
              </a:solidFill>
              <a:latin typeface="DM Sans"/>
            </a:endParaRPr>
          </a:p>
        </p:txBody>
      </p:sp>
      <p:sp>
        <p:nvSpPr>
          <p:cNvPr id="25" name="TextBox 24">
            <a:extLst>
              <a:ext uri="{FF2B5EF4-FFF2-40B4-BE49-F238E27FC236}">
                <a16:creationId xmlns:a16="http://schemas.microsoft.com/office/drawing/2014/main" id="{B28F8D89-4E8E-E96A-88F4-6AA25084E737}"/>
              </a:ext>
            </a:extLst>
          </p:cNvPr>
          <p:cNvSpPr txBox="1"/>
          <p:nvPr/>
        </p:nvSpPr>
        <p:spPr>
          <a:xfrm>
            <a:off x="198295" y="1054565"/>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Visualization of forehead wrinkle changes   </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41" name="TextBox 40">
            <a:extLst>
              <a:ext uri="{FF2B5EF4-FFF2-40B4-BE49-F238E27FC236}">
                <a16:creationId xmlns:a16="http://schemas.microsoft.com/office/drawing/2014/main" id="{9EE75BC4-56AE-D69E-52C3-F418D4DEE528}"/>
              </a:ext>
            </a:extLst>
          </p:cNvPr>
          <p:cNvSpPr txBox="1"/>
          <p:nvPr/>
        </p:nvSpPr>
        <p:spPr>
          <a:xfrm>
            <a:off x="8552759" y="3183910"/>
            <a:ext cx="325006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-7% volume of forehead wrinkles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-12% in 4 weeks</a:t>
            </a:r>
          </a:p>
        </p:txBody>
      </p:sp>
      <p:sp>
        <p:nvSpPr>
          <p:cNvPr id="43" name="TextBox 42">
            <a:extLst>
              <a:ext uri="{FF2B5EF4-FFF2-40B4-BE49-F238E27FC236}">
                <a16:creationId xmlns:a16="http://schemas.microsoft.com/office/drawing/2014/main" id="{10AC82BE-9A3A-9B4E-71FE-6008EE9788C2}"/>
              </a:ext>
            </a:extLst>
          </p:cNvPr>
          <p:cNvSpPr txBox="1"/>
          <p:nvPr/>
        </p:nvSpPr>
        <p:spPr>
          <a:xfrm>
            <a:off x="8552759" y="4216936"/>
            <a:ext cx="3311810"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-25% number of forehead wrinkles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-28% in 4 weeks </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5" name="TextBox 44">
            <a:extLst>
              <a:ext uri="{FF2B5EF4-FFF2-40B4-BE49-F238E27FC236}">
                <a16:creationId xmlns:a16="http://schemas.microsoft.com/office/drawing/2014/main" id="{4B2DFC2B-E80C-074A-B988-9A95EBAD28E6}"/>
              </a:ext>
            </a:extLst>
          </p:cNvPr>
          <p:cNvSpPr txBox="1"/>
          <p:nvPr/>
        </p:nvSpPr>
        <p:spPr>
          <a:xfrm>
            <a:off x="202621" y="5609591"/>
            <a:ext cx="366403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of forehead wrinkles volume vs. Day 0 (D0) are assessed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a:t>
            </a:r>
            <a:r>
              <a:rPr kumimoji="0" lang="en-US"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48" name="TextBox 47">
            <a:extLst>
              <a:ext uri="{FF2B5EF4-FFF2-40B4-BE49-F238E27FC236}">
                <a16:creationId xmlns:a16="http://schemas.microsoft.com/office/drawing/2014/main" id="{A81F8441-229A-0266-F388-45DD74C597C1}"/>
              </a:ext>
            </a:extLst>
          </p:cNvPr>
          <p:cNvSpPr txBox="1"/>
          <p:nvPr/>
        </p:nvSpPr>
        <p:spPr>
          <a:xfrm>
            <a:off x="3971459" y="5609591"/>
            <a:ext cx="357448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Changes of forehead wrinkles number vs. Day 0 (D0) are assessed by Primos CR on a defined site of subjects. </a:t>
            </a:r>
            <a:endParaRPr kumimoji="0" lang="en-CH" sz="10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42" name="TextBox 41">
            <a:extLst>
              <a:ext uri="{FF2B5EF4-FFF2-40B4-BE49-F238E27FC236}">
                <a16:creationId xmlns:a16="http://schemas.microsoft.com/office/drawing/2014/main" id="{3C203A08-6B15-0503-E455-E58089BE644F}"/>
              </a:ext>
            </a:extLst>
          </p:cNvPr>
          <p:cNvSpPr txBox="1"/>
          <p:nvPr/>
        </p:nvSpPr>
        <p:spPr>
          <a:xfrm>
            <a:off x="8552759" y="1364094"/>
            <a:ext cx="3180299"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Visible reduction of                          forehead wrinkles in 2 weeks,                              </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even more pronounced in 4 weeks</a:t>
            </a:r>
          </a:p>
        </p:txBody>
      </p:sp>
      <p:pic>
        <p:nvPicPr>
          <p:cNvPr id="13" name="Picture 12">
            <a:extLst>
              <a:ext uri="{FF2B5EF4-FFF2-40B4-BE49-F238E27FC236}">
                <a16:creationId xmlns:a16="http://schemas.microsoft.com/office/drawing/2014/main" id="{3BA0BF99-724B-AB65-C531-36837DD50A1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03952" y="1910721"/>
            <a:ext cx="362899" cy="362899"/>
          </a:xfrm>
          <a:prstGeom prst="rect">
            <a:avLst/>
          </a:prstGeom>
        </p:spPr>
      </p:pic>
      <p:sp>
        <p:nvSpPr>
          <p:cNvPr id="18" name="TextBox 17">
            <a:extLst>
              <a:ext uri="{FF2B5EF4-FFF2-40B4-BE49-F238E27FC236}">
                <a16:creationId xmlns:a16="http://schemas.microsoft.com/office/drawing/2014/main" id="{72FDDC9D-E3C6-A37D-A2B8-6597742C9DFE}"/>
              </a:ext>
            </a:extLst>
          </p:cNvPr>
          <p:cNvSpPr txBox="1"/>
          <p:nvPr/>
        </p:nvSpPr>
        <p:spPr>
          <a:xfrm>
            <a:off x="1046206" y="3715831"/>
            <a:ext cx="197277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V</a:t>
            </a:r>
            <a:r>
              <a:rPr kumimoji="0" lang="en-US" sz="1000" b="1" i="0" u="none" strike="noStrike" kern="1200" cap="none" spc="0" normalizeH="0" baseline="0" noProof="0" err="1">
                <a:ln>
                  <a:noFill/>
                </a:ln>
                <a:solidFill>
                  <a:prstClr val="black"/>
                </a:solidFill>
                <a:effectLst/>
                <a:uLnTx/>
                <a:uFillTx/>
                <a:latin typeface="DM Sans" pitchFamily="2" charset="0"/>
                <a:ea typeface="+mn-ea"/>
                <a:cs typeface="+mn-cs"/>
              </a:rPr>
              <a:t>olume</a:t>
            </a: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 of forehead wrinkles </a:t>
            </a:r>
            <a:endParaRPr kumimoji="0" lang="en-CH" sz="1000" b="1" i="0" u="none" strike="noStrike" kern="1200" cap="none" spc="0" normalizeH="0" baseline="0" noProof="0">
              <a:ln>
                <a:noFill/>
              </a:ln>
              <a:solidFill>
                <a:prstClr val="black"/>
              </a:solidFill>
              <a:effectLst/>
              <a:uLnTx/>
              <a:uFillTx/>
              <a:latin typeface="DM Sans"/>
              <a:ea typeface="+mn-ea"/>
              <a:cs typeface="+mn-cs"/>
            </a:endParaRPr>
          </a:p>
        </p:txBody>
      </p:sp>
      <p:sp>
        <p:nvSpPr>
          <p:cNvPr id="20" name="TextBox 19">
            <a:extLst>
              <a:ext uri="{FF2B5EF4-FFF2-40B4-BE49-F238E27FC236}">
                <a16:creationId xmlns:a16="http://schemas.microsoft.com/office/drawing/2014/main" id="{B4087408-6697-D76C-2A86-834BB53BB901}"/>
              </a:ext>
            </a:extLst>
          </p:cNvPr>
          <p:cNvSpPr txBox="1"/>
          <p:nvPr/>
        </p:nvSpPr>
        <p:spPr>
          <a:xfrm>
            <a:off x="4738309" y="3714299"/>
            <a:ext cx="215927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Number of forehead wrinkles </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pic>
        <p:nvPicPr>
          <p:cNvPr id="35" name="Picture 34" descr="A black background with blue and white circles&#10;&#10;Description automatically generated">
            <a:extLst>
              <a:ext uri="{FF2B5EF4-FFF2-40B4-BE49-F238E27FC236}">
                <a16:creationId xmlns:a16="http://schemas.microsoft.com/office/drawing/2014/main" id="{6DC26A75-F1BF-DB73-AE34-BDF2B8F50A4E}"/>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375256" y="4004398"/>
            <a:ext cx="3323672" cy="1447236"/>
          </a:xfrm>
          <a:prstGeom prst="rect">
            <a:avLst/>
          </a:prstGeom>
        </p:spPr>
      </p:pic>
      <p:pic>
        <p:nvPicPr>
          <p:cNvPr id="37" name="Picture 36" descr="A black background with blue and white dots&#10;&#10;Description automatically generated">
            <a:extLst>
              <a:ext uri="{FF2B5EF4-FFF2-40B4-BE49-F238E27FC236}">
                <a16:creationId xmlns:a16="http://schemas.microsoft.com/office/drawing/2014/main" id="{99F45C63-D488-93AF-FDFD-EB42DCF9694A}"/>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4098222" y="4004398"/>
            <a:ext cx="3323672" cy="1447236"/>
          </a:xfrm>
          <a:prstGeom prst="rect">
            <a:avLst/>
          </a:prstGeom>
        </p:spPr>
      </p:pic>
      <p:sp>
        <p:nvSpPr>
          <p:cNvPr id="4" name="TextBox 3">
            <a:extLst>
              <a:ext uri="{FF2B5EF4-FFF2-40B4-BE49-F238E27FC236}">
                <a16:creationId xmlns:a16="http://schemas.microsoft.com/office/drawing/2014/main" id="{FC0998F5-67AF-AA4B-A167-E2F06FDE441A}"/>
              </a:ext>
            </a:extLst>
          </p:cNvPr>
          <p:cNvSpPr txBox="1"/>
          <p:nvPr/>
        </p:nvSpPr>
        <p:spPr>
          <a:xfrm>
            <a:off x="216671" y="6141719"/>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5" name="TextBox 4">
            <a:extLst>
              <a:ext uri="{FF2B5EF4-FFF2-40B4-BE49-F238E27FC236}">
                <a16:creationId xmlns:a16="http://schemas.microsoft.com/office/drawing/2014/main" id="{A4E156EA-FE8E-3B90-B033-A65B3B26DAEB}"/>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cxnSp>
        <p:nvCxnSpPr>
          <p:cNvPr id="11" name="Straight Connector 10">
            <a:extLst>
              <a:ext uri="{FF2B5EF4-FFF2-40B4-BE49-F238E27FC236}">
                <a16:creationId xmlns:a16="http://schemas.microsoft.com/office/drawing/2014/main" id="{1A062F7B-ED76-803C-F9D1-815A9FF4C57D}"/>
              </a:ext>
            </a:extLst>
          </p:cNvPr>
          <p:cNvCxnSpPr>
            <a:cxnSpLocks/>
          </p:cNvCxnSpPr>
          <p:nvPr/>
        </p:nvCxnSpPr>
        <p:spPr>
          <a:xfrm>
            <a:off x="3867501" y="3754756"/>
            <a:ext cx="0" cy="2696050"/>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C2B1295C-82DF-9A1F-B12C-A8CD72EB3999}"/>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55273135"/>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93EA00F-6E9C-730D-A86F-D88D5B1AB8DE}"/>
              </a:ext>
            </a:extLst>
          </p:cNvPr>
          <p:cNvSpPr/>
          <p:nvPr/>
        </p:nvSpPr>
        <p:spPr>
          <a:xfrm>
            <a:off x="8168106" y="0"/>
            <a:ext cx="4049219"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9" name="Picture 8" descr="A black background with blue and grey lines&#10;&#10;Description automatically generated">
            <a:extLst>
              <a:ext uri="{FF2B5EF4-FFF2-40B4-BE49-F238E27FC236}">
                <a16:creationId xmlns:a16="http://schemas.microsoft.com/office/drawing/2014/main" id="{85232988-1BB8-C775-F266-C1E7C7F6693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65166" y="3979438"/>
            <a:ext cx="3322847" cy="1494961"/>
          </a:xfrm>
          <a:prstGeom prst="rect">
            <a:avLst/>
          </a:prstGeom>
        </p:spPr>
      </p:pic>
      <p:grpSp>
        <p:nvGrpSpPr>
          <p:cNvPr id="71" name="Group 70">
            <a:extLst>
              <a:ext uri="{FF2B5EF4-FFF2-40B4-BE49-F238E27FC236}">
                <a16:creationId xmlns:a16="http://schemas.microsoft.com/office/drawing/2014/main" id="{2403C4DC-86BE-F6BA-2121-1BD44707D216}"/>
              </a:ext>
            </a:extLst>
          </p:cNvPr>
          <p:cNvGrpSpPr/>
          <p:nvPr/>
        </p:nvGrpSpPr>
        <p:grpSpPr>
          <a:xfrm>
            <a:off x="285599" y="1413943"/>
            <a:ext cx="2304000" cy="1386000"/>
            <a:chOff x="2193861" y="1681754"/>
            <a:chExt cx="2304000" cy="1386000"/>
          </a:xfrm>
        </p:grpSpPr>
        <p:pic>
          <p:nvPicPr>
            <p:cNvPr id="11" name="Picture 10" descr="Close-up of a person's skin&#10;&#10;Description automatically generated">
              <a:extLst>
                <a:ext uri="{FF2B5EF4-FFF2-40B4-BE49-F238E27FC236}">
                  <a16:creationId xmlns:a16="http://schemas.microsoft.com/office/drawing/2014/main" id="{4A641064-604D-CC45-1E89-3B612C4EBBCD}"/>
                </a:ext>
              </a:extLst>
            </p:cNvPr>
            <p:cNvPicPr preferRelativeResize="0">
              <a:picLocks/>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2193861" y="1681754"/>
              <a:ext cx="2304000" cy="1386000"/>
            </a:xfrm>
            <a:prstGeom prst="rect">
              <a:avLst/>
            </a:prstGeom>
          </p:spPr>
        </p:pic>
        <p:pic>
          <p:nvPicPr>
            <p:cNvPr id="58" name="Picture 57">
              <a:extLst>
                <a:ext uri="{FF2B5EF4-FFF2-40B4-BE49-F238E27FC236}">
                  <a16:creationId xmlns:a16="http://schemas.microsoft.com/office/drawing/2014/main" id="{CC35A117-BDD5-E736-B75A-3098ACF025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83779" y="2279637"/>
              <a:ext cx="461643" cy="202739"/>
            </a:xfrm>
            <a:prstGeom prst="rect">
              <a:avLst/>
            </a:prstGeom>
          </p:spPr>
        </p:pic>
        <p:pic>
          <p:nvPicPr>
            <p:cNvPr id="60" name="Picture 59">
              <a:extLst>
                <a:ext uri="{FF2B5EF4-FFF2-40B4-BE49-F238E27FC236}">
                  <a16:creationId xmlns:a16="http://schemas.microsoft.com/office/drawing/2014/main" id="{E822FF23-DF4F-F633-6C65-555ACDA3607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49157" y="1715813"/>
              <a:ext cx="369862" cy="369862"/>
            </a:xfrm>
            <a:prstGeom prst="rect">
              <a:avLst/>
            </a:prstGeom>
          </p:spPr>
        </p:pic>
      </p:grpSp>
      <p:sp>
        <p:nvSpPr>
          <p:cNvPr id="17" name="TextBox 16">
            <a:extLst>
              <a:ext uri="{FF2B5EF4-FFF2-40B4-BE49-F238E27FC236}">
                <a16:creationId xmlns:a16="http://schemas.microsoft.com/office/drawing/2014/main" id="{95808234-94D7-39E6-35DF-BADC07EFFE32}"/>
              </a:ext>
            </a:extLst>
          </p:cNvPr>
          <p:cNvSpPr txBox="1"/>
          <p:nvPr/>
        </p:nvSpPr>
        <p:spPr>
          <a:xfrm>
            <a:off x="2736162" y="2811161"/>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EC3628C9-83FE-963B-4627-CE8B38C0D01B}"/>
              </a:ext>
            </a:extLst>
          </p:cNvPr>
          <p:cNvSpPr txBox="1"/>
          <p:nvPr/>
        </p:nvSpPr>
        <p:spPr>
          <a:xfrm>
            <a:off x="5183658" y="2811161"/>
            <a:ext cx="22889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9" name="TextBox 38">
            <a:extLst>
              <a:ext uri="{FF2B5EF4-FFF2-40B4-BE49-F238E27FC236}">
                <a16:creationId xmlns:a16="http://schemas.microsoft.com/office/drawing/2014/main" id="{EC5799B6-10FB-ED35-EE2D-F5574EF95C1F}"/>
              </a:ext>
            </a:extLst>
          </p:cNvPr>
          <p:cNvSpPr txBox="1"/>
          <p:nvPr/>
        </p:nvSpPr>
        <p:spPr>
          <a:xfrm>
            <a:off x="288666" y="2811161"/>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8594F71D-298A-8CD9-DB62-28264B680286}"/>
              </a:ext>
            </a:extLst>
          </p:cNvPr>
          <p:cNvSpPr txBox="1"/>
          <p:nvPr/>
        </p:nvSpPr>
        <p:spPr>
          <a:xfrm>
            <a:off x="223974" y="3279090"/>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show the changes of crow’s feet volume and number of </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281039"/>
          </a:xfrm>
        </p:spPr>
        <p:txBody>
          <a:bodyPr/>
          <a:lstStyle/>
          <a:p>
            <a:r>
              <a:rPr lang="en-US" sz="2000" b="1" dirty="0">
                <a:solidFill>
                  <a:srgbClr val="006FAB"/>
                </a:solidFill>
                <a:latin typeface="DM Sans"/>
              </a:rPr>
              <a:t>Visible and significant reduction of crow’s feet in 2 weeks</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5" name="TextBox 24">
            <a:extLst>
              <a:ext uri="{FF2B5EF4-FFF2-40B4-BE49-F238E27FC236}">
                <a16:creationId xmlns:a16="http://schemas.microsoft.com/office/drawing/2014/main" id="{B28F8D89-4E8E-E96A-88F4-6AA25084E737}"/>
              </a:ext>
            </a:extLst>
          </p:cNvPr>
          <p:cNvSpPr txBox="1"/>
          <p:nvPr/>
        </p:nvSpPr>
        <p:spPr>
          <a:xfrm>
            <a:off x="204552" y="1042753"/>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Visualization of crow’s feet changes   </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41" name="TextBox 40">
            <a:extLst>
              <a:ext uri="{FF2B5EF4-FFF2-40B4-BE49-F238E27FC236}">
                <a16:creationId xmlns:a16="http://schemas.microsoft.com/office/drawing/2014/main" id="{9EE75BC4-56AE-D69E-52C3-F418D4DEE528}"/>
              </a:ext>
            </a:extLst>
          </p:cNvPr>
          <p:cNvSpPr txBox="1"/>
          <p:nvPr/>
        </p:nvSpPr>
        <p:spPr>
          <a:xfrm>
            <a:off x="8548746" y="3037515"/>
            <a:ext cx="298240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-6% volume of crow’s feet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-9% in 4 weeks </a:t>
            </a:r>
          </a:p>
        </p:txBody>
      </p:sp>
      <p:sp>
        <p:nvSpPr>
          <p:cNvPr id="43" name="TextBox 42">
            <a:extLst>
              <a:ext uri="{FF2B5EF4-FFF2-40B4-BE49-F238E27FC236}">
                <a16:creationId xmlns:a16="http://schemas.microsoft.com/office/drawing/2014/main" id="{10AC82BE-9A3A-9B4E-71FE-6008EE9788C2}"/>
              </a:ext>
            </a:extLst>
          </p:cNvPr>
          <p:cNvSpPr txBox="1"/>
          <p:nvPr/>
        </p:nvSpPr>
        <p:spPr>
          <a:xfrm>
            <a:off x="8522248" y="4216132"/>
            <a:ext cx="3147523"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-29% number of crow’s feet</a:t>
            </a:r>
            <a:b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b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-31% in 4 weeks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5" name="TextBox 44">
            <a:extLst>
              <a:ext uri="{FF2B5EF4-FFF2-40B4-BE49-F238E27FC236}">
                <a16:creationId xmlns:a16="http://schemas.microsoft.com/office/drawing/2014/main" id="{4B2DFC2B-E80C-074A-B988-9A95EBAD28E6}"/>
              </a:ext>
            </a:extLst>
          </p:cNvPr>
          <p:cNvSpPr txBox="1"/>
          <p:nvPr/>
        </p:nvSpPr>
        <p:spPr>
          <a:xfrm>
            <a:off x="208878" y="5609591"/>
            <a:ext cx="366403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on volume of crow’s feet vs. Day 0 (D0) are assessed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a:t>
            </a:r>
            <a:r>
              <a:rPr kumimoji="0" lang="en-US"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48" name="TextBox 47">
            <a:extLst>
              <a:ext uri="{FF2B5EF4-FFF2-40B4-BE49-F238E27FC236}">
                <a16:creationId xmlns:a16="http://schemas.microsoft.com/office/drawing/2014/main" id="{A81F8441-229A-0266-F388-45DD74C597C1}"/>
              </a:ext>
            </a:extLst>
          </p:cNvPr>
          <p:cNvSpPr txBox="1"/>
          <p:nvPr/>
        </p:nvSpPr>
        <p:spPr>
          <a:xfrm>
            <a:off x="3977716" y="5609591"/>
            <a:ext cx="348425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on number of crow’s feet vs. Day 0 (D0) are assessed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on a defined site of subjects. </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2" name="TextBox 41">
            <a:extLst>
              <a:ext uri="{FF2B5EF4-FFF2-40B4-BE49-F238E27FC236}">
                <a16:creationId xmlns:a16="http://schemas.microsoft.com/office/drawing/2014/main" id="{3C203A08-6B15-0503-E455-E58089BE644F}"/>
              </a:ext>
            </a:extLst>
          </p:cNvPr>
          <p:cNvSpPr txBox="1"/>
          <p:nvPr/>
        </p:nvSpPr>
        <p:spPr>
          <a:xfrm>
            <a:off x="8548746" y="1364094"/>
            <a:ext cx="2529521"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Visible reduction of crow’s feet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even more pronounced in 4 weeks</a:t>
            </a:r>
          </a:p>
        </p:txBody>
      </p:sp>
      <p:grpSp>
        <p:nvGrpSpPr>
          <p:cNvPr id="70" name="Group 69">
            <a:extLst>
              <a:ext uri="{FF2B5EF4-FFF2-40B4-BE49-F238E27FC236}">
                <a16:creationId xmlns:a16="http://schemas.microsoft.com/office/drawing/2014/main" id="{7B0DD07B-64EF-8FB4-DE2E-1D5B94CCF398}"/>
              </a:ext>
            </a:extLst>
          </p:cNvPr>
          <p:cNvGrpSpPr/>
          <p:nvPr/>
        </p:nvGrpSpPr>
        <p:grpSpPr>
          <a:xfrm>
            <a:off x="2737830" y="1192422"/>
            <a:ext cx="4970098" cy="1616811"/>
            <a:chOff x="4646092" y="1460233"/>
            <a:chExt cx="4970098" cy="1616811"/>
          </a:xfrm>
        </p:grpSpPr>
        <p:pic>
          <p:nvPicPr>
            <p:cNvPr id="68" name="Picture 67" descr="Close-up of a person's skin&#10;&#10;Description automatically generated">
              <a:extLst>
                <a:ext uri="{FF2B5EF4-FFF2-40B4-BE49-F238E27FC236}">
                  <a16:creationId xmlns:a16="http://schemas.microsoft.com/office/drawing/2014/main" id="{73DDC61B-52E9-1D55-B1A9-7ADBC4A1FF03}"/>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rcRect b="-1"/>
            <a:stretch/>
          </p:blipFill>
          <p:spPr>
            <a:xfrm>
              <a:off x="4646092" y="1681754"/>
              <a:ext cx="2304000" cy="1395290"/>
            </a:xfrm>
            <a:prstGeom prst="rect">
              <a:avLst/>
            </a:prstGeom>
          </p:spPr>
        </p:pic>
        <p:pic>
          <p:nvPicPr>
            <p:cNvPr id="69" name="Picture 68" descr="Close-up of a person's skin&#10;&#10;Description automatically generated">
              <a:extLst>
                <a:ext uri="{FF2B5EF4-FFF2-40B4-BE49-F238E27FC236}">
                  <a16:creationId xmlns:a16="http://schemas.microsoft.com/office/drawing/2014/main" id="{F921E6F4-D5CE-7285-3911-745D913DDFBD}"/>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a:ext>
              </a:extLst>
            </a:blip>
            <a:srcRect/>
            <a:stretch/>
          </p:blipFill>
          <p:spPr>
            <a:xfrm>
              <a:off x="7098323" y="1681754"/>
              <a:ext cx="2304000" cy="1386000"/>
            </a:xfrm>
            <a:prstGeom prst="rect">
              <a:avLst/>
            </a:prstGeom>
          </p:spPr>
        </p:pic>
        <p:pic>
          <p:nvPicPr>
            <p:cNvPr id="62" name="Picture 61">
              <a:extLst>
                <a:ext uri="{FF2B5EF4-FFF2-40B4-BE49-F238E27FC236}">
                  <a16:creationId xmlns:a16="http://schemas.microsoft.com/office/drawing/2014/main" id="{3E1FF520-F664-D50B-10DD-39A1B4DAA0B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75205" y="2146213"/>
              <a:ext cx="452953" cy="198923"/>
            </a:xfrm>
            <a:prstGeom prst="rect">
              <a:avLst/>
            </a:prstGeom>
          </p:spPr>
        </p:pic>
        <p:pic>
          <p:nvPicPr>
            <p:cNvPr id="64" name="Picture 63">
              <a:extLst>
                <a:ext uri="{FF2B5EF4-FFF2-40B4-BE49-F238E27FC236}">
                  <a16:creationId xmlns:a16="http://schemas.microsoft.com/office/drawing/2014/main" id="{4D6C7DB0-AC15-96A5-0515-8426B04E0BB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87059" y="2129797"/>
              <a:ext cx="452953" cy="198923"/>
            </a:xfrm>
            <a:prstGeom prst="rect">
              <a:avLst/>
            </a:prstGeom>
          </p:spPr>
        </p:pic>
        <p:pic>
          <p:nvPicPr>
            <p:cNvPr id="66" name="Picture 65">
              <a:extLst>
                <a:ext uri="{FF2B5EF4-FFF2-40B4-BE49-F238E27FC236}">
                  <a16:creationId xmlns:a16="http://schemas.microsoft.com/office/drawing/2014/main" id="{63233B77-8872-C28A-3EB1-72485248FCF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405293" y="1603942"/>
              <a:ext cx="362899" cy="362899"/>
            </a:xfrm>
            <a:prstGeom prst="rect">
              <a:avLst/>
            </a:prstGeom>
          </p:spPr>
        </p:pic>
        <p:pic>
          <p:nvPicPr>
            <p:cNvPr id="67" name="Picture 66">
              <a:extLst>
                <a:ext uri="{FF2B5EF4-FFF2-40B4-BE49-F238E27FC236}">
                  <a16:creationId xmlns:a16="http://schemas.microsoft.com/office/drawing/2014/main" id="{B021FDB0-7511-57CD-C2DB-0B6C2C8C308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916146" y="1566467"/>
              <a:ext cx="362899" cy="362899"/>
            </a:xfrm>
            <a:prstGeom prst="rect">
              <a:avLst/>
            </a:prstGeom>
          </p:spPr>
        </p:pic>
        <p:sp>
          <p:nvSpPr>
            <p:cNvPr id="47" name="Rectangle 46">
              <a:extLst>
                <a:ext uri="{FF2B5EF4-FFF2-40B4-BE49-F238E27FC236}">
                  <a16:creationId xmlns:a16="http://schemas.microsoft.com/office/drawing/2014/main" id="{07DF8B04-882E-0DDA-C571-C0B34E920E47}"/>
                </a:ext>
              </a:extLst>
            </p:cNvPr>
            <p:cNvSpPr/>
            <p:nvPr/>
          </p:nvSpPr>
          <p:spPr>
            <a:xfrm>
              <a:off x="6153462" y="1460233"/>
              <a:ext cx="3248861" cy="2215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9" name="Rectangle 48">
              <a:extLst>
                <a:ext uri="{FF2B5EF4-FFF2-40B4-BE49-F238E27FC236}">
                  <a16:creationId xmlns:a16="http://schemas.microsoft.com/office/drawing/2014/main" id="{97392E3B-09CE-1ADC-074B-1F73746B2012}"/>
                </a:ext>
              </a:extLst>
            </p:cNvPr>
            <p:cNvSpPr/>
            <p:nvPr/>
          </p:nvSpPr>
          <p:spPr>
            <a:xfrm rot="5400000">
              <a:off x="8702669" y="2154234"/>
              <a:ext cx="1607521" cy="219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 name="TextBox 4">
            <a:extLst>
              <a:ext uri="{FF2B5EF4-FFF2-40B4-BE49-F238E27FC236}">
                <a16:creationId xmlns:a16="http://schemas.microsoft.com/office/drawing/2014/main" id="{A334ACC7-37F7-EF2B-A328-15582CFD9E2B}"/>
              </a:ext>
            </a:extLst>
          </p:cNvPr>
          <p:cNvSpPr txBox="1"/>
          <p:nvPr/>
        </p:nvSpPr>
        <p:spPr>
          <a:xfrm>
            <a:off x="1239439" y="3706092"/>
            <a:ext cx="197277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V</a:t>
            </a:r>
            <a:r>
              <a:rPr kumimoji="0" lang="en-US" sz="1000" b="1" i="0" u="none" strike="noStrike" kern="1200" cap="none" spc="0" normalizeH="0" baseline="0" noProof="0" err="1">
                <a:ln>
                  <a:noFill/>
                </a:ln>
                <a:solidFill>
                  <a:prstClr val="black"/>
                </a:solidFill>
                <a:effectLst/>
                <a:uLnTx/>
                <a:uFillTx/>
                <a:latin typeface="DM Sans" pitchFamily="2" charset="0"/>
                <a:ea typeface="+mn-ea"/>
                <a:cs typeface="+mn-cs"/>
              </a:rPr>
              <a:t>olume</a:t>
            </a: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 of crow’s feet </a:t>
            </a:r>
            <a:endParaRPr kumimoji="0" lang="en-CH" sz="1000" b="1" i="0" u="none" strike="noStrike" kern="1200" cap="none" spc="0" normalizeH="0" baseline="0" noProof="0">
              <a:ln>
                <a:noFill/>
              </a:ln>
              <a:solidFill>
                <a:prstClr val="black"/>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7A09B8A5-5A93-32D0-DDA9-CC434D4933E1}"/>
              </a:ext>
            </a:extLst>
          </p:cNvPr>
          <p:cNvSpPr txBox="1"/>
          <p:nvPr/>
        </p:nvSpPr>
        <p:spPr>
          <a:xfrm>
            <a:off x="4821970" y="3703439"/>
            <a:ext cx="197277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Number of crow’s feet </a:t>
            </a:r>
            <a:endParaRPr kumimoji="0" lang="en-CH" sz="1000" b="1" i="0" u="none" strike="noStrike" kern="1200" cap="none" spc="0" normalizeH="0" baseline="0" noProof="0">
              <a:ln>
                <a:noFill/>
              </a:ln>
              <a:solidFill>
                <a:prstClr val="black"/>
              </a:solidFill>
              <a:effectLst/>
              <a:uLnTx/>
              <a:uFillTx/>
              <a:latin typeface="DM Sans"/>
              <a:ea typeface="+mn-ea"/>
              <a:cs typeface="+mn-cs"/>
            </a:endParaRPr>
          </a:p>
        </p:txBody>
      </p:sp>
      <p:pic>
        <p:nvPicPr>
          <p:cNvPr id="44" name="Picture 43" descr="A black background with blue and white dots&#10;&#10;Description automatically generated">
            <a:extLst>
              <a:ext uri="{FF2B5EF4-FFF2-40B4-BE49-F238E27FC236}">
                <a16:creationId xmlns:a16="http://schemas.microsoft.com/office/drawing/2014/main" id="{7C457197-3FDB-ED5E-F7DD-E4B259577C9A}"/>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4061223" y="3995168"/>
            <a:ext cx="3366728" cy="1494960"/>
          </a:xfrm>
          <a:prstGeom prst="rect">
            <a:avLst/>
          </a:prstGeom>
        </p:spPr>
      </p:pic>
      <p:sp>
        <p:nvSpPr>
          <p:cNvPr id="8" name="TextBox 7">
            <a:extLst>
              <a:ext uri="{FF2B5EF4-FFF2-40B4-BE49-F238E27FC236}">
                <a16:creationId xmlns:a16="http://schemas.microsoft.com/office/drawing/2014/main" id="{52D75B41-9F26-6F33-3D9B-2B6F475D5E7B}"/>
              </a:ext>
            </a:extLst>
          </p:cNvPr>
          <p:cNvSpPr txBox="1"/>
          <p:nvPr/>
        </p:nvSpPr>
        <p:spPr>
          <a:xfrm>
            <a:off x="216671" y="6141719"/>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10" name="TextBox 9">
            <a:extLst>
              <a:ext uri="{FF2B5EF4-FFF2-40B4-BE49-F238E27FC236}">
                <a16:creationId xmlns:a16="http://schemas.microsoft.com/office/drawing/2014/main" id="{641FE899-5A22-0054-248D-57A547524D12}"/>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cxnSp>
        <p:nvCxnSpPr>
          <p:cNvPr id="13" name="Straight Connector 12">
            <a:extLst>
              <a:ext uri="{FF2B5EF4-FFF2-40B4-BE49-F238E27FC236}">
                <a16:creationId xmlns:a16="http://schemas.microsoft.com/office/drawing/2014/main" id="{F4A04C51-EBCB-12A8-0184-8D2CF017A9F5}"/>
              </a:ext>
            </a:extLst>
          </p:cNvPr>
          <p:cNvCxnSpPr>
            <a:cxnSpLocks/>
          </p:cNvCxnSpPr>
          <p:nvPr/>
        </p:nvCxnSpPr>
        <p:spPr>
          <a:xfrm>
            <a:off x="3867501" y="3754756"/>
            <a:ext cx="0" cy="2696050"/>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47C1C522-AA2F-6682-7F52-76FFD899D2F8}"/>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708881405"/>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5B74948-9048-8347-660F-E0978C4E1538}"/>
              </a:ext>
            </a:extLst>
          </p:cNvPr>
          <p:cNvSpPr/>
          <p:nvPr/>
        </p:nvSpPr>
        <p:spPr>
          <a:xfrm>
            <a:off x="8168106" y="0"/>
            <a:ext cx="4049219"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28" name="Picture 27" descr="Close-up of a person's skin&#10;&#10;Description automatically generated">
            <a:extLst>
              <a:ext uri="{FF2B5EF4-FFF2-40B4-BE49-F238E27FC236}">
                <a16:creationId xmlns:a16="http://schemas.microsoft.com/office/drawing/2014/main" id="{949EA31D-25B6-1866-42BF-9D0CAC023986}"/>
              </a:ext>
            </a:extLst>
          </p:cNvPr>
          <p:cNvPicPr preferRelativeResize="0">
            <a:picLocks/>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289521" y="1510574"/>
            <a:ext cx="2305488" cy="1386001"/>
          </a:xfrm>
          <a:prstGeom prst="rect">
            <a:avLst/>
          </a:prstGeom>
        </p:spPr>
      </p:pic>
      <p:pic>
        <p:nvPicPr>
          <p:cNvPr id="26" name="Picture 25" descr="Close-up of a person's skin&#10;&#10;Description automatically generated">
            <a:extLst>
              <a:ext uri="{FF2B5EF4-FFF2-40B4-BE49-F238E27FC236}">
                <a16:creationId xmlns:a16="http://schemas.microsoft.com/office/drawing/2014/main" id="{F120A3F3-7A98-D2E3-06C5-71B28DC3853C}"/>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2741417" y="1510574"/>
            <a:ext cx="2304000" cy="1386000"/>
          </a:xfrm>
          <a:prstGeom prst="rect">
            <a:avLst/>
          </a:prstGeom>
        </p:spPr>
      </p:pic>
      <p:pic>
        <p:nvPicPr>
          <p:cNvPr id="24" name="Picture 23" descr="Close-up of a person's skin&#10;&#10;Description automatically generated">
            <a:extLst>
              <a:ext uri="{FF2B5EF4-FFF2-40B4-BE49-F238E27FC236}">
                <a16:creationId xmlns:a16="http://schemas.microsoft.com/office/drawing/2014/main" id="{9F5B8313-C85F-8029-CBAB-2D80218ED524}"/>
              </a:ext>
            </a:extLst>
          </p:cNvPr>
          <p:cNvPicPr preferRelativeResize="0">
            <a:picLocks/>
          </p:cNvPicPr>
          <p:nvPr/>
        </p:nvPicPr>
        <p:blipFill rotWithShape="1">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p:blipFill>
        <p:spPr>
          <a:xfrm>
            <a:off x="5191825" y="1510574"/>
            <a:ext cx="2304000" cy="1386000"/>
          </a:xfrm>
          <a:prstGeom prst="rect">
            <a:avLst/>
          </a:prstGeom>
        </p:spPr>
      </p:pic>
      <p:pic>
        <p:nvPicPr>
          <p:cNvPr id="13" name="Picture 12">
            <a:extLst>
              <a:ext uri="{FF2B5EF4-FFF2-40B4-BE49-F238E27FC236}">
                <a16:creationId xmlns:a16="http://schemas.microsoft.com/office/drawing/2014/main" id="{002F4507-67C3-74A1-D3EC-7416E484371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992414" y="2497295"/>
            <a:ext cx="369862" cy="369862"/>
          </a:xfrm>
          <a:prstGeom prst="rect">
            <a:avLst/>
          </a:prstGeom>
        </p:spPr>
      </p:pic>
      <p:pic>
        <p:nvPicPr>
          <p:cNvPr id="15" name="Picture 14">
            <a:extLst>
              <a:ext uri="{FF2B5EF4-FFF2-40B4-BE49-F238E27FC236}">
                <a16:creationId xmlns:a16="http://schemas.microsoft.com/office/drawing/2014/main" id="{37D87286-6953-F30B-744A-EB82FFF426F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17446" y="1972815"/>
            <a:ext cx="369862" cy="369862"/>
          </a:xfrm>
          <a:prstGeom prst="rect">
            <a:avLst/>
          </a:prstGeom>
        </p:spPr>
      </p:pic>
      <p:pic>
        <p:nvPicPr>
          <p:cNvPr id="16" name="Picture 15">
            <a:extLst>
              <a:ext uri="{FF2B5EF4-FFF2-40B4-BE49-F238E27FC236}">
                <a16:creationId xmlns:a16="http://schemas.microsoft.com/office/drawing/2014/main" id="{30D94F11-D8D0-2FF1-9AC3-D73ADB3E32F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90820" y="2483650"/>
            <a:ext cx="362899" cy="362899"/>
          </a:xfrm>
          <a:prstGeom prst="rect">
            <a:avLst/>
          </a:prstGeom>
        </p:spPr>
      </p:pic>
      <p:pic>
        <p:nvPicPr>
          <p:cNvPr id="18" name="Picture 17">
            <a:extLst>
              <a:ext uri="{FF2B5EF4-FFF2-40B4-BE49-F238E27FC236}">
                <a16:creationId xmlns:a16="http://schemas.microsoft.com/office/drawing/2014/main" id="{A20C15BD-F0C2-7F34-664E-5839869EBB1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721886" y="1933766"/>
            <a:ext cx="362899" cy="362899"/>
          </a:xfrm>
          <a:prstGeom prst="rect">
            <a:avLst/>
          </a:prstGeom>
        </p:spPr>
      </p:pic>
      <p:pic>
        <p:nvPicPr>
          <p:cNvPr id="20" name="Picture 19">
            <a:extLst>
              <a:ext uri="{FF2B5EF4-FFF2-40B4-BE49-F238E27FC236}">
                <a16:creationId xmlns:a16="http://schemas.microsoft.com/office/drawing/2014/main" id="{5A4EF503-8A6E-421E-80D7-29CBC1B695E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56377" y="2502498"/>
            <a:ext cx="362899" cy="362899"/>
          </a:xfrm>
          <a:prstGeom prst="rect">
            <a:avLst/>
          </a:prstGeom>
        </p:spPr>
      </p:pic>
      <p:pic>
        <p:nvPicPr>
          <p:cNvPr id="23" name="Picture 22">
            <a:extLst>
              <a:ext uri="{FF2B5EF4-FFF2-40B4-BE49-F238E27FC236}">
                <a16:creationId xmlns:a16="http://schemas.microsoft.com/office/drawing/2014/main" id="{86DDF6B2-E8D5-E7FB-AAE6-160ECCF6354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46258" y="1994060"/>
            <a:ext cx="362899" cy="362899"/>
          </a:xfrm>
          <a:prstGeom prst="rect">
            <a:avLst/>
          </a:prstGeom>
        </p:spPr>
      </p:pic>
      <p:sp>
        <p:nvSpPr>
          <p:cNvPr id="17" name="TextBox 16">
            <a:extLst>
              <a:ext uri="{FF2B5EF4-FFF2-40B4-BE49-F238E27FC236}">
                <a16:creationId xmlns:a16="http://schemas.microsoft.com/office/drawing/2014/main" id="{95808234-94D7-39E6-35DF-BADC07EFFE32}"/>
              </a:ext>
            </a:extLst>
          </p:cNvPr>
          <p:cNvSpPr txBox="1"/>
          <p:nvPr/>
        </p:nvSpPr>
        <p:spPr>
          <a:xfrm>
            <a:off x="2737926" y="2900298"/>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EC3628C9-83FE-963B-4627-CE8B38C0D01B}"/>
              </a:ext>
            </a:extLst>
          </p:cNvPr>
          <p:cNvSpPr txBox="1"/>
          <p:nvPr/>
        </p:nvSpPr>
        <p:spPr>
          <a:xfrm>
            <a:off x="5185422" y="2900298"/>
            <a:ext cx="22889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9" name="TextBox 38">
            <a:extLst>
              <a:ext uri="{FF2B5EF4-FFF2-40B4-BE49-F238E27FC236}">
                <a16:creationId xmlns:a16="http://schemas.microsoft.com/office/drawing/2014/main" id="{EC5799B6-10FB-ED35-EE2D-F5574EF95C1F}"/>
              </a:ext>
            </a:extLst>
          </p:cNvPr>
          <p:cNvSpPr txBox="1"/>
          <p:nvPr/>
        </p:nvSpPr>
        <p:spPr>
          <a:xfrm>
            <a:off x="290430" y="2900298"/>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8594F71D-298A-8CD9-DB62-28264B680286}"/>
              </a:ext>
            </a:extLst>
          </p:cNvPr>
          <p:cNvSpPr txBox="1"/>
          <p:nvPr/>
        </p:nvSpPr>
        <p:spPr>
          <a:xfrm>
            <a:off x="225738" y="3368227"/>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The images taken by Primos CR</a:t>
            </a:r>
            <a:r>
              <a:rPr kumimoji="0" lang="en-US" sz="1000" b="0" i="0" u="none" strike="noStrike" kern="100" cap="none" spc="0" normalizeH="0" baseline="0" noProof="0" dirty="0">
                <a:ln>
                  <a:noFill/>
                </a:ln>
                <a:solidFill>
                  <a:prstClr val="black"/>
                </a:solidFill>
                <a:effectLst/>
                <a:uLnTx/>
                <a:uFillTx/>
                <a:latin typeface="DM Sans" pitchFamily="2" charset="0"/>
                <a:ea typeface="STKaiti" panose="02010600040101010101" pitchFamily="2" charset="-122"/>
                <a:cs typeface="+mn-cs"/>
              </a:rPr>
              <a:t> </a:t>
            </a: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show the changes of fine lines underneath the eye of </a:t>
            </a:r>
            <a:r>
              <a:rPr kumimoji="0" lang="en-US" sz="1000" b="0" i="0" u="none" strike="noStrike" kern="100" cap="none" spc="0" normalizeH="0" baseline="0" noProof="0" dirty="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558038"/>
          </a:xfrm>
        </p:spPr>
        <p:txBody>
          <a:bodyPr/>
          <a:lstStyle/>
          <a:p>
            <a:r>
              <a:rPr lang="en-US" sz="2000" b="1" dirty="0">
                <a:solidFill>
                  <a:srgbClr val="006FAB"/>
                </a:solidFill>
                <a:latin typeface="DM Sans"/>
              </a:rPr>
              <a:t>Visible and significant reduction </a:t>
            </a:r>
            <a:br>
              <a:rPr lang="en-US" sz="2000" b="1" dirty="0">
                <a:solidFill>
                  <a:srgbClr val="006FAB"/>
                </a:solidFill>
                <a:latin typeface="DM Sans"/>
              </a:rPr>
            </a:br>
            <a:r>
              <a:rPr lang="en-US" sz="2000" b="1" dirty="0">
                <a:solidFill>
                  <a:srgbClr val="006FAB"/>
                </a:solidFill>
                <a:latin typeface="DM Sans"/>
              </a:rPr>
              <a:t>of underneath eye wrinkles in 2 weeks</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5" name="TextBox 24">
            <a:extLst>
              <a:ext uri="{FF2B5EF4-FFF2-40B4-BE49-F238E27FC236}">
                <a16:creationId xmlns:a16="http://schemas.microsoft.com/office/drawing/2014/main" id="{B28F8D89-4E8E-E96A-88F4-6AA25084E737}"/>
              </a:ext>
            </a:extLst>
          </p:cNvPr>
          <p:cNvSpPr txBox="1"/>
          <p:nvPr/>
        </p:nvSpPr>
        <p:spPr>
          <a:xfrm>
            <a:off x="206316" y="1150313"/>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Visualization of underneath eye wrinkles changes  </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41" name="TextBox 40">
            <a:extLst>
              <a:ext uri="{FF2B5EF4-FFF2-40B4-BE49-F238E27FC236}">
                <a16:creationId xmlns:a16="http://schemas.microsoft.com/office/drawing/2014/main" id="{9EE75BC4-56AE-D69E-52C3-F418D4DEE528}"/>
              </a:ext>
            </a:extLst>
          </p:cNvPr>
          <p:cNvSpPr txBox="1"/>
          <p:nvPr/>
        </p:nvSpPr>
        <p:spPr>
          <a:xfrm>
            <a:off x="8560790" y="3392071"/>
            <a:ext cx="2999435"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-7% volume of underneath eye wrinkles in 2 weeks, </a:t>
            </a:r>
            <a:r>
              <a:rPr kumimoji="0" lang="en-US" sz="1400" i="0" u="none" strike="noStrike" kern="1200" cap="none" spc="0" normalizeH="0" baseline="0" noProof="0">
                <a:ln>
                  <a:noFill/>
                </a:ln>
                <a:solidFill>
                  <a:prstClr val="black"/>
                </a:solidFill>
                <a:effectLst/>
                <a:uLnTx/>
                <a:uFillTx/>
                <a:latin typeface="DM Sans" pitchFamily="2" charset="0"/>
                <a:ea typeface="+mn-ea"/>
                <a:cs typeface="+mn-cs"/>
              </a:rPr>
              <a:t>up to -10% in 4 weeks</a:t>
            </a:r>
          </a:p>
        </p:txBody>
      </p:sp>
      <p:sp>
        <p:nvSpPr>
          <p:cNvPr id="42" name="TextBox 41">
            <a:extLst>
              <a:ext uri="{FF2B5EF4-FFF2-40B4-BE49-F238E27FC236}">
                <a16:creationId xmlns:a16="http://schemas.microsoft.com/office/drawing/2014/main" id="{3C203A08-6B15-0503-E455-E58089BE644F}"/>
              </a:ext>
            </a:extLst>
          </p:cNvPr>
          <p:cNvSpPr txBox="1"/>
          <p:nvPr/>
        </p:nvSpPr>
        <p:spPr>
          <a:xfrm>
            <a:off x="8560790" y="1453231"/>
            <a:ext cx="3115145"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Visible reduction of underneath eye wrinkles in 2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even more pronounced in 4 weeks</a:t>
            </a:r>
          </a:p>
        </p:txBody>
      </p:sp>
      <p:sp>
        <p:nvSpPr>
          <p:cNvPr id="43" name="TextBox 42">
            <a:extLst>
              <a:ext uri="{FF2B5EF4-FFF2-40B4-BE49-F238E27FC236}">
                <a16:creationId xmlns:a16="http://schemas.microsoft.com/office/drawing/2014/main" id="{10AC82BE-9A3A-9B4E-71FE-6008EE9788C2}"/>
              </a:ext>
            </a:extLst>
          </p:cNvPr>
          <p:cNvSpPr txBox="1"/>
          <p:nvPr/>
        </p:nvSpPr>
        <p:spPr>
          <a:xfrm>
            <a:off x="8560788" y="4404096"/>
            <a:ext cx="3115147"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-30% number of underneath eye wrinkles in 2 weeks, </a:t>
            </a:r>
            <a:r>
              <a:rPr kumimoji="0" lang="en-US" sz="1400" i="0" u="none" strike="noStrike" kern="1200" cap="none" spc="0" normalizeH="0" baseline="0" noProof="0">
                <a:ln>
                  <a:noFill/>
                </a:ln>
                <a:solidFill>
                  <a:prstClr val="black"/>
                </a:solidFill>
                <a:effectLst/>
                <a:uLnTx/>
                <a:uFillTx/>
                <a:latin typeface="DM Sans" pitchFamily="2" charset="0"/>
                <a:ea typeface="+mn-ea"/>
                <a:cs typeface="+mn-cs"/>
              </a:rPr>
              <a:t>up to -32% in 4 weeks</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5" name="TextBox 44">
            <a:extLst>
              <a:ext uri="{FF2B5EF4-FFF2-40B4-BE49-F238E27FC236}">
                <a16:creationId xmlns:a16="http://schemas.microsoft.com/office/drawing/2014/main" id="{4B2DFC2B-E80C-074A-B988-9A95EBAD28E6}"/>
              </a:ext>
            </a:extLst>
          </p:cNvPr>
          <p:cNvSpPr txBox="1"/>
          <p:nvPr/>
        </p:nvSpPr>
        <p:spPr>
          <a:xfrm>
            <a:off x="210642" y="5698728"/>
            <a:ext cx="388510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on volume of underneath eye wrinkles vs. Day 0        (D0) are assessed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a:t>
            </a:r>
            <a:r>
              <a:rPr kumimoji="0" lang="en-US"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29" name="Rectangle 28">
            <a:extLst>
              <a:ext uri="{FF2B5EF4-FFF2-40B4-BE49-F238E27FC236}">
                <a16:creationId xmlns:a16="http://schemas.microsoft.com/office/drawing/2014/main" id="{8F4059D6-7D91-7C44-359E-F1950D757ABB}"/>
              </a:ext>
            </a:extLst>
          </p:cNvPr>
          <p:cNvSpPr/>
          <p:nvPr/>
        </p:nvSpPr>
        <p:spPr>
          <a:xfrm rot="5400000">
            <a:off x="4312373" y="2165594"/>
            <a:ext cx="1607521" cy="1385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8" name="TextBox 47">
            <a:extLst>
              <a:ext uri="{FF2B5EF4-FFF2-40B4-BE49-F238E27FC236}">
                <a16:creationId xmlns:a16="http://schemas.microsoft.com/office/drawing/2014/main" id="{A81F8441-229A-0266-F388-45DD74C597C1}"/>
              </a:ext>
            </a:extLst>
          </p:cNvPr>
          <p:cNvSpPr txBox="1"/>
          <p:nvPr/>
        </p:nvSpPr>
        <p:spPr>
          <a:xfrm>
            <a:off x="4210675" y="5698728"/>
            <a:ext cx="388510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Changes on number of underneath eye wrinkles vs. Day 0  (D0) are assessed by Primos CR </a:t>
            </a:r>
            <a:r>
              <a:rPr kumimoji="0" lang="en-US"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endParaRPr>
          </a:p>
        </p:txBody>
      </p:sp>
      <p:sp>
        <p:nvSpPr>
          <p:cNvPr id="8" name="TextBox 7">
            <a:extLst>
              <a:ext uri="{FF2B5EF4-FFF2-40B4-BE49-F238E27FC236}">
                <a16:creationId xmlns:a16="http://schemas.microsoft.com/office/drawing/2014/main" id="{2FBE94F3-0CCB-BF26-F1B8-872B4CCE7469}"/>
              </a:ext>
            </a:extLst>
          </p:cNvPr>
          <p:cNvSpPr txBox="1"/>
          <p:nvPr/>
        </p:nvSpPr>
        <p:spPr>
          <a:xfrm>
            <a:off x="865884" y="3778773"/>
            <a:ext cx="245626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V</a:t>
            </a:r>
            <a:r>
              <a:rPr kumimoji="0" lang="en-US" sz="1000" b="1" i="0" u="none" strike="noStrike" kern="1200" cap="none" spc="0" normalizeH="0" baseline="0" noProof="0" err="1">
                <a:ln>
                  <a:noFill/>
                </a:ln>
                <a:solidFill>
                  <a:prstClr val="black"/>
                </a:solidFill>
                <a:effectLst/>
                <a:uLnTx/>
                <a:uFillTx/>
                <a:latin typeface="DM Sans" pitchFamily="2" charset="0"/>
                <a:ea typeface="+mn-ea"/>
                <a:cs typeface="+mn-cs"/>
              </a:rPr>
              <a:t>olume</a:t>
            </a: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 of underneath eye wrinkles </a:t>
            </a:r>
            <a:endParaRPr kumimoji="0" lang="en-CH" sz="1000" b="1" i="0" u="none" strike="noStrike" kern="1200" cap="none" spc="0" normalizeH="0" baseline="0" noProof="0">
              <a:ln>
                <a:noFill/>
              </a:ln>
              <a:solidFill>
                <a:prstClr val="black"/>
              </a:solidFill>
              <a:effectLst/>
              <a:uLnTx/>
              <a:uFillTx/>
              <a:latin typeface="DM Sans"/>
              <a:ea typeface="+mn-ea"/>
              <a:cs typeface="+mn-cs"/>
            </a:endParaRPr>
          </a:p>
        </p:txBody>
      </p:sp>
      <p:sp>
        <p:nvSpPr>
          <p:cNvPr id="36" name="TextBox 35">
            <a:extLst>
              <a:ext uri="{FF2B5EF4-FFF2-40B4-BE49-F238E27FC236}">
                <a16:creationId xmlns:a16="http://schemas.microsoft.com/office/drawing/2014/main" id="{752A2DA4-69D1-3738-6531-73E415649A2F}"/>
              </a:ext>
            </a:extLst>
          </p:cNvPr>
          <p:cNvSpPr txBox="1"/>
          <p:nvPr/>
        </p:nvSpPr>
        <p:spPr>
          <a:xfrm>
            <a:off x="4759962" y="3772633"/>
            <a:ext cx="245626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Number of underneath eye wrinkles </a:t>
            </a:r>
            <a:endParaRPr kumimoji="0" lang="en-CH" sz="1000" b="1" i="0" u="none" strike="noStrike" kern="1200" cap="none" spc="0" normalizeH="0" baseline="0" noProof="0">
              <a:ln>
                <a:noFill/>
              </a:ln>
              <a:solidFill>
                <a:prstClr val="black"/>
              </a:solidFill>
              <a:effectLst/>
              <a:uLnTx/>
              <a:uFillTx/>
              <a:latin typeface="DM Sans"/>
              <a:ea typeface="+mn-ea"/>
              <a:cs typeface="+mn-cs"/>
            </a:endParaRPr>
          </a:p>
        </p:txBody>
      </p:sp>
      <p:pic>
        <p:nvPicPr>
          <p:cNvPr id="50" name="Picture 49" descr="A black background with blue and grey dots&#10;&#10;Description automatically generated">
            <a:extLst>
              <a:ext uri="{FF2B5EF4-FFF2-40B4-BE49-F238E27FC236}">
                <a16:creationId xmlns:a16="http://schemas.microsoft.com/office/drawing/2014/main" id="{DE94F4EE-DF96-BAA5-AD17-6A91FA52B679}"/>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311823" y="4027194"/>
            <a:ext cx="3498948" cy="1539591"/>
          </a:xfrm>
          <a:prstGeom prst="rect">
            <a:avLst/>
          </a:prstGeom>
        </p:spPr>
      </p:pic>
      <p:pic>
        <p:nvPicPr>
          <p:cNvPr id="52" name="Picture 51" descr="A black background with blue and grey lines&#10;&#10;Description automatically generated">
            <a:extLst>
              <a:ext uri="{FF2B5EF4-FFF2-40B4-BE49-F238E27FC236}">
                <a16:creationId xmlns:a16="http://schemas.microsoft.com/office/drawing/2014/main" id="{189B6132-438F-4525-991F-D01E8025B8A8}"/>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4238622" y="4030567"/>
            <a:ext cx="3498948" cy="1532078"/>
          </a:xfrm>
          <a:prstGeom prst="rect">
            <a:avLst/>
          </a:prstGeom>
        </p:spPr>
      </p:pic>
      <p:sp>
        <p:nvSpPr>
          <p:cNvPr id="4" name="TextBox 3">
            <a:extLst>
              <a:ext uri="{FF2B5EF4-FFF2-40B4-BE49-F238E27FC236}">
                <a16:creationId xmlns:a16="http://schemas.microsoft.com/office/drawing/2014/main" id="{DCB274B1-E363-A474-7915-2CEADB24C968}"/>
              </a:ext>
            </a:extLst>
          </p:cNvPr>
          <p:cNvSpPr txBox="1"/>
          <p:nvPr/>
        </p:nvSpPr>
        <p:spPr>
          <a:xfrm>
            <a:off x="216671" y="6141719"/>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5" name="TextBox 4">
            <a:extLst>
              <a:ext uri="{FF2B5EF4-FFF2-40B4-BE49-F238E27FC236}">
                <a16:creationId xmlns:a16="http://schemas.microsoft.com/office/drawing/2014/main" id="{C3FF55EE-BA7C-454A-5062-5703831EBFB6}"/>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cxnSp>
        <p:nvCxnSpPr>
          <p:cNvPr id="10" name="Straight Connector 9">
            <a:extLst>
              <a:ext uri="{FF2B5EF4-FFF2-40B4-BE49-F238E27FC236}">
                <a16:creationId xmlns:a16="http://schemas.microsoft.com/office/drawing/2014/main" id="{1E477670-97A4-78D2-04DD-1897AC21A4E0}"/>
              </a:ext>
            </a:extLst>
          </p:cNvPr>
          <p:cNvCxnSpPr>
            <a:cxnSpLocks/>
          </p:cNvCxnSpPr>
          <p:nvPr/>
        </p:nvCxnSpPr>
        <p:spPr>
          <a:xfrm>
            <a:off x="4071189" y="3754756"/>
            <a:ext cx="0" cy="2696050"/>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9EA78AD7-9B78-31A8-AE61-268DCA985552}"/>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451959699"/>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2919B66-EE73-119E-2F3C-199DB7768BC4}"/>
              </a:ext>
            </a:extLst>
          </p:cNvPr>
          <p:cNvSpPr/>
          <p:nvPr/>
        </p:nvSpPr>
        <p:spPr>
          <a:xfrm>
            <a:off x="8168106" y="0"/>
            <a:ext cx="4049219"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54" name="Picture 53">
            <a:extLst>
              <a:ext uri="{FF2B5EF4-FFF2-40B4-BE49-F238E27FC236}">
                <a16:creationId xmlns:a16="http://schemas.microsoft.com/office/drawing/2014/main" id="{09F9EBC0-9696-3300-4300-82546AF369E5}"/>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336894" y="1374452"/>
            <a:ext cx="2304000" cy="1386000"/>
          </a:xfrm>
          <a:prstGeom prst="rect">
            <a:avLst/>
          </a:prstGeom>
        </p:spPr>
      </p:pic>
      <p:pic>
        <p:nvPicPr>
          <p:cNvPr id="55" name="Picture 54">
            <a:extLst>
              <a:ext uri="{FF2B5EF4-FFF2-40B4-BE49-F238E27FC236}">
                <a16:creationId xmlns:a16="http://schemas.microsoft.com/office/drawing/2014/main" id="{7418C874-DC1D-253D-0206-72FBFC846DB6}"/>
              </a:ext>
            </a:extLst>
          </p:cNvPr>
          <p:cNvPicPr preferRelativeResize="0">
            <a:picLocks/>
          </p:cNvPicPr>
          <p:nvPr/>
        </p:nvPicPr>
        <p:blipFill rotWithShape="1">
          <a:blip r:embed="rId4" cstate="screen">
            <a:extLst>
              <a:ext uri="{28A0092B-C50C-407E-A947-70E740481C1C}">
                <a14:useLocalDpi xmlns:a14="http://schemas.microsoft.com/office/drawing/2010/main"/>
              </a:ext>
            </a:extLst>
          </a:blip>
          <a:srcRect/>
          <a:stretch/>
        </p:blipFill>
        <p:spPr>
          <a:xfrm>
            <a:off x="2786620" y="1374452"/>
            <a:ext cx="2304000" cy="1386000"/>
          </a:xfrm>
          <a:prstGeom prst="rect">
            <a:avLst/>
          </a:prstGeom>
        </p:spPr>
      </p:pic>
      <p:pic>
        <p:nvPicPr>
          <p:cNvPr id="57" name="Picture 56">
            <a:extLst>
              <a:ext uri="{FF2B5EF4-FFF2-40B4-BE49-F238E27FC236}">
                <a16:creationId xmlns:a16="http://schemas.microsoft.com/office/drawing/2014/main" id="{336F8CB2-AA11-61FD-9C45-B0963C88495D}"/>
              </a:ext>
            </a:extLst>
          </p:cNvPr>
          <p:cNvPicPr preferRelativeResize="0">
            <a:picLocks/>
          </p:cNvPicPr>
          <p:nvPr/>
        </p:nvPicPr>
        <p:blipFill rotWithShape="1">
          <a:blip r:embed="rId5" cstate="screen">
            <a:extLst>
              <a:ext uri="{28A0092B-C50C-407E-A947-70E740481C1C}">
                <a14:useLocalDpi xmlns:a14="http://schemas.microsoft.com/office/drawing/2010/main"/>
              </a:ext>
            </a:extLst>
          </a:blip>
          <a:srcRect/>
          <a:stretch/>
        </p:blipFill>
        <p:spPr>
          <a:xfrm>
            <a:off x="5236345" y="1374452"/>
            <a:ext cx="2304000" cy="1386000"/>
          </a:xfrm>
          <a:prstGeom prst="rect">
            <a:avLst/>
          </a:prstGeom>
        </p:spPr>
      </p:pic>
      <p:sp>
        <p:nvSpPr>
          <p:cNvPr id="17" name="TextBox 16">
            <a:extLst>
              <a:ext uri="{FF2B5EF4-FFF2-40B4-BE49-F238E27FC236}">
                <a16:creationId xmlns:a16="http://schemas.microsoft.com/office/drawing/2014/main" id="{95808234-94D7-39E6-35DF-BADC07EFFE32}"/>
              </a:ext>
            </a:extLst>
          </p:cNvPr>
          <p:cNvSpPr txBox="1"/>
          <p:nvPr/>
        </p:nvSpPr>
        <p:spPr>
          <a:xfrm>
            <a:off x="2782446" y="2770229"/>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EC3628C9-83FE-963B-4627-CE8B38C0D01B}"/>
              </a:ext>
            </a:extLst>
          </p:cNvPr>
          <p:cNvSpPr txBox="1"/>
          <p:nvPr/>
        </p:nvSpPr>
        <p:spPr>
          <a:xfrm>
            <a:off x="5229942" y="2770229"/>
            <a:ext cx="22889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9" name="TextBox 38">
            <a:extLst>
              <a:ext uri="{FF2B5EF4-FFF2-40B4-BE49-F238E27FC236}">
                <a16:creationId xmlns:a16="http://schemas.microsoft.com/office/drawing/2014/main" id="{EC5799B6-10FB-ED35-EE2D-F5574EF95C1F}"/>
              </a:ext>
            </a:extLst>
          </p:cNvPr>
          <p:cNvSpPr txBox="1"/>
          <p:nvPr/>
        </p:nvSpPr>
        <p:spPr>
          <a:xfrm>
            <a:off x="334950" y="2770229"/>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8594F71D-298A-8CD9-DB62-28264B680286}"/>
              </a:ext>
            </a:extLst>
          </p:cNvPr>
          <p:cNvSpPr txBox="1"/>
          <p:nvPr/>
        </p:nvSpPr>
        <p:spPr>
          <a:xfrm>
            <a:off x="270258" y="3170339"/>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The images taken by </a:t>
            </a:r>
            <a:r>
              <a:rPr kumimoji="0" lang="en-US" sz="1000" b="0" i="0" u="none" strike="noStrike" kern="100" cap="none" spc="0" normalizeH="0" baseline="0" noProof="0" dirty="0">
                <a:ln>
                  <a:noFill/>
                </a:ln>
                <a:solidFill>
                  <a:prstClr val="black"/>
                </a:solidFill>
                <a:effectLst/>
                <a:uLnTx/>
                <a:uFillTx/>
                <a:latin typeface="DM Sans" pitchFamily="2" charset="0"/>
                <a:ea typeface="STKaiti" panose="02010600040101010101" pitchFamily="2" charset="-122"/>
                <a:cs typeface="+mn-cs"/>
              </a:rPr>
              <a:t>Primos-CR camera </a:t>
            </a: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show the changes of nasolabial folds of </a:t>
            </a:r>
            <a:r>
              <a:rPr kumimoji="0" lang="en-US" sz="1000" b="0" i="0" u="none" strike="noStrike" kern="100" cap="none" spc="0" normalizeH="0" baseline="0" noProof="0" dirty="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281039"/>
          </a:xfrm>
        </p:spPr>
        <p:txBody>
          <a:bodyPr/>
          <a:lstStyle/>
          <a:p>
            <a:r>
              <a:rPr lang="en-US" sz="2000" b="1" dirty="0">
                <a:solidFill>
                  <a:srgbClr val="006FAB"/>
                </a:solidFill>
                <a:latin typeface="DM Sans"/>
              </a:rPr>
              <a:t>Visible and significant reduction of nasolabial folds in 2 weeks</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5" name="TextBox 24">
            <a:extLst>
              <a:ext uri="{FF2B5EF4-FFF2-40B4-BE49-F238E27FC236}">
                <a16:creationId xmlns:a16="http://schemas.microsoft.com/office/drawing/2014/main" id="{B28F8D89-4E8E-E96A-88F4-6AA25084E737}"/>
              </a:ext>
            </a:extLst>
          </p:cNvPr>
          <p:cNvSpPr txBox="1"/>
          <p:nvPr/>
        </p:nvSpPr>
        <p:spPr>
          <a:xfrm>
            <a:off x="250836" y="1000128"/>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Visualization of nasolabial folds changes</a:t>
            </a:r>
          </a:p>
        </p:txBody>
      </p:sp>
      <p:sp>
        <p:nvSpPr>
          <p:cNvPr id="41" name="TextBox 40">
            <a:extLst>
              <a:ext uri="{FF2B5EF4-FFF2-40B4-BE49-F238E27FC236}">
                <a16:creationId xmlns:a16="http://schemas.microsoft.com/office/drawing/2014/main" id="{9EE75BC4-56AE-D69E-52C3-F418D4DEE528}"/>
              </a:ext>
            </a:extLst>
          </p:cNvPr>
          <p:cNvSpPr txBox="1"/>
          <p:nvPr/>
        </p:nvSpPr>
        <p:spPr>
          <a:xfrm>
            <a:off x="8438099" y="3626781"/>
            <a:ext cx="283199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-6% volume of nasolabial folds in 2 weeks</a:t>
            </a: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2" name="TextBox 41">
            <a:extLst>
              <a:ext uri="{FF2B5EF4-FFF2-40B4-BE49-F238E27FC236}">
                <a16:creationId xmlns:a16="http://schemas.microsoft.com/office/drawing/2014/main" id="{3C203A08-6B15-0503-E455-E58089BE644F}"/>
              </a:ext>
            </a:extLst>
          </p:cNvPr>
          <p:cNvSpPr txBox="1"/>
          <p:nvPr/>
        </p:nvSpPr>
        <p:spPr>
          <a:xfrm>
            <a:off x="8438099" y="1307905"/>
            <a:ext cx="360488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Fold gets wider and flattens in 2 weeks, </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even more pronounced in 4 weeks</a:t>
            </a:r>
          </a:p>
        </p:txBody>
      </p:sp>
      <p:sp>
        <p:nvSpPr>
          <p:cNvPr id="43" name="TextBox 42">
            <a:extLst>
              <a:ext uri="{FF2B5EF4-FFF2-40B4-BE49-F238E27FC236}">
                <a16:creationId xmlns:a16="http://schemas.microsoft.com/office/drawing/2014/main" id="{10AC82BE-9A3A-9B4E-71FE-6008EE9788C2}"/>
              </a:ext>
            </a:extLst>
          </p:cNvPr>
          <p:cNvSpPr txBox="1"/>
          <p:nvPr/>
        </p:nvSpPr>
        <p:spPr>
          <a:xfrm>
            <a:off x="8438099" y="4412738"/>
            <a:ext cx="2907231" cy="13747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-20% number of nasolabial folds in 2 weeks, </a:t>
            </a:r>
            <a:r>
              <a:rPr kumimoji="0" lang="en-US" sz="1400" i="0" u="none" strike="noStrike" kern="1200" cap="none" spc="0" normalizeH="0" baseline="0" noProof="0" dirty="0">
                <a:ln>
                  <a:noFill/>
                </a:ln>
                <a:solidFill>
                  <a:prstClr val="black"/>
                </a:solidFill>
                <a:effectLst/>
                <a:uLnTx/>
                <a:uFillTx/>
                <a:latin typeface="DM Sans" pitchFamily="2" charset="0"/>
                <a:ea typeface="+mn-ea"/>
                <a:cs typeface="+mn-cs"/>
              </a:rPr>
              <a:t>up to -23% in</a:t>
            </a:r>
            <a:br>
              <a:rPr kumimoji="0" lang="en-US" sz="140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400" i="0" u="none" strike="noStrike" kern="1200" cap="none" spc="0" normalizeH="0" baseline="0" noProof="0" dirty="0">
                <a:ln>
                  <a:noFill/>
                </a:ln>
                <a:solidFill>
                  <a:prstClr val="black"/>
                </a:solidFill>
                <a:effectLst/>
                <a:uLnTx/>
                <a:uFillTx/>
                <a:latin typeface="DM Sans" pitchFamily="2" charset="0"/>
                <a:ea typeface="+mn-ea"/>
                <a:cs typeface="+mn-cs"/>
              </a:rPr>
              <a:t>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45" name="TextBox 44">
            <a:extLst>
              <a:ext uri="{FF2B5EF4-FFF2-40B4-BE49-F238E27FC236}">
                <a16:creationId xmlns:a16="http://schemas.microsoft.com/office/drawing/2014/main" id="{4B2DFC2B-E80C-074A-B988-9A95EBAD28E6}"/>
              </a:ext>
            </a:extLst>
          </p:cNvPr>
          <p:cNvSpPr txBox="1"/>
          <p:nvPr/>
        </p:nvSpPr>
        <p:spPr>
          <a:xfrm>
            <a:off x="255162" y="5723445"/>
            <a:ext cx="366403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on volume of nasolabial folds vs. Day 0 (D0) are assessed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a:t>
            </a:r>
            <a:r>
              <a:rPr kumimoji="0" lang="en-US"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48" name="TextBox 47">
            <a:extLst>
              <a:ext uri="{FF2B5EF4-FFF2-40B4-BE49-F238E27FC236}">
                <a16:creationId xmlns:a16="http://schemas.microsoft.com/office/drawing/2014/main" id="{A81F8441-229A-0266-F388-45DD74C597C1}"/>
              </a:ext>
            </a:extLst>
          </p:cNvPr>
          <p:cNvSpPr txBox="1"/>
          <p:nvPr/>
        </p:nvSpPr>
        <p:spPr>
          <a:xfrm>
            <a:off x="4234852" y="5723445"/>
            <a:ext cx="366403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Changes on number of nasolabial folds vs. Day 0 (D0) are assessed by Primos CR </a:t>
            </a:r>
            <a:r>
              <a:rPr kumimoji="0" lang="en-US"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endParaRPr>
          </a:p>
        </p:txBody>
      </p:sp>
      <p:sp>
        <p:nvSpPr>
          <p:cNvPr id="5" name="TextBox 4">
            <a:extLst>
              <a:ext uri="{FF2B5EF4-FFF2-40B4-BE49-F238E27FC236}">
                <a16:creationId xmlns:a16="http://schemas.microsoft.com/office/drawing/2014/main" id="{1FCB9B7A-1483-6431-DA37-32CCEF001039}"/>
              </a:ext>
            </a:extLst>
          </p:cNvPr>
          <p:cNvSpPr txBox="1"/>
          <p:nvPr/>
        </p:nvSpPr>
        <p:spPr>
          <a:xfrm>
            <a:off x="1115908" y="3801783"/>
            <a:ext cx="2007582"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V</a:t>
            </a:r>
            <a:r>
              <a:rPr kumimoji="0" lang="en-US" sz="1000" b="1" i="0" u="none" strike="noStrike" kern="1200" cap="none" spc="0" normalizeH="0" baseline="0" noProof="0" err="1">
                <a:ln>
                  <a:noFill/>
                </a:ln>
                <a:solidFill>
                  <a:prstClr val="black"/>
                </a:solidFill>
                <a:effectLst/>
                <a:uLnTx/>
                <a:uFillTx/>
                <a:latin typeface="DM Sans" pitchFamily="2" charset="0"/>
                <a:ea typeface="+mn-ea"/>
                <a:cs typeface="+mn-cs"/>
              </a:rPr>
              <a:t>olume</a:t>
            </a: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 of nasolabial folds </a:t>
            </a:r>
            <a:endParaRPr kumimoji="0" lang="en-CH" sz="1000" b="1" i="0" u="none" strike="noStrike" kern="1200" cap="none" spc="0" normalizeH="0" baseline="0" noProof="0">
              <a:ln>
                <a:noFill/>
              </a:ln>
              <a:solidFill>
                <a:prstClr val="black"/>
              </a:solidFill>
              <a:effectLst/>
              <a:uLnTx/>
              <a:uFillTx/>
              <a:latin typeface="DM Sans"/>
              <a:ea typeface="+mn-ea"/>
              <a:cs typeface="+mn-cs"/>
            </a:endParaRPr>
          </a:p>
        </p:txBody>
      </p:sp>
      <p:sp>
        <p:nvSpPr>
          <p:cNvPr id="8" name="TextBox 7">
            <a:extLst>
              <a:ext uri="{FF2B5EF4-FFF2-40B4-BE49-F238E27FC236}">
                <a16:creationId xmlns:a16="http://schemas.microsoft.com/office/drawing/2014/main" id="{4BDE8A63-0560-AACD-D3BE-FB2FBF319533}"/>
              </a:ext>
            </a:extLst>
          </p:cNvPr>
          <p:cNvSpPr txBox="1"/>
          <p:nvPr/>
        </p:nvSpPr>
        <p:spPr>
          <a:xfrm>
            <a:off x="4954621" y="3826838"/>
            <a:ext cx="2007582"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pitchFamily="2" charset="0"/>
                <a:ea typeface="+mn-ea"/>
                <a:cs typeface="+mn-cs"/>
              </a:rPr>
              <a:t>Number of nasolabial folds </a:t>
            </a:r>
            <a:endParaRPr kumimoji="0" lang="en-CH" sz="1000" b="1" i="0" u="none" strike="noStrike" kern="1200" cap="none" spc="0" normalizeH="0" baseline="0" noProof="0">
              <a:ln>
                <a:noFill/>
              </a:ln>
              <a:solidFill>
                <a:prstClr val="black"/>
              </a:solidFill>
              <a:effectLst/>
              <a:uLnTx/>
              <a:uFillTx/>
              <a:latin typeface="DM Sans"/>
              <a:ea typeface="+mn-ea"/>
              <a:cs typeface="+mn-cs"/>
            </a:endParaRPr>
          </a:p>
        </p:txBody>
      </p:sp>
      <p:pic>
        <p:nvPicPr>
          <p:cNvPr id="12" name="Picture 11" descr="A black background with blue and grey dots&#10;&#10;Description automatically generated">
            <a:extLst>
              <a:ext uri="{FF2B5EF4-FFF2-40B4-BE49-F238E27FC236}">
                <a16:creationId xmlns:a16="http://schemas.microsoft.com/office/drawing/2014/main" id="{C049A029-7123-D1EE-58FD-E4068A5E8789}"/>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276424" y="4114011"/>
            <a:ext cx="3382232" cy="1474504"/>
          </a:xfrm>
          <a:prstGeom prst="rect">
            <a:avLst/>
          </a:prstGeom>
        </p:spPr>
      </p:pic>
      <p:pic>
        <p:nvPicPr>
          <p:cNvPr id="15" name="Picture 14" descr="A black background with blue and grey lines&#10;&#10;Description automatically generated">
            <a:extLst>
              <a:ext uri="{FF2B5EF4-FFF2-40B4-BE49-F238E27FC236}">
                <a16:creationId xmlns:a16="http://schemas.microsoft.com/office/drawing/2014/main" id="{B4D539C1-CC97-6C20-3324-E92A8E875B67}"/>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06183" y="4114551"/>
            <a:ext cx="3382232" cy="1474504"/>
          </a:xfrm>
          <a:prstGeom prst="rect">
            <a:avLst/>
          </a:prstGeom>
        </p:spPr>
      </p:pic>
      <p:sp>
        <p:nvSpPr>
          <p:cNvPr id="9" name="TextBox 8">
            <a:extLst>
              <a:ext uri="{FF2B5EF4-FFF2-40B4-BE49-F238E27FC236}">
                <a16:creationId xmlns:a16="http://schemas.microsoft.com/office/drawing/2014/main" id="{FB0B2ED2-FF09-32F6-693D-4690B8AB36F6}"/>
              </a:ext>
            </a:extLst>
          </p:cNvPr>
          <p:cNvSpPr txBox="1"/>
          <p:nvPr/>
        </p:nvSpPr>
        <p:spPr>
          <a:xfrm>
            <a:off x="216671" y="6141719"/>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10" name="TextBox 9">
            <a:extLst>
              <a:ext uri="{FF2B5EF4-FFF2-40B4-BE49-F238E27FC236}">
                <a16:creationId xmlns:a16="http://schemas.microsoft.com/office/drawing/2014/main" id="{704FF7FA-8090-23C2-962B-2D90326ED90B}"/>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cxnSp>
        <p:nvCxnSpPr>
          <p:cNvPr id="11" name="Straight Connector 10">
            <a:extLst>
              <a:ext uri="{FF2B5EF4-FFF2-40B4-BE49-F238E27FC236}">
                <a16:creationId xmlns:a16="http://schemas.microsoft.com/office/drawing/2014/main" id="{9B36AD4F-6C3C-F576-5650-5B6BFA2DE171}"/>
              </a:ext>
            </a:extLst>
          </p:cNvPr>
          <p:cNvCxnSpPr>
            <a:cxnSpLocks/>
          </p:cNvCxnSpPr>
          <p:nvPr/>
        </p:nvCxnSpPr>
        <p:spPr>
          <a:xfrm>
            <a:off x="3984732" y="3754756"/>
            <a:ext cx="0" cy="2696050"/>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9DC8A729-129E-3919-6C3B-CD4703E7829B}"/>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454285234"/>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3B78D89-F792-BFA6-CC4C-0A806075498E}"/>
              </a:ext>
            </a:extLst>
          </p:cNvPr>
          <p:cNvSpPr/>
          <p:nvPr/>
        </p:nvSpPr>
        <p:spPr>
          <a:xfrm>
            <a:off x="0" y="1299326"/>
            <a:ext cx="12192000" cy="305154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281039"/>
          </a:xfrm>
        </p:spPr>
        <p:txBody>
          <a:bodyPr/>
          <a:lstStyle/>
          <a:p>
            <a:r>
              <a:rPr lang="en-US" sz="2000" b="1" dirty="0">
                <a:solidFill>
                  <a:srgbClr val="006FAB"/>
                </a:solidFill>
                <a:latin typeface="DM Sans"/>
              </a:rPr>
              <a:t>Increased neck skin elasticity and firmness in 2 weeks </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8" name="TextBox 27">
            <a:extLst>
              <a:ext uri="{FF2B5EF4-FFF2-40B4-BE49-F238E27FC236}">
                <a16:creationId xmlns:a16="http://schemas.microsoft.com/office/drawing/2014/main" id="{C3201E45-8720-C6D3-5EC4-2BAD8B247386}"/>
              </a:ext>
            </a:extLst>
          </p:cNvPr>
          <p:cNvSpPr txBox="1"/>
          <p:nvPr/>
        </p:nvSpPr>
        <p:spPr>
          <a:xfrm>
            <a:off x="216671" y="5111347"/>
            <a:ext cx="4589040" cy="11592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Increased neck skin elasticity in 2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up to +5% in 4 weeks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29" name="TextBox 28">
            <a:extLst>
              <a:ext uri="{FF2B5EF4-FFF2-40B4-BE49-F238E27FC236}">
                <a16:creationId xmlns:a16="http://schemas.microsoft.com/office/drawing/2014/main" id="{3110ABD9-CDFA-DBDB-7BD2-6DE1536D8AFA}"/>
              </a:ext>
            </a:extLst>
          </p:cNvPr>
          <p:cNvSpPr txBox="1"/>
          <p:nvPr/>
        </p:nvSpPr>
        <p:spPr>
          <a:xfrm>
            <a:off x="5579650" y="5096649"/>
            <a:ext cx="4666525" cy="8412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+8% firmer neck skin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+12%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Significant results vs. placebo</a:t>
            </a:r>
          </a:p>
        </p:txBody>
      </p:sp>
      <p:sp>
        <p:nvSpPr>
          <p:cNvPr id="33" name="TextBox 32">
            <a:extLst>
              <a:ext uri="{FF2B5EF4-FFF2-40B4-BE49-F238E27FC236}">
                <a16:creationId xmlns:a16="http://schemas.microsoft.com/office/drawing/2014/main" id="{29E92A58-5152-91F8-7AFB-B5B78EBCC526}"/>
              </a:ext>
            </a:extLst>
          </p:cNvPr>
          <p:cNvSpPr txBox="1"/>
          <p:nvPr/>
        </p:nvSpPr>
        <p:spPr>
          <a:xfrm>
            <a:off x="5668293" y="4442109"/>
            <a:ext cx="455246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of skin firmness (F4) vs. Day 0 (D0) are assessed with the Cutometer, MPA580 </a:t>
            </a:r>
            <a:r>
              <a:rPr kumimoji="0" lang="en-US"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rPr>
              <a:t>on defined sites of the neck area of subjects. </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13" name="TextBox 12">
            <a:extLst>
              <a:ext uri="{FF2B5EF4-FFF2-40B4-BE49-F238E27FC236}">
                <a16:creationId xmlns:a16="http://schemas.microsoft.com/office/drawing/2014/main" id="{C2C4F825-7AB6-0B0D-2A5F-68B043E5DC8C}"/>
              </a:ext>
            </a:extLst>
          </p:cNvPr>
          <p:cNvSpPr txBox="1"/>
          <p:nvPr/>
        </p:nvSpPr>
        <p:spPr>
          <a:xfrm>
            <a:off x="5625428" y="943296"/>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Neck skin firmness improvement  </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sp>
        <p:nvSpPr>
          <p:cNvPr id="32" name="TextBox 31">
            <a:extLst>
              <a:ext uri="{FF2B5EF4-FFF2-40B4-BE49-F238E27FC236}">
                <a16:creationId xmlns:a16="http://schemas.microsoft.com/office/drawing/2014/main" id="{33CDE0D7-3295-C189-A430-22349457A3C4}"/>
              </a:ext>
            </a:extLst>
          </p:cNvPr>
          <p:cNvSpPr txBox="1"/>
          <p:nvPr/>
        </p:nvSpPr>
        <p:spPr>
          <a:xfrm>
            <a:off x="230959" y="4442109"/>
            <a:ext cx="455246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Changes of skin elasticity (R2) vs. Day 0 (D0) are assessed by </a:t>
            </a:r>
            <a:r>
              <a:rPr kumimoji="0" lang="en-US"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rPr>
              <a:t>Cutometer,</a:t>
            </a:r>
            <a:br>
              <a:rPr kumimoji="0" lang="en-US"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rPr>
            </a:br>
            <a:r>
              <a:rPr kumimoji="0" lang="en-US"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rPr>
              <a:t>MPA580 at defined sites of the neck area of subjects. </a:t>
            </a:r>
            <a:endParaRPr kumimoji="0" lang="en-CH" sz="1000" b="0" i="0" u="none" strike="noStrike" kern="100" cap="none" spc="0" normalizeH="0" baseline="0" noProof="0" dirty="0">
              <a:ln>
                <a:noFill/>
              </a:ln>
              <a:solidFill>
                <a:prstClr val="black"/>
              </a:solidFill>
              <a:effectLst/>
              <a:uLnTx/>
              <a:uFillTx/>
              <a:latin typeface="DM Sans" pitchFamily="2" charset="0"/>
              <a:ea typeface="SimSun" panose="02010600030101010101" pitchFamily="2" charset="-122"/>
              <a:cs typeface="+mn-cs"/>
            </a:endParaRPr>
          </a:p>
        </p:txBody>
      </p:sp>
      <p:sp>
        <p:nvSpPr>
          <p:cNvPr id="15" name="TextBox 14">
            <a:extLst>
              <a:ext uri="{FF2B5EF4-FFF2-40B4-BE49-F238E27FC236}">
                <a16:creationId xmlns:a16="http://schemas.microsoft.com/office/drawing/2014/main" id="{F78DAAAB-AED1-5F97-669E-2917525F91E4}"/>
              </a:ext>
            </a:extLst>
          </p:cNvPr>
          <p:cNvSpPr txBox="1"/>
          <p:nvPr/>
        </p:nvSpPr>
        <p:spPr>
          <a:xfrm>
            <a:off x="260617" y="943296"/>
            <a:ext cx="3950533"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Neck skin elasticity improvement  </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pic>
        <p:nvPicPr>
          <p:cNvPr id="24" name="Picture 23" descr="A graph with blue lines&#10;&#10;Description automatically generated">
            <a:extLst>
              <a:ext uri="{FF2B5EF4-FFF2-40B4-BE49-F238E27FC236}">
                <a16:creationId xmlns:a16="http://schemas.microsoft.com/office/drawing/2014/main" id="{995DF0BE-C1F4-DE38-E3CD-E5579D262F6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85638" y="1510596"/>
            <a:ext cx="3826920" cy="2675128"/>
          </a:xfrm>
          <a:prstGeom prst="rect">
            <a:avLst/>
          </a:prstGeom>
        </p:spPr>
      </p:pic>
      <p:grpSp>
        <p:nvGrpSpPr>
          <p:cNvPr id="11" name="Group 10">
            <a:extLst>
              <a:ext uri="{FF2B5EF4-FFF2-40B4-BE49-F238E27FC236}">
                <a16:creationId xmlns:a16="http://schemas.microsoft.com/office/drawing/2014/main" id="{15A1C746-B802-5272-7B6E-515BA784A892}"/>
              </a:ext>
            </a:extLst>
          </p:cNvPr>
          <p:cNvGrpSpPr/>
          <p:nvPr/>
        </p:nvGrpSpPr>
        <p:grpSpPr>
          <a:xfrm>
            <a:off x="355488" y="1455867"/>
            <a:ext cx="3826920" cy="2743203"/>
            <a:chOff x="312625" y="1455867"/>
            <a:chExt cx="3826920" cy="2743203"/>
          </a:xfrm>
        </p:grpSpPr>
        <p:sp>
          <p:nvSpPr>
            <p:cNvPr id="4" name="TextBox 3">
              <a:extLst>
                <a:ext uri="{FF2B5EF4-FFF2-40B4-BE49-F238E27FC236}">
                  <a16:creationId xmlns:a16="http://schemas.microsoft.com/office/drawing/2014/main" id="{2734F216-CE1D-2549-4021-924E9E395ADE}"/>
                </a:ext>
              </a:extLst>
            </p:cNvPr>
            <p:cNvSpPr txBox="1"/>
            <p:nvPr/>
          </p:nvSpPr>
          <p:spPr>
            <a:xfrm>
              <a:off x="1098937" y="1455867"/>
              <a:ext cx="253749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prstClr val="black">
                      <a:lumMod val="50000"/>
                    </a:prstClr>
                  </a:solidFill>
                  <a:latin typeface="DM Sans" pitchFamily="2" charset="0"/>
                </a:rPr>
                <a:t>S</a:t>
              </a: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kin elasticity around the neck area  </a:t>
              </a:r>
              <a:endParaRPr kumimoji="0" lang="en-CH" sz="1000" b="0" i="0" u="none" strike="noStrike" kern="1200" cap="none" spc="0" normalizeH="0" baseline="0" noProof="0">
                <a:ln>
                  <a:noFill/>
                </a:ln>
                <a:solidFill>
                  <a:prstClr val="black">
                    <a:lumMod val="50000"/>
                  </a:prstClr>
                </a:solidFill>
                <a:effectLst/>
                <a:uLnTx/>
                <a:uFillTx/>
                <a:latin typeface="DM Sans"/>
                <a:ea typeface="+mn-ea"/>
                <a:cs typeface="+mn-cs"/>
              </a:endParaRPr>
            </a:p>
          </p:txBody>
        </p:sp>
        <p:pic>
          <p:nvPicPr>
            <p:cNvPr id="5" name="Picture 4" descr="A graph of different colored circles&#10;&#10;Description automatically generated with medium confidence">
              <a:extLst>
                <a:ext uri="{FF2B5EF4-FFF2-40B4-BE49-F238E27FC236}">
                  <a16:creationId xmlns:a16="http://schemas.microsoft.com/office/drawing/2014/main" id="{432C8232-9067-FFD8-1B4B-885EFCB8642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12625" y="1685219"/>
              <a:ext cx="3826920" cy="2513851"/>
            </a:xfrm>
            <a:prstGeom prst="rect">
              <a:avLst/>
            </a:prstGeom>
          </p:spPr>
        </p:pic>
      </p:grpSp>
      <p:sp>
        <p:nvSpPr>
          <p:cNvPr id="9" name="TextBox 8">
            <a:extLst>
              <a:ext uri="{FF2B5EF4-FFF2-40B4-BE49-F238E27FC236}">
                <a16:creationId xmlns:a16="http://schemas.microsoft.com/office/drawing/2014/main" id="{41106BE1-5D5B-110F-67E8-867E661870C5}"/>
              </a:ext>
            </a:extLst>
          </p:cNvPr>
          <p:cNvSpPr txBox="1"/>
          <p:nvPr/>
        </p:nvSpPr>
        <p:spPr>
          <a:xfrm>
            <a:off x="216671" y="6141719"/>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10" name="TextBox 9">
            <a:extLst>
              <a:ext uri="{FF2B5EF4-FFF2-40B4-BE49-F238E27FC236}">
                <a16:creationId xmlns:a16="http://schemas.microsoft.com/office/drawing/2014/main" id="{8842806D-4843-01AA-CFB5-8F2A1C9E6EA6}"/>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cxnSp>
        <p:nvCxnSpPr>
          <p:cNvPr id="16" name="Straight Connector 15">
            <a:extLst>
              <a:ext uri="{FF2B5EF4-FFF2-40B4-BE49-F238E27FC236}">
                <a16:creationId xmlns:a16="http://schemas.microsoft.com/office/drawing/2014/main" id="{F5C4F490-EEAB-75C6-079E-4C9CCC49147A}"/>
              </a:ext>
            </a:extLst>
          </p:cNvPr>
          <p:cNvCxnSpPr>
            <a:cxnSpLocks/>
          </p:cNvCxnSpPr>
          <p:nvPr/>
        </p:nvCxnSpPr>
        <p:spPr>
          <a:xfrm>
            <a:off x="5055452" y="867508"/>
            <a:ext cx="0" cy="5583298"/>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DF726770-80EB-7986-B48F-1494FA4CB3E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055228916"/>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F0872D-8828-59EB-0F19-17C5475F60C2}"/>
              </a:ext>
            </a:extLst>
          </p:cNvPr>
          <p:cNvSpPr/>
          <p:nvPr/>
        </p:nvSpPr>
        <p:spPr>
          <a:xfrm>
            <a:off x="7529088" y="0"/>
            <a:ext cx="4688238"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8" name="Group 57">
            <a:extLst>
              <a:ext uri="{FF2B5EF4-FFF2-40B4-BE49-F238E27FC236}">
                <a16:creationId xmlns:a16="http://schemas.microsoft.com/office/drawing/2014/main" id="{35EF47B5-96C2-A29D-8252-FDD1901431AB}"/>
              </a:ext>
            </a:extLst>
          </p:cNvPr>
          <p:cNvGrpSpPr/>
          <p:nvPr/>
        </p:nvGrpSpPr>
        <p:grpSpPr>
          <a:xfrm>
            <a:off x="120443" y="1201817"/>
            <a:ext cx="5522372" cy="1664719"/>
            <a:chOff x="2064626" y="1460233"/>
            <a:chExt cx="5522372" cy="1664719"/>
          </a:xfrm>
        </p:grpSpPr>
        <p:pic>
          <p:nvPicPr>
            <p:cNvPr id="28" name="Picture 27" descr="A close up of a white surface&#10;&#10;Description automatically generated">
              <a:extLst>
                <a:ext uri="{FF2B5EF4-FFF2-40B4-BE49-F238E27FC236}">
                  <a16:creationId xmlns:a16="http://schemas.microsoft.com/office/drawing/2014/main" id="{5C4F153C-C7E3-538E-92FA-41A9C68DED98}"/>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5974474" y="1681755"/>
              <a:ext cx="1612524" cy="1387440"/>
            </a:xfrm>
            <a:prstGeom prst="rect">
              <a:avLst/>
            </a:prstGeom>
          </p:spPr>
        </p:pic>
        <p:grpSp>
          <p:nvGrpSpPr>
            <p:cNvPr id="33" name="Group 32">
              <a:extLst>
                <a:ext uri="{FF2B5EF4-FFF2-40B4-BE49-F238E27FC236}">
                  <a16:creationId xmlns:a16="http://schemas.microsoft.com/office/drawing/2014/main" id="{19B355DB-6FD0-0C13-C336-1405E01461D8}"/>
                </a:ext>
              </a:extLst>
            </p:cNvPr>
            <p:cNvGrpSpPr/>
            <p:nvPr/>
          </p:nvGrpSpPr>
          <p:grpSpPr>
            <a:xfrm>
              <a:off x="2203993" y="1684911"/>
              <a:ext cx="1780892" cy="1384284"/>
              <a:chOff x="2164951" y="1378475"/>
              <a:chExt cx="1689993" cy="1313628"/>
            </a:xfrm>
          </p:grpSpPr>
          <p:pic>
            <p:nvPicPr>
              <p:cNvPr id="34" name="Picture 33" descr="A close-up of a white surface&#10;&#10;Description automatically generated">
                <a:extLst>
                  <a:ext uri="{FF2B5EF4-FFF2-40B4-BE49-F238E27FC236}">
                    <a16:creationId xmlns:a16="http://schemas.microsoft.com/office/drawing/2014/main" id="{32DCB817-1BCE-0F13-136F-91CBE6222B19}"/>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2164951" y="1378475"/>
                <a:ext cx="1689993" cy="1313628"/>
              </a:xfrm>
              <a:prstGeom prst="rect">
                <a:avLst/>
              </a:prstGeom>
            </p:spPr>
          </p:pic>
          <p:cxnSp>
            <p:nvCxnSpPr>
              <p:cNvPr id="38" name="Straight Arrow Connector 37">
                <a:extLst>
                  <a:ext uri="{FF2B5EF4-FFF2-40B4-BE49-F238E27FC236}">
                    <a16:creationId xmlns:a16="http://schemas.microsoft.com/office/drawing/2014/main" id="{74312337-2BC6-B37A-82B7-E00FFB2D832A}"/>
                  </a:ext>
                </a:extLst>
              </p:cNvPr>
              <p:cNvCxnSpPr>
                <a:cxnSpLocks/>
              </p:cNvCxnSpPr>
              <p:nvPr/>
            </p:nvCxnSpPr>
            <p:spPr>
              <a:xfrm>
                <a:off x="2368444" y="1922619"/>
                <a:ext cx="162000" cy="72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46" name="Picture 45" descr="A close up of a white surface&#10;&#10;Description automatically generated">
              <a:extLst>
                <a:ext uri="{FF2B5EF4-FFF2-40B4-BE49-F238E27FC236}">
                  <a16:creationId xmlns:a16="http://schemas.microsoft.com/office/drawing/2014/main" id="{97C82034-A219-44CE-8161-395D6E4A431D}"/>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l="-1"/>
            <a:stretch/>
          </p:blipFill>
          <p:spPr>
            <a:xfrm>
              <a:off x="4132941" y="1683498"/>
              <a:ext cx="1695887" cy="1384913"/>
            </a:xfrm>
            <a:prstGeom prst="rect">
              <a:avLst/>
            </a:prstGeom>
          </p:spPr>
        </p:pic>
        <p:pic>
          <p:nvPicPr>
            <p:cNvPr id="11" name="Picture 10">
              <a:extLst>
                <a:ext uri="{FF2B5EF4-FFF2-40B4-BE49-F238E27FC236}">
                  <a16:creationId xmlns:a16="http://schemas.microsoft.com/office/drawing/2014/main" id="{0E76449E-D2E3-8620-89BC-6C4E75788A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2721479" y="1708364"/>
              <a:ext cx="369862" cy="369862"/>
            </a:xfrm>
            <a:prstGeom prst="rect">
              <a:avLst/>
            </a:prstGeom>
          </p:spPr>
        </p:pic>
        <p:pic>
          <p:nvPicPr>
            <p:cNvPr id="12" name="Picture 11">
              <a:extLst>
                <a:ext uri="{FF2B5EF4-FFF2-40B4-BE49-F238E27FC236}">
                  <a16:creationId xmlns:a16="http://schemas.microsoft.com/office/drawing/2014/main" id="{BFB7F130-323E-EAFF-647E-D4D9C12121F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2232158" y="1991038"/>
              <a:ext cx="369862" cy="369862"/>
            </a:xfrm>
            <a:prstGeom prst="rect">
              <a:avLst/>
            </a:prstGeom>
          </p:spPr>
        </p:pic>
        <p:pic>
          <p:nvPicPr>
            <p:cNvPr id="15" name="Picture 14">
              <a:extLst>
                <a:ext uri="{FF2B5EF4-FFF2-40B4-BE49-F238E27FC236}">
                  <a16:creationId xmlns:a16="http://schemas.microsoft.com/office/drawing/2014/main" id="{6A9CB691-2F87-E576-C6CA-3CAA2BB10F4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flipV="1">
              <a:off x="4583264" y="1638891"/>
              <a:ext cx="362899" cy="362899"/>
            </a:xfrm>
            <a:prstGeom prst="rect">
              <a:avLst/>
            </a:prstGeom>
          </p:spPr>
        </p:pic>
        <p:pic>
          <p:nvPicPr>
            <p:cNvPr id="16" name="Picture 15">
              <a:extLst>
                <a:ext uri="{FF2B5EF4-FFF2-40B4-BE49-F238E27FC236}">
                  <a16:creationId xmlns:a16="http://schemas.microsoft.com/office/drawing/2014/main" id="{F937DFA0-F9A4-FD83-9205-09740E2E09F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flipV="1">
              <a:off x="4134820" y="1905861"/>
              <a:ext cx="362899" cy="362899"/>
            </a:xfrm>
            <a:prstGeom prst="rect">
              <a:avLst/>
            </a:prstGeom>
          </p:spPr>
        </p:pic>
        <p:pic>
          <p:nvPicPr>
            <p:cNvPr id="24" name="Picture 23">
              <a:extLst>
                <a:ext uri="{FF2B5EF4-FFF2-40B4-BE49-F238E27FC236}">
                  <a16:creationId xmlns:a16="http://schemas.microsoft.com/office/drawing/2014/main" id="{A2A6579A-7C68-6E2E-F695-415EF4CA09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flipV="1">
              <a:off x="6407811" y="1627351"/>
              <a:ext cx="362899" cy="362899"/>
            </a:xfrm>
            <a:prstGeom prst="rect">
              <a:avLst/>
            </a:prstGeom>
            <a:effectLst/>
          </p:spPr>
        </p:pic>
        <p:pic>
          <p:nvPicPr>
            <p:cNvPr id="52" name="Picture 51">
              <a:extLst>
                <a:ext uri="{FF2B5EF4-FFF2-40B4-BE49-F238E27FC236}">
                  <a16:creationId xmlns:a16="http://schemas.microsoft.com/office/drawing/2014/main" id="{836DBE3F-2BD7-8B27-DD2E-781FEFEC075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flipV="1">
              <a:off x="5983916" y="1840045"/>
              <a:ext cx="362899" cy="362899"/>
            </a:xfrm>
            <a:prstGeom prst="rect">
              <a:avLst/>
            </a:prstGeom>
            <a:effectLst/>
          </p:spPr>
        </p:pic>
        <p:sp>
          <p:nvSpPr>
            <p:cNvPr id="55" name="Rectangle 54">
              <a:extLst>
                <a:ext uri="{FF2B5EF4-FFF2-40B4-BE49-F238E27FC236}">
                  <a16:creationId xmlns:a16="http://schemas.microsoft.com/office/drawing/2014/main" id="{37018288-7C8F-4DE9-0E65-A064C3B03762}"/>
                </a:ext>
              </a:extLst>
            </p:cNvPr>
            <p:cNvSpPr/>
            <p:nvPr/>
          </p:nvSpPr>
          <p:spPr>
            <a:xfrm>
              <a:off x="2112814" y="1460233"/>
              <a:ext cx="5474184" cy="2215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7" name="Rectangle 56">
              <a:extLst>
                <a:ext uri="{FF2B5EF4-FFF2-40B4-BE49-F238E27FC236}">
                  <a16:creationId xmlns:a16="http://schemas.microsoft.com/office/drawing/2014/main" id="{A5B5EFE6-EE00-59A1-B62A-925163BC6505}"/>
                </a:ext>
              </a:extLst>
            </p:cNvPr>
            <p:cNvSpPr/>
            <p:nvPr/>
          </p:nvSpPr>
          <p:spPr>
            <a:xfrm rot="5400000">
              <a:off x="1386378" y="2309523"/>
              <a:ext cx="1493677" cy="1371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17" name="TextBox 16">
            <a:extLst>
              <a:ext uri="{FF2B5EF4-FFF2-40B4-BE49-F238E27FC236}">
                <a16:creationId xmlns:a16="http://schemas.microsoft.com/office/drawing/2014/main" id="{95808234-94D7-39E6-35DF-BADC07EFFE32}"/>
              </a:ext>
            </a:extLst>
          </p:cNvPr>
          <p:cNvSpPr txBox="1"/>
          <p:nvPr/>
        </p:nvSpPr>
        <p:spPr>
          <a:xfrm>
            <a:off x="2188757" y="2820556"/>
            <a:ext cx="1695888"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EC3628C9-83FE-963B-4627-CE8B38C0D01B}"/>
              </a:ext>
            </a:extLst>
          </p:cNvPr>
          <p:cNvSpPr txBox="1"/>
          <p:nvPr/>
        </p:nvSpPr>
        <p:spPr>
          <a:xfrm>
            <a:off x="4030291" y="2820556"/>
            <a:ext cx="161252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39" name="TextBox 38">
            <a:extLst>
              <a:ext uri="{FF2B5EF4-FFF2-40B4-BE49-F238E27FC236}">
                <a16:creationId xmlns:a16="http://schemas.microsoft.com/office/drawing/2014/main" id="{EC5799B6-10FB-ED35-EE2D-F5574EF95C1F}"/>
              </a:ext>
            </a:extLst>
          </p:cNvPr>
          <p:cNvSpPr txBox="1"/>
          <p:nvPr/>
        </p:nvSpPr>
        <p:spPr>
          <a:xfrm>
            <a:off x="252746" y="2820556"/>
            <a:ext cx="17728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8594F71D-298A-8CD9-DB62-28264B680286}"/>
              </a:ext>
            </a:extLst>
          </p:cNvPr>
          <p:cNvSpPr txBox="1"/>
          <p:nvPr/>
        </p:nvSpPr>
        <p:spPr>
          <a:xfrm>
            <a:off x="188051" y="3288485"/>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Antera</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3D show the changes of neck lines of </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281039"/>
          </a:xfrm>
        </p:spPr>
        <p:txBody>
          <a:bodyPr/>
          <a:lstStyle/>
          <a:p>
            <a:r>
              <a:rPr lang="en-US" sz="2000" b="1" dirty="0">
                <a:solidFill>
                  <a:srgbClr val="006FAB"/>
                </a:solidFill>
                <a:latin typeface="DM Sans"/>
              </a:rPr>
              <a:t>Visible and significant reduction of neck lines in 2 weeks</a:t>
            </a:r>
            <a:endParaRPr lang="en-US" sz="20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1" name="TextBox 40">
            <a:extLst>
              <a:ext uri="{FF2B5EF4-FFF2-40B4-BE49-F238E27FC236}">
                <a16:creationId xmlns:a16="http://schemas.microsoft.com/office/drawing/2014/main" id="{9EE75BC4-56AE-D69E-52C3-F418D4DEE528}"/>
              </a:ext>
            </a:extLst>
          </p:cNvPr>
          <p:cNvSpPr txBox="1"/>
          <p:nvPr/>
        </p:nvSpPr>
        <p:spPr>
          <a:xfrm>
            <a:off x="7711278" y="3641251"/>
            <a:ext cx="368189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-22% length of neck lines in 2 weeks,           </a:t>
            </a:r>
            <a:r>
              <a:rPr lang="en-US" sz="1400">
                <a:solidFill>
                  <a:prstClr val="black"/>
                </a:solidFill>
                <a:latin typeface="DM Sans" pitchFamily="2" charset="0"/>
              </a:rPr>
              <a:t>up to -42% in 4 weeks</a:t>
            </a: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2" name="TextBox 41">
            <a:extLst>
              <a:ext uri="{FF2B5EF4-FFF2-40B4-BE49-F238E27FC236}">
                <a16:creationId xmlns:a16="http://schemas.microsoft.com/office/drawing/2014/main" id="{3C203A08-6B15-0503-E455-E58089BE644F}"/>
              </a:ext>
            </a:extLst>
          </p:cNvPr>
          <p:cNvSpPr txBox="1"/>
          <p:nvPr/>
        </p:nvSpPr>
        <p:spPr>
          <a:xfrm>
            <a:off x="7751652" y="1433678"/>
            <a:ext cx="2949222"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Visible reduction of neck lines  in 2 weeks, </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even more pronounced in 4 weeks</a:t>
            </a:r>
          </a:p>
        </p:txBody>
      </p:sp>
      <p:sp>
        <p:nvSpPr>
          <p:cNvPr id="43" name="TextBox 42">
            <a:extLst>
              <a:ext uri="{FF2B5EF4-FFF2-40B4-BE49-F238E27FC236}">
                <a16:creationId xmlns:a16="http://schemas.microsoft.com/office/drawing/2014/main" id="{10AC82BE-9A3A-9B4E-71FE-6008EE9788C2}"/>
              </a:ext>
            </a:extLst>
          </p:cNvPr>
          <p:cNvSpPr txBox="1"/>
          <p:nvPr/>
        </p:nvSpPr>
        <p:spPr>
          <a:xfrm>
            <a:off x="7711277" y="4275833"/>
            <a:ext cx="3664034" cy="11592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-15% number of neck lines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-34%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45" name="TextBox 44">
            <a:extLst>
              <a:ext uri="{FF2B5EF4-FFF2-40B4-BE49-F238E27FC236}">
                <a16:creationId xmlns:a16="http://schemas.microsoft.com/office/drawing/2014/main" id="{4B2DFC2B-E80C-074A-B988-9A95EBAD28E6}"/>
              </a:ext>
            </a:extLst>
          </p:cNvPr>
          <p:cNvSpPr txBox="1"/>
          <p:nvPr/>
        </p:nvSpPr>
        <p:spPr>
          <a:xfrm>
            <a:off x="171188" y="5618986"/>
            <a:ext cx="366403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on length of neck lines vs. Day 0 (D0) are assessed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a:t>
            </a:r>
            <a:r>
              <a:rPr kumimoji="0" lang="en-US"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48" name="TextBox 47">
            <a:extLst>
              <a:ext uri="{FF2B5EF4-FFF2-40B4-BE49-F238E27FC236}">
                <a16:creationId xmlns:a16="http://schemas.microsoft.com/office/drawing/2014/main" id="{A81F8441-229A-0266-F388-45DD74C597C1}"/>
              </a:ext>
            </a:extLst>
          </p:cNvPr>
          <p:cNvSpPr txBox="1"/>
          <p:nvPr/>
        </p:nvSpPr>
        <p:spPr>
          <a:xfrm>
            <a:off x="3940026" y="5618986"/>
            <a:ext cx="348425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Changes on number of neck lines vs. Day 0 (D0)  are assessed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a:t>
            </a:r>
            <a:r>
              <a:rPr kumimoji="0" lang="en-US"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rPr>
              <a:t>on a defined site of subjects. </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25" name="TextBox 24">
            <a:extLst>
              <a:ext uri="{FF2B5EF4-FFF2-40B4-BE49-F238E27FC236}">
                <a16:creationId xmlns:a16="http://schemas.microsoft.com/office/drawing/2014/main" id="{B28F8D89-4E8E-E96A-88F4-6AA25084E737}"/>
              </a:ext>
            </a:extLst>
          </p:cNvPr>
          <p:cNvSpPr txBox="1"/>
          <p:nvPr/>
        </p:nvSpPr>
        <p:spPr>
          <a:xfrm>
            <a:off x="168630" y="1042648"/>
            <a:ext cx="353862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Visualization of neck lines changes   </a:t>
            </a:r>
            <a:endParaRPr kumimoji="0" lang="en-CH" sz="1400" b="0" i="0" u="none" strike="noStrike" kern="1200" cap="none" spc="0" normalizeH="0" baseline="0" noProof="0" dirty="0">
              <a:ln>
                <a:noFill/>
              </a:ln>
              <a:solidFill>
                <a:prstClr val="black">
                  <a:lumMod val="50000"/>
                </a:prstClr>
              </a:solidFill>
              <a:effectLst/>
              <a:uLnTx/>
              <a:uFillTx/>
              <a:latin typeface="DM Sans"/>
              <a:ea typeface="+mn-ea"/>
              <a:cs typeface="+mn-cs"/>
            </a:endParaRPr>
          </a:p>
        </p:txBody>
      </p:sp>
      <p:pic>
        <p:nvPicPr>
          <p:cNvPr id="31" name="Picture 30" descr="A black background with colorful circles and lines&#10;&#10;Description automatically generated">
            <a:extLst>
              <a:ext uri="{FF2B5EF4-FFF2-40B4-BE49-F238E27FC236}">
                <a16:creationId xmlns:a16="http://schemas.microsoft.com/office/drawing/2014/main" id="{8BC7C721-B449-1EA1-C19F-0BC1C29DDFD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013285" y="3736441"/>
            <a:ext cx="3402873" cy="1701437"/>
          </a:xfrm>
          <a:prstGeom prst="rect">
            <a:avLst/>
          </a:prstGeom>
        </p:spPr>
      </p:pic>
      <p:pic>
        <p:nvPicPr>
          <p:cNvPr id="35" name="Picture 34" descr="A black background with blue and grey circles&#10;&#10;Description automatically generated">
            <a:extLst>
              <a:ext uri="{FF2B5EF4-FFF2-40B4-BE49-F238E27FC236}">
                <a16:creationId xmlns:a16="http://schemas.microsoft.com/office/drawing/2014/main" id="{B02C3A10-4A4B-127A-DB97-6F1AF1314B2E}"/>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04386" y="3758661"/>
            <a:ext cx="3402873" cy="1701437"/>
          </a:xfrm>
          <a:prstGeom prst="rect">
            <a:avLst/>
          </a:prstGeom>
        </p:spPr>
      </p:pic>
      <p:sp>
        <p:nvSpPr>
          <p:cNvPr id="4" name="TextBox 3">
            <a:extLst>
              <a:ext uri="{FF2B5EF4-FFF2-40B4-BE49-F238E27FC236}">
                <a16:creationId xmlns:a16="http://schemas.microsoft.com/office/drawing/2014/main" id="{66E91B2D-F12F-9806-E36F-5BE47D8AFD78}"/>
              </a:ext>
            </a:extLst>
          </p:cNvPr>
          <p:cNvSpPr txBox="1"/>
          <p:nvPr/>
        </p:nvSpPr>
        <p:spPr>
          <a:xfrm>
            <a:off x="216671" y="6141719"/>
            <a:ext cx="33528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*P &lt; 0.1, ** p &lt; 0.01, ***p &lt; 0.001 compared to placebo </a:t>
            </a:r>
          </a:p>
        </p:txBody>
      </p:sp>
      <p:sp>
        <p:nvSpPr>
          <p:cNvPr id="5" name="TextBox 4">
            <a:extLst>
              <a:ext uri="{FF2B5EF4-FFF2-40B4-BE49-F238E27FC236}">
                <a16:creationId xmlns:a16="http://schemas.microsoft.com/office/drawing/2014/main" id="{570CD66E-2B43-A93D-B47E-C8CA2D90EBB4}"/>
              </a:ext>
            </a:extLst>
          </p:cNvPr>
          <p:cNvSpPr txBox="1"/>
          <p:nvPr/>
        </p:nvSpPr>
        <p:spPr>
          <a:xfrm>
            <a:off x="230878" y="6239191"/>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cxnSp>
        <p:nvCxnSpPr>
          <p:cNvPr id="9" name="Straight Connector 8">
            <a:extLst>
              <a:ext uri="{FF2B5EF4-FFF2-40B4-BE49-F238E27FC236}">
                <a16:creationId xmlns:a16="http://schemas.microsoft.com/office/drawing/2014/main" id="{AC1CEDB3-6B9A-DD21-53E5-CCA462166B8A}"/>
              </a:ext>
            </a:extLst>
          </p:cNvPr>
          <p:cNvCxnSpPr>
            <a:cxnSpLocks/>
          </p:cNvCxnSpPr>
          <p:nvPr/>
        </p:nvCxnSpPr>
        <p:spPr>
          <a:xfrm>
            <a:off x="3884645" y="3754756"/>
            <a:ext cx="0" cy="2696050"/>
          </a:xfrm>
          <a:prstGeom prst="line">
            <a:avLst/>
          </a:prstGeom>
          <a:ln w="12700">
            <a:solidFill>
              <a:srgbClr val="307297"/>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4F56ECFA-8985-9A32-195A-922100EE0029}"/>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713075437"/>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0" name="TextBox 9">
            <a:extLst>
              <a:ext uri="{FF2B5EF4-FFF2-40B4-BE49-F238E27FC236}">
                <a16:creationId xmlns:a16="http://schemas.microsoft.com/office/drawing/2014/main" id="{C6D05B44-3EFC-5F5B-6943-BDE9B83ED03F}"/>
              </a:ext>
            </a:extLst>
          </p:cNvPr>
          <p:cNvSpPr txBox="1"/>
          <p:nvPr/>
        </p:nvSpPr>
        <p:spPr>
          <a:xfrm>
            <a:off x="302400" y="1291056"/>
            <a:ext cx="4919191" cy="3621504"/>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800"/>
              </a:spcAft>
              <a:buClrTx/>
              <a:buSzTx/>
              <a:tabLst/>
              <a:defRPr/>
            </a:pPr>
            <a:r>
              <a:rPr kumimoji="0" lang="en-US" sz="1600" b="1" i="0" u="none" strike="noStrike" kern="1200" cap="none" spc="0" normalizeH="0" baseline="0" noProof="0" dirty="0">
                <a:ln>
                  <a:noFill/>
                </a:ln>
                <a:solidFill>
                  <a:prstClr val="black"/>
                </a:solidFill>
                <a:effectLst/>
                <a:uLnTx/>
                <a:uFillTx/>
                <a:latin typeface="DM Sans" pitchFamily="2" charset="0"/>
                <a:ea typeface="+mn-ea"/>
                <a:cs typeface="+mn-cs"/>
              </a:rPr>
              <a:t>In 2 weeks </a:t>
            </a:r>
            <a:r>
              <a:rPr lang="en-US" sz="1600" b="1" dirty="0">
                <a:solidFill>
                  <a:prstClr val="black"/>
                </a:solidFill>
                <a:latin typeface="DM Sans" pitchFamily="2" charset="0"/>
              </a:rPr>
              <a:t>subjects</a:t>
            </a:r>
            <a:r>
              <a:rPr kumimoji="0" lang="en-US" sz="1600" b="1" i="0" u="none" strike="noStrike" kern="1200" cap="none" spc="0" normalizeH="0" baseline="0" noProof="0" dirty="0">
                <a:ln>
                  <a:noFill/>
                </a:ln>
                <a:solidFill>
                  <a:prstClr val="black"/>
                </a:solidFill>
                <a:effectLst/>
                <a:uLnTx/>
                <a:uFillTx/>
                <a:latin typeface="DM Sans" pitchFamily="2" charset="0"/>
                <a:ea typeface="+mn-ea"/>
                <a:cs typeface="+mn-cs"/>
              </a:rPr>
              <a:t> observed:</a:t>
            </a:r>
          </a:p>
          <a:p>
            <a:pPr marL="184150" marR="0" lvl="0" indent="-184150" algn="l" defTabSz="914400" rtl="0" eaLnBrk="1" fontAlgn="auto" latinLnBrk="0" hangingPunct="1">
              <a:lnSpc>
                <a:spcPct val="100000"/>
              </a:lnSpc>
              <a:spcBef>
                <a:spcPts val="0"/>
              </a:spcBef>
              <a:spcAft>
                <a:spcPts val="800"/>
              </a:spcAft>
              <a:buClr>
                <a:srgbClr val="89C7E8"/>
              </a:buClr>
              <a:buSzPct val="140000"/>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Healthier-looking skin</a:t>
            </a:r>
          </a:p>
          <a:p>
            <a:pPr marL="184150" marR="0" lvl="0" indent="-184150" algn="l" defTabSz="914400" rtl="0" eaLnBrk="1" fontAlgn="auto" latinLnBrk="0" hangingPunct="1">
              <a:lnSpc>
                <a:spcPct val="100000"/>
              </a:lnSpc>
              <a:spcBef>
                <a:spcPts val="0"/>
              </a:spcBef>
              <a:spcAft>
                <a:spcPts val="800"/>
              </a:spcAft>
              <a:buClr>
                <a:srgbClr val="89C7E8"/>
              </a:buClr>
              <a:buSzPct val="140000"/>
              <a:buFont typeface="Arial" panose="020B0604020202020204" pitchFamily="34" charset="0"/>
              <a:buChar char="•"/>
              <a:tabLst/>
              <a:defRPr/>
            </a:pPr>
            <a:r>
              <a:rPr lang="en-US" sz="1600" dirty="0">
                <a:solidFill>
                  <a:prstClr val="black"/>
                </a:solidFill>
                <a:latin typeface="DM Sans" pitchFamily="2" charset="0"/>
              </a:rPr>
              <a:t>D</a:t>
            </a: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ark circles are reduced</a:t>
            </a:r>
          </a:p>
          <a:p>
            <a:pPr marL="184150" marR="0" lvl="0" indent="-184150" algn="l" defTabSz="914400" rtl="0" eaLnBrk="1" fontAlgn="auto" latinLnBrk="0" hangingPunct="1">
              <a:lnSpc>
                <a:spcPct val="100000"/>
              </a:lnSpc>
              <a:spcBef>
                <a:spcPts val="0"/>
              </a:spcBef>
              <a:spcAft>
                <a:spcPts val="800"/>
              </a:spcAft>
              <a:buClr>
                <a:srgbClr val="89C7E8"/>
              </a:buClr>
              <a:buSzPct val="140000"/>
              <a:buFont typeface="Arial" panose="020B0604020202020204" pitchFamily="34" charset="0"/>
              <a:buChar char="•"/>
              <a:tabLst/>
              <a:defRPr/>
            </a:pPr>
            <a:r>
              <a:rPr lang="en-US" sz="1600" dirty="0">
                <a:solidFill>
                  <a:prstClr val="black"/>
                </a:solidFill>
                <a:latin typeface="DM Sans" pitchFamily="2" charset="0"/>
              </a:rPr>
              <a:t>F</a:t>
            </a:r>
            <a:r>
              <a:rPr kumimoji="0" lang="en-US" sz="1600" b="0" i="0" u="none" strike="noStrike" kern="1200" cap="none" spc="0" normalizeH="0" baseline="0" noProof="0" dirty="0" err="1">
                <a:ln>
                  <a:noFill/>
                </a:ln>
                <a:solidFill>
                  <a:prstClr val="black"/>
                </a:solidFill>
                <a:effectLst/>
                <a:uLnTx/>
                <a:uFillTx/>
                <a:latin typeface="DM Sans" pitchFamily="2" charset="0"/>
                <a:ea typeface="+mn-ea"/>
                <a:cs typeface="+mn-cs"/>
              </a:rPr>
              <a:t>ine</a:t>
            </a: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 lines &amp; wrinkles look</a:t>
            </a:r>
            <a:b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smoother in the eye area</a:t>
            </a:r>
          </a:p>
          <a:p>
            <a:pPr marL="184150" marR="0" lvl="0" indent="-184150" algn="l" defTabSz="914400" rtl="0" eaLnBrk="1" fontAlgn="auto" latinLnBrk="0" hangingPunct="1">
              <a:lnSpc>
                <a:spcPct val="100000"/>
              </a:lnSpc>
              <a:spcBef>
                <a:spcPts val="0"/>
              </a:spcBef>
              <a:spcAft>
                <a:spcPts val="800"/>
              </a:spcAft>
              <a:buClr>
                <a:srgbClr val="89C7E8"/>
              </a:buClr>
              <a:buSzPct val="140000"/>
              <a:buFont typeface="Arial" panose="020B0604020202020204" pitchFamily="34" charset="0"/>
              <a:buChar char="•"/>
              <a:tabLst/>
              <a:defRPr/>
            </a:pPr>
            <a:r>
              <a:rPr lang="en-US" sz="1600" dirty="0">
                <a:solidFill>
                  <a:prstClr val="black"/>
                </a:solidFill>
                <a:latin typeface="DM Sans" pitchFamily="2" charset="0"/>
              </a:rPr>
              <a:t>E</a:t>
            </a: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ye lid is more lifted</a:t>
            </a:r>
          </a:p>
          <a:p>
            <a:pPr marL="184150" marR="0" lvl="0" indent="-184150" algn="l" defTabSz="914400" rtl="0" eaLnBrk="1" fontAlgn="auto" latinLnBrk="0" hangingPunct="1">
              <a:lnSpc>
                <a:spcPct val="100000"/>
              </a:lnSpc>
              <a:spcBef>
                <a:spcPts val="0"/>
              </a:spcBef>
              <a:spcAft>
                <a:spcPts val="800"/>
              </a:spcAft>
              <a:buClr>
                <a:srgbClr val="89C7E8"/>
              </a:buClr>
              <a:buSzPct val="140000"/>
              <a:buFont typeface="Arial" panose="020B0604020202020204" pitchFamily="34" charset="0"/>
              <a:buChar char="•"/>
              <a:tabLst/>
              <a:defRPr/>
            </a:pPr>
            <a:r>
              <a:rPr lang="en-US" sz="1600" dirty="0">
                <a:solidFill>
                  <a:prstClr val="black"/>
                </a:solidFill>
                <a:latin typeface="DM Sans" pitchFamily="2" charset="0"/>
              </a:rPr>
              <a:t>S</a:t>
            </a: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kin looks less saggy </a:t>
            </a:r>
          </a:p>
          <a:p>
            <a:pPr marL="184150" marR="0" lvl="0" indent="-184150" algn="l" defTabSz="914400" rtl="0" eaLnBrk="1" fontAlgn="auto" latinLnBrk="0" hangingPunct="1">
              <a:lnSpc>
                <a:spcPct val="100000"/>
              </a:lnSpc>
              <a:spcBef>
                <a:spcPts val="0"/>
              </a:spcBef>
              <a:spcAft>
                <a:spcPts val="800"/>
              </a:spcAft>
              <a:buClr>
                <a:srgbClr val="89C7E8"/>
              </a:buClr>
              <a:buSzPct val="140000"/>
              <a:buFont typeface="Arial" panose="020B0604020202020204" pitchFamily="34" charset="0"/>
              <a:buChar char="•"/>
              <a:tabLst/>
              <a:defRPr/>
            </a:pPr>
            <a:r>
              <a:rPr lang="en-US" sz="1600" dirty="0">
                <a:solidFill>
                  <a:prstClr val="black"/>
                </a:solidFill>
                <a:latin typeface="DM Sans" pitchFamily="2" charset="0"/>
              </a:rPr>
              <a:t>F</a:t>
            </a:r>
            <a:r>
              <a:rPr kumimoji="0" lang="en-US" sz="1600" b="0" i="0" u="none" strike="noStrike" kern="1200" cap="none" spc="0" normalizeH="0" baseline="0" noProof="0" dirty="0" err="1">
                <a:ln>
                  <a:noFill/>
                </a:ln>
                <a:solidFill>
                  <a:prstClr val="black"/>
                </a:solidFill>
                <a:effectLst/>
                <a:uLnTx/>
                <a:uFillTx/>
                <a:latin typeface="DM Sans" pitchFamily="2" charset="0"/>
                <a:ea typeface="+mn-ea"/>
                <a:cs typeface="+mn-cs"/>
              </a:rPr>
              <a:t>acial</a:t>
            </a: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 contour looks more defined </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pitchFamily="2" charset="0"/>
                <a:ea typeface="+mn-ea"/>
                <a:cs typeface="+mn-cs"/>
              </a:rPr>
              <a:t>The </a:t>
            </a:r>
            <a:r>
              <a:rPr lang="en-US" sz="1600" b="1" dirty="0">
                <a:solidFill>
                  <a:prstClr val="black"/>
                </a:solidFill>
                <a:latin typeface="DM Sans" pitchFamily="2" charset="0"/>
              </a:rPr>
              <a:t>subjects</a:t>
            </a:r>
            <a:r>
              <a:rPr kumimoji="0" lang="en-US" sz="1600" b="1" i="0" u="none" strike="noStrike" kern="1200" cap="none" spc="0" normalizeH="0" baseline="0" noProof="0" dirty="0">
                <a:ln>
                  <a:noFill/>
                </a:ln>
                <a:solidFill>
                  <a:prstClr val="black"/>
                </a:solidFill>
                <a:effectLst/>
                <a:uLnTx/>
                <a:uFillTx/>
                <a:latin typeface="DM Sans" pitchFamily="2" charset="0"/>
                <a:ea typeface="+mn-ea"/>
                <a:cs typeface="+mn-cs"/>
              </a:rPr>
              <a:t> clearly preferred the formula containing REGU®-AGE CB </a:t>
            </a:r>
            <a:r>
              <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rPr>
              <a:t>compared to placebo</a:t>
            </a:r>
          </a:p>
        </p:txBody>
      </p:sp>
      <p:sp>
        <p:nvSpPr>
          <p:cNvPr id="8" name="TextBox 7">
            <a:extLst>
              <a:ext uri="{FF2B5EF4-FFF2-40B4-BE49-F238E27FC236}">
                <a16:creationId xmlns:a16="http://schemas.microsoft.com/office/drawing/2014/main" id="{966D032E-B971-0F66-B786-F67DFCFA398C}"/>
              </a:ext>
            </a:extLst>
          </p:cNvPr>
          <p:cNvSpPr txBox="1"/>
          <p:nvPr/>
        </p:nvSpPr>
        <p:spPr>
          <a:xfrm>
            <a:off x="190180" y="6213313"/>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 tested on Chinese skin</a:t>
            </a:r>
          </a:p>
        </p:txBody>
      </p:sp>
      <p:sp>
        <p:nvSpPr>
          <p:cNvPr id="15" name="Rectangle 14">
            <a:extLst>
              <a:ext uri="{FF2B5EF4-FFF2-40B4-BE49-F238E27FC236}">
                <a16:creationId xmlns:a16="http://schemas.microsoft.com/office/drawing/2014/main" id="{3242E0C0-A50A-0CED-6C31-7EAF1F6B290D}"/>
              </a:ext>
            </a:extLst>
          </p:cNvPr>
          <p:cNvSpPr/>
          <p:nvPr/>
        </p:nvSpPr>
        <p:spPr>
          <a:xfrm>
            <a:off x="6576909"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16" name="Picture 15">
            <a:extLst>
              <a:ext uri="{FF2B5EF4-FFF2-40B4-BE49-F238E27FC236}">
                <a16:creationId xmlns:a16="http://schemas.microsoft.com/office/drawing/2014/main" id="{761F21B2-2371-4B4C-D638-30757CB04E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1247" y="6208276"/>
            <a:ext cx="2510043" cy="485060"/>
          </a:xfrm>
          <a:prstGeom prst="rect">
            <a:avLst/>
          </a:prstGeom>
        </p:spPr>
      </p:pic>
      <p:pic>
        <p:nvPicPr>
          <p:cNvPr id="11" name="Picture 10" descr="A graph of blue and pink lines&#10;&#10;Description automatically generated with medium confidence">
            <a:extLst>
              <a:ext uri="{FF2B5EF4-FFF2-40B4-BE49-F238E27FC236}">
                <a16:creationId xmlns:a16="http://schemas.microsoft.com/office/drawing/2014/main" id="{5E6DC076-90B5-A035-7BDC-4905FECC5D2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67670" y="1695994"/>
            <a:ext cx="5190236" cy="3790406"/>
          </a:xfrm>
          <a:prstGeom prst="rect">
            <a:avLst/>
          </a:prstGeom>
        </p:spPr>
      </p:pic>
      <p:sp>
        <p:nvSpPr>
          <p:cNvPr id="19" name="Text Placeholder 5">
            <a:extLst>
              <a:ext uri="{FF2B5EF4-FFF2-40B4-BE49-F238E27FC236}">
                <a16:creationId xmlns:a16="http://schemas.microsoft.com/office/drawing/2014/main" id="{94439835-F0C4-303C-A770-69049F3ED189}"/>
              </a:ext>
            </a:extLst>
          </p:cNvPr>
          <p:cNvSpPr txBox="1">
            <a:spLocks/>
          </p:cNvSpPr>
          <p:nvPr/>
        </p:nvSpPr>
        <p:spPr>
          <a:xfrm>
            <a:off x="302400" y="587669"/>
            <a:ext cx="4932788" cy="643253"/>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latin typeface="DM Sans"/>
              </a:rPr>
              <a:t>Self-questionnaire</a:t>
            </a:r>
            <a:endParaRPr lang="en-US" sz="1800" dirty="0"/>
          </a:p>
        </p:txBody>
      </p:sp>
      <p:sp>
        <p:nvSpPr>
          <p:cNvPr id="20" name="Title 2">
            <a:extLst>
              <a:ext uri="{FF2B5EF4-FFF2-40B4-BE49-F238E27FC236}">
                <a16:creationId xmlns:a16="http://schemas.microsoft.com/office/drawing/2014/main" id="{53667A76-24DC-570C-380B-09C2DA841E9B}"/>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dirty="0"/>
              <a:t>Healthier-looking skin in 2 weeks</a:t>
            </a:r>
          </a:p>
        </p:txBody>
      </p:sp>
      <p:sp>
        <p:nvSpPr>
          <p:cNvPr id="2" name="Slide Number Placeholder 5">
            <a:extLst>
              <a:ext uri="{FF2B5EF4-FFF2-40B4-BE49-F238E27FC236}">
                <a16:creationId xmlns:a16="http://schemas.microsoft.com/office/drawing/2014/main" id="{3450CABB-8D97-4C88-36BF-4C03A6C9DA6F}"/>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99932229"/>
      </p:ext>
    </p:extLst>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smiling with black circles around her face&#10;&#10;Description automatically generated">
            <a:extLst>
              <a:ext uri="{FF2B5EF4-FFF2-40B4-BE49-F238E27FC236}">
                <a16:creationId xmlns:a16="http://schemas.microsoft.com/office/drawing/2014/main" id="{915A6894-5387-6CC7-EF42-54C0F9BD7A23}"/>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r="14" b="1554"/>
          <a:stretch/>
        </p:blipFill>
        <p:spPr>
          <a:xfrm>
            <a:off x="302400" y="1472784"/>
            <a:ext cx="3481620" cy="4802181"/>
          </a:xfrm>
          <a:solidFill>
            <a:srgbClr val="307297"/>
          </a:solidFill>
          <a:ln>
            <a:noFill/>
          </a:ln>
        </p:spPr>
      </p:pic>
      <p:sp>
        <p:nvSpPr>
          <p:cNvPr id="3" name="Slide Number Placeholder 5">
            <a:extLst>
              <a:ext uri="{FF2B5EF4-FFF2-40B4-BE49-F238E27FC236}">
                <a16:creationId xmlns:a16="http://schemas.microsoft.com/office/drawing/2014/main" id="{EDC578B6-90F5-7618-4883-00EBCC38F368}"/>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 name="TextBox 3">
            <a:extLst>
              <a:ext uri="{FF2B5EF4-FFF2-40B4-BE49-F238E27FC236}">
                <a16:creationId xmlns:a16="http://schemas.microsoft.com/office/drawing/2014/main" id="{845350A3-DE59-1AEF-2DCA-1EC57A1C98E4}"/>
              </a:ext>
            </a:extLst>
          </p:cNvPr>
          <p:cNvSpPr txBox="1"/>
          <p:nvPr/>
        </p:nvSpPr>
        <p:spPr>
          <a:xfrm>
            <a:off x="1627641" y="6411397"/>
            <a:ext cx="6020026" cy="573385"/>
          </a:xfrm>
          <a:prstGeom prst="rect">
            <a:avLst/>
          </a:prstGeom>
          <a:noFill/>
        </p:spPr>
        <p:txBody>
          <a:bodyPr wrap="square" lIns="972000" tIns="36000" bIns="28800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mn-ea"/>
                <a:cs typeface="+mn-cs"/>
              </a:rPr>
              <a:t>** in vivo </a:t>
            </a:r>
            <a:r>
              <a:rPr kumimoji="0" lang="en-US" sz="800" b="0" i="0" u="none" strike="noStrike" kern="1200" cap="none" spc="0" normalizeH="0" baseline="0" noProof="0" dirty="0">
                <a:ln>
                  <a:noFill/>
                </a:ln>
                <a:solidFill>
                  <a:prstClr val="black"/>
                </a:solidFill>
                <a:effectLst/>
                <a:uLnTx/>
                <a:uFillTx/>
                <a:latin typeface="DM Sans"/>
                <a:ea typeface="+mn-ea"/>
                <a:cs typeface="+mn-cs"/>
              </a:rPr>
              <a:t>proven               </a:t>
            </a:r>
            <a:r>
              <a:rPr kumimoji="0" lang="en-US" sz="800" b="0" i="1" u="none" strike="noStrike" kern="1200" cap="none" spc="0" normalizeH="0" baseline="0" noProof="0" dirty="0">
                <a:ln>
                  <a:noFill/>
                </a:ln>
                <a:solidFill>
                  <a:prstClr val="black"/>
                </a:solidFill>
                <a:effectLst/>
                <a:uLnTx/>
                <a:uFillTx/>
                <a:latin typeface="DM Sans"/>
                <a:ea typeface="+mn-ea"/>
                <a:cs typeface="+mn-cs"/>
              </a:rPr>
              <a:t> </a:t>
            </a:r>
            <a:r>
              <a:rPr kumimoji="0" lang="en-GB" sz="800" b="0" i="0" u="none" strike="noStrike" kern="1200" cap="none" spc="0" normalizeH="0" baseline="0" noProof="0" dirty="0">
                <a:ln>
                  <a:noFill/>
                </a:ln>
                <a:solidFill>
                  <a:prstClr val="black"/>
                </a:solidFill>
                <a:effectLst/>
                <a:uLnTx/>
                <a:uFillTx/>
                <a:latin typeface="DM Sans" pitchFamily="2" charset="0"/>
                <a:ea typeface="+mn-ea"/>
                <a:cs typeface="+mn-cs"/>
              </a:rPr>
              <a:t>*significant vs placebo</a:t>
            </a:r>
            <a:endParaRPr kumimoji="0" lang="en-CH" sz="800" b="0" i="0" u="none" strike="noStrike" kern="1200" cap="none" spc="0" normalizeH="0" baseline="0" noProof="0" dirty="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mn-ea"/>
                <a:cs typeface="+mn-cs"/>
              </a:rPr>
              <a:t> </a:t>
            </a:r>
            <a:endParaRPr kumimoji="0" lang="en-CH" sz="800" b="0" i="1" u="none" strike="noStrike" kern="1200" cap="none" spc="0" normalizeH="0" baseline="0" noProof="0" dirty="0">
              <a:ln>
                <a:noFill/>
              </a:ln>
              <a:solidFill>
                <a:prstClr val="black"/>
              </a:solidFill>
              <a:effectLst/>
              <a:uLnTx/>
              <a:uFillTx/>
              <a:latin typeface="DM Sans"/>
              <a:ea typeface="+mn-ea"/>
              <a:cs typeface="+mn-cs"/>
            </a:endParaRPr>
          </a:p>
        </p:txBody>
      </p:sp>
      <p:sp>
        <p:nvSpPr>
          <p:cNvPr id="6" name="TextBox 5">
            <a:extLst>
              <a:ext uri="{FF2B5EF4-FFF2-40B4-BE49-F238E27FC236}">
                <a16:creationId xmlns:a16="http://schemas.microsoft.com/office/drawing/2014/main" id="{F8259CB0-7F70-EAF7-AC3E-636E0A8F39AB}"/>
              </a:ext>
            </a:extLst>
          </p:cNvPr>
          <p:cNvSpPr txBox="1"/>
          <p:nvPr/>
        </p:nvSpPr>
        <p:spPr>
          <a:xfrm>
            <a:off x="4503758" y="6411397"/>
            <a:ext cx="6020026" cy="573385"/>
          </a:xfrm>
          <a:prstGeom prst="rect">
            <a:avLst/>
          </a:prstGeom>
          <a:noFill/>
        </p:spPr>
        <p:txBody>
          <a:bodyPr wrap="square" lIns="972000" tIns="36000" bIns="28800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30000" noProof="0">
                <a:ln>
                  <a:noFill/>
                </a:ln>
                <a:solidFill>
                  <a:prstClr val="black"/>
                </a:solidFill>
                <a:effectLst/>
                <a:uLnTx/>
                <a:uFillTx/>
                <a:latin typeface="DM Sans"/>
                <a:ea typeface="+mn-ea"/>
                <a:cs typeface="+mn-cs"/>
              </a:rPr>
              <a:t>1 </a:t>
            </a:r>
            <a:r>
              <a:rPr kumimoji="0" lang="en-US" sz="800" b="0" i="1" u="none" strike="noStrike" kern="1200" cap="none" spc="0" normalizeH="0" baseline="0" noProof="0">
                <a:ln>
                  <a:noFill/>
                </a:ln>
                <a:solidFill>
                  <a:prstClr val="black"/>
                </a:solidFill>
                <a:effectLst/>
                <a:uLnTx/>
                <a:uFillTx/>
                <a:latin typeface="DM Sans"/>
                <a:ea typeface="+mn-ea"/>
                <a:cs typeface="+mn-cs"/>
              </a:rPr>
              <a:t>tested on Caucasian skin </a:t>
            </a:r>
            <a:r>
              <a:rPr kumimoji="0" lang="en-GB" sz="800" b="0" i="1" u="none" strike="noStrike" kern="1200" cap="none" spc="0" normalizeH="0" baseline="0" noProof="0">
                <a:ln>
                  <a:noFill/>
                </a:ln>
                <a:solidFill>
                  <a:prstClr val="black"/>
                </a:solidFill>
                <a:effectLst/>
                <a:uLnTx/>
                <a:uFillTx/>
                <a:latin typeface="DM Sans" pitchFamily="2" charset="0"/>
                <a:ea typeface="+mn-ea"/>
                <a:cs typeface="+mn-cs"/>
              </a:rPr>
              <a:t> </a:t>
            </a:r>
            <a:r>
              <a:rPr kumimoji="0" lang="en-GB" sz="800" b="0" i="1" u="none" strike="noStrike" kern="1200" cap="none" spc="0" normalizeH="0" baseline="30000" noProof="0">
                <a:ln>
                  <a:noFill/>
                </a:ln>
                <a:solidFill>
                  <a:prstClr val="black"/>
                </a:solidFill>
                <a:effectLst/>
                <a:uLnTx/>
                <a:uFillTx/>
                <a:latin typeface="DM Sans" pitchFamily="2" charset="0"/>
                <a:ea typeface="+mn-ea"/>
                <a:cs typeface="+mn-cs"/>
              </a:rPr>
              <a:t>2</a:t>
            </a:r>
            <a:r>
              <a:rPr kumimoji="0" lang="en-GB" sz="800" b="0" i="1" u="none" strike="noStrike" kern="1200" cap="none" spc="0" normalizeH="0" baseline="0" noProof="0">
                <a:ln>
                  <a:noFill/>
                </a:ln>
                <a:solidFill>
                  <a:prstClr val="black"/>
                </a:solidFill>
                <a:effectLst/>
                <a:uLnTx/>
                <a:uFillTx/>
                <a:latin typeface="DM Sans" pitchFamily="2" charset="0"/>
                <a:ea typeface="+mn-ea"/>
                <a:cs typeface="+mn-cs"/>
              </a:rPr>
              <a:t> </a:t>
            </a:r>
            <a:r>
              <a:rPr kumimoji="0" lang="en-GB" sz="800" b="0" i="0" u="none" strike="noStrike" kern="1200" cap="none" spc="0" normalizeH="0" baseline="0" noProof="0">
                <a:ln>
                  <a:noFill/>
                </a:ln>
                <a:solidFill>
                  <a:prstClr val="black"/>
                </a:solidFill>
                <a:effectLst/>
                <a:uLnTx/>
                <a:uFillTx/>
                <a:latin typeface="DM Sans" pitchFamily="2" charset="0"/>
                <a:ea typeface="+mn-ea"/>
                <a:cs typeface="+mn-cs"/>
              </a:rPr>
              <a:t>tested on Chinese skin</a:t>
            </a:r>
            <a:endParaRPr kumimoji="0" lang="en-CH" sz="8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DM Sans"/>
                <a:ea typeface="+mn-ea"/>
                <a:cs typeface="+mn-cs"/>
              </a:rPr>
              <a:t> </a:t>
            </a:r>
            <a:endParaRPr kumimoji="0" lang="en-CH" sz="800" b="0" i="1" u="none" strike="noStrike" kern="1200" cap="none" spc="0" normalizeH="0" baseline="0" noProof="0">
              <a:ln>
                <a:noFill/>
              </a:ln>
              <a:solidFill>
                <a:prstClr val="black"/>
              </a:solidFill>
              <a:effectLst/>
              <a:uLnTx/>
              <a:uFillTx/>
              <a:latin typeface="DM Sans"/>
              <a:ea typeface="+mn-ea"/>
              <a:cs typeface="+mn-cs"/>
            </a:endParaRPr>
          </a:p>
        </p:txBody>
      </p:sp>
      <p:graphicFrame>
        <p:nvGraphicFramePr>
          <p:cNvPr id="9" name="Table 12">
            <a:extLst>
              <a:ext uri="{FF2B5EF4-FFF2-40B4-BE49-F238E27FC236}">
                <a16:creationId xmlns:a16="http://schemas.microsoft.com/office/drawing/2014/main" id="{90EF59AE-6D92-7FE6-1EB2-E94BE6D3AD4E}"/>
              </a:ext>
            </a:extLst>
          </p:cNvPr>
          <p:cNvGraphicFramePr>
            <a:graphicFrameLocks noGrp="1"/>
          </p:cNvGraphicFramePr>
          <p:nvPr/>
        </p:nvGraphicFramePr>
        <p:xfrm>
          <a:off x="4065766" y="1497040"/>
          <a:ext cx="7720766" cy="4504466"/>
        </p:xfrm>
        <a:graphic>
          <a:graphicData uri="http://schemas.openxmlformats.org/drawingml/2006/table">
            <a:tbl>
              <a:tblPr firstRow="1" bandRow="1">
                <a:tableStyleId>{5C22544A-7EE6-4342-B048-85BDC9FD1C3A}</a:tableStyleId>
              </a:tblPr>
              <a:tblGrid>
                <a:gridCol w="2797078">
                  <a:extLst>
                    <a:ext uri="{9D8B030D-6E8A-4147-A177-3AD203B41FA5}">
                      <a16:colId xmlns:a16="http://schemas.microsoft.com/office/drawing/2014/main" val="724087953"/>
                    </a:ext>
                  </a:extLst>
                </a:gridCol>
                <a:gridCol w="1019128">
                  <a:extLst>
                    <a:ext uri="{9D8B030D-6E8A-4147-A177-3AD203B41FA5}">
                      <a16:colId xmlns:a16="http://schemas.microsoft.com/office/drawing/2014/main" val="2832308588"/>
                    </a:ext>
                  </a:extLst>
                </a:gridCol>
                <a:gridCol w="1301520">
                  <a:extLst>
                    <a:ext uri="{9D8B030D-6E8A-4147-A177-3AD203B41FA5}">
                      <a16:colId xmlns:a16="http://schemas.microsoft.com/office/drawing/2014/main" val="4203929404"/>
                    </a:ext>
                  </a:extLst>
                </a:gridCol>
                <a:gridCol w="1301520">
                  <a:extLst>
                    <a:ext uri="{9D8B030D-6E8A-4147-A177-3AD203B41FA5}">
                      <a16:colId xmlns:a16="http://schemas.microsoft.com/office/drawing/2014/main" val="1236514754"/>
                    </a:ext>
                  </a:extLst>
                </a:gridCol>
                <a:gridCol w="1301520">
                  <a:extLst>
                    <a:ext uri="{9D8B030D-6E8A-4147-A177-3AD203B41FA5}">
                      <a16:colId xmlns:a16="http://schemas.microsoft.com/office/drawing/2014/main" val="1483650341"/>
                    </a:ext>
                  </a:extLst>
                </a:gridCol>
              </a:tblGrid>
              <a:tr h="310457">
                <a:tc>
                  <a:txBody>
                    <a:bodyPr/>
                    <a:lstStyle/>
                    <a:p>
                      <a:pPr algn="ctr"/>
                      <a:r>
                        <a:rPr lang="en-US" sz="880"/>
                        <a:t>Benefits</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Day 1</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Week 2</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Week 4</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Week 8</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extLst>
                  <a:ext uri="{0D108BD9-81ED-4DB2-BD59-A6C34878D82A}">
                    <a16:rowId xmlns:a16="http://schemas.microsoft.com/office/drawing/2014/main" val="1955255449"/>
                  </a:ext>
                </a:extLst>
              </a:tr>
              <a:tr h="348963">
                <a:tc>
                  <a:txBody>
                    <a:bodyPr/>
                    <a:lstStyle/>
                    <a:p>
                      <a:pPr marL="457200" lvl="1" indent="0" algn="l" defTabSz="914400" rtl="0" eaLnBrk="1" latinLnBrk="0" hangingPunct="1">
                        <a:buNone/>
                      </a:pP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Forehead wrinkles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indent="0" algn="l" defTabSz="914400" rtl="0" eaLnBrk="1" latinLnBrk="0" hangingPunct="1">
                        <a:buNone/>
                      </a:pP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Forehead wrinkles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-7%*</a:t>
                      </a:r>
                    </a:p>
                    <a:p>
                      <a:pPr algn="ctr"/>
                      <a:r>
                        <a:rPr lang="en-US" sz="880" b="1">
                          <a:solidFill>
                            <a:schemeClr val="tx1"/>
                          </a:solidFill>
                          <a:latin typeface="+mn-lt"/>
                        </a:rPr>
                        <a:t>-25%*</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-12%*</a:t>
                      </a:r>
                    </a:p>
                    <a:p>
                      <a:pPr algn="ctr"/>
                      <a:r>
                        <a:rPr lang="en-US" sz="880" b="1">
                          <a:solidFill>
                            <a:schemeClr val="tx1"/>
                          </a:solidFill>
                          <a:latin typeface="+mn-lt"/>
                        </a:rPr>
                        <a:t>-28%*</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552731428"/>
                  </a:ext>
                </a:extLst>
              </a:tr>
              <a:tr h="370016">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Crow’s feet wrinkles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Crow’s feet wrinkles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-6%*</a:t>
                      </a:r>
                    </a:p>
                    <a:p>
                      <a:pPr algn="ctr"/>
                      <a:r>
                        <a:rPr lang="en-US" sz="880" b="1">
                          <a:solidFill>
                            <a:schemeClr val="tx1"/>
                          </a:solidFill>
                          <a:latin typeface="+mn-lt"/>
                        </a:rPr>
                        <a:t>-29%*</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-9%*</a:t>
                      </a:r>
                    </a:p>
                    <a:p>
                      <a:pPr algn="ctr"/>
                      <a:r>
                        <a:rPr lang="en-US" sz="880" b="1">
                          <a:solidFill>
                            <a:schemeClr val="tx1"/>
                          </a:solidFill>
                          <a:latin typeface="+mn-lt"/>
                        </a:rPr>
                        <a:t>-31%*</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2674564322"/>
                  </a:ext>
                </a:extLst>
              </a:tr>
              <a:tr h="233343">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Canthus skin texture improvement</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+42%*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2274287618"/>
                  </a:ext>
                </a:extLst>
              </a:tr>
              <a:tr h="339309">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Under-eye wrinkles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Under-eye wrinkles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-7%*</a:t>
                      </a:r>
                    </a:p>
                    <a:p>
                      <a:pPr algn="ctr"/>
                      <a:r>
                        <a:rPr lang="en-US" sz="880" b="1">
                          <a:solidFill>
                            <a:schemeClr val="tx1"/>
                          </a:solidFill>
                          <a:latin typeface="+mn-lt"/>
                        </a:rPr>
                        <a:t>-30%*</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-10%*</a:t>
                      </a:r>
                    </a:p>
                    <a:p>
                      <a:pPr algn="ctr"/>
                      <a:r>
                        <a:rPr lang="en-US" sz="880" b="1">
                          <a:solidFill>
                            <a:schemeClr val="tx1"/>
                          </a:solidFill>
                          <a:latin typeface="+mn-lt"/>
                        </a:rPr>
                        <a:t>-32%*</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1783364770"/>
                  </a:ext>
                </a:extLst>
              </a:tr>
              <a:tr h="24484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Under-eye puffiness improvement</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350356031"/>
                  </a:ext>
                </a:extLst>
              </a:tr>
              <a:tr h="24484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   Under-eye dark circle improvement</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+31%*</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398203105"/>
                  </a:ext>
                </a:extLst>
              </a:tr>
              <a:tr h="244849">
                <a:tc>
                  <a:txBody>
                    <a:body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moisturization increase</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1"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+19%*</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1"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+28%*</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3558752241"/>
                  </a:ext>
                </a:extLst>
              </a:tr>
              <a:tr h="24484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elasticity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+11%*</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2822333509"/>
                  </a:ext>
                </a:extLst>
              </a:tr>
              <a:tr h="18933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firmness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+7%*</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+10%*</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1169868402"/>
                  </a:ext>
                </a:extLst>
              </a:tr>
              <a:tr h="244849">
                <a:tc>
                  <a:txBody>
                    <a:bodyPr/>
                    <a:lstStyle/>
                    <a:p>
                      <a:pPr marL="457200" lvl="1" algn="l" defTabSz="914400" rtl="0" eaLnBrk="1" latinLnBrk="0" hangingPunct="1"/>
                      <a:r>
                        <a:rPr lang="en-US" sz="880">
                          <a:solidFill>
                            <a:schemeClr val="tx1"/>
                          </a:solidFill>
                          <a:latin typeface="+mn-lt"/>
                        </a:rPr>
                        <a:t>Cheek skin s</a:t>
                      </a: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moothness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+16%*</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+16%*</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+23%*</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3494595868"/>
                  </a:ext>
                </a:extLst>
              </a:tr>
              <a:tr h="278348">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roughness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-5%</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-8%*</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-9%*</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2519230842"/>
                  </a:ext>
                </a:extLst>
              </a:tr>
              <a:tr h="357862">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Nasolabial folds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Nasolabial folds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-6%*</a:t>
                      </a:r>
                    </a:p>
                    <a:p>
                      <a:pPr algn="ctr"/>
                      <a:r>
                        <a:rPr lang="en-US" sz="880" b="1">
                          <a:solidFill>
                            <a:schemeClr val="tx1"/>
                          </a:solidFill>
                          <a:latin typeface="+mn-lt"/>
                        </a:rPr>
                        <a:t>-20%*</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-7%*</a:t>
                      </a:r>
                    </a:p>
                    <a:p>
                      <a:pPr algn="ctr"/>
                      <a:r>
                        <a:rPr lang="en-US" sz="880" b="1">
                          <a:solidFill>
                            <a:schemeClr val="tx1"/>
                          </a:solidFill>
                          <a:latin typeface="+mn-lt"/>
                        </a:rPr>
                        <a:t>-23%*</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946870002"/>
                  </a:ext>
                </a:extLst>
              </a:tr>
              <a:tr h="233393">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skin elasticity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3647895930"/>
                  </a:ext>
                </a:extLst>
              </a:tr>
              <a:tr h="2562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skin firmness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202251940"/>
                  </a:ext>
                </a:extLst>
              </a:tr>
              <a:tr h="362973">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lines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lines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-22%*</a:t>
                      </a:r>
                    </a:p>
                    <a:p>
                      <a:pPr algn="ctr"/>
                      <a:r>
                        <a:rPr lang="en-US" sz="880" b="1">
                          <a:solidFill>
                            <a:schemeClr val="tx1"/>
                          </a:solidFill>
                          <a:latin typeface="+mn-lt"/>
                        </a:rPr>
                        <a:t>-15%*</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-42%*</a:t>
                      </a:r>
                    </a:p>
                    <a:p>
                      <a:pPr algn="ctr"/>
                      <a:r>
                        <a:rPr lang="en-US" sz="880" b="1">
                          <a:solidFill>
                            <a:schemeClr val="tx1"/>
                          </a:solidFill>
                          <a:latin typeface="+mn-lt"/>
                        </a:rPr>
                        <a:t>-34%*</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dirty="0">
                          <a:solidFill>
                            <a:schemeClr val="tx1"/>
                          </a:solidFill>
                          <a:latin typeface="+mn-lt"/>
                        </a:rPr>
                        <a:t>n/a</a:t>
                      </a:r>
                    </a:p>
                    <a:p>
                      <a:pPr algn="ctr"/>
                      <a:r>
                        <a:rPr lang="en-US" sz="880" dirty="0">
                          <a:solidFill>
                            <a:schemeClr val="tx1"/>
                          </a:solidFill>
                          <a:latin typeface="+mn-lt"/>
                        </a:rPr>
                        <a:t>n/a</a:t>
                      </a:r>
                      <a:endParaRPr lang="en-CH" sz="880" dirty="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2101933679"/>
                  </a:ext>
                </a:extLst>
              </a:tr>
            </a:tbl>
          </a:graphicData>
        </a:graphic>
      </p:graphicFrame>
      <p:sp>
        <p:nvSpPr>
          <p:cNvPr id="10" name="TextBox 9">
            <a:extLst>
              <a:ext uri="{FF2B5EF4-FFF2-40B4-BE49-F238E27FC236}">
                <a16:creationId xmlns:a16="http://schemas.microsoft.com/office/drawing/2014/main" id="{0BC46C9C-3C5F-F196-8FBA-918804B7A375}"/>
              </a:ext>
            </a:extLst>
          </p:cNvPr>
          <p:cNvSpPr txBox="1"/>
          <p:nvPr/>
        </p:nvSpPr>
        <p:spPr>
          <a:xfrm>
            <a:off x="4145046" y="1828239"/>
            <a:ext cx="3751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❶</a:t>
            </a:r>
            <a:r>
              <a:rPr kumimoji="0" lang="en-US" sz="88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 </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A90133B6-504F-B638-FCF8-81E5C8EC3583}"/>
              </a:ext>
            </a:extLst>
          </p:cNvPr>
          <p:cNvSpPr txBox="1"/>
          <p:nvPr/>
        </p:nvSpPr>
        <p:spPr>
          <a:xfrm>
            <a:off x="4145751" y="2173869"/>
            <a:ext cx="28235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❷</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992C0CA9-AE76-9751-D91F-7243C0B73FC0}"/>
              </a:ext>
            </a:extLst>
          </p:cNvPr>
          <p:cNvSpPr txBox="1"/>
          <p:nvPr/>
        </p:nvSpPr>
        <p:spPr>
          <a:xfrm>
            <a:off x="4144277" y="2774902"/>
            <a:ext cx="28235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❸</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3E4F5FBF-02EC-6B6D-1555-BF4136763FD1}"/>
              </a:ext>
            </a:extLst>
          </p:cNvPr>
          <p:cNvSpPr txBox="1"/>
          <p:nvPr/>
        </p:nvSpPr>
        <p:spPr>
          <a:xfrm>
            <a:off x="4148824" y="306596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❹</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6" name="TextBox 25">
            <a:extLst>
              <a:ext uri="{FF2B5EF4-FFF2-40B4-BE49-F238E27FC236}">
                <a16:creationId xmlns:a16="http://schemas.microsoft.com/office/drawing/2014/main" id="{38F016E4-A1D0-3644-3470-BB520F43FC39}"/>
              </a:ext>
            </a:extLst>
          </p:cNvPr>
          <p:cNvSpPr txBox="1"/>
          <p:nvPr/>
        </p:nvSpPr>
        <p:spPr>
          <a:xfrm>
            <a:off x="4142733" y="3328615"/>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❺</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7" name="TextBox 26">
            <a:extLst>
              <a:ext uri="{FF2B5EF4-FFF2-40B4-BE49-F238E27FC236}">
                <a16:creationId xmlns:a16="http://schemas.microsoft.com/office/drawing/2014/main" id="{33F99FD5-6A9A-F08F-BAFF-7AF0ADDAEEE2}"/>
              </a:ext>
            </a:extLst>
          </p:cNvPr>
          <p:cNvSpPr txBox="1"/>
          <p:nvPr/>
        </p:nvSpPr>
        <p:spPr>
          <a:xfrm>
            <a:off x="4142733" y="3570246"/>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8" name="TextBox 27">
            <a:extLst>
              <a:ext uri="{FF2B5EF4-FFF2-40B4-BE49-F238E27FC236}">
                <a16:creationId xmlns:a16="http://schemas.microsoft.com/office/drawing/2014/main" id="{750388B4-75D0-F596-CC8D-EADFCB3D394C}"/>
              </a:ext>
            </a:extLst>
          </p:cNvPr>
          <p:cNvSpPr txBox="1"/>
          <p:nvPr/>
        </p:nvSpPr>
        <p:spPr>
          <a:xfrm>
            <a:off x="4152603" y="4815612"/>
            <a:ext cx="28235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❼</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9" name="TextBox 28">
            <a:extLst>
              <a:ext uri="{FF2B5EF4-FFF2-40B4-BE49-F238E27FC236}">
                <a16:creationId xmlns:a16="http://schemas.microsoft.com/office/drawing/2014/main" id="{4E6F348C-ECA9-5E13-6F03-E792BDE3CA06}"/>
              </a:ext>
            </a:extLst>
          </p:cNvPr>
          <p:cNvSpPr txBox="1"/>
          <p:nvPr/>
        </p:nvSpPr>
        <p:spPr>
          <a:xfrm>
            <a:off x="4152603" y="5124416"/>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❽</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0" name="TextBox 29">
            <a:extLst>
              <a:ext uri="{FF2B5EF4-FFF2-40B4-BE49-F238E27FC236}">
                <a16:creationId xmlns:a16="http://schemas.microsoft.com/office/drawing/2014/main" id="{A3C3C4E4-2F2D-735A-B229-CF5EA9870B61}"/>
              </a:ext>
            </a:extLst>
          </p:cNvPr>
          <p:cNvSpPr txBox="1"/>
          <p:nvPr/>
        </p:nvSpPr>
        <p:spPr>
          <a:xfrm>
            <a:off x="4145046" y="2509183"/>
            <a:ext cx="3751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❷</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1" name="TextBox 30">
            <a:extLst>
              <a:ext uri="{FF2B5EF4-FFF2-40B4-BE49-F238E27FC236}">
                <a16:creationId xmlns:a16="http://schemas.microsoft.com/office/drawing/2014/main" id="{38763A79-057B-375C-AFC5-293D440AE4AE}"/>
              </a:ext>
            </a:extLst>
          </p:cNvPr>
          <p:cNvSpPr txBox="1"/>
          <p:nvPr/>
        </p:nvSpPr>
        <p:spPr>
          <a:xfrm>
            <a:off x="4144277" y="381285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2" name="TextBox 31">
            <a:extLst>
              <a:ext uri="{FF2B5EF4-FFF2-40B4-BE49-F238E27FC236}">
                <a16:creationId xmlns:a16="http://schemas.microsoft.com/office/drawing/2014/main" id="{43B8AB0A-6DEB-9189-39C2-BC9081F7D42B}"/>
              </a:ext>
            </a:extLst>
          </p:cNvPr>
          <p:cNvSpPr txBox="1"/>
          <p:nvPr/>
        </p:nvSpPr>
        <p:spPr>
          <a:xfrm>
            <a:off x="4148375" y="402954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3" name="TextBox 32">
            <a:extLst>
              <a:ext uri="{FF2B5EF4-FFF2-40B4-BE49-F238E27FC236}">
                <a16:creationId xmlns:a16="http://schemas.microsoft.com/office/drawing/2014/main" id="{11CF20A1-AF37-B849-93F6-7CD7AD0D61AA}"/>
              </a:ext>
            </a:extLst>
          </p:cNvPr>
          <p:cNvSpPr txBox="1"/>
          <p:nvPr/>
        </p:nvSpPr>
        <p:spPr>
          <a:xfrm>
            <a:off x="4151897" y="425886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EB1BAD61-1611-BC7A-A3FF-F5890FB957D2}"/>
              </a:ext>
            </a:extLst>
          </p:cNvPr>
          <p:cNvSpPr txBox="1"/>
          <p:nvPr/>
        </p:nvSpPr>
        <p:spPr>
          <a:xfrm>
            <a:off x="4151897" y="4503221"/>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5" name="TextBox 34">
            <a:extLst>
              <a:ext uri="{FF2B5EF4-FFF2-40B4-BE49-F238E27FC236}">
                <a16:creationId xmlns:a16="http://schemas.microsoft.com/office/drawing/2014/main" id="{1856F996-09F0-F9BF-B49E-78AC0676FA46}"/>
              </a:ext>
            </a:extLst>
          </p:cNvPr>
          <p:cNvSpPr txBox="1"/>
          <p:nvPr/>
        </p:nvSpPr>
        <p:spPr>
          <a:xfrm>
            <a:off x="4152603" y="5362485"/>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❽</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6" name="TextBox 35">
            <a:extLst>
              <a:ext uri="{FF2B5EF4-FFF2-40B4-BE49-F238E27FC236}">
                <a16:creationId xmlns:a16="http://schemas.microsoft.com/office/drawing/2014/main" id="{172E3EFC-5149-78A5-6F6F-D26C8E60906B}"/>
              </a:ext>
            </a:extLst>
          </p:cNvPr>
          <p:cNvSpPr txBox="1"/>
          <p:nvPr/>
        </p:nvSpPr>
        <p:spPr>
          <a:xfrm>
            <a:off x="4158742" y="5670824"/>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❽</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 Placeholder 5">
            <a:extLst>
              <a:ext uri="{FF2B5EF4-FFF2-40B4-BE49-F238E27FC236}">
                <a16:creationId xmlns:a16="http://schemas.microsoft.com/office/drawing/2014/main" id="{D3992C42-852E-D6F5-597B-5759BCA6BB3B}"/>
              </a:ext>
            </a:extLst>
          </p:cNvPr>
          <p:cNvSpPr txBox="1">
            <a:spLocks/>
          </p:cNvSpPr>
          <p:nvPr/>
        </p:nvSpPr>
        <p:spPr>
          <a:xfrm>
            <a:off x="302400" y="587669"/>
            <a:ext cx="4932788" cy="643253"/>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latin typeface="DM Sans"/>
              </a:rPr>
              <a:t>Significant facts &amp; benefits </a:t>
            </a:r>
            <a:endParaRPr lang="en-US" sz="1800" dirty="0"/>
          </a:p>
        </p:txBody>
      </p:sp>
      <p:sp>
        <p:nvSpPr>
          <p:cNvPr id="13" name="Title 2">
            <a:extLst>
              <a:ext uri="{FF2B5EF4-FFF2-40B4-BE49-F238E27FC236}">
                <a16:creationId xmlns:a16="http://schemas.microsoft.com/office/drawing/2014/main" id="{A8E503FB-F877-29AB-D9B0-C8363E64F1D5}"/>
              </a:ext>
            </a:extLst>
          </p:cNvPr>
          <p:cNvSpPr txBox="1">
            <a:spLocks/>
          </p:cNvSpPr>
          <p:nvPr/>
        </p:nvSpPr>
        <p:spPr>
          <a:xfrm>
            <a:off x="302401" y="302400"/>
            <a:ext cx="6537670" cy="28103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a:lstStyle>
          <a:p>
            <a:r>
              <a:rPr lang="en-US" sz="2000" i="1" dirty="0"/>
              <a:t>in vivo </a:t>
            </a:r>
            <a:r>
              <a:rPr lang="en-US" sz="2000" dirty="0"/>
              <a:t>efficacy</a:t>
            </a:r>
          </a:p>
        </p:txBody>
      </p:sp>
      <p:pic>
        <p:nvPicPr>
          <p:cNvPr id="18" name="Picture 17">
            <a:extLst>
              <a:ext uri="{FF2B5EF4-FFF2-40B4-BE49-F238E27FC236}">
                <a16:creationId xmlns:a16="http://schemas.microsoft.com/office/drawing/2014/main" id="{2483A0A2-B581-91F5-0159-2AC3EFF341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67657" y="303142"/>
            <a:ext cx="959282" cy="418410"/>
          </a:xfrm>
          <a:prstGeom prst="rect">
            <a:avLst/>
          </a:prstGeom>
        </p:spPr>
      </p:pic>
    </p:spTree>
    <p:extLst>
      <p:ext uri="{BB962C8B-B14F-4D97-AF65-F5344CB8AC3E}">
        <p14:creationId xmlns:p14="http://schemas.microsoft.com/office/powerpoint/2010/main" val="3432042801"/>
      </p:ext>
    </p:extLst>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0CDBB9-2681-1F42-9E76-6BF3AF987D5F}"/>
              </a:ext>
            </a:extLst>
          </p:cNvPr>
          <p:cNvSpPr>
            <a:spLocks noGrp="1"/>
          </p:cNvSpPr>
          <p:nvPr>
            <p:ph type="body" sz="quarter" idx="12"/>
          </p:nvPr>
        </p:nvSpPr>
        <p:spPr/>
        <p:txBody>
          <a:bodyPr/>
          <a:lstStyle/>
          <a:p>
            <a:pPr marL="285750" indent="-285750">
              <a:spcBef>
                <a:spcPts val="0"/>
              </a:spcBef>
              <a:spcAft>
                <a:spcPts val="1000"/>
              </a:spcAft>
              <a:buClr>
                <a:srgbClr val="89C7E8"/>
              </a:buClr>
              <a:buSzPct val="140000"/>
              <a:buFont typeface="Arial" panose="020B0604020202020204" pitchFamily="34" charset="0"/>
              <a:buChar char="•"/>
            </a:pPr>
            <a:r>
              <a:rPr lang="en-GB" sz="1600" kern="1200" dirty="0">
                <a:latin typeface="DM Sans" pitchFamily="2" charset="0"/>
              </a:rPr>
              <a:t>INCI name: Glycine Soja (Soybean) Protein, </a:t>
            </a:r>
            <a:r>
              <a:rPr lang="en-GB" sz="1600" kern="1200" dirty="0" err="1">
                <a:latin typeface="DM Sans" pitchFamily="2" charset="0"/>
              </a:rPr>
              <a:t>Hydrolyzed</a:t>
            </a:r>
            <a:r>
              <a:rPr lang="en-GB" sz="1600" kern="1200" dirty="0">
                <a:latin typeface="DM Sans" pitchFamily="2" charset="0"/>
              </a:rPr>
              <a:t> Rice Protein, Superoxide Dismutase, </a:t>
            </a:r>
            <a:r>
              <a:rPr lang="en-GB" sz="1600" kern="1200" dirty="0" err="1">
                <a:latin typeface="DM Sans" pitchFamily="2" charset="0"/>
              </a:rPr>
              <a:t>Glycerin</a:t>
            </a:r>
            <a:r>
              <a:rPr lang="en-GB" sz="1600" kern="1200" dirty="0">
                <a:latin typeface="DM Sans" pitchFamily="2" charset="0"/>
              </a:rPr>
              <a:t>, Aqua, </a:t>
            </a:r>
            <a:r>
              <a:rPr lang="en-GB" sz="1600" kern="1200" dirty="0" err="1">
                <a:latin typeface="DM Sans" pitchFamily="2" charset="0"/>
              </a:rPr>
              <a:t>Pentylene</a:t>
            </a:r>
            <a:r>
              <a:rPr lang="en-GB" sz="1600" kern="1200" dirty="0">
                <a:latin typeface="DM Sans" pitchFamily="2" charset="0"/>
              </a:rPr>
              <a:t> Glycol, 1,2-Hexanediol, Caprylyl Glycol, Sodium Benzoate, Sodium Dextran </a:t>
            </a:r>
            <a:r>
              <a:rPr lang="en-GB" sz="1600" kern="1200" dirty="0" err="1">
                <a:latin typeface="DM Sans" pitchFamily="2" charset="0"/>
              </a:rPr>
              <a:t>Sulfate</a:t>
            </a:r>
            <a:endParaRPr lang="en-GB" sz="1600" kern="1200" dirty="0">
              <a:latin typeface="DM Sans" pitchFamily="2" charset="0"/>
            </a:endParaRPr>
          </a:p>
          <a:p>
            <a:pPr marL="285750" indent="-285750">
              <a:spcBef>
                <a:spcPts val="0"/>
              </a:spcBef>
              <a:spcAft>
                <a:spcPts val="1000"/>
              </a:spcAft>
              <a:buClr>
                <a:srgbClr val="89C7E8"/>
              </a:buClr>
              <a:buSzPct val="140000"/>
              <a:buFont typeface="Arial" panose="020B0604020202020204" pitchFamily="34" charset="0"/>
              <a:buChar char="•"/>
            </a:pPr>
            <a:r>
              <a:rPr lang="en-US" sz="1600" kern="1200" dirty="0">
                <a:latin typeface="DM Sans" pitchFamily="2" charset="0"/>
              </a:rPr>
              <a:t>Clear to turbid yellowish to amber solution</a:t>
            </a:r>
          </a:p>
          <a:p>
            <a:pPr marL="285750" indent="-285750">
              <a:spcBef>
                <a:spcPts val="0"/>
              </a:spcBef>
              <a:spcAft>
                <a:spcPts val="1000"/>
              </a:spcAft>
              <a:buClr>
                <a:srgbClr val="89C7E8"/>
              </a:buClr>
              <a:buSzPct val="140000"/>
              <a:buFont typeface="Arial" panose="020B0604020202020204" pitchFamily="34" charset="0"/>
              <a:buChar char="•"/>
            </a:pPr>
            <a:r>
              <a:rPr lang="en-US" sz="1600" kern="1200" dirty="0">
                <a:latin typeface="DM Sans" pitchFamily="2" charset="0"/>
              </a:rPr>
              <a:t>Soluble in water at all ratios</a:t>
            </a:r>
          </a:p>
          <a:p>
            <a:pPr marL="285750" indent="-285750">
              <a:spcBef>
                <a:spcPts val="0"/>
              </a:spcBef>
              <a:spcAft>
                <a:spcPts val="1000"/>
              </a:spcAft>
              <a:buClr>
                <a:srgbClr val="89C7E8"/>
              </a:buClr>
              <a:buSzPct val="140000"/>
              <a:buFont typeface="Arial" panose="020B0604020202020204" pitchFamily="34" charset="0"/>
              <a:buChar char="•"/>
            </a:pPr>
            <a:r>
              <a:rPr lang="en-US" sz="1600" kern="1200" dirty="0">
                <a:latin typeface="DM Sans" pitchFamily="2" charset="0"/>
              </a:rPr>
              <a:t>Stable at pH ranges from 3.5 to 8.0</a:t>
            </a:r>
          </a:p>
          <a:p>
            <a:pPr marL="285750" indent="-285750">
              <a:spcBef>
                <a:spcPts val="0"/>
              </a:spcBef>
              <a:spcAft>
                <a:spcPts val="1000"/>
              </a:spcAft>
              <a:buClr>
                <a:srgbClr val="89C7E8"/>
              </a:buClr>
              <a:buSzPct val="140000"/>
              <a:buFont typeface="Arial" panose="020B0604020202020204" pitchFamily="34" charset="0"/>
              <a:buChar char="•"/>
            </a:pPr>
            <a:r>
              <a:rPr lang="en-US" sz="1600" kern="1200" dirty="0">
                <a:latin typeface="DM Sans" pitchFamily="2" charset="0"/>
              </a:rPr>
              <a:t>Should be processed below 40°C or cold and is incorporated in the aqueous phase of a cosmetic formulation</a:t>
            </a:r>
          </a:p>
          <a:p>
            <a:pPr marL="285750" indent="-285750">
              <a:spcBef>
                <a:spcPts val="0"/>
              </a:spcBef>
              <a:spcAft>
                <a:spcPts val="1000"/>
              </a:spcAft>
              <a:buClr>
                <a:srgbClr val="89C7E8"/>
              </a:buClr>
              <a:buSzPct val="140000"/>
              <a:buFont typeface="Arial" panose="020B0604020202020204" pitchFamily="34" charset="0"/>
              <a:buChar char="•"/>
            </a:pPr>
            <a:r>
              <a:rPr lang="en-US" sz="1600" kern="1200" dirty="0">
                <a:latin typeface="DM Sans" pitchFamily="2" charset="0"/>
              </a:rPr>
              <a:t>Suggested concentration: 2–5%</a:t>
            </a:r>
          </a:p>
          <a:p>
            <a:pPr marL="252000" indent="-252000">
              <a:spcBef>
                <a:spcPts val="0"/>
              </a:spcBef>
              <a:spcAft>
                <a:spcPts val="1000"/>
              </a:spcAft>
            </a:pPr>
            <a:endParaRPr lang="en-GB" sz="1800" dirty="0">
              <a:latin typeface="DM Sans" pitchFamily="2" charset="0"/>
            </a:endParaRPr>
          </a:p>
          <a:p>
            <a:pPr marL="252000" indent="-252000">
              <a:spcBef>
                <a:spcPts val="0"/>
              </a:spcBef>
              <a:spcAft>
                <a:spcPts val="1000"/>
              </a:spcAft>
            </a:pPr>
            <a:endParaRPr lang="en-GB" sz="1800" dirty="0">
              <a:latin typeface="DM Sans" pitchFamily="2" charset="0"/>
            </a:endParaRPr>
          </a:p>
          <a:p>
            <a:endParaRPr lang="en-US" dirty="0"/>
          </a:p>
        </p:txBody>
      </p:sp>
      <p:sp>
        <p:nvSpPr>
          <p:cNvPr id="13" name="Title 12">
            <a:extLst>
              <a:ext uri="{FF2B5EF4-FFF2-40B4-BE49-F238E27FC236}">
                <a16:creationId xmlns:a16="http://schemas.microsoft.com/office/drawing/2014/main" id="{34421C50-9B27-D443-A4C2-312ED0D3E01B}"/>
              </a:ext>
            </a:extLst>
          </p:cNvPr>
          <p:cNvSpPr>
            <a:spLocks noGrp="1"/>
          </p:cNvSpPr>
          <p:nvPr>
            <p:ph type="title"/>
          </p:nvPr>
        </p:nvSpPr>
        <p:spPr>
          <a:xfrm>
            <a:off x="302401" y="302400"/>
            <a:ext cx="6537670" cy="281039"/>
          </a:xfrm>
        </p:spPr>
        <p:txBody>
          <a:bodyPr/>
          <a:lstStyle/>
          <a:p>
            <a:r>
              <a:rPr lang="en-US" sz="2000" dirty="0"/>
              <a:t>Formulation Guidelines</a:t>
            </a:r>
          </a:p>
        </p:txBody>
      </p:sp>
      <p:pic>
        <p:nvPicPr>
          <p:cNvPr id="6" name="Picture Placeholder 5" descr="A person applying cream on her face&#10;&#10;Description automatically generated">
            <a:extLst>
              <a:ext uri="{FF2B5EF4-FFF2-40B4-BE49-F238E27FC236}">
                <a16:creationId xmlns:a16="http://schemas.microsoft.com/office/drawing/2014/main" id="{E46FFD49-4935-39F7-5F7C-A65B2115BE7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a:xfrm>
            <a:off x="7337427" y="0"/>
            <a:ext cx="4854573" cy="6857998"/>
          </a:xfrm>
        </p:spPr>
      </p:pic>
      <p:sp>
        <p:nvSpPr>
          <p:cNvPr id="4" name="Slide Number Placeholder 5">
            <a:extLst>
              <a:ext uri="{FF2B5EF4-FFF2-40B4-BE49-F238E27FC236}">
                <a16:creationId xmlns:a16="http://schemas.microsoft.com/office/drawing/2014/main" id="{4FD8A72D-FFBD-D200-694D-5BA5F67B477B}"/>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596427532"/>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15E77F-16DA-6B6F-A4CA-9C42016F53A9}"/>
              </a:ext>
            </a:extLst>
          </p:cNvPr>
          <p:cNvPicPr>
            <a:picLocks noChangeAspect="1"/>
          </p:cNvPicPr>
          <p:nvPr/>
        </p:nvPicPr>
        <p:blipFill>
          <a:blip r:embed="rId2"/>
          <a:stretch>
            <a:fillRect/>
          </a:stretch>
        </p:blipFill>
        <p:spPr>
          <a:xfrm>
            <a:off x="0" y="-17584"/>
            <a:ext cx="12192000" cy="6935975"/>
          </a:xfrm>
          <a:prstGeom prst="rect">
            <a:avLst/>
          </a:prstGeom>
        </p:spPr>
      </p:pic>
    </p:spTree>
    <p:extLst>
      <p:ext uri="{BB962C8B-B14F-4D97-AF65-F5344CB8AC3E}">
        <p14:creationId xmlns:p14="http://schemas.microsoft.com/office/powerpoint/2010/main" val="3145371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522A4C0-8948-BEFC-7F5A-04062472D119}"/>
              </a:ext>
            </a:extLst>
          </p:cNvPr>
          <p:cNvSpPr/>
          <p:nvPr/>
        </p:nvSpPr>
        <p:spPr>
          <a:xfrm>
            <a:off x="9323882" y="6145967"/>
            <a:ext cx="2728210" cy="5696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8260AFC1-58B4-DD32-97E5-6695247951BE}"/>
              </a:ext>
            </a:extLst>
          </p:cNvPr>
          <p:cNvSpPr>
            <a:spLocks noGrp="1"/>
          </p:cNvSpPr>
          <p:nvPr>
            <p:ph type="title"/>
          </p:nvPr>
        </p:nvSpPr>
        <p:spPr/>
        <p:txBody>
          <a:bodyPr/>
          <a:lstStyle/>
          <a:p>
            <a:r>
              <a:rPr lang="en-US"/>
              <a:t>Rejuvenation Serum</a:t>
            </a:r>
          </a:p>
        </p:txBody>
      </p:sp>
      <p:sp>
        <p:nvSpPr>
          <p:cNvPr id="4" name="Text Placeholder 3">
            <a:extLst>
              <a:ext uri="{FF2B5EF4-FFF2-40B4-BE49-F238E27FC236}">
                <a16:creationId xmlns:a16="http://schemas.microsoft.com/office/drawing/2014/main" id="{0087244B-6741-7E32-13BF-9E4F19ECCF94}"/>
              </a:ext>
            </a:extLst>
          </p:cNvPr>
          <p:cNvSpPr>
            <a:spLocks noGrp="1"/>
          </p:cNvSpPr>
          <p:nvPr>
            <p:ph type="body" sz="quarter" idx="12"/>
          </p:nvPr>
        </p:nvSpPr>
        <p:spPr>
          <a:xfrm>
            <a:off x="302400" y="1342800"/>
            <a:ext cx="6537671" cy="5212800"/>
          </a:xfrm>
        </p:spPr>
        <p:txBody>
          <a:bodyPr/>
          <a:lstStyle/>
          <a:p>
            <a:pPr marL="11112">
              <a:spcAft>
                <a:spcPts val="1200"/>
              </a:spcAft>
            </a:pPr>
            <a:r>
              <a:rPr lang="en-US" sz="1500" dirty="0"/>
              <a:t>This Rejuvenation Serum has a minimalistic formula containing ETERWELL™ YOUTH in combination with REGU®-AGE CB for a smoother, rejuvenated and healthier-looking complexion. Its lightweight texture is effortless absorbed into the skin, heightening the strength of its barrier without weighting it down.</a:t>
            </a:r>
          </a:p>
          <a:p>
            <a:pPr marL="11112">
              <a:spcAft>
                <a:spcPts val="1200"/>
              </a:spcAft>
            </a:pPr>
            <a:endParaRPr lang="en-US" sz="1500" dirty="0"/>
          </a:p>
          <a:p>
            <a:pPr marL="180975" indent="-169863">
              <a:spcAft>
                <a:spcPts val="1200"/>
              </a:spcAft>
              <a:buClr>
                <a:srgbClr val="277E6E"/>
              </a:buClr>
              <a:buSzPct val="140000"/>
              <a:buFont typeface="Arial" panose="020B0604020202020204" pitchFamily="34" charset="0"/>
              <a:buChar char="•"/>
            </a:pPr>
            <a:r>
              <a:rPr lang="en-US" sz="1500" b="1" dirty="0"/>
              <a:t>REGU®-AGE CB </a:t>
            </a:r>
            <a:r>
              <a:rPr lang="en-US" sz="1500" dirty="0"/>
              <a:t>minimizes the look of wrinkles around the eyes, nose and neck, and fights appearance of under-eye dark circles and puffiness. </a:t>
            </a:r>
          </a:p>
          <a:p>
            <a:pPr marL="180975" indent="-169863">
              <a:spcAft>
                <a:spcPts val="1200"/>
              </a:spcAft>
              <a:buClr>
                <a:srgbClr val="277E6E"/>
              </a:buClr>
              <a:buSzPct val="140000"/>
              <a:buFont typeface="Arial" panose="020B0604020202020204" pitchFamily="34" charset="0"/>
              <a:buChar char="•"/>
            </a:pPr>
            <a:r>
              <a:rPr lang="en-US" sz="1500" b="1" dirty="0"/>
              <a:t>ETERWELL™ YOUTH </a:t>
            </a:r>
            <a:r>
              <a:rPr lang="en-US" sz="1500" dirty="0"/>
              <a:t>clears senescent cells and promote cellular beauty, reduces the appearance of fine lines and wrinkles and provides a rejuvenated skin appearance with vibrant healthy looking-skin. </a:t>
            </a:r>
          </a:p>
          <a:p>
            <a:pPr marL="180975" indent="-169863">
              <a:spcAft>
                <a:spcPts val="1200"/>
              </a:spcAft>
              <a:buClr>
                <a:srgbClr val="277E6E"/>
              </a:buClr>
              <a:buSzPct val="140000"/>
              <a:buFont typeface="Arial" panose="020B0604020202020204" pitchFamily="34" charset="0"/>
              <a:buChar char="•"/>
            </a:pPr>
            <a:r>
              <a:rPr lang="en-US" sz="1500" dirty="0"/>
              <a:t>SPARK THE SENSES P00Z613 fragrance is inspired by the sparkling freshness of the Sicilian citrus groves evokes the purity of youth. An elegant floral bouquet blends with creamy </a:t>
            </a:r>
            <a:r>
              <a:rPr lang="en-US" sz="1500" dirty="0" err="1"/>
              <a:t>musks</a:t>
            </a:r>
            <a:r>
              <a:rPr lang="en-US" sz="1500" dirty="0"/>
              <a:t> and sandalwood wrapping the fragrance in a gentle bliss.</a:t>
            </a:r>
          </a:p>
        </p:txBody>
      </p:sp>
      <p:sp>
        <p:nvSpPr>
          <p:cNvPr id="6" name="Text Placeholder 5">
            <a:extLst>
              <a:ext uri="{FF2B5EF4-FFF2-40B4-BE49-F238E27FC236}">
                <a16:creationId xmlns:a16="http://schemas.microsoft.com/office/drawing/2014/main" id="{2CC8AE39-791D-2EE7-DD2C-5CC7BE8EA58E}"/>
              </a:ext>
            </a:extLst>
          </p:cNvPr>
          <p:cNvSpPr>
            <a:spLocks noGrp="1"/>
          </p:cNvSpPr>
          <p:nvPr>
            <p:ph type="body" idx="11"/>
          </p:nvPr>
        </p:nvSpPr>
        <p:spPr/>
        <p:txBody>
          <a:bodyPr anchor="t"/>
          <a:lstStyle/>
          <a:p>
            <a:r>
              <a:rPr lang="en-US" sz="1800" b="0" dirty="0">
                <a:solidFill>
                  <a:srgbClr val="277E6E"/>
                </a:solidFill>
              </a:rPr>
              <a:t>REGU®-AGE CB, ETERWELL™ YOUTH and </a:t>
            </a:r>
            <a:br>
              <a:rPr lang="en-US" sz="1800" b="0" dirty="0">
                <a:solidFill>
                  <a:srgbClr val="277E6E"/>
                </a:solidFill>
              </a:rPr>
            </a:br>
            <a:r>
              <a:rPr lang="en-US" sz="1800" b="0" dirty="0">
                <a:solidFill>
                  <a:srgbClr val="277E6E"/>
                </a:solidFill>
              </a:rPr>
              <a:t>SPARK THE SENSES P00Z613 </a:t>
            </a:r>
            <a:endParaRPr lang="en-CH" sz="1800" b="0" dirty="0">
              <a:solidFill>
                <a:srgbClr val="277E6E"/>
              </a:solidFill>
            </a:endParaRPr>
          </a:p>
        </p:txBody>
      </p:sp>
      <p:pic>
        <p:nvPicPr>
          <p:cNvPr id="14" name="Picture Placeholder 13" descr="A green bottle with a white cap&#10;&#10;Description automatically generated">
            <a:extLst>
              <a:ext uri="{FF2B5EF4-FFF2-40B4-BE49-F238E27FC236}">
                <a16:creationId xmlns:a16="http://schemas.microsoft.com/office/drawing/2014/main" id="{A175D00E-9FF8-0DED-8CFF-45B3C9F3D479}"/>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5" name="TextBox 4">
            <a:extLst>
              <a:ext uri="{FF2B5EF4-FFF2-40B4-BE49-F238E27FC236}">
                <a16:creationId xmlns:a16="http://schemas.microsoft.com/office/drawing/2014/main" id="{D03FA6A1-BCC0-D4C8-6A78-6B321BC7E8D3}"/>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
        <p:nvSpPr>
          <p:cNvPr id="7" name="Slide Number Placeholder 5">
            <a:extLst>
              <a:ext uri="{FF2B5EF4-FFF2-40B4-BE49-F238E27FC236}">
                <a16:creationId xmlns:a16="http://schemas.microsoft.com/office/drawing/2014/main" id="{16001A86-6B05-3C1C-2D77-EBE27E3F512F}"/>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52851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DD59-B0E5-26A3-9541-88FD0870DCB9}"/>
              </a:ext>
            </a:extLst>
          </p:cNvPr>
          <p:cNvSpPr>
            <a:spLocks noGrp="1"/>
          </p:cNvSpPr>
          <p:nvPr>
            <p:ph type="title"/>
          </p:nvPr>
        </p:nvSpPr>
        <p:spPr/>
        <p:txBody>
          <a:bodyPr/>
          <a:lstStyle/>
          <a:p>
            <a:r>
              <a:rPr lang="en-US" dirty="0"/>
              <a:t>Rejuvenation Serum</a:t>
            </a:r>
          </a:p>
        </p:txBody>
      </p:sp>
      <p:sp>
        <p:nvSpPr>
          <p:cNvPr id="4" name="Text Placeholder 3">
            <a:extLst>
              <a:ext uri="{FF2B5EF4-FFF2-40B4-BE49-F238E27FC236}">
                <a16:creationId xmlns:a16="http://schemas.microsoft.com/office/drawing/2014/main" id="{7AB8769D-1365-302D-1A81-5EE83850458F}"/>
              </a:ext>
            </a:extLst>
          </p:cNvPr>
          <p:cNvSpPr>
            <a:spLocks noGrp="1"/>
          </p:cNvSpPr>
          <p:nvPr>
            <p:ph type="body" idx="11"/>
          </p:nvPr>
        </p:nvSpPr>
        <p:spPr/>
        <p:txBody>
          <a:bodyPr/>
          <a:lstStyle/>
          <a:p>
            <a:r>
              <a:rPr lang="en-US" sz="1800" b="0" dirty="0">
                <a:solidFill>
                  <a:srgbClr val="277E6E"/>
                </a:solidFill>
              </a:rPr>
              <a:t>99,88% Natural Origin*</a:t>
            </a:r>
            <a:endParaRPr lang="en-CH" sz="1800" b="0" strike="sngStrike" dirty="0">
              <a:solidFill>
                <a:srgbClr val="277E6E"/>
              </a:solidFill>
            </a:endParaRPr>
          </a:p>
        </p:txBody>
      </p:sp>
      <p:sp>
        <p:nvSpPr>
          <p:cNvPr id="6" name="TextBox 5">
            <a:extLst>
              <a:ext uri="{FF2B5EF4-FFF2-40B4-BE49-F238E27FC236}">
                <a16:creationId xmlns:a16="http://schemas.microsoft.com/office/drawing/2014/main" id="{9E2350E8-58CA-69C1-994A-9ED9F048543F}"/>
              </a:ext>
            </a:extLst>
          </p:cNvPr>
          <p:cNvSpPr txBox="1"/>
          <p:nvPr/>
        </p:nvSpPr>
        <p:spPr>
          <a:xfrm>
            <a:off x="302400" y="4980801"/>
            <a:ext cx="6149200" cy="92333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623570" algn="l"/>
              </a:tabLst>
              <a:defRPr/>
            </a:pPr>
            <a:r>
              <a:rPr kumimoji="0" lang="en-GB" sz="1100" b="1" i="0" u="none" strike="noStrike" kern="1200" cap="none" spc="0" normalizeH="0" baseline="0" noProof="0">
                <a:ln>
                  <a:noFill/>
                </a:ln>
                <a:solidFill>
                  <a:srgbClr val="000000"/>
                </a:solidFill>
                <a:effectLst/>
                <a:uLnTx/>
                <a:uFillTx/>
                <a:latin typeface="DM Sans"/>
                <a:ea typeface="DM Sans" pitchFamily="2" charset="0"/>
                <a:cs typeface="Times New Roman" panose="02020603050405020304" pitchFamily="18" charset="0"/>
              </a:rPr>
              <a:t>SK-E-102409-26</a:t>
            </a: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US" sz="1100" b="0" i="0" u="none" strike="noStrike" kern="1200" cap="none" spc="0" normalizeH="0" baseline="0" noProof="0">
                <a:ln>
                  <a:noFill/>
                </a:ln>
                <a:solidFill>
                  <a:srgbClr val="000000"/>
                </a:solidFill>
                <a:effectLst/>
                <a:uLnTx/>
                <a:uFillTx/>
                <a:latin typeface="DM Sans"/>
                <a:ea typeface="+mn-ea"/>
                <a:cs typeface="+mn-cs"/>
              </a:rPr>
              <a:t>The formulation fulfils the 6 weeks stability at 50°C and the 3 months stability at 4°C, 40°C, room temperature and daylight. </a:t>
            </a:r>
            <a:endParaRPr kumimoji="0" lang="en-GB" sz="1100" b="0" i="0" u="none" strike="noStrike" kern="100" cap="none" spc="0" normalizeH="0" baseline="0" noProof="0">
              <a:ln>
                <a:noFill/>
              </a:ln>
              <a:solidFill>
                <a:srgbClr val="000000"/>
              </a:solidFill>
              <a:effectLst/>
              <a:uLnTx/>
              <a:uFillTx/>
              <a:latin typeface="DM Sans"/>
              <a:ea typeface="DM Sans"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US" sz="1100" b="0" i="0" u="none" strike="noStrike" kern="100" cap="none" spc="0" normalizeH="0" baseline="0" noProof="0">
                <a:ln>
                  <a:noFill/>
                </a:ln>
                <a:solidFill>
                  <a:srgbClr val="000000"/>
                </a:solidFill>
                <a:effectLst/>
                <a:uLnTx/>
                <a:uFillTx/>
                <a:latin typeface="DM Sans"/>
                <a:ea typeface="+mn-lt"/>
                <a:cs typeface="+mn-lt"/>
              </a:rPr>
              <a:t>*Natural origin content calculated according to ISO 16128 by including formulation water</a:t>
            </a:r>
            <a:endParaRPr kumimoji="0" lang="en-GB"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GB" sz="1100" b="0" i="0" u="none" strike="noStrike" kern="100" cap="none" spc="0" normalizeH="0" baseline="0" noProof="0">
                <a:ln>
                  <a:noFill/>
                </a:ln>
                <a:solidFill>
                  <a:srgbClr val="000000"/>
                </a:solidFill>
                <a:effectLst/>
                <a:uLnTx/>
                <a:uFillTx/>
                <a:latin typeface="DM Sans"/>
                <a:ea typeface="DM Sans" pitchFamily="2" charset="0"/>
                <a:cs typeface="Times New Roman"/>
              </a:rPr>
              <a:t>See disclaimer Guide Formulations</a:t>
            </a:r>
            <a:endParaRPr kumimoji="0" lang="en-CH" sz="1100" b="0" i="0" u="none" strike="noStrike" kern="100" cap="none" spc="0" normalizeH="0" baseline="0" noProof="0">
              <a:ln>
                <a:noFill/>
              </a:ln>
              <a:solidFill>
                <a:prstClr val="black"/>
              </a:solidFill>
              <a:effectLst/>
              <a:uLnTx/>
              <a:uFillTx/>
              <a:latin typeface="DM Sans"/>
              <a:ea typeface="DM Sans" pitchFamily="2" charset="0"/>
              <a:cs typeface="Times New Roman"/>
            </a:endParaRPr>
          </a:p>
        </p:txBody>
      </p:sp>
      <p:graphicFrame>
        <p:nvGraphicFramePr>
          <p:cNvPr id="7" name="Table 6">
            <a:extLst>
              <a:ext uri="{FF2B5EF4-FFF2-40B4-BE49-F238E27FC236}">
                <a16:creationId xmlns:a16="http://schemas.microsoft.com/office/drawing/2014/main" id="{CB0103EF-7DA3-11D5-FE0A-A8B4BF9F1814}"/>
              </a:ext>
            </a:extLst>
          </p:cNvPr>
          <p:cNvGraphicFramePr>
            <a:graphicFrameLocks noGrp="1"/>
          </p:cNvGraphicFramePr>
          <p:nvPr>
            <p:extLst>
              <p:ext uri="{D42A27DB-BD31-4B8C-83A1-F6EECF244321}">
                <p14:modId xmlns:p14="http://schemas.microsoft.com/office/powerpoint/2010/main" val="598270083"/>
              </p:ext>
            </p:extLst>
          </p:nvPr>
        </p:nvGraphicFramePr>
        <p:xfrm>
          <a:off x="329000" y="1387184"/>
          <a:ext cx="6451599" cy="3365448"/>
        </p:xfrm>
        <a:graphic>
          <a:graphicData uri="http://schemas.openxmlformats.org/drawingml/2006/table">
            <a:tbl>
              <a:tblPr/>
              <a:tblGrid>
                <a:gridCol w="216815">
                  <a:extLst>
                    <a:ext uri="{9D8B030D-6E8A-4147-A177-3AD203B41FA5}">
                      <a16:colId xmlns:a16="http://schemas.microsoft.com/office/drawing/2014/main" val="450371804"/>
                    </a:ext>
                  </a:extLst>
                </a:gridCol>
                <a:gridCol w="3879386">
                  <a:extLst>
                    <a:ext uri="{9D8B030D-6E8A-4147-A177-3AD203B41FA5}">
                      <a16:colId xmlns:a16="http://schemas.microsoft.com/office/drawing/2014/main" val="2842540571"/>
                    </a:ext>
                  </a:extLst>
                </a:gridCol>
                <a:gridCol w="751372">
                  <a:extLst>
                    <a:ext uri="{9D8B030D-6E8A-4147-A177-3AD203B41FA5}">
                      <a16:colId xmlns:a16="http://schemas.microsoft.com/office/drawing/2014/main" val="307519060"/>
                    </a:ext>
                  </a:extLst>
                </a:gridCol>
                <a:gridCol w="1604026">
                  <a:extLst>
                    <a:ext uri="{9D8B030D-6E8A-4147-A177-3AD203B41FA5}">
                      <a16:colId xmlns:a16="http://schemas.microsoft.com/office/drawing/2014/main" val="3152126023"/>
                    </a:ext>
                  </a:extLst>
                </a:gridCol>
              </a:tblGrid>
              <a:tr h="196905">
                <a:tc>
                  <a:txBody>
                    <a:bodyPr/>
                    <a:lstStyle/>
                    <a:p>
                      <a:pPr>
                        <a:lnSpc>
                          <a:spcPts val="1440"/>
                        </a:lnSpc>
                        <a:tabLst>
                          <a:tab pos="623570" algn="l"/>
                        </a:tabLst>
                      </a:pP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Ingredients</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w / w</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Function</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376696492"/>
                  </a:ext>
                </a:extLst>
              </a:tr>
              <a:tr h="196905">
                <a:tc>
                  <a:txBody>
                    <a:bodyPr/>
                    <a:lstStyle/>
                    <a:p>
                      <a:pPr algn="ct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A</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dirty="0">
                          <a:solidFill>
                            <a:srgbClr val="000000"/>
                          </a:solidFill>
                          <a:effectLst/>
                          <a:latin typeface="DM Sans" pitchFamily="2" charset="0"/>
                          <a:ea typeface="DM Sans" pitchFamily="2" charset="0"/>
                          <a:cs typeface="Times New Roman" panose="02020603050405020304" pitchFamily="18" charset="0"/>
                        </a:rPr>
                        <a:t>AQUA</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1100" kern="100">
                          <a:effectLst/>
                          <a:latin typeface="DM Sans" pitchFamily="2" charset="0"/>
                          <a:ea typeface="DM Sans" pitchFamily="2" charset="0"/>
                          <a:cs typeface="Times New Roman" panose="02020603050405020304" pitchFamily="18" charset="0"/>
                        </a:rPr>
                        <a:t>74,90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1100" kern="100" dirty="0">
                          <a:solidFill>
                            <a:srgbClr val="000000"/>
                          </a:solidFill>
                          <a:effectLst/>
                          <a:latin typeface="DM Sans" pitchFamily="2" charset="0"/>
                          <a:ea typeface="DM Sans" pitchFamily="2" charset="0"/>
                          <a:cs typeface="Times New Roman" panose="02020603050405020304" pitchFamily="18" charset="0"/>
                        </a:rPr>
                        <a:t>Solvent</a:t>
                      </a:r>
                      <a:endParaRPr lang="en-CH" sz="11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450137006"/>
                  </a:ext>
                </a:extLst>
              </a:tr>
              <a:tr h="196905">
                <a:tc>
                  <a:txBody>
                    <a:bodyPr/>
                    <a:lstStyle/>
                    <a:p>
                      <a:pPr algn="ctr">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 </a:t>
                      </a:r>
                      <a:endParaRPr lang="en-CH" sz="1100" b="1"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00" cap="none" spc="0" normalizeH="0" baseline="0" noProof="0" dirty="0">
                          <a:ln>
                            <a:noFill/>
                          </a:ln>
                          <a:solidFill>
                            <a:srgbClr val="084337"/>
                          </a:solidFill>
                          <a:effectLst/>
                          <a:uLnTx/>
                          <a:uFillTx/>
                          <a:latin typeface="DM Sans" pitchFamily="2" charset="0"/>
                          <a:ea typeface="+mn-ea"/>
                          <a:cs typeface="Times New Roman" panose="02020603050405020304" pitchFamily="18" charset="0"/>
                        </a:rPr>
                        <a:t>ETERWELL™ YOUTH (EPILOBIUM FLEISCHERI LEAF / STEM EXTRACT, GLYCERIN, AQUA, CITRIC ACID)</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kumimoji="0" lang="en-US"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rPr>
                        <a:t>3,00</a:t>
                      </a:r>
                      <a:endParaRPr kumimoji="0" lang="en-CH"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US"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rPr>
                        <a:t>Active</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494215089"/>
                  </a:ext>
                </a:extLst>
              </a:tr>
              <a:tr h="324706">
                <a:tc>
                  <a:txBody>
                    <a:bodyPr/>
                    <a:lstStyle/>
                    <a:p>
                      <a:pPr algn="ct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00" cap="none" spc="0" normalizeH="0" baseline="0" noProof="0">
                          <a:ln>
                            <a:noFill/>
                          </a:ln>
                          <a:solidFill>
                            <a:srgbClr val="084337"/>
                          </a:solidFill>
                          <a:effectLst/>
                          <a:uLnTx/>
                          <a:uFillTx/>
                          <a:latin typeface="DM Sans" pitchFamily="2" charset="0"/>
                          <a:ea typeface="+mn-ea"/>
                          <a:cs typeface="Times New Roman" panose="02020603050405020304" pitchFamily="18" charset="0"/>
                        </a:rPr>
                        <a:t>REGU®-AGE CB (</a:t>
                      </a:r>
                      <a:r>
                        <a:rPr kumimoji="0" lang="en-GB" sz="1100" b="1" i="0" u="none" strike="noStrike" kern="100" cap="none" spc="0" normalizeH="0" baseline="0" noProof="0">
                          <a:ln>
                            <a:noFill/>
                          </a:ln>
                          <a:solidFill>
                            <a:srgbClr val="084337"/>
                          </a:solidFill>
                          <a:effectLst/>
                          <a:uLnTx/>
                          <a:uFillTx/>
                          <a:latin typeface="DM Sans" pitchFamily="2" charset="0"/>
                          <a:ea typeface="+mn-ea"/>
                          <a:cs typeface="Times New Roman" panose="02020603050405020304" pitchFamily="18" charset="0"/>
                        </a:rPr>
                        <a:t>GLYCINE SOJA (SOYBEAN) PROTEIN, HYDROLYZED RICE PROTEIN, SUPEROXIDE DISMUTASE, GLYCERIN, AQUA, PENTYLENE GLYCOL, 1,2-HEXANEDIOL, CAPRYLYL GLYCOL, SODIUM BENZOATE, SODIUM DEXTRAN SULFATE)</a:t>
                      </a:r>
                      <a:endParaRPr kumimoji="0" lang="en-US" sz="1100" b="1" i="0" u="none" strike="noStrike" kern="100" cap="none" spc="0" normalizeH="0" baseline="0" noProof="0">
                        <a:ln>
                          <a:noFill/>
                        </a:ln>
                        <a:solidFill>
                          <a:srgbClr val="084337"/>
                        </a:solidFill>
                        <a:effectLst/>
                        <a:uLnTx/>
                        <a:uFillTx/>
                        <a:latin typeface="DM Sans" pitchFamily="2" charset="0"/>
                        <a:ea typeface="+mn-ea"/>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00" cap="none" spc="0" normalizeH="0" baseline="0">
                          <a:ln>
                            <a:noFill/>
                          </a:ln>
                          <a:solidFill>
                            <a:srgbClr val="084337"/>
                          </a:solidFill>
                          <a:effectLst/>
                          <a:uLnTx/>
                          <a:uFillTx/>
                          <a:latin typeface="DM Sans" pitchFamily="2" charset="0"/>
                          <a:ea typeface="+mn-ea"/>
                          <a:cs typeface="Times New Roman" panose="02020603050405020304" pitchFamily="18" charset="0"/>
                        </a:rPr>
                        <a:t>2,00</a:t>
                      </a:r>
                      <a:endParaRPr kumimoji="0" lang="en-CH" sz="1100" b="1" i="0" u="none" strike="noStrike" kern="100" cap="none" spc="0" normalizeH="0" baseline="0">
                        <a:ln>
                          <a:noFill/>
                        </a:ln>
                        <a:solidFill>
                          <a:srgbClr val="084337"/>
                        </a:solidFill>
                        <a:effectLst/>
                        <a:uLnTx/>
                        <a:uFillTx/>
                        <a:latin typeface="DM Sans" pitchFamily="2" charset="0"/>
                        <a:ea typeface="+mn-ea"/>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rPr>
                        <a:t>Active</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731657945"/>
                  </a:ext>
                </a:extLst>
              </a:tr>
              <a:tr h="196905">
                <a:tc>
                  <a:txBody>
                    <a:bodyPr/>
                    <a:lstStyle/>
                    <a:p>
                      <a:pPr algn="ct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B</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algn="l" defTabSz="914400" rtl="0" eaLnBrk="1" latinLnBrk="0" hangingPunct="1">
                        <a:lnSpc>
                          <a:spcPts val="1440"/>
                        </a:lnSpc>
                        <a:tabLst>
                          <a:tab pos="623570" algn="l"/>
                        </a:tabLst>
                      </a:pPr>
                      <a:r>
                        <a:rPr lang="en-US" sz="1100" kern="100">
                          <a:solidFill>
                            <a:srgbClr val="000000"/>
                          </a:solidFill>
                          <a:effectLst/>
                          <a:latin typeface="DM Sans" pitchFamily="2" charset="0"/>
                          <a:ea typeface="+mn-ea"/>
                          <a:cs typeface="Times New Roman" panose="02020603050405020304" pitchFamily="18" charset="0"/>
                        </a:rPr>
                        <a:t>PROPANEDIOL</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algn="l" defTabSz="914400" rtl="0" eaLnBrk="1" latinLnBrk="0" hangingPunct="1">
                        <a:lnSpc>
                          <a:spcPts val="1440"/>
                        </a:lnSpc>
                        <a:tabLst>
                          <a:tab pos="623570" algn="l"/>
                        </a:tabLst>
                      </a:pPr>
                      <a:r>
                        <a:rPr lang="en-US" sz="1100" kern="100">
                          <a:solidFill>
                            <a:srgbClr val="000000"/>
                          </a:solidFill>
                          <a:effectLst/>
                          <a:latin typeface="DM Sans" pitchFamily="2" charset="0"/>
                          <a:ea typeface="+mn-ea"/>
                          <a:cs typeface="Times New Roman" panose="02020603050405020304" pitchFamily="18" charset="0"/>
                        </a:rPr>
                        <a:t>20,00</a:t>
                      </a:r>
                      <a:endParaRPr lang="en-CH" sz="1100" kern="100">
                        <a:solidFill>
                          <a:srgbClr val="000000"/>
                        </a:solidFill>
                        <a:effectLst/>
                        <a:latin typeface="DM Sans" pitchFamily="2" charset="0"/>
                        <a:ea typeface="+mn-ea"/>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algn="l" defTabSz="914400" rtl="0" eaLnBrk="1" latinLnBrk="0" hangingPunct="1">
                        <a:lnSpc>
                          <a:spcPts val="1440"/>
                        </a:lnSpc>
                        <a:tabLst>
                          <a:tab pos="623570" algn="l"/>
                        </a:tabLst>
                      </a:pPr>
                      <a:r>
                        <a:rPr lang="en-US" sz="1100" kern="100" dirty="0">
                          <a:solidFill>
                            <a:srgbClr val="000000"/>
                          </a:solidFill>
                          <a:effectLst/>
                          <a:latin typeface="DM Sans" pitchFamily="2" charset="0"/>
                          <a:ea typeface="+mn-ea"/>
                          <a:cs typeface="Times New Roman" panose="02020603050405020304" pitchFamily="18" charset="0"/>
                        </a:rPr>
                        <a:t>Sensory, Hydration, Active carrier and Preservative booster</a:t>
                      </a:r>
                    </a:p>
                    <a:p>
                      <a:pPr marL="0" algn="l" defTabSz="914400" rtl="0" eaLnBrk="1" latinLnBrk="0" hangingPunct="1">
                        <a:lnSpc>
                          <a:spcPts val="1440"/>
                        </a:lnSpc>
                        <a:tabLst>
                          <a:tab pos="623570" algn="l"/>
                        </a:tabLst>
                      </a:pPr>
                      <a:endParaRPr lang="en-CH" sz="1100" kern="100" dirty="0">
                        <a:solidFill>
                          <a:srgbClr val="000000"/>
                        </a:solidFill>
                        <a:effectLst/>
                        <a:latin typeface="DM Sans" pitchFamily="2" charset="0"/>
                        <a:ea typeface="+mn-ea"/>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576248607"/>
                  </a:ext>
                </a:extLst>
              </a:tr>
              <a:tr h="196905">
                <a:tc>
                  <a:txBody>
                    <a:bodyPr/>
                    <a:lstStyle/>
                    <a:p>
                      <a:pPr algn="ct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C</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rPr>
                        <a:t>SPARK THE SENSES P00Z613  (</a:t>
                      </a:r>
                      <a:r>
                        <a:rPr kumimoji="0" lang="en-US"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rPr>
                        <a:t>PARFUM, LINALOOL, LIMONENE, CITRUS LIMON PEEL OIL, CITRUS AURANTIUM BERGAMIA PEEL OIL, HYDROXYCITRONELLAL, LINALYL ACETATE, CITRONELLOL, CITRUS AURANTIUM PEEL OIL</a:t>
                      </a:r>
                      <a:r>
                        <a:rPr kumimoji="0" lang="en-GB"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rPr>
                        <a:t>)</a:t>
                      </a:r>
                      <a:endParaRPr kumimoji="0" lang="en-US" sz="1100" b="1" i="0" u="none" strike="noStrike" kern="100" cap="none" spc="0" normalizeH="0" baseline="0" dirty="0">
                        <a:ln>
                          <a:noFill/>
                        </a:ln>
                        <a:solidFill>
                          <a:srgbClr val="084337"/>
                        </a:solidFill>
                        <a:effectLst/>
                        <a:uLnTx/>
                        <a:uFillTx/>
                        <a:latin typeface="DM Sans" pitchFamily="2" charset="0"/>
                        <a:ea typeface="+mn-ea"/>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kumimoji="0" lang="en-US" sz="11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rPr>
                        <a:t>0,10</a:t>
                      </a:r>
                      <a:endParaRPr kumimoji="0" lang="en-CH" sz="11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algn="l" defTabSz="914400" rtl="0" eaLnBrk="1" latinLnBrk="0" hangingPunct="1">
                        <a:lnSpc>
                          <a:spcPts val="1440"/>
                        </a:lnSpc>
                        <a:tabLst>
                          <a:tab pos="623570" algn="l"/>
                        </a:tabLst>
                      </a:pPr>
                      <a:r>
                        <a:rPr lang="en-US" sz="1100" b="1" kern="100" dirty="0">
                          <a:solidFill>
                            <a:srgbClr val="084337"/>
                          </a:solidFill>
                          <a:effectLst/>
                          <a:latin typeface="DM Sans" pitchFamily="2" charset="0"/>
                          <a:ea typeface="DM Sans" pitchFamily="2" charset="0"/>
                          <a:cs typeface="Times New Roman" panose="02020603050405020304" pitchFamily="18" charset="0"/>
                        </a:rPr>
                        <a:t>Provides olfactive identity</a:t>
                      </a:r>
                    </a:p>
                    <a:p>
                      <a:pPr algn="l">
                        <a:lnSpc>
                          <a:spcPts val="1440"/>
                        </a:lnSpc>
                        <a:tabLst>
                          <a:tab pos="623570" algn="l"/>
                        </a:tabLst>
                      </a:pPr>
                      <a:r>
                        <a:rPr lang="en-US" sz="1100" kern="100" dirty="0">
                          <a:solidFill>
                            <a:srgbClr val="084337"/>
                          </a:solidFill>
                          <a:effectLst/>
                          <a:latin typeface="DM Sans" pitchFamily="2" charset="0"/>
                          <a:ea typeface="DM Sans" pitchFamily="2" charset="0"/>
                          <a:cs typeface="Times New Roman" panose="02020603050405020304" pitchFamily="18" charset="0"/>
                        </a:rPr>
                        <a:t> </a:t>
                      </a:r>
                      <a:endParaRPr lang="en-CH" sz="1100"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968213494"/>
                  </a:ext>
                </a:extLst>
              </a:tr>
            </a:tbl>
          </a:graphicData>
        </a:graphic>
      </p:graphicFrame>
      <p:sp>
        <p:nvSpPr>
          <p:cNvPr id="8" name="TextBox 7">
            <a:extLst>
              <a:ext uri="{FF2B5EF4-FFF2-40B4-BE49-F238E27FC236}">
                <a16:creationId xmlns:a16="http://schemas.microsoft.com/office/drawing/2014/main" id="{7A3E1252-F56E-2E67-534F-6731394EB88B}"/>
              </a:ext>
            </a:extLst>
          </p:cNvPr>
          <p:cNvSpPr txBox="1"/>
          <p:nvPr/>
        </p:nvSpPr>
        <p:spPr>
          <a:xfrm>
            <a:off x="7175586" y="1387184"/>
            <a:ext cx="4714014" cy="1885131"/>
          </a:xfrm>
          <a:prstGeom prst="rect">
            <a:avLst/>
          </a:prstGeom>
          <a:noFill/>
        </p:spPr>
        <p:txBody>
          <a:bodyPr wrap="squar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altLang="en-CH" sz="1500" b="1" i="0" u="none" strike="noStrike" kern="12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Procedure</a:t>
            </a:r>
          </a:p>
          <a:p>
            <a:pPr marL="342900" marR="0" lvl="0" indent="-3429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Prepare Phase A</a:t>
            </a:r>
          </a:p>
          <a:p>
            <a:pPr marL="342900" marR="0" lvl="0" indent="-3429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Prepare Phase B</a:t>
            </a:r>
          </a:p>
          <a:p>
            <a:pPr marL="342900" marR="0" lvl="0" indent="-3429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Add Phase B into Phase A under stirring.</a:t>
            </a:r>
          </a:p>
          <a:p>
            <a:pPr marL="342900" marR="0" lvl="0" indent="-3429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Add Phase C into Phase A+B little by little under stirring</a:t>
            </a:r>
          </a:p>
          <a:p>
            <a:pPr marL="342900" marR="0" lvl="0" indent="-3429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endParaRPr kumimoji="0" lang="en-GB" altLang="en-CH"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sz="1500" b="1"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Technical Data</a:t>
            </a:r>
            <a:endParaRPr kumimoji="0" lang="en-GB" altLang="en-CH" sz="1500" b="1" i="0" u="none" strike="noStrike" kern="12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endParaRP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a:ln>
                  <a:noFill/>
                </a:ln>
                <a:solidFill>
                  <a:prstClr val="black"/>
                </a:solidFill>
                <a:effectLst/>
                <a:uLnTx/>
                <a:uFillTx/>
                <a:latin typeface="DM Sans"/>
                <a:ea typeface="+mn-ea"/>
                <a:cs typeface="+mn-cs"/>
              </a:rPr>
              <a:t>pH: </a:t>
            </a:r>
            <a:r>
              <a:rPr kumimoji="0" lang="en-GB" altLang="en-CH" sz="1100" b="0" i="0" u="none" strike="noStrike" kern="1200" cap="none" spc="0" normalizeH="0" baseline="0" noProof="0">
                <a:ln>
                  <a:noFill/>
                </a:ln>
                <a:solidFill>
                  <a:prstClr val="black"/>
                </a:solidFill>
                <a:effectLst/>
                <a:uLnTx/>
                <a:uFillTx/>
                <a:latin typeface="DM Sans"/>
                <a:ea typeface="+mn-ea"/>
                <a:cs typeface="+mn-cs"/>
              </a:rPr>
              <a:t>4.5</a:t>
            </a: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a:ln>
                  <a:noFill/>
                </a:ln>
                <a:solidFill>
                  <a:prstClr val="black"/>
                </a:solidFill>
                <a:effectLst/>
                <a:uLnTx/>
                <a:uFillTx/>
                <a:latin typeface="DM Sans"/>
                <a:ea typeface="+mn-ea"/>
                <a:cs typeface="+mn-cs"/>
              </a:rPr>
              <a:t>Viscosity: </a:t>
            </a:r>
            <a:r>
              <a:rPr kumimoji="0" lang="en-GB" altLang="en-CH" sz="1100" b="0" i="0" u="none" strike="noStrike" kern="1200" cap="none" spc="0" normalizeH="0" baseline="0" noProof="0">
                <a:ln>
                  <a:noFill/>
                </a:ln>
                <a:solidFill>
                  <a:prstClr val="black"/>
                </a:solidFill>
                <a:effectLst/>
                <a:uLnTx/>
                <a:uFillTx/>
                <a:latin typeface="DM Sans"/>
                <a:ea typeface="+mn-ea"/>
                <a:cs typeface="+mn-cs"/>
              </a:rPr>
              <a:t>Liquid</a:t>
            </a:r>
            <a:endParaRPr kumimoji="0" lang="en-GB" altLang="en-CH" sz="15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Slide Number Placeholder 5">
            <a:extLst>
              <a:ext uri="{FF2B5EF4-FFF2-40B4-BE49-F238E27FC236}">
                <a16:creationId xmlns:a16="http://schemas.microsoft.com/office/drawing/2014/main" id="{AC254C4C-04A4-2106-F1D0-F6C560E45BE0}"/>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10" name="TextBox 9">
            <a:extLst>
              <a:ext uri="{FF2B5EF4-FFF2-40B4-BE49-F238E27FC236}">
                <a16:creationId xmlns:a16="http://schemas.microsoft.com/office/drawing/2014/main" id="{45F5CA25-D4EB-16BE-E398-41F2CA5F855C}"/>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Tree>
    <p:extLst>
      <p:ext uri="{BB962C8B-B14F-4D97-AF65-F5344CB8AC3E}">
        <p14:creationId xmlns:p14="http://schemas.microsoft.com/office/powerpoint/2010/main" val="214929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418B7-32D6-8B8B-2596-544B94FC3F3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351D8F57-DF52-4A15-A764-25DEB1FA82C3}"/>
              </a:ext>
            </a:extLst>
          </p:cNvPr>
          <p:cNvSpPr/>
          <p:nvPr/>
        </p:nvSpPr>
        <p:spPr>
          <a:xfrm>
            <a:off x="9323882" y="6145967"/>
            <a:ext cx="2728210" cy="5696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ACBA968F-74B2-4334-C07B-05B0265CD164}"/>
              </a:ext>
            </a:extLst>
          </p:cNvPr>
          <p:cNvSpPr>
            <a:spLocks noGrp="1"/>
          </p:cNvSpPr>
          <p:nvPr>
            <p:ph type="title"/>
          </p:nvPr>
        </p:nvSpPr>
        <p:spPr/>
        <p:txBody>
          <a:bodyPr/>
          <a:lstStyle/>
          <a:p>
            <a:r>
              <a:rPr lang="en-US"/>
              <a:t>Post-Workout Body Gel</a:t>
            </a:r>
          </a:p>
        </p:txBody>
      </p:sp>
      <p:sp>
        <p:nvSpPr>
          <p:cNvPr id="4" name="Text Placeholder 3">
            <a:extLst>
              <a:ext uri="{FF2B5EF4-FFF2-40B4-BE49-F238E27FC236}">
                <a16:creationId xmlns:a16="http://schemas.microsoft.com/office/drawing/2014/main" id="{B726E7AD-6A37-219A-3265-45D21C81897B}"/>
              </a:ext>
            </a:extLst>
          </p:cNvPr>
          <p:cNvSpPr>
            <a:spLocks noGrp="1"/>
          </p:cNvSpPr>
          <p:nvPr>
            <p:ph type="body" sz="quarter" idx="12"/>
          </p:nvPr>
        </p:nvSpPr>
        <p:spPr>
          <a:xfrm>
            <a:off x="302400" y="1613489"/>
            <a:ext cx="6537671" cy="4638900"/>
          </a:xfrm>
        </p:spPr>
        <p:txBody>
          <a:bodyPr/>
          <a:lstStyle/>
          <a:p>
            <a:pPr marL="11112">
              <a:spcAft>
                <a:spcPts val="1200"/>
              </a:spcAft>
            </a:pPr>
            <a:r>
              <a:rPr lang="en-US" sz="1500" b="1" dirty="0"/>
              <a:t>A cooling body cream-gel designed to relieve stressed skin after a workout. It acts as a decongestant, provides relief for heavy legs, aids in post-workout recovery, and offers an instant cooling effect. </a:t>
            </a:r>
          </a:p>
          <a:p>
            <a:pPr marL="180975" indent="-169863">
              <a:spcAft>
                <a:spcPts val="1200"/>
              </a:spcAft>
              <a:buClr>
                <a:srgbClr val="277E6E"/>
              </a:buClr>
              <a:buSzPct val="140000"/>
              <a:buFont typeface="Arial" panose="020B0604020202020204" pitchFamily="34" charset="0"/>
              <a:buChar char="•"/>
            </a:pPr>
            <a:r>
              <a:rPr lang="en-US" sz="1500" dirty="0"/>
              <a:t>REGU®-AGE CB minimizes the look of wrinkles around the eyes, nose and neck, and fights appearance of under-eye dark circles and puffiness. </a:t>
            </a:r>
          </a:p>
          <a:p>
            <a:pPr marL="180975" indent="-169863">
              <a:spcAft>
                <a:spcPts val="1200"/>
              </a:spcAft>
              <a:buClr>
                <a:srgbClr val="277E6E"/>
              </a:buClr>
              <a:buSzPct val="140000"/>
              <a:buFont typeface="Arial" panose="020B0604020202020204" pitchFamily="34" charset="0"/>
              <a:buChar char="•"/>
            </a:pPr>
            <a:r>
              <a:rPr lang="en-US" sz="1500" dirty="0"/>
              <a:t>ALPAFLOR® SAMBUCUS AO shows astringent properties and protects against the appearance of puffiness and heavy legs. </a:t>
            </a:r>
          </a:p>
          <a:p>
            <a:pPr marL="180975" indent="-169863">
              <a:spcAft>
                <a:spcPts val="1200"/>
              </a:spcAft>
              <a:buClr>
                <a:srgbClr val="277E6E"/>
              </a:buClr>
              <a:buSzPct val="140000"/>
              <a:buFont typeface="Arial" panose="020B0604020202020204" pitchFamily="34" charset="0"/>
              <a:buChar char="•"/>
            </a:pPr>
            <a:r>
              <a:rPr lang="en-US" sz="1500" dirty="0"/>
              <a:t>ALPAFLOR® SCUTELLARIA CB mitigates the weakening of the skin barrier, preserves skin hydration and relieves unpleasant sensation. </a:t>
            </a:r>
          </a:p>
          <a:p>
            <a:pPr marL="180975" indent="-169863">
              <a:spcAft>
                <a:spcPts val="1200"/>
              </a:spcAft>
              <a:buClr>
                <a:srgbClr val="277E6E"/>
              </a:buClr>
              <a:buSzPct val="140000"/>
              <a:buFont typeface="Arial" panose="020B0604020202020204" pitchFamily="34" charset="0"/>
              <a:buChar char="•"/>
            </a:pPr>
            <a:r>
              <a:rPr lang="en-US" sz="1500" dirty="0"/>
              <a:t>VALVANCE® </a:t>
            </a:r>
            <a:r>
              <a:rPr lang="en-US" sz="1500" i="1" dirty="0"/>
              <a:t>Touch</a:t>
            </a:r>
            <a:r>
              <a:rPr lang="en-US" sz="1500" dirty="0"/>
              <a:t> 210 is a sensory modifier, delivering optimal oil absorption without compromising comfort.</a:t>
            </a:r>
          </a:p>
          <a:p>
            <a:pPr marL="180975" indent="-169863">
              <a:spcAft>
                <a:spcPts val="1200"/>
              </a:spcAft>
              <a:buClr>
                <a:srgbClr val="277E6E"/>
              </a:buClr>
              <a:buSzPct val="140000"/>
              <a:buFont typeface="Arial" panose="020B0604020202020204" pitchFamily="34" charset="0"/>
              <a:buChar char="•"/>
            </a:pPr>
            <a:r>
              <a:rPr lang="en-US" sz="1500" dirty="0"/>
              <a:t>AROMACTIVE HARMONY P01A744 fragrance is inspired by a spa moment after a workout session. Crushed mint and juicy citrus notes are the perfect combination to feel relaxed. Associated to touch of menthol for an instant cooling sensation. </a:t>
            </a:r>
          </a:p>
        </p:txBody>
      </p:sp>
      <p:sp>
        <p:nvSpPr>
          <p:cNvPr id="6" name="Text Placeholder 5">
            <a:extLst>
              <a:ext uri="{FF2B5EF4-FFF2-40B4-BE49-F238E27FC236}">
                <a16:creationId xmlns:a16="http://schemas.microsoft.com/office/drawing/2014/main" id="{9114CFF0-6641-0AFE-FCEF-1DC90FE67F11}"/>
              </a:ext>
            </a:extLst>
          </p:cNvPr>
          <p:cNvSpPr>
            <a:spLocks noGrp="1"/>
          </p:cNvSpPr>
          <p:nvPr>
            <p:ph type="body" idx="11"/>
          </p:nvPr>
        </p:nvSpPr>
        <p:spPr/>
        <p:txBody>
          <a:bodyPr anchor="t"/>
          <a:lstStyle/>
          <a:p>
            <a:r>
              <a:rPr lang="en-US" sz="1800" b="0" dirty="0">
                <a:solidFill>
                  <a:srgbClr val="277E6E"/>
                </a:solidFill>
              </a:rPr>
              <a:t>REGU®-AGE CB, ALPAFLOR® SAMBUCUS AO, ALPAFLOR® SCUTELLARIA CB, VALVANCE® Touch 210 and AROMACTIVE HARMONY P01A744 </a:t>
            </a:r>
          </a:p>
        </p:txBody>
      </p:sp>
      <p:pic>
        <p:nvPicPr>
          <p:cNvPr id="17" name="Picture Placeholder 16" descr="A green jar with silver lid&#10;&#10;Description automatically generated">
            <a:extLst>
              <a:ext uri="{FF2B5EF4-FFF2-40B4-BE49-F238E27FC236}">
                <a16:creationId xmlns:a16="http://schemas.microsoft.com/office/drawing/2014/main" id="{0D400F9B-5A5D-F188-1C8D-5D6C6DFB11F9}"/>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7" name="Slide Number Placeholder 5">
            <a:extLst>
              <a:ext uri="{FF2B5EF4-FFF2-40B4-BE49-F238E27FC236}">
                <a16:creationId xmlns:a16="http://schemas.microsoft.com/office/drawing/2014/main" id="{99168D87-4959-A42D-91CC-DECBC9A59CE2}"/>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9" name="TextBox 8">
            <a:extLst>
              <a:ext uri="{FF2B5EF4-FFF2-40B4-BE49-F238E27FC236}">
                <a16:creationId xmlns:a16="http://schemas.microsoft.com/office/drawing/2014/main" id="{4DE02E68-BE49-C283-2F5B-74F4112160D4}"/>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Tree>
    <p:extLst>
      <p:ext uri="{BB962C8B-B14F-4D97-AF65-F5344CB8AC3E}">
        <p14:creationId xmlns:p14="http://schemas.microsoft.com/office/powerpoint/2010/main" val="181184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4A8DD-B6FF-5CB7-4F8E-53578EE96E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8E8A8-BE61-2C25-2AEC-85A9E181384A}"/>
              </a:ext>
            </a:extLst>
          </p:cNvPr>
          <p:cNvSpPr>
            <a:spLocks noGrp="1"/>
          </p:cNvSpPr>
          <p:nvPr>
            <p:ph type="title"/>
          </p:nvPr>
        </p:nvSpPr>
        <p:spPr/>
        <p:txBody>
          <a:bodyPr/>
          <a:lstStyle/>
          <a:p>
            <a:r>
              <a:rPr lang="en-US"/>
              <a:t>Post-Workout Body Gel</a:t>
            </a:r>
          </a:p>
        </p:txBody>
      </p:sp>
      <p:sp>
        <p:nvSpPr>
          <p:cNvPr id="4" name="Text Placeholder 3">
            <a:extLst>
              <a:ext uri="{FF2B5EF4-FFF2-40B4-BE49-F238E27FC236}">
                <a16:creationId xmlns:a16="http://schemas.microsoft.com/office/drawing/2014/main" id="{5A324D41-F1EE-B438-6CB4-9416993860DD}"/>
              </a:ext>
            </a:extLst>
          </p:cNvPr>
          <p:cNvSpPr>
            <a:spLocks noGrp="1"/>
          </p:cNvSpPr>
          <p:nvPr>
            <p:ph type="body" idx="11"/>
          </p:nvPr>
        </p:nvSpPr>
        <p:spPr/>
        <p:txBody>
          <a:bodyPr/>
          <a:lstStyle/>
          <a:p>
            <a:r>
              <a:rPr lang="en-US" sz="1800" b="0" dirty="0">
                <a:solidFill>
                  <a:srgbClr val="277E6E"/>
                </a:solidFill>
              </a:rPr>
              <a:t>99,67% Natural Origin*</a:t>
            </a:r>
            <a:endParaRPr lang="en-CH" sz="1800" b="0" strike="sngStrike" dirty="0">
              <a:solidFill>
                <a:srgbClr val="277E6E"/>
              </a:solidFill>
            </a:endParaRPr>
          </a:p>
        </p:txBody>
      </p:sp>
      <p:sp>
        <p:nvSpPr>
          <p:cNvPr id="6" name="TextBox 5">
            <a:extLst>
              <a:ext uri="{FF2B5EF4-FFF2-40B4-BE49-F238E27FC236}">
                <a16:creationId xmlns:a16="http://schemas.microsoft.com/office/drawing/2014/main" id="{305E21E2-A172-C6B0-F967-A57223245550}"/>
              </a:ext>
            </a:extLst>
          </p:cNvPr>
          <p:cNvSpPr txBox="1"/>
          <p:nvPr/>
        </p:nvSpPr>
        <p:spPr>
          <a:xfrm>
            <a:off x="7955393" y="4433271"/>
            <a:ext cx="3474607" cy="100027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623570" algn="l"/>
              </a:tabLst>
              <a:defRPr/>
            </a:pPr>
            <a:r>
              <a:rPr kumimoji="0" lang="en-GB" sz="1000" b="1" i="0" u="none" strike="noStrike" kern="1200" cap="none" spc="0" normalizeH="0" baseline="0" noProof="0" dirty="0">
                <a:ln>
                  <a:noFill/>
                </a:ln>
                <a:solidFill>
                  <a:srgbClr val="000000"/>
                </a:solidFill>
                <a:effectLst/>
                <a:uLnTx/>
                <a:uFillTx/>
                <a:latin typeface="DM Sans"/>
                <a:ea typeface="DM Sans" pitchFamily="2" charset="0"/>
                <a:cs typeface="Times New Roman" panose="02020603050405020304" pitchFamily="18" charset="0"/>
              </a:rPr>
              <a:t>SK-E-102552-2</a:t>
            </a: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US" sz="1000" b="0" i="0" u="none" strike="noStrike" kern="100" cap="none" spc="0" normalizeH="0" baseline="0" noProof="0" dirty="0">
                <a:ln>
                  <a:noFill/>
                </a:ln>
                <a:solidFill>
                  <a:srgbClr val="000000"/>
                </a:solidFill>
                <a:effectLst/>
                <a:uLnTx/>
                <a:uFillTx/>
                <a:latin typeface="DM Sans"/>
                <a:ea typeface="DM Sans" pitchFamily="2" charset="0"/>
                <a:cs typeface="Times New Roman" panose="02020603050405020304" pitchFamily="18" charset="0"/>
              </a:rPr>
              <a:t>The formulation fulfils the 3 months stability at 4°C, 40°C, 50°C, room temperature and daylight.</a:t>
            </a:r>
            <a:endParaRPr kumimoji="0" lang="en-GB" sz="1000" b="0" i="0" u="none" strike="noStrike" kern="100" cap="none" spc="0" normalizeH="0" baseline="0" noProof="0" dirty="0">
              <a:ln>
                <a:noFill/>
              </a:ln>
              <a:solidFill>
                <a:srgbClr val="000000"/>
              </a:solidFill>
              <a:effectLst/>
              <a:uLnTx/>
              <a:uFillTx/>
              <a:latin typeface="DM Sans"/>
              <a:ea typeface="DM Sans"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US" sz="1000" b="0" i="0" u="none" strike="noStrike" kern="100" cap="none" spc="0" normalizeH="0" baseline="0" noProof="0" dirty="0">
                <a:ln>
                  <a:noFill/>
                </a:ln>
                <a:solidFill>
                  <a:srgbClr val="000000"/>
                </a:solidFill>
                <a:effectLst/>
                <a:uLnTx/>
                <a:uFillTx/>
                <a:latin typeface="DM Sans"/>
                <a:ea typeface="+mn-lt"/>
                <a:cs typeface="+mn-lt"/>
              </a:rPr>
              <a:t>*Natural origin content calculated according to ISO 16128 by including formulation water</a:t>
            </a:r>
            <a:endParaRPr kumimoji="0" lang="en-GB" sz="10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GB" sz="1000" b="0" i="0" u="none" strike="noStrike" kern="100" cap="none" spc="0" normalizeH="0" baseline="0" noProof="0" dirty="0">
                <a:ln>
                  <a:noFill/>
                </a:ln>
                <a:solidFill>
                  <a:srgbClr val="000000"/>
                </a:solidFill>
                <a:effectLst/>
                <a:uLnTx/>
                <a:uFillTx/>
                <a:latin typeface="DM Sans"/>
                <a:ea typeface="DM Sans" pitchFamily="2" charset="0"/>
                <a:cs typeface="Times New Roman"/>
              </a:rPr>
              <a:t>See disclaimer Guide Formulations</a:t>
            </a:r>
            <a:endParaRPr kumimoji="0" lang="en-CH" sz="1000" b="0" i="0" u="none" strike="noStrike" kern="100" cap="none" spc="0" normalizeH="0" baseline="0" noProof="0" dirty="0">
              <a:ln>
                <a:noFill/>
              </a:ln>
              <a:solidFill>
                <a:prstClr val="black"/>
              </a:solidFill>
              <a:effectLst/>
              <a:uLnTx/>
              <a:uFillTx/>
              <a:latin typeface="DM Sans"/>
              <a:ea typeface="DM Sans" pitchFamily="2" charset="0"/>
              <a:cs typeface="Times New Roman"/>
            </a:endParaRPr>
          </a:p>
        </p:txBody>
      </p:sp>
      <p:sp>
        <p:nvSpPr>
          <p:cNvPr id="8" name="TextBox 7">
            <a:extLst>
              <a:ext uri="{FF2B5EF4-FFF2-40B4-BE49-F238E27FC236}">
                <a16:creationId xmlns:a16="http://schemas.microsoft.com/office/drawing/2014/main" id="{84981242-F632-3B7E-6955-82F215B3690D}"/>
              </a:ext>
            </a:extLst>
          </p:cNvPr>
          <p:cNvSpPr txBox="1"/>
          <p:nvPr/>
        </p:nvSpPr>
        <p:spPr>
          <a:xfrm>
            <a:off x="7955393" y="1012970"/>
            <a:ext cx="3934207" cy="3116238"/>
          </a:xfrm>
          <a:prstGeom prst="rect">
            <a:avLst/>
          </a:prstGeom>
          <a:noFill/>
        </p:spPr>
        <p:txBody>
          <a:bodyPr wrap="squar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altLang="en-CH" sz="1500" b="1" i="0" u="none" strike="noStrike" kern="12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Procedure</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Prepare Phase A and heat-up to 75°C-80°C under stirring for 30 min.</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Prepare Phase B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Add Phase B into Phase A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Add Phase C into Phase A+B and homogenize at 18000 rpm for 2 min.</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Cool down to 35°C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Add ingredients of Phase D one by one into the emulsion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Adjust pH to 7 with Phase E.</a:t>
            </a: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endParaRPr kumimoji="0" lang="en-GB" altLang="en-CH"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sz="1500" b="1"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Technical Data</a:t>
            </a:r>
            <a:endParaRPr kumimoji="0" lang="en-GB" altLang="en-CH" sz="1500" b="1" i="0" u="none" strike="noStrike" kern="12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endParaRP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a:ln>
                  <a:noFill/>
                </a:ln>
                <a:solidFill>
                  <a:prstClr val="black"/>
                </a:solidFill>
                <a:effectLst/>
                <a:uLnTx/>
                <a:uFillTx/>
                <a:latin typeface="DM Sans"/>
                <a:ea typeface="+mn-ea"/>
                <a:cs typeface="+mn-cs"/>
              </a:rPr>
              <a:t>pH: </a:t>
            </a:r>
            <a:r>
              <a:rPr kumimoji="0" lang="en-GB" altLang="en-CH" sz="1100" b="0" i="0" u="none" strike="noStrike" kern="1200" cap="none" spc="0" normalizeH="0" baseline="0" noProof="0">
                <a:ln>
                  <a:noFill/>
                </a:ln>
                <a:solidFill>
                  <a:prstClr val="black"/>
                </a:solidFill>
                <a:effectLst/>
                <a:uLnTx/>
                <a:uFillTx/>
                <a:latin typeface="DM Sans"/>
                <a:ea typeface="+mn-ea"/>
                <a:cs typeface="+mn-cs"/>
              </a:rPr>
              <a:t>6.9</a:t>
            </a: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a:ln>
                  <a:noFill/>
                </a:ln>
                <a:solidFill>
                  <a:prstClr val="black"/>
                </a:solidFill>
                <a:effectLst/>
                <a:uLnTx/>
                <a:uFillTx/>
                <a:latin typeface="DM Sans"/>
                <a:ea typeface="+mn-ea"/>
                <a:cs typeface="+mn-cs"/>
              </a:rPr>
              <a:t>Viscosity: </a:t>
            </a:r>
            <a:r>
              <a:rPr kumimoji="0" lang="en-US" sz="1100" b="0" i="0" u="none" strike="noStrike" kern="100" cap="none" spc="0" normalizeH="0" baseline="0" noProof="0">
                <a:ln>
                  <a:noFill/>
                </a:ln>
                <a:solidFill>
                  <a:srgbClr val="000000"/>
                </a:solidFill>
                <a:effectLst/>
                <a:uLnTx/>
                <a:uFillTx/>
                <a:latin typeface="DM Sans" pitchFamily="2" charset="0"/>
                <a:ea typeface="+mn-ea"/>
                <a:cs typeface="Times New Roman" panose="02020603050405020304" pitchFamily="18" charset="0"/>
              </a:rPr>
              <a:t>(spindle RV-3 / 10 rpm): 8420 </a:t>
            </a:r>
            <a:r>
              <a:rPr kumimoji="0" lang="en-GB" sz="1100" b="0" i="0" u="none" strike="noStrike" kern="100" cap="none" spc="0" normalizeH="0" baseline="0" noProof="0" err="1">
                <a:ln>
                  <a:noFill/>
                </a:ln>
                <a:solidFill>
                  <a:srgbClr val="000000"/>
                </a:solidFill>
                <a:effectLst/>
                <a:uLnTx/>
                <a:uFillTx/>
                <a:latin typeface="DM Sans" pitchFamily="2" charset="0"/>
                <a:ea typeface="DM Sans" pitchFamily="2" charset="0"/>
                <a:cs typeface="Times New Roman" panose="02020603050405020304" pitchFamily="18" charset="0"/>
              </a:rPr>
              <a:t>mPa.s</a:t>
            </a:r>
            <a:endParaRPr kumimoji="0" lang="en-GB" altLang="en-CH" sz="15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10" name="Table 9">
            <a:extLst>
              <a:ext uri="{FF2B5EF4-FFF2-40B4-BE49-F238E27FC236}">
                <a16:creationId xmlns:a16="http://schemas.microsoft.com/office/drawing/2014/main" id="{3D79CA53-2AED-54FA-A656-1209835C1271}"/>
              </a:ext>
            </a:extLst>
          </p:cNvPr>
          <p:cNvGraphicFramePr>
            <a:graphicFrameLocks noGrp="1"/>
          </p:cNvGraphicFramePr>
          <p:nvPr>
            <p:extLst>
              <p:ext uri="{D42A27DB-BD31-4B8C-83A1-F6EECF244321}">
                <p14:modId xmlns:p14="http://schemas.microsoft.com/office/powerpoint/2010/main" val="365399123"/>
              </p:ext>
            </p:extLst>
          </p:nvPr>
        </p:nvGraphicFramePr>
        <p:xfrm>
          <a:off x="292905" y="1012970"/>
          <a:ext cx="7377297" cy="4532632"/>
        </p:xfrm>
        <a:graphic>
          <a:graphicData uri="http://schemas.openxmlformats.org/drawingml/2006/table">
            <a:tbl>
              <a:tblPr/>
              <a:tblGrid>
                <a:gridCol w="247925">
                  <a:extLst>
                    <a:ext uri="{9D8B030D-6E8A-4147-A177-3AD203B41FA5}">
                      <a16:colId xmlns:a16="http://schemas.microsoft.com/office/drawing/2014/main" val="450371804"/>
                    </a:ext>
                  </a:extLst>
                </a:gridCol>
                <a:gridCol w="4741173">
                  <a:extLst>
                    <a:ext uri="{9D8B030D-6E8A-4147-A177-3AD203B41FA5}">
                      <a16:colId xmlns:a16="http://schemas.microsoft.com/office/drawing/2014/main" val="2842540571"/>
                    </a:ext>
                  </a:extLst>
                </a:gridCol>
                <a:gridCol w="554021">
                  <a:extLst>
                    <a:ext uri="{9D8B030D-6E8A-4147-A177-3AD203B41FA5}">
                      <a16:colId xmlns:a16="http://schemas.microsoft.com/office/drawing/2014/main" val="307519060"/>
                    </a:ext>
                  </a:extLst>
                </a:gridCol>
                <a:gridCol w="1834178">
                  <a:extLst>
                    <a:ext uri="{9D8B030D-6E8A-4147-A177-3AD203B41FA5}">
                      <a16:colId xmlns:a16="http://schemas.microsoft.com/office/drawing/2014/main" val="3152126023"/>
                    </a:ext>
                  </a:extLst>
                </a:gridCol>
              </a:tblGrid>
              <a:tr h="196905">
                <a:tc>
                  <a:txBody>
                    <a:bodyPr/>
                    <a:lstStyle/>
                    <a:p>
                      <a:pPr>
                        <a:lnSpc>
                          <a:spcPts val="1440"/>
                        </a:lnSpc>
                        <a:tabLst>
                          <a:tab pos="623570" algn="l"/>
                        </a:tabLst>
                      </a:pPr>
                      <a:endParaRPr lang="en-CH" sz="8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800" b="1" kern="100" dirty="0">
                          <a:solidFill>
                            <a:schemeClr val="bg1"/>
                          </a:solidFill>
                          <a:effectLst/>
                          <a:latin typeface="DM Sans" pitchFamily="2" charset="0"/>
                          <a:ea typeface="DM Sans" pitchFamily="2" charset="0"/>
                          <a:cs typeface="Times New Roman" panose="02020603050405020304" pitchFamily="18" charset="0"/>
                        </a:rPr>
                        <a:t>Ingredients</a:t>
                      </a:r>
                      <a:endParaRPr lang="en-CH" sz="8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 w / w</a:t>
                      </a:r>
                      <a:endParaRPr lang="en-CH" sz="8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800" b="1" kern="100" dirty="0">
                          <a:solidFill>
                            <a:schemeClr val="bg1"/>
                          </a:solidFill>
                          <a:effectLst/>
                          <a:latin typeface="DM Sans" pitchFamily="2" charset="0"/>
                          <a:ea typeface="DM Sans" pitchFamily="2" charset="0"/>
                          <a:cs typeface="Times New Roman" panose="02020603050405020304" pitchFamily="18" charset="0"/>
                        </a:rPr>
                        <a:t>Function</a:t>
                      </a:r>
                      <a:endParaRPr lang="en-CH" sz="8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376696492"/>
                  </a:ext>
                </a:extLst>
              </a:tr>
              <a:tr h="196905">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A</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AQUA</a:t>
                      </a:r>
                      <a:endParaRPr lang="en-CH" sz="8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800" kern="100">
                          <a:effectLst/>
                          <a:latin typeface="DM Sans" pitchFamily="2" charset="0"/>
                          <a:ea typeface="DM Sans" pitchFamily="2" charset="0"/>
                          <a:cs typeface="Times New Roman" panose="02020603050405020304" pitchFamily="18" charset="0"/>
                        </a:rPr>
                        <a:t>80,61</a:t>
                      </a:r>
                      <a:endParaRPr lang="en-CH" sz="8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800" kern="100" dirty="0">
                          <a:solidFill>
                            <a:srgbClr val="000000"/>
                          </a:solidFill>
                          <a:effectLst/>
                          <a:latin typeface="DM Sans" pitchFamily="2" charset="0"/>
                          <a:ea typeface="DM Sans" pitchFamily="2" charset="0"/>
                          <a:cs typeface="Times New Roman" panose="02020603050405020304" pitchFamily="18" charset="0"/>
                        </a:rPr>
                        <a:t>Solvent</a:t>
                      </a:r>
                      <a:endParaRPr lang="en-CH" sz="8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450137006"/>
                  </a:ext>
                </a:extLst>
              </a:tr>
              <a:tr h="196905">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 </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US" sz="800" kern="100">
                          <a:solidFill>
                            <a:srgbClr val="000000"/>
                          </a:solidFill>
                          <a:effectLst/>
                          <a:latin typeface="DM Sans" pitchFamily="2" charset="0"/>
                          <a:ea typeface="DM Sans" pitchFamily="2" charset="0"/>
                          <a:cs typeface="Times New Roman" panose="02020603050405020304" pitchFamily="18" charset="0"/>
                        </a:rPr>
                        <a:t>LYSOLECITHIN, SCLEROTIUM GUM, PULLULAN, XANTHAN GUM</a:t>
                      </a:r>
                      <a:endParaRPr lang="en-CH" sz="800" kern="10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800" kern="100">
                          <a:solidFill>
                            <a:srgbClr val="000000"/>
                          </a:solidFill>
                          <a:effectLst/>
                          <a:latin typeface="DM Sans" pitchFamily="2" charset="0"/>
                          <a:ea typeface="DM Sans" pitchFamily="2" charset="0"/>
                          <a:cs typeface="Times New Roman" panose="02020603050405020304" pitchFamily="18" charset="0"/>
                        </a:rPr>
                        <a:t>2,50</a:t>
                      </a:r>
                      <a:endParaRPr lang="en-CH" sz="800" kern="10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lang="en-US" sz="800" kern="100" dirty="0">
                          <a:solidFill>
                            <a:srgbClr val="000000"/>
                          </a:solidFill>
                          <a:effectLst/>
                          <a:latin typeface="DM Sans" pitchFamily="2" charset="0"/>
                          <a:ea typeface="DM Sans" pitchFamily="2" charset="0"/>
                          <a:cs typeface="Times New Roman" panose="02020603050405020304" pitchFamily="18" charset="0"/>
                        </a:rPr>
                        <a:t>Gelling-emulsifying agent</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494215089"/>
                  </a:ext>
                </a:extLst>
              </a:tr>
              <a:tr h="324706">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 </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800" kern="100" dirty="0">
                          <a:solidFill>
                            <a:srgbClr val="000000"/>
                          </a:solidFill>
                          <a:effectLst/>
                          <a:latin typeface="DM Sans" pitchFamily="2" charset="0"/>
                          <a:ea typeface="DM Sans" pitchFamily="2" charset="0"/>
                          <a:cs typeface="Times New Roman" panose="02020603050405020304" pitchFamily="18" charset="0"/>
                        </a:rPr>
                        <a:t>PROPANEDIOL</a:t>
                      </a:r>
                      <a:endParaRPr lang="en-CH" sz="8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algn="l" defTabSz="914400" rtl="0" eaLnBrk="1" latinLnBrk="0" hangingPunct="1">
                        <a:lnSpc>
                          <a:spcPts val="1440"/>
                        </a:lnSpc>
                        <a:tabLst>
                          <a:tab pos="623570" algn="l"/>
                        </a:tabLst>
                      </a:pPr>
                      <a:r>
                        <a:rPr lang="en-US" sz="800" kern="100">
                          <a:solidFill>
                            <a:srgbClr val="000000"/>
                          </a:solidFill>
                          <a:effectLst/>
                          <a:latin typeface="DM Sans" pitchFamily="2" charset="0"/>
                          <a:ea typeface="DM Sans" pitchFamily="2" charset="0"/>
                          <a:cs typeface="Times New Roman" panose="02020603050405020304" pitchFamily="18" charset="0"/>
                        </a:rPr>
                        <a:t>3,00</a:t>
                      </a:r>
                      <a:endParaRPr lang="en-CH" sz="800" kern="10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pPr>
                      <a:r>
                        <a:rPr lang="en-US" sz="800" kern="100" dirty="0">
                          <a:solidFill>
                            <a:srgbClr val="000000"/>
                          </a:solidFill>
                          <a:effectLst/>
                          <a:latin typeface="DM Sans" pitchFamily="2" charset="0"/>
                          <a:ea typeface="DM Sans" pitchFamily="2" charset="0"/>
                          <a:cs typeface="Times New Roman" panose="02020603050405020304" pitchFamily="18" charset="0"/>
                        </a:rPr>
                        <a:t>Sensory, Hydration, Active carrier and Preservative booster</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731657945"/>
                  </a:ext>
                </a:extLst>
              </a:tr>
              <a:tr h="241222">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 </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CAPRYLYL GLYCOL, GLYCERYL CAPRYLATE/CAPRATE, GLYCERIN</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800" kern="100">
                          <a:effectLst/>
                          <a:latin typeface="DM Sans" pitchFamily="2" charset="0"/>
                          <a:ea typeface="DM Sans" pitchFamily="2" charset="0"/>
                          <a:cs typeface="Times New Roman" panose="02020603050405020304" pitchFamily="18" charset="0"/>
                        </a:rPr>
                        <a:t>0.20</a:t>
                      </a:r>
                      <a:endParaRPr lang="en-CH" sz="8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800" kern="100" dirty="0">
                          <a:solidFill>
                            <a:srgbClr val="000000"/>
                          </a:solidFill>
                          <a:effectLst/>
                          <a:latin typeface="DM Sans" pitchFamily="2" charset="0"/>
                          <a:ea typeface="DM Sans" pitchFamily="2" charset="0"/>
                          <a:cs typeface="Times New Roman" panose="02020603050405020304" pitchFamily="18" charset="0"/>
                        </a:rPr>
                        <a:t>Preservative</a:t>
                      </a:r>
                      <a:endParaRPr lang="en-CH" sz="8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195599895"/>
                  </a:ext>
                </a:extLst>
              </a:tr>
              <a:tr h="196905">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 </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US" sz="800" kern="100">
                          <a:effectLst/>
                          <a:latin typeface="DM Sans" pitchFamily="2" charset="0"/>
                          <a:ea typeface="DM Sans" pitchFamily="2" charset="0"/>
                          <a:cs typeface="Times New Roman" panose="02020603050405020304" pitchFamily="18" charset="0"/>
                        </a:rPr>
                        <a:t>PENTYLENE GLYCOL</a:t>
                      </a:r>
                      <a:endParaRPr lang="en-CH" sz="8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800" kern="100">
                          <a:effectLst/>
                          <a:latin typeface="DM Sans"/>
                          <a:ea typeface="DM Sans" pitchFamily="2" charset="0"/>
                          <a:cs typeface="Times New Roman" panose="02020603050405020304" pitchFamily="18" charset="0"/>
                        </a:rPr>
                        <a:t>3,00</a:t>
                      </a:r>
                      <a:endParaRPr lang="en-CH" sz="800" kern="100">
                        <a:effectLst/>
                        <a:latin typeface="DM Sans"/>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800" kern="100">
                          <a:solidFill>
                            <a:srgbClr val="000000"/>
                          </a:solidFill>
                          <a:effectLst/>
                          <a:latin typeface="DM Sans" pitchFamily="2" charset="0"/>
                          <a:ea typeface="DM Sans" pitchFamily="2" charset="0"/>
                          <a:cs typeface="Times New Roman" panose="02020603050405020304" pitchFamily="18" charset="0"/>
                        </a:rPr>
                        <a:t>Humectant, Co- Preservative</a:t>
                      </a:r>
                      <a:endParaRPr lang="en-CH" sz="800" kern="10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438096531"/>
                  </a:ext>
                </a:extLst>
              </a:tr>
              <a:tr h="196905">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B</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800" kern="100">
                          <a:solidFill>
                            <a:schemeClr val="tx1"/>
                          </a:solidFill>
                          <a:effectLst/>
                          <a:latin typeface="DM Sans" pitchFamily="2" charset="0"/>
                          <a:ea typeface="DM Sans" pitchFamily="2" charset="0"/>
                          <a:cs typeface="Times New Roman" panose="02020603050405020304" pitchFamily="18" charset="0"/>
                        </a:rPr>
                        <a:t>CAPRYLIC/CAPRIC TRIGLYCERIDE</a:t>
                      </a:r>
                      <a:endParaRPr lang="en-CH" sz="800" kern="100">
                        <a:solidFill>
                          <a:schemeClr val="tx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800" kern="100">
                          <a:solidFill>
                            <a:srgbClr val="000000"/>
                          </a:solidFill>
                          <a:effectLst/>
                          <a:latin typeface="DM Sans" pitchFamily="2" charset="0"/>
                          <a:ea typeface="DM Sans" pitchFamily="2" charset="0"/>
                          <a:cs typeface="Times New Roman" panose="02020603050405020304" pitchFamily="18" charset="0"/>
                        </a:rPr>
                        <a:t>5,00</a:t>
                      </a:r>
                      <a:endParaRPr lang="en-CH" sz="800" kern="10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800" kern="100" dirty="0">
                          <a:solidFill>
                            <a:srgbClr val="000000"/>
                          </a:solidFill>
                          <a:effectLst/>
                          <a:latin typeface="DM Sans" pitchFamily="2" charset="0"/>
                          <a:ea typeface="DM Sans" pitchFamily="2" charset="0"/>
                          <a:cs typeface="Times New Roman" panose="02020603050405020304" pitchFamily="18" charset="0"/>
                        </a:rPr>
                        <a:t>Co-Emulsifier</a:t>
                      </a:r>
                      <a:endParaRPr lang="en-CH" sz="8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576248607"/>
                  </a:ext>
                </a:extLst>
              </a:tr>
              <a:tr h="196905">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C</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US"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rPr>
                        <a:t>VALVANCE®</a:t>
                      </a:r>
                      <a:r>
                        <a:rPr kumimoji="0" lang="en-US" sz="800" b="1" i="1"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rPr>
                        <a:t> Touch </a:t>
                      </a:r>
                      <a:r>
                        <a:rPr kumimoji="0" lang="en-US"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rPr>
                        <a:t>210 (SILICA)</a:t>
                      </a:r>
                      <a:endParaRPr kumimoji="0" lang="en-CH"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kumimoji="0" lang="en-US"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rPr>
                        <a:t>1,00</a:t>
                      </a:r>
                      <a:endParaRPr kumimoji="0" lang="en-CH"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800" kern="100" dirty="0">
                          <a:solidFill>
                            <a:srgbClr val="084337"/>
                          </a:solidFill>
                          <a:effectLst/>
                          <a:latin typeface="DM Sans" pitchFamily="2" charset="0"/>
                          <a:ea typeface="DM Sans" pitchFamily="2" charset="0"/>
                          <a:cs typeface="Times New Roman" panose="02020603050405020304" pitchFamily="18" charset="0"/>
                        </a:rPr>
                        <a:t>Sensory modifier</a:t>
                      </a:r>
                      <a:endParaRPr lang="en-CH" sz="800"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968213494"/>
                  </a:ext>
                </a:extLst>
              </a:tr>
              <a:tr h="495662">
                <a:tc>
                  <a:txBody>
                    <a:bodyPr/>
                    <a:lstStyle/>
                    <a:p>
                      <a:pPr algn="ctr">
                        <a:lnSpc>
                          <a:spcPts val="1440"/>
                        </a:lnSpc>
                        <a:tabLst>
                          <a:tab pos="623570" algn="l"/>
                        </a:tabLst>
                      </a:pPr>
                      <a:r>
                        <a:rPr lang="en-GB" sz="800" b="1" kern="100">
                          <a:solidFill>
                            <a:schemeClr val="bg1"/>
                          </a:solidFill>
                          <a:effectLst/>
                          <a:latin typeface="DM Sans" pitchFamily="2" charset="0"/>
                          <a:ea typeface="DM Sans" pitchFamily="2" charset="0"/>
                          <a:cs typeface="Times New Roman" panose="02020603050405020304" pitchFamily="18" charset="0"/>
                        </a:rPr>
                        <a:t>D</a:t>
                      </a: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rPr>
                        <a:t>REGU®-AGE CB (GLYCINE SOJA (SOYBEAN) PROTEIN, HYDROLYZED RICE PROTEIN, SUPEROXIDE DISMUTASE, GLYCERIN, AQUA, PENTYLENE GLYCOL, 1,2-HEXANEDIOL, CAPRYLYL GLYCOL, DEXTRAN SULFATE)</a:t>
                      </a:r>
                      <a:endParaRPr kumimoji="0" lang="en-CH"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kumimoji="0" lang="en-US"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rPr>
                        <a:t>2,00</a:t>
                      </a:r>
                      <a:endParaRPr kumimoji="0" lang="en-CH"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800" b="1" i="0" u="none" strike="noStrike" kern="100" cap="none" spc="0" normalizeH="0" baseline="0" dirty="0">
                          <a:ln>
                            <a:noFill/>
                          </a:ln>
                          <a:solidFill>
                            <a:srgbClr val="084337"/>
                          </a:solidFill>
                          <a:effectLst/>
                          <a:uLnTx/>
                          <a:uFillTx/>
                          <a:latin typeface="DM Sans" pitchFamily="2" charset="0"/>
                          <a:ea typeface="Trebuchet MS" panose="020B0703020202090204" pitchFamily="34" charset="0"/>
                          <a:cs typeface="Times New Roman" panose="02020603050405020304" pitchFamily="18" charset="0"/>
                        </a:rPr>
                        <a:t>Active</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383445200"/>
                  </a:ext>
                </a:extLst>
              </a:tr>
              <a:tr h="346284">
                <a:tc>
                  <a:txBody>
                    <a:bodyPr/>
                    <a:lstStyle/>
                    <a:p>
                      <a:pPr algn="ctr">
                        <a:lnSpc>
                          <a:spcPts val="1440"/>
                        </a:lnSpc>
                        <a:tabLst>
                          <a:tab pos="623570" algn="l"/>
                        </a:tabLst>
                      </a:pP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US"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rPr>
                        <a:t>ALPAFLOR® SAMBUCUS AO (SAMBUCUS NIGRA FLOWER EXTRACT, GLYCERIN, AQUA, CITRIC ACID, SODIUM BENZOATE, POTASSIUM SORBATE)</a:t>
                      </a:r>
                      <a:endParaRPr kumimoji="0" lang="en-CH"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kumimoji="0" lang="en-US"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rPr>
                        <a:t>1,00</a:t>
                      </a:r>
                      <a:endParaRPr kumimoji="0" lang="en-CH"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US"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rPr>
                        <a:t>Active</a:t>
                      </a:r>
                      <a:endParaRPr kumimoji="0" lang="en-CH"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endParaRPr>
                    </a:p>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endParaRPr kumimoji="0" lang="en-GB" sz="800" b="1" i="0" u="none" strike="noStrike" kern="100" cap="none" spc="0" normalizeH="0" baseline="0">
                        <a:ln>
                          <a:noFill/>
                        </a:ln>
                        <a:solidFill>
                          <a:srgbClr val="084337"/>
                        </a:solidFill>
                        <a:effectLst/>
                        <a:uLnTx/>
                        <a:uFillTx/>
                        <a:latin typeface="DM Sans" pitchFamily="2" charset="0"/>
                        <a:ea typeface="Trebuchet MS" panose="020B0703020202090204" pitchFamily="34"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283543902"/>
                  </a:ext>
                </a:extLst>
              </a:tr>
              <a:tr h="346284">
                <a:tc>
                  <a:txBody>
                    <a:bodyPr/>
                    <a:lstStyle/>
                    <a:p>
                      <a:pPr algn="ctr">
                        <a:lnSpc>
                          <a:spcPts val="1440"/>
                        </a:lnSpc>
                        <a:tabLst>
                          <a:tab pos="623570" algn="l"/>
                        </a:tabLst>
                      </a:pP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US"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rPr>
                        <a:t>ALPAFLOR® SCUTELLARIA CB (GLYCERIN, AQUA, CITRIC ACID, SCUTELLARIA ALPINA FLOWER/LEAF/STEM EXTRACT)</a:t>
                      </a:r>
                      <a:endParaRPr kumimoji="0" lang="en-CH"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kumimoji="0" lang="en-US"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rPr>
                        <a:t>1,00</a:t>
                      </a:r>
                      <a:endParaRPr kumimoji="0" lang="en-CH"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US" sz="800" b="1" i="0" u="none" strike="noStrike" kern="100" cap="none" spc="0" normalizeH="0" baseline="0" dirty="0">
                          <a:ln>
                            <a:noFill/>
                          </a:ln>
                          <a:solidFill>
                            <a:srgbClr val="084337"/>
                          </a:solidFill>
                          <a:effectLst/>
                          <a:uLnTx/>
                          <a:uFillTx/>
                          <a:latin typeface="DM Sans" pitchFamily="2" charset="0"/>
                          <a:ea typeface="DM Sans" pitchFamily="2" charset="0"/>
                          <a:cs typeface="Times New Roman" panose="02020603050405020304" pitchFamily="18" charset="0"/>
                        </a:rPr>
                        <a:t>Active</a:t>
                      </a:r>
                      <a:endParaRPr kumimoji="0" lang="en-CH" sz="800" b="1" i="0" u="none" strike="noStrike" kern="100" cap="none" spc="0" normalizeH="0" baseline="0" dirty="0">
                        <a:ln>
                          <a:noFill/>
                        </a:ln>
                        <a:solidFill>
                          <a:srgbClr val="084337"/>
                        </a:solidFill>
                        <a:effectLst/>
                        <a:uLnTx/>
                        <a:uFillTx/>
                        <a:latin typeface="DM Sans" pitchFamily="2" charset="0"/>
                        <a:ea typeface="DM Sans" pitchFamily="2" charset="0"/>
                        <a:cs typeface="Times New Roman" panose="02020603050405020304" pitchFamily="18" charset="0"/>
                      </a:endParaRPr>
                    </a:p>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endParaRPr kumimoji="0" lang="en-GB" sz="800" b="1" i="0" u="none" strike="noStrike" kern="100" cap="none" spc="0" normalizeH="0" baseline="0" dirty="0">
                        <a:ln>
                          <a:noFill/>
                        </a:ln>
                        <a:solidFill>
                          <a:srgbClr val="084337"/>
                        </a:solidFill>
                        <a:effectLst/>
                        <a:uLnTx/>
                        <a:uFillTx/>
                        <a:latin typeface="DM Sans" pitchFamily="2" charset="0"/>
                        <a:ea typeface="Trebuchet MS" panose="020B0703020202090204" pitchFamily="34"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771218368"/>
                  </a:ext>
                </a:extLst>
              </a:tr>
              <a:tr h="495662">
                <a:tc>
                  <a:txBody>
                    <a:bodyPr/>
                    <a:lstStyle/>
                    <a:p>
                      <a:pPr algn="ctr">
                        <a:lnSpc>
                          <a:spcPts val="1440"/>
                        </a:lnSpc>
                        <a:tabLst>
                          <a:tab pos="623570" algn="l"/>
                        </a:tabLst>
                      </a:pP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US"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rPr>
                        <a:t>AROMACTIVE HARMONY P01A744 (PARFUM, LIMONENE, CITRUS AURANTIUM PEEL OIL, LINALOOL, CITRUS LIMON PEEL OIL, PINENE, MENTHOL, MENTHA PIPERITA OIL, CITRAL, POGOSTEMON CABLIN OIL, MENTHA VIRIDIS LEAF OIL, CARVONE,)</a:t>
                      </a:r>
                      <a:endParaRPr kumimoji="0" lang="en-CH" sz="800" b="1" i="0" u="none" strike="noStrike" kern="100" cap="none" spc="0" normalizeH="0" baseline="0" noProof="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kumimoji="0" lang="en-US"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rPr>
                        <a:t>0,50</a:t>
                      </a:r>
                      <a:endParaRPr kumimoji="0" lang="en-CH" sz="800" b="1" i="0" u="none" strike="noStrike" kern="100" cap="none" spc="0" normalizeH="0" baseline="0">
                        <a:ln>
                          <a:noFill/>
                        </a:ln>
                        <a:solidFill>
                          <a:srgbClr val="084337"/>
                        </a:solidFill>
                        <a:effectLst/>
                        <a:uLnTx/>
                        <a:uFillTx/>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800" b="1" i="0" u="none" strike="noStrike" kern="100" cap="none" spc="0" normalizeH="0" baseline="0" dirty="0">
                          <a:ln>
                            <a:noFill/>
                          </a:ln>
                          <a:solidFill>
                            <a:srgbClr val="084337"/>
                          </a:solidFill>
                          <a:effectLst/>
                          <a:uLnTx/>
                          <a:uFillTx/>
                          <a:latin typeface="DM Sans" pitchFamily="2" charset="0"/>
                          <a:cs typeface="Times New Roman" panose="02020603050405020304" pitchFamily="18" charset="0"/>
                        </a:rPr>
                        <a:t>Provides olfactive identity</a:t>
                      </a:r>
                      <a:endParaRPr kumimoji="0" lang="en-GB" sz="800" b="1" i="0" u="none" strike="noStrike" kern="100" cap="none" spc="0" normalizeH="0" baseline="0" dirty="0">
                        <a:ln>
                          <a:noFill/>
                        </a:ln>
                        <a:solidFill>
                          <a:srgbClr val="084337"/>
                        </a:solidFill>
                        <a:effectLst/>
                        <a:uLnTx/>
                        <a:uFillTx/>
                        <a:latin typeface="DM Sans" pitchFamily="2" charset="0"/>
                        <a:ea typeface="Trebuchet MS" panose="020B0703020202090204" pitchFamily="34" charset="0"/>
                        <a:cs typeface="Times New Roman" panose="02020603050405020304" pitchFamily="18" charset="0"/>
                      </a:endParaRPr>
                    </a:p>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endParaRPr kumimoji="0" lang="en-GB" sz="800" b="1" i="0" u="none" strike="noStrike" kern="100" cap="none" spc="0" normalizeH="0" baseline="0" dirty="0">
                        <a:ln>
                          <a:noFill/>
                        </a:ln>
                        <a:solidFill>
                          <a:srgbClr val="084337"/>
                        </a:solidFill>
                        <a:effectLst/>
                        <a:uLnTx/>
                        <a:uFillTx/>
                        <a:latin typeface="DM Sans" pitchFamily="2" charset="0"/>
                        <a:ea typeface="Trebuchet MS" panose="020B0703020202090204" pitchFamily="34"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543076716"/>
                  </a:ext>
                </a:extLst>
              </a:tr>
              <a:tr h="196905">
                <a:tc>
                  <a:txBody>
                    <a:bodyPr/>
                    <a:lstStyle/>
                    <a:p>
                      <a:pPr algn="ctr">
                        <a:lnSpc>
                          <a:spcPts val="1440"/>
                        </a:lnSpc>
                        <a:tabLst>
                          <a:tab pos="623570" algn="l"/>
                        </a:tabLst>
                      </a:pPr>
                      <a:endParaRPr lang="en-CH" sz="8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lang="en-US" sz="800" kern="100" noProof="0" dirty="0">
                          <a:solidFill>
                            <a:schemeClr val="tx1"/>
                          </a:solidFill>
                          <a:effectLst/>
                          <a:latin typeface="DM Sans" pitchFamily="2" charset="0"/>
                          <a:ea typeface="DM Sans" pitchFamily="2" charset="0"/>
                          <a:cs typeface="Times New Roman" panose="02020603050405020304" pitchFamily="18" charset="0"/>
                        </a:rPr>
                        <a:t>MENTHOL</a:t>
                      </a:r>
                      <a:endParaRPr lang="en-CH" sz="800" kern="100" noProof="0" dirty="0">
                        <a:solidFill>
                          <a:schemeClr val="tx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800" b="0" kern="100">
                          <a:solidFill>
                            <a:schemeClr val="tx1"/>
                          </a:solidFill>
                          <a:effectLst/>
                          <a:latin typeface="DM Sans" pitchFamily="2" charset="0"/>
                          <a:ea typeface="DM Sans" pitchFamily="2" charset="0"/>
                          <a:cs typeface="Times New Roman" panose="02020603050405020304" pitchFamily="18" charset="0"/>
                        </a:rPr>
                        <a:t>0,10</a:t>
                      </a:r>
                      <a:endParaRPr lang="en-CH" sz="800" b="0" kern="100">
                        <a:solidFill>
                          <a:schemeClr val="tx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lang="en-GB" sz="800" b="0" dirty="0">
                          <a:solidFill>
                            <a:schemeClr val="tx1"/>
                          </a:solidFill>
                          <a:effectLst/>
                          <a:latin typeface="DM Sans" pitchFamily="2" charset="0"/>
                          <a:ea typeface="Trebuchet MS" panose="020B0703020202090204" pitchFamily="34" charset="0"/>
                          <a:cs typeface="Times New Roman" panose="02020603050405020304" pitchFamily="18" charset="0"/>
                        </a:rPr>
                        <a:t>Cooling agent</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2277790166"/>
                  </a:ext>
                </a:extLst>
              </a:tr>
              <a:tr h="196905">
                <a:tc>
                  <a:txBody>
                    <a:bodyPr/>
                    <a:lstStyle/>
                    <a:p>
                      <a:pPr algn="ctr">
                        <a:lnSpc>
                          <a:spcPts val="1440"/>
                        </a:lnSpc>
                        <a:tabLst>
                          <a:tab pos="623570" algn="l"/>
                        </a:tabLst>
                      </a:pPr>
                      <a:r>
                        <a:rPr lang="en-US" sz="800" b="1" kern="100" dirty="0">
                          <a:solidFill>
                            <a:schemeClr val="bg1"/>
                          </a:solidFill>
                          <a:effectLst/>
                          <a:latin typeface="DM Sans" pitchFamily="2" charset="0"/>
                          <a:ea typeface="DM Sans" pitchFamily="2" charset="0"/>
                          <a:cs typeface="Times New Roman" panose="02020603050405020304" pitchFamily="18" charset="0"/>
                        </a:rPr>
                        <a:t>E</a:t>
                      </a:r>
                      <a:endParaRPr lang="en-CH" sz="800" b="1"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lang="en-US" sz="800" kern="100" dirty="0">
                          <a:solidFill>
                            <a:schemeClr val="tx1"/>
                          </a:solidFill>
                          <a:effectLst/>
                          <a:latin typeface="DM Sans" pitchFamily="2" charset="0"/>
                          <a:ea typeface="DM Sans" pitchFamily="2" charset="0"/>
                          <a:cs typeface="Times New Roman" panose="02020603050405020304" pitchFamily="18" charset="0"/>
                        </a:rPr>
                        <a:t>SODIUM HYDROXIDE, AQUA</a:t>
                      </a:r>
                      <a:endParaRPr lang="en-CH" sz="800" kern="100" dirty="0">
                        <a:solidFill>
                          <a:schemeClr val="tx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800" b="0" kern="100">
                          <a:solidFill>
                            <a:schemeClr val="tx1"/>
                          </a:solidFill>
                          <a:effectLst/>
                          <a:latin typeface="DM Sans" pitchFamily="2" charset="0"/>
                          <a:ea typeface="DM Sans" pitchFamily="2" charset="0"/>
                          <a:cs typeface="Times New Roman" panose="02020603050405020304" pitchFamily="18" charset="0"/>
                        </a:rPr>
                        <a:t>0,09</a:t>
                      </a:r>
                      <a:endParaRPr lang="en-CH" sz="800" b="0" kern="100">
                        <a:solidFill>
                          <a:schemeClr val="tx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lang="en-GB" sz="800" b="0" dirty="0">
                          <a:solidFill>
                            <a:schemeClr val="tx1"/>
                          </a:solidFill>
                          <a:effectLst/>
                          <a:latin typeface="DM Sans" pitchFamily="2" charset="0"/>
                          <a:ea typeface="Trebuchet MS" panose="020B0703020202090204" pitchFamily="34" charset="0"/>
                          <a:cs typeface="Times New Roman" panose="02020603050405020304" pitchFamily="18" charset="0"/>
                        </a:rPr>
                        <a:t>pH adjuster</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300902697"/>
                  </a:ext>
                </a:extLst>
              </a:tr>
            </a:tbl>
          </a:graphicData>
        </a:graphic>
      </p:graphicFrame>
      <p:sp>
        <p:nvSpPr>
          <p:cNvPr id="9" name="Slide Number Placeholder 5">
            <a:extLst>
              <a:ext uri="{FF2B5EF4-FFF2-40B4-BE49-F238E27FC236}">
                <a16:creationId xmlns:a16="http://schemas.microsoft.com/office/drawing/2014/main" id="{3146AB6F-5774-D30D-DA96-F0E5876A2529}"/>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11" name="TextBox 10">
            <a:extLst>
              <a:ext uri="{FF2B5EF4-FFF2-40B4-BE49-F238E27FC236}">
                <a16:creationId xmlns:a16="http://schemas.microsoft.com/office/drawing/2014/main" id="{C307ACCA-A58D-A52C-65A2-5EB27AD6B580}"/>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Tree>
    <p:extLst>
      <p:ext uri="{BB962C8B-B14F-4D97-AF65-F5344CB8AC3E}">
        <p14:creationId xmlns:p14="http://schemas.microsoft.com/office/powerpoint/2010/main" val="965078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D7A67-D051-9A4E-FAD3-DD3580D9DEA4}"/>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13D753CA-487F-37BC-6F5E-022D6D1A23DD}"/>
              </a:ext>
            </a:extLst>
          </p:cNvPr>
          <p:cNvSpPr/>
          <p:nvPr/>
        </p:nvSpPr>
        <p:spPr>
          <a:xfrm>
            <a:off x="9323882" y="6145967"/>
            <a:ext cx="2728210" cy="5696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08C84464-0571-4A14-CB86-35502D96C68A}"/>
              </a:ext>
            </a:extLst>
          </p:cNvPr>
          <p:cNvSpPr>
            <a:spLocks noGrp="1"/>
          </p:cNvSpPr>
          <p:nvPr>
            <p:ph type="title"/>
          </p:nvPr>
        </p:nvSpPr>
        <p:spPr>
          <a:xfrm>
            <a:off x="302400" y="302400"/>
            <a:ext cx="6537671" cy="303211"/>
          </a:xfrm>
        </p:spPr>
        <p:txBody>
          <a:bodyPr/>
          <a:lstStyle/>
          <a:p>
            <a:r>
              <a:rPr lang="en-US"/>
              <a:t>Anti-Wrinkle Eye Contour Cream</a:t>
            </a:r>
          </a:p>
        </p:txBody>
      </p:sp>
      <p:sp>
        <p:nvSpPr>
          <p:cNvPr id="4" name="Text Placeholder 3">
            <a:extLst>
              <a:ext uri="{FF2B5EF4-FFF2-40B4-BE49-F238E27FC236}">
                <a16:creationId xmlns:a16="http://schemas.microsoft.com/office/drawing/2014/main" id="{74AFBBC7-6408-02C5-0420-FD5E54B8260E}"/>
              </a:ext>
            </a:extLst>
          </p:cNvPr>
          <p:cNvSpPr>
            <a:spLocks noGrp="1"/>
          </p:cNvSpPr>
          <p:nvPr>
            <p:ph type="body" sz="quarter" idx="12"/>
          </p:nvPr>
        </p:nvSpPr>
        <p:spPr>
          <a:xfrm>
            <a:off x="302400" y="1342800"/>
            <a:ext cx="6537671" cy="3131538"/>
          </a:xfrm>
        </p:spPr>
        <p:txBody>
          <a:bodyPr/>
          <a:lstStyle/>
          <a:p>
            <a:pPr>
              <a:spcAft>
                <a:spcPts val="1200"/>
              </a:spcAft>
            </a:pPr>
            <a:r>
              <a:rPr lang="en-US" sz="1500" b="1" dirty="0"/>
              <a:t>This concentrated cream replenishes and conditions the delicate skin around the eye area to help reduce wrinkles and fine lines whilst diminishing the appearance of dark circles and puffiness.</a:t>
            </a:r>
          </a:p>
          <a:p>
            <a:pPr marL="285750" indent="-285750">
              <a:spcAft>
                <a:spcPts val="1200"/>
              </a:spcAft>
              <a:buClr>
                <a:srgbClr val="277E6E"/>
              </a:buClr>
              <a:buSzPct val="140000"/>
              <a:buFont typeface="Arial" panose="020B0604020202020204" pitchFamily="34" charset="0"/>
              <a:buChar char="•"/>
            </a:pPr>
            <a:r>
              <a:rPr lang="en-US" sz="1500" dirty="0"/>
              <a:t>REGU®-AGE CB minimizes the look of wrinkles around the eyes, nose and neck, and fights appearance of under-eye dark circles and puffiness. </a:t>
            </a:r>
          </a:p>
          <a:p>
            <a:pPr marL="285750" indent="-285750">
              <a:spcAft>
                <a:spcPts val="1200"/>
              </a:spcAft>
              <a:buClr>
                <a:srgbClr val="277E6E"/>
              </a:buClr>
              <a:buSzPct val="140000"/>
              <a:buFont typeface="Arial" panose="020B0604020202020204" pitchFamily="34" charset="0"/>
              <a:buChar char="•"/>
            </a:pPr>
            <a:r>
              <a:rPr lang="en-US" sz="1500" dirty="0"/>
              <a:t>SYN®-COLL CB simultaneously boosts collagen production and protects against collagen degradation, combating lines and wrinkles. It helps create a more lifted, sculpted look, and refined pore appearance.</a:t>
            </a:r>
          </a:p>
          <a:p>
            <a:pPr marL="285750" indent="-285750">
              <a:spcAft>
                <a:spcPts val="1200"/>
              </a:spcAft>
              <a:buClr>
                <a:srgbClr val="277E6E"/>
              </a:buClr>
              <a:buSzPct val="140000"/>
              <a:buFont typeface="Arial" panose="020B0604020202020204" pitchFamily="34" charset="0"/>
              <a:buChar char="•"/>
            </a:pPr>
            <a:r>
              <a:rPr lang="en-US" sz="1500" dirty="0"/>
              <a:t>AMPHISOL® K is used as a co-emulsifier to beautify the formulation. It improves moisturization and brings a remarkable sensory signature.</a:t>
            </a:r>
          </a:p>
        </p:txBody>
      </p:sp>
      <p:sp>
        <p:nvSpPr>
          <p:cNvPr id="6" name="Text Placeholder 5">
            <a:extLst>
              <a:ext uri="{FF2B5EF4-FFF2-40B4-BE49-F238E27FC236}">
                <a16:creationId xmlns:a16="http://schemas.microsoft.com/office/drawing/2014/main" id="{8F9A7979-16DB-9970-DDB7-566A50ED5C52}"/>
              </a:ext>
            </a:extLst>
          </p:cNvPr>
          <p:cNvSpPr>
            <a:spLocks noGrp="1"/>
          </p:cNvSpPr>
          <p:nvPr>
            <p:ph type="body" idx="11"/>
          </p:nvPr>
        </p:nvSpPr>
        <p:spPr>
          <a:xfrm>
            <a:off x="302400" y="605611"/>
            <a:ext cx="6537671" cy="288767"/>
          </a:xfrm>
        </p:spPr>
        <p:txBody>
          <a:bodyPr anchor="t"/>
          <a:lstStyle/>
          <a:p>
            <a:r>
              <a:rPr lang="en-US" b="0" dirty="0">
                <a:solidFill>
                  <a:srgbClr val="277E6E"/>
                </a:solidFill>
              </a:rPr>
              <a:t>REGU®-AGE CB, SYN®-COLL CB, AMPHISOL® K</a:t>
            </a:r>
            <a:endParaRPr lang="en-CH" b="0" dirty="0">
              <a:solidFill>
                <a:srgbClr val="277E6E"/>
              </a:solidFill>
            </a:endParaRPr>
          </a:p>
        </p:txBody>
      </p:sp>
      <p:pic>
        <p:nvPicPr>
          <p:cNvPr id="19" name="Picture Placeholder 18" descr="A green tube with silver cap&#10;&#10;Description automatically generated">
            <a:extLst>
              <a:ext uri="{FF2B5EF4-FFF2-40B4-BE49-F238E27FC236}">
                <a16:creationId xmlns:a16="http://schemas.microsoft.com/office/drawing/2014/main" id="{B1B2ECE0-8249-57AE-F2A4-D4C1BF7058E6}"/>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7" name="Slide Number Placeholder 5">
            <a:extLst>
              <a:ext uri="{FF2B5EF4-FFF2-40B4-BE49-F238E27FC236}">
                <a16:creationId xmlns:a16="http://schemas.microsoft.com/office/drawing/2014/main" id="{99C6E277-5ACF-658B-D23C-3D9BE42E7A39}"/>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8" name="TextBox 7">
            <a:extLst>
              <a:ext uri="{FF2B5EF4-FFF2-40B4-BE49-F238E27FC236}">
                <a16:creationId xmlns:a16="http://schemas.microsoft.com/office/drawing/2014/main" id="{6A3BAB7C-9C78-EE6D-3F99-4D9B20C50AA6}"/>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Tree>
    <p:extLst>
      <p:ext uri="{BB962C8B-B14F-4D97-AF65-F5344CB8AC3E}">
        <p14:creationId xmlns:p14="http://schemas.microsoft.com/office/powerpoint/2010/main" val="24561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B0A5D-2548-51B8-A6C8-199FA8B46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743A5-0909-CE43-7466-56B3738A9A96}"/>
              </a:ext>
            </a:extLst>
          </p:cNvPr>
          <p:cNvSpPr>
            <a:spLocks noGrp="1"/>
          </p:cNvSpPr>
          <p:nvPr>
            <p:ph type="title"/>
          </p:nvPr>
        </p:nvSpPr>
        <p:spPr/>
        <p:txBody>
          <a:bodyPr/>
          <a:lstStyle/>
          <a:p>
            <a:r>
              <a:rPr lang="en-US" dirty="0"/>
              <a:t>Anti-Wrinkle Eye Contour Cream</a:t>
            </a:r>
          </a:p>
        </p:txBody>
      </p:sp>
      <p:sp>
        <p:nvSpPr>
          <p:cNvPr id="4" name="Text Placeholder 3">
            <a:extLst>
              <a:ext uri="{FF2B5EF4-FFF2-40B4-BE49-F238E27FC236}">
                <a16:creationId xmlns:a16="http://schemas.microsoft.com/office/drawing/2014/main" id="{E6F38520-D45F-A116-2E76-0EF02C37FC15}"/>
              </a:ext>
            </a:extLst>
          </p:cNvPr>
          <p:cNvSpPr>
            <a:spLocks noGrp="1"/>
          </p:cNvSpPr>
          <p:nvPr>
            <p:ph type="body" idx="11"/>
          </p:nvPr>
        </p:nvSpPr>
        <p:spPr>
          <a:xfrm>
            <a:off x="302400" y="593888"/>
            <a:ext cx="11587200" cy="288767"/>
          </a:xfrm>
        </p:spPr>
        <p:txBody>
          <a:bodyPr/>
          <a:lstStyle/>
          <a:p>
            <a:r>
              <a:rPr lang="en-US" sz="1800" b="0" dirty="0">
                <a:solidFill>
                  <a:srgbClr val="277E6E"/>
                </a:solidFill>
              </a:rPr>
              <a:t>REGU®-AGE CB, SYN®-COLL CB and AMPHISOL® K</a:t>
            </a:r>
            <a:endParaRPr lang="en-CH" sz="1800" b="0" dirty="0">
              <a:solidFill>
                <a:srgbClr val="277E6E"/>
              </a:solidFill>
            </a:endParaRPr>
          </a:p>
        </p:txBody>
      </p:sp>
      <p:sp>
        <p:nvSpPr>
          <p:cNvPr id="6" name="TextBox 5">
            <a:extLst>
              <a:ext uri="{FF2B5EF4-FFF2-40B4-BE49-F238E27FC236}">
                <a16:creationId xmlns:a16="http://schemas.microsoft.com/office/drawing/2014/main" id="{6F6B536D-C87B-48FD-4303-21EEE9C0D307}"/>
              </a:ext>
            </a:extLst>
          </p:cNvPr>
          <p:cNvSpPr txBox="1"/>
          <p:nvPr/>
        </p:nvSpPr>
        <p:spPr>
          <a:xfrm>
            <a:off x="302400" y="5352242"/>
            <a:ext cx="6149200" cy="682238"/>
          </a:xfrm>
          <a:prstGeom prst="rect">
            <a:avLst/>
          </a:prstGeom>
          <a:noFill/>
        </p:spPr>
        <p:txBody>
          <a:bodyPr wrap="square" lIns="0" tIns="0" rIns="0" bIns="0" anchor="t">
            <a:spAutoFit/>
          </a:bodyPr>
          <a:lstStyle/>
          <a:p>
            <a:pPr marL="0" marR="0" lvl="0" indent="0" algn="l" defTabSz="914400" rtl="0" eaLnBrk="1" fontAlgn="auto" latinLnBrk="0" hangingPunct="1">
              <a:lnSpc>
                <a:spcPts val="1440"/>
              </a:lnSpc>
              <a:spcBef>
                <a:spcPts val="0"/>
              </a:spcBef>
              <a:spcAft>
                <a:spcPts val="600"/>
              </a:spcAft>
              <a:buClrTx/>
              <a:buSzTx/>
              <a:buFontTx/>
              <a:buNone/>
              <a:tabLst>
                <a:tab pos="623570" algn="l"/>
              </a:tabLst>
              <a:defRPr/>
            </a:pPr>
            <a:r>
              <a:rPr kumimoji="0" lang="en-GB" sz="1100" b="1" i="0" u="none" strike="noStrike" kern="100" cap="none" spc="0" normalizeH="0" baseline="0" noProof="0">
                <a:ln>
                  <a:noFill/>
                </a:ln>
                <a:solidFill>
                  <a:srgbClr val="000000"/>
                </a:solidFill>
                <a:effectLst/>
                <a:uLnTx/>
                <a:uFillTx/>
                <a:latin typeface="DM Sans"/>
                <a:ea typeface="DM Sans" pitchFamily="2" charset="0"/>
                <a:cs typeface="Times New Roman"/>
              </a:rPr>
              <a:t>SK-E-100358-18</a:t>
            </a:r>
          </a:p>
          <a:p>
            <a:pPr marL="0" marR="0" lvl="0" indent="0" algn="l" defTabSz="914400" rtl="0" eaLnBrk="1" fontAlgn="auto" latinLnBrk="0" hangingPunct="1">
              <a:lnSpc>
                <a:spcPts val="1440"/>
              </a:lnSpc>
              <a:spcBef>
                <a:spcPts val="0"/>
              </a:spcBef>
              <a:spcAft>
                <a:spcPts val="600"/>
              </a:spcAft>
              <a:buClrTx/>
              <a:buSzTx/>
              <a:buFontTx/>
              <a:buNone/>
              <a:tabLst>
                <a:tab pos="623570" algn="l"/>
              </a:tabLst>
              <a:defRPr/>
            </a:pPr>
            <a:r>
              <a:rPr kumimoji="0" lang="en-GB" sz="1100" b="0" i="0" u="none" strike="noStrike" kern="100" cap="none" spc="0" normalizeH="0" baseline="0" noProof="0">
                <a:ln>
                  <a:noFill/>
                </a:ln>
                <a:solidFill>
                  <a:srgbClr val="000000"/>
                </a:solidFill>
                <a:effectLst/>
                <a:uLnTx/>
                <a:uFillTx/>
                <a:latin typeface="DM Sans"/>
                <a:ea typeface="+mn-lt"/>
                <a:cs typeface="+mn-lt"/>
              </a:rPr>
              <a:t>The formulation fulfils the 3 months stability at 4°C, 40°C, room temperature.</a:t>
            </a:r>
            <a:endParaRPr kumimoji="0" lang="en-GB"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tab pos="623570" algn="l"/>
              </a:tabLst>
              <a:defRPr/>
            </a:pPr>
            <a:r>
              <a:rPr kumimoji="0" lang="en-GB" sz="1100" b="0" i="0" u="none" strike="noStrike" kern="100" cap="none" spc="0" normalizeH="0" baseline="0" noProof="0">
                <a:ln>
                  <a:noFill/>
                </a:ln>
                <a:solidFill>
                  <a:srgbClr val="000000"/>
                </a:solidFill>
                <a:effectLst/>
                <a:uLnTx/>
                <a:uFillTx/>
                <a:latin typeface="DM Sans"/>
                <a:ea typeface="DM Sans" pitchFamily="2" charset="0"/>
                <a:cs typeface="Times New Roman"/>
              </a:rPr>
              <a:t>See disclaimer Guide Formulations</a:t>
            </a:r>
            <a:endParaRPr kumimoji="0" lang="en-CH" sz="1100" b="0" i="0" u="none" strike="noStrike" kern="100" cap="none" spc="0" normalizeH="0" baseline="0" noProof="0">
              <a:ln>
                <a:noFill/>
              </a:ln>
              <a:solidFill>
                <a:prstClr val="black"/>
              </a:solidFill>
              <a:effectLst/>
              <a:uLnTx/>
              <a:uFillTx/>
              <a:latin typeface="DM Sans"/>
              <a:ea typeface="DM Sans" pitchFamily="2" charset="0"/>
              <a:cs typeface="Times New Roman"/>
            </a:endParaRPr>
          </a:p>
        </p:txBody>
      </p:sp>
      <p:sp>
        <p:nvSpPr>
          <p:cNvPr id="8" name="TextBox 7">
            <a:extLst>
              <a:ext uri="{FF2B5EF4-FFF2-40B4-BE49-F238E27FC236}">
                <a16:creationId xmlns:a16="http://schemas.microsoft.com/office/drawing/2014/main" id="{09F7DDDA-5EFF-1565-0337-4B9267065696}"/>
              </a:ext>
            </a:extLst>
          </p:cNvPr>
          <p:cNvSpPr txBox="1"/>
          <p:nvPr/>
        </p:nvSpPr>
        <p:spPr>
          <a:xfrm>
            <a:off x="7810586" y="1387184"/>
            <a:ext cx="4381414" cy="2500685"/>
          </a:xfrm>
          <a:prstGeom prst="rect">
            <a:avLst/>
          </a:prstGeom>
          <a:noFill/>
        </p:spPr>
        <p:txBody>
          <a:bodyPr wrap="squar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altLang="en-CH" sz="1500" b="1" i="0" u="none" strike="noStrike" kern="1200" cap="none" spc="0" normalizeH="0" baseline="0" noProof="0" dirty="0">
                <a:ln>
                  <a:noFill/>
                </a:ln>
                <a:solidFill>
                  <a:srgbClr val="000000"/>
                </a:solidFill>
                <a:effectLst/>
                <a:uLnTx/>
                <a:uFillTx/>
                <a:latin typeface="DM Sans" pitchFamily="2" charset="0"/>
                <a:ea typeface="DM Sans" pitchFamily="2" charset="0"/>
                <a:cs typeface="Times New Roman" panose="02020603050405020304" pitchFamily="18" charset="0"/>
              </a:rPr>
              <a:t>Procedure</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Prepare Phase A and heat up to 75°C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At 75°C, add Phase B into Phase A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Prepare Phase C and heat up to 75°C.</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Add Phase C into Phase A+B under stirring, then homogenize.</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Cool down to 40°C.</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Prepare Phase D and add it into the emulsion.</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Cool down to room temperature under gentle stirring.</a:t>
            </a: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endParaRPr kumimoji="0" lang="en-GB" altLang="en-CH" sz="11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sz="1500" b="1" i="0" u="none" strike="noStrike" kern="100" cap="none" spc="0" normalizeH="0" baseline="0" noProof="0" dirty="0">
                <a:ln>
                  <a:noFill/>
                </a:ln>
                <a:solidFill>
                  <a:srgbClr val="000000"/>
                </a:solidFill>
                <a:effectLst/>
                <a:uLnTx/>
                <a:uFillTx/>
                <a:latin typeface="DM Sans" pitchFamily="2" charset="0"/>
                <a:ea typeface="DM Sans" pitchFamily="2" charset="0"/>
                <a:cs typeface="Times New Roman" panose="02020603050405020304" pitchFamily="18" charset="0"/>
              </a:rPr>
              <a:t>Technical Data</a:t>
            </a:r>
            <a:endParaRPr kumimoji="0" lang="en-GB" altLang="en-CH" sz="1500" b="1" i="0" u="none" strike="noStrike" kern="1200" cap="none" spc="0" normalizeH="0" baseline="0" noProof="0" dirty="0">
              <a:ln>
                <a:noFill/>
              </a:ln>
              <a:solidFill>
                <a:srgbClr val="000000"/>
              </a:solidFill>
              <a:effectLst/>
              <a:uLnTx/>
              <a:uFillTx/>
              <a:latin typeface="DM Sans" pitchFamily="2" charset="0"/>
              <a:ea typeface="DM Sans" pitchFamily="2" charset="0"/>
              <a:cs typeface="Times New Roman" panose="02020603050405020304" pitchFamily="18" charset="0"/>
            </a:endParaRP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dirty="0">
                <a:ln>
                  <a:noFill/>
                </a:ln>
                <a:solidFill>
                  <a:prstClr val="black"/>
                </a:solidFill>
                <a:effectLst/>
                <a:uLnTx/>
                <a:uFillTx/>
                <a:latin typeface="DM Sans"/>
                <a:ea typeface="+mn-ea"/>
                <a:cs typeface="+mn-cs"/>
              </a:rPr>
              <a:t>pH: </a:t>
            </a:r>
            <a:r>
              <a:rPr kumimoji="0" lang="en-GB" altLang="en-CH" sz="1100" b="0" i="0" u="none" strike="noStrike" kern="1200" cap="none" spc="0" normalizeH="0" baseline="0" noProof="0" dirty="0">
                <a:ln>
                  <a:noFill/>
                </a:ln>
                <a:solidFill>
                  <a:prstClr val="black"/>
                </a:solidFill>
                <a:effectLst/>
                <a:uLnTx/>
                <a:uFillTx/>
                <a:latin typeface="DM Sans"/>
                <a:ea typeface="+mn-ea"/>
                <a:cs typeface="+mn-cs"/>
              </a:rPr>
              <a:t>5,5</a:t>
            </a: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dirty="0">
                <a:ln>
                  <a:noFill/>
                </a:ln>
                <a:solidFill>
                  <a:prstClr val="black"/>
                </a:solidFill>
                <a:effectLst/>
                <a:uLnTx/>
                <a:uFillTx/>
                <a:latin typeface="DM Sans"/>
                <a:ea typeface="+mn-ea"/>
                <a:cs typeface="+mn-cs"/>
              </a:rPr>
              <a:t>Viscosity:</a:t>
            </a:r>
            <a:r>
              <a:rPr kumimoji="0" lang="en-US" sz="1100" b="0" i="0" u="none" strike="noStrike" kern="100" cap="none" spc="0" normalizeH="0" baseline="0" noProof="0" dirty="0">
                <a:ln>
                  <a:noFill/>
                </a:ln>
                <a:solidFill>
                  <a:srgbClr val="000000"/>
                </a:solidFill>
                <a:effectLst/>
                <a:uLnTx/>
                <a:uFillTx/>
                <a:latin typeface="DM Sans" pitchFamily="2" charset="0"/>
                <a:ea typeface="+mn-ea"/>
                <a:cs typeface="Times New Roman" panose="02020603050405020304" pitchFamily="18" charset="0"/>
              </a:rPr>
              <a:t> </a:t>
            </a:r>
            <a:r>
              <a:rPr kumimoji="0" lang="en-GB" sz="1100" b="0" i="0" u="none" strike="noStrike" kern="100" cap="none" spc="0" normalizeH="0" baseline="0" noProof="0" dirty="0">
                <a:ln>
                  <a:noFill/>
                </a:ln>
                <a:solidFill>
                  <a:srgbClr val="000000"/>
                </a:solidFill>
                <a:effectLst/>
                <a:uLnTx/>
                <a:uFillTx/>
                <a:latin typeface="DM Sans" pitchFamily="2" charset="0"/>
                <a:ea typeface="DM Sans" pitchFamily="2" charset="0"/>
                <a:cs typeface="Times New Roman" panose="02020603050405020304" pitchFamily="18" charset="0"/>
              </a:rPr>
              <a:t>(spindle RV-4 / 10 rpm)</a:t>
            </a:r>
            <a:r>
              <a:rPr kumimoji="0" lang="en-GB" sz="1100" b="1" i="0" u="none" strike="noStrike" kern="100" cap="none" spc="0" normalizeH="0" baseline="0" noProof="0" dirty="0">
                <a:ln>
                  <a:noFill/>
                </a:ln>
                <a:solidFill>
                  <a:srgbClr val="000000"/>
                </a:solidFill>
                <a:effectLst/>
                <a:uLnTx/>
                <a:uFillTx/>
                <a:latin typeface="DM Sans" pitchFamily="2" charset="0"/>
                <a:ea typeface="DM Sans" pitchFamily="2" charset="0"/>
                <a:cs typeface="Times New Roman" panose="02020603050405020304" pitchFamily="18" charset="0"/>
              </a:rPr>
              <a:t>:</a:t>
            </a:r>
            <a:r>
              <a:rPr kumimoji="0" lang="en-US" sz="1100" b="0" i="0" u="none" strike="noStrike" kern="100" cap="none" spc="0" normalizeH="0" baseline="0" noProof="0" dirty="0">
                <a:ln>
                  <a:noFill/>
                </a:ln>
                <a:solidFill>
                  <a:srgbClr val="000000"/>
                </a:solidFill>
                <a:effectLst/>
                <a:uLnTx/>
                <a:uFillTx/>
                <a:latin typeface="DM Sans" pitchFamily="2" charset="0"/>
                <a:ea typeface="+mn-ea"/>
                <a:cs typeface="Times New Roman" panose="02020603050405020304" pitchFamily="18" charset="0"/>
              </a:rPr>
              <a:t> 17140 </a:t>
            </a:r>
            <a:r>
              <a:rPr kumimoji="0" lang="en-GB" sz="1100" b="0" i="0" u="none" strike="noStrike" kern="100" cap="none" spc="0" normalizeH="0" baseline="0" noProof="0" dirty="0" err="1">
                <a:ln>
                  <a:noFill/>
                </a:ln>
                <a:solidFill>
                  <a:srgbClr val="000000"/>
                </a:solidFill>
                <a:effectLst/>
                <a:uLnTx/>
                <a:uFillTx/>
                <a:latin typeface="DM Sans" pitchFamily="2" charset="0"/>
                <a:ea typeface="DM Sans" pitchFamily="2" charset="0"/>
                <a:cs typeface="Times New Roman" panose="02020603050405020304" pitchFamily="18" charset="0"/>
              </a:rPr>
              <a:t>mPa.s</a:t>
            </a:r>
            <a:endParaRPr kumimoji="0" lang="en-GB" altLang="en-CH" sz="15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aphicFrame>
        <p:nvGraphicFramePr>
          <p:cNvPr id="10" name="Table 9">
            <a:extLst>
              <a:ext uri="{FF2B5EF4-FFF2-40B4-BE49-F238E27FC236}">
                <a16:creationId xmlns:a16="http://schemas.microsoft.com/office/drawing/2014/main" id="{2B0565A1-8E6D-DA2C-5F6D-E30DF2DEB073}"/>
              </a:ext>
            </a:extLst>
          </p:cNvPr>
          <p:cNvGraphicFramePr>
            <a:graphicFrameLocks noGrp="1"/>
          </p:cNvGraphicFramePr>
          <p:nvPr>
            <p:extLst>
              <p:ext uri="{D42A27DB-BD31-4B8C-83A1-F6EECF244321}">
                <p14:modId xmlns:p14="http://schemas.microsoft.com/office/powerpoint/2010/main" val="4094316528"/>
              </p:ext>
            </p:extLst>
          </p:nvPr>
        </p:nvGraphicFramePr>
        <p:xfrm>
          <a:off x="302399" y="1389201"/>
          <a:ext cx="7335850" cy="3654704"/>
        </p:xfrm>
        <a:graphic>
          <a:graphicData uri="http://schemas.openxmlformats.org/drawingml/2006/table">
            <a:tbl>
              <a:tblPr/>
              <a:tblGrid>
                <a:gridCol w="213416">
                  <a:extLst>
                    <a:ext uri="{9D8B030D-6E8A-4147-A177-3AD203B41FA5}">
                      <a16:colId xmlns:a16="http://schemas.microsoft.com/office/drawing/2014/main" val="450371804"/>
                    </a:ext>
                  </a:extLst>
                </a:gridCol>
                <a:gridCol w="4333275">
                  <a:extLst>
                    <a:ext uri="{9D8B030D-6E8A-4147-A177-3AD203B41FA5}">
                      <a16:colId xmlns:a16="http://schemas.microsoft.com/office/drawing/2014/main" val="2842540571"/>
                    </a:ext>
                  </a:extLst>
                </a:gridCol>
                <a:gridCol w="775793">
                  <a:extLst>
                    <a:ext uri="{9D8B030D-6E8A-4147-A177-3AD203B41FA5}">
                      <a16:colId xmlns:a16="http://schemas.microsoft.com/office/drawing/2014/main" val="307519060"/>
                    </a:ext>
                  </a:extLst>
                </a:gridCol>
                <a:gridCol w="2013366">
                  <a:extLst>
                    <a:ext uri="{9D8B030D-6E8A-4147-A177-3AD203B41FA5}">
                      <a16:colId xmlns:a16="http://schemas.microsoft.com/office/drawing/2014/main" val="3152126023"/>
                    </a:ext>
                  </a:extLst>
                </a:gridCol>
              </a:tblGrid>
              <a:tr h="236278">
                <a:tc>
                  <a:txBody>
                    <a:bodyPr/>
                    <a:lstStyle/>
                    <a:p>
                      <a:pPr>
                        <a:lnSpc>
                          <a:spcPts val="1440"/>
                        </a:lnSpc>
                        <a:tabLst>
                          <a:tab pos="623570" algn="l"/>
                        </a:tabLst>
                      </a:pP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Ingredients</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w / w</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Function</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376696492"/>
                  </a:ext>
                </a:extLst>
              </a:tr>
              <a:tr h="236278">
                <a:tc>
                  <a:txBody>
                    <a:bodyPr/>
                    <a:lstStyle/>
                    <a:p>
                      <a:pPr>
                        <a:lnSpc>
                          <a:spcPts val="1440"/>
                        </a:lnSpc>
                        <a:tabLst>
                          <a:tab pos="623570" algn="l"/>
                        </a:tabLst>
                      </a:pPr>
                      <a:r>
                        <a:rPr lang="en-GB" sz="1100" kern="100" dirty="0">
                          <a:solidFill>
                            <a:schemeClr val="bg1"/>
                          </a:solidFill>
                          <a:effectLst/>
                          <a:latin typeface="DM Sans" pitchFamily="2" charset="0"/>
                          <a:ea typeface="DM Sans" pitchFamily="2" charset="0"/>
                          <a:cs typeface="Times New Roman" panose="02020603050405020304" pitchFamily="18" charset="0"/>
                        </a:rPr>
                        <a:t>A</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b="1" kern="100" dirty="0">
                          <a:solidFill>
                            <a:srgbClr val="084337"/>
                          </a:solidFill>
                          <a:effectLst/>
                          <a:latin typeface="DM Sans" pitchFamily="2" charset="0"/>
                          <a:ea typeface="DM Sans" pitchFamily="2" charset="0"/>
                          <a:cs typeface="Times New Roman" panose="02020603050405020304" pitchFamily="18" charset="0"/>
                        </a:rPr>
                        <a:t>AMPHISOL® K (POTASSIUM CETYL PHOSPHATE)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1,00</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nSpc>
                          <a:spcPts val="1440"/>
                        </a:lnSpc>
                        <a:tabLst>
                          <a:tab pos="623570" algn="l"/>
                        </a:tabLst>
                      </a:pPr>
                      <a:r>
                        <a:rPr lang="en-US" sz="1100" b="1" kern="100" dirty="0">
                          <a:solidFill>
                            <a:srgbClr val="084337"/>
                          </a:solidFill>
                          <a:effectLst/>
                          <a:latin typeface="DM Sans"/>
                          <a:ea typeface="DM Sans" pitchFamily="2" charset="0"/>
                          <a:cs typeface="Times New Roman"/>
                        </a:rPr>
                        <a:t>Emulsifier</a:t>
                      </a:r>
                      <a:endParaRPr lang="en-CH" sz="1100" b="1" kern="100" dirty="0">
                        <a:solidFill>
                          <a:srgbClr val="084337"/>
                        </a:solidFill>
                        <a:effectLst/>
                        <a:latin typeface="DM Sans"/>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450137006"/>
                  </a:ext>
                </a:extLst>
              </a:tr>
              <a:tr h="236280">
                <a:tc>
                  <a:txBody>
                    <a:bodyPr/>
                    <a:lstStyle/>
                    <a:p>
                      <a:pPr>
                        <a:lnSpc>
                          <a:spcPts val="1440"/>
                        </a:lnSpc>
                        <a:tabLst>
                          <a:tab pos="623570" algn="l"/>
                        </a:tabLst>
                      </a:pPr>
                      <a:r>
                        <a:rPr lang="en-GB" sz="1100" kern="100">
                          <a:solidFill>
                            <a:schemeClr val="bg1"/>
                          </a:solidFill>
                          <a:effectLst/>
                          <a:latin typeface="DM Sans" pitchFamily="2" charset="0"/>
                          <a:ea typeface="DM Sans" pitchFamily="2" charset="0"/>
                          <a:cs typeface="Times New Roman" panose="02020603050405020304" pitchFamily="18" charset="0"/>
                        </a:rPr>
                        <a:t> </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CETYL ALCOHOL</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3,00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440"/>
                        </a:lnSpc>
                        <a:tabLst>
                          <a:tab pos="623570" algn="l"/>
                        </a:tabLst>
                      </a:pPr>
                      <a:r>
                        <a:rPr lang="en-US" sz="1100" kern="100" dirty="0">
                          <a:effectLst/>
                          <a:latin typeface="DM Sans"/>
                          <a:ea typeface="DM Sans" pitchFamily="2" charset="0"/>
                          <a:cs typeface="Times New Roman"/>
                        </a:rPr>
                        <a:t>Thickening agent</a:t>
                      </a:r>
                      <a:endParaRPr lang="en-CH" sz="1100" kern="100" dirty="0">
                        <a:effectLst/>
                        <a:latin typeface="DM Sans"/>
                        <a:ea typeface="DM Sans" pitchFamily="2" charset="0"/>
                        <a:cs typeface="Times New Roman"/>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494215089"/>
                  </a:ext>
                </a:extLst>
              </a:tr>
              <a:tr h="236278">
                <a:tc>
                  <a:txBody>
                    <a:bodyPr/>
                    <a:lstStyle/>
                    <a:p>
                      <a:pPr>
                        <a:lnSpc>
                          <a:spcPts val="1440"/>
                        </a:lnSpc>
                        <a:tabLst>
                          <a:tab pos="623570" algn="l"/>
                        </a:tabLst>
                      </a:pPr>
                      <a:r>
                        <a:rPr lang="en-GB" sz="1100" kern="100">
                          <a:solidFill>
                            <a:schemeClr val="bg1"/>
                          </a:solidFill>
                          <a:effectLst/>
                          <a:latin typeface="DM Sans" pitchFamily="2" charset="0"/>
                          <a:ea typeface="DM Sans" pitchFamily="2" charset="0"/>
                          <a:cs typeface="Times New Roman" panose="02020603050405020304" pitchFamily="18" charset="0"/>
                        </a:rPr>
                        <a:t> </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CETYL PALMITATE</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1,50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nSpc>
                          <a:spcPts val="1440"/>
                        </a:lnSpc>
                        <a:tabLst>
                          <a:tab pos="623570" algn="l"/>
                        </a:tabLst>
                      </a:pPr>
                      <a:r>
                        <a:rPr lang="en-US" sz="1100" kern="100">
                          <a:effectLst/>
                          <a:latin typeface="DM Sans"/>
                          <a:ea typeface="DM Sans" pitchFamily="2" charset="0"/>
                          <a:cs typeface="Times New Roman"/>
                        </a:rPr>
                        <a:t>Thickening agent</a:t>
                      </a:r>
                      <a:endParaRPr lang="en-CH" sz="1100" kern="100">
                        <a:effectLst/>
                        <a:latin typeface="DM Sans"/>
                        <a:ea typeface="DM Sans" pitchFamily="2" charset="0"/>
                        <a:cs typeface="Times New Roman"/>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731657945"/>
                  </a:ext>
                </a:extLst>
              </a:tr>
              <a:tr h="236278">
                <a:tc>
                  <a:txBody>
                    <a:bodyPr/>
                    <a:lstStyle/>
                    <a:p>
                      <a:pPr>
                        <a:lnSpc>
                          <a:spcPts val="1440"/>
                        </a:lnSpc>
                        <a:tabLst>
                          <a:tab pos="623570" algn="l"/>
                        </a:tabLst>
                      </a:pPr>
                      <a:r>
                        <a:rPr lang="en-GB" sz="1100" kern="100">
                          <a:solidFill>
                            <a:schemeClr val="bg1"/>
                          </a:solidFill>
                          <a:effectLst/>
                          <a:latin typeface="DM Sans" pitchFamily="2" charset="0"/>
                          <a:ea typeface="DM Sans" pitchFamily="2" charset="0"/>
                          <a:cs typeface="Times New Roman" panose="02020603050405020304" pitchFamily="18" charset="0"/>
                        </a:rPr>
                        <a:t> </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OCTYLDODECANOL</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3,00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440"/>
                        </a:lnSpc>
                        <a:tabLst>
                          <a:tab pos="623570" algn="l"/>
                        </a:tabLst>
                      </a:pPr>
                      <a:r>
                        <a:rPr lang="en-US" sz="1100" kern="100" dirty="0">
                          <a:effectLst/>
                          <a:latin typeface="DM Sans" pitchFamily="2" charset="0"/>
                          <a:ea typeface="DM Sans" pitchFamily="2" charset="0"/>
                          <a:cs typeface="Times New Roman" panose="02020603050405020304" pitchFamily="18" charset="0"/>
                        </a:rPr>
                        <a:t>Emollient</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195599895"/>
                  </a:ext>
                </a:extLst>
              </a:tr>
              <a:tr h="236278">
                <a:tc>
                  <a:txBody>
                    <a:bodyPr/>
                    <a:lstStyle/>
                    <a:p>
                      <a:pPr>
                        <a:lnSpc>
                          <a:spcPts val="1440"/>
                        </a:lnSpc>
                        <a:tabLst>
                          <a:tab pos="623570" algn="l"/>
                        </a:tabLst>
                      </a:pPr>
                      <a:r>
                        <a:rPr lang="en-GB" sz="1100" kern="100">
                          <a:solidFill>
                            <a:schemeClr val="bg1"/>
                          </a:solidFill>
                          <a:effectLst/>
                          <a:latin typeface="DM Sans" pitchFamily="2" charset="0"/>
                          <a:ea typeface="DM Sans" pitchFamily="2" charset="0"/>
                          <a:cs typeface="Times New Roman" panose="02020603050405020304" pitchFamily="18" charset="0"/>
                        </a:rPr>
                        <a:t> </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C12-15 ALKYL BENZOATE</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2,50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nSpc>
                          <a:spcPts val="1440"/>
                        </a:lnSpc>
                        <a:tabLst>
                          <a:tab pos="623570" algn="l"/>
                        </a:tabLst>
                      </a:pPr>
                      <a:r>
                        <a:rPr lang="en-US" sz="1100" kern="100">
                          <a:effectLst/>
                          <a:latin typeface="DM Sans" pitchFamily="2" charset="0"/>
                          <a:ea typeface="DM Sans" pitchFamily="2" charset="0"/>
                          <a:cs typeface="Times New Roman" panose="02020603050405020304" pitchFamily="18" charset="0"/>
                        </a:rPr>
                        <a:t>Emollient</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438096531"/>
                  </a:ext>
                </a:extLst>
              </a:tr>
              <a:tr h="236278">
                <a:tc>
                  <a:txBody>
                    <a:bodyPr/>
                    <a:lstStyle/>
                    <a:p>
                      <a:pPr>
                        <a:lnSpc>
                          <a:spcPts val="1440"/>
                        </a:lnSpc>
                        <a:tabLst>
                          <a:tab pos="623570" algn="l"/>
                        </a:tabLst>
                      </a:pPr>
                      <a:r>
                        <a:rPr lang="en-GB" sz="1100" kern="100">
                          <a:solidFill>
                            <a:schemeClr val="bg1"/>
                          </a:solidFill>
                          <a:effectLst/>
                          <a:latin typeface="DM Sans" pitchFamily="2" charset="0"/>
                          <a:ea typeface="DM Sans" pitchFamily="2" charset="0"/>
                          <a:cs typeface="Times New Roman" panose="02020603050405020304" pitchFamily="18" charset="0"/>
                        </a:rPr>
                        <a:t>B</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ACRYLATES/C10-30 ALKYL ACRYLATE CROSSPOLYMER</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0,10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440"/>
                        </a:lnSpc>
                        <a:tabLst>
                          <a:tab pos="623570" algn="l"/>
                        </a:tabLst>
                      </a:pPr>
                      <a:r>
                        <a:rPr lang="en-US" sz="1100" kern="100" dirty="0">
                          <a:effectLst/>
                          <a:latin typeface="DM Sans" pitchFamily="2" charset="0"/>
                          <a:ea typeface="DM Sans" pitchFamily="2" charset="0"/>
                          <a:cs typeface="Times New Roman" panose="02020603050405020304" pitchFamily="18" charset="0"/>
                        </a:rPr>
                        <a:t>Emulsifier, Thickening agent</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576248607"/>
                  </a:ext>
                </a:extLst>
              </a:tr>
              <a:tr h="236278">
                <a:tc rowSpan="2">
                  <a:txBody>
                    <a:bodyPr/>
                    <a:lstStyle/>
                    <a:p>
                      <a:pPr>
                        <a:lnSpc>
                          <a:spcPts val="1440"/>
                        </a:lnSpc>
                        <a:tabLst>
                          <a:tab pos="623570" algn="l"/>
                        </a:tabLst>
                      </a:pPr>
                      <a:r>
                        <a:rPr lang="en-GB" sz="1100" kern="100">
                          <a:solidFill>
                            <a:schemeClr val="bg1"/>
                          </a:solidFill>
                          <a:effectLst/>
                          <a:latin typeface="DM Sans" pitchFamily="2" charset="0"/>
                          <a:ea typeface="DM Sans" pitchFamily="2" charset="0"/>
                          <a:cs typeface="Times New Roman" panose="02020603050405020304" pitchFamily="18" charset="0"/>
                        </a:rPr>
                        <a:t>C</a:t>
                      </a:r>
                      <a:endParaRPr lang="en-CH" sz="1100" kern="100">
                        <a:solidFill>
                          <a:schemeClr val="bg1"/>
                        </a:solidFill>
                        <a:effectLst/>
                        <a:latin typeface="DM Sans" pitchFamily="2" charset="0"/>
                        <a:ea typeface="DM Sans" pitchFamily="2" charset="0"/>
                        <a:cs typeface="Times New Roman" panose="02020603050405020304" pitchFamily="18" charset="0"/>
                      </a:endParaRPr>
                    </a:p>
                    <a:p>
                      <a:pPr>
                        <a:lnSpc>
                          <a:spcPts val="1440"/>
                        </a:lnSpc>
                        <a:tabLst>
                          <a:tab pos="623570" algn="l"/>
                        </a:tabLst>
                      </a:pPr>
                      <a:r>
                        <a:rPr lang="en-GB" sz="1100" kern="100">
                          <a:solidFill>
                            <a:schemeClr val="bg1"/>
                          </a:solidFill>
                          <a:effectLst/>
                          <a:latin typeface="DM Sans" pitchFamily="2" charset="0"/>
                          <a:ea typeface="DM Sans" pitchFamily="2" charset="0"/>
                          <a:cs typeface="Times New Roman" panose="02020603050405020304" pitchFamily="18" charset="0"/>
                        </a:rPr>
                        <a:t> </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GLYCERIN</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3,00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nSpc>
                          <a:spcPts val="1440"/>
                        </a:lnSpc>
                        <a:tabLst>
                          <a:tab pos="623570" algn="l"/>
                        </a:tabLst>
                      </a:pPr>
                      <a:r>
                        <a:rPr lang="en-US" sz="1100" kern="100">
                          <a:effectLst/>
                          <a:latin typeface="DM Sans" pitchFamily="2" charset="0"/>
                          <a:ea typeface="DM Sans" pitchFamily="2" charset="0"/>
                          <a:cs typeface="Times New Roman" panose="02020603050405020304" pitchFamily="18" charset="0"/>
                        </a:rPr>
                        <a:t>Humectant</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266058364"/>
                  </a:ext>
                </a:extLst>
              </a:tr>
              <a:tr h="236278">
                <a:tc vMerge="1">
                  <a:txBody>
                    <a:bodyPr/>
                    <a:lstStyle/>
                    <a:p>
                      <a:pPr>
                        <a:lnSpc>
                          <a:spcPts val="1440"/>
                        </a:lnSpc>
                        <a:tabLst>
                          <a:tab pos="623570" algn="l"/>
                        </a:tabLst>
                      </a:pP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solidFill>
                        <a:srgbClr val="307297"/>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307297"/>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AQUA</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81,10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440"/>
                        </a:lnSpc>
                        <a:tabLst>
                          <a:tab pos="623570" algn="l"/>
                        </a:tabLst>
                      </a:pPr>
                      <a:r>
                        <a:rPr lang="en-US" sz="1100" kern="100" dirty="0">
                          <a:effectLst/>
                          <a:latin typeface="DM Sans" pitchFamily="2" charset="0"/>
                          <a:ea typeface="DM Sans" pitchFamily="2" charset="0"/>
                          <a:cs typeface="Times New Roman" panose="02020603050405020304" pitchFamily="18" charset="0"/>
                        </a:rPr>
                        <a:t>Solvent</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638114624"/>
                  </a:ext>
                </a:extLst>
              </a:tr>
              <a:tr h="236278">
                <a:tc rowSpan="2">
                  <a:txBody>
                    <a:bodyPr/>
                    <a:lstStyle/>
                    <a:p>
                      <a:pPr>
                        <a:lnSpc>
                          <a:spcPts val="1440"/>
                        </a:lnSpc>
                        <a:tabLst>
                          <a:tab pos="623570" algn="l"/>
                        </a:tabLst>
                      </a:pPr>
                      <a:r>
                        <a:rPr lang="en-GB" sz="1100" kern="100" dirty="0">
                          <a:solidFill>
                            <a:schemeClr val="bg1"/>
                          </a:solidFill>
                          <a:effectLst/>
                          <a:latin typeface="DM Sans" pitchFamily="2" charset="0"/>
                          <a:ea typeface="DM Sans" pitchFamily="2" charset="0"/>
                          <a:cs typeface="Times New Roman" panose="02020603050405020304" pitchFamily="18" charset="0"/>
                        </a:rPr>
                        <a:t>D</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p>
                      <a:pPr>
                        <a:lnSpc>
                          <a:spcPts val="1440"/>
                        </a:lnSpc>
                        <a:tabLst>
                          <a:tab pos="623570" algn="l"/>
                        </a:tabLst>
                      </a:pPr>
                      <a:r>
                        <a:rPr lang="en-GB" sz="1100" kern="100" dirty="0">
                          <a:solidFill>
                            <a:schemeClr val="bg1"/>
                          </a:solidFill>
                          <a:effectLst/>
                          <a:latin typeface="DM Sans" pitchFamily="2" charset="0"/>
                          <a:ea typeface="DM Sans" pitchFamily="2" charset="0"/>
                          <a:cs typeface="Times New Roman" panose="02020603050405020304" pitchFamily="18" charset="0"/>
                        </a:rPr>
                        <a:t> </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b="1" kern="100" dirty="0">
                          <a:solidFill>
                            <a:srgbClr val="084337"/>
                          </a:solidFill>
                          <a:effectLst/>
                          <a:latin typeface="DM Sans" pitchFamily="2" charset="0"/>
                          <a:ea typeface="DM Sans" pitchFamily="2" charset="0"/>
                          <a:cs typeface="Times New Roman" panose="02020603050405020304" pitchFamily="18" charset="0"/>
                        </a:rPr>
                        <a:t>REGU®-AGE CB (GLYCINE SOJA (SOYBEAN) PROTEIN, HYDROLYZED RICE PROTEIN, SUPEROXIDE DISMUTASE, GLYCERIN, AQUA, PENTYLENE GLYCOL, 1,2-HEXANEDIOL, CAPRYLYL GLYCOL, SODIUM BENZOATE, SODIUM DEXTRAN SULFATE)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3,00</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nSpc>
                          <a:spcPts val="1440"/>
                        </a:lnSpc>
                        <a:tabLst>
                          <a:tab pos="623570" algn="l"/>
                        </a:tabLst>
                      </a:pPr>
                      <a:r>
                        <a:rPr lang="en-US" sz="1100" b="1" kern="100" dirty="0">
                          <a:solidFill>
                            <a:srgbClr val="084337"/>
                          </a:solidFill>
                          <a:effectLst/>
                          <a:latin typeface="DM Sans" pitchFamily="2" charset="0"/>
                          <a:ea typeface="DM Sans" pitchFamily="2" charset="0"/>
                          <a:cs typeface="Times New Roman" panose="02020603050405020304" pitchFamily="18" charset="0"/>
                        </a:rPr>
                        <a:t>Active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4251042487"/>
                  </a:ext>
                </a:extLst>
              </a:tr>
              <a:tr h="0">
                <a:tc vMerge="1">
                  <a:txBody>
                    <a:bodyPr/>
                    <a:lstStyle/>
                    <a:p>
                      <a:pPr>
                        <a:lnSpc>
                          <a:spcPts val="1440"/>
                        </a:lnSpc>
                        <a:tabLst>
                          <a:tab pos="623570" algn="l"/>
                        </a:tabLst>
                      </a:pP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solidFill>
                        <a:srgbClr val="307297"/>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rgbClr val="307297"/>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SYN®-COLL CB (PALMITOYL TRIPEPTIDE-5, GLYCERIN, AQUA)</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ctr">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1,00</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440"/>
                        </a:lnSpc>
                        <a:tabLst>
                          <a:tab pos="623570" algn="l"/>
                        </a:tabLst>
                      </a:pPr>
                      <a:r>
                        <a:rPr lang="en-US" sz="1100" b="1" kern="100" dirty="0">
                          <a:solidFill>
                            <a:srgbClr val="084337"/>
                          </a:solidFill>
                          <a:effectLst/>
                          <a:latin typeface="DM Sans" pitchFamily="2" charset="0"/>
                          <a:ea typeface="DM Sans" pitchFamily="2" charset="0"/>
                          <a:cs typeface="Times New Roman" panose="02020603050405020304" pitchFamily="18" charset="0"/>
                        </a:rPr>
                        <a:t>Active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968213494"/>
                  </a:ext>
                </a:extLst>
              </a:tr>
              <a:tr h="196428">
                <a:tc>
                  <a:txBody>
                    <a:bodyPr/>
                    <a:lstStyle/>
                    <a:p>
                      <a:pPr>
                        <a:lnSpc>
                          <a:spcPts val="1440"/>
                        </a:lnSpc>
                        <a:tabLst>
                          <a:tab pos="623570" algn="l"/>
                        </a:tabLst>
                      </a:pPr>
                      <a:r>
                        <a:rPr lang="en-GB" sz="1100" kern="100" dirty="0">
                          <a:solidFill>
                            <a:schemeClr val="bg1"/>
                          </a:solidFill>
                          <a:effectLst/>
                          <a:latin typeface="DM Sans" pitchFamily="2" charset="0"/>
                          <a:ea typeface="DM Sans" pitchFamily="2" charset="0"/>
                          <a:cs typeface="Times New Roman" panose="02020603050405020304" pitchFamily="18" charset="0"/>
                        </a:rPr>
                        <a:t> </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PHENOXYETHANOL, ETHYLHEXYLGLYCERIN</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0,80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nSpc>
                          <a:spcPts val="1440"/>
                        </a:lnSpc>
                        <a:tabLst>
                          <a:tab pos="623570" algn="l"/>
                        </a:tabLst>
                      </a:pPr>
                      <a:r>
                        <a:rPr lang="en-US" sz="1100" kern="100" dirty="0">
                          <a:effectLst/>
                          <a:latin typeface="DM Sans" pitchFamily="2" charset="0"/>
                          <a:ea typeface="DM Sans" pitchFamily="2" charset="0"/>
                          <a:cs typeface="Times New Roman" panose="02020603050405020304" pitchFamily="18" charset="0"/>
                        </a:rPr>
                        <a:t>Preservative</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397189700"/>
                  </a:ext>
                </a:extLst>
              </a:tr>
            </a:tbl>
          </a:graphicData>
        </a:graphic>
      </p:graphicFrame>
      <p:sp>
        <p:nvSpPr>
          <p:cNvPr id="5" name="Slide Number Placeholder 5">
            <a:extLst>
              <a:ext uri="{FF2B5EF4-FFF2-40B4-BE49-F238E27FC236}">
                <a16:creationId xmlns:a16="http://schemas.microsoft.com/office/drawing/2014/main" id="{6FC88E31-6DA0-A79C-9753-1373C55608DB}"/>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9" name="TextBox 8">
            <a:extLst>
              <a:ext uri="{FF2B5EF4-FFF2-40B4-BE49-F238E27FC236}">
                <a16:creationId xmlns:a16="http://schemas.microsoft.com/office/drawing/2014/main" id="{F376C11D-F64E-081F-DA9F-C460277E5073}"/>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Tree>
    <p:extLst>
      <p:ext uri="{BB962C8B-B14F-4D97-AF65-F5344CB8AC3E}">
        <p14:creationId xmlns:p14="http://schemas.microsoft.com/office/powerpoint/2010/main" val="341225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4FDB0-41CE-B1CE-C66E-E65AB049D72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1FF79FD-768D-E60C-AAF7-AEBE91208957}"/>
              </a:ext>
            </a:extLst>
          </p:cNvPr>
          <p:cNvSpPr/>
          <p:nvPr/>
        </p:nvSpPr>
        <p:spPr>
          <a:xfrm>
            <a:off x="9323882" y="6145967"/>
            <a:ext cx="2728210" cy="5696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1964BC05-EFD5-326A-C0BE-9C261B41071A}"/>
              </a:ext>
            </a:extLst>
          </p:cNvPr>
          <p:cNvSpPr>
            <a:spLocks noGrp="1"/>
          </p:cNvSpPr>
          <p:nvPr>
            <p:ph type="title"/>
          </p:nvPr>
        </p:nvSpPr>
        <p:spPr>
          <a:xfrm>
            <a:off x="302400" y="302400"/>
            <a:ext cx="6537671" cy="303211"/>
          </a:xfrm>
        </p:spPr>
        <p:txBody>
          <a:bodyPr/>
          <a:lstStyle/>
          <a:p>
            <a:r>
              <a:rPr lang="en-US"/>
              <a:t>Sublime Glow Daily Essence</a:t>
            </a:r>
          </a:p>
        </p:txBody>
      </p:sp>
      <p:sp>
        <p:nvSpPr>
          <p:cNvPr id="4" name="Text Placeholder 3">
            <a:extLst>
              <a:ext uri="{FF2B5EF4-FFF2-40B4-BE49-F238E27FC236}">
                <a16:creationId xmlns:a16="http://schemas.microsoft.com/office/drawing/2014/main" id="{89A06AF1-CA29-16DE-9BC3-CD6A6BF302BD}"/>
              </a:ext>
            </a:extLst>
          </p:cNvPr>
          <p:cNvSpPr>
            <a:spLocks noGrp="1"/>
          </p:cNvSpPr>
          <p:nvPr>
            <p:ph type="body" sz="quarter" idx="12"/>
          </p:nvPr>
        </p:nvSpPr>
        <p:spPr>
          <a:xfrm>
            <a:off x="302400" y="1342800"/>
            <a:ext cx="6537671" cy="4207100"/>
          </a:xfrm>
        </p:spPr>
        <p:txBody>
          <a:bodyPr/>
          <a:lstStyle/>
          <a:p>
            <a:pPr marL="11112">
              <a:spcAft>
                <a:spcPts val="1200"/>
              </a:spcAft>
            </a:pPr>
            <a:r>
              <a:rPr lang="en-US" sz="1500" b="1" dirty="0"/>
              <a:t>This essence provides the skin with a daily dose of energy boost through multi-targeted mechanism. </a:t>
            </a:r>
          </a:p>
          <a:p>
            <a:pPr marL="180975" indent="-169863">
              <a:spcAft>
                <a:spcPts val="1200"/>
              </a:spcAft>
              <a:buClr>
                <a:srgbClr val="277E6E"/>
              </a:buClr>
              <a:buSzPct val="140000"/>
              <a:buFont typeface="Arial" panose="020B0604020202020204" pitchFamily="34" charset="0"/>
              <a:buChar char="•"/>
            </a:pPr>
            <a:r>
              <a:rPr lang="en-US" sz="1500" dirty="0"/>
              <a:t>REGU®-AGE CB minimizes the look of wrinkles around the eyes, nose and neck, and fights appearance of under-eye dark circles and puffiness. </a:t>
            </a:r>
          </a:p>
          <a:p>
            <a:pPr marL="180975" indent="-169863">
              <a:spcAft>
                <a:spcPts val="1200"/>
              </a:spcAft>
              <a:buClr>
                <a:srgbClr val="277E6E"/>
              </a:buClr>
              <a:buSzPct val="140000"/>
              <a:buFont typeface="Arial" panose="020B0604020202020204" pitchFamily="34" charset="0"/>
              <a:buChar char="•"/>
            </a:pPr>
            <a:r>
              <a:rPr lang="en-US" sz="1500" dirty="0"/>
              <a:t>REVITALIN® CB boosts skin's energy and outsmarts skin's internal clock for a youthful glowing complexion. </a:t>
            </a:r>
          </a:p>
          <a:p>
            <a:pPr marL="180975" indent="-169863">
              <a:spcAft>
                <a:spcPts val="1200"/>
              </a:spcAft>
              <a:buClr>
                <a:srgbClr val="277E6E"/>
              </a:buClr>
              <a:buSzPct val="140000"/>
              <a:buFont typeface="Arial" panose="020B0604020202020204" pitchFamily="34" charset="0"/>
              <a:buChar char="•"/>
            </a:pPr>
            <a:r>
              <a:rPr lang="en-US" sz="1500" dirty="0"/>
              <a:t>Niacinamide PC is a building block ingredient for skin care and provides an even skin texture and skin glow.</a:t>
            </a:r>
          </a:p>
          <a:p>
            <a:pPr marL="180975" indent="-169863">
              <a:spcAft>
                <a:spcPts val="1200"/>
              </a:spcAft>
              <a:buClr>
                <a:srgbClr val="277E6E"/>
              </a:buClr>
              <a:buSzPct val="140000"/>
              <a:buFont typeface="Arial" panose="020B0604020202020204" pitchFamily="34" charset="0"/>
              <a:buChar char="•"/>
            </a:pPr>
            <a:r>
              <a:rPr lang="en-US" sz="1500" dirty="0"/>
              <a:t>AMPHISOL® K is used as a co-emulsifier to beautify the formulation. </a:t>
            </a:r>
            <a:br>
              <a:rPr lang="en-US" sz="1500" dirty="0"/>
            </a:br>
            <a:r>
              <a:rPr lang="en-US" sz="1500" dirty="0"/>
              <a:t>It improves moisturization and brings a remarkable sensory signature.</a:t>
            </a:r>
          </a:p>
        </p:txBody>
      </p:sp>
      <p:sp>
        <p:nvSpPr>
          <p:cNvPr id="6" name="Text Placeholder 5">
            <a:extLst>
              <a:ext uri="{FF2B5EF4-FFF2-40B4-BE49-F238E27FC236}">
                <a16:creationId xmlns:a16="http://schemas.microsoft.com/office/drawing/2014/main" id="{63CF10FA-B620-2C39-C534-9D7BC3A546BB}"/>
              </a:ext>
            </a:extLst>
          </p:cNvPr>
          <p:cNvSpPr>
            <a:spLocks noGrp="1"/>
          </p:cNvSpPr>
          <p:nvPr>
            <p:ph type="body" idx="11"/>
          </p:nvPr>
        </p:nvSpPr>
        <p:spPr>
          <a:xfrm>
            <a:off x="302400" y="605611"/>
            <a:ext cx="6537671" cy="288767"/>
          </a:xfrm>
        </p:spPr>
        <p:txBody>
          <a:bodyPr anchor="t"/>
          <a:lstStyle/>
          <a:p>
            <a:r>
              <a:rPr lang="en-US" sz="1800" b="0" dirty="0">
                <a:solidFill>
                  <a:srgbClr val="277E6E"/>
                </a:solidFill>
              </a:rPr>
              <a:t>REGU®-AGE CB, REVITALIN® CB, </a:t>
            </a:r>
            <a:br>
              <a:rPr lang="en-US" sz="1800" b="0" dirty="0">
                <a:solidFill>
                  <a:srgbClr val="277E6E"/>
                </a:solidFill>
              </a:rPr>
            </a:br>
            <a:r>
              <a:rPr lang="en-US" sz="1800" b="0" dirty="0">
                <a:solidFill>
                  <a:srgbClr val="277E6E"/>
                </a:solidFill>
              </a:rPr>
              <a:t>Niacinamide PC,  AMPHISOL® K</a:t>
            </a:r>
            <a:endParaRPr lang="en-CH" sz="1800" b="0" dirty="0">
              <a:solidFill>
                <a:srgbClr val="277E6E"/>
              </a:solidFill>
            </a:endParaRPr>
          </a:p>
        </p:txBody>
      </p:sp>
      <p:pic>
        <p:nvPicPr>
          <p:cNvPr id="12" name="Picture Placeholder 11" descr="A green bottle with silver lid&#10;&#10;Description automatically generated">
            <a:extLst>
              <a:ext uri="{FF2B5EF4-FFF2-40B4-BE49-F238E27FC236}">
                <a16:creationId xmlns:a16="http://schemas.microsoft.com/office/drawing/2014/main" id="{1E448A85-A873-A5D4-2930-249BB86144D4}"/>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7" name="Slide Number Placeholder 5">
            <a:extLst>
              <a:ext uri="{FF2B5EF4-FFF2-40B4-BE49-F238E27FC236}">
                <a16:creationId xmlns:a16="http://schemas.microsoft.com/office/drawing/2014/main" id="{95F20313-503F-E9CE-F079-3F727C17A642}"/>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8" name="TextBox 7">
            <a:extLst>
              <a:ext uri="{FF2B5EF4-FFF2-40B4-BE49-F238E27FC236}">
                <a16:creationId xmlns:a16="http://schemas.microsoft.com/office/drawing/2014/main" id="{E902E7D0-3332-7F2D-F7E9-767459A399C2}"/>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Tree>
    <p:extLst>
      <p:ext uri="{BB962C8B-B14F-4D97-AF65-F5344CB8AC3E}">
        <p14:creationId xmlns:p14="http://schemas.microsoft.com/office/powerpoint/2010/main" val="1975909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A0F9F-2A59-E394-190F-42940B4F62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59863-AE4B-0349-A2DA-94CB5C3D51A1}"/>
              </a:ext>
            </a:extLst>
          </p:cNvPr>
          <p:cNvSpPr>
            <a:spLocks noGrp="1"/>
          </p:cNvSpPr>
          <p:nvPr>
            <p:ph type="title"/>
          </p:nvPr>
        </p:nvSpPr>
        <p:spPr/>
        <p:txBody>
          <a:bodyPr/>
          <a:lstStyle/>
          <a:p>
            <a:r>
              <a:rPr lang="en-US" dirty="0"/>
              <a:t>Sublime Glow Daily Essence</a:t>
            </a:r>
          </a:p>
        </p:txBody>
      </p:sp>
      <p:sp>
        <p:nvSpPr>
          <p:cNvPr id="4" name="Text Placeholder 3">
            <a:extLst>
              <a:ext uri="{FF2B5EF4-FFF2-40B4-BE49-F238E27FC236}">
                <a16:creationId xmlns:a16="http://schemas.microsoft.com/office/drawing/2014/main" id="{0733A5D3-CD9D-F791-40A0-A5C820FEF728}"/>
              </a:ext>
            </a:extLst>
          </p:cNvPr>
          <p:cNvSpPr>
            <a:spLocks noGrp="1"/>
          </p:cNvSpPr>
          <p:nvPr>
            <p:ph type="body" idx="11"/>
          </p:nvPr>
        </p:nvSpPr>
        <p:spPr>
          <a:xfrm>
            <a:off x="302400" y="593888"/>
            <a:ext cx="11587200" cy="288767"/>
          </a:xfrm>
        </p:spPr>
        <p:txBody>
          <a:bodyPr/>
          <a:lstStyle/>
          <a:p>
            <a:r>
              <a:rPr lang="en-US" sz="1800" b="0" dirty="0">
                <a:solidFill>
                  <a:srgbClr val="277E6E"/>
                </a:solidFill>
              </a:rPr>
              <a:t>REGU®-AGE CB, REVITALIN® CB, Niacinamide PC and AMPHISOL® K</a:t>
            </a:r>
            <a:endParaRPr lang="en-CH" sz="1800" b="0" strike="sngStrike" dirty="0">
              <a:solidFill>
                <a:srgbClr val="277E6E"/>
              </a:solidFill>
            </a:endParaRPr>
          </a:p>
        </p:txBody>
      </p:sp>
      <p:sp>
        <p:nvSpPr>
          <p:cNvPr id="6" name="TextBox 5">
            <a:extLst>
              <a:ext uri="{FF2B5EF4-FFF2-40B4-BE49-F238E27FC236}">
                <a16:creationId xmlns:a16="http://schemas.microsoft.com/office/drawing/2014/main" id="{7218C052-4BBA-C3EA-2AED-E9235E6181E8}"/>
              </a:ext>
            </a:extLst>
          </p:cNvPr>
          <p:cNvSpPr txBox="1"/>
          <p:nvPr/>
        </p:nvSpPr>
        <p:spPr>
          <a:xfrm>
            <a:off x="302400" y="5507137"/>
            <a:ext cx="6149200" cy="661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623570" algn="l"/>
              </a:tabLst>
              <a:defRPr/>
            </a:pPr>
            <a:r>
              <a:rPr kumimoji="0" lang="en-GB" sz="1100" b="1"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SK-E-101094-17</a:t>
            </a:r>
          </a:p>
          <a:p>
            <a:pPr marL="0" marR="0" lvl="0" indent="0" algn="l" defTabSz="914400" rtl="0" eaLnBrk="1" fontAlgn="auto" latinLnBrk="0" hangingPunct="1">
              <a:lnSpc>
                <a:spcPct val="100000"/>
              </a:lnSpc>
              <a:spcBef>
                <a:spcPts val="0"/>
              </a:spcBef>
              <a:spcAft>
                <a:spcPts val="600"/>
              </a:spcAft>
              <a:buClrTx/>
              <a:buSzTx/>
              <a:buFontTx/>
              <a:buNone/>
              <a:tabLst>
                <a:tab pos="623570" algn="l"/>
              </a:tabLst>
              <a:defRPr/>
            </a:pPr>
            <a:r>
              <a:rPr kumimoji="0" lang="en-GB" sz="1100" b="0" i="0" u="none" strike="noStrike" kern="100" cap="none" spc="0" normalizeH="0" baseline="0" noProof="0">
                <a:ln>
                  <a:noFill/>
                </a:ln>
                <a:solidFill>
                  <a:srgbClr val="000000"/>
                </a:solidFill>
                <a:effectLst/>
                <a:uLnTx/>
                <a:uFillTx/>
                <a:latin typeface="DM Sans"/>
                <a:ea typeface="+mn-lt"/>
                <a:cs typeface="+mn-lt"/>
              </a:rPr>
              <a:t>The formulation fulfils the 3 months stability at 4°C, 40°C, room temperature.</a:t>
            </a:r>
            <a:endParaRPr kumimoji="0" lang="en-GB"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tab pos="623570" algn="l"/>
              </a:tabLst>
              <a:defRPr/>
            </a:pPr>
            <a:r>
              <a:rPr kumimoji="0" lang="en-GB" sz="1100" b="0" i="0" u="none" strike="noStrike" kern="100" cap="none" spc="0" normalizeH="0" baseline="0" noProof="0">
                <a:ln>
                  <a:noFill/>
                </a:ln>
                <a:solidFill>
                  <a:srgbClr val="000000"/>
                </a:solidFill>
                <a:effectLst/>
                <a:uLnTx/>
                <a:uFillTx/>
                <a:latin typeface="DM Sans"/>
                <a:ea typeface="DM Sans" pitchFamily="2" charset="0"/>
                <a:cs typeface="Times New Roman"/>
              </a:rPr>
              <a:t>See disclaimer Guide Formulations</a:t>
            </a:r>
            <a:endParaRPr kumimoji="0" lang="en-CH" sz="1100" b="0" i="0" u="none" strike="noStrike" kern="100" cap="none" spc="0" normalizeH="0" baseline="0" noProof="0">
              <a:ln>
                <a:noFill/>
              </a:ln>
              <a:solidFill>
                <a:prstClr val="black"/>
              </a:solidFill>
              <a:effectLst/>
              <a:uLnTx/>
              <a:uFillTx/>
              <a:latin typeface="DM Sans"/>
              <a:ea typeface="DM Sans" pitchFamily="2" charset="0"/>
              <a:cs typeface="Times New Roman"/>
            </a:endParaRPr>
          </a:p>
        </p:txBody>
      </p:sp>
      <p:sp>
        <p:nvSpPr>
          <p:cNvPr id="8" name="TextBox 7">
            <a:extLst>
              <a:ext uri="{FF2B5EF4-FFF2-40B4-BE49-F238E27FC236}">
                <a16:creationId xmlns:a16="http://schemas.microsoft.com/office/drawing/2014/main" id="{0A79ED0E-2E99-AB75-4C42-16DFB0BE9E1E}"/>
              </a:ext>
            </a:extLst>
          </p:cNvPr>
          <p:cNvSpPr txBox="1"/>
          <p:nvPr/>
        </p:nvSpPr>
        <p:spPr>
          <a:xfrm>
            <a:off x="7810586" y="1387184"/>
            <a:ext cx="4190914" cy="2502545"/>
          </a:xfrm>
          <a:prstGeom prst="rect">
            <a:avLst/>
          </a:prstGeom>
          <a:noFill/>
        </p:spPr>
        <p:txBody>
          <a:bodyPr wrap="squar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altLang="en-CH" sz="1500" b="1" i="0" u="none" strike="noStrike" kern="12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Procedure</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Prepare Phase A and heat up to 70°C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Prepare Phase B and heat up to 70°C.</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Add Phase B into Phase A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Cool down to 35°C.</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Add ingredients of Phase C one by one into Phase A+B.</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Cool down to room temperature under stirring.</a:t>
            </a:r>
          </a:p>
          <a:p>
            <a:pPr marL="228600" marR="0" lvl="0" indent="-228600" algn="l" defTabSz="914400" rtl="0" eaLnBrk="0" fontAlgn="base" latinLnBrk="0" hangingPunct="0">
              <a:lnSpc>
                <a:spcPts val="1600"/>
              </a:lnSpc>
              <a:spcBef>
                <a:spcPct val="0"/>
              </a:spcBef>
              <a:spcAft>
                <a:spcPct val="0"/>
              </a:spcAft>
              <a:buClrTx/>
              <a:buSzTx/>
              <a:buFont typeface="+mj-lt"/>
              <a:buAutoNum type="arabicPeriod"/>
              <a:tabLst>
                <a:tab pos="623888" algn="l"/>
              </a:tabLst>
              <a:defRPr/>
            </a:pPr>
            <a:r>
              <a:rPr kumimoji="0" lang="en-GB" altLang="en-CH" sz="1100" b="0" i="0" u="none" strike="noStrike" kern="1200" cap="none" spc="0" normalizeH="0" baseline="0" noProof="0">
                <a:ln>
                  <a:noFill/>
                </a:ln>
                <a:solidFill>
                  <a:prstClr val="black"/>
                </a:solidFill>
                <a:effectLst/>
                <a:uLnTx/>
                <a:uFillTx/>
                <a:latin typeface="DM Sans"/>
                <a:ea typeface="+mn-ea"/>
                <a:cs typeface="+mn-cs"/>
              </a:rPr>
              <a:t>Adjust pH to 5.5 - 6.0 if necessary.</a:t>
            </a: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endParaRPr kumimoji="0" lang="en-GB" altLang="en-CH"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623888" algn="l"/>
              </a:tabLst>
              <a:defRPr/>
            </a:pPr>
            <a:r>
              <a:rPr kumimoji="0" lang="en-GB" sz="1500" b="1"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Technical Data</a:t>
            </a:r>
            <a:endParaRPr kumimoji="0" lang="en-GB" altLang="en-CH" sz="1500" b="1" i="0" u="none" strike="noStrike" kern="12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endParaRP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a:ln>
                  <a:noFill/>
                </a:ln>
                <a:solidFill>
                  <a:prstClr val="black"/>
                </a:solidFill>
                <a:effectLst/>
                <a:uLnTx/>
                <a:uFillTx/>
                <a:latin typeface="DM Sans"/>
                <a:ea typeface="+mn-ea"/>
                <a:cs typeface="+mn-cs"/>
              </a:rPr>
              <a:t>pH: </a:t>
            </a:r>
            <a:r>
              <a:rPr kumimoji="0" lang="en-GB" altLang="en-CH" sz="1100" b="0" i="0" u="none" strike="noStrike" kern="1200" cap="none" spc="0" normalizeH="0" baseline="0" noProof="0">
                <a:ln>
                  <a:noFill/>
                </a:ln>
                <a:solidFill>
                  <a:prstClr val="black"/>
                </a:solidFill>
                <a:effectLst/>
                <a:uLnTx/>
                <a:uFillTx/>
                <a:latin typeface="DM Sans"/>
                <a:ea typeface="+mn-ea"/>
                <a:cs typeface="+mn-cs"/>
              </a:rPr>
              <a:t>5,7</a:t>
            </a:r>
          </a:p>
          <a:p>
            <a:pPr marL="0" marR="0" lvl="0" indent="0" algn="l" defTabSz="914400" rtl="0" eaLnBrk="0" fontAlgn="base" latinLnBrk="0" hangingPunct="0">
              <a:lnSpc>
                <a:spcPts val="1600"/>
              </a:lnSpc>
              <a:spcBef>
                <a:spcPct val="0"/>
              </a:spcBef>
              <a:spcAft>
                <a:spcPct val="0"/>
              </a:spcAft>
              <a:buClrTx/>
              <a:buSzTx/>
              <a:buFontTx/>
              <a:buNone/>
              <a:tabLst>
                <a:tab pos="623888" algn="l"/>
              </a:tabLst>
              <a:defRPr/>
            </a:pPr>
            <a:r>
              <a:rPr kumimoji="0" lang="en-GB" altLang="en-CH" sz="1100" b="1" i="0" u="none" strike="noStrike" kern="1200" cap="none" spc="0" normalizeH="0" baseline="0" noProof="0">
                <a:ln>
                  <a:noFill/>
                </a:ln>
                <a:solidFill>
                  <a:prstClr val="black"/>
                </a:solidFill>
                <a:effectLst/>
                <a:uLnTx/>
                <a:uFillTx/>
                <a:latin typeface="DM Sans"/>
                <a:ea typeface="+mn-ea"/>
                <a:cs typeface="+mn-cs"/>
              </a:rPr>
              <a:t>Viscosity:</a:t>
            </a:r>
            <a:r>
              <a:rPr kumimoji="0" lang="en-US" sz="1100" b="0" i="0" u="none" strike="noStrike" kern="100" cap="none" spc="0" normalizeH="0" baseline="0" noProof="0">
                <a:ln>
                  <a:noFill/>
                </a:ln>
                <a:solidFill>
                  <a:srgbClr val="000000"/>
                </a:solidFill>
                <a:effectLst/>
                <a:uLnTx/>
                <a:uFillTx/>
                <a:latin typeface="DM Sans" pitchFamily="2" charset="0"/>
                <a:ea typeface="+mn-ea"/>
                <a:cs typeface="Times New Roman" panose="02020603050405020304" pitchFamily="18" charset="0"/>
              </a:rPr>
              <a:t> </a:t>
            </a:r>
            <a:r>
              <a:rPr kumimoji="0" lang="en-GB" sz="1100" b="0"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(spindle RV-3 / 10 rpm)</a:t>
            </a:r>
            <a:r>
              <a:rPr kumimoji="0" lang="en-GB" sz="1100" b="1"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 </a:t>
            </a:r>
            <a:r>
              <a:rPr kumimoji="0" lang="en-GB" sz="1100" b="0"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11320 </a:t>
            </a:r>
            <a:r>
              <a:rPr kumimoji="0" lang="en-GB" sz="1100" b="0" i="0" u="none" strike="noStrike" kern="100" cap="none" spc="0" normalizeH="0" baseline="0" noProof="0" err="1">
                <a:ln>
                  <a:noFill/>
                </a:ln>
                <a:solidFill>
                  <a:srgbClr val="000000"/>
                </a:solidFill>
                <a:effectLst/>
                <a:uLnTx/>
                <a:uFillTx/>
                <a:latin typeface="DM Sans" pitchFamily="2" charset="0"/>
                <a:ea typeface="DM Sans" pitchFamily="2" charset="0"/>
                <a:cs typeface="Times New Roman" panose="02020603050405020304" pitchFamily="18" charset="0"/>
              </a:rPr>
              <a:t>mPa.s</a:t>
            </a:r>
            <a:endParaRPr kumimoji="0" lang="en-CH" sz="1100" b="0" i="0" u="none" strike="noStrike" kern="100" cap="none" spc="0" normalizeH="0" baseline="0" noProof="0">
              <a:ln>
                <a:noFill/>
              </a:ln>
              <a:solidFill>
                <a:prstClr val="black"/>
              </a:solidFill>
              <a:effectLst/>
              <a:uLnTx/>
              <a:uFillTx/>
              <a:latin typeface="DM Sans" pitchFamily="2" charset="0"/>
              <a:ea typeface="DM Sans" pitchFamily="2" charset="0"/>
              <a:cs typeface="Times New Roman" panose="02020603050405020304" pitchFamily="18" charset="0"/>
            </a:endParaRPr>
          </a:p>
        </p:txBody>
      </p:sp>
      <p:graphicFrame>
        <p:nvGraphicFramePr>
          <p:cNvPr id="9" name="Table 8">
            <a:extLst>
              <a:ext uri="{FF2B5EF4-FFF2-40B4-BE49-F238E27FC236}">
                <a16:creationId xmlns:a16="http://schemas.microsoft.com/office/drawing/2014/main" id="{6DA5A615-D847-E448-6CFC-C46D4215B86A}"/>
              </a:ext>
            </a:extLst>
          </p:cNvPr>
          <p:cNvGraphicFramePr>
            <a:graphicFrameLocks noGrp="1"/>
          </p:cNvGraphicFramePr>
          <p:nvPr>
            <p:extLst>
              <p:ext uri="{D42A27DB-BD31-4B8C-83A1-F6EECF244321}">
                <p14:modId xmlns:p14="http://schemas.microsoft.com/office/powerpoint/2010/main" val="3762994229"/>
              </p:ext>
            </p:extLst>
          </p:nvPr>
        </p:nvGraphicFramePr>
        <p:xfrm>
          <a:off x="302399" y="1389201"/>
          <a:ext cx="7354177" cy="3918915"/>
        </p:xfrm>
        <a:graphic>
          <a:graphicData uri="http://schemas.openxmlformats.org/drawingml/2006/table">
            <a:tbl>
              <a:tblPr/>
              <a:tblGrid>
                <a:gridCol w="236863">
                  <a:extLst>
                    <a:ext uri="{9D8B030D-6E8A-4147-A177-3AD203B41FA5}">
                      <a16:colId xmlns:a16="http://schemas.microsoft.com/office/drawing/2014/main" val="450371804"/>
                    </a:ext>
                  </a:extLst>
                </a:gridCol>
                <a:gridCol w="4328155">
                  <a:extLst>
                    <a:ext uri="{9D8B030D-6E8A-4147-A177-3AD203B41FA5}">
                      <a16:colId xmlns:a16="http://schemas.microsoft.com/office/drawing/2014/main" val="2842540571"/>
                    </a:ext>
                  </a:extLst>
                </a:gridCol>
                <a:gridCol w="775793">
                  <a:extLst>
                    <a:ext uri="{9D8B030D-6E8A-4147-A177-3AD203B41FA5}">
                      <a16:colId xmlns:a16="http://schemas.microsoft.com/office/drawing/2014/main" val="307519060"/>
                    </a:ext>
                  </a:extLst>
                </a:gridCol>
                <a:gridCol w="2013366">
                  <a:extLst>
                    <a:ext uri="{9D8B030D-6E8A-4147-A177-3AD203B41FA5}">
                      <a16:colId xmlns:a16="http://schemas.microsoft.com/office/drawing/2014/main" val="3152126023"/>
                    </a:ext>
                  </a:extLst>
                </a:gridCol>
              </a:tblGrid>
              <a:tr h="236278">
                <a:tc>
                  <a:txBody>
                    <a:bodyPr/>
                    <a:lstStyle/>
                    <a:p>
                      <a:pPr>
                        <a:lnSpc>
                          <a:spcPts val="1440"/>
                        </a:lnSpc>
                        <a:tabLst>
                          <a:tab pos="623570" algn="l"/>
                        </a:tabLst>
                      </a:pP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Ingredients</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w / w</a:t>
                      </a:r>
                      <a:endParaRPr lang="en-CH" sz="1100"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l">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Function</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376696492"/>
                  </a:ext>
                </a:extLst>
              </a:tr>
              <a:tr h="236278">
                <a:tc>
                  <a:txBody>
                    <a:bodyPr/>
                    <a:lstStyle/>
                    <a:p>
                      <a:pPr algn="r">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A</a:t>
                      </a:r>
                      <a:endParaRPr lang="en-CH" sz="1100" b="1"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AQUA</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87,30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1100" kern="100" dirty="0">
                          <a:solidFill>
                            <a:srgbClr val="000000"/>
                          </a:solidFill>
                          <a:effectLst/>
                          <a:latin typeface="DM Sans" pitchFamily="2" charset="0"/>
                          <a:ea typeface="DM Sans" pitchFamily="2" charset="0"/>
                          <a:cs typeface="Times New Roman" panose="02020603050405020304" pitchFamily="18" charset="0"/>
                        </a:rPr>
                        <a:t>Solvent</a:t>
                      </a:r>
                      <a:endParaRPr lang="en-CH" sz="11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450137006"/>
                  </a:ext>
                </a:extLst>
              </a:tr>
              <a:tr h="236280">
                <a:tc>
                  <a:txBody>
                    <a:bodyPr/>
                    <a:lstStyle/>
                    <a:p>
                      <a:pPr algn="r">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 </a:t>
                      </a:r>
                      <a:endParaRPr lang="en-CH" sz="1100" b="1"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b="1" kern="100">
                          <a:solidFill>
                            <a:srgbClr val="084337"/>
                          </a:solidFill>
                          <a:effectLst/>
                          <a:latin typeface="DM Sans"/>
                          <a:ea typeface="DM Sans" pitchFamily="2" charset="0"/>
                          <a:cs typeface="Times New Roman"/>
                        </a:rPr>
                        <a:t>Niacinamide PC (NIACINAMIDE)</a:t>
                      </a:r>
                      <a:endParaRPr lang="en-CH" sz="1100" b="1" kern="100">
                        <a:solidFill>
                          <a:srgbClr val="084337"/>
                        </a:solidFill>
                        <a:effectLst/>
                        <a:latin typeface="DM Sans"/>
                        <a:ea typeface="DM Sans" pitchFamily="2" charset="0"/>
                        <a:cs typeface="Times New Roman"/>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2,00</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1100" b="1" kern="100" dirty="0">
                          <a:solidFill>
                            <a:srgbClr val="084337"/>
                          </a:solidFill>
                          <a:effectLst/>
                          <a:latin typeface="DM Sans" pitchFamily="2" charset="0"/>
                          <a:ea typeface="DM Sans" pitchFamily="2" charset="0"/>
                          <a:cs typeface="Times New Roman" panose="02020603050405020304" pitchFamily="18" charset="0"/>
                        </a:rPr>
                        <a:t>Active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494215089"/>
                  </a:ext>
                </a:extLst>
              </a:tr>
              <a:tr h="236278">
                <a:tc>
                  <a:txBody>
                    <a:bodyPr/>
                    <a:lstStyle/>
                    <a:p>
                      <a:pPr algn="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dirty="0">
                          <a:solidFill>
                            <a:srgbClr val="000000"/>
                          </a:solidFill>
                          <a:effectLst/>
                          <a:latin typeface="DM Sans" pitchFamily="2" charset="0"/>
                          <a:ea typeface="DM Sans" pitchFamily="2" charset="0"/>
                          <a:cs typeface="Times New Roman" panose="02020603050405020304" pitchFamily="18" charset="0"/>
                        </a:rPr>
                        <a:t>POLYACRYLATE CROSSPOLYMER-11</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1,50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pPr>
                      <a:r>
                        <a:rPr lang="en-US" sz="1100" kern="100" dirty="0">
                          <a:solidFill>
                            <a:srgbClr val="000000"/>
                          </a:solidFill>
                          <a:effectLst/>
                          <a:latin typeface="DM Sans"/>
                          <a:ea typeface="DM Sans" pitchFamily="2" charset="0"/>
                          <a:cs typeface="Times New Roman"/>
                        </a:rPr>
                        <a:t>Thickening Agent</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731657945"/>
                  </a:ext>
                </a:extLst>
              </a:tr>
              <a:tr h="236278">
                <a:tc>
                  <a:txBody>
                    <a:bodyPr/>
                    <a:lstStyle/>
                    <a:p>
                      <a:pPr algn="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PHENOXYETHANOL, ETHYLHEXYLGLYCERIN</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0,80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1100" kern="100" dirty="0">
                          <a:solidFill>
                            <a:srgbClr val="000000"/>
                          </a:solidFill>
                          <a:effectLst/>
                          <a:latin typeface="DM Sans" pitchFamily="2" charset="0"/>
                          <a:ea typeface="DM Sans" pitchFamily="2" charset="0"/>
                          <a:cs typeface="Times New Roman" panose="02020603050405020304" pitchFamily="18" charset="0"/>
                        </a:rPr>
                        <a:t>Preservative</a:t>
                      </a:r>
                      <a:endParaRPr lang="en-CH" sz="11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195599895"/>
                  </a:ext>
                </a:extLst>
              </a:tr>
              <a:tr h="236278">
                <a:tc>
                  <a:txBody>
                    <a:bodyPr/>
                    <a:lstStyle/>
                    <a:p>
                      <a:pPr algn="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CI 16035</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GB" sz="1100" kern="100">
                          <a:solidFill>
                            <a:srgbClr val="000000"/>
                          </a:solidFill>
                          <a:effectLst/>
                          <a:latin typeface="DM Sans"/>
                          <a:ea typeface="DM Sans" pitchFamily="2" charset="0"/>
                          <a:cs typeface="Times New Roman"/>
                        </a:rPr>
                        <a:t>0,00025</a:t>
                      </a:r>
                      <a:endParaRPr lang="en-CH" sz="1100" kern="100">
                        <a:effectLst/>
                        <a:latin typeface="DM Sans"/>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1100" kern="100" dirty="0">
                          <a:solidFill>
                            <a:srgbClr val="000000"/>
                          </a:solidFill>
                          <a:effectLst/>
                          <a:latin typeface="DM Sans" pitchFamily="2" charset="0"/>
                          <a:ea typeface="DM Sans" pitchFamily="2" charset="0"/>
                          <a:cs typeface="Times New Roman" panose="02020603050405020304" pitchFamily="18" charset="0"/>
                        </a:rPr>
                        <a:t>Colorant</a:t>
                      </a:r>
                      <a:endParaRPr lang="en-CH" sz="11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438096531"/>
                  </a:ext>
                </a:extLst>
              </a:tr>
              <a:tr h="236278">
                <a:tc>
                  <a:txBody>
                    <a:bodyPr/>
                    <a:lstStyle/>
                    <a:p>
                      <a:pPr algn="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B</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b="1" kern="100" dirty="0">
                          <a:solidFill>
                            <a:srgbClr val="084337"/>
                          </a:solidFill>
                          <a:effectLst/>
                          <a:latin typeface="DM Sans" pitchFamily="2" charset="0"/>
                          <a:ea typeface="DM Sans" pitchFamily="2" charset="0"/>
                          <a:cs typeface="Times New Roman" panose="02020603050405020304" pitchFamily="18" charset="0"/>
                        </a:rPr>
                        <a:t>AMPHISOL® K (POTASSIUM CETYL PHOSPHATE)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0,30</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1100" b="1" kern="100" dirty="0">
                          <a:solidFill>
                            <a:srgbClr val="084337"/>
                          </a:solidFill>
                          <a:effectLst/>
                          <a:latin typeface="DM Sans" pitchFamily="2" charset="0"/>
                          <a:ea typeface="DM Sans" pitchFamily="2" charset="0"/>
                          <a:cs typeface="Times New Roman" panose="02020603050405020304" pitchFamily="18" charset="0"/>
                        </a:rPr>
                        <a:t>Co-Emulsifier</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576248607"/>
                  </a:ext>
                </a:extLst>
              </a:tr>
              <a:tr h="236278">
                <a:tc>
                  <a:txBody>
                    <a:bodyPr/>
                    <a:lstStyle/>
                    <a:p>
                      <a:pPr algn="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ISONONYL ISONONANOATE</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3,00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1100" kern="100">
                          <a:solidFill>
                            <a:srgbClr val="000000"/>
                          </a:solidFill>
                          <a:effectLst/>
                          <a:latin typeface="DM Sans" pitchFamily="2" charset="0"/>
                          <a:ea typeface="DM Sans" pitchFamily="2" charset="0"/>
                          <a:cs typeface="Times New Roman" panose="02020603050405020304" pitchFamily="18" charset="0"/>
                        </a:rPr>
                        <a:t>Emollient</a:t>
                      </a:r>
                      <a:endParaRPr lang="en-CH" sz="1100" kern="10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266058364"/>
                  </a:ext>
                </a:extLst>
              </a:tr>
              <a:tr h="236278">
                <a:tc>
                  <a:txBody>
                    <a:bodyPr/>
                    <a:lstStyle/>
                    <a:p>
                      <a:pPr algn="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NEOPENTYL GLYCOL DIHEPTANOATE</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GB" sz="1100" kern="100" dirty="0">
                          <a:solidFill>
                            <a:srgbClr val="000000"/>
                          </a:solidFill>
                          <a:effectLst/>
                          <a:latin typeface="DM Sans" pitchFamily="2" charset="0"/>
                          <a:ea typeface="DM Sans" pitchFamily="2" charset="0"/>
                          <a:cs typeface="Times New Roman" panose="02020603050405020304" pitchFamily="18" charset="0"/>
                        </a:rPr>
                        <a:t>2,50</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1100" kern="100" dirty="0">
                          <a:solidFill>
                            <a:srgbClr val="000000"/>
                          </a:solidFill>
                          <a:effectLst/>
                          <a:latin typeface="DM Sans" pitchFamily="2" charset="0"/>
                          <a:ea typeface="DM Sans" pitchFamily="2" charset="0"/>
                          <a:cs typeface="Times New Roman" panose="02020603050405020304" pitchFamily="18" charset="0"/>
                        </a:rPr>
                        <a:t>Emollient</a:t>
                      </a:r>
                      <a:endParaRPr lang="en-CH" sz="1100" kern="100" dirty="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638114624"/>
                  </a:ext>
                </a:extLst>
              </a:tr>
              <a:tr h="236278">
                <a:tc>
                  <a:txBody>
                    <a:bodyPr/>
                    <a:lstStyle/>
                    <a:p>
                      <a:pPr algn="r">
                        <a:lnSpc>
                          <a:spcPts val="1440"/>
                        </a:lnSpc>
                        <a:tabLst>
                          <a:tab pos="623570" algn="l"/>
                        </a:tabLst>
                      </a:pPr>
                      <a:r>
                        <a:rPr lang="en-GB" sz="1100" b="1" kern="100">
                          <a:solidFill>
                            <a:schemeClr val="bg1"/>
                          </a:solidFill>
                          <a:effectLst/>
                          <a:latin typeface="DM Sans" pitchFamily="2" charset="0"/>
                          <a:ea typeface="DM Sans" pitchFamily="2" charset="0"/>
                          <a:cs typeface="Times New Roman" panose="02020603050405020304" pitchFamily="18" charset="0"/>
                        </a:rPr>
                        <a:t> </a:t>
                      </a:r>
                      <a:endParaRPr lang="en-CH" sz="1100" b="1" kern="10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kern="100" dirty="0">
                          <a:solidFill>
                            <a:srgbClr val="000000"/>
                          </a:solidFill>
                          <a:effectLst/>
                          <a:latin typeface="DM Sans" pitchFamily="2" charset="0"/>
                          <a:ea typeface="DM Sans" pitchFamily="2" charset="0"/>
                          <a:cs typeface="Times New Roman" panose="02020603050405020304" pitchFamily="18" charset="0"/>
                        </a:rPr>
                        <a:t>CYCLOPENTASILOXANE</a:t>
                      </a:r>
                      <a:endParaRPr lang="en-CH" sz="1100" kern="100" dirty="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GB" sz="1100" kern="100">
                          <a:solidFill>
                            <a:srgbClr val="000000"/>
                          </a:solidFill>
                          <a:effectLst/>
                          <a:latin typeface="DM Sans" pitchFamily="2" charset="0"/>
                          <a:ea typeface="DM Sans" pitchFamily="2" charset="0"/>
                          <a:cs typeface="Times New Roman" panose="02020603050405020304" pitchFamily="18" charset="0"/>
                        </a:rPr>
                        <a:t>0,50</a:t>
                      </a:r>
                      <a:endParaRPr lang="en-CH" sz="1100" kern="100">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1100" kern="100">
                          <a:solidFill>
                            <a:srgbClr val="000000"/>
                          </a:solidFill>
                          <a:effectLst/>
                          <a:latin typeface="DM Sans" pitchFamily="2" charset="0"/>
                          <a:ea typeface="DM Sans" pitchFamily="2" charset="0"/>
                          <a:cs typeface="Times New Roman" panose="02020603050405020304" pitchFamily="18" charset="0"/>
                        </a:rPr>
                        <a:t>Emollient</a:t>
                      </a:r>
                      <a:endParaRPr lang="en-CH" sz="1100" kern="100">
                        <a:solidFill>
                          <a:srgbClr val="000000"/>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4251042487"/>
                  </a:ext>
                </a:extLst>
              </a:tr>
              <a:tr h="442011">
                <a:tc>
                  <a:txBody>
                    <a:bodyPr/>
                    <a:lstStyle/>
                    <a:p>
                      <a:pPr algn="r">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C</a:t>
                      </a:r>
                      <a:endParaRPr lang="en-CH" sz="1100" b="1"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b="1" kern="100" dirty="0">
                          <a:solidFill>
                            <a:srgbClr val="084337"/>
                          </a:solidFill>
                          <a:effectLst/>
                          <a:latin typeface="DM Sans" pitchFamily="2" charset="0"/>
                          <a:ea typeface="DM Sans" pitchFamily="2" charset="0"/>
                          <a:cs typeface="Times New Roman" panose="02020603050405020304" pitchFamily="18" charset="0"/>
                        </a:rPr>
                        <a:t>REVITALIN® CB (GLYCOPROTEINS, GLUTAMIC ACID, VALINE, THREONINE, AQUA, 1,2-HEXANEDIOL, CAPRYLYL GLYCOL)</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1,00</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US" sz="1100" b="1" kern="100" dirty="0">
                          <a:solidFill>
                            <a:srgbClr val="084337"/>
                          </a:solidFill>
                          <a:effectLst/>
                          <a:latin typeface="DM Sans" pitchFamily="2" charset="0"/>
                          <a:ea typeface="DM Sans" pitchFamily="2" charset="0"/>
                          <a:cs typeface="Times New Roman" panose="02020603050405020304" pitchFamily="18" charset="0"/>
                        </a:rPr>
                        <a:t>Active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3968213494"/>
                  </a:ext>
                </a:extLst>
              </a:tr>
              <a:tr h="757907">
                <a:tc>
                  <a:txBody>
                    <a:bodyPr/>
                    <a:lstStyle/>
                    <a:p>
                      <a:pPr algn="r">
                        <a:lnSpc>
                          <a:spcPts val="1440"/>
                        </a:lnSpc>
                        <a:tabLst>
                          <a:tab pos="623570" algn="l"/>
                        </a:tabLst>
                      </a:pPr>
                      <a:r>
                        <a:rPr lang="en-GB" sz="1100" b="1" kern="100" dirty="0">
                          <a:solidFill>
                            <a:schemeClr val="bg1"/>
                          </a:solidFill>
                          <a:effectLst/>
                          <a:latin typeface="DM Sans" pitchFamily="2" charset="0"/>
                          <a:ea typeface="DM Sans" pitchFamily="2" charset="0"/>
                          <a:cs typeface="Times New Roman" panose="02020603050405020304" pitchFamily="18" charset="0"/>
                        </a:rPr>
                        <a:t> </a:t>
                      </a:r>
                      <a:endParaRPr lang="en-CH" sz="1100" b="1"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b="1" kern="100" dirty="0">
                          <a:solidFill>
                            <a:srgbClr val="084337"/>
                          </a:solidFill>
                          <a:effectLst/>
                          <a:latin typeface="DM Sans" pitchFamily="2" charset="0"/>
                          <a:ea typeface="DM Sans" pitchFamily="2" charset="0"/>
                          <a:cs typeface="Times New Roman" panose="02020603050405020304" pitchFamily="18" charset="0"/>
                        </a:rPr>
                        <a:t>REGU®-AGE CB (GLYCINE SOJA (SOYBEAN) PROTEIN, HYDROLYZED RICE PROTEIN, SUPEROXIDE DISMUTASE, GLYCERIN, AQUA, PENTYLENE GLYCOL, 1,2-HEXANEDIOL, CAPRYLYL GLYCOL, DEXTRAN SULFATE)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GB" sz="1100" b="1" kern="100">
                          <a:solidFill>
                            <a:srgbClr val="084337"/>
                          </a:solidFill>
                          <a:effectLst/>
                          <a:latin typeface="DM Sans" pitchFamily="2" charset="0"/>
                          <a:ea typeface="DM Sans" pitchFamily="2" charset="0"/>
                          <a:cs typeface="Times New Roman" panose="02020603050405020304" pitchFamily="18" charset="0"/>
                        </a:rPr>
                        <a:t>1,00</a:t>
                      </a:r>
                      <a:endParaRPr lang="en-CH" sz="1100" b="1" kern="10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l">
                        <a:lnSpc>
                          <a:spcPts val="1440"/>
                        </a:lnSpc>
                        <a:tabLst>
                          <a:tab pos="623570" algn="l"/>
                        </a:tabLst>
                      </a:pPr>
                      <a:r>
                        <a:rPr lang="en-US" sz="1100" b="1" kern="100" dirty="0">
                          <a:solidFill>
                            <a:srgbClr val="084337"/>
                          </a:solidFill>
                          <a:effectLst/>
                          <a:latin typeface="DM Sans" pitchFamily="2" charset="0"/>
                          <a:ea typeface="DM Sans" pitchFamily="2" charset="0"/>
                          <a:cs typeface="Times New Roman" panose="02020603050405020304" pitchFamily="18" charset="0"/>
                        </a:rPr>
                        <a:t>Active</a:t>
                      </a:r>
                      <a:endParaRPr lang="en-CH" sz="1100" b="1" kern="100" dirty="0">
                        <a:solidFill>
                          <a:srgbClr val="084337"/>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2397189700"/>
                  </a:ext>
                </a:extLst>
              </a:tr>
              <a:tr h="236278">
                <a:tc>
                  <a:txBody>
                    <a:bodyPr/>
                    <a:lstStyle/>
                    <a:p>
                      <a:pPr>
                        <a:lnSpc>
                          <a:spcPts val="1440"/>
                        </a:lnSpc>
                        <a:tabLst>
                          <a:tab pos="623570" algn="l"/>
                        </a:tabLst>
                      </a:pPr>
                      <a:r>
                        <a:rPr lang="en-GB" sz="1100" kern="100" dirty="0">
                          <a:solidFill>
                            <a:schemeClr val="bg1"/>
                          </a:solidFill>
                          <a:effectLst/>
                          <a:latin typeface="DM Sans" pitchFamily="2" charset="0"/>
                          <a:ea typeface="DM Sans" pitchFamily="2" charset="0"/>
                          <a:cs typeface="Times New Roman" panose="02020603050405020304" pitchFamily="18" charset="0"/>
                        </a:rPr>
                        <a:t> </a:t>
                      </a:r>
                      <a:endParaRPr lang="en-CH" sz="1100" kern="100" dirty="0">
                        <a:solidFill>
                          <a:schemeClr val="bg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nSpc>
                          <a:spcPts val="1440"/>
                        </a:lnSpc>
                        <a:tabLst>
                          <a:tab pos="623570" algn="l"/>
                        </a:tabLst>
                      </a:pPr>
                      <a:r>
                        <a:rPr lang="en-GB" sz="1100" b="0" kern="100" dirty="0">
                          <a:solidFill>
                            <a:schemeClr val="tx1"/>
                          </a:solidFill>
                          <a:effectLst/>
                          <a:latin typeface="DM Sans" pitchFamily="2" charset="0"/>
                          <a:ea typeface="DM Sans" pitchFamily="2" charset="0"/>
                          <a:cs typeface="Times New Roman" panose="02020603050405020304" pitchFamily="18" charset="0"/>
                        </a:rPr>
                        <a:t>PARFUM</a:t>
                      </a:r>
                      <a:endParaRPr lang="en-CH" sz="1100" b="0" kern="100" dirty="0">
                        <a:solidFill>
                          <a:schemeClr val="tx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gn="l">
                        <a:lnSpc>
                          <a:spcPts val="1440"/>
                        </a:lnSpc>
                        <a:tabLst>
                          <a:tab pos="623570" algn="l"/>
                        </a:tabLst>
                      </a:pPr>
                      <a:r>
                        <a:rPr lang="en-GB" sz="1100" b="0" kern="100">
                          <a:solidFill>
                            <a:schemeClr val="tx1"/>
                          </a:solidFill>
                          <a:effectLst/>
                          <a:latin typeface="DM Sans" pitchFamily="2" charset="0"/>
                          <a:ea typeface="DM Sans" pitchFamily="2" charset="0"/>
                          <a:cs typeface="Times New Roman" panose="02020603050405020304" pitchFamily="18" charset="0"/>
                        </a:rPr>
                        <a:t>0,10</a:t>
                      </a:r>
                      <a:endParaRPr lang="en-CH" sz="1100" b="0" kern="100">
                        <a:solidFill>
                          <a:schemeClr val="tx1"/>
                        </a:solidFill>
                        <a:effectLst/>
                        <a:latin typeface="DM Sans" pitchFamily="2" charset="0"/>
                        <a:ea typeface="DM Sans" pitchFamily="2"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lang="en-GB" sz="1100" b="0" dirty="0">
                          <a:solidFill>
                            <a:schemeClr val="tx1"/>
                          </a:solidFill>
                          <a:effectLst/>
                          <a:latin typeface="DM Sans" pitchFamily="2" charset="0"/>
                        </a:rPr>
                        <a:t>Provides olfactive identity</a:t>
                      </a:r>
                      <a:endParaRPr lang="en-GB" sz="1100" b="0" dirty="0">
                        <a:solidFill>
                          <a:schemeClr val="tx1"/>
                        </a:solidFill>
                        <a:effectLst/>
                        <a:latin typeface="DM Sans" pitchFamily="2" charset="0"/>
                        <a:ea typeface="Trebuchet MS" panose="020B0703020202090204" pitchFamily="34" charset="0"/>
                        <a:cs typeface="Times New Roman" panose="02020603050405020304"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383445200"/>
                  </a:ext>
                </a:extLst>
              </a:tr>
            </a:tbl>
          </a:graphicData>
        </a:graphic>
      </p:graphicFrame>
      <p:sp>
        <p:nvSpPr>
          <p:cNvPr id="7" name="Slide Number Placeholder 5">
            <a:extLst>
              <a:ext uri="{FF2B5EF4-FFF2-40B4-BE49-F238E27FC236}">
                <a16:creationId xmlns:a16="http://schemas.microsoft.com/office/drawing/2014/main" id="{822E0DA1-7A75-2F1B-07F3-40AAC2EE54E7}"/>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10" name="TextBox 9">
            <a:extLst>
              <a:ext uri="{FF2B5EF4-FFF2-40B4-BE49-F238E27FC236}">
                <a16:creationId xmlns:a16="http://schemas.microsoft.com/office/drawing/2014/main" id="{B1CADDAE-3DBB-4C00-322B-4236378F68AB}"/>
              </a:ext>
            </a:extLst>
          </p:cNvPr>
          <p:cNvSpPr txBox="1"/>
          <p:nvPr/>
        </p:nvSpPr>
        <p:spPr>
          <a:xfrm>
            <a:off x="-663744" y="6249114"/>
            <a:ext cx="8499231" cy="450275"/>
          </a:xfrm>
          <a:prstGeom prst="rect">
            <a:avLst/>
          </a:prstGeom>
          <a:noFill/>
        </p:spPr>
        <p:txBody>
          <a:bodyPr wrap="square" lIns="972000" tIns="36000" bIns="288000" anchor="b">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Products are for experimental use only and are not for</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a:t>
            </a:r>
            <a:r>
              <a:rPr lang="en-US" sz="800" dirty="0" err="1">
                <a:solidFill>
                  <a:prstClr val="black"/>
                </a:solidFill>
                <a:latin typeface="DM Sans"/>
                <a:ea typeface="Fira Sans" panose="020B0503050000020004" pitchFamily="34" charset="0"/>
                <a:cs typeface="Arial" panose="020B0604020202020204" pitchFamily="34" charset="0"/>
              </a:rPr>
              <a:t>sm-firmenich</a:t>
            </a:r>
            <a:r>
              <a:rPr lang="en-US" sz="800" dirty="0">
                <a:solidFill>
                  <a:prstClr val="black"/>
                </a:solidFill>
                <a:latin typeface="DM Sans"/>
                <a:ea typeface="Fira Sans" panose="020B0503050000020004" pitchFamily="34" charset="0"/>
                <a:cs typeface="Arial" panose="020B0604020202020204" pitchFamily="34" charset="0"/>
              </a:rPr>
              <a:t> </a:t>
            </a:r>
            <a:r>
              <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is not responsible for final products claims</a:t>
            </a:r>
            <a:r>
              <a:rPr kumimoji="0" lang="de-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rPr>
              <a:t>.</a:t>
            </a:r>
            <a:endParaRPr kumimoji="0" lang="en-CH" sz="800" b="0" i="0" u="none" strike="noStrike" kern="0" cap="none" spc="0" normalizeH="0" baseline="0" noProof="0" dirty="0">
              <a:ln>
                <a:noFill/>
              </a:ln>
              <a:solidFill>
                <a:srgbClr val="000000"/>
              </a:solidFill>
              <a:effectLst/>
              <a:uLnTx/>
              <a:uFillTx/>
              <a:latin typeface="DM Sans" pitchFamily="2" charset="0"/>
              <a:ea typeface="+mn-ea"/>
              <a:cs typeface="+mn-cs"/>
              <a:sym typeface="Helvetica Light"/>
            </a:endParaRPr>
          </a:p>
        </p:txBody>
      </p:sp>
    </p:spTree>
    <p:extLst>
      <p:ext uri="{BB962C8B-B14F-4D97-AF65-F5344CB8AC3E}">
        <p14:creationId xmlns:p14="http://schemas.microsoft.com/office/powerpoint/2010/main" val="316642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EBFEC8A-4D46-7EC9-7B67-110E51443A8B}"/>
              </a:ext>
            </a:extLst>
          </p:cNvPr>
          <p:cNvSpPr/>
          <p:nvPr/>
        </p:nvSpPr>
        <p:spPr>
          <a:xfrm>
            <a:off x="0" y="4351792"/>
            <a:ext cx="12192000" cy="2506207"/>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TextBox 9">
            <a:extLst>
              <a:ext uri="{FF2B5EF4-FFF2-40B4-BE49-F238E27FC236}">
                <a16:creationId xmlns:a16="http://schemas.microsoft.com/office/drawing/2014/main" id="{85953309-5E2B-CDED-3ADA-0AB44B2EDF7C}"/>
              </a:ext>
            </a:extLst>
          </p:cNvPr>
          <p:cNvSpPr txBox="1"/>
          <p:nvPr/>
        </p:nvSpPr>
        <p:spPr>
          <a:xfrm>
            <a:off x="9599003" y="4473713"/>
            <a:ext cx="2461072"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rgbClr val="48A2CF"/>
                </a:solidFill>
                <a:latin typeface="DM Sans"/>
              </a:rPr>
              <a:t>Energizing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rgbClr val="48A2CF"/>
                </a:solidFill>
                <a:latin typeface="DM Sans"/>
              </a:rPr>
              <a:t>Face and Eye Gel</a:t>
            </a:r>
            <a:endParaRPr kumimoji="0" lang="en-US" sz="1600" b="1" i="0" u="none" strike="noStrike" kern="1200" cap="none" spc="0" normalizeH="0" baseline="0" noProof="0">
              <a:ln>
                <a:noFill/>
              </a:ln>
              <a:solidFill>
                <a:srgbClr val="48A2CF"/>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prstClr val="black"/>
                </a:solidFill>
                <a:latin typeface="DM Sans"/>
              </a:rPr>
              <a:t>Germany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6B41021F-931A-85E6-DF7B-A7381240D58C}"/>
              </a:ext>
            </a:extLst>
          </p:cNvPr>
          <p:cNvSpPr txBox="1"/>
          <p:nvPr/>
        </p:nvSpPr>
        <p:spPr>
          <a:xfrm>
            <a:off x="-64342" y="4473713"/>
            <a:ext cx="2623297"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Wrinkle Resist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Eye Cream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USA</a:t>
            </a:r>
            <a:endParaRPr kumimoji="0" lang="en-CH" sz="1600" b="0" i="0" u="none" strike="noStrike" kern="1200" cap="none" spc="0" normalizeH="0" baseline="0" noProof="0" dirty="0">
              <a:ln>
                <a:noFill/>
              </a:ln>
              <a:solidFill>
                <a:prstClr val="black"/>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28AE843A-244A-7579-765B-82128898B508}"/>
              </a:ext>
            </a:extLst>
          </p:cNvPr>
          <p:cNvSpPr txBox="1"/>
          <p:nvPr/>
        </p:nvSpPr>
        <p:spPr>
          <a:xfrm>
            <a:off x="2438578" y="4473713"/>
            <a:ext cx="2461072"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48A2CF"/>
                </a:solidFill>
                <a:latin typeface="DM Sans"/>
              </a:rPr>
              <a:t>“8-Peptide Blend”</a:t>
            </a:r>
            <a:r>
              <a:rPr kumimoji="0" lang="en-US" sz="1600" b="1" i="0" u="none" strike="noStrike" kern="1200" cap="none" spc="0" normalizeH="0" baseline="0" noProof="0" dirty="0">
                <a:ln>
                  <a:noFill/>
                </a:ln>
                <a:solidFill>
                  <a:srgbClr val="48A2CF"/>
                </a:solidFill>
                <a:effectLst/>
                <a:uLnTx/>
                <a:uFillTx/>
                <a:latin typeface="DM Sans"/>
                <a:ea typeface="+mn-ea"/>
                <a:cs typeface="+mn-cs"/>
              </a:rPr>
              <a:t> </a:t>
            </a:r>
            <a:br>
              <a:rPr kumimoji="0" lang="en-US" sz="1600" b="1" i="0" u="none" strike="noStrike" kern="1200" cap="none" spc="0" normalizeH="0" baseline="0" noProof="0" dirty="0">
                <a:ln>
                  <a:noFill/>
                </a:ln>
                <a:solidFill>
                  <a:srgbClr val="48A2CF"/>
                </a:solidFill>
                <a:effectLst/>
                <a:uLnTx/>
                <a:uFillTx/>
                <a:latin typeface="DM Sans"/>
                <a:ea typeface="+mn-ea"/>
                <a:cs typeface="+mn-cs"/>
              </a:rPr>
            </a:br>
            <a:r>
              <a:rPr lang="en-US" sz="1600" b="1" dirty="0">
                <a:solidFill>
                  <a:srgbClr val="48A2CF"/>
                </a:solidFill>
                <a:latin typeface="DM Sans"/>
              </a:rPr>
              <a:t>Eye Cream</a:t>
            </a:r>
            <a:endParaRPr kumimoji="0" lang="en-US" sz="1600" b="1" i="0" u="none" strike="noStrike" kern="1200" cap="none" spc="0" normalizeH="0" baseline="0" noProof="0" dirty="0">
              <a:ln>
                <a:noFill/>
              </a:ln>
              <a:solidFill>
                <a:srgbClr val="48A2CF"/>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DM Sans"/>
              </a:rPr>
              <a:t>USA</a:t>
            </a:r>
            <a:endParaRPr kumimoji="0" lang="en-CH" sz="1600" b="0" i="0" u="none" strike="noStrike" kern="1200" cap="none" spc="0" normalizeH="0" baseline="0" noProof="0" dirty="0">
              <a:ln>
                <a:noFill/>
              </a:ln>
              <a:solidFill>
                <a:prstClr val="black"/>
              </a:solidFill>
              <a:effectLst/>
              <a:uLnTx/>
              <a:uFillTx/>
              <a:latin typeface="DM Sans"/>
              <a:ea typeface="+mn-ea"/>
              <a:cs typeface="+mn-cs"/>
            </a:endParaRPr>
          </a:p>
        </p:txBody>
      </p:sp>
      <p:sp>
        <p:nvSpPr>
          <p:cNvPr id="21" name="TextBox 20">
            <a:extLst>
              <a:ext uri="{FF2B5EF4-FFF2-40B4-BE49-F238E27FC236}">
                <a16:creationId xmlns:a16="http://schemas.microsoft.com/office/drawing/2014/main" id="{A033D2E4-E0A4-1569-0D66-1C3E30FBCEBB}"/>
              </a:ext>
            </a:extLst>
          </p:cNvPr>
          <p:cNvSpPr txBox="1"/>
          <p:nvPr/>
        </p:nvSpPr>
        <p:spPr>
          <a:xfrm>
            <a:off x="7258307" y="4473713"/>
            <a:ext cx="2461072"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rgbClr val="48A2CF"/>
                </a:solidFill>
                <a:latin typeface="DM Sans"/>
              </a:rPr>
              <a:t>Lifting Peptide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8A2CF"/>
                </a:solidFill>
                <a:effectLst/>
                <a:uLnTx/>
                <a:uFillTx/>
                <a:latin typeface="DM Sans"/>
                <a:ea typeface="+mn-ea"/>
                <a:cs typeface="+mn-cs"/>
              </a:rPr>
              <a:t>Eye Cream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South Korea</a:t>
            </a:r>
          </a:p>
        </p:txBody>
      </p:sp>
      <p:pic>
        <p:nvPicPr>
          <p:cNvPr id="1026" name="Picture 2">
            <a:extLst>
              <a:ext uri="{FF2B5EF4-FFF2-40B4-BE49-F238E27FC236}">
                <a16:creationId xmlns:a16="http://schemas.microsoft.com/office/drawing/2014/main" id="{75C9C589-A9BA-1F05-AF1D-D18DC5F3BA8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9952" y="2239340"/>
            <a:ext cx="1815148" cy="20101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D1CDB9D-3791-1AFB-C030-CCA94742A56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7694" y="1508487"/>
            <a:ext cx="1242839" cy="28066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121CB07-1AF9-4AC1-3236-58892767C2F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84122" y="1941611"/>
            <a:ext cx="1929819" cy="24101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A22EE445-317D-B714-0B16-EEA95B9583C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122171" y="1842192"/>
            <a:ext cx="1488512" cy="24183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0B0A512-F490-1474-C15D-B6CD5CB1C7A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91212" y="1633533"/>
            <a:ext cx="1637370" cy="26159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73C9E79-4378-6B32-1C86-7281790BE036}"/>
              </a:ext>
            </a:extLst>
          </p:cNvPr>
          <p:cNvSpPr txBox="1"/>
          <p:nvPr/>
        </p:nvSpPr>
        <p:spPr>
          <a:xfrm>
            <a:off x="4779273" y="4473713"/>
            <a:ext cx="2599411"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rgbClr val="48A2CF"/>
                </a:solidFill>
                <a:latin typeface="DM Sans"/>
              </a:rPr>
              <a:t>Fractionated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8A2CF"/>
                </a:solidFill>
                <a:effectLst/>
                <a:uLnTx/>
                <a:uFillTx/>
                <a:latin typeface="DM Sans"/>
                <a:ea typeface="+mn-ea"/>
                <a:cs typeface="+mn-cs"/>
              </a:rPr>
              <a:t>Eye Contour Concentrate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prstClr val="black"/>
                </a:solidFill>
                <a:latin typeface="DM Sans"/>
              </a:rPr>
              <a:t>Canada</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sp>
        <p:nvSpPr>
          <p:cNvPr id="6" name="Title 5">
            <a:extLst>
              <a:ext uri="{FF2B5EF4-FFF2-40B4-BE49-F238E27FC236}">
                <a16:creationId xmlns:a16="http://schemas.microsoft.com/office/drawing/2014/main" id="{A8A5805D-7DF1-EE95-315A-9D3769D27FE1}"/>
              </a:ext>
            </a:extLst>
          </p:cNvPr>
          <p:cNvSpPr>
            <a:spLocks noGrp="1"/>
          </p:cNvSpPr>
          <p:nvPr>
            <p:ph type="title"/>
          </p:nvPr>
        </p:nvSpPr>
        <p:spPr>
          <a:xfrm>
            <a:off x="302400" y="302400"/>
            <a:ext cx="7716185" cy="558038"/>
          </a:xfrm>
        </p:spPr>
        <p:txBody>
          <a:bodyPr/>
          <a:lstStyle/>
          <a:p>
            <a:r>
              <a:rPr lang="en-US" sz="2000" dirty="0"/>
              <a:t>Market products with Glycine Soja (Soybean) Protein, Hydrolyzed Rice Protein and Superoxide Dismutase …</a:t>
            </a:r>
          </a:p>
        </p:txBody>
      </p:sp>
      <p:sp>
        <p:nvSpPr>
          <p:cNvPr id="9" name="TextBox 8">
            <a:extLst>
              <a:ext uri="{FF2B5EF4-FFF2-40B4-BE49-F238E27FC236}">
                <a16:creationId xmlns:a16="http://schemas.microsoft.com/office/drawing/2014/main" id="{9AAD6EBE-0548-CD2C-BB88-6BFA2BDE9388}"/>
              </a:ext>
            </a:extLst>
          </p:cNvPr>
          <p:cNvSpPr txBox="1"/>
          <p:nvPr/>
        </p:nvSpPr>
        <p:spPr>
          <a:xfrm>
            <a:off x="-656539" y="6246688"/>
            <a:ext cx="2161066" cy="450275"/>
          </a:xfrm>
          <a:prstGeom prst="rect">
            <a:avLst/>
          </a:prstGeom>
          <a:noFill/>
        </p:spPr>
        <p:txBody>
          <a:bodyPr wrap="square" lIns="972000" tIns="36000" bIns="288000" anchor="b">
            <a:spAutoFit/>
          </a:bodyPr>
          <a:lstStyle/>
          <a:p>
            <a:r>
              <a:rPr lang="en-US" sz="800" dirty="0">
                <a:latin typeface="DM Sans" pitchFamily="2" charset="0"/>
                <a:ea typeface="Fira Sans" panose="020B0503050000020004" pitchFamily="34" charset="0"/>
              </a:rPr>
              <a:t>Mintel 2023</a:t>
            </a:r>
            <a:r>
              <a:rPr kumimoji="0" lang="en-US" sz="800" b="0" i="0" u="none" strike="noStrike" kern="1200" cap="none" spc="0" normalizeH="0" baseline="0" noProof="0" dirty="0">
                <a:ln>
                  <a:noFill/>
                </a:ln>
                <a:effectLst/>
                <a:uLnTx/>
                <a:uFillTx/>
                <a:latin typeface="DM Sans" pitchFamily="2" charset="0"/>
                <a:ea typeface="Fira Sans" panose="020B0503050000020004" pitchFamily="34" charset="0"/>
                <a:cs typeface="+mn-cs"/>
              </a:rPr>
              <a:t> </a:t>
            </a:r>
            <a:endParaRPr lang="en-CH" sz="800" dirty="0"/>
          </a:p>
        </p:txBody>
      </p:sp>
      <p:pic>
        <p:nvPicPr>
          <p:cNvPr id="11" name="Picture 10">
            <a:extLst>
              <a:ext uri="{FF2B5EF4-FFF2-40B4-BE49-F238E27FC236}">
                <a16:creationId xmlns:a16="http://schemas.microsoft.com/office/drawing/2014/main" id="{0F5D062F-1300-30C4-8FC1-1B0C250DB78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1247" y="6208276"/>
            <a:ext cx="2510043" cy="485060"/>
          </a:xfrm>
          <a:prstGeom prst="rect">
            <a:avLst/>
          </a:prstGeom>
        </p:spPr>
      </p:pic>
      <p:sp>
        <p:nvSpPr>
          <p:cNvPr id="2" name="Slide Number Placeholder 5">
            <a:extLst>
              <a:ext uri="{FF2B5EF4-FFF2-40B4-BE49-F238E27FC236}">
                <a16:creationId xmlns:a16="http://schemas.microsoft.com/office/drawing/2014/main" id="{347B6EDC-4FA9-8A1D-EA43-E8F814A5FB08}"/>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0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377442183"/>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40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EDA322CA-0706-893E-71D2-478029A39E0B}"/>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F9AD0"/>
          </a:solidFill>
          <a:ln w="28575">
            <a:solidFill>
              <a:srgbClr val="3F9AD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Freeform: Shape 6">
            <a:extLst>
              <a:ext uri="{FF2B5EF4-FFF2-40B4-BE49-F238E27FC236}">
                <a16:creationId xmlns:a16="http://schemas.microsoft.com/office/drawing/2014/main" id="{28E619CA-A26F-560C-C2B9-D78BA91543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F9AD0"/>
          </a:solidFill>
          <a:ln w="28575">
            <a:solidFill>
              <a:srgbClr val="3F9AD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Oval 4">
            <a:extLst>
              <a:ext uri="{FF2B5EF4-FFF2-40B4-BE49-F238E27FC236}">
                <a16:creationId xmlns:a16="http://schemas.microsoft.com/office/drawing/2014/main" id="{E00420C6-815A-AA19-D91D-B83508E63264}"/>
              </a:ext>
            </a:extLst>
          </p:cNvPr>
          <p:cNvSpPr>
            <a:spLocks noChangeAspect="1"/>
          </p:cNvSpPr>
          <p:nvPr/>
        </p:nvSpPr>
        <p:spPr>
          <a:xfrm>
            <a:off x="1664474" y="1824238"/>
            <a:ext cx="4104000" cy="4104000"/>
          </a:xfrm>
          <a:prstGeom prst="ellipse">
            <a:avLst/>
          </a:prstGeom>
          <a:solidFill>
            <a:srgbClr val="3F9AD0"/>
          </a:solidFill>
          <a:ln w="28575">
            <a:solidFill>
              <a:srgbClr val="3F9A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005641"/>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a:t>
            </a:r>
            <a:r>
              <a:rPr lang="en-US" sz="1200" dirty="0">
                <a:solidFill>
                  <a:schemeClr val="bg1"/>
                </a:solidFill>
              </a:rPr>
              <a:t>2025 </a:t>
            </a:r>
            <a:r>
              <a:rPr lang="en-US" sz="1200" dirty="0" err="1">
                <a:solidFill>
                  <a:schemeClr val="bg1"/>
                </a:solidFill>
              </a:rPr>
              <a:t>dsm-firmenich</a:t>
            </a:r>
            <a:r>
              <a:rPr lang="en-US" sz="1200" dirty="0">
                <a:solidFill>
                  <a:schemeClr val="bg1"/>
                </a:solidFill>
              </a:rPr>
              <a:t> group.</a:t>
            </a: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689180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2.xml><?xml version="1.0" encoding="utf-8"?>
<a:theme xmlns:a="http://schemas.openxmlformats.org/drawingml/2006/main" name="1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Marcom_x0020_Status xmlns="4e78ffb6-5573-4dae-972d-0246748d492f">finished</Marcom_x0020_Status>
    <Transfer_x0020_B_x0026_C_x0020_Connect xmlns="4e78ffb6-5573-4dae-972d-0246748d492f">yes</Transfer_x0020_B_x0026_C_x0020_Connect>
    <Validation_x0020_Mkt xmlns="4e78ffb6-5573-4dae-972d-0246748d492f">no</Validation_x0020_Mkt>
    <Content_x0020_Revision xmlns="4e78ffb6-5573-4dae-972d-0246748d492f">Finished</Content_x0020_Revision>
    <Assigned_x0020_to0 xmlns="4e78ffb6-5573-4dae-972d-0246748d492f">Merita Jakaj</Assigned_x0020_to0>
    <Marcom_x0020_Support_x0020_Needed xmlns="4e78ffb6-5573-4dae-972d-0246748d492f">yes</Marcom_x0020_Support_x0020_Needed>
    <lcf76f155ced4ddcb4097134ff3c332f xmlns="4e78ffb6-5573-4dae-972d-0246748d492f">
      <Terms xmlns="http://schemas.microsoft.com/office/infopath/2007/PartnerControls"/>
    </lcf76f155ced4ddcb4097134ff3c332f>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76101F7C-7E33-476E-9E01-1928650F93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3.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4.xml><?xml version="1.0" encoding="utf-8"?>
<ds:datastoreItem xmlns:ds="http://schemas.openxmlformats.org/officeDocument/2006/customXml" ds:itemID="{7F7B9160-792D-4CBB-99B0-DDEC2CBDD9BB}">
  <ds:schemaRefs>
    <ds:schemaRef ds:uri="http://schemas.microsoft.com/office/infopath/2007/PartnerControls"/>
    <ds:schemaRef ds:uri="4e78ffb6-5573-4dae-972d-0246748d492f"/>
    <ds:schemaRef ds:uri="http://purl.org/dc/terms/"/>
    <ds:schemaRef ds:uri="5a2251cd-bd5e-462d-8f0e-b8d48ef43808"/>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8a4562e5-d5b1-4d26-b0bf-7e79abe2fe6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Multi color</Template>
  <TotalTime>118</TotalTime>
  <Words>6657</Words>
  <Application>Microsoft Office PowerPoint</Application>
  <PresentationFormat>Widescreen</PresentationFormat>
  <Paragraphs>882</Paragraphs>
  <Slides>38</Slides>
  <Notes>22</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38</vt:i4>
      </vt:variant>
    </vt:vector>
  </HeadingPairs>
  <TitlesOfParts>
    <vt:vector size="53" baseType="lpstr">
      <vt:lpstr>Lora</vt:lpstr>
      <vt:lpstr>DM Sans Medium</vt:lpstr>
      <vt:lpstr>DM Sans</vt:lpstr>
      <vt:lpstr>Wingdings</vt:lpstr>
      <vt:lpstr>Fira Sans</vt:lpstr>
      <vt:lpstr>Arial</vt:lpstr>
      <vt:lpstr>Calibri</vt:lpstr>
      <vt:lpstr>Trebuchet MS</vt:lpstr>
      <vt:lpstr>DM Sans Bold</vt:lpstr>
      <vt:lpstr>Fira Sans Medium</vt:lpstr>
      <vt:lpstr>8_dsm-firmenich</vt:lpstr>
      <vt:lpstr>12_dsm-firmenich</vt:lpstr>
      <vt:lpstr>2_dsm-firmenich</vt:lpstr>
      <vt:lpstr>3_dsm-firmenich</vt:lpstr>
      <vt:lpstr>4_dsm-firmenich</vt:lpstr>
      <vt:lpstr>PowerPoint Presentation</vt:lpstr>
      <vt:lpstr>Holistic Beauty: The New Normal</vt:lpstr>
      <vt:lpstr>PowerPoint Presentation</vt:lpstr>
      <vt:lpstr>REGU®-AGE CB</vt:lpstr>
      <vt:lpstr>PowerPoint Presentation</vt:lpstr>
      <vt:lpstr>Science and Consumer Benefits </vt:lpstr>
      <vt:lpstr>What happens when you age?</vt:lpstr>
      <vt:lpstr>PowerPoint Presentation</vt:lpstr>
      <vt:lpstr>PowerPoint Presentation</vt:lpstr>
      <vt:lpstr>PowerPoint Presentation</vt:lpstr>
      <vt:lpstr>PowerPoint Presentation</vt:lpstr>
      <vt:lpstr>Significant increase of skin texture and moisturization</vt:lpstr>
      <vt:lpstr>Visible and significant improvement of under-eye puffiness and dark circles </vt:lpstr>
      <vt:lpstr>PowerPoint Presentation</vt:lpstr>
      <vt:lpstr>Visible and significant improvement of skin smoothness in 1 day</vt:lpstr>
      <vt:lpstr>Visible and significant reduction of skin roughness in 1 day</vt:lpstr>
      <vt:lpstr>Significant improved skin elasticity and firmness in 2 weeks</vt:lpstr>
      <vt:lpstr>Visible and significant reduction of forehead wrinkles in 2 weeks</vt:lpstr>
      <vt:lpstr>Visible and significant reduction of crow’s feet in 2 weeks</vt:lpstr>
      <vt:lpstr>Visible and significant reduction  of underneath eye wrinkles in 2 weeks</vt:lpstr>
      <vt:lpstr>Visible and significant reduction of nasolabial folds in 2 weeks</vt:lpstr>
      <vt:lpstr>Increased neck skin elasticity and firmness in 2 weeks </vt:lpstr>
      <vt:lpstr>Visible and significant reduction of neck lines in 2 weeks</vt:lpstr>
      <vt:lpstr>PowerPoint Presentation</vt:lpstr>
      <vt:lpstr>PowerPoint Presentation</vt:lpstr>
      <vt:lpstr>Formulation Guidelines</vt:lpstr>
      <vt:lpstr>PowerPoint Presentation</vt:lpstr>
      <vt:lpstr>Rejuvenation Serum</vt:lpstr>
      <vt:lpstr>Rejuvenation Serum</vt:lpstr>
      <vt:lpstr>Post-Workout Body Gel</vt:lpstr>
      <vt:lpstr>Post-Workout Body Gel</vt:lpstr>
      <vt:lpstr>Anti-Wrinkle Eye Contour Cream</vt:lpstr>
      <vt:lpstr>Anti-Wrinkle Eye Contour Cream</vt:lpstr>
      <vt:lpstr>Sublime Glow Daily Essence</vt:lpstr>
      <vt:lpstr>Sublime Glow Daily Essence</vt:lpstr>
      <vt:lpstr>Market products with Glycine Soja (Soybean) Protein, Hydrolyzed Rice Protein and Superoxide Dismutase …</vt:lpstr>
      <vt:lpstr>PowerPoint Presentation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regu-age_cb_master_presentation_2025-06</dc:title>
  <dc:creator>Milly Austin</dc:creator>
  <cp:lastModifiedBy>Marie-Sophie Meisinger</cp:lastModifiedBy>
  <cp:revision>4</cp:revision>
  <cp:lastPrinted>2019-08-23T14:34:23Z</cp:lastPrinted>
  <dcterms:created xsi:type="dcterms:W3CDTF">2020-07-29T12:38:09Z</dcterms:created>
  <dcterms:modified xsi:type="dcterms:W3CDTF">2025-07-29T16:13:30Z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SIP_Label_2ff753fd-faf2-4608-9b59-553f003adcdf_Enabled">
    <vt:lpwstr>true</vt:lpwstr>
  </property>
  <property fmtid="{D5CDD505-2E9C-101B-9397-08002B2CF9AE}" pid="4" name="MSIP_Label_2ff753fd-faf2-4608-9b59-553f003adcdf_SetDate">
    <vt:lpwstr>2021-03-29T12:07:53Z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c43bcb50-85fb-4742-97db-e63fa51891d4</vt:lpwstr>
  </property>
  <property fmtid="{D5CDD505-2E9C-101B-9397-08002B2CF9AE}" pid="9" name="MSIP_Label_2ff753fd-faf2-4608-9b59-553f003adcdf_ContentBits">
    <vt:lpwstr>0</vt:lpwstr>
  </property>
  <property fmtid="{D5CDD505-2E9C-101B-9397-08002B2CF9AE}" pid="10" name="MediaServiceImageTags">
    <vt:lpwstr/>
  </property>
</Properties>
</file>