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7.xml" ContentType="application/vnd.openxmlformats-officedocument.presentationml.tags+xml"/>
  <Override PartName="/ppt/notesSlides/notesSlide1.xml" ContentType="application/vnd.openxmlformats-officedocument.presentationml.notesSlide+xml"/>
  <Override PartName="/ppt/tags/tag18.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50" r:id="rId5"/>
  </p:sldMasterIdLst>
  <p:notesMasterIdLst>
    <p:notesMasterId r:id="rId28"/>
  </p:notesMasterIdLst>
  <p:handoutMasterIdLst>
    <p:handoutMasterId r:id="rId29"/>
  </p:handoutMasterIdLst>
  <p:sldIdLst>
    <p:sldId id="357" r:id="rId6"/>
    <p:sldId id="313" r:id="rId7"/>
    <p:sldId id="314" r:id="rId8"/>
    <p:sldId id="315" r:id="rId9"/>
    <p:sldId id="333" r:id="rId10"/>
    <p:sldId id="334" r:id="rId11"/>
    <p:sldId id="335" r:id="rId12"/>
    <p:sldId id="336" r:id="rId13"/>
    <p:sldId id="337" r:id="rId14"/>
    <p:sldId id="338" r:id="rId15"/>
    <p:sldId id="339" r:id="rId16"/>
    <p:sldId id="341" r:id="rId17"/>
    <p:sldId id="342" r:id="rId18"/>
    <p:sldId id="343" r:id="rId19"/>
    <p:sldId id="344" r:id="rId20"/>
    <p:sldId id="345" r:id="rId21"/>
    <p:sldId id="349" r:id="rId22"/>
    <p:sldId id="354" r:id="rId23"/>
    <p:sldId id="355" r:id="rId24"/>
    <p:sldId id="352" r:id="rId25"/>
    <p:sldId id="356" r:id="rId26"/>
    <p:sldId id="268" r:id="rId27"/>
  </p:sldIdLst>
  <p:sldSz cx="9144000" cy="6858000" type="screen4x3"/>
  <p:notesSz cx="6794500" cy="9931400"/>
  <p:custDataLst>
    <p:tags r:id="rId30"/>
  </p:custDataLst>
  <p:defaultTextStyle>
    <a:defPPr>
      <a:defRPr lang="nl-NL"/>
    </a:defPPr>
    <a:lvl1pPr algn="l" rtl="0" fontAlgn="base">
      <a:spcBef>
        <a:spcPct val="0"/>
      </a:spcBef>
      <a:spcAft>
        <a:spcPct val="0"/>
      </a:spcAft>
      <a:defRPr kern="1200">
        <a:solidFill>
          <a:schemeClr val="tx1"/>
        </a:solidFill>
        <a:latin typeface="Trebuchet MS" pitchFamily="34" charset="0"/>
        <a:ea typeface="+mn-ea"/>
        <a:cs typeface="Arial" charset="0"/>
      </a:defRPr>
    </a:lvl1pPr>
    <a:lvl2pPr marL="457200" algn="l" rtl="0" fontAlgn="base">
      <a:spcBef>
        <a:spcPct val="0"/>
      </a:spcBef>
      <a:spcAft>
        <a:spcPct val="0"/>
      </a:spcAft>
      <a:defRPr kern="1200">
        <a:solidFill>
          <a:schemeClr val="tx1"/>
        </a:solidFill>
        <a:latin typeface="Trebuchet MS" pitchFamily="34" charset="0"/>
        <a:ea typeface="+mn-ea"/>
        <a:cs typeface="Arial" charset="0"/>
      </a:defRPr>
    </a:lvl2pPr>
    <a:lvl3pPr marL="914400" algn="l" rtl="0" fontAlgn="base">
      <a:spcBef>
        <a:spcPct val="0"/>
      </a:spcBef>
      <a:spcAft>
        <a:spcPct val="0"/>
      </a:spcAft>
      <a:defRPr kern="1200">
        <a:solidFill>
          <a:schemeClr val="tx1"/>
        </a:solidFill>
        <a:latin typeface="Trebuchet MS" pitchFamily="34" charset="0"/>
        <a:ea typeface="+mn-ea"/>
        <a:cs typeface="Arial" charset="0"/>
      </a:defRPr>
    </a:lvl3pPr>
    <a:lvl4pPr marL="1371600" algn="l" rtl="0" fontAlgn="base">
      <a:spcBef>
        <a:spcPct val="0"/>
      </a:spcBef>
      <a:spcAft>
        <a:spcPct val="0"/>
      </a:spcAft>
      <a:defRPr kern="1200">
        <a:solidFill>
          <a:schemeClr val="tx1"/>
        </a:solidFill>
        <a:latin typeface="Trebuchet MS" pitchFamily="34" charset="0"/>
        <a:ea typeface="+mn-ea"/>
        <a:cs typeface="Arial" charset="0"/>
      </a:defRPr>
    </a:lvl4pPr>
    <a:lvl5pPr marL="1828800" algn="l" rtl="0" fontAlgn="base">
      <a:spcBef>
        <a:spcPct val="0"/>
      </a:spcBef>
      <a:spcAft>
        <a:spcPct val="0"/>
      </a:spcAft>
      <a:defRPr kern="1200">
        <a:solidFill>
          <a:schemeClr val="tx1"/>
        </a:solidFill>
        <a:latin typeface="Trebuchet MS" pitchFamily="34" charset="0"/>
        <a:ea typeface="+mn-ea"/>
        <a:cs typeface="Arial" charset="0"/>
      </a:defRPr>
    </a:lvl5pPr>
    <a:lvl6pPr marL="2286000" algn="l" defTabSz="914400" rtl="0" eaLnBrk="1" latinLnBrk="0" hangingPunct="1">
      <a:defRPr kern="1200">
        <a:solidFill>
          <a:schemeClr val="tx1"/>
        </a:solidFill>
        <a:latin typeface="Trebuchet MS" pitchFamily="34" charset="0"/>
        <a:ea typeface="+mn-ea"/>
        <a:cs typeface="Arial" charset="0"/>
      </a:defRPr>
    </a:lvl6pPr>
    <a:lvl7pPr marL="2743200" algn="l" defTabSz="914400" rtl="0" eaLnBrk="1" latinLnBrk="0" hangingPunct="1">
      <a:defRPr kern="1200">
        <a:solidFill>
          <a:schemeClr val="tx1"/>
        </a:solidFill>
        <a:latin typeface="Trebuchet MS" pitchFamily="34" charset="0"/>
        <a:ea typeface="+mn-ea"/>
        <a:cs typeface="Arial" charset="0"/>
      </a:defRPr>
    </a:lvl7pPr>
    <a:lvl8pPr marL="3200400" algn="l" defTabSz="914400" rtl="0" eaLnBrk="1" latinLnBrk="0" hangingPunct="1">
      <a:defRPr kern="1200">
        <a:solidFill>
          <a:schemeClr val="tx1"/>
        </a:solidFill>
        <a:latin typeface="Trebuchet MS" pitchFamily="34" charset="0"/>
        <a:ea typeface="+mn-ea"/>
        <a:cs typeface="Arial" charset="0"/>
      </a:defRPr>
    </a:lvl8pPr>
    <a:lvl9pPr marL="3657600" algn="l" defTabSz="914400" rtl="0" eaLnBrk="1" latinLnBrk="0" hangingPunct="1">
      <a:defRPr kern="1200">
        <a:solidFill>
          <a:schemeClr val="tx1"/>
        </a:solidFill>
        <a:latin typeface="Trebuchet MS" pitchFamily="34" charset="0"/>
        <a:ea typeface="+mn-ea"/>
        <a:cs typeface="Arial" charset="0"/>
      </a:defRPr>
    </a:lvl9pPr>
  </p:defaultTextStyle>
  <p:extLst>
    <p:ext uri="{EFAFB233-063F-42B5-8137-9DF3F51BA10A}">
      <p15:sldGuideLst xmlns:p15="http://schemas.microsoft.com/office/powerpoint/2012/main">
        <p15:guide id="1" orient="horz" pos="255">
          <p15:clr>
            <a:srgbClr val="A4A3A4"/>
          </p15:clr>
        </p15:guide>
        <p15:guide id="2" orient="horz" pos="530">
          <p15:clr>
            <a:srgbClr val="A4A3A4"/>
          </p15:clr>
        </p15:guide>
        <p15:guide id="3" orient="horz" pos="884">
          <p15:clr>
            <a:srgbClr val="A4A3A4"/>
          </p15:clr>
        </p15:guide>
        <p15:guide id="4" orient="horz" pos="3392">
          <p15:clr>
            <a:srgbClr val="A4A3A4"/>
          </p15:clr>
        </p15:guide>
        <p15:guide id="5" pos="2880">
          <p15:clr>
            <a:srgbClr val="A4A3A4"/>
          </p15:clr>
        </p15:guide>
        <p15:guide id="6" pos="356">
          <p15:clr>
            <a:srgbClr val="A4A3A4"/>
          </p15:clr>
        </p15:guide>
        <p15:guide id="7" pos="3960">
          <p15:clr>
            <a:srgbClr val="A4A3A4"/>
          </p15:clr>
        </p15:guide>
        <p15:guide id="8" pos="5759">
          <p15:clr>
            <a:srgbClr val="A4A3A4"/>
          </p15:clr>
        </p15:guide>
        <p15:guide id="9" pos="295">
          <p15:clr>
            <a:srgbClr val="A4A3A4"/>
          </p15:clr>
        </p15:guide>
        <p15:guide id="1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eisinger, Marie-Sophie" initials="MSM" lastIdx="3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7FE"/>
    <a:srgbClr val="4D4D4D"/>
    <a:srgbClr val="0070BA"/>
    <a:srgbClr val="FFFFFF"/>
    <a:srgbClr val="FF0000"/>
    <a:srgbClr val="FF9900"/>
    <a:srgbClr val="45AC34"/>
    <a:srgbClr val="0040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157" autoAdjust="0"/>
    <p:restoredTop sz="80272" autoAdjust="0"/>
  </p:normalViewPr>
  <p:slideViewPr>
    <p:cSldViewPr snapToGrid="0">
      <p:cViewPr varScale="1">
        <p:scale>
          <a:sx n="84" d="100"/>
          <a:sy n="84" d="100"/>
        </p:scale>
        <p:origin x="2628" y="96"/>
      </p:cViewPr>
      <p:guideLst>
        <p:guide orient="horz" pos="255"/>
        <p:guide orient="horz" pos="530"/>
        <p:guide orient="horz" pos="884"/>
        <p:guide orient="horz" pos="3392"/>
        <p:guide pos="2880"/>
        <p:guide pos="356"/>
        <p:guide pos="3960"/>
        <p:guide pos="5759"/>
        <p:guide pos="295"/>
        <p:guide/>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tags" Target="tags/tag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673267326732673"/>
          <c:y val="0.21951219512195122"/>
          <c:w val="0.85544554455445543"/>
          <c:h val="0.72086720867208676"/>
        </c:manualLayout>
      </c:layout>
      <c:barChart>
        <c:barDir val="col"/>
        <c:grouping val="clustered"/>
        <c:varyColors val="0"/>
        <c:ser>
          <c:idx val="0"/>
          <c:order val="0"/>
          <c:spPr>
            <a:solidFill>
              <a:srgbClr val="9999FF"/>
            </a:solidFill>
            <a:ln w="11751">
              <a:solidFill>
                <a:srgbClr val="000000"/>
              </a:solidFill>
              <a:prstDash val="solid"/>
            </a:ln>
          </c:spPr>
          <c:invertIfNegative val="0"/>
          <c:dPt>
            <c:idx val="0"/>
            <c:invertIfNegative val="0"/>
            <c:bubble3D val="0"/>
            <c:spPr>
              <a:gradFill flip="none" rotWithShape="1">
                <a:gsLst>
                  <a:gs pos="0">
                    <a:srgbClr val="FF9900">
                      <a:shade val="30000"/>
                      <a:satMod val="115000"/>
                    </a:srgbClr>
                  </a:gs>
                  <a:gs pos="50000">
                    <a:srgbClr val="FF9900">
                      <a:shade val="67500"/>
                      <a:satMod val="115000"/>
                    </a:srgbClr>
                  </a:gs>
                  <a:gs pos="100000">
                    <a:srgbClr val="FF9900">
                      <a:shade val="100000"/>
                      <a:satMod val="115000"/>
                    </a:srgbClr>
                  </a:gs>
                </a:gsLst>
                <a:lin ang="5400000" scaled="1"/>
                <a:tileRect/>
              </a:gradFill>
              <a:ln w="11751">
                <a:solidFill>
                  <a:srgbClr val="000000"/>
                </a:solidFill>
                <a:prstDash val="solid"/>
              </a:ln>
            </c:spPr>
            <c:extLst>
              <c:ext xmlns:c16="http://schemas.microsoft.com/office/drawing/2014/chart" uri="{C3380CC4-5D6E-409C-BE32-E72D297353CC}">
                <c16:uniqueId val="{00000001-97FB-4E6E-B252-CC484C8E6E24}"/>
              </c:ext>
            </c:extLst>
          </c:dPt>
          <c:dPt>
            <c:idx val="1"/>
            <c:invertIfNegative val="0"/>
            <c:bubble3D val="0"/>
            <c:spPr>
              <a:gradFill flip="none" rotWithShape="1">
                <a:gsLst>
                  <a:gs pos="0">
                    <a:srgbClr val="0070BA">
                      <a:shade val="30000"/>
                      <a:satMod val="115000"/>
                    </a:srgbClr>
                  </a:gs>
                  <a:gs pos="50000">
                    <a:srgbClr val="0070BA">
                      <a:shade val="67500"/>
                      <a:satMod val="115000"/>
                    </a:srgbClr>
                  </a:gs>
                  <a:gs pos="100000">
                    <a:srgbClr val="0070BA">
                      <a:shade val="100000"/>
                      <a:satMod val="115000"/>
                    </a:srgbClr>
                  </a:gs>
                </a:gsLst>
                <a:lin ang="5400000" scaled="1"/>
                <a:tileRect/>
              </a:gradFill>
              <a:ln w="11751">
                <a:solidFill>
                  <a:srgbClr val="000000"/>
                </a:solidFill>
                <a:prstDash val="solid"/>
              </a:ln>
            </c:spPr>
            <c:extLst>
              <c:ext xmlns:c16="http://schemas.microsoft.com/office/drawing/2014/chart" uri="{C3380CC4-5D6E-409C-BE32-E72D297353CC}">
                <c16:uniqueId val="{00000003-97FB-4E6E-B252-CC484C8E6E24}"/>
              </c:ext>
            </c:extLst>
          </c:dPt>
          <c:dLbls>
            <c:spPr>
              <a:noFill/>
              <a:ln w="23500">
                <a:noFill/>
              </a:ln>
            </c:spPr>
            <c:txPr>
              <a:bodyPr/>
              <a:lstStyle/>
              <a:p>
                <a:pPr>
                  <a:defRPr sz="1599" b="1" i="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Sheet1!$B$28:$B$29</c:f>
              <c:strCache>
                <c:ptCount val="2"/>
                <c:pt idx="0">
                  <c:v>SYN©-COLL 
0.03%</c:v>
                </c:pt>
                <c:pt idx="1">
                  <c:v>Panthenol
0.05%</c:v>
                </c:pt>
              </c:strCache>
            </c:strRef>
          </c:cat>
          <c:val>
            <c:numRef>
              <c:f>Sheet1!$C$28:$C$29</c:f>
              <c:numCache>
                <c:formatCode>0%</c:formatCode>
                <c:ptCount val="2"/>
                <c:pt idx="0">
                  <c:v>-0.11</c:v>
                </c:pt>
                <c:pt idx="1">
                  <c:v>-0.16</c:v>
                </c:pt>
              </c:numCache>
            </c:numRef>
          </c:val>
          <c:extLst>
            <c:ext xmlns:c16="http://schemas.microsoft.com/office/drawing/2014/chart" uri="{C3380CC4-5D6E-409C-BE32-E72D297353CC}">
              <c16:uniqueId val="{00000004-97FB-4E6E-B252-CC484C8E6E24}"/>
            </c:ext>
          </c:extLst>
        </c:ser>
        <c:dLbls>
          <c:showLegendKey val="0"/>
          <c:showVal val="0"/>
          <c:showCatName val="0"/>
          <c:showSerName val="0"/>
          <c:showPercent val="0"/>
          <c:showBubbleSize val="0"/>
        </c:dLbls>
        <c:gapWidth val="40"/>
        <c:axId val="98222080"/>
        <c:axId val="98223616"/>
      </c:barChart>
      <c:catAx>
        <c:axId val="98222080"/>
        <c:scaling>
          <c:orientation val="minMax"/>
        </c:scaling>
        <c:delete val="0"/>
        <c:axPos val="b"/>
        <c:numFmt formatCode="General" sourceLinked="1"/>
        <c:majorTickMark val="in"/>
        <c:minorTickMark val="none"/>
        <c:tickLblPos val="high"/>
        <c:spPr>
          <a:ln w="2938">
            <a:solidFill>
              <a:srgbClr val="000000"/>
            </a:solidFill>
            <a:prstDash val="solid"/>
          </a:ln>
        </c:spPr>
        <c:txPr>
          <a:bodyPr rot="0" vert="horz"/>
          <a:lstStyle/>
          <a:p>
            <a:pPr>
              <a:defRPr/>
            </a:pPr>
            <a:endParaRPr lang="en-US"/>
          </a:p>
        </c:txPr>
        <c:crossAx val="98223616"/>
        <c:crosses val="autoZero"/>
        <c:auto val="1"/>
        <c:lblAlgn val="ctr"/>
        <c:lblOffset val="100"/>
        <c:tickLblSkip val="1"/>
        <c:tickMarkSkip val="1"/>
        <c:noMultiLvlLbl val="0"/>
      </c:catAx>
      <c:valAx>
        <c:axId val="98223616"/>
        <c:scaling>
          <c:orientation val="minMax"/>
          <c:max val="0"/>
          <c:min val="-0.2"/>
        </c:scaling>
        <c:delete val="0"/>
        <c:axPos val="l"/>
        <c:majorGridlines>
          <c:spPr>
            <a:ln w="2938">
              <a:solidFill>
                <a:srgbClr val="000000"/>
              </a:solidFill>
              <a:prstDash val="solid"/>
            </a:ln>
          </c:spPr>
        </c:majorGridlines>
        <c:numFmt formatCode="0%" sourceLinked="1"/>
        <c:majorTickMark val="out"/>
        <c:minorTickMark val="none"/>
        <c:tickLblPos val="nextTo"/>
        <c:spPr>
          <a:ln w="2938">
            <a:solidFill>
              <a:srgbClr val="000000"/>
            </a:solidFill>
            <a:prstDash val="solid"/>
          </a:ln>
        </c:spPr>
        <c:txPr>
          <a:bodyPr rot="0" vert="horz"/>
          <a:lstStyle/>
          <a:p>
            <a:pPr>
              <a:defRPr/>
            </a:pPr>
            <a:endParaRPr lang="en-US"/>
          </a:p>
        </c:txPr>
        <c:crossAx val="98222080"/>
        <c:crosses val="autoZero"/>
        <c:crossBetween val="between"/>
        <c:majorUnit val="0.05"/>
      </c:valAx>
      <c:spPr>
        <a:noFill/>
        <a:ln w="11751">
          <a:solidFill>
            <a:srgbClr val="808080"/>
          </a:solidFill>
          <a:prstDash val="solid"/>
        </a:ln>
      </c:spPr>
    </c:plotArea>
    <c:plotVisOnly val="1"/>
    <c:dispBlanksAs val="gap"/>
    <c:showDLblsOverMax val="0"/>
  </c:chart>
  <c:spPr>
    <a:solidFill>
      <a:srgbClr val="FFFFFF"/>
    </a:solidFill>
    <a:ln>
      <a:noFill/>
    </a:ln>
  </c:spPr>
  <c:txPr>
    <a:bodyPr/>
    <a:lstStyle/>
    <a:p>
      <a:pPr>
        <a:defRPr sz="1200" b="0" i="0" u="none" strike="noStrike" baseline="0">
          <a:solidFill>
            <a:srgbClr val="4D4D4D"/>
          </a:solidFill>
          <a:latin typeface="Arial"/>
          <a:ea typeface="Arial"/>
          <a:cs typeface="Arial"/>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3714" name="Rectangle 2"/>
          <p:cNvSpPr>
            <a:spLocks noGrp="1" noChangeArrowheads="1"/>
          </p:cNvSpPr>
          <p:nvPr>
            <p:ph type="hdr" sz="quarter"/>
          </p:nvPr>
        </p:nvSpPr>
        <p:spPr bwMode="auto">
          <a:xfrm>
            <a:off x="0" y="0"/>
            <a:ext cx="2944355" cy="496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2655" tIns="31327" rIns="62655" bIns="31327" numCol="1" anchor="t" anchorCtr="0" compatLnSpc="1">
            <a:prstTxWarp prst="textNoShape">
              <a:avLst/>
            </a:prstTxWarp>
          </a:bodyPr>
          <a:lstStyle>
            <a:lvl1pPr>
              <a:defRPr sz="800">
                <a:latin typeface="Trebuchet MS" pitchFamily="34" charset="0"/>
                <a:cs typeface="Arial" charset="0"/>
              </a:defRPr>
            </a:lvl1pPr>
          </a:lstStyle>
          <a:p>
            <a:pPr>
              <a:defRPr/>
            </a:pPr>
            <a:endParaRPr lang="en-US"/>
          </a:p>
        </p:txBody>
      </p:sp>
      <p:sp>
        <p:nvSpPr>
          <p:cNvPr id="243715" name="Rectangle 3"/>
          <p:cNvSpPr>
            <a:spLocks noGrp="1" noChangeArrowheads="1"/>
          </p:cNvSpPr>
          <p:nvPr>
            <p:ph type="dt" sz="quarter" idx="1"/>
          </p:nvPr>
        </p:nvSpPr>
        <p:spPr bwMode="auto">
          <a:xfrm>
            <a:off x="3849064" y="0"/>
            <a:ext cx="2944355" cy="496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2655" tIns="31327" rIns="62655" bIns="31327" numCol="1" anchor="t" anchorCtr="0" compatLnSpc="1">
            <a:prstTxWarp prst="textNoShape">
              <a:avLst/>
            </a:prstTxWarp>
          </a:bodyPr>
          <a:lstStyle>
            <a:lvl1pPr algn="r">
              <a:defRPr sz="800">
                <a:latin typeface="Trebuchet MS" pitchFamily="34" charset="0"/>
                <a:cs typeface="Arial" charset="0"/>
              </a:defRPr>
            </a:lvl1pPr>
          </a:lstStyle>
          <a:p>
            <a:pPr>
              <a:defRPr/>
            </a:pPr>
            <a:endParaRPr lang="en-US"/>
          </a:p>
        </p:txBody>
      </p:sp>
      <p:sp>
        <p:nvSpPr>
          <p:cNvPr id="243716" name="Rectangle 4"/>
          <p:cNvSpPr>
            <a:spLocks noGrp="1" noChangeArrowheads="1"/>
          </p:cNvSpPr>
          <p:nvPr>
            <p:ph type="ftr" sz="quarter" idx="2"/>
          </p:nvPr>
        </p:nvSpPr>
        <p:spPr bwMode="auto">
          <a:xfrm>
            <a:off x="0" y="9433137"/>
            <a:ext cx="2944355" cy="496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2655" tIns="31327" rIns="62655" bIns="31327" numCol="1" anchor="b" anchorCtr="0" compatLnSpc="1">
            <a:prstTxWarp prst="textNoShape">
              <a:avLst/>
            </a:prstTxWarp>
          </a:bodyPr>
          <a:lstStyle>
            <a:lvl1pPr>
              <a:defRPr sz="800">
                <a:latin typeface="Trebuchet MS" pitchFamily="34" charset="0"/>
                <a:cs typeface="Arial" charset="0"/>
              </a:defRPr>
            </a:lvl1pPr>
          </a:lstStyle>
          <a:p>
            <a:pPr>
              <a:defRPr/>
            </a:pPr>
            <a:endParaRPr lang="en-US"/>
          </a:p>
        </p:txBody>
      </p:sp>
      <p:sp>
        <p:nvSpPr>
          <p:cNvPr id="243717" name="Rectangle 5"/>
          <p:cNvSpPr>
            <a:spLocks noGrp="1" noChangeArrowheads="1"/>
          </p:cNvSpPr>
          <p:nvPr>
            <p:ph type="sldNum" sz="quarter" idx="3"/>
          </p:nvPr>
        </p:nvSpPr>
        <p:spPr bwMode="auto">
          <a:xfrm>
            <a:off x="3849064" y="9433137"/>
            <a:ext cx="2944355" cy="496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2655" tIns="31327" rIns="62655" bIns="31327" numCol="1" anchor="b" anchorCtr="0" compatLnSpc="1">
            <a:prstTxWarp prst="textNoShape">
              <a:avLst/>
            </a:prstTxWarp>
          </a:bodyPr>
          <a:lstStyle>
            <a:lvl1pPr algn="r">
              <a:defRPr sz="800">
                <a:latin typeface="Trebuchet MS" pitchFamily="34" charset="0"/>
                <a:cs typeface="Arial" charset="0"/>
              </a:defRPr>
            </a:lvl1pPr>
          </a:lstStyle>
          <a:p>
            <a:pPr>
              <a:defRPr/>
            </a:pPr>
            <a:fld id="{B6EED3DA-3096-42F9-B367-725DB3BC368F}" type="slidenum">
              <a:rPr lang="en-US"/>
              <a:pPr>
                <a:defRPr/>
              </a:pPr>
              <a:t>‹#›</a:t>
            </a:fld>
            <a:endParaRPr lang="en-US" dirty="0"/>
          </a:p>
        </p:txBody>
      </p:sp>
      <p:sp>
        <p:nvSpPr>
          <p:cNvPr id="2" name="hl"/>
          <p:cNvSpPr txBox="1"/>
          <p:nvPr/>
        </p:nvSpPr>
        <p:spPr>
          <a:xfrm>
            <a:off x="0" y="0"/>
            <a:ext cx="6794500" cy="155599"/>
          </a:xfrm>
          <a:prstGeom prst="rect">
            <a:avLst/>
          </a:prstGeom>
          <a:noFill/>
        </p:spPr>
        <p:txBody>
          <a:bodyPr lIns="62655" tIns="31327" rIns="62655" bIns="31327">
            <a:spAutoFit/>
          </a:bodyPr>
          <a:lstStyle/>
          <a:p>
            <a:pPr>
              <a:defRPr/>
            </a:pPr>
            <a:endParaRPr lang="en-US" sz="600">
              <a:solidFill>
                <a:srgbClr val="5F5F5F"/>
              </a:solidFill>
              <a:latin typeface="Trebuchet MS"/>
            </a:endParaRPr>
          </a:p>
        </p:txBody>
      </p:sp>
    </p:spTree>
    <p:extLst>
      <p:ext uri="{BB962C8B-B14F-4D97-AF65-F5344CB8AC3E}">
        <p14:creationId xmlns:p14="http://schemas.microsoft.com/office/powerpoint/2010/main" val="38935001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44355" cy="496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61" tIns="47780" rIns="95561" bIns="47780" numCol="1" anchor="t" anchorCtr="0" compatLnSpc="1">
            <a:prstTxWarp prst="textNoShape">
              <a:avLst/>
            </a:prstTxWarp>
          </a:bodyPr>
          <a:lstStyle>
            <a:lvl1pPr defTabSz="956137">
              <a:defRPr>
                <a:latin typeface="Trebuchet MS" pitchFamily="34" charset="0"/>
                <a:cs typeface="Arial" charset="0"/>
              </a:defRPr>
            </a:lvl1pPr>
          </a:lstStyle>
          <a:p>
            <a:pPr>
              <a:defRPr/>
            </a:pPr>
            <a:endParaRPr lang="en-US"/>
          </a:p>
        </p:txBody>
      </p:sp>
      <p:sp>
        <p:nvSpPr>
          <p:cNvPr id="14339" name="Rectangle 3"/>
          <p:cNvSpPr>
            <a:spLocks noGrp="1" noChangeArrowheads="1"/>
          </p:cNvSpPr>
          <p:nvPr>
            <p:ph type="dt" idx="1"/>
          </p:nvPr>
        </p:nvSpPr>
        <p:spPr bwMode="auto">
          <a:xfrm>
            <a:off x="3849064" y="0"/>
            <a:ext cx="2944355" cy="496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61" tIns="47780" rIns="95561" bIns="47780" numCol="1" anchor="t" anchorCtr="0" compatLnSpc="1">
            <a:prstTxWarp prst="textNoShape">
              <a:avLst/>
            </a:prstTxWarp>
          </a:bodyPr>
          <a:lstStyle>
            <a:lvl1pPr algn="r" defTabSz="956137">
              <a:defRPr>
                <a:latin typeface="Trebuchet MS" pitchFamily="34" charset="0"/>
                <a:cs typeface="Arial" charset="0"/>
              </a:defRPr>
            </a:lvl1pPr>
          </a:lstStyle>
          <a:p>
            <a:pPr>
              <a:defRPr/>
            </a:pPr>
            <a:endParaRPr lang="en-US"/>
          </a:p>
        </p:txBody>
      </p:sp>
      <p:sp>
        <p:nvSpPr>
          <p:cNvPr id="40964" name="Rectangle 4"/>
          <p:cNvSpPr>
            <a:spLocks noGrp="1" noRot="1" noChangeAspect="1" noChangeArrowheads="1" noTextEdit="1"/>
          </p:cNvSpPr>
          <p:nvPr>
            <p:ph type="sldImg" idx="2"/>
          </p:nvPr>
        </p:nvSpPr>
        <p:spPr bwMode="auto">
          <a:xfrm>
            <a:off x="914400" y="744538"/>
            <a:ext cx="4965700" cy="372427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679883" y="4717115"/>
            <a:ext cx="5434735" cy="446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61" tIns="47780" rIns="95561" bIns="4778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342" name="Rectangle 6"/>
          <p:cNvSpPr>
            <a:spLocks noGrp="1" noChangeArrowheads="1"/>
          </p:cNvSpPr>
          <p:nvPr>
            <p:ph type="ftr" sz="quarter" idx="4"/>
          </p:nvPr>
        </p:nvSpPr>
        <p:spPr bwMode="auto">
          <a:xfrm>
            <a:off x="0" y="9433137"/>
            <a:ext cx="2944355" cy="496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61" tIns="47780" rIns="95561" bIns="47780" numCol="1" anchor="b" anchorCtr="0" compatLnSpc="1">
            <a:prstTxWarp prst="textNoShape">
              <a:avLst/>
            </a:prstTxWarp>
          </a:bodyPr>
          <a:lstStyle>
            <a:lvl1pPr defTabSz="956137">
              <a:defRPr>
                <a:latin typeface="Trebuchet MS" pitchFamily="34" charset="0"/>
                <a:cs typeface="Arial" charset="0"/>
              </a:defRPr>
            </a:lvl1pPr>
          </a:lstStyle>
          <a:p>
            <a:pPr>
              <a:defRPr/>
            </a:pPr>
            <a:endParaRPr lang="en-US"/>
          </a:p>
        </p:txBody>
      </p:sp>
      <p:sp>
        <p:nvSpPr>
          <p:cNvPr id="14343" name="Rectangle 7"/>
          <p:cNvSpPr>
            <a:spLocks noGrp="1" noChangeArrowheads="1"/>
          </p:cNvSpPr>
          <p:nvPr>
            <p:ph type="sldNum" sz="quarter" idx="5"/>
          </p:nvPr>
        </p:nvSpPr>
        <p:spPr bwMode="auto">
          <a:xfrm>
            <a:off x="3849064" y="9433137"/>
            <a:ext cx="2944355" cy="496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61" tIns="47780" rIns="95561" bIns="47780" numCol="1" anchor="b" anchorCtr="0" compatLnSpc="1">
            <a:prstTxWarp prst="textNoShape">
              <a:avLst/>
            </a:prstTxWarp>
          </a:bodyPr>
          <a:lstStyle>
            <a:lvl1pPr algn="r" defTabSz="956137">
              <a:defRPr>
                <a:latin typeface="Trebuchet MS" pitchFamily="34" charset="0"/>
                <a:cs typeface="Arial" charset="0"/>
              </a:defRPr>
            </a:lvl1pPr>
          </a:lstStyle>
          <a:p>
            <a:pPr>
              <a:defRPr/>
            </a:pPr>
            <a:fld id="{B8D9036A-27C3-4122-B63B-8DE44FA8DBF7}" type="slidenum">
              <a:rPr lang="en-US"/>
              <a:pPr>
                <a:defRPr/>
              </a:pPr>
              <a:t>‹#›</a:t>
            </a:fld>
            <a:endParaRPr lang="en-US" dirty="0"/>
          </a:p>
        </p:txBody>
      </p:sp>
      <p:sp>
        <p:nvSpPr>
          <p:cNvPr id="2" name="hl"/>
          <p:cNvSpPr txBox="1"/>
          <p:nvPr/>
        </p:nvSpPr>
        <p:spPr>
          <a:xfrm>
            <a:off x="0" y="0"/>
            <a:ext cx="6794500" cy="155599"/>
          </a:xfrm>
          <a:prstGeom prst="rect">
            <a:avLst/>
          </a:prstGeom>
          <a:noFill/>
        </p:spPr>
        <p:txBody>
          <a:bodyPr lIns="62655" tIns="31327" rIns="62655" bIns="31327">
            <a:spAutoFit/>
          </a:bodyPr>
          <a:lstStyle/>
          <a:p>
            <a:pPr>
              <a:defRPr/>
            </a:pPr>
            <a:endParaRPr lang="en-US" sz="600">
              <a:solidFill>
                <a:srgbClr val="5F5F5F"/>
              </a:solidFill>
              <a:latin typeface="Trebuchet MS"/>
            </a:endParaRPr>
          </a:p>
        </p:txBody>
      </p:sp>
    </p:spTree>
    <p:extLst>
      <p:ext uri="{BB962C8B-B14F-4D97-AF65-F5344CB8AC3E}">
        <p14:creationId xmlns:p14="http://schemas.microsoft.com/office/powerpoint/2010/main" val="28350217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rebuchet MS" pitchFamily="34" charset="0"/>
        <a:ea typeface="+mn-ea"/>
        <a:cs typeface="Arial" charset="0"/>
      </a:defRPr>
    </a:lvl1pPr>
    <a:lvl2pPr marL="457200" algn="l" rtl="0" eaLnBrk="0" fontAlgn="base" hangingPunct="0">
      <a:spcBef>
        <a:spcPct val="30000"/>
      </a:spcBef>
      <a:spcAft>
        <a:spcPct val="0"/>
      </a:spcAft>
      <a:defRPr sz="1200" kern="1200">
        <a:solidFill>
          <a:schemeClr val="tx1"/>
        </a:solidFill>
        <a:latin typeface="Trebuchet MS" pitchFamily="34" charset="0"/>
        <a:ea typeface="+mn-ea"/>
        <a:cs typeface="Arial" charset="0"/>
      </a:defRPr>
    </a:lvl2pPr>
    <a:lvl3pPr marL="914400" algn="l" rtl="0" eaLnBrk="0" fontAlgn="base" hangingPunct="0">
      <a:spcBef>
        <a:spcPct val="30000"/>
      </a:spcBef>
      <a:spcAft>
        <a:spcPct val="0"/>
      </a:spcAft>
      <a:defRPr sz="1200" kern="1200">
        <a:solidFill>
          <a:schemeClr val="tx1"/>
        </a:solidFill>
        <a:latin typeface="Trebuchet MS" pitchFamily="34"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Trebuchet MS" pitchFamily="34"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Trebuchet MS" pitchFamily="34"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Folienbildplatzhalter 1"/>
          <p:cNvSpPr>
            <a:spLocks noGrp="1" noRot="1" noChangeAspect="1" noTextEdit="1"/>
          </p:cNvSpPr>
          <p:nvPr>
            <p:ph type="sldImg"/>
          </p:nvPr>
        </p:nvSpPr>
        <p:spPr>
          <a:ln/>
        </p:spPr>
      </p:sp>
      <p:sp>
        <p:nvSpPr>
          <p:cNvPr id="3" name="Notizenplatzhalter 2"/>
          <p:cNvSpPr>
            <a:spLocks noGrp="1"/>
          </p:cNvSpPr>
          <p:nvPr>
            <p:ph type="body" idx="1"/>
          </p:nvPr>
        </p:nvSpPr>
        <p:spPr/>
        <p:txBody>
          <a:bodyPr/>
          <a:lstStyle/>
          <a:p>
            <a:pPr eaLnBrk="1" hangingPunct="1">
              <a:defRPr/>
            </a:pPr>
            <a:endParaRPr lang="en-GB" dirty="0">
              <a:solidFill>
                <a:srgbClr val="000000"/>
              </a:solidFill>
              <a:latin typeface="Times" pitchFamily="18" charset="0"/>
              <a:cs typeface="+mn-cs"/>
            </a:endParaRPr>
          </a:p>
        </p:txBody>
      </p:sp>
      <p:sp>
        <p:nvSpPr>
          <p:cNvPr id="43012" name="Foliennummernplatzhalter 3"/>
          <p:cNvSpPr>
            <a:spLocks noGrp="1"/>
          </p:cNvSpPr>
          <p:nvPr>
            <p:ph type="sldNum" sz="quarter" idx="5"/>
          </p:nvPr>
        </p:nvSpPr>
        <p:spPr>
          <a:noFill/>
        </p:spPr>
        <p:txBody>
          <a:bodyPr/>
          <a:lstStyle>
            <a:lvl1pPr defTabSz="956137" eaLnBrk="0" hangingPunct="0">
              <a:defRPr>
                <a:solidFill>
                  <a:schemeClr val="tx1"/>
                </a:solidFill>
                <a:latin typeface="Trebuchet MS" pitchFamily="34" charset="0"/>
                <a:cs typeface="Arial" charset="0"/>
              </a:defRPr>
            </a:lvl1pPr>
            <a:lvl2pPr marL="509069" indent="-195796" defTabSz="956137" eaLnBrk="0" hangingPunct="0">
              <a:defRPr>
                <a:solidFill>
                  <a:schemeClr val="tx1"/>
                </a:solidFill>
                <a:latin typeface="Trebuchet MS" pitchFamily="34" charset="0"/>
                <a:cs typeface="Arial" charset="0"/>
              </a:defRPr>
            </a:lvl2pPr>
            <a:lvl3pPr marL="783184" indent="-156637" defTabSz="956137" eaLnBrk="0" hangingPunct="0">
              <a:defRPr>
                <a:solidFill>
                  <a:schemeClr val="tx1"/>
                </a:solidFill>
                <a:latin typeface="Trebuchet MS" pitchFamily="34" charset="0"/>
                <a:cs typeface="Arial" charset="0"/>
              </a:defRPr>
            </a:lvl3pPr>
            <a:lvl4pPr marL="1096457" indent="-156637" defTabSz="956137" eaLnBrk="0" hangingPunct="0">
              <a:defRPr>
                <a:solidFill>
                  <a:schemeClr val="tx1"/>
                </a:solidFill>
                <a:latin typeface="Trebuchet MS" pitchFamily="34" charset="0"/>
                <a:cs typeface="Arial" charset="0"/>
              </a:defRPr>
            </a:lvl4pPr>
            <a:lvl5pPr marL="1409730" indent="-156637" defTabSz="956137" eaLnBrk="0" hangingPunct="0">
              <a:defRPr>
                <a:solidFill>
                  <a:schemeClr val="tx1"/>
                </a:solidFill>
                <a:latin typeface="Trebuchet MS" pitchFamily="34" charset="0"/>
                <a:cs typeface="Arial" charset="0"/>
              </a:defRPr>
            </a:lvl5pPr>
            <a:lvl6pPr marL="1723004" indent="-156637" defTabSz="956137" eaLnBrk="0" fontAlgn="base" hangingPunct="0">
              <a:spcBef>
                <a:spcPct val="0"/>
              </a:spcBef>
              <a:spcAft>
                <a:spcPct val="0"/>
              </a:spcAft>
              <a:defRPr>
                <a:solidFill>
                  <a:schemeClr val="tx1"/>
                </a:solidFill>
                <a:latin typeface="Trebuchet MS" pitchFamily="34" charset="0"/>
                <a:cs typeface="Arial" charset="0"/>
              </a:defRPr>
            </a:lvl6pPr>
            <a:lvl7pPr marL="2036277" indent="-156637" defTabSz="956137" eaLnBrk="0" fontAlgn="base" hangingPunct="0">
              <a:spcBef>
                <a:spcPct val="0"/>
              </a:spcBef>
              <a:spcAft>
                <a:spcPct val="0"/>
              </a:spcAft>
              <a:defRPr>
                <a:solidFill>
                  <a:schemeClr val="tx1"/>
                </a:solidFill>
                <a:latin typeface="Trebuchet MS" pitchFamily="34" charset="0"/>
                <a:cs typeface="Arial" charset="0"/>
              </a:defRPr>
            </a:lvl7pPr>
            <a:lvl8pPr marL="2349551" indent="-156637" defTabSz="956137" eaLnBrk="0" fontAlgn="base" hangingPunct="0">
              <a:spcBef>
                <a:spcPct val="0"/>
              </a:spcBef>
              <a:spcAft>
                <a:spcPct val="0"/>
              </a:spcAft>
              <a:defRPr>
                <a:solidFill>
                  <a:schemeClr val="tx1"/>
                </a:solidFill>
                <a:latin typeface="Trebuchet MS" pitchFamily="34" charset="0"/>
                <a:cs typeface="Arial" charset="0"/>
              </a:defRPr>
            </a:lvl8pPr>
            <a:lvl9pPr marL="2662824" indent="-156637" defTabSz="956137"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fld id="{4E7EF556-A61F-4AFD-AC77-0E0F7EF21C7C}" type="slidenum">
              <a:rPr lang="en-US" smtClean="0"/>
              <a:pPr eaLnBrk="1" hangingPunct="1"/>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olienbildplatzhalter 1"/>
          <p:cNvSpPr>
            <a:spLocks noGrp="1" noRot="1" noChangeAspect="1" noTextEdit="1"/>
          </p:cNvSpPr>
          <p:nvPr>
            <p:ph type="sldImg"/>
          </p:nvPr>
        </p:nvSpPr>
        <p:spPr>
          <a:ln/>
        </p:spPr>
      </p:sp>
      <p:sp>
        <p:nvSpPr>
          <p:cNvPr id="44035" name="Notizenplatzhalter 2"/>
          <p:cNvSpPr>
            <a:spLocks noGrp="1"/>
          </p:cNvSpPr>
          <p:nvPr>
            <p:ph type="body" idx="1"/>
          </p:nvPr>
        </p:nvSpPr>
        <p:spPr>
          <a:noFill/>
        </p:spPr>
        <p:txBody>
          <a:bodyPr/>
          <a:lstStyle/>
          <a:p>
            <a:endParaRPr lang="de-DE"/>
          </a:p>
        </p:txBody>
      </p:sp>
      <p:sp>
        <p:nvSpPr>
          <p:cNvPr id="44036" name="Foliennummernplatzhalter 3"/>
          <p:cNvSpPr>
            <a:spLocks noGrp="1"/>
          </p:cNvSpPr>
          <p:nvPr>
            <p:ph type="sldNum" sz="quarter" idx="5"/>
          </p:nvPr>
        </p:nvSpPr>
        <p:spPr>
          <a:noFill/>
        </p:spPr>
        <p:txBody>
          <a:bodyPr/>
          <a:lstStyle>
            <a:lvl1pPr defTabSz="956137" eaLnBrk="0" hangingPunct="0">
              <a:defRPr>
                <a:solidFill>
                  <a:schemeClr val="tx1"/>
                </a:solidFill>
                <a:latin typeface="Trebuchet MS" pitchFamily="34" charset="0"/>
                <a:cs typeface="Arial" charset="0"/>
              </a:defRPr>
            </a:lvl1pPr>
            <a:lvl2pPr marL="509069" indent="-195796" defTabSz="956137" eaLnBrk="0" hangingPunct="0">
              <a:defRPr>
                <a:solidFill>
                  <a:schemeClr val="tx1"/>
                </a:solidFill>
                <a:latin typeface="Trebuchet MS" pitchFamily="34" charset="0"/>
                <a:cs typeface="Arial" charset="0"/>
              </a:defRPr>
            </a:lvl2pPr>
            <a:lvl3pPr marL="783184" indent="-156637" defTabSz="956137" eaLnBrk="0" hangingPunct="0">
              <a:defRPr>
                <a:solidFill>
                  <a:schemeClr val="tx1"/>
                </a:solidFill>
                <a:latin typeface="Trebuchet MS" pitchFamily="34" charset="0"/>
                <a:cs typeface="Arial" charset="0"/>
              </a:defRPr>
            </a:lvl3pPr>
            <a:lvl4pPr marL="1096457" indent="-156637" defTabSz="956137" eaLnBrk="0" hangingPunct="0">
              <a:defRPr>
                <a:solidFill>
                  <a:schemeClr val="tx1"/>
                </a:solidFill>
                <a:latin typeface="Trebuchet MS" pitchFamily="34" charset="0"/>
                <a:cs typeface="Arial" charset="0"/>
              </a:defRPr>
            </a:lvl4pPr>
            <a:lvl5pPr marL="1409730" indent="-156637" defTabSz="956137" eaLnBrk="0" hangingPunct="0">
              <a:defRPr>
                <a:solidFill>
                  <a:schemeClr val="tx1"/>
                </a:solidFill>
                <a:latin typeface="Trebuchet MS" pitchFamily="34" charset="0"/>
                <a:cs typeface="Arial" charset="0"/>
              </a:defRPr>
            </a:lvl5pPr>
            <a:lvl6pPr marL="1723004" indent="-156637" defTabSz="956137" eaLnBrk="0" fontAlgn="base" hangingPunct="0">
              <a:spcBef>
                <a:spcPct val="0"/>
              </a:spcBef>
              <a:spcAft>
                <a:spcPct val="0"/>
              </a:spcAft>
              <a:defRPr>
                <a:solidFill>
                  <a:schemeClr val="tx1"/>
                </a:solidFill>
                <a:latin typeface="Trebuchet MS" pitchFamily="34" charset="0"/>
                <a:cs typeface="Arial" charset="0"/>
              </a:defRPr>
            </a:lvl6pPr>
            <a:lvl7pPr marL="2036277" indent="-156637" defTabSz="956137" eaLnBrk="0" fontAlgn="base" hangingPunct="0">
              <a:spcBef>
                <a:spcPct val="0"/>
              </a:spcBef>
              <a:spcAft>
                <a:spcPct val="0"/>
              </a:spcAft>
              <a:defRPr>
                <a:solidFill>
                  <a:schemeClr val="tx1"/>
                </a:solidFill>
                <a:latin typeface="Trebuchet MS" pitchFamily="34" charset="0"/>
                <a:cs typeface="Arial" charset="0"/>
              </a:defRPr>
            </a:lvl7pPr>
            <a:lvl8pPr marL="2349551" indent="-156637" defTabSz="956137" eaLnBrk="0" fontAlgn="base" hangingPunct="0">
              <a:spcBef>
                <a:spcPct val="0"/>
              </a:spcBef>
              <a:spcAft>
                <a:spcPct val="0"/>
              </a:spcAft>
              <a:defRPr>
                <a:solidFill>
                  <a:schemeClr val="tx1"/>
                </a:solidFill>
                <a:latin typeface="Trebuchet MS" pitchFamily="34" charset="0"/>
                <a:cs typeface="Arial" charset="0"/>
              </a:defRPr>
            </a:lvl8pPr>
            <a:lvl9pPr marL="2662824" indent="-156637" defTabSz="956137"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fld id="{F6A8A7A2-C663-48B7-9725-BF7721169D73}" type="slidenum">
              <a:rPr lang="en-US" smtClean="0"/>
              <a:pPr eaLnBrk="1" hangingPunct="1"/>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Folienbildplatzhalter 1"/>
          <p:cNvSpPr>
            <a:spLocks noGrp="1" noRot="1" noChangeAspect="1" noTextEdit="1"/>
          </p:cNvSpPr>
          <p:nvPr>
            <p:ph type="sldImg"/>
          </p:nvPr>
        </p:nvSpPr>
        <p:spPr>
          <a:ln/>
        </p:spPr>
      </p:sp>
      <p:sp>
        <p:nvSpPr>
          <p:cNvPr id="45059" name="Notizenplatzhalter 2"/>
          <p:cNvSpPr>
            <a:spLocks noGrp="1"/>
          </p:cNvSpPr>
          <p:nvPr>
            <p:ph type="body" idx="1"/>
          </p:nvPr>
        </p:nvSpPr>
        <p:spPr>
          <a:noFill/>
        </p:spPr>
        <p:txBody>
          <a:bodyPr/>
          <a:lstStyle/>
          <a:p>
            <a:r>
              <a:rPr lang="en-US" dirty="0"/>
              <a:t>Stretching the skin induces a complex cascade of inflammation and skin matrix degradation reactions well before stretch marks become visible.</a:t>
            </a:r>
          </a:p>
          <a:p>
            <a:r>
              <a:rPr lang="en-US" dirty="0"/>
              <a:t>To prevent the appearance of stretch marks, interventions are required at multiple levels of the cascade.</a:t>
            </a:r>
          </a:p>
          <a:p>
            <a:endParaRPr lang="en-US" dirty="0"/>
          </a:p>
          <a:p>
            <a:r>
              <a:rPr lang="en-US" dirty="0"/>
              <a:t>REGU®-STRETCH </a:t>
            </a:r>
            <a:r>
              <a:rPr lang="en-US" dirty="0" err="1"/>
              <a:t>downregulates</a:t>
            </a:r>
            <a:r>
              <a:rPr lang="en-US" dirty="0"/>
              <a:t> the expression of pro-inflammatory cytokines and collagen-degrading enzymes (Matrix </a:t>
            </a:r>
            <a:r>
              <a:rPr lang="en-US" dirty="0" err="1"/>
              <a:t>MetalloProteinases</a:t>
            </a:r>
            <a:r>
              <a:rPr lang="en-US" dirty="0"/>
              <a:t>, MMPs).</a:t>
            </a:r>
          </a:p>
          <a:p>
            <a:r>
              <a:rPr lang="en-US" dirty="0"/>
              <a:t>Application of REGU®-STRETCH helps protect the skin against the consequences of stretching and supports the healing process, leaving skin looking healthier and smoother.</a:t>
            </a:r>
            <a:endParaRPr lang="de-DE" dirty="0"/>
          </a:p>
        </p:txBody>
      </p:sp>
      <p:sp>
        <p:nvSpPr>
          <p:cNvPr id="45060" name="Foliennummernplatzhalter 3"/>
          <p:cNvSpPr>
            <a:spLocks noGrp="1"/>
          </p:cNvSpPr>
          <p:nvPr>
            <p:ph type="sldNum" sz="quarter" idx="5"/>
          </p:nvPr>
        </p:nvSpPr>
        <p:spPr>
          <a:noFill/>
        </p:spPr>
        <p:txBody>
          <a:bodyPr/>
          <a:lstStyle>
            <a:lvl1pPr defTabSz="956137" eaLnBrk="0" hangingPunct="0">
              <a:defRPr>
                <a:solidFill>
                  <a:schemeClr val="tx1"/>
                </a:solidFill>
                <a:latin typeface="Trebuchet MS" pitchFamily="34" charset="0"/>
                <a:cs typeface="Arial" charset="0"/>
              </a:defRPr>
            </a:lvl1pPr>
            <a:lvl2pPr marL="509069" indent="-195796" defTabSz="956137" eaLnBrk="0" hangingPunct="0">
              <a:defRPr>
                <a:solidFill>
                  <a:schemeClr val="tx1"/>
                </a:solidFill>
                <a:latin typeface="Trebuchet MS" pitchFamily="34" charset="0"/>
                <a:cs typeface="Arial" charset="0"/>
              </a:defRPr>
            </a:lvl2pPr>
            <a:lvl3pPr marL="783184" indent="-156637" defTabSz="956137" eaLnBrk="0" hangingPunct="0">
              <a:defRPr>
                <a:solidFill>
                  <a:schemeClr val="tx1"/>
                </a:solidFill>
                <a:latin typeface="Trebuchet MS" pitchFamily="34" charset="0"/>
                <a:cs typeface="Arial" charset="0"/>
              </a:defRPr>
            </a:lvl3pPr>
            <a:lvl4pPr marL="1096457" indent="-156637" defTabSz="956137" eaLnBrk="0" hangingPunct="0">
              <a:defRPr>
                <a:solidFill>
                  <a:schemeClr val="tx1"/>
                </a:solidFill>
                <a:latin typeface="Trebuchet MS" pitchFamily="34" charset="0"/>
                <a:cs typeface="Arial" charset="0"/>
              </a:defRPr>
            </a:lvl4pPr>
            <a:lvl5pPr marL="1409730" indent="-156637" defTabSz="956137" eaLnBrk="0" hangingPunct="0">
              <a:defRPr>
                <a:solidFill>
                  <a:schemeClr val="tx1"/>
                </a:solidFill>
                <a:latin typeface="Trebuchet MS" pitchFamily="34" charset="0"/>
                <a:cs typeface="Arial" charset="0"/>
              </a:defRPr>
            </a:lvl5pPr>
            <a:lvl6pPr marL="1723004" indent="-156637" defTabSz="956137" eaLnBrk="0" fontAlgn="base" hangingPunct="0">
              <a:spcBef>
                <a:spcPct val="0"/>
              </a:spcBef>
              <a:spcAft>
                <a:spcPct val="0"/>
              </a:spcAft>
              <a:defRPr>
                <a:solidFill>
                  <a:schemeClr val="tx1"/>
                </a:solidFill>
                <a:latin typeface="Trebuchet MS" pitchFamily="34" charset="0"/>
                <a:cs typeface="Arial" charset="0"/>
              </a:defRPr>
            </a:lvl6pPr>
            <a:lvl7pPr marL="2036277" indent="-156637" defTabSz="956137" eaLnBrk="0" fontAlgn="base" hangingPunct="0">
              <a:spcBef>
                <a:spcPct val="0"/>
              </a:spcBef>
              <a:spcAft>
                <a:spcPct val="0"/>
              </a:spcAft>
              <a:defRPr>
                <a:solidFill>
                  <a:schemeClr val="tx1"/>
                </a:solidFill>
                <a:latin typeface="Trebuchet MS" pitchFamily="34" charset="0"/>
                <a:cs typeface="Arial" charset="0"/>
              </a:defRPr>
            </a:lvl7pPr>
            <a:lvl8pPr marL="2349551" indent="-156637" defTabSz="956137" eaLnBrk="0" fontAlgn="base" hangingPunct="0">
              <a:spcBef>
                <a:spcPct val="0"/>
              </a:spcBef>
              <a:spcAft>
                <a:spcPct val="0"/>
              </a:spcAft>
              <a:defRPr>
                <a:solidFill>
                  <a:schemeClr val="tx1"/>
                </a:solidFill>
                <a:latin typeface="Trebuchet MS" pitchFamily="34" charset="0"/>
                <a:cs typeface="Arial" charset="0"/>
              </a:defRPr>
            </a:lvl8pPr>
            <a:lvl9pPr marL="2662824" indent="-156637" defTabSz="956137"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fld id="{6C0BA65C-BBD5-4264-964E-28BE319EB951}" type="slidenum">
              <a:rPr lang="en-US" smtClean="0"/>
              <a:pPr eaLnBrk="1" hangingPunct="1"/>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Folienbildplatzhalter 1"/>
          <p:cNvSpPr>
            <a:spLocks noGrp="1" noRot="1" noChangeAspect="1" noTextEdit="1"/>
          </p:cNvSpPr>
          <p:nvPr>
            <p:ph type="sldImg"/>
          </p:nvPr>
        </p:nvSpPr>
        <p:spPr>
          <a:ln/>
        </p:spPr>
      </p:sp>
      <p:sp>
        <p:nvSpPr>
          <p:cNvPr id="3" name="Notizenplatzhalter 2"/>
          <p:cNvSpPr>
            <a:spLocks noGrp="1"/>
          </p:cNvSpPr>
          <p:nvPr>
            <p:ph type="body" idx="1"/>
          </p:nvPr>
        </p:nvSpPr>
        <p:spPr/>
        <p:txBody>
          <a:bodyPr/>
          <a:lstStyle/>
          <a:p>
            <a:pPr>
              <a:defRPr/>
            </a:pPr>
            <a:endParaRPr lang="de-DE" dirty="0"/>
          </a:p>
        </p:txBody>
      </p:sp>
      <p:sp>
        <p:nvSpPr>
          <p:cNvPr id="47108" name="Foliennummernplatzhalter 3"/>
          <p:cNvSpPr>
            <a:spLocks noGrp="1"/>
          </p:cNvSpPr>
          <p:nvPr>
            <p:ph type="sldNum" sz="quarter" idx="5"/>
          </p:nvPr>
        </p:nvSpPr>
        <p:spPr>
          <a:noFill/>
        </p:spPr>
        <p:txBody>
          <a:bodyPr/>
          <a:lstStyle>
            <a:lvl1pPr defTabSz="956137" eaLnBrk="0" hangingPunct="0">
              <a:defRPr>
                <a:solidFill>
                  <a:schemeClr val="tx1"/>
                </a:solidFill>
                <a:latin typeface="Trebuchet MS" pitchFamily="34" charset="0"/>
                <a:cs typeface="Arial" charset="0"/>
              </a:defRPr>
            </a:lvl1pPr>
            <a:lvl2pPr marL="509069" indent="-195796" defTabSz="956137" eaLnBrk="0" hangingPunct="0">
              <a:defRPr>
                <a:solidFill>
                  <a:schemeClr val="tx1"/>
                </a:solidFill>
                <a:latin typeface="Trebuchet MS" pitchFamily="34" charset="0"/>
                <a:cs typeface="Arial" charset="0"/>
              </a:defRPr>
            </a:lvl2pPr>
            <a:lvl3pPr marL="783184" indent="-156637" defTabSz="956137" eaLnBrk="0" hangingPunct="0">
              <a:defRPr>
                <a:solidFill>
                  <a:schemeClr val="tx1"/>
                </a:solidFill>
                <a:latin typeface="Trebuchet MS" pitchFamily="34" charset="0"/>
                <a:cs typeface="Arial" charset="0"/>
              </a:defRPr>
            </a:lvl3pPr>
            <a:lvl4pPr marL="1096457" indent="-156637" defTabSz="956137" eaLnBrk="0" hangingPunct="0">
              <a:defRPr>
                <a:solidFill>
                  <a:schemeClr val="tx1"/>
                </a:solidFill>
                <a:latin typeface="Trebuchet MS" pitchFamily="34" charset="0"/>
                <a:cs typeface="Arial" charset="0"/>
              </a:defRPr>
            </a:lvl4pPr>
            <a:lvl5pPr marL="1409730" indent="-156637" defTabSz="956137" eaLnBrk="0" hangingPunct="0">
              <a:defRPr>
                <a:solidFill>
                  <a:schemeClr val="tx1"/>
                </a:solidFill>
                <a:latin typeface="Trebuchet MS" pitchFamily="34" charset="0"/>
                <a:cs typeface="Arial" charset="0"/>
              </a:defRPr>
            </a:lvl5pPr>
            <a:lvl6pPr marL="1723004" indent="-156637" defTabSz="956137" eaLnBrk="0" fontAlgn="base" hangingPunct="0">
              <a:spcBef>
                <a:spcPct val="0"/>
              </a:spcBef>
              <a:spcAft>
                <a:spcPct val="0"/>
              </a:spcAft>
              <a:defRPr>
                <a:solidFill>
                  <a:schemeClr val="tx1"/>
                </a:solidFill>
                <a:latin typeface="Trebuchet MS" pitchFamily="34" charset="0"/>
                <a:cs typeface="Arial" charset="0"/>
              </a:defRPr>
            </a:lvl6pPr>
            <a:lvl7pPr marL="2036277" indent="-156637" defTabSz="956137" eaLnBrk="0" fontAlgn="base" hangingPunct="0">
              <a:spcBef>
                <a:spcPct val="0"/>
              </a:spcBef>
              <a:spcAft>
                <a:spcPct val="0"/>
              </a:spcAft>
              <a:defRPr>
                <a:solidFill>
                  <a:schemeClr val="tx1"/>
                </a:solidFill>
                <a:latin typeface="Trebuchet MS" pitchFamily="34" charset="0"/>
                <a:cs typeface="Arial" charset="0"/>
              </a:defRPr>
            </a:lvl7pPr>
            <a:lvl8pPr marL="2349551" indent="-156637" defTabSz="956137" eaLnBrk="0" fontAlgn="base" hangingPunct="0">
              <a:spcBef>
                <a:spcPct val="0"/>
              </a:spcBef>
              <a:spcAft>
                <a:spcPct val="0"/>
              </a:spcAft>
              <a:defRPr>
                <a:solidFill>
                  <a:schemeClr val="tx1"/>
                </a:solidFill>
                <a:latin typeface="Trebuchet MS" pitchFamily="34" charset="0"/>
                <a:cs typeface="Arial" charset="0"/>
              </a:defRPr>
            </a:lvl8pPr>
            <a:lvl9pPr marL="2662824" indent="-156637" defTabSz="956137"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fld id="{8A62F38A-DAE3-4E0E-82B7-C2AABAD373E2}" type="slidenum">
              <a:rPr lang="en-US" smtClean="0"/>
              <a:pPr eaLnBrk="1" hangingPunct="1"/>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lienbildplatzhalter 1"/>
          <p:cNvSpPr>
            <a:spLocks noGrp="1" noRot="1" noChangeAspect="1" noTextEdit="1"/>
          </p:cNvSpPr>
          <p:nvPr>
            <p:ph type="sldImg"/>
          </p:nvPr>
        </p:nvSpPr>
        <p:spPr>
          <a:ln/>
        </p:spPr>
      </p:sp>
      <p:sp>
        <p:nvSpPr>
          <p:cNvPr id="3" name="Notizenplatzhalter 2"/>
          <p:cNvSpPr>
            <a:spLocks noGrp="1"/>
          </p:cNvSpPr>
          <p:nvPr>
            <p:ph type="body" idx="1"/>
          </p:nvPr>
        </p:nvSpPr>
        <p:spPr/>
        <p:txBody>
          <a:bodyPr/>
          <a:lstStyle/>
          <a:p>
            <a:r>
              <a:rPr lang="en-US" sz="800" dirty="0"/>
              <a:t>An innovative model was developed to simulate stretch marks in vitro.</a:t>
            </a:r>
          </a:p>
          <a:p>
            <a:r>
              <a:rPr lang="en-US" sz="800" dirty="0"/>
              <a:t>This consists of an acrylic base with glass spheres. Cells are grown on a cell culture plate with a flexible silicone bottom.</a:t>
            </a:r>
          </a:p>
          <a:p>
            <a:r>
              <a:rPr lang="en-US" sz="800" dirty="0"/>
              <a:t>The set-up satisfied the following criteria: </a:t>
            </a:r>
            <a:r>
              <a:rPr lang="en-US" sz="800" dirty="0" err="1"/>
              <a:t>equibiaxial</a:t>
            </a:r>
            <a:r>
              <a:rPr lang="en-US" sz="800" dirty="0"/>
              <a:t> stretching to 40% surface increase, active substances can be added at any time-point during culture, continuous microscopic monitoring is possible and cell culture supernatant can be harvested for further analysis of cytokines and MMPs (protein quantity, not activity).</a:t>
            </a:r>
            <a:endParaRPr lang="fr-FR" sz="1000" dirty="0">
              <a:solidFill>
                <a:srgbClr val="000000"/>
              </a:solidFill>
              <a:latin typeface="Times" pitchFamily="2" charset="0"/>
              <a:cs typeface="+mn-cs"/>
            </a:endParaRPr>
          </a:p>
        </p:txBody>
      </p:sp>
      <p:sp>
        <p:nvSpPr>
          <p:cNvPr id="48132" name="Foliennummernplatzhalter 3"/>
          <p:cNvSpPr>
            <a:spLocks noGrp="1"/>
          </p:cNvSpPr>
          <p:nvPr>
            <p:ph type="sldNum" sz="quarter" idx="5"/>
          </p:nvPr>
        </p:nvSpPr>
        <p:spPr>
          <a:noFill/>
        </p:spPr>
        <p:txBody>
          <a:bodyPr/>
          <a:lstStyle>
            <a:lvl1pPr defTabSz="956137" eaLnBrk="0" hangingPunct="0">
              <a:defRPr>
                <a:solidFill>
                  <a:schemeClr val="tx1"/>
                </a:solidFill>
                <a:latin typeface="Trebuchet MS" pitchFamily="34" charset="0"/>
                <a:cs typeface="Arial" charset="0"/>
              </a:defRPr>
            </a:lvl1pPr>
            <a:lvl2pPr marL="509069" indent="-195796" defTabSz="956137" eaLnBrk="0" hangingPunct="0">
              <a:defRPr>
                <a:solidFill>
                  <a:schemeClr val="tx1"/>
                </a:solidFill>
                <a:latin typeface="Trebuchet MS" pitchFamily="34" charset="0"/>
                <a:cs typeface="Arial" charset="0"/>
              </a:defRPr>
            </a:lvl2pPr>
            <a:lvl3pPr marL="783184" indent="-156637" defTabSz="956137" eaLnBrk="0" hangingPunct="0">
              <a:defRPr>
                <a:solidFill>
                  <a:schemeClr val="tx1"/>
                </a:solidFill>
                <a:latin typeface="Trebuchet MS" pitchFamily="34" charset="0"/>
                <a:cs typeface="Arial" charset="0"/>
              </a:defRPr>
            </a:lvl3pPr>
            <a:lvl4pPr marL="1096457" indent="-156637" defTabSz="956137" eaLnBrk="0" hangingPunct="0">
              <a:defRPr>
                <a:solidFill>
                  <a:schemeClr val="tx1"/>
                </a:solidFill>
                <a:latin typeface="Trebuchet MS" pitchFamily="34" charset="0"/>
                <a:cs typeface="Arial" charset="0"/>
              </a:defRPr>
            </a:lvl4pPr>
            <a:lvl5pPr marL="1409730" indent="-156637" defTabSz="956137" eaLnBrk="0" hangingPunct="0">
              <a:defRPr>
                <a:solidFill>
                  <a:schemeClr val="tx1"/>
                </a:solidFill>
                <a:latin typeface="Trebuchet MS" pitchFamily="34" charset="0"/>
                <a:cs typeface="Arial" charset="0"/>
              </a:defRPr>
            </a:lvl5pPr>
            <a:lvl6pPr marL="1723004" indent="-156637" defTabSz="956137" eaLnBrk="0" fontAlgn="base" hangingPunct="0">
              <a:spcBef>
                <a:spcPct val="0"/>
              </a:spcBef>
              <a:spcAft>
                <a:spcPct val="0"/>
              </a:spcAft>
              <a:defRPr>
                <a:solidFill>
                  <a:schemeClr val="tx1"/>
                </a:solidFill>
                <a:latin typeface="Trebuchet MS" pitchFamily="34" charset="0"/>
                <a:cs typeface="Arial" charset="0"/>
              </a:defRPr>
            </a:lvl6pPr>
            <a:lvl7pPr marL="2036277" indent="-156637" defTabSz="956137" eaLnBrk="0" fontAlgn="base" hangingPunct="0">
              <a:spcBef>
                <a:spcPct val="0"/>
              </a:spcBef>
              <a:spcAft>
                <a:spcPct val="0"/>
              </a:spcAft>
              <a:defRPr>
                <a:solidFill>
                  <a:schemeClr val="tx1"/>
                </a:solidFill>
                <a:latin typeface="Trebuchet MS" pitchFamily="34" charset="0"/>
                <a:cs typeface="Arial" charset="0"/>
              </a:defRPr>
            </a:lvl7pPr>
            <a:lvl8pPr marL="2349551" indent="-156637" defTabSz="956137" eaLnBrk="0" fontAlgn="base" hangingPunct="0">
              <a:spcBef>
                <a:spcPct val="0"/>
              </a:spcBef>
              <a:spcAft>
                <a:spcPct val="0"/>
              </a:spcAft>
              <a:defRPr>
                <a:solidFill>
                  <a:schemeClr val="tx1"/>
                </a:solidFill>
                <a:latin typeface="Trebuchet MS" pitchFamily="34" charset="0"/>
                <a:cs typeface="Arial" charset="0"/>
              </a:defRPr>
            </a:lvl8pPr>
            <a:lvl9pPr marL="2662824" indent="-156637" defTabSz="956137"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fld id="{23D31CE8-A0CF-4DBC-8494-BACC07026515}" type="slidenum">
              <a:rPr lang="en-US" smtClean="0"/>
              <a:pPr eaLnBrk="1" hangingPunct="1"/>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Folienbildplatzhalter 1"/>
          <p:cNvSpPr>
            <a:spLocks noGrp="1" noRot="1" noChangeAspect="1" noTextEdit="1"/>
          </p:cNvSpPr>
          <p:nvPr>
            <p:ph type="sldImg"/>
          </p:nvPr>
        </p:nvSpPr>
        <p:spPr>
          <a:ln/>
        </p:spPr>
      </p:sp>
      <p:sp>
        <p:nvSpPr>
          <p:cNvPr id="3" name="Notizenplatzhalter 2"/>
          <p:cNvSpPr>
            <a:spLocks noGrp="1"/>
          </p:cNvSpPr>
          <p:nvPr>
            <p:ph type="body" idx="1"/>
          </p:nvPr>
        </p:nvSpPr>
        <p:spPr/>
        <p:txBody>
          <a:bodyPr/>
          <a:lstStyle/>
          <a:p>
            <a:pPr eaLnBrk="1" hangingPunct="1">
              <a:defRPr/>
            </a:pPr>
            <a:r>
              <a:rPr lang="en-US" sz="1000" dirty="0">
                <a:solidFill>
                  <a:srgbClr val="000000"/>
                </a:solidFill>
                <a:latin typeface="Times" pitchFamily="2" charset="0"/>
                <a:cs typeface="+mn-cs"/>
              </a:rPr>
              <a:t>Not only signalling- and enzyme-mediated degrading forces were definitely influenced by REGU®-STRETCH, but also the cell morphology. </a:t>
            </a:r>
          </a:p>
          <a:p>
            <a:pPr eaLnBrk="1" hangingPunct="1">
              <a:defRPr/>
            </a:pPr>
            <a:r>
              <a:rPr lang="en-US" sz="1000" dirty="0">
                <a:solidFill>
                  <a:srgbClr val="000000"/>
                </a:solidFill>
                <a:latin typeface="Times" pitchFamily="2" charset="0"/>
                <a:cs typeface="+mn-cs"/>
              </a:rPr>
              <a:t>An uninhibited healthy growth pattern of the tissue could be substantiated by microscopic pictures as proof of beneficial effect on the cells</a:t>
            </a:r>
          </a:p>
          <a:p>
            <a:pPr>
              <a:defRPr/>
            </a:pPr>
            <a:endParaRPr lang="de-DE" dirty="0"/>
          </a:p>
        </p:txBody>
      </p:sp>
      <p:sp>
        <p:nvSpPr>
          <p:cNvPr id="49156" name="Foliennummernplatzhalter 3"/>
          <p:cNvSpPr>
            <a:spLocks noGrp="1"/>
          </p:cNvSpPr>
          <p:nvPr>
            <p:ph type="sldNum" sz="quarter" idx="5"/>
          </p:nvPr>
        </p:nvSpPr>
        <p:spPr>
          <a:noFill/>
        </p:spPr>
        <p:txBody>
          <a:bodyPr/>
          <a:lstStyle>
            <a:lvl1pPr defTabSz="956137" eaLnBrk="0" hangingPunct="0">
              <a:defRPr>
                <a:solidFill>
                  <a:schemeClr val="tx1"/>
                </a:solidFill>
                <a:latin typeface="Trebuchet MS" pitchFamily="34" charset="0"/>
                <a:cs typeface="Arial" charset="0"/>
              </a:defRPr>
            </a:lvl1pPr>
            <a:lvl2pPr marL="509069" indent="-195796" defTabSz="956137" eaLnBrk="0" hangingPunct="0">
              <a:defRPr>
                <a:solidFill>
                  <a:schemeClr val="tx1"/>
                </a:solidFill>
                <a:latin typeface="Trebuchet MS" pitchFamily="34" charset="0"/>
                <a:cs typeface="Arial" charset="0"/>
              </a:defRPr>
            </a:lvl2pPr>
            <a:lvl3pPr marL="783184" indent="-156637" defTabSz="956137" eaLnBrk="0" hangingPunct="0">
              <a:defRPr>
                <a:solidFill>
                  <a:schemeClr val="tx1"/>
                </a:solidFill>
                <a:latin typeface="Trebuchet MS" pitchFamily="34" charset="0"/>
                <a:cs typeface="Arial" charset="0"/>
              </a:defRPr>
            </a:lvl3pPr>
            <a:lvl4pPr marL="1096457" indent="-156637" defTabSz="956137" eaLnBrk="0" hangingPunct="0">
              <a:defRPr>
                <a:solidFill>
                  <a:schemeClr val="tx1"/>
                </a:solidFill>
                <a:latin typeface="Trebuchet MS" pitchFamily="34" charset="0"/>
                <a:cs typeface="Arial" charset="0"/>
              </a:defRPr>
            </a:lvl4pPr>
            <a:lvl5pPr marL="1409730" indent="-156637" defTabSz="956137" eaLnBrk="0" hangingPunct="0">
              <a:defRPr>
                <a:solidFill>
                  <a:schemeClr val="tx1"/>
                </a:solidFill>
                <a:latin typeface="Trebuchet MS" pitchFamily="34" charset="0"/>
                <a:cs typeface="Arial" charset="0"/>
              </a:defRPr>
            </a:lvl5pPr>
            <a:lvl6pPr marL="1723004" indent="-156637" defTabSz="956137" eaLnBrk="0" fontAlgn="base" hangingPunct="0">
              <a:spcBef>
                <a:spcPct val="0"/>
              </a:spcBef>
              <a:spcAft>
                <a:spcPct val="0"/>
              </a:spcAft>
              <a:defRPr>
                <a:solidFill>
                  <a:schemeClr val="tx1"/>
                </a:solidFill>
                <a:latin typeface="Trebuchet MS" pitchFamily="34" charset="0"/>
                <a:cs typeface="Arial" charset="0"/>
              </a:defRPr>
            </a:lvl6pPr>
            <a:lvl7pPr marL="2036277" indent="-156637" defTabSz="956137" eaLnBrk="0" fontAlgn="base" hangingPunct="0">
              <a:spcBef>
                <a:spcPct val="0"/>
              </a:spcBef>
              <a:spcAft>
                <a:spcPct val="0"/>
              </a:spcAft>
              <a:defRPr>
                <a:solidFill>
                  <a:schemeClr val="tx1"/>
                </a:solidFill>
                <a:latin typeface="Trebuchet MS" pitchFamily="34" charset="0"/>
                <a:cs typeface="Arial" charset="0"/>
              </a:defRPr>
            </a:lvl7pPr>
            <a:lvl8pPr marL="2349551" indent="-156637" defTabSz="956137" eaLnBrk="0" fontAlgn="base" hangingPunct="0">
              <a:spcBef>
                <a:spcPct val="0"/>
              </a:spcBef>
              <a:spcAft>
                <a:spcPct val="0"/>
              </a:spcAft>
              <a:defRPr>
                <a:solidFill>
                  <a:schemeClr val="tx1"/>
                </a:solidFill>
                <a:latin typeface="Trebuchet MS" pitchFamily="34" charset="0"/>
                <a:cs typeface="Arial" charset="0"/>
              </a:defRPr>
            </a:lvl8pPr>
            <a:lvl9pPr marL="2662824" indent="-156637" defTabSz="956137"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fld id="{F73AD217-29D8-45EF-BBEB-35A88EA7E4DF}" type="slidenum">
              <a:rPr lang="en-US" smtClean="0"/>
              <a:pPr eaLnBrk="1" hangingPunct="1"/>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Folienbildplatzhalter 1"/>
          <p:cNvSpPr>
            <a:spLocks noGrp="1" noRot="1" noChangeAspect="1" noTextEdit="1"/>
          </p:cNvSpPr>
          <p:nvPr>
            <p:ph type="sldImg"/>
          </p:nvPr>
        </p:nvSpPr>
        <p:spPr>
          <a:ln/>
        </p:spPr>
      </p:sp>
      <p:sp>
        <p:nvSpPr>
          <p:cNvPr id="3" name="Notizenplatzhalter 2"/>
          <p:cNvSpPr>
            <a:spLocks noGrp="1"/>
          </p:cNvSpPr>
          <p:nvPr>
            <p:ph type="body" idx="1"/>
          </p:nvPr>
        </p:nvSpPr>
        <p:spPr/>
        <p:txBody>
          <a:bodyPr/>
          <a:lstStyle/>
          <a:p>
            <a:pPr eaLnBrk="1" hangingPunct="1">
              <a:defRPr/>
            </a:pPr>
            <a:r>
              <a:rPr lang="en-GB" sz="1000" dirty="0">
                <a:solidFill>
                  <a:srgbClr val="000000"/>
                </a:solidFill>
                <a:latin typeface="Times" pitchFamily="2" charset="0"/>
                <a:cs typeface="+mn-cs"/>
              </a:rPr>
              <a:t>Pro-inflammatory cytokines and MMP enzymes are instrumental in the damage inflicted on skin cells by mechanical stress. </a:t>
            </a:r>
          </a:p>
          <a:p>
            <a:pPr eaLnBrk="1" hangingPunct="1">
              <a:defRPr/>
            </a:pPr>
            <a:r>
              <a:rPr lang="en-GB" sz="1000" dirty="0">
                <a:solidFill>
                  <a:srgbClr val="000000"/>
                </a:solidFill>
                <a:latin typeface="Times" pitchFamily="2" charset="0"/>
                <a:cs typeface="+mn-cs"/>
              </a:rPr>
              <a:t>We were able to monitor the performance of REGU®-STRETCH  by simultaneously quantifying cytokines and MMPs at different time-points.</a:t>
            </a:r>
          </a:p>
          <a:p>
            <a:pPr eaLnBrk="1" hangingPunct="1">
              <a:defRPr/>
            </a:pPr>
            <a:r>
              <a:rPr lang="en-GB" sz="1000" dirty="0">
                <a:solidFill>
                  <a:srgbClr val="000000"/>
                </a:solidFill>
                <a:latin typeface="Times" pitchFamily="2" charset="0"/>
                <a:cs typeface="+mn-cs"/>
              </a:rPr>
              <a:t>Interleukin 1 alpha is the </a:t>
            </a:r>
            <a:r>
              <a:rPr lang="en-GB" sz="1000" b="1" dirty="0">
                <a:solidFill>
                  <a:srgbClr val="000000"/>
                </a:solidFill>
                <a:latin typeface="Times" pitchFamily="2" charset="0"/>
                <a:cs typeface="+mn-cs"/>
              </a:rPr>
              <a:t>first induced pro-inflammatory cytokine produced by the cells after stretching</a:t>
            </a:r>
            <a:r>
              <a:rPr lang="en-GB" sz="1000" dirty="0">
                <a:solidFill>
                  <a:srgbClr val="000000"/>
                </a:solidFill>
                <a:latin typeface="Times" pitchFamily="2" charset="0"/>
                <a:cs typeface="+mn-cs"/>
              </a:rPr>
              <a:t>. After its production the inflammation cascade starts.</a:t>
            </a:r>
          </a:p>
          <a:p>
            <a:pPr>
              <a:defRPr/>
            </a:pPr>
            <a:endParaRPr lang="de-DE" dirty="0"/>
          </a:p>
        </p:txBody>
      </p:sp>
      <p:sp>
        <p:nvSpPr>
          <p:cNvPr id="50180" name="Foliennummernplatzhalter 3"/>
          <p:cNvSpPr>
            <a:spLocks noGrp="1"/>
          </p:cNvSpPr>
          <p:nvPr>
            <p:ph type="sldNum" sz="quarter" idx="5"/>
          </p:nvPr>
        </p:nvSpPr>
        <p:spPr>
          <a:noFill/>
        </p:spPr>
        <p:txBody>
          <a:bodyPr/>
          <a:lstStyle>
            <a:lvl1pPr defTabSz="956137" eaLnBrk="0" hangingPunct="0">
              <a:defRPr>
                <a:solidFill>
                  <a:schemeClr val="tx1"/>
                </a:solidFill>
                <a:latin typeface="Trebuchet MS" pitchFamily="34" charset="0"/>
                <a:cs typeface="Arial" charset="0"/>
              </a:defRPr>
            </a:lvl1pPr>
            <a:lvl2pPr marL="509069" indent="-195796" defTabSz="956137" eaLnBrk="0" hangingPunct="0">
              <a:defRPr>
                <a:solidFill>
                  <a:schemeClr val="tx1"/>
                </a:solidFill>
                <a:latin typeface="Trebuchet MS" pitchFamily="34" charset="0"/>
                <a:cs typeface="Arial" charset="0"/>
              </a:defRPr>
            </a:lvl2pPr>
            <a:lvl3pPr marL="783184" indent="-156637" defTabSz="956137" eaLnBrk="0" hangingPunct="0">
              <a:defRPr>
                <a:solidFill>
                  <a:schemeClr val="tx1"/>
                </a:solidFill>
                <a:latin typeface="Trebuchet MS" pitchFamily="34" charset="0"/>
                <a:cs typeface="Arial" charset="0"/>
              </a:defRPr>
            </a:lvl3pPr>
            <a:lvl4pPr marL="1096457" indent="-156637" defTabSz="956137" eaLnBrk="0" hangingPunct="0">
              <a:defRPr>
                <a:solidFill>
                  <a:schemeClr val="tx1"/>
                </a:solidFill>
                <a:latin typeface="Trebuchet MS" pitchFamily="34" charset="0"/>
                <a:cs typeface="Arial" charset="0"/>
              </a:defRPr>
            </a:lvl4pPr>
            <a:lvl5pPr marL="1409730" indent="-156637" defTabSz="956137" eaLnBrk="0" hangingPunct="0">
              <a:defRPr>
                <a:solidFill>
                  <a:schemeClr val="tx1"/>
                </a:solidFill>
                <a:latin typeface="Trebuchet MS" pitchFamily="34" charset="0"/>
                <a:cs typeface="Arial" charset="0"/>
              </a:defRPr>
            </a:lvl5pPr>
            <a:lvl6pPr marL="1723004" indent="-156637" defTabSz="956137" eaLnBrk="0" fontAlgn="base" hangingPunct="0">
              <a:spcBef>
                <a:spcPct val="0"/>
              </a:spcBef>
              <a:spcAft>
                <a:spcPct val="0"/>
              </a:spcAft>
              <a:defRPr>
                <a:solidFill>
                  <a:schemeClr val="tx1"/>
                </a:solidFill>
                <a:latin typeface="Trebuchet MS" pitchFamily="34" charset="0"/>
                <a:cs typeface="Arial" charset="0"/>
              </a:defRPr>
            </a:lvl6pPr>
            <a:lvl7pPr marL="2036277" indent="-156637" defTabSz="956137" eaLnBrk="0" fontAlgn="base" hangingPunct="0">
              <a:spcBef>
                <a:spcPct val="0"/>
              </a:spcBef>
              <a:spcAft>
                <a:spcPct val="0"/>
              </a:spcAft>
              <a:defRPr>
                <a:solidFill>
                  <a:schemeClr val="tx1"/>
                </a:solidFill>
                <a:latin typeface="Trebuchet MS" pitchFamily="34" charset="0"/>
                <a:cs typeface="Arial" charset="0"/>
              </a:defRPr>
            </a:lvl7pPr>
            <a:lvl8pPr marL="2349551" indent="-156637" defTabSz="956137" eaLnBrk="0" fontAlgn="base" hangingPunct="0">
              <a:spcBef>
                <a:spcPct val="0"/>
              </a:spcBef>
              <a:spcAft>
                <a:spcPct val="0"/>
              </a:spcAft>
              <a:defRPr>
                <a:solidFill>
                  <a:schemeClr val="tx1"/>
                </a:solidFill>
                <a:latin typeface="Trebuchet MS" pitchFamily="34" charset="0"/>
                <a:cs typeface="Arial" charset="0"/>
              </a:defRPr>
            </a:lvl8pPr>
            <a:lvl9pPr marL="2662824" indent="-156637" defTabSz="956137"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fld id="{76A37044-2192-45D2-A02A-6B8F644FA02E}" type="slidenum">
              <a:rPr lang="en-US" smtClean="0"/>
              <a:pPr eaLnBrk="1" hangingPunct="1"/>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Folienbildplatzhalter 1"/>
          <p:cNvSpPr>
            <a:spLocks noGrp="1" noRot="1" noChangeAspect="1" noTextEdit="1"/>
          </p:cNvSpPr>
          <p:nvPr>
            <p:ph type="sldImg"/>
          </p:nvPr>
        </p:nvSpPr>
        <p:spPr>
          <a:ln/>
        </p:spPr>
      </p:sp>
      <p:sp>
        <p:nvSpPr>
          <p:cNvPr id="3" name="Notizenplatzhalter 2"/>
          <p:cNvSpPr>
            <a:spLocks noGrp="1"/>
          </p:cNvSpPr>
          <p:nvPr>
            <p:ph type="body" idx="1"/>
          </p:nvPr>
        </p:nvSpPr>
        <p:spPr/>
        <p:txBody>
          <a:bodyPr/>
          <a:lstStyle/>
          <a:p>
            <a:pPr eaLnBrk="1" hangingPunct="1">
              <a:defRPr/>
            </a:pPr>
            <a:r>
              <a:rPr lang="en-GB" sz="1000" dirty="0">
                <a:solidFill>
                  <a:srgbClr val="000000"/>
                </a:solidFill>
                <a:latin typeface="Times" pitchFamily="2" charset="0"/>
                <a:cs typeface="+mn-cs"/>
              </a:rPr>
              <a:t>Interleukin 8 is one of the most important pro-inflammatory cytokines.</a:t>
            </a:r>
          </a:p>
          <a:p>
            <a:pPr eaLnBrk="1" hangingPunct="1">
              <a:defRPr/>
            </a:pPr>
            <a:r>
              <a:rPr lang="en-GB" sz="1000" dirty="0">
                <a:solidFill>
                  <a:srgbClr val="000000"/>
                </a:solidFill>
                <a:latin typeface="Times" pitchFamily="2" charset="0"/>
                <a:cs typeface="+mn-cs"/>
              </a:rPr>
              <a:t>It is found in the cells themselves, after being released it must be synthesized again; therefore we see this decrease after 6 hours.</a:t>
            </a:r>
          </a:p>
          <a:p>
            <a:pPr eaLnBrk="1" hangingPunct="1">
              <a:defRPr/>
            </a:pPr>
            <a:endParaRPr lang="de-CH" sz="1000" dirty="0">
              <a:solidFill>
                <a:srgbClr val="000000"/>
              </a:solidFill>
              <a:latin typeface="Times" pitchFamily="2" charset="0"/>
              <a:cs typeface="+mn-cs"/>
            </a:endParaRPr>
          </a:p>
          <a:p>
            <a:pPr>
              <a:defRPr/>
            </a:pPr>
            <a:endParaRPr lang="de-DE" dirty="0"/>
          </a:p>
        </p:txBody>
      </p:sp>
      <p:sp>
        <p:nvSpPr>
          <p:cNvPr id="51204" name="Foliennummernplatzhalter 3"/>
          <p:cNvSpPr>
            <a:spLocks noGrp="1"/>
          </p:cNvSpPr>
          <p:nvPr>
            <p:ph type="sldNum" sz="quarter" idx="5"/>
          </p:nvPr>
        </p:nvSpPr>
        <p:spPr>
          <a:noFill/>
        </p:spPr>
        <p:txBody>
          <a:bodyPr/>
          <a:lstStyle>
            <a:lvl1pPr defTabSz="956137" eaLnBrk="0" hangingPunct="0">
              <a:defRPr>
                <a:solidFill>
                  <a:schemeClr val="tx1"/>
                </a:solidFill>
                <a:latin typeface="Trebuchet MS" pitchFamily="34" charset="0"/>
                <a:cs typeface="Arial" charset="0"/>
              </a:defRPr>
            </a:lvl1pPr>
            <a:lvl2pPr marL="509069" indent="-195796" defTabSz="956137" eaLnBrk="0" hangingPunct="0">
              <a:defRPr>
                <a:solidFill>
                  <a:schemeClr val="tx1"/>
                </a:solidFill>
                <a:latin typeface="Trebuchet MS" pitchFamily="34" charset="0"/>
                <a:cs typeface="Arial" charset="0"/>
              </a:defRPr>
            </a:lvl2pPr>
            <a:lvl3pPr marL="783184" indent="-156637" defTabSz="956137" eaLnBrk="0" hangingPunct="0">
              <a:defRPr>
                <a:solidFill>
                  <a:schemeClr val="tx1"/>
                </a:solidFill>
                <a:latin typeface="Trebuchet MS" pitchFamily="34" charset="0"/>
                <a:cs typeface="Arial" charset="0"/>
              </a:defRPr>
            </a:lvl3pPr>
            <a:lvl4pPr marL="1096457" indent="-156637" defTabSz="956137" eaLnBrk="0" hangingPunct="0">
              <a:defRPr>
                <a:solidFill>
                  <a:schemeClr val="tx1"/>
                </a:solidFill>
                <a:latin typeface="Trebuchet MS" pitchFamily="34" charset="0"/>
                <a:cs typeface="Arial" charset="0"/>
              </a:defRPr>
            </a:lvl4pPr>
            <a:lvl5pPr marL="1409730" indent="-156637" defTabSz="956137" eaLnBrk="0" hangingPunct="0">
              <a:defRPr>
                <a:solidFill>
                  <a:schemeClr val="tx1"/>
                </a:solidFill>
                <a:latin typeface="Trebuchet MS" pitchFamily="34" charset="0"/>
                <a:cs typeface="Arial" charset="0"/>
              </a:defRPr>
            </a:lvl5pPr>
            <a:lvl6pPr marL="1723004" indent="-156637" defTabSz="956137" eaLnBrk="0" fontAlgn="base" hangingPunct="0">
              <a:spcBef>
                <a:spcPct val="0"/>
              </a:spcBef>
              <a:spcAft>
                <a:spcPct val="0"/>
              </a:spcAft>
              <a:defRPr>
                <a:solidFill>
                  <a:schemeClr val="tx1"/>
                </a:solidFill>
                <a:latin typeface="Trebuchet MS" pitchFamily="34" charset="0"/>
                <a:cs typeface="Arial" charset="0"/>
              </a:defRPr>
            </a:lvl6pPr>
            <a:lvl7pPr marL="2036277" indent="-156637" defTabSz="956137" eaLnBrk="0" fontAlgn="base" hangingPunct="0">
              <a:spcBef>
                <a:spcPct val="0"/>
              </a:spcBef>
              <a:spcAft>
                <a:spcPct val="0"/>
              </a:spcAft>
              <a:defRPr>
                <a:solidFill>
                  <a:schemeClr val="tx1"/>
                </a:solidFill>
                <a:latin typeface="Trebuchet MS" pitchFamily="34" charset="0"/>
                <a:cs typeface="Arial" charset="0"/>
              </a:defRPr>
            </a:lvl7pPr>
            <a:lvl8pPr marL="2349551" indent="-156637" defTabSz="956137" eaLnBrk="0" fontAlgn="base" hangingPunct="0">
              <a:spcBef>
                <a:spcPct val="0"/>
              </a:spcBef>
              <a:spcAft>
                <a:spcPct val="0"/>
              </a:spcAft>
              <a:defRPr>
                <a:solidFill>
                  <a:schemeClr val="tx1"/>
                </a:solidFill>
                <a:latin typeface="Trebuchet MS" pitchFamily="34" charset="0"/>
                <a:cs typeface="Arial" charset="0"/>
              </a:defRPr>
            </a:lvl8pPr>
            <a:lvl9pPr marL="2662824" indent="-156637" defTabSz="956137"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fld id="{9872C0FB-D853-4BC5-A7C6-6334A5997554}" type="slidenum">
              <a:rPr lang="en-US" smtClean="0"/>
              <a:pPr eaLnBrk="1" hangingPunct="1"/>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lienbildplatzhalter 1"/>
          <p:cNvSpPr>
            <a:spLocks noGrp="1" noRot="1" noChangeAspect="1" noTextEdit="1"/>
          </p:cNvSpPr>
          <p:nvPr>
            <p:ph type="sldImg"/>
          </p:nvPr>
        </p:nvSpPr>
        <p:spPr>
          <a:ln/>
        </p:spPr>
      </p:sp>
      <p:sp>
        <p:nvSpPr>
          <p:cNvPr id="3" name="Notizenplatzhalter 2"/>
          <p:cNvSpPr>
            <a:spLocks noGrp="1"/>
          </p:cNvSpPr>
          <p:nvPr>
            <p:ph type="body" idx="1"/>
          </p:nvPr>
        </p:nvSpPr>
        <p:spPr/>
        <p:txBody>
          <a:bodyPr/>
          <a:lstStyle/>
          <a:p>
            <a:pPr eaLnBrk="1" hangingPunct="1">
              <a:defRPr/>
            </a:pPr>
            <a:r>
              <a:rPr lang="de-CH" sz="1000" dirty="0">
                <a:solidFill>
                  <a:srgbClr val="000000"/>
                </a:solidFill>
                <a:latin typeface="Times" pitchFamily="2" charset="0"/>
                <a:cs typeface="+mn-cs"/>
              </a:rPr>
              <a:t>MMP-13 </a:t>
            </a:r>
            <a:r>
              <a:rPr lang="de-CH" sz="1000" dirty="0" err="1">
                <a:solidFill>
                  <a:srgbClr val="000000"/>
                </a:solidFill>
                <a:latin typeface="Times" pitchFamily="2" charset="0"/>
                <a:cs typeface="+mn-cs"/>
              </a:rPr>
              <a:t>is</a:t>
            </a:r>
            <a:r>
              <a:rPr lang="de-CH" sz="1000" dirty="0">
                <a:solidFill>
                  <a:srgbClr val="000000"/>
                </a:solidFill>
                <a:latin typeface="Times" pitchFamily="2" charset="0"/>
                <a:cs typeface="+mn-cs"/>
              </a:rPr>
              <a:t> a </a:t>
            </a:r>
            <a:r>
              <a:rPr lang="de-CH" sz="1000" b="1" dirty="0" err="1">
                <a:solidFill>
                  <a:srgbClr val="000000"/>
                </a:solidFill>
                <a:latin typeface="Times" pitchFamily="2" charset="0"/>
                <a:cs typeface="+mn-cs"/>
              </a:rPr>
              <a:t>collagenase</a:t>
            </a:r>
            <a:r>
              <a:rPr lang="de-CH" sz="1000" dirty="0">
                <a:solidFill>
                  <a:srgbClr val="000000"/>
                </a:solidFill>
                <a:latin typeface="Times" pitchFamily="2" charset="0"/>
                <a:cs typeface="+mn-cs"/>
              </a:rPr>
              <a:t> </a:t>
            </a:r>
            <a:r>
              <a:rPr lang="de-CH" sz="1000" dirty="0" err="1">
                <a:solidFill>
                  <a:srgbClr val="000000"/>
                </a:solidFill>
                <a:latin typeface="Times" pitchFamily="2" charset="0"/>
                <a:cs typeface="+mn-cs"/>
              </a:rPr>
              <a:t>which</a:t>
            </a:r>
            <a:r>
              <a:rPr lang="de-CH" sz="1000" dirty="0">
                <a:solidFill>
                  <a:srgbClr val="000000"/>
                </a:solidFill>
                <a:latin typeface="Times" pitchFamily="2" charset="0"/>
                <a:cs typeface="+mn-cs"/>
              </a:rPr>
              <a:t> </a:t>
            </a:r>
            <a:r>
              <a:rPr lang="de-CH" sz="1000" dirty="0" err="1">
                <a:solidFill>
                  <a:srgbClr val="000000"/>
                </a:solidFill>
                <a:latin typeface="Times" pitchFamily="2" charset="0"/>
                <a:cs typeface="+mn-cs"/>
              </a:rPr>
              <a:t>is</a:t>
            </a:r>
            <a:r>
              <a:rPr lang="de-CH" sz="1000" dirty="0">
                <a:solidFill>
                  <a:srgbClr val="000000"/>
                </a:solidFill>
                <a:latin typeface="Times" pitchFamily="2" charset="0"/>
                <a:cs typeface="+mn-cs"/>
              </a:rPr>
              <a:t> </a:t>
            </a:r>
            <a:r>
              <a:rPr lang="de-CH" sz="1000" dirty="0" err="1">
                <a:solidFill>
                  <a:srgbClr val="000000"/>
                </a:solidFill>
                <a:latin typeface="Times" pitchFamily="2" charset="0"/>
                <a:cs typeface="+mn-cs"/>
              </a:rPr>
              <a:t>responsible</a:t>
            </a:r>
            <a:r>
              <a:rPr lang="de-CH" sz="1000" dirty="0">
                <a:solidFill>
                  <a:srgbClr val="000000"/>
                </a:solidFill>
                <a:latin typeface="Times" pitchFamily="2" charset="0"/>
                <a:cs typeface="+mn-cs"/>
              </a:rPr>
              <a:t> </a:t>
            </a:r>
            <a:r>
              <a:rPr lang="de-CH" sz="1000" dirty="0" err="1">
                <a:solidFill>
                  <a:srgbClr val="000000"/>
                </a:solidFill>
                <a:latin typeface="Times" pitchFamily="2" charset="0"/>
                <a:cs typeface="+mn-cs"/>
              </a:rPr>
              <a:t>for</a:t>
            </a:r>
            <a:r>
              <a:rPr lang="de-CH" sz="1000" dirty="0">
                <a:solidFill>
                  <a:srgbClr val="000000"/>
                </a:solidFill>
                <a:latin typeface="Times" pitchFamily="2" charset="0"/>
                <a:cs typeface="+mn-cs"/>
              </a:rPr>
              <a:t> </a:t>
            </a:r>
            <a:r>
              <a:rPr lang="de-CH" sz="1000" dirty="0" err="1">
                <a:solidFill>
                  <a:srgbClr val="000000"/>
                </a:solidFill>
                <a:latin typeface="Times" pitchFamily="2" charset="0"/>
                <a:cs typeface="+mn-cs"/>
              </a:rPr>
              <a:t>the</a:t>
            </a:r>
            <a:r>
              <a:rPr lang="de-CH" sz="1000" dirty="0">
                <a:solidFill>
                  <a:srgbClr val="000000"/>
                </a:solidFill>
                <a:latin typeface="Times" pitchFamily="2" charset="0"/>
                <a:cs typeface="+mn-cs"/>
              </a:rPr>
              <a:t> </a:t>
            </a:r>
            <a:r>
              <a:rPr lang="de-CH" sz="1000" dirty="0" err="1">
                <a:solidFill>
                  <a:srgbClr val="000000"/>
                </a:solidFill>
                <a:latin typeface="Times" pitchFamily="2" charset="0"/>
                <a:cs typeface="+mn-cs"/>
              </a:rPr>
              <a:t>degradation</a:t>
            </a:r>
            <a:r>
              <a:rPr lang="de-CH" sz="1000" dirty="0">
                <a:solidFill>
                  <a:srgbClr val="000000"/>
                </a:solidFill>
                <a:latin typeface="Times" pitchFamily="2" charset="0"/>
                <a:cs typeface="+mn-cs"/>
              </a:rPr>
              <a:t> </a:t>
            </a:r>
            <a:r>
              <a:rPr lang="de-CH" sz="1000" dirty="0" err="1">
                <a:solidFill>
                  <a:srgbClr val="000000"/>
                </a:solidFill>
                <a:latin typeface="Times" pitchFamily="2" charset="0"/>
                <a:cs typeface="+mn-cs"/>
              </a:rPr>
              <a:t>of</a:t>
            </a:r>
            <a:r>
              <a:rPr lang="de-CH" sz="1000" dirty="0">
                <a:solidFill>
                  <a:srgbClr val="000000"/>
                </a:solidFill>
                <a:latin typeface="Times" pitchFamily="2" charset="0"/>
                <a:cs typeface="+mn-cs"/>
              </a:rPr>
              <a:t> </a:t>
            </a:r>
            <a:r>
              <a:rPr lang="de-CH" sz="1000" dirty="0" err="1">
                <a:solidFill>
                  <a:srgbClr val="000000"/>
                </a:solidFill>
                <a:latin typeface="Times" pitchFamily="2" charset="0"/>
                <a:cs typeface="+mn-cs"/>
              </a:rPr>
              <a:t>the</a:t>
            </a:r>
            <a:r>
              <a:rPr lang="de-CH" sz="1000" dirty="0">
                <a:solidFill>
                  <a:srgbClr val="000000"/>
                </a:solidFill>
                <a:latin typeface="Times" pitchFamily="2" charset="0"/>
                <a:cs typeface="+mn-cs"/>
              </a:rPr>
              <a:t> </a:t>
            </a:r>
            <a:r>
              <a:rPr lang="de-CH" sz="1000" dirty="0" err="1">
                <a:solidFill>
                  <a:srgbClr val="000000"/>
                </a:solidFill>
                <a:latin typeface="Times" pitchFamily="2" charset="0"/>
                <a:cs typeface="+mn-cs"/>
              </a:rPr>
              <a:t>collagen</a:t>
            </a:r>
            <a:r>
              <a:rPr lang="de-CH" sz="1000" dirty="0">
                <a:solidFill>
                  <a:srgbClr val="000000"/>
                </a:solidFill>
                <a:latin typeface="Times" pitchFamily="2" charset="0"/>
                <a:cs typeface="+mn-cs"/>
              </a:rPr>
              <a:t>/ </a:t>
            </a:r>
            <a:r>
              <a:rPr lang="de-CH" sz="1000" dirty="0" err="1">
                <a:solidFill>
                  <a:srgbClr val="000000"/>
                </a:solidFill>
                <a:latin typeface="Times" pitchFamily="2" charset="0"/>
                <a:cs typeface="+mn-cs"/>
              </a:rPr>
              <a:t>elastin</a:t>
            </a:r>
            <a:r>
              <a:rPr lang="de-CH" sz="1000" dirty="0">
                <a:solidFill>
                  <a:srgbClr val="000000"/>
                </a:solidFill>
                <a:latin typeface="Times" pitchFamily="2" charset="0"/>
                <a:cs typeface="+mn-cs"/>
              </a:rPr>
              <a:t> </a:t>
            </a:r>
            <a:r>
              <a:rPr lang="de-CH" sz="1000" dirty="0" err="1">
                <a:solidFill>
                  <a:srgbClr val="000000"/>
                </a:solidFill>
                <a:latin typeface="Times" pitchFamily="2" charset="0"/>
                <a:cs typeface="+mn-cs"/>
              </a:rPr>
              <a:t>matrix</a:t>
            </a:r>
            <a:r>
              <a:rPr lang="de-CH" sz="1000" dirty="0">
                <a:solidFill>
                  <a:srgbClr val="000000"/>
                </a:solidFill>
                <a:latin typeface="Times" pitchFamily="2" charset="0"/>
                <a:cs typeface="+mn-cs"/>
              </a:rPr>
              <a:t>.</a:t>
            </a:r>
          </a:p>
          <a:p>
            <a:pPr eaLnBrk="1" hangingPunct="1">
              <a:defRPr/>
            </a:pPr>
            <a:r>
              <a:rPr lang="de-CH" sz="1000" dirty="0">
                <a:solidFill>
                  <a:srgbClr val="000000"/>
                </a:solidFill>
                <a:latin typeface="Times" pitchFamily="2" charset="0"/>
                <a:cs typeface="+mn-cs"/>
              </a:rPr>
              <a:t>(MMP: Matrix </a:t>
            </a:r>
            <a:r>
              <a:rPr lang="de-CH" sz="1000" dirty="0" err="1">
                <a:solidFill>
                  <a:srgbClr val="000000"/>
                </a:solidFill>
                <a:latin typeface="Times" pitchFamily="2" charset="0"/>
                <a:cs typeface="+mn-cs"/>
              </a:rPr>
              <a:t>MetalloProteinase</a:t>
            </a:r>
            <a:r>
              <a:rPr lang="de-CH" sz="1000" dirty="0">
                <a:solidFill>
                  <a:srgbClr val="000000"/>
                </a:solidFill>
                <a:latin typeface="Times" pitchFamily="2" charset="0"/>
                <a:cs typeface="+mn-cs"/>
              </a:rPr>
              <a:t>)</a:t>
            </a:r>
          </a:p>
          <a:p>
            <a:pPr>
              <a:defRPr/>
            </a:pPr>
            <a:endParaRPr lang="de-DE" dirty="0"/>
          </a:p>
        </p:txBody>
      </p:sp>
      <p:sp>
        <p:nvSpPr>
          <p:cNvPr id="52228" name="Foliennummernplatzhalter 3"/>
          <p:cNvSpPr>
            <a:spLocks noGrp="1"/>
          </p:cNvSpPr>
          <p:nvPr>
            <p:ph type="sldNum" sz="quarter" idx="5"/>
          </p:nvPr>
        </p:nvSpPr>
        <p:spPr>
          <a:noFill/>
        </p:spPr>
        <p:txBody>
          <a:bodyPr/>
          <a:lstStyle>
            <a:lvl1pPr defTabSz="956137" eaLnBrk="0" hangingPunct="0">
              <a:defRPr>
                <a:solidFill>
                  <a:schemeClr val="tx1"/>
                </a:solidFill>
                <a:latin typeface="Trebuchet MS" pitchFamily="34" charset="0"/>
                <a:cs typeface="Arial" charset="0"/>
              </a:defRPr>
            </a:lvl1pPr>
            <a:lvl2pPr marL="509069" indent="-195796" defTabSz="956137" eaLnBrk="0" hangingPunct="0">
              <a:defRPr>
                <a:solidFill>
                  <a:schemeClr val="tx1"/>
                </a:solidFill>
                <a:latin typeface="Trebuchet MS" pitchFamily="34" charset="0"/>
                <a:cs typeface="Arial" charset="0"/>
              </a:defRPr>
            </a:lvl2pPr>
            <a:lvl3pPr marL="783184" indent="-156637" defTabSz="956137" eaLnBrk="0" hangingPunct="0">
              <a:defRPr>
                <a:solidFill>
                  <a:schemeClr val="tx1"/>
                </a:solidFill>
                <a:latin typeface="Trebuchet MS" pitchFamily="34" charset="0"/>
                <a:cs typeface="Arial" charset="0"/>
              </a:defRPr>
            </a:lvl3pPr>
            <a:lvl4pPr marL="1096457" indent="-156637" defTabSz="956137" eaLnBrk="0" hangingPunct="0">
              <a:defRPr>
                <a:solidFill>
                  <a:schemeClr val="tx1"/>
                </a:solidFill>
                <a:latin typeface="Trebuchet MS" pitchFamily="34" charset="0"/>
                <a:cs typeface="Arial" charset="0"/>
              </a:defRPr>
            </a:lvl4pPr>
            <a:lvl5pPr marL="1409730" indent="-156637" defTabSz="956137" eaLnBrk="0" hangingPunct="0">
              <a:defRPr>
                <a:solidFill>
                  <a:schemeClr val="tx1"/>
                </a:solidFill>
                <a:latin typeface="Trebuchet MS" pitchFamily="34" charset="0"/>
                <a:cs typeface="Arial" charset="0"/>
              </a:defRPr>
            </a:lvl5pPr>
            <a:lvl6pPr marL="1723004" indent="-156637" defTabSz="956137" eaLnBrk="0" fontAlgn="base" hangingPunct="0">
              <a:spcBef>
                <a:spcPct val="0"/>
              </a:spcBef>
              <a:spcAft>
                <a:spcPct val="0"/>
              </a:spcAft>
              <a:defRPr>
                <a:solidFill>
                  <a:schemeClr val="tx1"/>
                </a:solidFill>
                <a:latin typeface="Trebuchet MS" pitchFamily="34" charset="0"/>
                <a:cs typeface="Arial" charset="0"/>
              </a:defRPr>
            </a:lvl6pPr>
            <a:lvl7pPr marL="2036277" indent="-156637" defTabSz="956137" eaLnBrk="0" fontAlgn="base" hangingPunct="0">
              <a:spcBef>
                <a:spcPct val="0"/>
              </a:spcBef>
              <a:spcAft>
                <a:spcPct val="0"/>
              </a:spcAft>
              <a:defRPr>
                <a:solidFill>
                  <a:schemeClr val="tx1"/>
                </a:solidFill>
                <a:latin typeface="Trebuchet MS" pitchFamily="34" charset="0"/>
                <a:cs typeface="Arial" charset="0"/>
              </a:defRPr>
            </a:lvl7pPr>
            <a:lvl8pPr marL="2349551" indent="-156637" defTabSz="956137" eaLnBrk="0" fontAlgn="base" hangingPunct="0">
              <a:spcBef>
                <a:spcPct val="0"/>
              </a:spcBef>
              <a:spcAft>
                <a:spcPct val="0"/>
              </a:spcAft>
              <a:defRPr>
                <a:solidFill>
                  <a:schemeClr val="tx1"/>
                </a:solidFill>
                <a:latin typeface="Trebuchet MS" pitchFamily="34" charset="0"/>
                <a:cs typeface="Arial" charset="0"/>
              </a:defRPr>
            </a:lvl8pPr>
            <a:lvl9pPr marL="2662824" indent="-156637" defTabSz="956137"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fld id="{DB2EBA8E-C357-43CF-B229-2B7A7D2DA01A}" type="slidenum">
              <a:rPr lang="en-US" smtClean="0"/>
              <a:pPr eaLnBrk="1" hangingPunct="1"/>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p:spPr>
        <p:txBody>
          <a:bodyPr/>
          <a:lstStyle/>
          <a:p>
            <a:endParaRPr lang="en-US"/>
          </a:p>
        </p:txBody>
      </p:sp>
      <p:sp>
        <p:nvSpPr>
          <p:cNvPr id="53252" name="Slide Number Placeholder 3"/>
          <p:cNvSpPr>
            <a:spLocks noGrp="1"/>
          </p:cNvSpPr>
          <p:nvPr>
            <p:ph type="sldNum" sz="quarter" idx="5"/>
          </p:nvPr>
        </p:nvSpPr>
        <p:spPr>
          <a:noFill/>
        </p:spPr>
        <p:txBody>
          <a:bodyPr/>
          <a:lstStyle>
            <a:lvl1pPr defTabSz="956137" eaLnBrk="0" hangingPunct="0">
              <a:defRPr>
                <a:solidFill>
                  <a:schemeClr val="tx1"/>
                </a:solidFill>
                <a:latin typeface="Trebuchet MS" pitchFamily="34" charset="0"/>
                <a:cs typeface="Arial" charset="0"/>
              </a:defRPr>
            </a:lvl1pPr>
            <a:lvl2pPr marL="509069" indent="-195796" defTabSz="956137" eaLnBrk="0" hangingPunct="0">
              <a:defRPr>
                <a:solidFill>
                  <a:schemeClr val="tx1"/>
                </a:solidFill>
                <a:latin typeface="Trebuchet MS" pitchFamily="34" charset="0"/>
                <a:cs typeface="Arial" charset="0"/>
              </a:defRPr>
            </a:lvl2pPr>
            <a:lvl3pPr marL="783184" indent="-156637" defTabSz="956137" eaLnBrk="0" hangingPunct="0">
              <a:defRPr>
                <a:solidFill>
                  <a:schemeClr val="tx1"/>
                </a:solidFill>
                <a:latin typeface="Trebuchet MS" pitchFamily="34" charset="0"/>
                <a:cs typeface="Arial" charset="0"/>
              </a:defRPr>
            </a:lvl3pPr>
            <a:lvl4pPr marL="1096457" indent="-156637" defTabSz="956137" eaLnBrk="0" hangingPunct="0">
              <a:defRPr>
                <a:solidFill>
                  <a:schemeClr val="tx1"/>
                </a:solidFill>
                <a:latin typeface="Trebuchet MS" pitchFamily="34" charset="0"/>
                <a:cs typeface="Arial" charset="0"/>
              </a:defRPr>
            </a:lvl4pPr>
            <a:lvl5pPr marL="1409730" indent="-156637" defTabSz="956137" eaLnBrk="0" hangingPunct="0">
              <a:defRPr>
                <a:solidFill>
                  <a:schemeClr val="tx1"/>
                </a:solidFill>
                <a:latin typeface="Trebuchet MS" pitchFamily="34" charset="0"/>
                <a:cs typeface="Arial" charset="0"/>
              </a:defRPr>
            </a:lvl5pPr>
            <a:lvl6pPr marL="1723004" indent="-156637" defTabSz="956137" eaLnBrk="0" fontAlgn="base" hangingPunct="0">
              <a:spcBef>
                <a:spcPct val="0"/>
              </a:spcBef>
              <a:spcAft>
                <a:spcPct val="0"/>
              </a:spcAft>
              <a:defRPr>
                <a:solidFill>
                  <a:schemeClr val="tx1"/>
                </a:solidFill>
                <a:latin typeface="Trebuchet MS" pitchFamily="34" charset="0"/>
                <a:cs typeface="Arial" charset="0"/>
              </a:defRPr>
            </a:lvl6pPr>
            <a:lvl7pPr marL="2036277" indent="-156637" defTabSz="956137" eaLnBrk="0" fontAlgn="base" hangingPunct="0">
              <a:spcBef>
                <a:spcPct val="0"/>
              </a:spcBef>
              <a:spcAft>
                <a:spcPct val="0"/>
              </a:spcAft>
              <a:defRPr>
                <a:solidFill>
                  <a:schemeClr val="tx1"/>
                </a:solidFill>
                <a:latin typeface="Trebuchet MS" pitchFamily="34" charset="0"/>
                <a:cs typeface="Arial" charset="0"/>
              </a:defRPr>
            </a:lvl7pPr>
            <a:lvl8pPr marL="2349551" indent="-156637" defTabSz="956137" eaLnBrk="0" fontAlgn="base" hangingPunct="0">
              <a:spcBef>
                <a:spcPct val="0"/>
              </a:spcBef>
              <a:spcAft>
                <a:spcPct val="0"/>
              </a:spcAft>
              <a:defRPr>
                <a:solidFill>
                  <a:schemeClr val="tx1"/>
                </a:solidFill>
                <a:latin typeface="Trebuchet MS" pitchFamily="34" charset="0"/>
                <a:cs typeface="Arial" charset="0"/>
              </a:defRPr>
            </a:lvl8pPr>
            <a:lvl9pPr marL="2662824" indent="-156637" defTabSz="956137"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fld id="{6A926AAE-C71E-4238-AA06-1E6647B84B63}" type="slidenum">
              <a:rPr lang="en-US" smtClean="0"/>
              <a:pPr eaLnBrk="1" hangingPunct="1"/>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olienbildplatzhalter 1"/>
          <p:cNvSpPr>
            <a:spLocks noGrp="1" noRot="1" noChangeAspect="1" noTextEdit="1"/>
          </p:cNvSpPr>
          <p:nvPr>
            <p:ph type="sldImg"/>
          </p:nvPr>
        </p:nvSpPr>
        <p:spPr>
          <a:ln/>
        </p:spPr>
      </p:sp>
      <p:sp>
        <p:nvSpPr>
          <p:cNvPr id="3" name="Notizenplatzhalter 2"/>
          <p:cNvSpPr>
            <a:spLocks noGrp="1"/>
          </p:cNvSpPr>
          <p:nvPr>
            <p:ph type="body" idx="1"/>
          </p:nvPr>
        </p:nvSpPr>
        <p:spPr/>
        <p:txBody>
          <a:bodyPr/>
          <a:lstStyle/>
          <a:p>
            <a:pPr eaLnBrk="1" hangingPunct="1">
              <a:defRPr/>
            </a:pPr>
            <a:r>
              <a:rPr lang="fr-FR" dirty="0">
                <a:solidFill>
                  <a:srgbClr val="000000"/>
                </a:solidFill>
                <a:latin typeface="Times" pitchFamily="2" charset="0"/>
                <a:cs typeface="+mn-cs"/>
              </a:rPr>
              <a:t>Standard </a:t>
            </a:r>
            <a:r>
              <a:rPr lang="fr-FR" dirty="0" err="1">
                <a:solidFill>
                  <a:srgbClr val="000000"/>
                </a:solidFill>
                <a:latin typeface="Times" pitchFamily="2" charset="0"/>
                <a:cs typeface="+mn-cs"/>
              </a:rPr>
              <a:t>Deviations</a:t>
            </a:r>
            <a:r>
              <a:rPr lang="fr-FR" dirty="0">
                <a:solidFill>
                  <a:srgbClr val="000000"/>
                </a:solidFill>
                <a:latin typeface="Times" pitchFamily="2" charset="0"/>
                <a:cs typeface="+mn-cs"/>
              </a:rPr>
              <a:t>:</a:t>
            </a:r>
          </a:p>
          <a:p>
            <a:pPr eaLnBrk="1" hangingPunct="1">
              <a:defRPr/>
            </a:pPr>
            <a:r>
              <a:rPr lang="fr-FR" dirty="0">
                <a:solidFill>
                  <a:srgbClr val="000000"/>
                </a:solidFill>
                <a:latin typeface="Times" pitchFamily="2" charset="0"/>
                <a:cs typeface="+mn-cs"/>
              </a:rPr>
              <a:t>2% for SYN-COLL</a:t>
            </a:r>
          </a:p>
          <a:p>
            <a:pPr eaLnBrk="1" hangingPunct="1">
              <a:defRPr/>
            </a:pPr>
            <a:r>
              <a:rPr lang="fr-FR" dirty="0">
                <a:solidFill>
                  <a:srgbClr val="000000"/>
                </a:solidFill>
                <a:latin typeface="Times" pitchFamily="2" charset="0"/>
                <a:cs typeface="+mn-cs"/>
              </a:rPr>
              <a:t>2.7% for </a:t>
            </a:r>
            <a:r>
              <a:rPr lang="fr-FR" dirty="0" err="1">
                <a:solidFill>
                  <a:srgbClr val="000000"/>
                </a:solidFill>
                <a:latin typeface="Times" pitchFamily="2" charset="0"/>
                <a:cs typeface="+mn-cs"/>
              </a:rPr>
              <a:t>Panthenol</a:t>
            </a:r>
            <a:endParaRPr lang="fr-FR" dirty="0">
              <a:solidFill>
                <a:srgbClr val="000000"/>
              </a:solidFill>
              <a:latin typeface="Times" pitchFamily="2" charset="0"/>
              <a:cs typeface="+mn-cs"/>
            </a:endParaRPr>
          </a:p>
          <a:p>
            <a:pPr>
              <a:defRPr/>
            </a:pPr>
            <a:endParaRPr lang="de-DE" dirty="0"/>
          </a:p>
        </p:txBody>
      </p:sp>
      <p:sp>
        <p:nvSpPr>
          <p:cNvPr id="54276" name="Foliennummernplatzhalter 3"/>
          <p:cNvSpPr>
            <a:spLocks noGrp="1"/>
          </p:cNvSpPr>
          <p:nvPr>
            <p:ph type="sldNum" sz="quarter" idx="5"/>
          </p:nvPr>
        </p:nvSpPr>
        <p:spPr>
          <a:noFill/>
        </p:spPr>
        <p:txBody>
          <a:bodyPr/>
          <a:lstStyle>
            <a:lvl1pPr defTabSz="956137" eaLnBrk="0" hangingPunct="0">
              <a:defRPr>
                <a:solidFill>
                  <a:schemeClr val="tx1"/>
                </a:solidFill>
                <a:latin typeface="Trebuchet MS" pitchFamily="34" charset="0"/>
                <a:cs typeface="Arial" charset="0"/>
              </a:defRPr>
            </a:lvl1pPr>
            <a:lvl2pPr marL="509069" indent="-195796" defTabSz="956137" eaLnBrk="0" hangingPunct="0">
              <a:defRPr>
                <a:solidFill>
                  <a:schemeClr val="tx1"/>
                </a:solidFill>
                <a:latin typeface="Trebuchet MS" pitchFamily="34" charset="0"/>
                <a:cs typeface="Arial" charset="0"/>
              </a:defRPr>
            </a:lvl2pPr>
            <a:lvl3pPr marL="783184" indent="-156637" defTabSz="956137" eaLnBrk="0" hangingPunct="0">
              <a:defRPr>
                <a:solidFill>
                  <a:schemeClr val="tx1"/>
                </a:solidFill>
                <a:latin typeface="Trebuchet MS" pitchFamily="34" charset="0"/>
                <a:cs typeface="Arial" charset="0"/>
              </a:defRPr>
            </a:lvl3pPr>
            <a:lvl4pPr marL="1096457" indent="-156637" defTabSz="956137" eaLnBrk="0" hangingPunct="0">
              <a:defRPr>
                <a:solidFill>
                  <a:schemeClr val="tx1"/>
                </a:solidFill>
                <a:latin typeface="Trebuchet MS" pitchFamily="34" charset="0"/>
                <a:cs typeface="Arial" charset="0"/>
              </a:defRPr>
            </a:lvl4pPr>
            <a:lvl5pPr marL="1409730" indent="-156637" defTabSz="956137" eaLnBrk="0" hangingPunct="0">
              <a:defRPr>
                <a:solidFill>
                  <a:schemeClr val="tx1"/>
                </a:solidFill>
                <a:latin typeface="Trebuchet MS" pitchFamily="34" charset="0"/>
                <a:cs typeface="Arial" charset="0"/>
              </a:defRPr>
            </a:lvl5pPr>
            <a:lvl6pPr marL="1723004" indent="-156637" defTabSz="956137" eaLnBrk="0" fontAlgn="base" hangingPunct="0">
              <a:spcBef>
                <a:spcPct val="0"/>
              </a:spcBef>
              <a:spcAft>
                <a:spcPct val="0"/>
              </a:spcAft>
              <a:defRPr>
                <a:solidFill>
                  <a:schemeClr val="tx1"/>
                </a:solidFill>
                <a:latin typeface="Trebuchet MS" pitchFamily="34" charset="0"/>
                <a:cs typeface="Arial" charset="0"/>
              </a:defRPr>
            </a:lvl6pPr>
            <a:lvl7pPr marL="2036277" indent="-156637" defTabSz="956137" eaLnBrk="0" fontAlgn="base" hangingPunct="0">
              <a:spcBef>
                <a:spcPct val="0"/>
              </a:spcBef>
              <a:spcAft>
                <a:spcPct val="0"/>
              </a:spcAft>
              <a:defRPr>
                <a:solidFill>
                  <a:schemeClr val="tx1"/>
                </a:solidFill>
                <a:latin typeface="Trebuchet MS" pitchFamily="34" charset="0"/>
                <a:cs typeface="Arial" charset="0"/>
              </a:defRPr>
            </a:lvl7pPr>
            <a:lvl8pPr marL="2349551" indent="-156637" defTabSz="956137" eaLnBrk="0" fontAlgn="base" hangingPunct="0">
              <a:spcBef>
                <a:spcPct val="0"/>
              </a:spcBef>
              <a:spcAft>
                <a:spcPct val="0"/>
              </a:spcAft>
              <a:defRPr>
                <a:solidFill>
                  <a:schemeClr val="tx1"/>
                </a:solidFill>
                <a:latin typeface="Trebuchet MS" pitchFamily="34" charset="0"/>
                <a:cs typeface="Arial" charset="0"/>
              </a:defRPr>
            </a:lvl8pPr>
            <a:lvl9pPr marL="2662824" indent="-156637" defTabSz="956137"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fld id="{46F33C19-876B-4720-8BA0-9C068224F688}" type="slidenum">
              <a:rPr lang="en-US" smtClean="0"/>
              <a:pPr eaLnBrk="1" hangingPunct="1"/>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Folienbildplatzhalter 1"/>
          <p:cNvSpPr>
            <a:spLocks noGrp="1" noRot="1" noChangeAspect="1" noTextEdit="1"/>
          </p:cNvSpPr>
          <p:nvPr>
            <p:ph type="sldImg"/>
          </p:nvPr>
        </p:nvSpPr>
        <p:spPr>
          <a:ln/>
        </p:spPr>
      </p:sp>
      <p:sp>
        <p:nvSpPr>
          <p:cNvPr id="3" name="Notizenplatzhalter 2"/>
          <p:cNvSpPr>
            <a:spLocks noGrp="1"/>
          </p:cNvSpPr>
          <p:nvPr>
            <p:ph type="body" idx="1"/>
          </p:nvPr>
        </p:nvSpPr>
        <p:spPr/>
        <p:txBody>
          <a:bodyPr/>
          <a:lstStyle/>
          <a:p>
            <a:pPr eaLnBrk="1" hangingPunct="1">
              <a:defRPr/>
            </a:pPr>
            <a:r>
              <a:rPr lang="en-US" sz="1000" dirty="0">
                <a:solidFill>
                  <a:srgbClr val="000000"/>
                </a:solidFill>
                <a:latin typeface="Times" pitchFamily="2" charset="0"/>
                <a:cs typeface="+mn-cs"/>
              </a:rPr>
              <a:t> Dermis</a:t>
            </a:r>
            <a:r>
              <a:rPr lang="en-US" dirty="0">
                <a:solidFill>
                  <a:srgbClr val="000000"/>
                </a:solidFill>
                <a:latin typeface="Times" pitchFamily="2" charset="0"/>
                <a:cs typeface="+mn-cs"/>
              </a:rPr>
              <a:t> </a:t>
            </a:r>
            <a:r>
              <a:rPr lang="en-US" sz="1000" dirty="0">
                <a:solidFill>
                  <a:srgbClr val="000000"/>
                </a:solidFill>
                <a:latin typeface="Times" pitchFamily="2" charset="0"/>
                <a:cs typeface="+mn-cs"/>
              </a:rPr>
              <a:t>density</a:t>
            </a:r>
            <a:r>
              <a:rPr lang="en-US" dirty="0">
                <a:solidFill>
                  <a:srgbClr val="000000"/>
                </a:solidFill>
                <a:latin typeface="Times" pitchFamily="2" charset="0"/>
                <a:cs typeface="+mn-cs"/>
              </a:rPr>
              <a:t> </a:t>
            </a:r>
            <a:r>
              <a:rPr lang="en-US" sz="1000" dirty="0">
                <a:solidFill>
                  <a:srgbClr val="000000"/>
                </a:solidFill>
                <a:latin typeface="Times" pitchFamily="2" charset="0"/>
                <a:cs typeface="+mn-cs"/>
              </a:rPr>
              <a:t>increase = improvement</a:t>
            </a:r>
            <a:r>
              <a:rPr lang="en-US" dirty="0">
                <a:solidFill>
                  <a:srgbClr val="000000"/>
                </a:solidFill>
                <a:latin typeface="Times" pitchFamily="2" charset="0"/>
                <a:cs typeface="+mn-cs"/>
              </a:rPr>
              <a:t> </a:t>
            </a:r>
            <a:r>
              <a:rPr lang="en-US" sz="1000" dirty="0">
                <a:solidFill>
                  <a:srgbClr val="000000"/>
                </a:solidFill>
                <a:latin typeface="Times" pitchFamily="2" charset="0"/>
                <a:cs typeface="+mn-cs"/>
              </a:rPr>
              <a:t>of the stretch marks as well as of the skin tissue properties</a:t>
            </a:r>
          </a:p>
          <a:p>
            <a:pPr>
              <a:defRPr/>
            </a:pPr>
            <a:endParaRPr lang="de-DE" dirty="0"/>
          </a:p>
        </p:txBody>
      </p:sp>
      <p:sp>
        <p:nvSpPr>
          <p:cNvPr id="55300" name="Foliennummernplatzhalter 3"/>
          <p:cNvSpPr>
            <a:spLocks noGrp="1"/>
          </p:cNvSpPr>
          <p:nvPr>
            <p:ph type="sldNum" sz="quarter" idx="5"/>
          </p:nvPr>
        </p:nvSpPr>
        <p:spPr>
          <a:noFill/>
        </p:spPr>
        <p:txBody>
          <a:bodyPr/>
          <a:lstStyle>
            <a:lvl1pPr defTabSz="956137" eaLnBrk="0" hangingPunct="0">
              <a:defRPr>
                <a:solidFill>
                  <a:schemeClr val="tx1"/>
                </a:solidFill>
                <a:latin typeface="Trebuchet MS" pitchFamily="34" charset="0"/>
                <a:cs typeface="Arial" charset="0"/>
              </a:defRPr>
            </a:lvl1pPr>
            <a:lvl2pPr marL="509069" indent="-195796" defTabSz="956137" eaLnBrk="0" hangingPunct="0">
              <a:defRPr>
                <a:solidFill>
                  <a:schemeClr val="tx1"/>
                </a:solidFill>
                <a:latin typeface="Trebuchet MS" pitchFamily="34" charset="0"/>
                <a:cs typeface="Arial" charset="0"/>
              </a:defRPr>
            </a:lvl2pPr>
            <a:lvl3pPr marL="783184" indent="-156637" defTabSz="956137" eaLnBrk="0" hangingPunct="0">
              <a:defRPr>
                <a:solidFill>
                  <a:schemeClr val="tx1"/>
                </a:solidFill>
                <a:latin typeface="Trebuchet MS" pitchFamily="34" charset="0"/>
                <a:cs typeface="Arial" charset="0"/>
              </a:defRPr>
            </a:lvl3pPr>
            <a:lvl4pPr marL="1096457" indent="-156637" defTabSz="956137" eaLnBrk="0" hangingPunct="0">
              <a:defRPr>
                <a:solidFill>
                  <a:schemeClr val="tx1"/>
                </a:solidFill>
                <a:latin typeface="Trebuchet MS" pitchFamily="34" charset="0"/>
                <a:cs typeface="Arial" charset="0"/>
              </a:defRPr>
            </a:lvl4pPr>
            <a:lvl5pPr marL="1409730" indent="-156637" defTabSz="956137" eaLnBrk="0" hangingPunct="0">
              <a:defRPr>
                <a:solidFill>
                  <a:schemeClr val="tx1"/>
                </a:solidFill>
                <a:latin typeface="Trebuchet MS" pitchFamily="34" charset="0"/>
                <a:cs typeface="Arial" charset="0"/>
              </a:defRPr>
            </a:lvl5pPr>
            <a:lvl6pPr marL="1723004" indent="-156637" defTabSz="956137" eaLnBrk="0" fontAlgn="base" hangingPunct="0">
              <a:spcBef>
                <a:spcPct val="0"/>
              </a:spcBef>
              <a:spcAft>
                <a:spcPct val="0"/>
              </a:spcAft>
              <a:defRPr>
                <a:solidFill>
                  <a:schemeClr val="tx1"/>
                </a:solidFill>
                <a:latin typeface="Trebuchet MS" pitchFamily="34" charset="0"/>
                <a:cs typeface="Arial" charset="0"/>
              </a:defRPr>
            </a:lvl6pPr>
            <a:lvl7pPr marL="2036277" indent="-156637" defTabSz="956137" eaLnBrk="0" fontAlgn="base" hangingPunct="0">
              <a:spcBef>
                <a:spcPct val="0"/>
              </a:spcBef>
              <a:spcAft>
                <a:spcPct val="0"/>
              </a:spcAft>
              <a:defRPr>
                <a:solidFill>
                  <a:schemeClr val="tx1"/>
                </a:solidFill>
                <a:latin typeface="Trebuchet MS" pitchFamily="34" charset="0"/>
                <a:cs typeface="Arial" charset="0"/>
              </a:defRPr>
            </a:lvl7pPr>
            <a:lvl8pPr marL="2349551" indent="-156637" defTabSz="956137" eaLnBrk="0" fontAlgn="base" hangingPunct="0">
              <a:spcBef>
                <a:spcPct val="0"/>
              </a:spcBef>
              <a:spcAft>
                <a:spcPct val="0"/>
              </a:spcAft>
              <a:defRPr>
                <a:solidFill>
                  <a:schemeClr val="tx1"/>
                </a:solidFill>
                <a:latin typeface="Trebuchet MS" pitchFamily="34" charset="0"/>
                <a:cs typeface="Arial" charset="0"/>
              </a:defRPr>
            </a:lvl8pPr>
            <a:lvl9pPr marL="2662824" indent="-156637" defTabSz="956137"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fld id="{2435AC29-73F3-416E-ADAD-02A0624137D7}" type="slidenum">
              <a:rPr lang="en-US" smtClean="0"/>
              <a:pPr eaLnBrk="1" hangingPunct="1"/>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lienbildplatzhalter 1"/>
          <p:cNvSpPr>
            <a:spLocks noGrp="1" noRot="1" noChangeAspect="1" noTextEdit="1"/>
          </p:cNvSpPr>
          <p:nvPr>
            <p:ph type="sldImg"/>
          </p:nvPr>
        </p:nvSpPr>
        <p:spPr>
          <a:ln/>
        </p:spPr>
      </p:sp>
      <p:sp>
        <p:nvSpPr>
          <p:cNvPr id="3" name="Notizenplatzhalter 2"/>
          <p:cNvSpPr>
            <a:spLocks noGrp="1"/>
          </p:cNvSpPr>
          <p:nvPr>
            <p:ph type="body" idx="1"/>
          </p:nvPr>
        </p:nvSpPr>
        <p:spPr/>
        <p:txBody>
          <a:bodyPr/>
          <a:lstStyle/>
          <a:p>
            <a:pPr>
              <a:defRPr/>
            </a:pPr>
            <a:endParaRPr lang="de-DE" dirty="0"/>
          </a:p>
        </p:txBody>
      </p:sp>
      <p:sp>
        <p:nvSpPr>
          <p:cNvPr id="56324" name="Foliennummernplatzhalter 3"/>
          <p:cNvSpPr>
            <a:spLocks noGrp="1"/>
          </p:cNvSpPr>
          <p:nvPr>
            <p:ph type="sldNum" sz="quarter" idx="5"/>
          </p:nvPr>
        </p:nvSpPr>
        <p:spPr>
          <a:noFill/>
        </p:spPr>
        <p:txBody>
          <a:bodyPr/>
          <a:lstStyle>
            <a:lvl1pPr defTabSz="956137" eaLnBrk="0" hangingPunct="0">
              <a:defRPr>
                <a:solidFill>
                  <a:schemeClr val="tx1"/>
                </a:solidFill>
                <a:latin typeface="Trebuchet MS" pitchFamily="34" charset="0"/>
                <a:cs typeface="Arial" charset="0"/>
              </a:defRPr>
            </a:lvl1pPr>
            <a:lvl2pPr marL="509069" indent="-195796" defTabSz="956137" eaLnBrk="0" hangingPunct="0">
              <a:defRPr>
                <a:solidFill>
                  <a:schemeClr val="tx1"/>
                </a:solidFill>
                <a:latin typeface="Trebuchet MS" pitchFamily="34" charset="0"/>
                <a:cs typeface="Arial" charset="0"/>
              </a:defRPr>
            </a:lvl2pPr>
            <a:lvl3pPr marL="783184" indent="-156637" defTabSz="956137" eaLnBrk="0" hangingPunct="0">
              <a:defRPr>
                <a:solidFill>
                  <a:schemeClr val="tx1"/>
                </a:solidFill>
                <a:latin typeface="Trebuchet MS" pitchFamily="34" charset="0"/>
                <a:cs typeface="Arial" charset="0"/>
              </a:defRPr>
            </a:lvl3pPr>
            <a:lvl4pPr marL="1096457" indent="-156637" defTabSz="956137" eaLnBrk="0" hangingPunct="0">
              <a:defRPr>
                <a:solidFill>
                  <a:schemeClr val="tx1"/>
                </a:solidFill>
                <a:latin typeface="Trebuchet MS" pitchFamily="34" charset="0"/>
                <a:cs typeface="Arial" charset="0"/>
              </a:defRPr>
            </a:lvl4pPr>
            <a:lvl5pPr marL="1409730" indent="-156637" defTabSz="956137" eaLnBrk="0" hangingPunct="0">
              <a:defRPr>
                <a:solidFill>
                  <a:schemeClr val="tx1"/>
                </a:solidFill>
                <a:latin typeface="Trebuchet MS" pitchFamily="34" charset="0"/>
                <a:cs typeface="Arial" charset="0"/>
              </a:defRPr>
            </a:lvl5pPr>
            <a:lvl6pPr marL="1723004" indent="-156637" defTabSz="956137" eaLnBrk="0" fontAlgn="base" hangingPunct="0">
              <a:spcBef>
                <a:spcPct val="0"/>
              </a:spcBef>
              <a:spcAft>
                <a:spcPct val="0"/>
              </a:spcAft>
              <a:defRPr>
                <a:solidFill>
                  <a:schemeClr val="tx1"/>
                </a:solidFill>
                <a:latin typeface="Trebuchet MS" pitchFamily="34" charset="0"/>
                <a:cs typeface="Arial" charset="0"/>
              </a:defRPr>
            </a:lvl6pPr>
            <a:lvl7pPr marL="2036277" indent="-156637" defTabSz="956137" eaLnBrk="0" fontAlgn="base" hangingPunct="0">
              <a:spcBef>
                <a:spcPct val="0"/>
              </a:spcBef>
              <a:spcAft>
                <a:spcPct val="0"/>
              </a:spcAft>
              <a:defRPr>
                <a:solidFill>
                  <a:schemeClr val="tx1"/>
                </a:solidFill>
                <a:latin typeface="Trebuchet MS" pitchFamily="34" charset="0"/>
                <a:cs typeface="Arial" charset="0"/>
              </a:defRPr>
            </a:lvl7pPr>
            <a:lvl8pPr marL="2349551" indent="-156637" defTabSz="956137" eaLnBrk="0" fontAlgn="base" hangingPunct="0">
              <a:spcBef>
                <a:spcPct val="0"/>
              </a:spcBef>
              <a:spcAft>
                <a:spcPct val="0"/>
              </a:spcAft>
              <a:defRPr>
                <a:solidFill>
                  <a:schemeClr val="tx1"/>
                </a:solidFill>
                <a:latin typeface="Trebuchet MS" pitchFamily="34" charset="0"/>
                <a:cs typeface="Arial" charset="0"/>
              </a:defRPr>
            </a:lvl8pPr>
            <a:lvl9pPr marL="2662824" indent="-156637" defTabSz="956137"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fld id="{F5FA8002-88F2-4712-B559-2F3EC886861B}" type="slidenum">
              <a:rPr lang="en-US" smtClean="0"/>
              <a:pPr eaLnBrk="1" hangingPunct="1"/>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Folienbildplatzhalter 1"/>
          <p:cNvSpPr>
            <a:spLocks noGrp="1" noRot="1" noChangeAspect="1" noTextEdit="1"/>
          </p:cNvSpPr>
          <p:nvPr>
            <p:ph type="sldImg"/>
          </p:nvPr>
        </p:nvSpPr>
        <p:spPr>
          <a:ln/>
        </p:spPr>
      </p:sp>
      <p:sp>
        <p:nvSpPr>
          <p:cNvPr id="3" name="Notizenplatzhalter 2"/>
          <p:cNvSpPr>
            <a:spLocks noGrp="1"/>
          </p:cNvSpPr>
          <p:nvPr>
            <p:ph type="body" idx="1"/>
          </p:nvPr>
        </p:nvSpPr>
        <p:spPr/>
        <p:txBody>
          <a:bodyPr/>
          <a:lstStyle/>
          <a:p>
            <a:pPr eaLnBrk="1" hangingPunct="1">
              <a:defRPr/>
            </a:pPr>
            <a:r>
              <a:rPr lang="en-GB" sz="1000" dirty="0">
                <a:solidFill>
                  <a:srgbClr val="000000"/>
                </a:solidFill>
                <a:latin typeface="Times" pitchFamily="2" charset="0"/>
                <a:cs typeface="+mn-cs"/>
              </a:rPr>
              <a:t>This test aimed at asking the volunteers for their subjective evaluation of the tested formulation. </a:t>
            </a:r>
          </a:p>
          <a:p>
            <a:pPr eaLnBrk="1" hangingPunct="1">
              <a:defRPr/>
            </a:pPr>
            <a:r>
              <a:rPr lang="en-GB" sz="1000" dirty="0">
                <a:solidFill>
                  <a:srgbClr val="000000"/>
                </a:solidFill>
                <a:latin typeface="Times" pitchFamily="2" charset="0"/>
                <a:cs typeface="+mn-cs"/>
              </a:rPr>
              <a:t>Most volunteers observed a reduction of stretch marks appearance (</a:t>
            </a:r>
            <a:r>
              <a:rPr lang="en-GB" sz="1000" dirty="0" err="1">
                <a:solidFill>
                  <a:srgbClr val="000000"/>
                </a:solidFill>
                <a:latin typeface="Times" pitchFamily="2" charset="0"/>
                <a:cs typeface="+mn-cs"/>
              </a:rPr>
              <a:t>color</a:t>
            </a:r>
            <a:r>
              <a:rPr lang="en-GB" sz="1000" dirty="0">
                <a:solidFill>
                  <a:srgbClr val="000000"/>
                </a:solidFill>
                <a:latin typeface="Times" pitchFamily="2" charset="0"/>
                <a:cs typeface="+mn-cs"/>
              </a:rPr>
              <a:t>, width, and length).  In addition the skin on stretch marks got suppler during the treatment, which is a sign of repair of the extracellular matrix. </a:t>
            </a:r>
          </a:p>
          <a:p>
            <a:pPr eaLnBrk="1" hangingPunct="1">
              <a:defRPr/>
            </a:pPr>
            <a:r>
              <a:rPr lang="en-GB" sz="1000" dirty="0">
                <a:solidFill>
                  <a:srgbClr val="000000"/>
                </a:solidFill>
                <a:latin typeface="Times" pitchFamily="2" charset="0"/>
                <a:cs typeface="+mn-cs"/>
              </a:rPr>
              <a:t>Most remarkably, some treated stretch marks totally disappeared for 27% of the volunteers.</a:t>
            </a:r>
          </a:p>
          <a:p>
            <a:pPr>
              <a:defRPr/>
            </a:pPr>
            <a:endParaRPr lang="de-DE" dirty="0"/>
          </a:p>
        </p:txBody>
      </p:sp>
      <p:sp>
        <p:nvSpPr>
          <p:cNvPr id="59396" name="Foliennummernplatzhalter 3"/>
          <p:cNvSpPr>
            <a:spLocks noGrp="1"/>
          </p:cNvSpPr>
          <p:nvPr>
            <p:ph type="sldNum" sz="quarter" idx="5"/>
          </p:nvPr>
        </p:nvSpPr>
        <p:spPr>
          <a:noFill/>
        </p:spPr>
        <p:txBody>
          <a:bodyPr/>
          <a:lstStyle>
            <a:lvl1pPr defTabSz="956137" eaLnBrk="0" hangingPunct="0">
              <a:defRPr>
                <a:solidFill>
                  <a:schemeClr val="tx1"/>
                </a:solidFill>
                <a:latin typeface="Trebuchet MS" pitchFamily="34" charset="0"/>
                <a:cs typeface="Arial" charset="0"/>
              </a:defRPr>
            </a:lvl1pPr>
            <a:lvl2pPr marL="509069" indent="-195796" defTabSz="956137" eaLnBrk="0" hangingPunct="0">
              <a:defRPr>
                <a:solidFill>
                  <a:schemeClr val="tx1"/>
                </a:solidFill>
                <a:latin typeface="Trebuchet MS" pitchFamily="34" charset="0"/>
                <a:cs typeface="Arial" charset="0"/>
              </a:defRPr>
            </a:lvl2pPr>
            <a:lvl3pPr marL="783184" indent="-156637" defTabSz="956137" eaLnBrk="0" hangingPunct="0">
              <a:defRPr>
                <a:solidFill>
                  <a:schemeClr val="tx1"/>
                </a:solidFill>
                <a:latin typeface="Trebuchet MS" pitchFamily="34" charset="0"/>
                <a:cs typeface="Arial" charset="0"/>
              </a:defRPr>
            </a:lvl3pPr>
            <a:lvl4pPr marL="1096457" indent="-156637" defTabSz="956137" eaLnBrk="0" hangingPunct="0">
              <a:defRPr>
                <a:solidFill>
                  <a:schemeClr val="tx1"/>
                </a:solidFill>
                <a:latin typeface="Trebuchet MS" pitchFamily="34" charset="0"/>
                <a:cs typeface="Arial" charset="0"/>
              </a:defRPr>
            </a:lvl4pPr>
            <a:lvl5pPr marL="1409730" indent="-156637" defTabSz="956137" eaLnBrk="0" hangingPunct="0">
              <a:defRPr>
                <a:solidFill>
                  <a:schemeClr val="tx1"/>
                </a:solidFill>
                <a:latin typeface="Trebuchet MS" pitchFamily="34" charset="0"/>
                <a:cs typeface="Arial" charset="0"/>
              </a:defRPr>
            </a:lvl5pPr>
            <a:lvl6pPr marL="1723004" indent="-156637" defTabSz="956137" eaLnBrk="0" fontAlgn="base" hangingPunct="0">
              <a:spcBef>
                <a:spcPct val="0"/>
              </a:spcBef>
              <a:spcAft>
                <a:spcPct val="0"/>
              </a:spcAft>
              <a:defRPr>
                <a:solidFill>
                  <a:schemeClr val="tx1"/>
                </a:solidFill>
                <a:latin typeface="Trebuchet MS" pitchFamily="34" charset="0"/>
                <a:cs typeface="Arial" charset="0"/>
              </a:defRPr>
            </a:lvl6pPr>
            <a:lvl7pPr marL="2036277" indent="-156637" defTabSz="956137" eaLnBrk="0" fontAlgn="base" hangingPunct="0">
              <a:spcBef>
                <a:spcPct val="0"/>
              </a:spcBef>
              <a:spcAft>
                <a:spcPct val="0"/>
              </a:spcAft>
              <a:defRPr>
                <a:solidFill>
                  <a:schemeClr val="tx1"/>
                </a:solidFill>
                <a:latin typeface="Trebuchet MS" pitchFamily="34" charset="0"/>
                <a:cs typeface="Arial" charset="0"/>
              </a:defRPr>
            </a:lvl7pPr>
            <a:lvl8pPr marL="2349551" indent="-156637" defTabSz="956137" eaLnBrk="0" fontAlgn="base" hangingPunct="0">
              <a:spcBef>
                <a:spcPct val="0"/>
              </a:spcBef>
              <a:spcAft>
                <a:spcPct val="0"/>
              </a:spcAft>
              <a:defRPr>
                <a:solidFill>
                  <a:schemeClr val="tx1"/>
                </a:solidFill>
                <a:latin typeface="Trebuchet MS" pitchFamily="34" charset="0"/>
                <a:cs typeface="Arial" charset="0"/>
              </a:defRPr>
            </a:lvl8pPr>
            <a:lvl9pPr marL="2662824" indent="-156637" defTabSz="956137"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fld id="{1D9619FA-5CD4-4BD5-9AED-3137A7DEB231}" type="slidenum">
              <a:rPr lang="en-US" smtClean="0"/>
              <a:pPr eaLnBrk="1" hangingPunct="1"/>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8D9036A-27C3-4122-B63B-8DE44FA8DBF7}" type="slidenum">
              <a:rPr lang="en-US" smtClean="0"/>
              <a:pPr>
                <a:defRPr/>
              </a:pPr>
              <a:t>19</a:t>
            </a:fld>
            <a:endParaRPr lang="en-US" dirty="0"/>
          </a:p>
        </p:txBody>
      </p:sp>
    </p:spTree>
    <p:extLst>
      <p:ext uri="{BB962C8B-B14F-4D97-AF65-F5344CB8AC3E}">
        <p14:creationId xmlns:p14="http://schemas.microsoft.com/office/powerpoint/2010/main" val="4512475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lvl1pPr defTabSz="956137" eaLnBrk="0" hangingPunct="0">
              <a:defRPr>
                <a:solidFill>
                  <a:schemeClr val="tx1"/>
                </a:solidFill>
                <a:latin typeface="Trebuchet MS" pitchFamily="34" charset="0"/>
                <a:cs typeface="Arial" charset="0"/>
              </a:defRPr>
            </a:lvl1pPr>
            <a:lvl2pPr marL="509069" indent="-195796" defTabSz="956137" eaLnBrk="0" hangingPunct="0">
              <a:defRPr>
                <a:solidFill>
                  <a:schemeClr val="tx1"/>
                </a:solidFill>
                <a:latin typeface="Trebuchet MS" pitchFamily="34" charset="0"/>
                <a:cs typeface="Arial" charset="0"/>
              </a:defRPr>
            </a:lvl2pPr>
            <a:lvl3pPr marL="783184" indent="-156637" defTabSz="956137" eaLnBrk="0" hangingPunct="0">
              <a:defRPr>
                <a:solidFill>
                  <a:schemeClr val="tx1"/>
                </a:solidFill>
                <a:latin typeface="Trebuchet MS" pitchFamily="34" charset="0"/>
                <a:cs typeface="Arial" charset="0"/>
              </a:defRPr>
            </a:lvl3pPr>
            <a:lvl4pPr marL="1096457" indent="-156637" defTabSz="956137" eaLnBrk="0" hangingPunct="0">
              <a:defRPr>
                <a:solidFill>
                  <a:schemeClr val="tx1"/>
                </a:solidFill>
                <a:latin typeface="Trebuchet MS" pitchFamily="34" charset="0"/>
                <a:cs typeface="Arial" charset="0"/>
              </a:defRPr>
            </a:lvl4pPr>
            <a:lvl5pPr marL="1409730" indent="-156637" defTabSz="956137" eaLnBrk="0" hangingPunct="0">
              <a:defRPr>
                <a:solidFill>
                  <a:schemeClr val="tx1"/>
                </a:solidFill>
                <a:latin typeface="Trebuchet MS" pitchFamily="34" charset="0"/>
                <a:cs typeface="Arial" charset="0"/>
              </a:defRPr>
            </a:lvl5pPr>
            <a:lvl6pPr marL="1723004" indent="-156637" defTabSz="956137" eaLnBrk="0" fontAlgn="base" hangingPunct="0">
              <a:spcBef>
                <a:spcPct val="0"/>
              </a:spcBef>
              <a:spcAft>
                <a:spcPct val="0"/>
              </a:spcAft>
              <a:defRPr>
                <a:solidFill>
                  <a:schemeClr val="tx1"/>
                </a:solidFill>
                <a:latin typeface="Trebuchet MS" pitchFamily="34" charset="0"/>
                <a:cs typeface="Arial" charset="0"/>
              </a:defRPr>
            </a:lvl6pPr>
            <a:lvl7pPr marL="2036277" indent="-156637" defTabSz="956137" eaLnBrk="0" fontAlgn="base" hangingPunct="0">
              <a:spcBef>
                <a:spcPct val="0"/>
              </a:spcBef>
              <a:spcAft>
                <a:spcPct val="0"/>
              </a:spcAft>
              <a:defRPr>
                <a:solidFill>
                  <a:schemeClr val="tx1"/>
                </a:solidFill>
                <a:latin typeface="Trebuchet MS" pitchFamily="34" charset="0"/>
                <a:cs typeface="Arial" charset="0"/>
              </a:defRPr>
            </a:lvl7pPr>
            <a:lvl8pPr marL="2349551" indent="-156637" defTabSz="956137" eaLnBrk="0" fontAlgn="base" hangingPunct="0">
              <a:spcBef>
                <a:spcPct val="0"/>
              </a:spcBef>
              <a:spcAft>
                <a:spcPct val="0"/>
              </a:spcAft>
              <a:defRPr>
                <a:solidFill>
                  <a:schemeClr val="tx1"/>
                </a:solidFill>
                <a:latin typeface="Trebuchet MS" pitchFamily="34" charset="0"/>
                <a:cs typeface="Arial" charset="0"/>
              </a:defRPr>
            </a:lvl8pPr>
            <a:lvl9pPr marL="2662824" indent="-156637" defTabSz="956137"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fld id="{866CCFA1-AF8B-424E-BDA1-646F445F9F97}" type="slidenum">
              <a:rPr lang="en-US" smtClean="0"/>
              <a:pPr eaLnBrk="1" hangingPunct="1"/>
              <a:t>21</a:t>
            </a:fld>
            <a:endParaRPr 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p:spPr>
        <p:txBody>
          <a:body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vmlDrawing" Target="../drawings/vmlDrawing2.vml"/><Relationship Id="rId5" Type="http://schemas.openxmlformats.org/officeDocument/2006/relationships/image" Target="../media/image2.png"/><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8" Type="http://schemas.openxmlformats.org/officeDocument/2006/relationships/tags" Target="../tags/tag16.xml"/><Relationship Id="rId3" Type="http://schemas.openxmlformats.org/officeDocument/2006/relationships/tags" Target="../tags/tag11.xml"/><Relationship Id="rId7" Type="http://schemas.openxmlformats.org/officeDocument/2006/relationships/tags" Target="../tags/tag15.xml"/><Relationship Id="rId2" Type="http://schemas.openxmlformats.org/officeDocument/2006/relationships/tags" Target="../tags/tag10.xml"/><Relationship Id="rId1" Type="http://schemas.openxmlformats.org/officeDocument/2006/relationships/vmlDrawing" Target="../drawings/vmlDrawing3.vml"/><Relationship Id="rId6" Type="http://schemas.openxmlformats.org/officeDocument/2006/relationships/tags" Target="../tags/tag14.xml"/><Relationship Id="rId11" Type="http://schemas.openxmlformats.org/officeDocument/2006/relationships/image" Target="../media/image1.png"/><Relationship Id="rId5" Type="http://schemas.openxmlformats.org/officeDocument/2006/relationships/tags" Target="../tags/tag13.xml"/><Relationship Id="rId10" Type="http://schemas.openxmlformats.org/officeDocument/2006/relationships/oleObject" Target="../embeddings/oleObject3.bin"/><Relationship Id="rId4" Type="http://schemas.openxmlformats.org/officeDocument/2006/relationships/tags" Target="../tags/tag12.xml"/><Relationship Id="rId9"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aphicFrame>
        <p:nvGraphicFramePr>
          <p:cNvPr id="2" name="Rectangle 2" hidden="1"/>
          <p:cNvGraphicFramePr>
            <a:graphicFrameLocks/>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2059" name="think-cell Slide" r:id="rId4" imgW="0" imgH="0" progId="TCLayout.ActiveDocument.1">
                  <p:embed/>
                </p:oleObj>
              </mc:Choice>
              <mc:Fallback>
                <p:oleObj name="think-cell Slide" r:id="rId4" imgW="0" imgH="0" progId="TCLayout.ActiveDocument.1">
                  <p:embed/>
                  <p:pic>
                    <p:nvPicPr>
                      <p:cNvPr id="2" name="Rectangle 2"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3" name="Picture 10" descr="DSM_cover_blue2"/>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hl"/>
          <p:cNvSpPr txBox="1"/>
          <p:nvPr userDrawn="1"/>
        </p:nvSpPr>
        <p:spPr>
          <a:xfrm>
            <a:off x="0" y="0"/>
            <a:ext cx="9144000" cy="223838"/>
          </a:xfrm>
          <a:prstGeom prst="rect">
            <a:avLst/>
          </a:prstGeom>
          <a:noFill/>
        </p:spPr>
        <p:txBody>
          <a:bodyPr>
            <a:spAutoFit/>
          </a:bodyPr>
          <a:lstStyle/>
          <a:p>
            <a:pPr>
              <a:defRPr/>
            </a:pPr>
            <a:endParaRPr lang="en-US" sz="850">
              <a:solidFill>
                <a:srgbClr val="5F5F5F"/>
              </a:solidFill>
              <a:latin typeface="Trebuchet MS"/>
            </a:endParaRPr>
          </a:p>
        </p:txBody>
      </p:sp>
    </p:spTree>
    <p:extLst>
      <p:ext uri="{BB962C8B-B14F-4D97-AF65-F5344CB8AC3E}">
        <p14:creationId xmlns:p14="http://schemas.microsoft.com/office/powerpoint/2010/main" val="1243961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el und Inhalt">
    <p:spTree>
      <p:nvGrpSpPr>
        <p:cNvPr id="1" name=""/>
        <p:cNvGrpSpPr/>
        <p:nvPr/>
      </p:nvGrpSpPr>
      <p:grpSpPr>
        <a:xfrm>
          <a:off x="0" y="0"/>
          <a:ext cx="0" cy="0"/>
          <a:chOff x="0" y="0"/>
          <a:chExt cx="0" cy="0"/>
        </a:xfrm>
      </p:grpSpPr>
      <p:graphicFrame>
        <p:nvGraphicFramePr>
          <p:cNvPr id="4" name="Rectangle 2" hidden="1"/>
          <p:cNvGraphicFramePr>
            <a:graphicFrameLocks/>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83" name="think-cell Slide" r:id="rId10" imgW="0" imgH="0" progId="TCLayout.ActiveDocument.1">
                  <p:embed/>
                </p:oleObj>
              </mc:Choice>
              <mc:Fallback>
                <p:oleObj name="think-cell Slide" r:id="rId10" imgW="0" imgH="0" progId="TCLayout.ActiveDocument.1">
                  <p:embed/>
                  <p:pic>
                    <p:nvPicPr>
                      <p:cNvPr id="4" name="Rectangle 2"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Rechteck 12"/>
          <p:cNvSpPr>
            <a:spLocks noChangeArrowheads="1"/>
          </p:cNvSpPr>
          <p:nvPr userDrawn="1"/>
        </p:nvSpPr>
        <p:spPr bwMode="auto">
          <a:xfrm>
            <a:off x="0" y="0"/>
            <a:ext cx="91440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endParaRPr lang="de-DE">
              <a:solidFill>
                <a:srgbClr val="000000"/>
              </a:solidFill>
            </a:endParaRPr>
          </a:p>
        </p:txBody>
      </p:sp>
      <p:grpSp>
        <p:nvGrpSpPr>
          <p:cNvPr id="6" name="Group 22"/>
          <p:cNvGrpSpPr>
            <a:grpSpLocks/>
          </p:cNvGrpSpPr>
          <p:nvPr userDrawn="1"/>
        </p:nvGrpSpPr>
        <p:grpSpPr bwMode="auto">
          <a:xfrm>
            <a:off x="0" y="0"/>
            <a:ext cx="9156700" cy="6869113"/>
            <a:chOff x="0" y="0"/>
            <a:chExt cx="5768" cy="4327"/>
          </a:xfrm>
        </p:grpSpPr>
        <p:sp>
          <p:nvSpPr>
            <p:cNvPr id="7" name="Freeform 23"/>
            <p:cNvSpPr>
              <a:spLocks/>
            </p:cNvSpPr>
            <p:nvPr userDrawn="1">
              <p:custDataLst>
                <p:tags r:id="rId7"/>
              </p:custDataLst>
            </p:nvPr>
          </p:nvSpPr>
          <p:spPr bwMode="auto">
            <a:xfrm>
              <a:off x="0" y="3353"/>
              <a:ext cx="5768" cy="974"/>
            </a:xfrm>
            <a:custGeom>
              <a:avLst/>
              <a:gdLst>
                <a:gd name="T0" fmla="*/ 5768 w 5768"/>
                <a:gd name="T1" fmla="*/ 972 h 974"/>
                <a:gd name="T2" fmla="*/ 3 w 5768"/>
                <a:gd name="T3" fmla="*/ 959 h 974"/>
                <a:gd name="T4" fmla="*/ 0 w 5768"/>
                <a:gd name="T5" fmla="*/ 504 h 974"/>
                <a:gd name="T6" fmla="*/ 0 w 5768"/>
                <a:gd name="T7" fmla="*/ 504 h 974"/>
                <a:gd name="T8" fmla="*/ 212 w 5768"/>
                <a:gd name="T9" fmla="*/ 516 h 974"/>
                <a:gd name="T10" fmla="*/ 424 w 5768"/>
                <a:gd name="T11" fmla="*/ 526 h 974"/>
                <a:gd name="T12" fmla="*/ 632 w 5768"/>
                <a:gd name="T13" fmla="*/ 534 h 974"/>
                <a:gd name="T14" fmla="*/ 840 w 5768"/>
                <a:gd name="T15" fmla="*/ 540 h 974"/>
                <a:gd name="T16" fmla="*/ 1048 w 5768"/>
                <a:gd name="T17" fmla="*/ 544 h 974"/>
                <a:gd name="T18" fmla="*/ 1252 w 5768"/>
                <a:gd name="T19" fmla="*/ 546 h 974"/>
                <a:gd name="T20" fmla="*/ 1456 w 5768"/>
                <a:gd name="T21" fmla="*/ 546 h 974"/>
                <a:gd name="T22" fmla="*/ 1656 w 5768"/>
                <a:gd name="T23" fmla="*/ 544 h 974"/>
                <a:gd name="T24" fmla="*/ 1856 w 5768"/>
                <a:gd name="T25" fmla="*/ 540 h 974"/>
                <a:gd name="T26" fmla="*/ 2054 w 5768"/>
                <a:gd name="T27" fmla="*/ 536 h 974"/>
                <a:gd name="T28" fmla="*/ 2250 w 5768"/>
                <a:gd name="T29" fmla="*/ 528 h 974"/>
                <a:gd name="T30" fmla="*/ 2444 w 5768"/>
                <a:gd name="T31" fmla="*/ 520 h 974"/>
                <a:gd name="T32" fmla="*/ 2634 w 5768"/>
                <a:gd name="T33" fmla="*/ 510 h 974"/>
                <a:gd name="T34" fmla="*/ 2824 w 5768"/>
                <a:gd name="T35" fmla="*/ 498 h 974"/>
                <a:gd name="T36" fmla="*/ 3010 w 5768"/>
                <a:gd name="T37" fmla="*/ 484 h 974"/>
                <a:gd name="T38" fmla="*/ 3196 w 5768"/>
                <a:gd name="T39" fmla="*/ 468 h 974"/>
                <a:gd name="T40" fmla="*/ 3378 w 5768"/>
                <a:gd name="T41" fmla="*/ 450 h 974"/>
                <a:gd name="T42" fmla="*/ 3556 w 5768"/>
                <a:gd name="T43" fmla="*/ 430 h 974"/>
                <a:gd name="T44" fmla="*/ 3734 w 5768"/>
                <a:gd name="T45" fmla="*/ 410 h 974"/>
                <a:gd name="T46" fmla="*/ 3908 w 5768"/>
                <a:gd name="T47" fmla="*/ 388 h 974"/>
                <a:gd name="T48" fmla="*/ 4078 w 5768"/>
                <a:gd name="T49" fmla="*/ 364 h 974"/>
                <a:gd name="T50" fmla="*/ 4248 w 5768"/>
                <a:gd name="T51" fmla="*/ 338 h 974"/>
                <a:gd name="T52" fmla="*/ 4414 w 5768"/>
                <a:gd name="T53" fmla="*/ 312 h 974"/>
                <a:gd name="T54" fmla="*/ 4576 w 5768"/>
                <a:gd name="T55" fmla="*/ 282 h 974"/>
                <a:gd name="T56" fmla="*/ 4736 w 5768"/>
                <a:gd name="T57" fmla="*/ 252 h 974"/>
                <a:gd name="T58" fmla="*/ 4892 w 5768"/>
                <a:gd name="T59" fmla="*/ 222 h 974"/>
                <a:gd name="T60" fmla="*/ 5044 w 5768"/>
                <a:gd name="T61" fmla="*/ 188 h 974"/>
                <a:gd name="T62" fmla="*/ 5194 w 5768"/>
                <a:gd name="T63" fmla="*/ 154 h 974"/>
                <a:gd name="T64" fmla="*/ 5342 w 5768"/>
                <a:gd name="T65" fmla="*/ 118 h 974"/>
                <a:gd name="T66" fmla="*/ 5484 w 5768"/>
                <a:gd name="T67" fmla="*/ 80 h 974"/>
                <a:gd name="T68" fmla="*/ 5624 w 5768"/>
                <a:gd name="T69" fmla="*/ 42 h 974"/>
                <a:gd name="T70" fmla="*/ 5760 w 5768"/>
                <a:gd name="T71" fmla="*/ 0 h 974"/>
                <a:gd name="T72" fmla="*/ 5765 w 5768"/>
                <a:gd name="T73" fmla="*/ 974 h 9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768" h="974">
                  <a:moveTo>
                    <a:pt x="5768" y="972"/>
                  </a:moveTo>
                  <a:lnTo>
                    <a:pt x="3" y="959"/>
                  </a:lnTo>
                  <a:lnTo>
                    <a:pt x="0" y="504"/>
                  </a:lnTo>
                  <a:lnTo>
                    <a:pt x="212" y="516"/>
                  </a:lnTo>
                  <a:lnTo>
                    <a:pt x="424" y="526"/>
                  </a:lnTo>
                  <a:lnTo>
                    <a:pt x="632" y="534"/>
                  </a:lnTo>
                  <a:lnTo>
                    <a:pt x="840" y="540"/>
                  </a:lnTo>
                  <a:lnTo>
                    <a:pt x="1048" y="544"/>
                  </a:lnTo>
                  <a:lnTo>
                    <a:pt x="1252" y="546"/>
                  </a:lnTo>
                  <a:lnTo>
                    <a:pt x="1456" y="546"/>
                  </a:lnTo>
                  <a:lnTo>
                    <a:pt x="1656" y="544"/>
                  </a:lnTo>
                  <a:lnTo>
                    <a:pt x="1856" y="540"/>
                  </a:lnTo>
                  <a:lnTo>
                    <a:pt x="2054" y="536"/>
                  </a:lnTo>
                  <a:lnTo>
                    <a:pt x="2250" y="528"/>
                  </a:lnTo>
                  <a:lnTo>
                    <a:pt x="2444" y="520"/>
                  </a:lnTo>
                  <a:lnTo>
                    <a:pt x="2634" y="510"/>
                  </a:lnTo>
                  <a:lnTo>
                    <a:pt x="2824" y="498"/>
                  </a:lnTo>
                  <a:lnTo>
                    <a:pt x="3010" y="484"/>
                  </a:lnTo>
                  <a:lnTo>
                    <a:pt x="3196" y="468"/>
                  </a:lnTo>
                  <a:lnTo>
                    <a:pt x="3378" y="450"/>
                  </a:lnTo>
                  <a:lnTo>
                    <a:pt x="3556" y="430"/>
                  </a:lnTo>
                  <a:lnTo>
                    <a:pt x="3734" y="410"/>
                  </a:lnTo>
                  <a:lnTo>
                    <a:pt x="3908" y="388"/>
                  </a:lnTo>
                  <a:lnTo>
                    <a:pt x="4078" y="364"/>
                  </a:lnTo>
                  <a:lnTo>
                    <a:pt x="4248" y="338"/>
                  </a:lnTo>
                  <a:lnTo>
                    <a:pt x="4414" y="312"/>
                  </a:lnTo>
                  <a:lnTo>
                    <a:pt x="4576" y="282"/>
                  </a:lnTo>
                  <a:lnTo>
                    <a:pt x="4736" y="252"/>
                  </a:lnTo>
                  <a:lnTo>
                    <a:pt x="4892" y="222"/>
                  </a:lnTo>
                  <a:lnTo>
                    <a:pt x="5044" y="188"/>
                  </a:lnTo>
                  <a:lnTo>
                    <a:pt x="5194" y="154"/>
                  </a:lnTo>
                  <a:lnTo>
                    <a:pt x="5342" y="118"/>
                  </a:lnTo>
                  <a:lnTo>
                    <a:pt x="5484" y="80"/>
                  </a:lnTo>
                  <a:lnTo>
                    <a:pt x="5624" y="42"/>
                  </a:lnTo>
                  <a:lnTo>
                    <a:pt x="5760" y="0"/>
                  </a:lnTo>
                  <a:lnTo>
                    <a:pt x="5765" y="974"/>
                  </a:ln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Freeform 24"/>
            <p:cNvSpPr>
              <a:spLocks/>
            </p:cNvSpPr>
            <p:nvPr userDrawn="1">
              <p:custDataLst>
                <p:tags r:id="rId8"/>
              </p:custDataLst>
            </p:nvPr>
          </p:nvSpPr>
          <p:spPr bwMode="auto">
            <a:xfrm>
              <a:off x="0" y="0"/>
              <a:ext cx="5762" cy="1224"/>
            </a:xfrm>
            <a:custGeom>
              <a:avLst/>
              <a:gdLst>
                <a:gd name="T0" fmla="*/ 5728 w 5762"/>
                <a:gd name="T1" fmla="*/ 1210 h 1224"/>
                <a:gd name="T2" fmla="*/ 5728 w 5762"/>
                <a:gd name="T3" fmla="*/ 1210 h 1224"/>
                <a:gd name="T4" fmla="*/ 5592 w 5762"/>
                <a:gd name="T5" fmla="*/ 1160 h 1224"/>
                <a:gd name="T6" fmla="*/ 5456 w 5762"/>
                <a:gd name="T7" fmla="*/ 1114 h 1224"/>
                <a:gd name="T8" fmla="*/ 5322 w 5762"/>
                <a:gd name="T9" fmla="*/ 1072 h 1224"/>
                <a:gd name="T10" fmla="*/ 5190 w 5762"/>
                <a:gd name="T11" fmla="*/ 1034 h 1224"/>
                <a:gd name="T12" fmla="*/ 5056 w 5762"/>
                <a:gd name="T13" fmla="*/ 998 h 1224"/>
                <a:gd name="T14" fmla="*/ 4924 w 5762"/>
                <a:gd name="T15" fmla="*/ 964 h 1224"/>
                <a:gd name="T16" fmla="*/ 4790 w 5762"/>
                <a:gd name="T17" fmla="*/ 934 h 1224"/>
                <a:gd name="T18" fmla="*/ 4654 w 5762"/>
                <a:gd name="T19" fmla="*/ 906 h 1224"/>
                <a:gd name="T20" fmla="*/ 4518 w 5762"/>
                <a:gd name="T21" fmla="*/ 880 h 1224"/>
                <a:gd name="T22" fmla="*/ 4378 w 5762"/>
                <a:gd name="T23" fmla="*/ 858 h 1224"/>
                <a:gd name="T24" fmla="*/ 4234 w 5762"/>
                <a:gd name="T25" fmla="*/ 836 h 1224"/>
                <a:gd name="T26" fmla="*/ 4086 w 5762"/>
                <a:gd name="T27" fmla="*/ 814 h 1224"/>
                <a:gd name="T28" fmla="*/ 3936 w 5762"/>
                <a:gd name="T29" fmla="*/ 796 h 1224"/>
                <a:gd name="T30" fmla="*/ 3778 w 5762"/>
                <a:gd name="T31" fmla="*/ 778 h 1224"/>
                <a:gd name="T32" fmla="*/ 3616 w 5762"/>
                <a:gd name="T33" fmla="*/ 760 h 1224"/>
                <a:gd name="T34" fmla="*/ 3448 w 5762"/>
                <a:gd name="T35" fmla="*/ 744 h 1224"/>
                <a:gd name="T36" fmla="*/ 3448 w 5762"/>
                <a:gd name="T37" fmla="*/ 744 h 1224"/>
                <a:gd name="T38" fmla="*/ 3158 w 5762"/>
                <a:gd name="T39" fmla="*/ 716 h 1224"/>
                <a:gd name="T40" fmla="*/ 2876 w 5762"/>
                <a:gd name="T41" fmla="*/ 694 h 1224"/>
                <a:gd name="T42" fmla="*/ 2606 w 5762"/>
                <a:gd name="T43" fmla="*/ 674 h 1224"/>
                <a:gd name="T44" fmla="*/ 2344 w 5762"/>
                <a:gd name="T45" fmla="*/ 658 h 1224"/>
                <a:gd name="T46" fmla="*/ 2092 w 5762"/>
                <a:gd name="T47" fmla="*/ 646 h 1224"/>
                <a:gd name="T48" fmla="*/ 1852 w 5762"/>
                <a:gd name="T49" fmla="*/ 636 h 1224"/>
                <a:gd name="T50" fmla="*/ 1620 w 5762"/>
                <a:gd name="T51" fmla="*/ 628 h 1224"/>
                <a:gd name="T52" fmla="*/ 1398 w 5762"/>
                <a:gd name="T53" fmla="*/ 624 h 1224"/>
                <a:gd name="T54" fmla="*/ 1188 w 5762"/>
                <a:gd name="T55" fmla="*/ 622 h 1224"/>
                <a:gd name="T56" fmla="*/ 986 w 5762"/>
                <a:gd name="T57" fmla="*/ 622 h 1224"/>
                <a:gd name="T58" fmla="*/ 796 w 5762"/>
                <a:gd name="T59" fmla="*/ 624 h 1224"/>
                <a:gd name="T60" fmla="*/ 616 w 5762"/>
                <a:gd name="T61" fmla="*/ 626 h 1224"/>
                <a:gd name="T62" fmla="*/ 448 w 5762"/>
                <a:gd name="T63" fmla="*/ 632 h 1224"/>
                <a:gd name="T64" fmla="*/ 288 w 5762"/>
                <a:gd name="T65" fmla="*/ 638 h 1224"/>
                <a:gd name="T66" fmla="*/ 140 w 5762"/>
                <a:gd name="T67" fmla="*/ 644 h 1224"/>
                <a:gd name="T68" fmla="*/ 2 w 5762"/>
                <a:gd name="T69" fmla="*/ 652 h 1224"/>
                <a:gd name="T70" fmla="*/ 0 w 5762"/>
                <a:gd name="T71" fmla="*/ 4 h 1224"/>
                <a:gd name="T72" fmla="*/ 5759 w 5762"/>
                <a:gd name="T73" fmla="*/ 0 h 1224"/>
                <a:gd name="T74" fmla="*/ 5762 w 5762"/>
                <a:gd name="T75" fmla="*/ 1224 h 1224"/>
                <a:gd name="T76" fmla="*/ 5762 w 5762"/>
                <a:gd name="T77" fmla="*/ 1224 h 1224"/>
                <a:gd name="T78" fmla="*/ 5756 w 5762"/>
                <a:gd name="T79" fmla="*/ 1220 h 1224"/>
                <a:gd name="T80" fmla="*/ 5756 w 5762"/>
                <a:gd name="T81" fmla="*/ 1220 h 1224"/>
                <a:gd name="T82" fmla="*/ 5728 w 5762"/>
                <a:gd name="T83" fmla="*/ 1210 h 1224"/>
                <a:gd name="T84" fmla="*/ 5728 w 5762"/>
                <a:gd name="T85" fmla="*/ 1210 h 122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62" h="1224">
                  <a:moveTo>
                    <a:pt x="5728" y="1210"/>
                  </a:moveTo>
                  <a:lnTo>
                    <a:pt x="5728" y="1210"/>
                  </a:lnTo>
                  <a:lnTo>
                    <a:pt x="5592" y="1160"/>
                  </a:lnTo>
                  <a:lnTo>
                    <a:pt x="5456" y="1114"/>
                  </a:lnTo>
                  <a:lnTo>
                    <a:pt x="5322" y="1072"/>
                  </a:lnTo>
                  <a:lnTo>
                    <a:pt x="5190" y="1034"/>
                  </a:lnTo>
                  <a:lnTo>
                    <a:pt x="5056" y="998"/>
                  </a:lnTo>
                  <a:lnTo>
                    <a:pt x="4924" y="964"/>
                  </a:lnTo>
                  <a:lnTo>
                    <a:pt x="4790" y="934"/>
                  </a:lnTo>
                  <a:lnTo>
                    <a:pt x="4654" y="906"/>
                  </a:lnTo>
                  <a:lnTo>
                    <a:pt x="4518" y="880"/>
                  </a:lnTo>
                  <a:lnTo>
                    <a:pt x="4378" y="858"/>
                  </a:lnTo>
                  <a:lnTo>
                    <a:pt x="4234" y="836"/>
                  </a:lnTo>
                  <a:lnTo>
                    <a:pt x="4086" y="814"/>
                  </a:lnTo>
                  <a:lnTo>
                    <a:pt x="3936" y="796"/>
                  </a:lnTo>
                  <a:lnTo>
                    <a:pt x="3778" y="778"/>
                  </a:lnTo>
                  <a:lnTo>
                    <a:pt x="3616" y="760"/>
                  </a:lnTo>
                  <a:lnTo>
                    <a:pt x="3448" y="744"/>
                  </a:lnTo>
                  <a:lnTo>
                    <a:pt x="3158" y="716"/>
                  </a:lnTo>
                  <a:lnTo>
                    <a:pt x="2876" y="694"/>
                  </a:lnTo>
                  <a:lnTo>
                    <a:pt x="2606" y="674"/>
                  </a:lnTo>
                  <a:lnTo>
                    <a:pt x="2344" y="658"/>
                  </a:lnTo>
                  <a:lnTo>
                    <a:pt x="2092" y="646"/>
                  </a:lnTo>
                  <a:lnTo>
                    <a:pt x="1852" y="636"/>
                  </a:lnTo>
                  <a:lnTo>
                    <a:pt x="1620" y="628"/>
                  </a:lnTo>
                  <a:lnTo>
                    <a:pt x="1398" y="624"/>
                  </a:lnTo>
                  <a:lnTo>
                    <a:pt x="1188" y="622"/>
                  </a:lnTo>
                  <a:lnTo>
                    <a:pt x="986" y="622"/>
                  </a:lnTo>
                  <a:lnTo>
                    <a:pt x="796" y="624"/>
                  </a:lnTo>
                  <a:lnTo>
                    <a:pt x="616" y="626"/>
                  </a:lnTo>
                  <a:lnTo>
                    <a:pt x="448" y="632"/>
                  </a:lnTo>
                  <a:lnTo>
                    <a:pt x="288" y="638"/>
                  </a:lnTo>
                  <a:lnTo>
                    <a:pt x="140" y="644"/>
                  </a:lnTo>
                  <a:lnTo>
                    <a:pt x="2" y="652"/>
                  </a:lnTo>
                  <a:lnTo>
                    <a:pt x="0" y="4"/>
                  </a:lnTo>
                  <a:lnTo>
                    <a:pt x="5759" y="0"/>
                  </a:lnTo>
                  <a:lnTo>
                    <a:pt x="5762" y="1224"/>
                  </a:lnTo>
                  <a:lnTo>
                    <a:pt x="5756" y="1220"/>
                  </a:lnTo>
                  <a:lnTo>
                    <a:pt x="5728" y="1210"/>
                  </a:lnTo>
                  <a:close/>
                </a:path>
              </a:pathLst>
            </a:custGeom>
            <a:solidFill>
              <a:srgbClr val="FFFFFF"/>
            </a:solidFill>
            <a:ln>
              <a:noFill/>
            </a:ln>
            <a:extLst>
              <a:ext uri="{91240B29-F687-4F45-9708-019B960494DF}">
                <a14:hiddenLine xmlns:a14="http://schemas.microsoft.com/office/drawing/2010/main" w="9525">
                  <a:solidFill>
                    <a:schemeClr val="tx1"/>
                  </a:solidFill>
                  <a:round/>
                  <a:headEnd/>
                  <a:tailEnd/>
                </a14:hiddenLine>
              </a:ext>
            </a:extLst>
          </p:spPr>
          <p:txBody>
            <a:bodyPr/>
            <a:lstStyle/>
            <a:p>
              <a:endParaRPr lang="en-US"/>
            </a:p>
          </p:txBody>
        </p:sp>
      </p:grpSp>
      <p:pic>
        <p:nvPicPr>
          <p:cNvPr id="9" name="Picture 15" descr="DSM_cover_logo_contentpage_300"/>
          <p:cNvPicPr>
            <a:picLocks noChangeAspect="1" noChangeArrowheads="1"/>
          </p:cNvPicPr>
          <p:nvPr userDrawn="1">
            <p:custDataLst>
              <p:tags r:id="rId3"/>
            </p:custDataLst>
          </p:nvPr>
        </p:nvPicPr>
        <p:blipFill>
          <a:blip r:embed="rId11" cstate="screen">
            <a:extLst>
              <a:ext uri="{28A0092B-C50C-407E-A947-70E740481C1C}">
                <a14:useLocalDpi xmlns:a14="http://schemas.microsoft.com/office/drawing/2010/main"/>
              </a:ext>
            </a:extLst>
          </a:blip>
          <a:srcRect/>
          <a:stretch>
            <a:fillRect/>
          </a:stretch>
        </p:blipFill>
        <p:spPr bwMode="auto">
          <a:xfrm>
            <a:off x="6943725" y="6053138"/>
            <a:ext cx="198755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25"/>
          <p:cNvSpPr txBox="1">
            <a:spLocks noChangeArrowheads="1"/>
          </p:cNvSpPr>
          <p:nvPr userDrawn="1">
            <p:custDataLst>
              <p:tags r:id="rId4"/>
            </p:custDataLst>
          </p:nvPr>
        </p:nvSpPr>
        <p:spPr bwMode="auto">
          <a:xfrm>
            <a:off x="736600" y="279400"/>
            <a:ext cx="0" cy="153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endParaRPr lang="de-DE" sz="1000" dirty="0">
              <a:solidFill>
                <a:srgbClr val="5F5F5F"/>
              </a:solidFill>
              <a:latin typeface="Trebuchet MS" pitchFamily="34" charset="0"/>
            </a:endParaRPr>
          </a:p>
        </p:txBody>
      </p:sp>
      <p:sp>
        <p:nvSpPr>
          <p:cNvPr id="11" name="Text Box 27"/>
          <p:cNvSpPr txBox="1">
            <a:spLocks noChangeArrowheads="1"/>
          </p:cNvSpPr>
          <p:nvPr userDrawn="1">
            <p:custDataLst>
              <p:tags r:id="rId5"/>
            </p:custDataLst>
          </p:nvPr>
        </p:nvSpPr>
        <p:spPr bwMode="auto">
          <a:xfrm>
            <a:off x="736600" y="6499225"/>
            <a:ext cx="425450" cy="153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US" sz="1000" dirty="0">
                <a:solidFill>
                  <a:srgbClr val="5F5F5F"/>
                </a:solidFill>
                <a:latin typeface="Trebuchet MS" pitchFamily="34" charset="0"/>
              </a:rPr>
              <a:t>Page</a:t>
            </a:r>
          </a:p>
        </p:txBody>
      </p:sp>
      <p:sp>
        <p:nvSpPr>
          <p:cNvPr id="2" name="Titel 1"/>
          <p:cNvSpPr>
            <a:spLocks noGrp="1"/>
          </p:cNvSpPr>
          <p:nvPr>
            <p:ph type="title"/>
          </p:nvPr>
        </p:nvSpPr>
        <p:spPr>
          <a:xfrm>
            <a:off x="717550" y="784225"/>
            <a:ext cx="6472238" cy="463550"/>
          </a:xfrm>
          <a:prstGeom prst="rect">
            <a:avLst/>
          </a:prstGeom>
        </p:spPr>
        <p:txBody>
          <a:bodyPr/>
          <a:lstStyle>
            <a:lvl1pPr>
              <a:defRPr/>
            </a:lvl1pPr>
          </a:lstStyle>
          <a:p>
            <a:r>
              <a:rPr lang="de-DE" dirty="0"/>
              <a:t>Titelmasterformat durch Klicken bearbeiten</a:t>
            </a:r>
          </a:p>
        </p:txBody>
      </p:sp>
      <p:sp>
        <p:nvSpPr>
          <p:cNvPr id="3" name="Inhaltsplatzhalter 2"/>
          <p:cNvSpPr>
            <a:spLocks noGrp="1"/>
          </p:cNvSpPr>
          <p:nvPr>
            <p:ph idx="1"/>
          </p:nvPr>
        </p:nvSpPr>
        <p:spPr>
          <a:xfrm>
            <a:off x="736600" y="1773238"/>
            <a:ext cx="6454775" cy="1373187"/>
          </a:xfrm>
          <a:prstGeom prst="rect">
            <a:avLst/>
          </a:prstGeom>
        </p:spPr>
        <p:txBody>
          <a:bodyPr/>
          <a:lstStyle>
            <a:lvl1pPr>
              <a:defRPr/>
            </a:lvl1pPr>
            <a:lvl2pPr>
              <a:defRPr/>
            </a:lvl2pPr>
            <a:lvl3pPr>
              <a:defRPr/>
            </a:lvl3pPr>
            <a:lvl4pPr>
              <a:defRPr/>
            </a:lvl4pPr>
            <a:lvl5pPr>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Rectangle 26"/>
          <p:cNvSpPr>
            <a:spLocks noGrp="1" noChangeArrowheads="1"/>
          </p:cNvSpPr>
          <p:nvPr>
            <p:ph type="sldNum" sz="quarter" idx="10"/>
            <p:custDataLst>
              <p:tags r:id="rId6"/>
            </p:custDataLst>
          </p:nvPr>
        </p:nvSpPr>
        <p:spPr>
          <a:xfrm>
            <a:off x="1133475" y="6499225"/>
            <a:ext cx="952500" cy="152400"/>
          </a:xfrm>
        </p:spPr>
        <p:txBody>
          <a:bodyPr/>
          <a:lstStyle>
            <a:lvl1pPr>
              <a:defRPr>
                <a:cs typeface="Arial" charset="0"/>
              </a:defRPr>
            </a:lvl1pPr>
          </a:lstStyle>
          <a:p>
            <a:pPr>
              <a:defRPr/>
            </a:pPr>
            <a:fld id="{7CBE51F7-8399-4F05-8D84-2B082BA2BBAD}" type="slidenum">
              <a:rPr lang="en-US"/>
              <a:pPr>
                <a:defRPr/>
              </a:pPr>
              <a:t>‹#›</a:t>
            </a:fld>
            <a:endParaRPr lang="en-US" dirty="0"/>
          </a:p>
        </p:txBody>
      </p:sp>
    </p:spTree>
    <p:extLst>
      <p:ext uri="{BB962C8B-B14F-4D97-AF65-F5344CB8AC3E}">
        <p14:creationId xmlns:p14="http://schemas.microsoft.com/office/powerpoint/2010/main" val="3701622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5.xml"/><Relationship Id="rId13" Type="http://schemas.openxmlformats.org/officeDocument/2006/relationships/image" Target="../media/image1.png"/><Relationship Id="rId3" Type="http://schemas.openxmlformats.org/officeDocument/2006/relationships/theme" Target="../theme/theme1.xml"/><Relationship Id="rId7" Type="http://schemas.openxmlformats.org/officeDocument/2006/relationships/tags" Target="../tags/tag4.xml"/><Relationship Id="rId12"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3.xml"/><Relationship Id="rId11" Type="http://schemas.openxmlformats.org/officeDocument/2006/relationships/tags" Target="../tags/tag8.xml"/><Relationship Id="rId5" Type="http://schemas.openxmlformats.org/officeDocument/2006/relationships/tags" Target="../tags/tag2.xml"/><Relationship Id="rId10" Type="http://schemas.openxmlformats.org/officeDocument/2006/relationships/tags" Target="../tags/tag7.xml"/><Relationship Id="rId4" Type="http://schemas.openxmlformats.org/officeDocument/2006/relationships/vmlDrawing" Target="../drawings/vmlDrawing1.vml"/><Relationship Id="rId9" Type="http://schemas.openxmlformats.org/officeDocument/2006/relationships/tags" Target="../tags/tag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6" name="Rectangle 2" hidden="1"/>
          <p:cNvGraphicFramePr>
            <a:graphicFrameLocks/>
          </p:cNvGraphicFramePr>
          <p:nvPr>
            <p:custDataLst>
              <p:tags r:id="rId5"/>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035" name="think-cell Slide" r:id="rId12" imgW="0" imgH="0" progId="TCLayout.ActiveDocument.1">
                  <p:embed/>
                </p:oleObj>
              </mc:Choice>
              <mc:Fallback>
                <p:oleObj name="think-cell Slide" r:id="rId12" imgW="0" imgH="0" progId="TCLayout.ActiveDocument.1">
                  <p:embed/>
                  <p:pic>
                    <p:nvPicPr>
                      <p:cNvPr id="1026" name="Rectangle 2"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7" name="Rechteck 4"/>
          <p:cNvSpPr>
            <a:spLocks noChangeArrowheads="1"/>
          </p:cNvSpPr>
          <p:nvPr userDrawn="1"/>
        </p:nvSpPr>
        <p:spPr bwMode="auto">
          <a:xfrm>
            <a:off x="0" y="0"/>
            <a:ext cx="91440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endParaRPr lang="de-DE">
              <a:solidFill>
                <a:srgbClr val="000000"/>
              </a:solidFill>
            </a:endParaRPr>
          </a:p>
        </p:txBody>
      </p:sp>
      <p:grpSp>
        <p:nvGrpSpPr>
          <p:cNvPr id="1028" name="Group 22"/>
          <p:cNvGrpSpPr>
            <a:grpSpLocks/>
          </p:cNvGrpSpPr>
          <p:nvPr userDrawn="1"/>
        </p:nvGrpSpPr>
        <p:grpSpPr bwMode="auto">
          <a:xfrm>
            <a:off x="0" y="0"/>
            <a:ext cx="9156700" cy="6869113"/>
            <a:chOff x="0" y="0"/>
            <a:chExt cx="5768" cy="4327"/>
          </a:xfrm>
        </p:grpSpPr>
        <p:sp>
          <p:nvSpPr>
            <p:cNvPr id="1035" name="Freeform 23"/>
            <p:cNvSpPr>
              <a:spLocks/>
            </p:cNvSpPr>
            <p:nvPr userDrawn="1">
              <p:custDataLst>
                <p:tags r:id="rId10"/>
              </p:custDataLst>
            </p:nvPr>
          </p:nvSpPr>
          <p:spPr bwMode="auto">
            <a:xfrm>
              <a:off x="0" y="3353"/>
              <a:ext cx="5768" cy="974"/>
            </a:xfrm>
            <a:custGeom>
              <a:avLst/>
              <a:gdLst>
                <a:gd name="T0" fmla="*/ 5768 w 5768"/>
                <a:gd name="T1" fmla="*/ 972 h 974"/>
                <a:gd name="T2" fmla="*/ 3 w 5768"/>
                <a:gd name="T3" fmla="*/ 959 h 974"/>
                <a:gd name="T4" fmla="*/ 0 w 5768"/>
                <a:gd name="T5" fmla="*/ 504 h 974"/>
                <a:gd name="T6" fmla="*/ 0 w 5768"/>
                <a:gd name="T7" fmla="*/ 504 h 974"/>
                <a:gd name="T8" fmla="*/ 212 w 5768"/>
                <a:gd name="T9" fmla="*/ 516 h 974"/>
                <a:gd name="T10" fmla="*/ 424 w 5768"/>
                <a:gd name="T11" fmla="*/ 526 h 974"/>
                <a:gd name="T12" fmla="*/ 632 w 5768"/>
                <a:gd name="T13" fmla="*/ 534 h 974"/>
                <a:gd name="T14" fmla="*/ 840 w 5768"/>
                <a:gd name="T15" fmla="*/ 540 h 974"/>
                <a:gd name="T16" fmla="*/ 1048 w 5768"/>
                <a:gd name="T17" fmla="*/ 544 h 974"/>
                <a:gd name="T18" fmla="*/ 1252 w 5768"/>
                <a:gd name="T19" fmla="*/ 546 h 974"/>
                <a:gd name="T20" fmla="*/ 1456 w 5768"/>
                <a:gd name="T21" fmla="*/ 546 h 974"/>
                <a:gd name="T22" fmla="*/ 1656 w 5768"/>
                <a:gd name="T23" fmla="*/ 544 h 974"/>
                <a:gd name="T24" fmla="*/ 1856 w 5768"/>
                <a:gd name="T25" fmla="*/ 540 h 974"/>
                <a:gd name="T26" fmla="*/ 2054 w 5768"/>
                <a:gd name="T27" fmla="*/ 536 h 974"/>
                <a:gd name="T28" fmla="*/ 2250 w 5768"/>
                <a:gd name="T29" fmla="*/ 528 h 974"/>
                <a:gd name="T30" fmla="*/ 2444 w 5768"/>
                <a:gd name="T31" fmla="*/ 520 h 974"/>
                <a:gd name="T32" fmla="*/ 2634 w 5768"/>
                <a:gd name="T33" fmla="*/ 510 h 974"/>
                <a:gd name="T34" fmla="*/ 2824 w 5768"/>
                <a:gd name="T35" fmla="*/ 498 h 974"/>
                <a:gd name="T36" fmla="*/ 3010 w 5768"/>
                <a:gd name="T37" fmla="*/ 484 h 974"/>
                <a:gd name="T38" fmla="*/ 3196 w 5768"/>
                <a:gd name="T39" fmla="*/ 468 h 974"/>
                <a:gd name="T40" fmla="*/ 3378 w 5768"/>
                <a:gd name="T41" fmla="*/ 450 h 974"/>
                <a:gd name="T42" fmla="*/ 3556 w 5768"/>
                <a:gd name="T43" fmla="*/ 430 h 974"/>
                <a:gd name="T44" fmla="*/ 3734 w 5768"/>
                <a:gd name="T45" fmla="*/ 410 h 974"/>
                <a:gd name="T46" fmla="*/ 3908 w 5768"/>
                <a:gd name="T47" fmla="*/ 388 h 974"/>
                <a:gd name="T48" fmla="*/ 4078 w 5768"/>
                <a:gd name="T49" fmla="*/ 364 h 974"/>
                <a:gd name="T50" fmla="*/ 4248 w 5768"/>
                <a:gd name="T51" fmla="*/ 338 h 974"/>
                <a:gd name="T52" fmla="*/ 4414 w 5768"/>
                <a:gd name="T53" fmla="*/ 312 h 974"/>
                <a:gd name="T54" fmla="*/ 4576 w 5768"/>
                <a:gd name="T55" fmla="*/ 282 h 974"/>
                <a:gd name="T56" fmla="*/ 4736 w 5768"/>
                <a:gd name="T57" fmla="*/ 252 h 974"/>
                <a:gd name="T58" fmla="*/ 4892 w 5768"/>
                <a:gd name="T59" fmla="*/ 222 h 974"/>
                <a:gd name="T60" fmla="*/ 5044 w 5768"/>
                <a:gd name="T61" fmla="*/ 188 h 974"/>
                <a:gd name="T62" fmla="*/ 5194 w 5768"/>
                <a:gd name="T63" fmla="*/ 154 h 974"/>
                <a:gd name="T64" fmla="*/ 5342 w 5768"/>
                <a:gd name="T65" fmla="*/ 118 h 974"/>
                <a:gd name="T66" fmla="*/ 5484 w 5768"/>
                <a:gd name="T67" fmla="*/ 80 h 974"/>
                <a:gd name="T68" fmla="*/ 5624 w 5768"/>
                <a:gd name="T69" fmla="*/ 42 h 974"/>
                <a:gd name="T70" fmla="*/ 5760 w 5768"/>
                <a:gd name="T71" fmla="*/ 0 h 974"/>
                <a:gd name="T72" fmla="*/ 5765 w 5768"/>
                <a:gd name="T73" fmla="*/ 974 h 9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768" h="974">
                  <a:moveTo>
                    <a:pt x="5768" y="972"/>
                  </a:moveTo>
                  <a:lnTo>
                    <a:pt x="3" y="959"/>
                  </a:lnTo>
                  <a:lnTo>
                    <a:pt x="0" y="504"/>
                  </a:lnTo>
                  <a:lnTo>
                    <a:pt x="212" y="516"/>
                  </a:lnTo>
                  <a:lnTo>
                    <a:pt x="424" y="526"/>
                  </a:lnTo>
                  <a:lnTo>
                    <a:pt x="632" y="534"/>
                  </a:lnTo>
                  <a:lnTo>
                    <a:pt x="840" y="540"/>
                  </a:lnTo>
                  <a:lnTo>
                    <a:pt x="1048" y="544"/>
                  </a:lnTo>
                  <a:lnTo>
                    <a:pt x="1252" y="546"/>
                  </a:lnTo>
                  <a:lnTo>
                    <a:pt x="1456" y="546"/>
                  </a:lnTo>
                  <a:lnTo>
                    <a:pt x="1656" y="544"/>
                  </a:lnTo>
                  <a:lnTo>
                    <a:pt x="1856" y="540"/>
                  </a:lnTo>
                  <a:lnTo>
                    <a:pt x="2054" y="536"/>
                  </a:lnTo>
                  <a:lnTo>
                    <a:pt x="2250" y="528"/>
                  </a:lnTo>
                  <a:lnTo>
                    <a:pt x="2444" y="520"/>
                  </a:lnTo>
                  <a:lnTo>
                    <a:pt x="2634" y="510"/>
                  </a:lnTo>
                  <a:lnTo>
                    <a:pt x="2824" y="498"/>
                  </a:lnTo>
                  <a:lnTo>
                    <a:pt x="3010" y="484"/>
                  </a:lnTo>
                  <a:lnTo>
                    <a:pt x="3196" y="468"/>
                  </a:lnTo>
                  <a:lnTo>
                    <a:pt x="3378" y="450"/>
                  </a:lnTo>
                  <a:lnTo>
                    <a:pt x="3556" y="430"/>
                  </a:lnTo>
                  <a:lnTo>
                    <a:pt x="3734" y="410"/>
                  </a:lnTo>
                  <a:lnTo>
                    <a:pt x="3908" y="388"/>
                  </a:lnTo>
                  <a:lnTo>
                    <a:pt x="4078" y="364"/>
                  </a:lnTo>
                  <a:lnTo>
                    <a:pt x="4248" y="338"/>
                  </a:lnTo>
                  <a:lnTo>
                    <a:pt x="4414" y="312"/>
                  </a:lnTo>
                  <a:lnTo>
                    <a:pt x="4576" y="282"/>
                  </a:lnTo>
                  <a:lnTo>
                    <a:pt x="4736" y="252"/>
                  </a:lnTo>
                  <a:lnTo>
                    <a:pt x="4892" y="222"/>
                  </a:lnTo>
                  <a:lnTo>
                    <a:pt x="5044" y="188"/>
                  </a:lnTo>
                  <a:lnTo>
                    <a:pt x="5194" y="154"/>
                  </a:lnTo>
                  <a:lnTo>
                    <a:pt x="5342" y="118"/>
                  </a:lnTo>
                  <a:lnTo>
                    <a:pt x="5484" y="80"/>
                  </a:lnTo>
                  <a:lnTo>
                    <a:pt x="5624" y="42"/>
                  </a:lnTo>
                  <a:lnTo>
                    <a:pt x="5760" y="0"/>
                  </a:lnTo>
                  <a:lnTo>
                    <a:pt x="5765" y="974"/>
                  </a:ln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6" name="Freeform 24"/>
            <p:cNvSpPr>
              <a:spLocks/>
            </p:cNvSpPr>
            <p:nvPr userDrawn="1">
              <p:custDataLst>
                <p:tags r:id="rId11"/>
              </p:custDataLst>
            </p:nvPr>
          </p:nvSpPr>
          <p:spPr bwMode="auto">
            <a:xfrm>
              <a:off x="0" y="0"/>
              <a:ext cx="5762" cy="1224"/>
            </a:xfrm>
            <a:custGeom>
              <a:avLst/>
              <a:gdLst>
                <a:gd name="T0" fmla="*/ 5728 w 5762"/>
                <a:gd name="T1" fmla="*/ 1210 h 1224"/>
                <a:gd name="T2" fmla="*/ 5728 w 5762"/>
                <a:gd name="T3" fmla="*/ 1210 h 1224"/>
                <a:gd name="T4" fmla="*/ 5592 w 5762"/>
                <a:gd name="T5" fmla="*/ 1160 h 1224"/>
                <a:gd name="T6" fmla="*/ 5456 w 5762"/>
                <a:gd name="T7" fmla="*/ 1114 h 1224"/>
                <a:gd name="T8" fmla="*/ 5322 w 5762"/>
                <a:gd name="T9" fmla="*/ 1072 h 1224"/>
                <a:gd name="T10" fmla="*/ 5190 w 5762"/>
                <a:gd name="T11" fmla="*/ 1034 h 1224"/>
                <a:gd name="T12" fmla="*/ 5056 w 5762"/>
                <a:gd name="T13" fmla="*/ 998 h 1224"/>
                <a:gd name="T14" fmla="*/ 4924 w 5762"/>
                <a:gd name="T15" fmla="*/ 964 h 1224"/>
                <a:gd name="T16" fmla="*/ 4790 w 5762"/>
                <a:gd name="T17" fmla="*/ 934 h 1224"/>
                <a:gd name="T18" fmla="*/ 4654 w 5762"/>
                <a:gd name="T19" fmla="*/ 906 h 1224"/>
                <a:gd name="T20" fmla="*/ 4518 w 5762"/>
                <a:gd name="T21" fmla="*/ 880 h 1224"/>
                <a:gd name="T22" fmla="*/ 4378 w 5762"/>
                <a:gd name="T23" fmla="*/ 858 h 1224"/>
                <a:gd name="T24" fmla="*/ 4234 w 5762"/>
                <a:gd name="T25" fmla="*/ 836 h 1224"/>
                <a:gd name="T26" fmla="*/ 4086 w 5762"/>
                <a:gd name="T27" fmla="*/ 814 h 1224"/>
                <a:gd name="T28" fmla="*/ 3936 w 5762"/>
                <a:gd name="T29" fmla="*/ 796 h 1224"/>
                <a:gd name="T30" fmla="*/ 3778 w 5762"/>
                <a:gd name="T31" fmla="*/ 778 h 1224"/>
                <a:gd name="T32" fmla="*/ 3616 w 5762"/>
                <a:gd name="T33" fmla="*/ 760 h 1224"/>
                <a:gd name="T34" fmla="*/ 3448 w 5762"/>
                <a:gd name="T35" fmla="*/ 744 h 1224"/>
                <a:gd name="T36" fmla="*/ 3448 w 5762"/>
                <a:gd name="T37" fmla="*/ 744 h 1224"/>
                <a:gd name="T38" fmla="*/ 3158 w 5762"/>
                <a:gd name="T39" fmla="*/ 716 h 1224"/>
                <a:gd name="T40" fmla="*/ 2876 w 5762"/>
                <a:gd name="T41" fmla="*/ 694 h 1224"/>
                <a:gd name="T42" fmla="*/ 2606 w 5762"/>
                <a:gd name="T43" fmla="*/ 674 h 1224"/>
                <a:gd name="T44" fmla="*/ 2344 w 5762"/>
                <a:gd name="T45" fmla="*/ 658 h 1224"/>
                <a:gd name="T46" fmla="*/ 2092 w 5762"/>
                <a:gd name="T47" fmla="*/ 646 h 1224"/>
                <a:gd name="T48" fmla="*/ 1852 w 5762"/>
                <a:gd name="T49" fmla="*/ 636 h 1224"/>
                <a:gd name="T50" fmla="*/ 1620 w 5762"/>
                <a:gd name="T51" fmla="*/ 628 h 1224"/>
                <a:gd name="T52" fmla="*/ 1398 w 5762"/>
                <a:gd name="T53" fmla="*/ 624 h 1224"/>
                <a:gd name="T54" fmla="*/ 1188 w 5762"/>
                <a:gd name="T55" fmla="*/ 622 h 1224"/>
                <a:gd name="T56" fmla="*/ 986 w 5762"/>
                <a:gd name="T57" fmla="*/ 622 h 1224"/>
                <a:gd name="T58" fmla="*/ 796 w 5762"/>
                <a:gd name="T59" fmla="*/ 624 h 1224"/>
                <a:gd name="T60" fmla="*/ 616 w 5762"/>
                <a:gd name="T61" fmla="*/ 626 h 1224"/>
                <a:gd name="T62" fmla="*/ 448 w 5762"/>
                <a:gd name="T63" fmla="*/ 632 h 1224"/>
                <a:gd name="T64" fmla="*/ 288 w 5762"/>
                <a:gd name="T65" fmla="*/ 638 h 1224"/>
                <a:gd name="T66" fmla="*/ 140 w 5762"/>
                <a:gd name="T67" fmla="*/ 644 h 1224"/>
                <a:gd name="T68" fmla="*/ 2 w 5762"/>
                <a:gd name="T69" fmla="*/ 652 h 1224"/>
                <a:gd name="T70" fmla="*/ 0 w 5762"/>
                <a:gd name="T71" fmla="*/ 4 h 1224"/>
                <a:gd name="T72" fmla="*/ 5759 w 5762"/>
                <a:gd name="T73" fmla="*/ 0 h 1224"/>
                <a:gd name="T74" fmla="*/ 5762 w 5762"/>
                <a:gd name="T75" fmla="*/ 1224 h 1224"/>
                <a:gd name="T76" fmla="*/ 5762 w 5762"/>
                <a:gd name="T77" fmla="*/ 1224 h 1224"/>
                <a:gd name="T78" fmla="*/ 5756 w 5762"/>
                <a:gd name="T79" fmla="*/ 1220 h 1224"/>
                <a:gd name="T80" fmla="*/ 5756 w 5762"/>
                <a:gd name="T81" fmla="*/ 1220 h 1224"/>
                <a:gd name="T82" fmla="*/ 5728 w 5762"/>
                <a:gd name="T83" fmla="*/ 1210 h 1224"/>
                <a:gd name="T84" fmla="*/ 5728 w 5762"/>
                <a:gd name="T85" fmla="*/ 1210 h 122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62" h="1224">
                  <a:moveTo>
                    <a:pt x="5728" y="1210"/>
                  </a:moveTo>
                  <a:lnTo>
                    <a:pt x="5728" y="1210"/>
                  </a:lnTo>
                  <a:lnTo>
                    <a:pt x="5592" y="1160"/>
                  </a:lnTo>
                  <a:lnTo>
                    <a:pt x="5456" y="1114"/>
                  </a:lnTo>
                  <a:lnTo>
                    <a:pt x="5322" y="1072"/>
                  </a:lnTo>
                  <a:lnTo>
                    <a:pt x="5190" y="1034"/>
                  </a:lnTo>
                  <a:lnTo>
                    <a:pt x="5056" y="998"/>
                  </a:lnTo>
                  <a:lnTo>
                    <a:pt x="4924" y="964"/>
                  </a:lnTo>
                  <a:lnTo>
                    <a:pt x="4790" y="934"/>
                  </a:lnTo>
                  <a:lnTo>
                    <a:pt x="4654" y="906"/>
                  </a:lnTo>
                  <a:lnTo>
                    <a:pt x="4518" y="880"/>
                  </a:lnTo>
                  <a:lnTo>
                    <a:pt x="4378" y="858"/>
                  </a:lnTo>
                  <a:lnTo>
                    <a:pt x="4234" y="836"/>
                  </a:lnTo>
                  <a:lnTo>
                    <a:pt x="4086" y="814"/>
                  </a:lnTo>
                  <a:lnTo>
                    <a:pt x="3936" y="796"/>
                  </a:lnTo>
                  <a:lnTo>
                    <a:pt x="3778" y="778"/>
                  </a:lnTo>
                  <a:lnTo>
                    <a:pt x="3616" y="760"/>
                  </a:lnTo>
                  <a:lnTo>
                    <a:pt x="3448" y="744"/>
                  </a:lnTo>
                  <a:lnTo>
                    <a:pt x="3158" y="716"/>
                  </a:lnTo>
                  <a:lnTo>
                    <a:pt x="2876" y="694"/>
                  </a:lnTo>
                  <a:lnTo>
                    <a:pt x="2606" y="674"/>
                  </a:lnTo>
                  <a:lnTo>
                    <a:pt x="2344" y="658"/>
                  </a:lnTo>
                  <a:lnTo>
                    <a:pt x="2092" y="646"/>
                  </a:lnTo>
                  <a:lnTo>
                    <a:pt x="1852" y="636"/>
                  </a:lnTo>
                  <a:lnTo>
                    <a:pt x="1620" y="628"/>
                  </a:lnTo>
                  <a:lnTo>
                    <a:pt x="1398" y="624"/>
                  </a:lnTo>
                  <a:lnTo>
                    <a:pt x="1188" y="622"/>
                  </a:lnTo>
                  <a:lnTo>
                    <a:pt x="986" y="622"/>
                  </a:lnTo>
                  <a:lnTo>
                    <a:pt x="796" y="624"/>
                  </a:lnTo>
                  <a:lnTo>
                    <a:pt x="616" y="626"/>
                  </a:lnTo>
                  <a:lnTo>
                    <a:pt x="448" y="632"/>
                  </a:lnTo>
                  <a:lnTo>
                    <a:pt x="288" y="638"/>
                  </a:lnTo>
                  <a:lnTo>
                    <a:pt x="140" y="644"/>
                  </a:lnTo>
                  <a:lnTo>
                    <a:pt x="2" y="652"/>
                  </a:lnTo>
                  <a:lnTo>
                    <a:pt x="0" y="4"/>
                  </a:lnTo>
                  <a:lnTo>
                    <a:pt x="5759" y="0"/>
                  </a:lnTo>
                  <a:lnTo>
                    <a:pt x="5762" y="1224"/>
                  </a:lnTo>
                  <a:lnTo>
                    <a:pt x="5756" y="1220"/>
                  </a:lnTo>
                  <a:lnTo>
                    <a:pt x="5728" y="1210"/>
                  </a:lnTo>
                  <a:close/>
                </a:path>
              </a:pathLst>
            </a:custGeom>
            <a:solidFill>
              <a:srgbClr val="FFFFFF"/>
            </a:solidFill>
            <a:ln>
              <a:noFill/>
            </a:ln>
            <a:extLst>
              <a:ext uri="{91240B29-F687-4F45-9708-019B960494DF}">
                <a14:hiddenLine xmlns:a14="http://schemas.microsoft.com/office/drawing/2010/main" w="9525">
                  <a:solidFill>
                    <a:schemeClr val="tx1"/>
                  </a:solidFill>
                  <a:round/>
                  <a:headEnd/>
                  <a:tailEnd/>
                </a14:hiddenLine>
              </a:ext>
            </a:extLst>
          </p:spPr>
          <p:txBody>
            <a:bodyPr/>
            <a:lstStyle/>
            <a:p>
              <a:endParaRPr lang="en-US"/>
            </a:p>
          </p:txBody>
        </p:sp>
      </p:grpSp>
      <p:pic>
        <p:nvPicPr>
          <p:cNvPr id="1029" name="Picture 15" descr="DSM_cover_logo_contentpage_300"/>
          <p:cNvPicPr>
            <a:picLocks noChangeAspect="1" noChangeArrowheads="1"/>
          </p:cNvPicPr>
          <p:nvPr userDrawn="1">
            <p:custDataLst>
              <p:tags r:id="rId6"/>
            </p:custDataLst>
          </p:nvPr>
        </p:nvPicPr>
        <p:blipFill>
          <a:blip r:embed="rId13" cstate="screen">
            <a:extLst>
              <a:ext uri="{28A0092B-C50C-407E-A947-70E740481C1C}">
                <a14:useLocalDpi xmlns:a14="http://schemas.microsoft.com/office/drawing/2010/main"/>
              </a:ext>
            </a:extLst>
          </a:blip>
          <a:srcRect/>
          <a:stretch>
            <a:fillRect/>
          </a:stretch>
        </p:blipFill>
        <p:spPr bwMode="auto">
          <a:xfrm>
            <a:off x="6943725" y="6053138"/>
            <a:ext cx="198755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 Box 25"/>
          <p:cNvSpPr txBox="1">
            <a:spLocks noChangeArrowheads="1"/>
          </p:cNvSpPr>
          <p:nvPr userDrawn="1">
            <p:custDataLst>
              <p:tags r:id="rId7"/>
            </p:custDataLst>
          </p:nvPr>
        </p:nvSpPr>
        <p:spPr bwMode="auto">
          <a:xfrm>
            <a:off x="736600" y="279400"/>
            <a:ext cx="0" cy="153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endParaRPr lang="de-DE" sz="1000" dirty="0">
              <a:solidFill>
                <a:srgbClr val="5F5F5F"/>
              </a:solidFill>
              <a:latin typeface="Trebuchet MS" pitchFamily="34" charset="0"/>
            </a:endParaRPr>
          </a:p>
        </p:txBody>
      </p:sp>
      <p:sp>
        <p:nvSpPr>
          <p:cNvPr id="1031" name="Rectangle 26"/>
          <p:cNvSpPr>
            <a:spLocks noGrp="1" noChangeArrowheads="1"/>
          </p:cNvSpPr>
          <p:nvPr>
            <p:ph type="sldNum" sz="quarter" idx="4"/>
            <p:custDataLst>
              <p:tags r:id="rId8"/>
            </p:custDataLst>
          </p:nvPr>
        </p:nvSpPr>
        <p:spPr bwMode="auto">
          <a:xfrm>
            <a:off x="1133475" y="6497638"/>
            <a:ext cx="952500" cy="15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defRPr sz="1000">
                <a:solidFill>
                  <a:srgbClr val="5F5F5F"/>
                </a:solidFill>
                <a:cs typeface="Arial" pitchFamily="34" charset="0"/>
              </a:defRPr>
            </a:lvl1pPr>
          </a:lstStyle>
          <a:p>
            <a:pPr>
              <a:defRPr/>
            </a:pPr>
            <a:fld id="{A8263991-59DD-4DC7-A5F2-1003884C32C9}" type="slidenum">
              <a:rPr lang="en-US"/>
              <a:pPr>
                <a:defRPr/>
              </a:pPr>
              <a:t>‹#›</a:t>
            </a:fld>
            <a:endParaRPr lang="en-US" dirty="0"/>
          </a:p>
        </p:txBody>
      </p:sp>
      <p:sp>
        <p:nvSpPr>
          <p:cNvPr id="30" name="Text Box 27"/>
          <p:cNvSpPr txBox="1">
            <a:spLocks noChangeArrowheads="1"/>
          </p:cNvSpPr>
          <p:nvPr userDrawn="1">
            <p:custDataLst>
              <p:tags r:id="rId9"/>
            </p:custDataLst>
          </p:nvPr>
        </p:nvSpPr>
        <p:spPr bwMode="auto">
          <a:xfrm>
            <a:off x="736600" y="6499225"/>
            <a:ext cx="425450" cy="153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US" sz="1000" dirty="0">
                <a:solidFill>
                  <a:srgbClr val="5F5F5F"/>
                </a:solidFill>
                <a:latin typeface="Trebuchet MS" pitchFamily="34" charset="0"/>
              </a:rPr>
              <a:t>Page</a:t>
            </a:r>
          </a:p>
        </p:txBody>
      </p:sp>
      <p:sp>
        <p:nvSpPr>
          <p:cNvPr id="2" name="hl"/>
          <p:cNvSpPr txBox="1"/>
          <p:nvPr userDrawn="1"/>
        </p:nvSpPr>
        <p:spPr>
          <a:xfrm>
            <a:off x="0" y="0"/>
            <a:ext cx="9144000" cy="223838"/>
          </a:xfrm>
          <a:prstGeom prst="rect">
            <a:avLst/>
          </a:prstGeom>
          <a:noFill/>
        </p:spPr>
        <p:txBody>
          <a:bodyPr>
            <a:spAutoFit/>
          </a:bodyPr>
          <a:lstStyle/>
          <a:p>
            <a:pPr>
              <a:defRPr/>
            </a:pPr>
            <a:endParaRPr lang="en-US" sz="850">
              <a:solidFill>
                <a:srgbClr val="5F5F5F"/>
              </a:solidFill>
              <a:latin typeface="Trebuchet MS"/>
            </a:endParaRPr>
          </a:p>
        </p:txBody>
      </p:sp>
    </p:spTree>
  </p:cSld>
  <p:clrMap bg1="lt1" tx1="dk1" bg2="lt2" tx2="dk2" accent1="accent1" accent2="accent2" accent3="accent3" accent4="accent4" accent5="accent5" accent6="accent6" hlink="hlink" folHlink="folHlink"/>
  <p:sldLayoutIdLst>
    <p:sldLayoutId id="2147484313" r:id="rId1"/>
    <p:sldLayoutId id="2147484314" r:id="rId2"/>
  </p:sldLayoutIdLst>
  <p:hf hdr="0" ftr="0" dt="0"/>
  <p:txStyles>
    <p:title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p:titleStyle>
    <p:bodyStyle>
      <a:lvl1pPr marL="342900" indent="-342900" algn="l" rtl="0" eaLnBrk="0" fontAlgn="base" hangingPunct="0">
        <a:spcBef>
          <a:spcPct val="0"/>
        </a:spcBef>
        <a:spcAft>
          <a:spcPct val="0"/>
        </a:spcAft>
        <a:buChar char="•"/>
        <a:defRPr>
          <a:solidFill>
            <a:schemeClr val="tx1"/>
          </a:solidFill>
          <a:latin typeface="+mn-lt"/>
          <a:ea typeface="+mn-ea"/>
          <a:cs typeface="+mn-cs"/>
        </a:defRPr>
      </a:lvl1pPr>
      <a:lvl2pPr marL="742950" indent="-285750" algn="l" rtl="0" eaLnBrk="0" fontAlgn="base" hangingPunct="0">
        <a:spcBef>
          <a:spcPct val="0"/>
        </a:spcBef>
        <a:spcAft>
          <a:spcPct val="0"/>
        </a:spcAft>
        <a:buChar char="–"/>
        <a:defRPr>
          <a:solidFill>
            <a:schemeClr val="tx1"/>
          </a:solidFill>
          <a:latin typeface="+mn-lt"/>
          <a:cs typeface="+mn-cs"/>
        </a:defRPr>
      </a:lvl2pPr>
      <a:lvl3pPr marL="1143000" indent="-228600" algn="l" rtl="0" eaLnBrk="0" fontAlgn="base" hangingPunct="0">
        <a:spcBef>
          <a:spcPct val="0"/>
        </a:spcBef>
        <a:spcAft>
          <a:spcPct val="0"/>
        </a:spcAft>
        <a:buChar char="•"/>
        <a:defRPr>
          <a:solidFill>
            <a:schemeClr val="tx1"/>
          </a:solidFill>
          <a:latin typeface="+mn-lt"/>
          <a:cs typeface="+mn-cs"/>
        </a:defRPr>
      </a:lvl3pPr>
      <a:lvl4pPr marL="1600200" indent="-228600" algn="l" rtl="0" eaLnBrk="0" fontAlgn="base" hangingPunct="0">
        <a:spcBef>
          <a:spcPct val="0"/>
        </a:spcBef>
        <a:spcAft>
          <a:spcPct val="0"/>
        </a:spcAft>
        <a:buChar char="–"/>
        <a:defRPr>
          <a:solidFill>
            <a:schemeClr val="tx1"/>
          </a:solidFill>
          <a:latin typeface="+mn-lt"/>
          <a:cs typeface="+mn-cs"/>
        </a:defRPr>
      </a:lvl4pPr>
      <a:lvl5pPr marL="2057400" indent="-228600" algn="l" rtl="0" eaLnBrk="0" fontAlgn="base" hangingPunct="0">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slideLayout" Target="../slideLayouts/slideLayout2.xml"/><Relationship Id="rId6" Type="http://schemas.openxmlformats.org/officeDocument/2006/relationships/image" Target="../media/image24.wmf"/><Relationship Id="rId5" Type="http://schemas.openxmlformats.org/officeDocument/2006/relationships/image" Target="../media/image23.wmf"/><Relationship Id="rId4" Type="http://schemas.openxmlformats.org/officeDocument/2006/relationships/image" Target="../media/image22.wmf"/></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wmf"/></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dsm.com/personal-care"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6" descr="A picture containing clothing, person, indoor&#10;&#10;Description automatically generated">
            <a:extLst>
              <a:ext uri="{FF2B5EF4-FFF2-40B4-BE49-F238E27FC236}">
                <a16:creationId xmlns:a16="http://schemas.microsoft.com/office/drawing/2014/main" id="{4B685E81-0B5D-C64C-A5A2-5670E54A7F8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0" y="1"/>
            <a:ext cx="9144000" cy="6854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a:extLst>
              <a:ext uri="{FF2B5EF4-FFF2-40B4-BE49-F238E27FC236}">
                <a16:creationId xmlns:a16="http://schemas.microsoft.com/office/drawing/2014/main" id="{4CEC8B8E-9BFD-1943-94F7-B48C41C9BD4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44673" y="5940447"/>
            <a:ext cx="3499327" cy="917553"/>
          </a:xfrm>
          <a:prstGeom prst="rect">
            <a:avLst/>
          </a:prstGeom>
        </p:spPr>
      </p:pic>
      <p:sp>
        <p:nvSpPr>
          <p:cNvPr id="7" name="Rectangle 23">
            <a:extLst>
              <a:ext uri="{FF2B5EF4-FFF2-40B4-BE49-F238E27FC236}">
                <a16:creationId xmlns:a16="http://schemas.microsoft.com/office/drawing/2014/main" id="{A2A6EB38-BA28-204F-89C8-5DC704FC6E90}"/>
              </a:ext>
            </a:extLst>
          </p:cNvPr>
          <p:cNvSpPr txBox="1">
            <a:spLocks noChangeArrowheads="1"/>
          </p:cNvSpPr>
          <p:nvPr/>
        </p:nvSpPr>
        <p:spPr bwMode="auto">
          <a:xfrm>
            <a:off x="540000" y="2520000"/>
            <a:ext cx="8553390"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342900" indent="-342900" algn="l" rtl="0" fontAlgn="base">
              <a:spcBef>
                <a:spcPct val="0"/>
              </a:spcBef>
              <a:spcAft>
                <a:spcPct val="0"/>
              </a:spcAft>
              <a:buChar char="•"/>
              <a:defRPr>
                <a:solidFill>
                  <a:schemeClr val="tx1"/>
                </a:solidFill>
                <a:latin typeface="+mn-lt"/>
                <a:ea typeface="+mn-ea"/>
                <a:cs typeface="+mn-cs"/>
              </a:defRPr>
            </a:lvl1pPr>
            <a:lvl2pPr marL="742950" indent="-285750" algn="l" rtl="0" fontAlgn="base">
              <a:spcBef>
                <a:spcPct val="0"/>
              </a:spcBef>
              <a:spcAft>
                <a:spcPct val="0"/>
              </a:spcAft>
              <a:buChar char="–"/>
              <a:defRPr>
                <a:solidFill>
                  <a:schemeClr val="tx1"/>
                </a:solidFill>
                <a:latin typeface="+mn-lt"/>
                <a:cs typeface="+mn-cs"/>
              </a:defRPr>
            </a:lvl2pPr>
            <a:lvl3pPr marL="1143000" indent="-228600" algn="l" rtl="0" fontAlgn="base">
              <a:spcBef>
                <a:spcPct val="0"/>
              </a:spcBef>
              <a:spcAft>
                <a:spcPct val="0"/>
              </a:spcAft>
              <a:buChar char="•"/>
              <a:defRPr>
                <a:solidFill>
                  <a:schemeClr val="tx1"/>
                </a:solidFill>
                <a:latin typeface="+mn-lt"/>
                <a:cs typeface="+mn-cs"/>
              </a:defRPr>
            </a:lvl3pPr>
            <a:lvl4pPr marL="1600200" indent="-228600" algn="l" rtl="0" fontAlgn="base">
              <a:spcBef>
                <a:spcPct val="0"/>
              </a:spcBef>
              <a:spcAft>
                <a:spcPct val="0"/>
              </a:spcAft>
              <a:buChar char="–"/>
              <a:defRPr>
                <a:solidFill>
                  <a:schemeClr val="tx1"/>
                </a:solidFill>
                <a:latin typeface="+mn-lt"/>
                <a:cs typeface="+mn-cs"/>
              </a:defRPr>
            </a:lvl4pPr>
            <a:lvl5pPr marL="2057400" indent="-228600" algn="l" rtl="0" fontAlgn="base">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a:lstStyle>
          <a:p>
            <a:pPr marL="0" indent="0" fontAlgn="auto">
              <a:spcBef>
                <a:spcPts val="0"/>
              </a:spcBef>
              <a:spcAft>
                <a:spcPts val="0"/>
              </a:spcAft>
              <a:buNone/>
              <a:defRPr/>
            </a:pPr>
            <a:r>
              <a:rPr lang="en-US" sz="4000" kern="0" dirty="0">
                <a:solidFill>
                  <a:srgbClr val="FFFFFF"/>
                </a:solidFill>
                <a:latin typeface="Fira Sans Medium" panose="020B0503050000020004" pitchFamily="34" charset="0"/>
              </a:rPr>
              <a:t>REGU</a:t>
            </a:r>
            <a:r>
              <a:rPr lang="en-US" sz="4000" kern="0" baseline="30000" dirty="0">
                <a:solidFill>
                  <a:srgbClr val="FFFFFF"/>
                </a:solidFill>
                <a:latin typeface="Fira Sans Medium" panose="020B0503050000020004" pitchFamily="34" charset="0"/>
              </a:rPr>
              <a:t>® </a:t>
            </a:r>
            <a:r>
              <a:rPr lang="en-US" sz="4000" kern="0" dirty="0">
                <a:solidFill>
                  <a:srgbClr val="FFFFFF"/>
                </a:solidFill>
                <a:latin typeface="Fira Sans Medium" panose="020B0503050000020004" pitchFamily="34" charset="0"/>
              </a:rPr>
              <a:t>-STRETCH</a:t>
            </a:r>
            <a:endParaRPr lang="en-US" sz="4000" kern="0" baseline="30000" dirty="0">
              <a:solidFill>
                <a:srgbClr val="FFFFFF"/>
              </a:solidFill>
              <a:latin typeface="Fira Sans Medium" panose="020B0503050000020004" pitchFamily="34" charset="0"/>
            </a:endParaRPr>
          </a:p>
        </p:txBody>
      </p:sp>
      <p:sp>
        <p:nvSpPr>
          <p:cNvPr id="8" name="Rectangle 23">
            <a:extLst>
              <a:ext uri="{FF2B5EF4-FFF2-40B4-BE49-F238E27FC236}">
                <a16:creationId xmlns:a16="http://schemas.microsoft.com/office/drawing/2014/main" id="{BF99337B-3508-8049-80CB-11E469651773}"/>
              </a:ext>
            </a:extLst>
          </p:cNvPr>
          <p:cNvSpPr txBox="1">
            <a:spLocks noChangeArrowheads="1"/>
          </p:cNvSpPr>
          <p:nvPr/>
        </p:nvSpPr>
        <p:spPr bwMode="auto">
          <a:xfrm>
            <a:off x="540000" y="3132000"/>
            <a:ext cx="4482449"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342900" indent="-342900" algn="l" rtl="0" fontAlgn="base">
              <a:spcBef>
                <a:spcPct val="0"/>
              </a:spcBef>
              <a:spcAft>
                <a:spcPct val="0"/>
              </a:spcAft>
              <a:buChar char="•"/>
              <a:defRPr>
                <a:solidFill>
                  <a:schemeClr val="tx1"/>
                </a:solidFill>
                <a:latin typeface="+mn-lt"/>
                <a:ea typeface="+mn-ea"/>
                <a:cs typeface="+mn-cs"/>
              </a:defRPr>
            </a:lvl1pPr>
            <a:lvl2pPr marL="742950" indent="-285750" algn="l" rtl="0" fontAlgn="base">
              <a:spcBef>
                <a:spcPct val="0"/>
              </a:spcBef>
              <a:spcAft>
                <a:spcPct val="0"/>
              </a:spcAft>
              <a:buChar char="–"/>
              <a:defRPr>
                <a:solidFill>
                  <a:schemeClr val="tx1"/>
                </a:solidFill>
                <a:latin typeface="+mn-lt"/>
                <a:cs typeface="+mn-cs"/>
              </a:defRPr>
            </a:lvl2pPr>
            <a:lvl3pPr marL="1143000" indent="-228600" algn="l" rtl="0" fontAlgn="base">
              <a:spcBef>
                <a:spcPct val="0"/>
              </a:spcBef>
              <a:spcAft>
                <a:spcPct val="0"/>
              </a:spcAft>
              <a:buChar char="•"/>
              <a:defRPr>
                <a:solidFill>
                  <a:schemeClr val="tx1"/>
                </a:solidFill>
                <a:latin typeface="+mn-lt"/>
                <a:cs typeface="+mn-cs"/>
              </a:defRPr>
            </a:lvl3pPr>
            <a:lvl4pPr marL="1600200" indent="-228600" algn="l" rtl="0" fontAlgn="base">
              <a:spcBef>
                <a:spcPct val="0"/>
              </a:spcBef>
              <a:spcAft>
                <a:spcPct val="0"/>
              </a:spcAft>
              <a:buChar char="–"/>
              <a:defRPr>
                <a:solidFill>
                  <a:schemeClr val="tx1"/>
                </a:solidFill>
                <a:latin typeface="+mn-lt"/>
                <a:cs typeface="+mn-cs"/>
              </a:defRPr>
            </a:lvl4pPr>
            <a:lvl5pPr marL="2057400" indent="-228600" algn="l" rtl="0" fontAlgn="base">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a:lstStyle>
          <a:p>
            <a:pPr marL="0" indent="0">
              <a:buNone/>
            </a:pPr>
            <a:r>
              <a:rPr lang="en-US" sz="2800" i="1" dirty="0">
                <a:solidFill>
                  <a:schemeClr val="bg1"/>
                </a:solidFill>
                <a:latin typeface="Fira Sans" panose="020B0503050000020004" pitchFamily="34" charset="0"/>
              </a:rPr>
              <a:t>Just relax and forget </a:t>
            </a:r>
            <a:br>
              <a:rPr lang="en-US" sz="2800" i="1" dirty="0">
                <a:solidFill>
                  <a:schemeClr val="bg1"/>
                </a:solidFill>
                <a:latin typeface="Fira Sans" panose="020B0503050000020004" pitchFamily="34" charset="0"/>
              </a:rPr>
            </a:br>
            <a:r>
              <a:rPr lang="en-US" sz="2800" i="1" dirty="0">
                <a:solidFill>
                  <a:schemeClr val="bg1"/>
                </a:solidFill>
                <a:latin typeface="Fira Sans" panose="020B0503050000020004" pitchFamily="34" charset="0"/>
              </a:rPr>
              <a:t>about stretch marks</a:t>
            </a:r>
          </a:p>
        </p:txBody>
      </p:sp>
      <p:sp>
        <p:nvSpPr>
          <p:cNvPr id="9" name="Rectangle 23">
            <a:extLst>
              <a:ext uri="{FF2B5EF4-FFF2-40B4-BE49-F238E27FC236}">
                <a16:creationId xmlns:a16="http://schemas.microsoft.com/office/drawing/2014/main" id="{19DF784F-99CD-354F-804C-ED6DEE861D9E}"/>
              </a:ext>
            </a:extLst>
          </p:cNvPr>
          <p:cNvSpPr txBox="1">
            <a:spLocks noChangeArrowheads="1"/>
          </p:cNvSpPr>
          <p:nvPr/>
        </p:nvSpPr>
        <p:spPr bwMode="auto">
          <a:xfrm>
            <a:off x="540000" y="5235914"/>
            <a:ext cx="316790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342900" indent="-342900" algn="l" rtl="0" fontAlgn="base">
              <a:spcBef>
                <a:spcPct val="0"/>
              </a:spcBef>
              <a:spcAft>
                <a:spcPct val="0"/>
              </a:spcAft>
              <a:buChar char="•"/>
              <a:defRPr>
                <a:solidFill>
                  <a:schemeClr val="tx1"/>
                </a:solidFill>
                <a:latin typeface="+mn-lt"/>
                <a:ea typeface="+mn-ea"/>
                <a:cs typeface="+mn-cs"/>
              </a:defRPr>
            </a:lvl1pPr>
            <a:lvl2pPr marL="742950" indent="-285750" algn="l" rtl="0" fontAlgn="base">
              <a:spcBef>
                <a:spcPct val="0"/>
              </a:spcBef>
              <a:spcAft>
                <a:spcPct val="0"/>
              </a:spcAft>
              <a:buChar char="–"/>
              <a:defRPr>
                <a:solidFill>
                  <a:schemeClr val="tx1"/>
                </a:solidFill>
                <a:latin typeface="+mn-lt"/>
                <a:cs typeface="+mn-cs"/>
              </a:defRPr>
            </a:lvl2pPr>
            <a:lvl3pPr marL="1143000" indent="-228600" algn="l" rtl="0" fontAlgn="base">
              <a:spcBef>
                <a:spcPct val="0"/>
              </a:spcBef>
              <a:spcAft>
                <a:spcPct val="0"/>
              </a:spcAft>
              <a:buChar char="•"/>
              <a:defRPr>
                <a:solidFill>
                  <a:schemeClr val="tx1"/>
                </a:solidFill>
                <a:latin typeface="+mn-lt"/>
                <a:cs typeface="+mn-cs"/>
              </a:defRPr>
            </a:lvl3pPr>
            <a:lvl4pPr marL="1600200" indent="-228600" algn="l" rtl="0" fontAlgn="base">
              <a:spcBef>
                <a:spcPct val="0"/>
              </a:spcBef>
              <a:spcAft>
                <a:spcPct val="0"/>
              </a:spcAft>
              <a:buChar char="–"/>
              <a:defRPr>
                <a:solidFill>
                  <a:schemeClr val="tx1"/>
                </a:solidFill>
                <a:latin typeface="+mn-lt"/>
                <a:cs typeface="+mn-cs"/>
              </a:defRPr>
            </a:lvl4pPr>
            <a:lvl5pPr marL="2057400" indent="-228600" algn="l" rtl="0" fontAlgn="base">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a:lstStyle>
          <a:p>
            <a:pPr marL="0" indent="0">
              <a:buNone/>
            </a:pPr>
            <a:r>
              <a:rPr lang="en-GB" kern="0" dirty="0">
                <a:solidFill>
                  <a:schemeClr val="bg1"/>
                </a:solidFill>
                <a:latin typeface="Fira Sans" panose="020B0503050000020004" pitchFamily="34" charset="0"/>
              </a:rPr>
              <a:t>October 2020</a:t>
            </a:r>
            <a:endParaRPr lang="en-US" dirty="0">
              <a:solidFill>
                <a:schemeClr val="bg1"/>
              </a:solidFill>
              <a:latin typeface="Fira Sans" panose="020B0503050000020004" pitchFamily="34" charset="0"/>
            </a:endParaRPr>
          </a:p>
        </p:txBody>
      </p:sp>
      <p:pic>
        <p:nvPicPr>
          <p:cNvPr id="10" name="Picture 9">
            <a:extLst>
              <a:ext uri="{FF2B5EF4-FFF2-40B4-BE49-F238E27FC236}">
                <a16:creationId xmlns:a16="http://schemas.microsoft.com/office/drawing/2014/main" id="{8E1CE713-6740-CC47-BEA2-724A385107E2}"/>
              </a:ext>
            </a:extLst>
          </p:cNvPr>
          <p:cNvPicPr>
            <a:picLocks noChangeAspect="1"/>
          </p:cNvPicPr>
          <p:nvPr/>
        </p:nvPicPr>
        <p:blipFill>
          <a:blip r:embed="rId4"/>
          <a:srcRect/>
          <a:stretch/>
        </p:blipFill>
        <p:spPr>
          <a:xfrm>
            <a:off x="432000" y="6235416"/>
            <a:ext cx="4535993" cy="308570"/>
          </a:xfrm>
          <a:prstGeom prst="rect">
            <a:avLst/>
          </a:prstGeom>
        </p:spPr>
      </p:pic>
    </p:spTree>
    <p:extLst>
      <p:ext uri="{BB962C8B-B14F-4D97-AF65-F5344CB8AC3E}">
        <p14:creationId xmlns:p14="http://schemas.microsoft.com/office/powerpoint/2010/main" val="4202373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txBox="1">
            <a:spLocks noChangeArrowheads="1"/>
          </p:cNvSpPr>
          <p:nvPr/>
        </p:nvSpPr>
        <p:spPr bwMode="auto">
          <a:xfrm>
            <a:off x="465138" y="404813"/>
            <a:ext cx="75406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lnSpc>
                <a:spcPct val="95000"/>
              </a:lnSpc>
            </a:pPr>
            <a:r>
              <a:rPr lang="en-US" sz="3200" b="1" dirty="0">
                <a:solidFill>
                  <a:srgbClr val="0070BA"/>
                </a:solidFill>
              </a:rPr>
              <a:t>Stretch Marks…</a:t>
            </a:r>
          </a:p>
          <a:p>
            <a:pPr eaLnBrk="1" hangingPunct="1">
              <a:lnSpc>
                <a:spcPct val="95000"/>
              </a:lnSpc>
            </a:pPr>
            <a:r>
              <a:rPr lang="en-US" sz="2800" b="1" dirty="0">
                <a:solidFill>
                  <a:srgbClr val="4F4F4F"/>
                </a:solidFill>
                <a:latin typeface="+mj-lt"/>
                <a:ea typeface="+mj-ea"/>
                <a:cs typeface="+mj-cs"/>
              </a:rPr>
              <a:t>Zebra-like White Skin Patches</a:t>
            </a:r>
          </a:p>
        </p:txBody>
      </p:sp>
      <p:sp>
        <p:nvSpPr>
          <p:cNvPr id="30" name="AutoShape 25"/>
          <p:cNvSpPr>
            <a:spLocks noChangeArrowheads="1"/>
          </p:cNvSpPr>
          <p:nvPr>
            <p:custDataLst>
              <p:tags r:id="rId1"/>
            </p:custDataLst>
          </p:nvPr>
        </p:nvSpPr>
        <p:spPr bwMode="auto">
          <a:xfrm>
            <a:off x="465139" y="1867017"/>
            <a:ext cx="4240212" cy="3417887"/>
          </a:xfrm>
          <a:prstGeom prst="roundRect">
            <a:avLst>
              <a:gd name="adj" fmla="val 6626"/>
            </a:avLst>
          </a:prstGeom>
          <a:noFill/>
          <a:ln w="19050" algn="ctr">
            <a:solidFill>
              <a:srgbClr val="0070BA"/>
            </a:solidFill>
            <a:round/>
            <a:headEnd/>
            <a:tailEnd/>
          </a:ln>
          <a:effectLst/>
          <a:extLst>
            <a:ext uri="{909E8E84-426E-40DD-AFC4-6F175D3DCCD1}">
              <a14:hiddenFill xmlns:a14="http://schemas.microsoft.com/office/drawing/2010/main">
                <a:gradFill rotWithShape="1">
                  <a:gsLst>
                    <a:gs pos="0">
                      <a:schemeClr val="bg1"/>
                    </a:gs>
                    <a:gs pos="100000">
                      <a:schemeClr val="accent1">
                        <a:alpha val="7999"/>
                      </a:schemeClr>
                    </a:gs>
                  </a:gsLst>
                  <a:lin ang="18900000" scaled="1"/>
                </a:grad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lIns="0" tIns="0" rIns="0" bIns="0" anchor="ctr"/>
          <a:lstStyle/>
          <a:p>
            <a:pPr marL="266700" lvl="0" indent="-266700">
              <a:spcBef>
                <a:spcPct val="50000"/>
              </a:spcBef>
              <a:buFontTx/>
              <a:buChar char="•"/>
              <a:defRPr/>
            </a:pPr>
            <a:r>
              <a:rPr lang="en-US" b="1" dirty="0">
                <a:solidFill>
                  <a:srgbClr val="0070BA"/>
                </a:solidFill>
                <a:latin typeface="Trebuchet MS"/>
              </a:rPr>
              <a:t>Stretch Marks </a:t>
            </a:r>
            <a:r>
              <a:rPr lang="en-US" dirty="0">
                <a:solidFill>
                  <a:srgbClr val="4D4D4D"/>
                </a:solidFill>
                <a:latin typeface="Trebuchet MS"/>
              </a:rPr>
              <a:t>or </a:t>
            </a:r>
            <a:r>
              <a:rPr lang="en-US" b="1" dirty="0" err="1">
                <a:solidFill>
                  <a:srgbClr val="0070BA"/>
                </a:solidFill>
                <a:latin typeface="Trebuchet MS"/>
              </a:rPr>
              <a:t>striae</a:t>
            </a:r>
            <a:r>
              <a:rPr lang="en-US" dirty="0">
                <a:solidFill>
                  <a:srgbClr val="4D4D4D"/>
                </a:solidFill>
                <a:latin typeface="Trebuchet MS"/>
              </a:rPr>
              <a:t>  are a form of white scarring on the skin.</a:t>
            </a:r>
          </a:p>
          <a:p>
            <a:pPr marL="266700" lvl="0" indent="-266700">
              <a:spcBef>
                <a:spcPct val="50000"/>
              </a:spcBef>
              <a:buFontTx/>
              <a:buChar char="•"/>
              <a:defRPr/>
            </a:pPr>
            <a:r>
              <a:rPr lang="en-US" dirty="0">
                <a:solidFill>
                  <a:srgbClr val="4D4D4D"/>
                </a:solidFill>
                <a:latin typeface="Trebuchet MS"/>
              </a:rPr>
              <a:t>They occur in areas with high skin stretch.</a:t>
            </a:r>
          </a:p>
          <a:p>
            <a:pPr marL="266700" lvl="0" indent="-266700">
              <a:spcBef>
                <a:spcPct val="50000"/>
              </a:spcBef>
              <a:buFontTx/>
              <a:buChar char="•"/>
              <a:defRPr/>
            </a:pPr>
            <a:r>
              <a:rPr lang="en-US" dirty="0">
                <a:solidFill>
                  <a:srgbClr val="4D4D4D"/>
                </a:solidFill>
                <a:latin typeface="Trebuchet MS"/>
              </a:rPr>
              <a:t>They first appear as reddish or purple lines, but tend to gradually fade to a lighter color.</a:t>
            </a:r>
          </a:p>
          <a:p>
            <a:pPr marL="266700" lvl="0" indent="-266700">
              <a:spcBef>
                <a:spcPct val="50000"/>
              </a:spcBef>
              <a:buFontTx/>
              <a:buChar char="•"/>
              <a:defRPr/>
            </a:pPr>
            <a:r>
              <a:rPr lang="en-US" dirty="0">
                <a:solidFill>
                  <a:srgbClr val="4D4D4D"/>
                </a:solidFill>
                <a:latin typeface="Trebuchet MS"/>
              </a:rPr>
              <a:t>The affected areas appear empty </a:t>
            </a:r>
            <a:br>
              <a:rPr lang="en-US" dirty="0">
                <a:solidFill>
                  <a:srgbClr val="4D4D4D"/>
                </a:solidFill>
                <a:latin typeface="Trebuchet MS"/>
              </a:rPr>
            </a:br>
            <a:r>
              <a:rPr lang="en-US" dirty="0">
                <a:solidFill>
                  <a:srgbClr val="4D4D4D"/>
                </a:solidFill>
                <a:latin typeface="Trebuchet MS"/>
              </a:rPr>
              <a:t>and soft to the touch.</a:t>
            </a:r>
          </a:p>
        </p:txBody>
      </p:sp>
      <p:sp>
        <p:nvSpPr>
          <p:cNvPr id="28" name="Foliennummernplatzhalter 2"/>
          <p:cNvSpPr>
            <a:spLocks noGrp="1"/>
          </p:cNvSpPr>
          <p:nvPr>
            <p:ph type="sldNum" sz="quarter" idx="10"/>
          </p:nvPr>
        </p:nvSpPr>
        <p:spPr>
          <a:xfrm>
            <a:off x="1025525" y="6497638"/>
            <a:ext cx="952500" cy="153987"/>
          </a:xfrm>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auto">
              <a:spcBef>
                <a:spcPts val="0"/>
              </a:spcBef>
              <a:spcAft>
                <a:spcPts val="0"/>
              </a:spcAft>
              <a:defRPr/>
            </a:pPr>
            <a:r>
              <a:rPr lang="en-US" kern="0" dirty="0">
                <a:solidFill>
                  <a:srgbClr val="4D4D4D"/>
                </a:solidFill>
                <a:latin typeface="Trebuchet MS" pitchFamily="34" charset="0"/>
              </a:rPr>
              <a:t>1</a:t>
            </a:r>
          </a:p>
        </p:txBody>
      </p:sp>
      <p:pic>
        <p:nvPicPr>
          <p:cNvPr id="21" name="Picture 79"/>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4829767" y="1867017"/>
            <a:ext cx="3350575" cy="3417887"/>
          </a:xfrm>
          <a:prstGeom prst="roundRect">
            <a:avLst>
              <a:gd name="adj" fmla="val 5461"/>
            </a:avLst>
          </a:prstGeom>
          <a:solidFill>
            <a:srgbClr val="FFFFFF">
              <a:shade val="85000"/>
            </a:srgbClr>
          </a:solidFill>
          <a:ln>
            <a:solidFill>
              <a:srgbClr val="0099FF"/>
            </a:solidFill>
          </a:ln>
          <a:effectLst>
            <a:outerShdw blurRad="50800" dist="38100" dir="2700000" algn="tl" rotWithShape="0">
              <a:prstClr val="black">
                <a:alpha val="40000"/>
              </a:prstClr>
            </a:outerShdw>
          </a:effectLst>
        </p:spPr>
      </p:pic>
    </p:spTree>
  </p:cSld>
  <p:clrMapOvr>
    <a:masterClrMapping/>
  </p:clrMapOvr>
  <p:transition>
    <p:cover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txBox="1">
            <a:spLocks noChangeArrowheads="1"/>
          </p:cNvSpPr>
          <p:nvPr/>
        </p:nvSpPr>
        <p:spPr bwMode="auto">
          <a:xfrm>
            <a:off x="465138" y="404813"/>
            <a:ext cx="8147234"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lnSpc>
                <a:spcPct val="95000"/>
              </a:lnSpc>
            </a:pPr>
            <a:r>
              <a:rPr lang="en-US" sz="3200" b="1" dirty="0">
                <a:solidFill>
                  <a:srgbClr val="0070BA"/>
                </a:solidFill>
              </a:rPr>
              <a:t>Stretch Marks Affects Millions of People</a:t>
            </a:r>
            <a:endParaRPr lang="en-US" sz="3200" b="1" baseline="30000" dirty="0">
              <a:solidFill>
                <a:srgbClr val="0070BA"/>
              </a:solidFill>
            </a:endParaRPr>
          </a:p>
        </p:txBody>
      </p:sp>
      <p:sp>
        <p:nvSpPr>
          <p:cNvPr id="20" name="Rounded Rectangle 1"/>
          <p:cNvSpPr>
            <a:spLocks noChangeArrowheads="1"/>
          </p:cNvSpPr>
          <p:nvPr/>
        </p:nvSpPr>
        <p:spPr bwMode="auto">
          <a:xfrm>
            <a:off x="790574" y="4566245"/>
            <a:ext cx="7096125" cy="1300877"/>
          </a:xfrm>
          <a:prstGeom prst="roundRect">
            <a:avLst>
              <a:gd name="adj" fmla="val 26363"/>
            </a:avLst>
          </a:prstGeom>
          <a:noFill/>
          <a:ln w="28575">
            <a:solidFill>
              <a:srgbClr val="0070BA"/>
            </a:solidFill>
            <a:round/>
            <a:headEnd/>
            <a:tailEnd/>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txBody>
          <a:bodyPr wrap="square" lIns="0" tIns="0" rIns="0" bIns="0" anchor="ctr" anchorCtr="1">
            <a:spAutoFit/>
          </a:bodyPr>
          <a:lstStyle/>
          <a:p>
            <a:pPr algn="ctr">
              <a:spcBef>
                <a:spcPts val="0"/>
              </a:spcBef>
            </a:pPr>
            <a:r>
              <a:rPr lang="en-US" dirty="0">
                <a:solidFill>
                  <a:srgbClr val="4D4D4D"/>
                </a:solidFill>
                <a:latin typeface="+mj-lt"/>
              </a:rPr>
              <a:t>Stretch marks affect both </a:t>
            </a:r>
            <a:r>
              <a:rPr lang="en-US" dirty="0">
                <a:solidFill>
                  <a:srgbClr val="00B0F0"/>
                </a:solidFill>
                <a:latin typeface="+mj-lt"/>
              </a:rPr>
              <a:t>men</a:t>
            </a:r>
            <a:r>
              <a:rPr lang="en-US" dirty="0">
                <a:solidFill>
                  <a:srgbClr val="4D4D4D"/>
                </a:solidFill>
                <a:latin typeface="+mj-lt"/>
              </a:rPr>
              <a:t> and </a:t>
            </a:r>
            <a:r>
              <a:rPr lang="en-US" dirty="0">
                <a:solidFill>
                  <a:srgbClr val="00B0F0"/>
                </a:solidFill>
                <a:latin typeface="+mj-lt"/>
              </a:rPr>
              <a:t>women</a:t>
            </a:r>
            <a:r>
              <a:rPr lang="en-US" dirty="0">
                <a:solidFill>
                  <a:srgbClr val="4D4D4D"/>
                </a:solidFill>
                <a:latin typeface="+mj-lt"/>
              </a:rPr>
              <a:t> with about</a:t>
            </a:r>
          </a:p>
          <a:p>
            <a:pPr algn="ctr">
              <a:spcBef>
                <a:spcPts val="0"/>
              </a:spcBef>
            </a:pPr>
            <a:r>
              <a:rPr lang="en-US" dirty="0">
                <a:solidFill>
                  <a:srgbClr val="4D4D4D"/>
                </a:solidFill>
                <a:latin typeface="+mj-lt"/>
              </a:rPr>
              <a:t>90% of women who are or have been </a:t>
            </a:r>
            <a:r>
              <a:rPr lang="en-US" dirty="0">
                <a:solidFill>
                  <a:srgbClr val="00B0F0"/>
                </a:solidFill>
                <a:latin typeface="+mj-lt"/>
              </a:rPr>
              <a:t>pregnant</a:t>
            </a:r>
          </a:p>
          <a:p>
            <a:pPr algn="ctr">
              <a:spcBef>
                <a:spcPts val="0"/>
              </a:spcBef>
            </a:pPr>
            <a:r>
              <a:rPr lang="en-US" dirty="0">
                <a:solidFill>
                  <a:srgbClr val="4D4D4D"/>
                </a:solidFill>
                <a:latin typeface="+mj-lt"/>
              </a:rPr>
              <a:t>70% of </a:t>
            </a:r>
            <a:r>
              <a:rPr lang="en-US" dirty="0">
                <a:solidFill>
                  <a:srgbClr val="00B0F0"/>
                </a:solidFill>
                <a:latin typeface="+mj-lt"/>
              </a:rPr>
              <a:t>adolescent</a:t>
            </a:r>
            <a:r>
              <a:rPr lang="en-US" dirty="0">
                <a:solidFill>
                  <a:srgbClr val="4D4D4D"/>
                </a:solidFill>
                <a:latin typeface="+mj-lt"/>
              </a:rPr>
              <a:t> </a:t>
            </a:r>
            <a:r>
              <a:rPr lang="en-US" dirty="0">
                <a:solidFill>
                  <a:srgbClr val="00B0F0"/>
                </a:solidFill>
                <a:latin typeface="+mj-lt"/>
              </a:rPr>
              <a:t>females</a:t>
            </a:r>
            <a:r>
              <a:rPr lang="en-US" dirty="0">
                <a:solidFill>
                  <a:srgbClr val="4D4D4D"/>
                </a:solidFill>
                <a:latin typeface="+mj-lt"/>
              </a:rPr>
              <a:t> and 40% of </a:t>
            </a:r>
            <a:r>
              <a:rPr lang="en-US" dirty="0">
                <a:solidFill>
                  <a:srgbClr val="00B0F0"/>
                </a:solidFill>
                <a:latin typeface="+mj-lt"/>
              </a:rPr>
              <a:t>adolescent</a:t>
            </a:r>
            <a:r>
              <a:rPr lang="en-US" dirty="0">
                <a:solidFill>
                  <a:srgbClr val="4D4D4D"/>
                </a:solidFill>
                <a:latin typeface="+mj-lt"/>
              </a:rPr>
              <a:t> </a:t>
            </a:r>
            <a:r>
              <a:rPr lang="en-US" dirty="0">
                <a:solidFill>
                  <a:srgbClr val="00B0F0"/>
                </a:solidFill>
                <a:latin typeface="+mj-lt"/>
              </a:rPr>
              <a:t>males</a:t>
            </a:r>
          </a:p>
          <a:p>
            <a:pPr algn="ctr">
              <a:spcBef>
                <a:spcPts val="0"/>
              </a:spcBef>
            </a:pPr>
            <a:r>
              <a:rPr lang="en-US" dirty="0">
                <a:solidFill>
                  <a:srgbClr val="4D4D4D"/>
                </a:solidFill>
                <a:latin typeface="+mj-lt"/>
              </a:rPr>
              <a:t>having stretch marks somewhere on their bodies</a:t>
            </a:r>
            <a:endParaRPr lang="de-CH" altLang="ja-JP" dirty="0">
              <a:solidFill>
                <a:srgbClr val="4D4D4D"/>
              </a:solidFill>
              <a:latin typeface="+mj-lt"/>
            </a:endParaRPr>
          </a:p>
        </p:txBody>
      </p:sp>
      <p:sp>
        <p:nvSpPr>
          <p:cNvPr id="24" name="Foliennummernplatzhalter 2"/>
          <p:cNvSpPr>
            <a:spLocks noGrp="1"/>
          </p:cNvSpPr>
          <p:nvPr>
            <p:ph type="sldNum" sz="quarter" idx="10"/>
          </p:nvPr>
        </p:nvSpPr>
        <p:spPr>
          <a:xfrm>
            <a:off x="1025525" y="6497638"/>
            <a:ext cx="952500" cy="153987"/>
          </a:xfrm>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auto">
              <a:spcBef>
                <a:spcPts val="0"/>
              </a:spcBef>
              <a:spcAft>
                <a:spcPts val="0"/>
              </a:spcAft>
              <a:defRPr/>
            </a:pPr>
            <a:r>
              <a:rPr lang="en-US" kern="0" dirty="0">
                <a:solidFill>
                  <a:srgbClr val="4D4D4D"/>
                </a:solidFill>
                <a:latin typeface="Trebuchet MS" pitchFamily="34" charset="0"/>
              </a:rPr>
              <a:t>2</a:t>
            </a:r>
          </a:p>
        </p:txBody>
      </p:sp>
      <p:sp>
        <p:nvSpPr>
          <p:cNvPr id="21" name="AutoShape 25"/>
          <p:cNvSpPr>
            <a:spLocks noChangeArrowheads="1"/>
          </p:cNvSpPr>
          <p:nvPr>
            <p:custDataLst>
              <p:tags r:id="rId1"/>
            </p:custDataLst>
          </p:nvPr>
        </p:nvSpPr>
        <p:spPr bwMode="auto">
          <a:xfrm>
            <a:off x="999460" y="1733105"/>
            <a:ext cx="3534439" cy="2413291"/>
          </a:xfrm>
          <a:prstGeom prst="roundRect">
            <a:avLst>
              <a:gd name="adj" fmla="val 6626"/>
            </a:avLst>
          </a:prstGeom>
          <a:noFill/>
          <a:ln w="19050" algn="ctr">
            <a:solidFill>
              <a:srgbClr val="0070BA"/>
            </a:solidFill>
            <a:round/>
            <a:headEnd/>
            <a:tailEnd/>
          </a:ln>
          <a:effectLst/>
          <a:extLst>
            <a:ext uri="{909E8E84-426E-40DD-AFC4-6F175D3DCCD1}">
              <a14:hiddenFill xmlns:a14="http://schemas.microsoft.com/office/drawing/2010/main">
                <a:gradFill rotWithShape="1">
                  <a:gsLst>
                    <a:gs pos="0">
                      <a:schemeClr val="bg1"/>
                    </a:gs>
                    <a:gs pos="100000">
                      <a:schemeClr val="accent1">
                        <a:alpha val="7999"/>
                      </a:schemeClr>
                    </a:gs>
                  </a:gsLst>
                  <a:lin ang="18900000" scaled="1"/>
                </a:grad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lIns="0" tIns="0" rIns="0" bIns="0" anchor="ctr"/>
          <a:lstStyle/>
          <a:p>
            <a:pPr>
              <a:spcBef>
                <a:spcPct val="50000"/>
              </a:spcBef>
              <a:tabLst/>
              <a:defRPr/>
            </a:pPr>
            <a:r>
              <a:rPr lang="en-US" b="1" dirty="0">
                <a:solidFill>
                  <a:srgbClr val="00B0F0"/>
                </a:solidFill>
                <a:latin typeface="+mj-lt"/>
              </a:rPr>
              <a:t>Main causes</a:t>
            </a:r>
          </a:p>
          <a:p>
            <a:pPr marL="266700" indent="-266700">
              <a:spcBef>
                <a:spcPct val="50000"/>
              </a:spcBef>
              <a:buFontTx/>
              <a:buChar char="•"/>
              <a:tabLst/>
              <a:defRPr/>
            </a:pPr>
            <a:r>
              <a:rPr lang="en-US" dirty="0">
                <a:solidFill>
                  <a:srgbClr val="4D4D4D"/>
                </a:solidFill>
                <a:latin typeface="+mj-lt"/>
              </a:rPr>
              <a:t>Quick weight gain </a:t>
            </a:r>
          </a:p>
          <a:p>
            <a:pPr marL="266700" indent="-266700">
              <a:spcBef>
                <a:spcPct val="50000"/>
              </a:spcBef>
              <a:buFontTx/>
              <a:buChar char="•"/>
              <a:tabLst/>
              <a:defRPr/>
            </a:pPr>
            <a:r>
              <a:rPr lang="en-US" dirty="0">
                <a:solidFill>
                  <a:srgbClr val="4D4D4D"/>
                </a:solidFill>
                <a:latin typeface="+mj-lt"/>
              </a:rPr>
              <a:t>Rapid growth during puberty</a:t>
            </a:r>
          </a:p>
          <a:p>
            <a:pPr marL="266700" indent="-266700">
              <a:spcBef>
                <a:spcPct val="50000"/>
              </a:spcBef>
              <a:buFontTx/>
              <a:buChar char="•"/>
              <a:tabLst/>
              <a:defRPr/>
            </a:pPr>
            <a:r>
              <a:rPr lang="en-US" dirty="0">
                <a:solidFill>
                  <a:srgbClr val="4D4D4D"/>
                </a:solidFill>
                <a:latin typeface="+mj-lt"/>
              </a:rPr>
              <a:t>Pregnancy</a:t>
            </a:r>
          </a:p>
          <a:p>
            <a:pPr marL="266700" indent="-266700">
              <a:spcBef>
                <a:spcPct val="50000"/>
              </a:spcBef>
              <a:buFontTx/>
              <a:buChar char="•"/>
              <a:tabLst/>
              <a:defRPr/>
            </a:pPr>
            <a:r>
              <a:rPr lang="en-US" dirty="0">
                <a:solidFill>
                  <a:srgbClr val="4D4D4D"/>
                </a:solidFill>
                <a:latin typeface="+mj-lt"/>
              </a:rPr>
              <a:t>Body building</a:t>
            </a:r>
            <a:endParaRPr lang="de-CH" kern="0" dirty="0">
              <a:solidFill>
                <a:sysClr val="windowText" lastClr="000000"/>
              </a:solidFill>
            </a:endParaRPr>
          </a:p>
        </p:txBody>
      </p:sp>
      <p:pic>
        <p:nvPicPr>
          <p:cNvPr id="23" name="Picture 5" descr="3x2yx"/>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4772025" y="1733106"/>
            <a:ext cx="2364172" cy="2413289"/>
          </a:xfrm>
          <a:prstGeom prst="roundRect">
            <a:avLst>
              <a:gd name="adj" fmla="val 5461"/>
            </a:avLst>
          </a:prstGeom>
          <a:solidFill>
            <a:srgbClr val="FFFFFF">
              <a:shade val="85000"/>
            </a:srgbClr>
          </a:solidFill>
          <a:ln>
            <a:solidFill>
              <a:srgbClr val="0099FF"/>
            </a:solidFill>
          </a:ln>
          <a:effectLst>
            <a:outerShdw blurRad="50800" dist="38100" dir="2700000" algn="tl" rotWithShape="0">
              <a:prstClr val="black">
                <a:alpha val="40000"/>
              </a:prstClr>
            </a:outerShdw>
          </a:effectLst>
        </p:spPr>
      </p:pic>
    </p:spTree>
  </p:cSld>
  <p:clrMapOvr>
    <a:masterClrMapping/>
  </p:clrMapOvr>
  <p:transition>
    <p:cover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txBox="1">
            <a:spLocks noChangeArrowheads="1"/>
          </p:cNvSpPr>
          <p:nvPr/>
        </p:nvSpPr>
        <p:spPr bwMode="auto">
          <a:xfrm>
            <a:off x="404812" y="404813"/>
            <a:ext cx="8856146"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lnSpc>
                <a:spcPct val="95000"/>
              </a:lnSpc>
            </a:pPr>
            <a:r>
              <a:rPr lang="en-US" sz="3200" b="1" dirty="0">
                <a:solidFill>
                  <a:srgbClr val="0070BA"/>
                </a:solidFill>
              </a:rPr>
              <a:t>REGU</a:t>
            </a:r>
            <a:r>
              <a:rPr lang="en-US" sz="3200" b="1" baseline="30000" dirty="0">
                <a:solidFill>
                  <a:srgbClr val="0070BA"/>
                </a:solidFill>
              </a:rPr>
              <a:t>®</a:t>
            </a:r>
            <a:r>
              <a:rPr lang="en-US" sz="3200" b="1" dirty="0">
                <a:solidFill>
                  <a:srgbClr val="0070BA"/>
                </a:solidFill>
              </a:rPr>
              <a:t>-STRETCH - Multi-targeted Mechanism for Optimum Effects</a:t>
            </a:r>
            <a:endParaRPr lang="en-US" sz="3200" b="1" baseline="30000" dirty="0">
              <a:solidFill>
                <a:srgbClr val="0070BA"/>
              </a:solidFill>
            </a:endParaRPr>
          </a:p>
        </p:txBody>
      </p:sp>
      <p:sp>
        <p:nvSpPr>
          <p:cNvPr id="26" name="Foliennummernplatzhalter 2"/>
          <p:cNvSpPr>
            <a:spLocks noGrp="1"/>
          </p:cNvSpPr>
          <p:nvPr>
            <p:ph type="sldNum" sz="quarter" idx="10"/>
          </p:nvPr>
        </p:nvSpPr>
        <p:spPr>
          <a:xfrm>
            <a:off x="1025525" y="6497638"/>
            <a:ext cx="952500" cy="153987"/>
          </a:xfrm>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auto">
              <a:spcBef>
                <a:spcPts val="0"/>
              </a:spcBef>
              <a:spcAft>
                <a:spcPts val="0"/>
              </a:spcAft>
              <a:defRPr/>
            </a:pPr>
            <a:r>
              <a:rPr lang="en-US" kern="0" dirty="0">
                <a:solidFill>
                  <a:srgbClr val="4D4D4D"/>
                </a:solidFill>
                <a:latin typeface="Trebuchet MS" pitchFamily="34" charset="0"/>
              </a:rPr>
              <a:t>3</a:t>
            </a:r>
          </a:p>
        </p:txBody>
      </p:sp>
      <p:pic>
        <p:nvPicPr>
          <p:cNvPr id="18452" name="Picture 20" descr="U:\z documents MSM\NEW BRANDING_Doc &amp; PPT\REGU-STRETCH\designer\regu-stretch_chart_A.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t="-7225" r="-375"/>
          <a:stretch/>
        </p:blipFill>
        <p:spPr bwMode="auto">
          <a:xfrm>
            <a:off x="1800484" y="1382233"/>
            <a:ext cx="5432842" cy="4414026"/>
          </a:xfrm>
          <a:prstGeom prst="rect">
            <a:avLst/>
          </a:prstGeom>
          <a:noFill/>
          <a:extLst>
            <a:ext uri="{909E8E84-426E-40DD-AFC4-6F175D3DCCD1}">
              <a14:hiddenFill xmlns:a14="http://schemas.microsoft.com/office/drawing/2010/main">
                <a:solidFill>
                  <a:srgbClr val="FFFFFF"/>
                </a:solidFill>
              </a14:hiddenFill>
            </a:ext>
          </a:extLst>
        </p:spPr>
      </p:pic>
      <p:pic>
        <p:nvPicPr>
          <p:cNvPr id="18453" name="Picture 21" descr="U:\z documents MSM\NEW BRANDING_Doc &amp; PPT\REGU-STRETCH\designer\regu-stretch_chart_B.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800484" y="1573616"/>
            <a:ext cx="5550622" cy="450971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txBox="1">
            <a:spLocks noChangeArrowheads="1"/>
          </p:cNvSpPr>
          <p:nvPr/>
        </p:nvSpPr>
        <p:spPr bwMode="auto">
          <a:xfrm>
            <a:off x="443706" y="404813"/>
            <a:ext cx="8586788"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a:lnSpc>
                <a:spcPct val="95000"/>
              </a:lnSpc>
            </a:pPr>
            <a:r>
              <a:rPr lang="en-US" sz="3200" b="1" dirty="0">
                <a:solidFill>
                  <a:srgbClr val="0070BA"/>
                </a:solidFill>
              </a:rPr>
              <a:t>REGU</a:t>
            </a:r>
            <a:r>
              <a:rPr lang="en-US" sz="3200" b="1" baseline="30000" dirty="0">
                <a:solidFill>
                  <a:srgbClr val="0070BA"/>
                </a:solidFill>
              </a:rPr>
              <a:t>®</a:t>
            </a:r>
            <a:r>
              <a:rPr lang="en-US" sz="3200" b="1" dirty="0">
                <a:solidFill>
                  <a:srgbClr val="0070BA"/>
                </a:solidFill>
              </a:rPr>
              <a:t>-STRETCH</a:t>
            </a:r>
          </a:p>
          <a:p>
            <a:pPr>
              <a:lnSpc>
                <a:spcPct val="95000"/>
              </a:lnSpc>
            </a:pPr>
            <a:r>
              <a:rPr lang="en-US" sz="2800" b="1" dirty="0">
                <a:solidFill>
                  <a:srgbClr val="4F4F4F"/>
                </a:solidFill>
                <a:latin typeface="+mj-lt"/>
                <a:ea typeface="+mj-ea"/>
                <a:cs typeface="+mj-cs"/>
              </a:rPr>
              <a:t>A Carefully Selected Blend</a:t>
            </a:r>
          </a:p>
        </p:txBody>
      </p:sp>
      <p:sp>
        <p:nvSpPr>
          <p:cNvPr id="20483" name="Rectangle 16"/>
          <p:cNvSpPr>
            <a:spLocks noChangeArrowheads="1"/>
          </p:cNvSpPr>
          <p:nvPr/>
        </p:nvSpPr>
        <p:spPr bwMode="auto">
          <a:xfrm>
            <a:off x="468313" y="1546225"/>
            <a:ext cx="7696200"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5" rIns="91428" bIns="45715" anchor="ctr">
            <a:spAutoFit/>
          </a:bodyPr>
          <a:lstStyle/>
          <a:p>
            <a:r>
              <a:rPr lang="en-GB" b="1">
                <a:solidFill>
                  <a:srgbClr val="0070BA"/>
                </a:solidFill>
              </a:rPr>
              <a:t>Panthenol</a:t>
            </a:r>
            <a:r>
              <a:rPr lang="en-GB" b="1"/>
              <a:t> </a:t>
            </a:r>
          </a:p>
          <a:p>
            <a:pPr>
              <a:buFontTx/>
              <a:buChar char="•"/>
            </a:pPr>
            <a:r>
              <a:rPr lang="en-GB"/>
              <a:t> </a:t>
            </a:r>
            <a:r>
              <a:rPr lang="en-GB">
                <a:solidFill>
                  <a:srgbClr val="4D4D4D"/>
                </a:solidFill>
              </a:rPr>
              <a:t>helps to keep the skin moist and supple </a:t>
            </a:r>
          </a:p>
          <a:p>
            <a:pPr>
              <a:buFontTx/>
              <a:buChar char="•"/>
            </a:pPr>
            <a:r>
              <a:rPr lang="en-GB">
                <a:solidFill>
                  <a:srgbClr val="4D4D4D"/>
                </a:solidFill>
              </a:rPr>
              <a:t> stimulates cell growth and tissue repair </a:t>
            </a:r>
          </a:p>
          <a:p>
            <a:pPr>
              <a:buFontTx/>
              <a:buChar char="•"/>
            </a:pPr>
            <a:r>
              <a:rPr lang="en-GB">
                <a:solidFill>
                  <a:srgbClr val="4D4D4D"/>
                </a:solidFill>
              </a:rPr>
              <a:t> inhibits inflammation and reddening </a:t>
            </a:r>
          </a:p>
        </p:txBody>
      </p:sp>
      <p:sp>
        <p:nvSpPr>
          <p:cNvPr id="20484" name="Rectangle 23"/>
          <p:cNvSpPr>
            <a:spLocks noChangeArrowheads="1"/>
          </p:cNvSpPr>
          <p:nvPr/>
        </p:nvSpPr>
        <p:spPr bwMode="auto">
          <a:xfrm>
            <a:off x="468313" y="3000375"/>
            <a:ext cx="6586537"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5" rIns="91428" bIns="45715" anchor="ctr">
            <a:spAutoFit/>
          </a:bodyPr>
          <a:lstStyle/>
          <a:p>
            <a:r>
              <a:rPr lang="en-GB" b="1" dirty="0" err="1">
                <a:solidFill>
                  <a:srgbClr val="0070BA"/>
                </a:solidFill>
              </a:rPr>
              <a:t>Palmitoyl</a:t>
            </a:r>
            <a:r>
              <a:rPr lang="en-GB" b="1" dirty="0">
                <a:solidFill>
                  <a:srgbClr val="0070BA"/>
                </a:solidFill>
              </a:rPr>
              <a:t> tripeptide-5 </a:t>
            </a:r>
          </a:p>
          <a:p>
            <a:pPr>
              <a:buFontTx/>
              <a:buChar char="•"/>
            </a:pPr>
            <a:r>
              <a:rPr lang="en-GB" dirty="0"/>
              <a:t> </a:t>
            </a:r>
            <a:r>
              <a:rPr lang="en-GB" dirty="0">
                <a:solidFill>
                  <a:srgbClr val="4D4D4D"/>
                </a:solidFill>
              </a:rPr>
              <a:t>stimulates the production of collagen </a:t>
            </a:r>
          </a:p>
          <a:p>
            <a:pPr>
              <a:buFontTx/>
              <a:buChar char="•"/>
            </a:pPr>
            <a:r>
              <a:rPr lang="en-GB" dirty="0">
                <a:solidFill>
                  <a:srgbClr val="4D4D4D"/>
                </a:solidFill>
              </a:rPr>
              <a:t> repairs extracellular matrix damages </a:t>
            </a:r>
          </a:p>
          <a:p>
            <a:pPr>
              <a:buFontTx/>
              <a:buChar char="•"/>
            </a:pPr>
            <a:r>
              <a:rPr lang="en-GB" dirty="0">
                <a:solidFill>
                  <a:srgbClr val="4D4D4D"/>
                </a:solidFill>
              </a:rPr>
              <a:t> firms the skin</a:t>
            </a:r>
          </a:p>
        </p:txBody>
      </p:sp>
      <p:sp>
        <p:nvSpPr>
          <p:cNvPr id="20485" name="Rectangle 24"/>
          <p:cNvSpPr>
            <a:spLocks noChangeArrowheads="1"/>
          </p:cNvSpPr>
          <p:nvPr/>
        </p:nvSpPr>
        <p:spPr bwMode="auto">
          <a:xfrm>
            <a:off x="461963" y="4454525"/>
            <a:ext cx="7669212"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5" rIns="91428" bIns="45715" anchor="ctr">
            <a:spAutoFit/>
          </a:bodyPr>
          <a:lstStyle/>
          <a:p>
            <a:r>
              <a:rPr lang="en-GB" b="1">
                <a:solidFill>
                  <a:srgbClr val="0070BA"/>
                </a:solidFill>
              </a:rPr>
              <a:t>Marrubium vulgare </a:t>
            </a:r>
          </a:p>
          <a:p>
            <a:pPr>
              <a:buFontTx/>
              <a:buChar char="•"/>
            </a:pPr>
            <a:r>
              <a:rPr lang="en-GB"/>
              <a:t> </a:t>
            </a:r>
            <a:r>
              <a:rPr lang="en-GB">
                <a:solidFill>
                  <a:srgbClr val="4D4D4D"/>
                </a:solidFill>
              </a:rPr>
              <a:t>protects the skin from degradation </a:t>
            </a:r>
          </a:p>
          <a:p>
            <a:pPr>
              <a:buFontTx/>
              <a:buChar char="•"/>
            </a:pPr>
            <a:r>
              <a:rPr lang="en-GB">
                <a:solidFill>
                  <a:srgbClr val="4D4D4D"/>
                </a:solidFill>
              </a:rPr>
              <a:t> reduces inflammation</a:t>
            </a:r>
          </a:p>
          <a:p>
            <a:pPr>
              <a:buFontTx/>
              <a:buChar char="•"/>
            </a:pPr>
            <a:r>
              <a:rPr lang="en-GB">
                <a:solidFill>
                  <a:srgbClr val="4D4D4D"/>
                </a:solidFill>
              </a:rPr>
              <a:t> well known for its anti-inflammatory and healing properties </a:t>
            </a:r>
          </a:p>
        </p:txBody>
      </p:sp>
      <p:pic>
        <p:nvPicPr>
          <p:cNvPr id="20486" name="Picture 5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054850" y="4073525"/>
            <a:ext cx="1474788" cy="19621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7" name="Picture 55" descr="250px-Dexpanthenol_structure"/>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170613" y="1670050"/>
            <a:ext cx="2587625"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8" name="Picture 59"/>
          <p:cNvPicPr>
            <a:picLocks noChangeAspect="1"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737100" y="2847975"/>
            <a:ext cx="2317750" cy="15049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cap="rnd" algn="ctr">
                <a:solidFill>
                  <a:srgbClr val="CA003A"/>
                </a:solidFill>
                <a:prstDash val="sys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Foliennummernplatzhalter 2"/>
          <p:cNvSpPr>
            <a:spLocks noGrp="1"/>
          </p:cNvSpPr>
          <p:nvPr>
            <p:ph type="sldNum" sz="quarter" idx="10"/>
          </p:nvPr>
        </p:nvSpPr>
        <p:spPr>
          <a:xfrm>
            <a:off x="1025525" y="6497638"/>
            <a:ext cx="952500" cy="153987"/>
          </a:xfrm>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auto">
              <a:spcBef>
                <a:spcPts val="0"/>
              </a:spcBef>
              <a:spcAft>
                <a:spcPts val="0"/>
              </a:spcAft>
              <a:defRPr/>
            </a:pPr>
            <a:r>
              <a:rPr lang="en-US" kern="0" dirty="0">
                <a:solidFill>
                  <a:srgbClr val="4D4D4D"/>
                </a:solidFill>
                <a:latin typeface="Trebuchet MS" pitchFamily="34" charset="0"/>
              </a:rPr>
              <a:t>5</a:t>
            </a:r>
          </a:p>
        </p:txBody>
      </p:sp>
    </p:spTree>
  </p:cSld>
  <p:clrMapOvr>
    <a:masterClrMapping/>
  </p:clrMapOvr>
  <p:transition>
    <p:cover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txBox="1">
            <a:spLocks noChangeArrowheads="1"/>
          </p:cNvSpPr>
          <p:nvPr/>
        </p:nvSpPr>
        <p:spPr bwMode="auto">
          <a:xfrm>
            <a:off x="465138" y="404813"/>
            <a:ext cx="8145462"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a:lnSpc>
                <a:spcPct val="95000"/>
              </a:lnSpc>
            </a:pPr>
            <a:r>
              <a:rPr lang="en-US" sz="3200" b="1">
                <a:solidFill>
                  <a:srgbClr val="0070BA"/>
                </a:solidFill>
              </a:rPr>
              <a:t>DSM Developed Unique Technology to Simulate Stretch Marks </a:t>
            </a:r>
            <a:r>
              <a:rPr lang="en-US" sz="3200" b="1" i="1">
                <a:solidFill>
                  <a:srgbClr val="0070BA"/>
                </a:solidFill>
              </a:rPr>
              <a:t>in vitro</a:t>
            </a:r>
          </a:p>
        </p:txBody>
      </p:sp>
      <p:sp>
        <p:nvSpPr>
          <p:cNvPr id="21507" name="Rectangle 3"/>
          <p:cNvSpPr>
            <a:spLocks noChangeArrowheads="1"/>
          </p:cNvSpPr>
          <p:nvPr/>
        </p:nvSpPr>
        <p:spPr bwMode="auto">
          <a:xfrm>
            <a:off x="463550" y="1714668"/>
            <a:ext cx="8384738" cy="1000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28" tIns="45715" rIns="91428" bIns="45715">
            <a:spAutoFit/>
          </a:bodyPr>
          <a:lstStyle/>
          <a:p>
            <a:pPr>
              <a:spcAft>
                <a:spcPts val="600"/>
              </a:spcAft>
            </a:pPr>
            <a:r>
              <a:rPr lang="en-GB" b="1" dirty="0">
                <a:solidFill>
                  <a:srgbClr val="4D4D4D"/>
                </a:solidFill>
              </a:rPr>
              <a:t>PROTECTION AGAINST STRETCH MARKS</a:t>
            </a:r>
            <a:endParaRPr lang="en-GB" b="1" dirty="0"/>
          </a:p>
          <a:p>
            <a:r>
              <a:rPr lang="en-GB" dirty="0">
                <a:solidFill>
                  <a:srgbClr val="4D4D4D"/>
                </a:solidFill>
              </a:rPr>
              <a:t>A innovative screening model has been developed by DSM to test the protective effects of various compounds.</a:t>
            </a:r>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886782" y="3226570"/>
            <a:ext cx="2961505" cy="2311476"/>
          </a:xfrm>
          <a:prstGeom prst="roundRect">
            <a:avLst>
              <a:gd name="adj" fmla="val 5461"/>
            </a:avLst>
          </a:prstGeom>
          <a:solidFill>
            <a:srgbClr val="FFFFFF">
              <a:shade val="85000"/>
            </a:srgbClr>
          </a:solidFill>
          <a:ln>
            <a:solidFill>
              <a:srgbClr val="0099FF"/>
            </a:solidFill>
          </a:ln>
          <a:effectLst>
            <a:outerShdw blurRad="50800" dist="38100" dir="2700000" algn="tl" rotWithShape="0">
              <a:prstClr val="black">
                <a:alpha val="40000"/>
              </a:prstClr>
            </a:outerShdw>
          </a:effectLst>
        </p:spPr>
      </p:pic>
      <p:sp>
        <p:nvSpPr>
          <p:cNvPr id="5" name="Text Box 11"/>
          <p:cNvSpPr txBox="1">
            <a:spLocks noChangeArrowheads="1"/>
          </p:cNvSpPr>
          <p:nvPr/>
        </p:nvSpPr>
        <p:spPr bwMode="auto">
          <a:xfrm>
            <a:off x="463550" y="3051175"/>
            <a:ext cx="5562600" cy="266226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77800" indent="-177800">
              <a:defRPr sz="2400">
                <a:solidFill>
                  <a:schemeClr val="tx1"/>
                </a:solidFill>
                <a:latin typeface="Times" pitchFamily="2" charset="0"/>
              </a:defRPr>
            </a:lvl1pPr>
            <a:lvl2pPr>
              <a:defRPr sz="2400">
                <a:solidFill>
                  <a:schemeClr val="tx1"/>
                </a:solidFill>
                <a:latin typeface="Times" pitchFamily="2" charset="0"/>
              </a:defRPr>
            </a:lvl2pPr>
            <a:lvl3pPr>
              <a:defRPr sz="2400">
                <a:solidFill>
                  <a:schemeClr val="tx1"/>
                </a:solidFill>
                <a:latin typeface="Times" pitchFamily="2" charset="0"/>
              </a:defRPr>
            </a:lvl3pPr>
            <a:lvl4pPr>
              <a:defRPr sz="2400">
                <a:solidFill>
                  <a:schemeClr val="tx1"/>
                </a:solidFill>
                <a:latin typeface="Times" pitchFamily="2" charset="0"/>
              </a:defRPr>
            </a:lvl4pPr>
            <a:lvl5pPr>
              <a:defRPr sz="2400">
                <a:solidFill>
                  <a:schemeClr val="tx1"/>
                </a:solidFill>
                <a:latin typeface="Times" pitchFamily="2" charset="0"/>
              </a:defRPr>
            </a:lvl5pPr>
            <a:lvl6pPr eaLnBrk="0" fontAlgn="base" hangingPunct="0">
              <a:spcBef>
                <a:spcPct val="0"/>
              </a:spcBef>
              <a:spcAft>
                <a:spcPct val="0"/>
              </a:spcAft>
              <a:defRPr sz="2400">
                <a:solidFill>
                  <a:schemeClr val="tx1"/>
                </a:solidFill>
                <a:latin typeface="Times" pitchFamily="2" charset="0"/>
              </a:defRPr>
            </a:lvl6pPr>
            <a:lvl7pPr eaLnBrk="0" fontAlgn="base" hangingPunct="0">
              <a:spcBef>
                <a:spcPct val="0"/>
              </a:spcBef>
              <a:spcAft>
                <a:spcPct val="0"/>
              </a:spcAft>
              <a:defRPr sz="2400">
                <a:solidFill>
                  <a:schemeClr val="tx1"/>
                </a:solidFill>
                <a:latin typeface="Times" pitchFamily="2" charset="0"/>
              </a:defRPr>
            </a:lvl7pPr>
            <a:lvl8pPr eaLnBrk="0" fontAlgn="base" hangingPunct="0">
              <a:spcBef>
                <a:spcPct val="0"/>
              </a:spcBef>
              <a:spcAft>
                <a:spcPct val="0"/>
              </a:spcAft>
              <a:defRPr sz="2400">
                <a:solidFill>
                  <a:schemeClr val="tx1"/>
                </a:solidFill>
                <a:latin typeface="Times" pitchFamily="2" charset="0"/>
              </a:defRPr>
            </a:lvl8pPr>
            <a:lvl9pPr eaLnBrk="0" fontAlgn="base" hangingPunct="0">
              <a:spcBef>
                <a:spcPct val="0"/>
              </a:spcBef>
              <a:spcAft>
                <a:spcPct val="0"/>
              </a:spcAft>
              <a:defRPr sz="2400">
                <a:solidFill>
                  <a:schemeClr val="tx1"/>
                </a:solidFill>
                <a:latin typeface="Times" pitchFamily="2" charset="0"/>
              </a:defRPr>
            </a:lvl9pPr>
          </a:lstStyle>
          <a:p>
            <a:pPr marL="0" indent="0">
              <a:defRPr/>
            </a:pPr>
            <a:r>
              <a:rPr lang="en-GB" sz="1800" dirty="0">
                <a:solidFill>
                  <a:srgbClr val="00B0F0"/>
                </a:solidFill>
                <a:latin typeface="Trebuchet MS" pitchFamily="34" charset="0"/>
              </a:rPr>
              <a:t>Method characteristics</a:t>
            </a:r>
          </a:p>
          <a:p>
            <a:pPr marL="342900" indent="-342900">
              <a:buFontTx/>
              <a:buChar char="•"/>
              <a:defRPr/>
            </a:pPr>
            <a:r>
              <a:rPr lang="en-GB" sz="1800" dirty="0">
                <a:solidFill>
                  <a:srgbClr val="4D4D4D"/>
                </a:solidFill>
                <a:latin typeface="Trebuchet MS" pitchFamily="34" charset="0"/>
              </a:rPr>
              <a:t>Simulation of stretched skin in monolayer fibroblasts cultures</a:t>
            </a:r>
          </a:p>
          <a:p>
            <a:pPr marL="342900" indent="-342900">
              <a:buFontTx/>
              <a:buChar char="•"/>
              <a:defRPr/>
            </a:pPr>
            <a:r>
              <a:rPr lang="en-GB" sz="1800" dirty="0">
                <a:solidFill>
                  <a:srgbClr val="4D4D4D"/>
                </a:solidFill>
                <a:latin typeface="Trebuchet MS" pitchFamily="34" charset="0"/>
              </a:rPr>
              <a:t>Flexible silicone bottom to be stretched </a:t>
            </a:r>
            <a:br>
              <a:rPr lang="en-GB" sz="1800" dirty="0">
                <a:solidFill>
                  <a:srgbClr val="4D4D4D"/>
                </a:solidFill>
                <a:latin typeface="Trebuchet MS" pitchFamily="34" charset="0"/>
              </a:rPr>
            </a:br>
            <a:r>
              <a:rPr lang="en-GB" sz="1800" dirty="0">
                <a:solidFill>
                  <a:srgbClr val="4D4D4D"/>
                </a:solidFill>
                <a:latin typeface="Trebuchet MS" pitchFamily="34" charset="0"/>
              </a:rPr>
              <a:t>over glass hemispheres </a:t>
            </a:r>
          </a:p>
          <a:p>
            <a:pPr marL="342900" indent="-342900">
              <a:buFontTx/>
              <a:buChar char="•"/>
              <a:defRPr/>
            </a:pPr>
            <a:r>
              <a:rPr lang="en-GB" sz="1800" dirty="0" err="1">
                <a:solidFill>
                  <a:srgbClr val="4D4D4D"/>
                </a:solidFill>
                <a:latin typeface="Trebuchet MS" pitchFamily="34" charset="0"/>
              </a:rPr>
              <a:t>Equibiaxal</a:t>
            </a:r>
            <a:r>
              <a:rPr lang="en-GB" sz="1800" dirty="0">
                <a:solidFill>
                  <a:srgbClr val="4D4D4D"/>
                </a:solidFill>
                <a:latin typeface="Trebuchet MS" pitchFamily="34" charset="0"/>
              </a:rPr>
              <a:t> stretching possible up to + 40%</a:t>
            </a:r>
          </a:p>
          <a:p>
            <a:pPr marL="0" indent="0">
              <a:spcBef>
                <a:spcPts val="600"/>
              </a:spcBef>
              <a:defRPr/>
            </a:pPr>
            <a:r>
              <a:rPr lang="en-GB" sz="1800" dirty="0">
                <a:solidFill>
                  <a:srgbClr val="00B0F0"/>
                </a:solidFill>
                <a:latin typeface="Trebuchet MS" pitchFamily="34" charset="0"/>
              </a:rPr>
              <a:t>Parameters analysis</a:t>
            </a:r>
          </a:p>
          <a:p>
            <a:pPr marL="342900" indent="-342900">
              <a:buFontTx/>
              <a:buChar char="•"/>
              <a:defRPr/>
            </a:pPr>
            <a:r>
              <a:rPr lang="en-GB" sz="1800" dirty="0">
                <a:solidFill>
                  <a:srgbClr val="4D4D4D"/>
                </a:solidFill>
                <a:latin typeface="Trebuchet MS" pitchFamily="34" charset="0"/>
              </a:rPr>
              <a:t>Measurement of cell number and morphology</a:t>
            </a:r>
          </a:p>
          <a:p>
            <a:pPr marL="342900" indent="-342900">
              <a:buFontTx/>
              <a:buChar char="•"/>
              <a:defRPr/>
            </a:pPr>
            <a:r>
              <a:rPr lang="en-GB" sz="1800" dirty="0">
                <a:solidFill>
                  <a:srgbClr val="4D4D4D"/>
                </a:solidFill>
                <a:latin typeface="Trebuchet MS" pitchFamily="34" charset="0"/>
              </a:rPr>
              <a:t>Quantification of interleukins and MMP</a:t>
            </a:r>
          </a:p>
        </p:txBody>
      </p:sp>
      <p:sp>
        <p:nvSpPr>
          <p:cNvPr id="7" name="Foliennummernplatzhalter 2"/>
          <p:cNvSpPr>
            <a:spLocks noGrp="1"/>
          </p:cNvSpPr>
          <p:nvPr>
            <p:ph type="sldNum" sz="quarter" idx="10"/>
          </p:nvPr>
        </p:nvSpPr>
        <p:spPr>
          <a:xfrm>
            <a:off x="1025525" y="6497638"/>
            <a:ext cx="952500" cy="153987"/>
          </a:xfrm>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auto">
              <a:spcBef>
                <a:spcPts val="0"/>
              </a:spcBef>
              <a:spcAft>
                <a:spcPts val="0"/>
              </a:spcAft>
              <a:defRPr/>
            </a:pPr>
            <a:r>
              <a:rPr lang="en-US" kern="0" dirty="0">
                <a:solidFill>
                  <a:srgbClr val="4D4D4D"/>
                </a:solidFill>
                <a:latin typeface="Trebuchet MS" pitchFamily="34" charset="0"/>
              </a:rPr>
              <a:t>6</a:t>
            </a:r>
          </a:p>
        </p:txBody>
      </p:sp>
    </p:spTree>
  </p:cSld>
  <p:clrMapOvr>
    <a:masterClrMapping/>
  </p:clrMapOvr>
  <p:transition>
    <p:cover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txBox="1">
            <a:spLocks noChangeArrowheads="1"/>
          </p:cNvSpPr>
          <p:nvPr/>
        </p:nvSpPr>
        <p:spPr bwMode="auto">
          <a:xfrm>
            <a:off x="465138" y="436304"/>
            <a:ext cx="75406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a:lnSpc>
                <a:spcPct val="95000"/>
              </a:lnSpc>
            </a:pPr>
            <a:r>
              <a:rPr lang="en-US" sz="3200" b="1" dirty="0">
                <a:solidFill>
                  <a:srgbClr val="0070BA"/>
                </a:solidFill>
              </a:rPr>
              <a:t>REGU</a:t>
            </a:r>
            <a:r>
              <a:rPr lang="en-US" sz="3200" b="1" baseline="30000" dirty="0">
                <a:solidFill>
                  <a:srgbClr val="0070BA"/>
                </a:solidFill>
              </a:rPr>
              <a:t>®</a:t>
            </a:r>
            <a:r>
              <a:rPr lang="en-US" sz="3200" b="1" dirty="0">
                <a:solidFill>
                  <a:srgbClr val="0070BA"/>
                </a:solidFill>
              </a:rPr>
              <a:t>-STRETCH Visibly Protects Skin  </a:t>
            </a:r>
            <a:r>
              <a:rPr lang="en-US" sz="3200" b="1" i="1" dirty="0">
                <a:solidFill>
                  <a:srgbClr val="0070BA"/>
                </a:solidFill>
              </a:rPr>
              <a:t>in vitro </a:t>
            </a:r>
            <a:r>
              <a:rPr lang="en-US" sz="3200" b="1" dirty="0">
                <a:solidFill>
                  <a:srgbClr val="0070BA"/>
                </a:solidFill>
              </a:rPr>
              <a:t>Against Mechanical Stress</a:t>
            </a:r>
          </a:p>
        </p:txBody>
      </p:sp>
      <p:pic>
        <p:nvPicPr>
          <p:cNvPr id="3"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2438" y="1743075"/>
            <a:ext cx="3361151" cy="2682875"/>
          </a:xfrm>
          <a:prstGeom prst="roundRect">
            <a:avLst>
              <a:gd name="adj" fmla="val 5461"/>
            </a:avLst>
          </a:prstGeom>
          <a:solidFill>
            <a:srgbClr val="FFFFFF">
              <a:shade val="85000"/>
            </a:srgbClr>
          </a:solidFill>
          <a:ln>
            <a:solidFill>
              <a:srgbClr val="0099FF"/>
            </a:solidFill>
          </a:ln>
          <a:effectLst>
            <a:outerShdw blurRad="50800" dist="38100" dir="2700000" algn="tl" rotWithShape="0">
              <a:prstClr val="black">
                <a:alpha val="40000"/>
              </a:prstClr>
            </a:outerShdw>
          </a:effectLst>
        </p:spPr>
      </p:pic>
      <p:sp>
        <p:nvSpPr>
          <p:cNvPr id="22532" name="Rectangle 9"/>
          <p:cNvSpPr>
            <a:spLocks noChangeArrowheads="1"/>
          </p:cNvSpPr>
          <p:nvPr/>
        </p:nvSpPr>
        <p:spPr bwMode="auto">
          <a:xfrm>
            <a:off x="4518025" y="4498975"/>
            <a:ext cx="413385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5715" rIns="0" bIns="45715">
            <a:spAutoFit/>
          </a:bodyPr>
          <a:lstStyle/>
          <a:p>
            <a:r>
              <a:rPr lang="en-GB" sz="1600" dirty="0">
                <a:solidFill>
                  <a:srgbClr val="4D4D4D"/>
                </a:solidFill>
              </a:rPr>
              <a:t>Stretched and intact fibroblasts’ structure</a:t>
            </a:r>
          </a:p>
          <a:p>
            <a:r>
              <a:rPr lang="en-GB" sz="1600" dirty="0">
                <a:solidFill>
                  <a:srgbClr val="4D4D4D"/>
                </a:solidFill>
              </a:rPr>
              <a:t>- protected by </a:t>
            </a:r>
            <a:r>
              <a:rPr lang="de-CH" sz="1600" dirty="0">
                <a:solidFill>
                  <a:srgbClr val="4D4D4D"/>
                </a:solidFill>
              </a:rPr>
              <a:t>REGU</a:t>
            </a:r>
            <a:r>
              <a:rPr lang="en-US" sz="1600" baseline="30000" dirty="0">
                <a:solidFill>
                  <a:srgbClr val="4D4D4D"/>
                </a:solidFill>
              </a:rPr>
              <a:t>®</a:t>
            </a:r>
            <a:r>
              <a:rPr lang="de-CH" sz="1600" dirty="0">
                <a:solidFill>
                  <a:srgbClr val="4D4D4D"/>
                </a:solidFill>
              </a:rPr>
              <a:t>-STRETCH </a:t>
            </a:r>
            <a:r>
              <a:rPr lang="en-GB" sz="1600" dirty="0">
                <a:solidFill>
                  <a:srgbClr val="4D4D4D"/>
                </a:solidFill>
              </a:rPr>
              <a:t>(0.05%)</a:t>
            </a:r>
            <a:endParaRPr lang="fr-FR" sz="1600" dirty="0">
              <a:solidFill>
                <a:srgbClr val="4D4D4D"/>
              </a:solidFill>
            </a:endParaRPr>
          </a:p>
        </p:txBody>
      </p:sp>
      <p:pic>
        <p:nvPicPr>
          <p:cNvPr id="5" name="Picture 10"/>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518025" y="1743075"/>
            <a:ext cx="3504277" cy="2740025"/>
          </a:xfrm>
          <a:prstGeom prst="roundRect">
            <a:avLst>
              <a:gd name="adj" fmla="val 5461"/>
            </a:avLst>
          </a:prstGeom>
          <a:solidFill>
            <a:srgbClr val="FFFFFF">
              <a:shade val="85000"/>
            </a:srgbClr>
          </a:solidFill>
          <a:ln>
            <a:solidFill>
              <a:srgbClr val="0099FF"/>
            </a:solidFill>
          </a:ln>
          <a:effectLst>
            <a:outerShdw blurRad="50800" dist="38100" dir="2700000" algn="tl" rotWithShape="0">
              <a:prstClr val="black">
                <a:alpha val="40000"/>
              </a:prstClr>
            </a:outerShdw>
          </a:effectLst>
        </p:spPr>
      </p:pic>
      <p:sp>
        <p:nvSpPr>
          <p:cNvPr id="22534" name="Rectangle 12"/>
          <p:cNvSpPr>
            <a:spLocks noChangeArrowheads="1"/>
          </p:cNvSpPr>
          <p:nvPr/>
        </p:nvSpPr>
        <p:spPr bwMode="auto">
          <a:xfrm>
            <a:off x="468312" y="4425950"/>
            <a:ext cx="4065587"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5715" rIns="0" bIns="45715">
            <a:spAutoFit/>
          </a:bodyPr>
          <a:lstStyle/>
          <a:p>
            <a:r>
              <a:rPr lang="en-GB" sz="1600" dirty="0">
                <a:solidFill>
                  <a:srgbClr val="4D4D4D"/>
                </a:solidFill>
              </a:rPr>
              <a:t>Stretched and destroyed fibroblasts </a:t>
            </a:r>
            <a:br>
              <a:rPr lang="en-GB" sz="1600" dirty="0">
                <a:solidFill>
                  <a:srgbClr val="4D4D4D"/>
                </a:solidFill>
              </a:rPr>
            </a:br>
            <a:r>
              <a:rPr lang="en-GB" sz="1600" dirty="0">
                <a:solidFill>
                  <a:srgbClr val="4D4D4D"/>
                </a:solidFill>
              </a:rPr>
              <a:t>- not protected</a:t>
            </a:r>
            <a:endParaRPr lang="fr-FR" sz="1600" dirty="0">
              <a:solidFill>
                <a:srgbClr val="4D4D4D"/>
              </a:solidFill>
            </a:endParaRPr>
          </a:p>
        </p:txBody>
      </p:sp>
      <p:sp>
        <p:nvSpPr>
          <p:cNvPr id="12" name="Rounded Rectangle 1"/>
          <p:cNvSpPr>
            <a:spLocks noChangeArrowheads="1"/>
          </p:cNvSpPr>
          <p:nvPr/>
        </p:nvSpPr>
        <p:spPr bwMode="auto">
          <a:xfrm>
            <a:off x="468312" y="5370662"/>
            <a:ext cx="7537451" cy="732425"/>
          </a:xfrm>
          <a:prstGeom prst="roundRect">
            <a:avLst>
              <a:gd name="adj" fmla="val 26363"/>
            </a:avLst>
          </a:prstGeom>
          <a:noFill/>
          <a:ln w="28575">
            <a:solidFill>
              <a:srgbClr val="0070BA"/>
            </a:solidFill>
            <a:round/>
            <a:headEnd/>
            <a:tailEnd/>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txBody>
          <a:bodyPr lIns="0" tIns="0" rIns="0" bIns="0" anchor="ctr" anchorCtr="1"/>
          <a:lstStyle/>
          <a:p>
            <a:pPr algn="ctr">
              <a:spcBef>
                <a:spcPct val="50000"/>
              </a:spcBef>
              <a:defRPr/>
            </a:pPr>
            <a:r>
              <a:rPr lang="en-US" sz="1600" b="1" dirty="0">
                <a:solidFill>
                  <a:srgbClr val="0070BA"/>
                </a:solidFill>
              </a:rPr>
              <a:t>REGU</a:t>
            </a:r>
            <a:r>
              <a:rPr lang="en-US" sz="1600" b="1" baseline="30000" dirty="0">
                <a:solidFill>
                  <a:srgbClr val="0070BA"/>
                </a:solidFill>
              </a:rPr>
              <a:t>®</a:t>
            </a:r>
            <a:r>
              <a:rPr lang="en-US" sz="1600" b="1" dirty="0">
                <a:solidFill>
                  <a:srgbClr val="0070BA"/>
                </a:solidFill>
              </a:rPr>
              <a:t>-STRETCH  protects the skin cells from degradation during intensive and quick stretching</a:t>
            </a:r>
          </a:p>
        </p:txBody>
      </p:sp>
      <p:sp>
        <p:nvSpPr>
          <p:cNvPr id="9" name="Foliennummernplatzhalter 2"/>
          <p:cNvSpPr>
            <a:spLocks noGrp="1"/>
          </p:cNvSpPr>
          <p:nvPr>
            <p:ph type="sldNum" sz="quarter" idx="10"/>
          </p:nvPr>
        </p:nvSpPr>
        <p:spPr>
          <a:xfrm>
            <a:off x="1025525" y="6497638"/>
            <a:ext cx="952500" cy="153987"/>
          </a:xfrm>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auto">
              <a:spcBef>
                <a:spcPts val="0"/>
              </a:spcBef>
              <a:spcAft>
                <a:spcPts val="0"/>
              </a:spcAft>
              <a:defRPr/>
            </a:pPr>
            <a:r>
              <a:rPr lang="en-US" kern="0" dirty="0">
                <a:solidFill>
                  <a:srgbClr val="4D4D4D"/>
                </a:solidFill>
                <a:latin typeface="Trebuchet MS" pitchFamily="34" charset="0"/>
              </a:rPr>
              <a:t>7</a:t>
            </a:r>
          </a:p>
        </p:txBody>
      </p:sp>
    </p:spTree>
  </p:cSld>
  <p:clrMapOvr>
    <a:masterClrMapping/>
  </p:clrMapOvr>
  <p:transition>
    <p:cover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txBox="1">
            <a:spLocks noChangeArrowheads="1"/>
          </p:cNvSpPr>
          <p:nvPr/>
        </p:nvSpPr>
        <p:spPr bwMode="auto">
          <a:xfrm>
            <a:off x="465138" y="404813"/>
            <a:ext cx="853440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a:lnSpc>
                <a:spcPct val="95000"/>
              </a:lnSpc>
            </a:pPr>
            <a:r>
              <a:rPr lang="en-US" sz="3200" b="1" dirty="0">
                <a:solidFill>
                  <a:srgbClr val="0070BA"/>
                </a:solidFill>
              </a:rPr>
              <a:t>REGU</a:t>
            </a:r>
            <a:r>
              <a:rPr lang="en-US" sz="3200" b="1" baseline="30000" dirty="0">
                <a:solidFill>
                  <a:srgbClr val="0070BA"/>
                </a:solidFill>
              </a:rPr>
              <a:t>®</a:t>
            </a:r>
            <a:r>
              <a:rPr lang="en-US" sz="3200" b="1" dirty="0">
                <a:solidFill>
                  <a:srgbClr val="0070BA"/>
                </a:solidFill>
              </a:rPr>
              <a:t>-STRETCH Significantly Reduces Inflammation Stress Marker IL-1</a:t>
            </a:r>
            <a:r>
              <a:rPr lang="en-US" sz="3200" b="1" dirty="0">
                <a:solidFill>
                  <a:srgbClr val="0070BA"/>
                </a:solidFill>
                <a:latin typeface="Symbol" pitchFamily="18" charset="2"/>
              </a:rPr>
              <a:t>a</a:t>
            </a:r>
            <a:r>
              <a:rPr lang="en-US" sz="3200" b="1" dirty="0">
                <a:solidFill>
                  <a:srgbClr val="0070BA"/>
                </a:solidFill>
              </a:rPr>
              <a:t> (</a:t>
            </a:r>
            <a:r>
              <a:rPr lang="en-US" sz="3200" b="1" i="1" dirty="0">
                <a:solidFill>
                  <a:srgbClr val="0070BA"/>
                </a:solidFill>
              </a:rPr>
              <a:t>in vitro</a:t>
            </a:r>
            <a:r>
              <a:rPr lang="en-US" sz="3200" b="1" dirty="0">
                <a:solidFill>
                  <a:srgbClr val="0070BA"/>
                </a:solidFill>
              </a:rPr>
              <a:t>)</a:t>
            </a:r>
          </a:p>
        </p:txBody>
      </p:sp>
      <p:sp>
        <p:nvSpPr>
          <p:cNvPr id="71" name="Rounded Rectangle 1"/>
          <p:cNvSpPr>
            <a:spLocks noChangeArrowheads="1"/>
          </p:cNvSpPr>
          <p:nvPr/>
        </p:nvSpPr>
        <p:spPr bwMode="auto">
          <a:xfrm>
            <a:off x="468313" y="5837397"/>
            <a:ext cx="5774534" cy="445779"/>
          </a:xfrm>
          <a:prstGeom prst="roundRect">
            <a:avLst>
              <a:gd name="adj" fmla="val 26363"/>
            </a:avLst>
          </a:prstGeom>
          <a:noFill/>
          <a:ln w="28575">
            <a:solidFill>
              <a:srgbClr val="0070BA"/>
            </a:solidFill>
            <a:round/>
            <a:headEnd/>
            <a:tailEnd/>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txBody>
          <a:bodyPr lIns="0" tIns="0" rIns="0" bIns="0" anchor="ctr" anchorCtr="1"/>
          <a:lstStyle/>
          <a:p>
            <a:pPr>
              <a:spcBef>
                <a:spcPct val="50000"/>
              </a:spcBef>
              <a:defRPr/>
            </a:pPr>
            <a:r>
              <a:rPr lang="en-US" sz="1600" b="1" dirty="0">
                <a:solidFill>
                  <a:srgbClr val="0070BA"/>
                </a:solidFill>
              </a:rPr>
              <a:t>REGU</a:t>
            </a:r>
            <a:r>
              <a:rPr lang="en-US" sz="1600" b="1" baseline="30000" dirty="0">
                <a:solidFill>
                  <a:srgbClr val="0070BA"/>
                </a:solidFill>
              </a:rPr>
              <a:t>®</a:t>
            </a:r>
            <a:r>
              <a:rPr lang="en-US" sz="1600" b="1" dirty="0">
                <a:solidFill>
                  <a:srgbClr val="0070BA"/>
                </a:solidFill>
              </a:rPr>
              <a:t>-STRETCH inhibits the inflammatory process</a:t>
            </a:r>
          </a:p>
        </p:txBody>
      </p:sp>
      <p:sp>
        <p:nvSpPr>
          <p:cNvPr id="73" name="Foliennummernplatzhalter 2"/>
          <p:cNvSpPr>
            <a:spLocks noGrp="1"/>
          </p:cNvSpPr>
          <p:nvPr>
            <p:ph type="sldNum" sz="quarter" idx="10"/>
          </p:nvPr>
        </p:nvSpPr>
        <p:spPr>
          <a:xfrm>
            <a:off x="1025525" y="6497638"/>
            <a:ext cx="952500" cy="153987"/>
          </a:xfrm>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auto">
              <a:spcBef>
                <a:spcPts val="0"/>
              </a:spcBef>
              <a:spcAft>
                <a:spcPts val="0"/>
              </a:spcAft>
              <a:defRPr/>
            </a:pPr>
            <a:r>
              <a:rPr lang="en-US" kern="0" dirty="0">
                <a:solidFill>
                  <a:srgbClr val="4D4D4D"/>
                </a:solidFill>
                <a:latin typeface="Trebuchet MS" pitchFamily="34" charset="0"/>
              </a:rPr>
              <a:t>9</a:t>
            </a:r>
          </a:p>
        </p:txBody>
      </p:sp>
      <p:pic>
        <p:nvPicPr>
          <p:cNvPr id="23627" name="Picture 75" descr="U:\z documents MSM\NEW BRANDING_Doc &amp; PPT\REGU-STRETCH\designer\regu-stretch_chart_01_IL-1a.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90601" y="1775918"/>
            <a:ext cx="5501315" cy="361194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cover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txBox="1">
            <a:spLocks noChangeArrowheads="1"/>
          </p:cNvSpPr>
          <p:nvPr/>
        </p:nvSpPr>
        <p:spPr bwMode="auto">
          <a:xfrm>
            <a:off x="465138" y="404813"/>
            <a:ext cx="8450262"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a:lnSpc>
                <a:spcPct val="95000"/>
              </a:lnSpc>
            </a:pPr>
            <a:r>
              <a:rPr lang="en-US" sz="3200" b="1">
                <a:solidFill>
                  <a:srgbClr val="0070BA"/>
                </a:solidFill>
              </a:rPr>
              <a:t>REGU</a:t>
            </a:r>
            <a:r>
              <a:rPr lang="en-US" sz="3200" b="1" baseline="30000">
                <a:solidFill>
                  <a:srgbClr val="0070BA"/>
                </a:solidFill>
              </a:rPr>
              <a:t>®</a:t>
            </a:r>
            <a:r>
              <a:rPr lang="en-US" sz="3200" b="1">
                <a:solidFill>
                  <a:srgbClr val="0070BA"/>
                </a:solidFill>
              </a:rPr>
              <a:t>-STRETCH Significantly Reduces Inflammation Stress Marker IL-8 (</a:t>
            </a:r>
            <a:r>
              <a:rPr lang="en-US" sz="3200" b="1" i="1">
                <a:solidFill>
                  <a:srgbClr val="0070BA"/>
                </a:solidFill>
              </a:rPr>
              <a:t>in vitro</a:t>
            </a:r>
            <a:r>
              <a:rPr lang="en-US" sz="3200" b="1">
                <a:solidFill>
                  <a:srgbClr val="0070BA"/>
                </a:solidFill>
              </a:rPr>
              <a:t>)</a:t>
            </a:r>
          </a:p>
        </p:txBody>
      </p:sp>
      <p:sp>
        <p:nvSpPr>
          <p:cNvPr id="73" name="Foliennummernplatzhalter 2"/>
          <p:cNvSpPr>
            <a:spLocks noGrp="1"/>
          </p:cNvSpPr>
          <p:nvPr>
            <p:ph type="sldNum" sz="quarter" idx="10"/>
          </p:nvPr>
        </p:nvSpPr>
        <p:spPr>
          <a:xfrm>
            <a:off x="1025525" y="6497638"/>
            <a:ext cx="952500" cy="153987"/>
          </a:xfrm>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auto">
              <a:spcBef>
                <a:spcPts val="0"/>
              </a:spcBef>
              <a:spcAft>
                <a:spcPts val="0"/>
              </a:spcAft>
              <a:defRPr/>
            </a:pPr>
            <a:r>
              <a:rPr lang="en-US" kern="0" dirty="0">
                <a:solidFill>
                  <a:srgbClr val="4D4D4D"/>
                </a:solidFill>
                <a:latin typeface="Trebuchet MS" pitchFamily="34" charset="0"/>
              </a:rPr>
              <a:t>10</a:t>
            </a:r>
          </a:p>
        </p:txBody>
      </p:sp>
      <p:sp>
        <p:nvSpPr>
          <p:cNvPr id="72" name="Rounded Rectangle 1"/>
          <p:cNvSpPr>
            <a:spLocks noChangeArrowheads="1"/>
          </p:cNvSpPr>
          <p:nvPr/>
        </p:nvSpPr>
        <p:spPr bwMode="auto">
          <a:xfrm>
            <a:off x="620713" y="6021696"/>
            <a:ext cx="5774534" cy="445779"/>
          </a:xfrm>
          <a:prstGeom prst="roundRect">
            <a:avLst>
              <a:gd name="adj" fmla="val 26363"/>
            </a:avLst>
          </a:prstGeom>
          <a:noFill/>
          <a:ln w="28575">
            <a:solidFill>
              <a:srgbClr val="0070BA"/>
            </a:solidFill>
            <a:round/>
            <a:headEnd/>
            <a:tailEnd/>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txBody>
          <a:bodyPr lIns="0" tIns="0" rIns="0" bIns="0" anchor="ctr" anchorCtr="1"/>
          <a:lstStyle/>
          <a:p>
            <a:pPr>
              <a:spcBef>
                <a:spcPct val="50000"/>
              </a:spcBef>
              <a:defRPr/>
            </a:pPr>
            <a:r>
              <a:rPr lang="en-US" sz="1600" b="1" dirty="0">
                <a:solidFill>
                  <a:srgbClr val="0070BA"/>
                </a:solidFill>
              </a:rPr>
              <a:t>REGU</a:t>
            </a:r>
            <a:r>
              <a:rPr lang="en-US" sz="1600" b="1" baseline="30000" dirty="0">
                <a:solidFill>
                  <a:srgbClr val="0070BA"/>
                </a:solidFill>
              </a:rPr>
              <a:t>®</a:t>
            </a:r>
            <a:r>
              <a:rPr lang="en-US" sz="1600" b="1" dirty="0">
                <a:solidFill>
                  <a:srgbClr val="0070BA"/>
                </a:solidFill>
              </a:rPr>
              <a:t>-STRETCH inhibits the inflammatory process</a:t>
            </a:r>
          </a:p>
        </p:txBody>
      </p:sp>
      <p:pic>
        <p:nvPicPr>
          <p:cNvPr id="24650" name="Picture 74" descr="U:\z documents MSM\NEW BRANDING_Doc &amp; PPT\REGU-STRETCH\designer\regu-stretch_chart_02_IL-8.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303522" y="1652326"/>
            <a:ext cx="6043576" cy="401453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cover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txBox="1">
            <a:spLocks noChangeArrowheads="1"/>
          </p:cNvSpPr>
          <p:nvPr/>
        </p:nvSpPr>
        <p:spPr bwMode="auto">
          <a:xfrm>
            <a:off x="465138" y="404813"/>
            <a:ext cx="8374062"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a:lnSpc>
                <a:spcPct val="95000"/>
              </a:lnSpc>
            </a:pPr>
            <a:r>
              <a:rPr lang="en-US" sz="3200" b="1" dirty="0">
                <a:solidFill>
                  <a:srgbClr val="0070BA"/>
                </a:solidFill>
              </a:rPr>
              <a:t>REGU</a:t>
            </a:r>
            <a:r>
              <a:rPr lang="en-US" sz="3200" b="1" baseline="30000" dirty="0">
                <a:solidFill>
                  <a:srgbClr val="0070BA"/>
                </a:solidFill>
              </a:rPr>
              <a:t>®</a:t>
            </a:r>
            <a:r>
              <a:rPr lang="en-US" sz="3200" b="1" dirty="0">
                <a:solidFill>
                  <a:srgbClr val="0070BA"/>
                </a:solidFill>
              </a:rPr>
              <a:t>-STRETCH Significantly Inhibits </a:t>
            </a:r>
            <a:br>
              <a:rPr lang="en-US" sz="3200" b="1" dirty="0">
                <a:solidFill>
                  <a:srgbClr val="0070BA"/>
                </a:solidFill>
              </a:rPr>
            </a:br>
            <a:r>
              <a:rPr lang="en-US" sz="3200" b="1" dirty="0">
                <a:solidFill>
                  <a:srgbClr val="0070BA"/>
                </a:solidFill>
              </a:rPr>
              <a:t>MMP-13 release (</a:t>
            </a:r>
            <a:r>
              <a:rPr lang="en-US" sz="3200" b="1" i="1" dirty="0">
                <a:solidFill>
                  <a:srgbClr val="0070BA"/>
                </a:solidFill>
              </a:rPr>
              <a:t>in vitro</a:t>
            </a:r>
            <a:r>
              <a:rPr lang="en-US" sz="3200" b="1" dirty="0">
                <a:solidFill>
                  <a:srgbClr val="0070BA"/>
                </a:solidFill>
              </a:rPr>
              <a:t>)</a:t>
            </a:r>
          </a:p>
        </p:txBody>
      </p:sp>
      <p:sp>
        <p:nvSpPr>
          <p:cNvPr id="75" name="Foliennummernplatzhalter 2"/>
          <p:cNvSpPr>
            <a:spLocks noGrp="1"/>
          </p:cNvSpPr>
          <p:nvPr>
            <p:ph type="sldNum" sz="quarter" idx="10"/>
          </p:nvPr>
        </p:nvSpPr>
        <p:spPr>
          <a:xfrm>
            <a:off x="1025525" y="6497638"/>
            <a:ext cx="952500" cy="153987"/>
          </a:xfrm>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auto">
              <a:spcBef>
                <a:spcPts val="0"/>
              </a:spcBef>
              <a:spcAft>
                <a:spcPts val="0"/>
              </a:spcAft>
              <a:defRPr/>
            </a:pPr>
            <a:r>
              <a:rPr lang="en-US" kern="0" dirty="0">
                <a:solidFill>
                  <a:srgbClr val="4D4D4D"/>
                </a:solidFill>
                <a:latin typeface="Trebuchet MS" pitchFamily="34" charset="0"/>
              </a:rPr>
              <a:t>11</a:t>
            </a:r>
          </a:p>
        </p:txBody>
      </p:sp>
      <p:sp>
        <p:nvSpPr>
          <p:cNvPr id="76" name="Rounded Rectangle 1"/>
          <p:cNvSpPr>
            <a:spLocks noChangeArrowheads="1"/>
          </p:cNvSpPr>
          <p:nvPr/>
        </p:nvSpPr>
        <p:spPr bwMode="auto">
          <a:xfrm>
            <a:off x="468313" y="5869296"/>
            <a:ext cx="5774534" cy="445779"/>
          </a:xfrm>
          <a:prstGeom prst="roundRect">
            <a:avLst>
              <a:gd name="adj" fmla="val 26363"/>
            </a:avLst>
          </a:prstGeom>
          <a:noFill/>
          <a:ln w="28575">
            <a:solidFill>
              <a:srgbClr val="0070BA"/>
            </a:solidFill>
            <a:round/>
            <a:headEnd/>
            <a:tailEnd/>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txBody>
          <a:bodyPr lIns="0" tIns="0" rIns="0" bIns="0" anchor="ctr" anchorCtr="1"/>
          <a:lstStyle/>
          <a:p>
            <a:pPr>
              <a:spcBef>
                <a:spcPct val="50000"/>
              </a:spcBef>
              <a:defRPr/>
            </a:pPr>
            <a:r>
              <a:rPr lang="en-US" sz="1600" b="1" dirty="0">
                <a:solidFill>
                  <a:srgbClr val="0070BA"/>
                </a:solidFill>
              </a:rPr>
              <a:t>REGU</a:t>
            </a:r>
            <a:r>
              <a:rPr lang="en-US" sz="1600" b="1" baseline="30000" dirty="0">
                <a:solidFill>
                  <a:srgbClr val="0070BA"/>
                </a:solidFill>
              </a:rPr>
              <a:t>®</a:t>
            </a:r>
            <a:r>
              <a:rPr lang="en-US" sz="1600" b="1" dirty="0">
                <a:solidFill>
                  <a:srgbClr val="0070BA"/>
                </a:solidFill>
              </a:rPr>
              <a:t>-STRETCH inhibits skin matrix degradation</a:t>
            </a:r>
          </a:p>
        </p:txBody>
      </p:sp>
      <p:pic>
        <p:nvPicPr>
          <p:cNvPr id="25677" name="Picture 77" descr="U:\z documents MSM\NEW BRANDING_Doc &amp; PPT\REGU-STRETCH\designer\regu-stretch_chart_03_MMP-13.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218462" y="1516012"/>
            <a:ext cx="5735231" cy="376552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cover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txBox="1">
            <a:spLocks noChangeArrowheads="1"/>
          </p:cNvSpPr>
          <p:nvPr/>
        </p:nvSpPr>
        <p:spPr bwMode="auto">
          <a:xfrm>
            <a:off x="465138" y="404813"/>
            <a:ext cx="75406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a:lnSpc>
                <a:spcPct val="95000"/>
              </a:lnSpc>
            </a:pPr>
            <a:r>
              <a:rPr lang="en-US" sz="3200" b="1" dirty="0">
                <a:solidFill>
                  <a:srgbClr val="0070BA"/>
                </a:solidFill>
              </a:rPr>
              <a:t>REGU</a:t>
            </a:r>
            <a:r>
              <a:rPr lang="en-US" sz="3200" b="1" baseline="30000" dirty="0">
                <a:solidFill>
                  <a:srgbClr val="0070BA"/>
                </a:solidFill>
              </a:rPr>
              <a:t>®</a:t>
            </a:r>
            <a:r>
              <a:rPr lang="en-US" sz="3200" b="1" dirty="0">
                <a:solidFill>
                  <a:srgbClr val="0070BA"/>
                </a:solidFill>
              </a:rPr>
              <a:t>-STRETCH</a:t>
            </a:r>
          </a:p>
          <a:p>
            <a:pPr>
              <a:lnSpc>
                <a:spcPct val="95000"/>
              </a:lnSpc>
            </a:pPr>
            <a:r>
              <a:rPr lang="en-US" sz="2800" b="1" i="1" dirty="0">
                <a:solidFill>
                  <a:srgbClr val="4F4F4F"/>
                </a:solidFill>
                <a:latin typeface="+mj-lt"/>
                <a:ea typeface="+mj-ea"/>
                <a:cs typeface="+mj-cs"/>
              </a:rPr>
              <a:t>in vitro </a:t>
            </a:r>
            <a:r>
              <a:rPr lang="en-US" sz="2800" b="1" dirty="0">
                <a:solidFill>
                  <a:srgbClr val="4F4F4F"/>
                </a:solidFill>
                <a:latin typeface="+mj-lt"/>
                <a:ea typeface="+mj-ea"/>
                <a:cs typeface="+mj-cs"/>
              </a:rPr>
              <a:t>efficacy in a nutshell</a:t>
            </a:r>
          </a:p>
          <a:p>
            <a:pPr>
              <a:lnSpc>
                <a:spcPct val="95000"/>
              </a:lnSpc>
            </a:pPr>
            <a:endParaRPr lang="en-US" sz="3200" b="1" dirty="0">
              <a:solidFill>
                <a:srgbClr val="0070BA"/>
              </a:solidFill>
            </a:endParaRPr>
          </a:p>
        </p:txBody>
      </p:sp>
      <p:sp>
        <p:nvSpPr>
          <p:cNvPr id="26627" name="Rechteck 2"/>
          <p:cNvSpPr>
            <a:spLocks noChangeArrowheads="1"/>
          </p:cNvSpPr>
          <p:nvPr/>
        </p:nvSpPr>
        <p:spPr bwMode="auto">
          <a:xfrm>
            <a:off x="468313" y="836613"/>
            <a:ext cx="8056562"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95000"/>
              </a:lnSpc>
            </a:pPr>
            <a:endParaRPr lang="en-US" sz="2400" b="1">
              <a:solidFill>
                <a:srgbClr val="0070BA"/>
              </a:solidFill>
            </a:endParaRPr>
          </a:p>
        </p:txBody>
      </p:sp>
      <p:sp>
        <p:nvSpPr>
          <p:cNvPr id="33" name="Rounded Rectangle 1"/>
          <p:cNvSpPr>
            <a:spLocks noChangeArrowheads="1"/>
          </p:cNvSpPr>
          <p:nvPr/>
        </p:nvSpPr>
        <p:spPr bwMode="auto">
          <a:xfrm>
            <a:off x="233917" y="1743740"/>
            <a:ext cx="8673614" cy="900164"/>
          </a:xfrm>
          <a:prstGeom prst="roundRect">
            <a:avLst>
              <a:gd name="adj" fmla="val 26363"/>
            </a:avLst>
          </a:prstGeom>
          <a:noFill/>
          <a:ln w="28575">
            <a:noFill/>
            <a:round/>
            <a:headEnd/>
            <a:tailEnd/>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txBody>
          <a:bodyPr lIns="0" tIns="0" rIns="0" bIns="0" anchor="ctr" anchorCtr="1"/>
          <a:lstStyle/>
          <a:p>
            <a:pPr>
              <a:spcBef>
                <a:spcPct val="50000"/>
              </a:spcBef>
              <a:defRPr/>
            </a:pPr>
            <a:r>
              <a:rPr lang="en-US" dirty="0">
                <a:solidFill>
                  <a:srgbClr val="4D4D4D"/>
                </a:solidFill>
                <a:latin typeface="+mn-lt"/>
              </a:rPr>
              <a:t>REGU</a:t>
            </a:r>
            <a:r>
              <a:rPr lang="en-US" baseline="30000" dirty="0">
                <a:solidFill>
                  <a:srgbClr val="4D4D4D"/>
                </a:solidFill>
                <a:latin typeface="+mn-lt"/>
              </a:rPr>
              <a:t>®</a:t>
            </a:r>
            <a:r>
              <a:rPr lang="en-US" dirty="0">
                <a:solidFill>
                  <a:srgbClr val="4D4D4D"/>
                </a:solidFill>
                <a:latin typeface="+mn-lt"/>
              </a:rPr>
              <a:t>-STRETCH  showed outstanding capacity to protect the structure of skin cells from degradation by reducing inflammation during quick, intensive stretching</a:t>
            </a:r>
          </a:p>
        </p:txBody>
      </p:sp>
      <p:sp>
        <p:nvSpPr>
          <p:cNvPr id="18" name="Foliennummernplatzhalter 2"/>
          <p:cNvSpPr>
            <a:spLocks noGrp="1"/>
          </p:cNvSpPr>
          <p:nvPr>
            <p:ph type="sldNum" sz="quarter" idx="10"/>
          </p:nvPr>
        </p:nvSpPr>
        <p:spPr>
          <a:xfrm>
            <a:off x="1025525" y="6497638"/>
            <a:ext cx="952500" cy="153987"/>
          </a:xfrm>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auto">
              <a:spcBef>
                <a:spcPts val="0"/>
              </a:spcBef>
              <a:spcAft>
                <a:spcPts val="0"/>
              </a:spcAft>
              <a:defRPr/>
            </a:pPr>
            <a:r>
              <a:rPr lang="en-US" kern="0" dirty="0">
                <a:solidFill>
                  <a:srgbClr val="4D4D4D"/>
                </a:solidFill>
                <a:latin typeface="Trebuchet MS" pitchFamily="34" charset="0"/>
              </a:rPr>
              <a:t>12</a:t>
            </a:r>
          </a:p>
        </p:txBody>
      </p:sp>
      <p:pic>
        <p:nvPicPr>
          <p:cNvPr id="26704" name="Picture 80" descr="U:\z documents MSM\NEW BRANDING_Doc &amp; PPT\REGU-STRETCH\designer\regu-stretch_chart_04_in vitro summary.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571033" y="3689829"/>
            <a:ext cx="4187641" cy="1467325"/>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le 3"/>
          <p:cNvSpPr/>
          <p:nvPr/>
        </p:nvSpPr>
        <p:spPr bwMode="auto">
          <a:xfrm>
            <a:off x="233917" y="2973512"/>
            <a:ext cx="4082902" cy="3268980"/>
          </a:xfrm>
          <a:prstGeom prst="roundRect">
            <a:avLst/>
          </a:prstGeom>
          <a:noFill/>
          <a:ln w="9525" cap="flat" cmpd="sng" algn="ctr">
            <a:solidFill>
              <a:srgbClr val="00B0F0"/>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eaLnBrk="1" hangingPunct="1">
              <a:spcBef>
                <a:spcPts val="1200"/>
              </a:spcBef>
              <a:spcAft>
                <a:spcPts val="600"/>
              </a:spcAft>
              <a:buFontTx/>
              <a:buChar char="•"/>
            </a:pPr>
            <a:r>
              <a:rPr lang="en-GB" b="1" dirty="0">
                <a:solidFill>
                  <a:srgbClr val="0070BA"/>
                </a:solidFill>
                <a:latin typeface="+mn-lt"/>
              </a:rPr>
              <a:t>IL-1 alpha Inhibition - </a:t>
            </a:r>
            <a:r>
              <a:rPr lang="en-GB" dirty="0">
                <a:solidFill>
                  <a:srgbClr val="4D4D4D"/>
                </a:solidFill>
                <a:latin typeface="+mn-lt"/>
              </a:rPr>
              <a:t>the first induced pro-inflammatory cytokine produced by cells after stretching</a:t>
            </a:r>
          </a:p>
          <a:p>
            <a:pPr eaLnBrk="1" hangingPunct="1">
              <a:spcBef>
                <a:spcPts val="1200"/>
              </a:spcBef>
              <a:spcAft>
                <a:spcPts val="600"/>
              </a:spcAft>
              <a:buFontTx/>
              <a:buChar char="•"/>
            </a:pPr>
            <a:r>
              <a:rPr lang="en-GB" b="1" dirty="0">
                <a:solidFill>
                  <a:srgbClr val="0070BA"/>
                </a:solidFill>
                <a:latin typeface="+mn-lt"/>
              </a:rPr>
              <a:t> IL-8 Inhibition - </a:t>
            </a:r>
            <a:r>
              <a:rPr lang="en-GB" dirty="0">
                <a:solidFill>
                  <a:srgbClr val="4D4D4D"/>
                </a:solidFill>
                <a:latin typeface="+mn-lt"/>
              </a:rPr>
              <a:t>one of the most important pro-inflammatory cytokines</a:t>
            </a:r>
          </a:p>
          <a:p>
            <a:pPr eaLnBrk="1" hangingPunct="1">
              <a:spcBef>
                <a:spcPts val="1200"/>
              </a:spcBef>
              <a:spcAft>
                <a:spcPts val="600"/>
              </a:spcAft>
              <a:buFontTx/>
              <a:buChar char="•"/>
            </a:pPr>
            <a:r>
              <a:rPr lang="en-GB" b="1" dirty="0">
                <a:solidFill>
                  <a:srgbClr val="0070BA"/>
                </a:solidFill>
                <a:latin typeface="+mn-lt"/>
              </a:rPr>
              <a:t> MMP-13 Inhibition </a:t>
            </a:r>
            <a:r>
              <a:rPr lang="en-GB" dirty="0">
                <a:solidFill>
                  <a:srgbClr val="4D4D4D"/>
                </a:solidFill>
                <a:latin typeface="+mn-lt"/>
              </a:rPr>
              <a:t>– collagenase responsible for the degradation of the skin matrix</a:t>
            </a:r>
          </a:p>
        </p:txBody>
      </p:sp>
    </p:spTree>
  </p:cSld>
  <p:clrMapOvr>
    <a:masterClrMapping/>
  </p:clrMapOvr>
  <p:transition>
    <p:cover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txBox="1">
            <a:spLocks noChangeArrowheads="1"/>
          </p:cNvSpPr>
          <p:nvPr/>
        </p:nvSpPr>
        <p:spPr bwMode="auto">
          <a:xfrm>
            <a:off x="465138" y="404813"/>
            <a:ext cx="7540625" cy="945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a:lnSpc>
                <a:spcPct val="95000"/>
              </a:lnSpc>
            </a:pPr>
            <a:r>
              <a:rPr lang="en-US" sz="3200" b="1" dirty="0">
                <a:solidFill>
                  <a:srgbClr val="0070BA"/>
                </a:solidFill>
              </a:rPr>
              <a:t>REGU</a:t>
            </a:r>
            <a:r>
              <a:rPr lang="en-US" sz="3200" b="1" baseline="30000" dirty="0">
                <a:solidFill>
                  <a:srgbClr val="0070BA"/>
                </a:solidFill>
              </a:rPr>
              <a:t>®</a:t>
            </a:r>
            <a:r>
              <a:rPr lang="en-US" sz="3200" b="1" dirty="0">
                <a:solidFill>
                  <a:srgbClr val="0070BA"/>
                </a:solidFill>
              </a:rPr>
              <a:t>-STRETCH Efficacy </a:t>
            </a:r>
            <a:r>
              <a:rPr lang="en-US" sz="3200" b="1" i="1" dirty="0">
                <a:solidFill>
                  <a:srgbClr val="0070BA"/>
                </a:solidFill>
              </a:rPr>
              <a:t>in vitro</a:t>
            </a:r>
          </a:p>
          <a:p>
            <a:pPr>
              <a:lnSpc>
                <a:spcPct val="95000"/>
              </a:lnSpc>
            </a:pPr>
            <a:r>
              <a:rPr lang="en-US" sz="2800" b="1" dirty="0">
                <a:solidFill>
                  <a:srgbClr val="4F4F4F"/>
                </a:solidFill>
                <a:latin typeface="+mj-lt"/>
                <a:ea typeface="+mj-ea"/>
                <a:cs typeface="+mj-cs"/>
              </a:rPr>
              <a:t>Repair of Young Stretch Marks</a:t>
            </a:r>
          </a:p>
          <a:p>
            <a:pPr>
              <a:lnSpc>
                <a:spcPct val="95000"/>
              </a:lnSpc>
            </a:pPr>
            <a:endParaRPr lang="en-US" sz="3200" b="1" i="1" dirty="0">
              <a:solidFill>
                <a:srgbClr val="0070BA"/>
              </a:solidFill>
            </a:endParaRPr>
          </a:p>
        </p:txBody>
      </p:sp>
      <p:sp>
        <p:nvSpPr>
          <p:cNvPr id="28676" name="Rectangle 2"/>
          <p:cNvSpPr>
            <a:spLocks noChangeArrowheads="1"/>
          </p:cNvSpPr>
          <p:nvPr/>
        </p:nvSpPr>
        <p:spPr bwMode="auto">
          <a:xfrm>
            <a:off x="465139" y="1658542"/>
            <a:ext cx="7381690" cy="2262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ts val="1200"/>
              </a:spcBef>
              <a:spcAft>
                <a:spcPts val="0"/>
              </a:spcAft>
            </a:pPr>
            <a:r>
              <a:rPr lang="en-GB" dirty="0">
                <a:solidFill>
                  <a:srgbClr val="00B0F0"/>
                </a:solidFill>
              </a:rPr>
              <a:t>Method characteristics</a:t>
            </a:r>
            <a:endParaRPr lang="en-GB" dirty="0">
              <a:solidFill>
                <a:srgbClr val="4D4D4D"/>
              </a:solidFill>
            </a:endParaRPr>
          </a:p>
          <a:p>
            <a:pPr marL="285750" indent="-285750">
              <a:spcBef>
                <a:spcPts val="600"/>
              </a:spcBef>
              <a:buFont typeface="Arial" pitchFamily="34" charset="0"/>
              <a:buChar char="•"/>
            </a:pPr>
            <a:r>
              <a:rPr lang="en-GB" dirty="0">
                <a:solidFill>
                  <a:srgbClr val="4D4D4D"/>
                </a:solidFill>
              </a:rPr>
              <a:t>GLASBOX</a:t>
            </a:r>
            <a:r>
              <a:rPr lang="en-GB" baseline="30000" dirty="0">
                <a:solidFill>
                  <a:srgbClr val="4D4D4D"/>
                </a:solidFill>
              </a:rPr>
              <a:t>®</a:t>
            </a:r>
            <a:r>
              <a:rPr lang="en-GB" dirty="0">
                <a:solidFill>
                  <a:srgbClr val="4D4D4D"/>
                </a:solidFill>
              </a:rPr>
              <a:t> (Growing </a:t>
            </a:r>
            <a:r>
              <a:rPr lang="en-GB" dirty="0" err="1">
                <a:solidFill>
                  <a:srgbClr val="4D4D4D"/>
                </a:solidFill>
              </a:rPr>
              <a:t>LAttice</a:t>
            </a:r>
            <a:r>
              <a:rPr lang="en-GB" dirty="0">
                <a:solidFill>
                  <a:srgbClr val="4D4D4D"/>
                </a:solidFill>
              </a:rPr>
              <a:t> Study BOX): measurement of isometric forces of fibroblasts</a:t>
            </a:r>
          </a:p>
          <a:p>
            <a:pPr marL="285750" indent="-285750">
              <a:spcBef>
                <a:spcPts val="600"/>
              </a:spcBef>
              <a:buFont typeface="Arial" pitchFamily="34" charset="0"/>
              <a:buChar char="•"/>
            </a:pPr>
            <a:r>
              <a:rPr lang="en-GB" dirty="0">
                <a:solidFill>
                  <a:srgbClr val="4D4D4D"/>
                </a:solidFill>
              </a:rPr>
              <a:t>The fibroblast force of</a:t>
            </a:r>
            <a:r>
              <a:rPr lang="en-GB" b="1" dirty="0">
                <a:solidFill>
                  <a:srgbClr val="0070BA"/>
                </a:solidFill>
              </a:rPr>
              <a:t> </a:t>
            </a:r>
            <a:r>
              <a:rPr lang="en-GB" dirty="0">
                <a:solidFill>
                  <a:srgbClr val="4D4D4D"/>
                </a:solidFill>
              </a:rPr>
              <a:t>red (young) stretch marks is higher than for healthy cells</a:t>
            </a:r>
          </a:p>
          <a:p>
            <a:pPr marL="285750" indent="-285750">
              <a:spcBef>
                <a:spcPts val="600"/>
              </a:spcBef>
              <a:buFont typeface="Arial" pitchFamily="34" charset="0"/>
              <a:buChar char="•"/>
            </a:pPr>
            <a:r>
              <a:rPr lang="en-GB" dirty="0">
                <a:solidFill>
                  <a:srgbClr val="4D4D4D"/>
                </a:solidFill>
              </a:rPr>
              <a:t>A reduction of the force developed by the fibroblasts  represents a lasting relaxing effect; the young stretch marks disappear</a:t>
            </a:r>
          </a:p>
        </p:txBody>
      </p:sp>
      <p:grpSp>
        <p:nvGrpSpPr>
          <p:cNvPr id="28679" name="Gruppieren 12"/>
          <p:cNvGrpSpPr>
            <a:grpSpLocks/>
          </p:cNvGrpSpPr>
          <p:nvPr/>
        </p:nvGrpSpPr>
        <p:grpSpPr bwMode="auto">
          <a:xfrm>
            <a:off x="461963" y="4184255"/>
            <a:ext cx="8402637" cy="1214437"/>
            <a:chOff x="211136" y="4067175"/>
            <a:chExt cx="8759825" cy="1267128"/>
          </a:xfrm>
        </p:grpSpPr>
        <p:pic>
          <p:nvPicPr>
            <p:cNvPr id="7" name="Picture 3"/>
            <p:cNvPicPr>
              <a:picLocks noChangeAspect="1" noChangeArrowheads="1"/>
            </p:cNvPicPr>
            <p:nvPr/>
          </p:nvPicPr>
          <p:blipFill>
            <a:blip r:embed="rId2" cstate="screen">
              <a:extLst>
                <a:ext uri="{28A0092B-C50C-407E-A947-70E740481C1C}">
                  <a14:useLocalDpi xmlns:a14="http://schemas.microsoft.com/office/drawing/2010/main"/>
                </a:ext>
              </a:extLst>
            </a:blip>
            <a:srcRect b="34657"/>
            <a:stretch>
              <a:fillRect/>
            </a:stretch>
          </p:blipFill>
          <p:spPr bwMode="auto">
            <a:xfrm>
              <a:off x="5158230" y="4093316"/>
              <a:ext cx="1666114" cy="1240987"/>
            </a:xfrm>
            <a:prstGeom prst="roundRect">
              <a:avLst>
                <a:gd name="adj" fmla="val 5461"/>
              </a:avLst>
            </a:prstGeom>
            <a:solidFill>
              <a:srgbClr val="FFFFFF">
                <a:shade val="85000"/>
              </a:srgbClr>
            </a:solidFill>
            <a:ln>
              <a:solidFill>
                <a:srgbClr val="0099FF"/>
              </a:solidFill>
            </a:ln>
            <a:effectLst>
              <a:outerShdw blurRad="50800" dist="38100" dir="2700000" algn="tl" rotWithShape="0">
                <a:prstClr val="black">
                  <a:alpha val="40000"/>
                </a:prstClr>
              </a:outerShdw>
            </a:effectLst>
          </p:spPr>
        </p:pic>
        <p:pic>
          <p:nvPicPr>
            <p:cNvPr id="8"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11136" y="4093316"/>
              <a:ext cx="1341422" cy="1240987"/>
            </a:xfrm>
            <a:prstGeom prst="roundRect">
              <a:avLst>
                <a:gd name="adj" fmla="val 5461"/>
              </a:avLst>
            </a:prstGeom>
            <a:solidFill>
              <a:srgbClr val="FFFFFF">
                <a:shade val="85000"/>
              </a:srgbClr>
            </a:solidFill>
            <a:ln>
              <a:solidFill>
                <a:srgbClr val="0099FF"/>
              </a:solidFill>
            </a:ln>
            <a:effectLst>
              <a:outerShdw blurRad="50800" dist="38100" dir="2700000" algn="tl" rotWithShape="0">
                <a:prstClr val="black">
                  <a:alpha val="40000"/>
                </a:prstClr>
              </a:outerShdw>
            </a:effectLst>
          </p:spPr>
        </p:pic>
        <p:pic>
          <p:nvPicPr>
            <p:cNvPr id="9" name="Picture 5"/>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741389" y="4093316"/>
              <a:ext cx="1271255" cy="1240987"/>
            </a:xfrm>
            <a:prstGeom prst="roundRect">
              <a:avLst>
                <a:gd name="adj" fmla="val 5461"/>
              </a:avLst>
            </a:prstGeom>
            <a:solidFill>
              <a:srgbClr val="FFFFFF">
                <a:shade val="85000"/>
              </a:srgbClr>
            </a:solidFill>
            <a:ln>
              <a:solidFill>
                <a:srgbClr val="0099FF"/>
              </a:solidFill>
            </a:ln>
            <a:effectLst>
              <a:outerShdw blurRad="50800" dist="38100" dir="2700000" algn="tl" rotWithShape="0">
                <a:prstClr val="black">
                  <a:alpha val="40000"/>
                </a:prstClr>
              </a:outerShdw>
            </a:effectLst>
          </p:spPr>
        </p:pic>
        <p:pic>
          <p:nvPicPr>
            <p:cNvPr id="10" name="Picture 6"/>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201475" y="4093316"/>
              <a:ext cx="1767924" cy="1240987"/>
            </a:xfrm>
            <a:prstGeom prst="roundRect">
              <a:avLst>
                <a:gd name="adj" fmla="val 5461"/>
              </a:avLst>
            </a:prstGeom>
            <a:solidFill>
              <a:srgbClr val="FFFFFF">
                <a:shade val="85000"/>
              </a:srgbClr>
            </a:solidFill>
            <a:ln>
              <a:solidFill>
                <a:srgbClr val="0099FF"/>
              </a:solidFill>
            </a:ln>
            <a:effectLst>
              <a:outerShdw blurRad="50800" dist="38100" dir="2700000" algn="tl" rotWithShape="0">
                <a:prstClr val="black">
                  <a:alpha val="40000"/>
                </a:prstClr>
              </a:outerShdw>
            </a:effectLst>
          </p:spPr>
        </p:pic>
        <p:pic>
          <p:nvPicPr>
            <p:cNvPr id="11" name="Picture 14"/>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013173" y="4067175"/>
              <a:ext cx="1957788" cy="1267128"/>
            </a:xfrm>
            <a:prstGeom prst="roundRect">
              <a:avLst>
                <a:gd name="adj" fmla="val 5461"/>
              </a:avLst>
            </a:prstGeom>
            <a:solidFill>
              <a:srgbClr val="FFFFFF">
                <a:shade val="85000"/>
              </a:srgbClr>
            </a:solidFill>
            <a:ln>
              <a:solidFill>
                <a:srgbClr val="0099FF"/>
              </a:solidFill>
            </a:ln>
            <a:effectLst>
              <a:outerShdw blurRad="50800" dist="38100" dir="2700000" algn="tl" rotWithShape="0">
                <a:prstClr val="black">
                  <a:alpha val="40000"/>
                </a:prstClr>
              </a:outerShdw>
            </a:effectLst>
          </p:spPr>
        </p:pic>
      </p:grpSp>
      <p:sp>
        <p:nvSpPr>
          <p:cNvPr id="28680" name="Rectangle 13"/>
          <p:cNvSpPr>
            <a:spLocks noChangeArrowheads="1"/>
          </p:cNvSpPr>
          <p:nvPr/>
        </p:nvSpPr>
        <p:spPr bwMode="auto">
          <a:xfrm>
            <a:off x="461963" y="5592367"/>
            <a:ext cx="4368800" cy="2889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36000" rIns="0" bIns="36000">
            <a:spAutoFit/>
          </a:bodyPr>
          <a:lstStyle/>
          <a:p>
            <a:r>
              <a:rPr lang="en-GB" sz="1400">
                <a:solidFill>
                  <a:srgbClr val="4D4D4D"/>
                </a:solidFill>
              </a:rPr>
              <a:t>Fibroblasts from abdomen biopsy (15 year old woman)</a:t>
            </a:r>
            <a:endParaRPr lang="en-US" sz="1400">
              <a:solidFill>
                <a:srgbClr val="4D4D4D"/>
              </a:solidFill>
            </a:endParaRPr>
          </a:p>
        </p:txBody>
      </p:sp>
      <p:sp>
        <p:nvSpPr>
          <p:cNvPr id="14" name="Foliennummernplatzhalter 2"/>
          <p:cNvSpPr>
            <a:spLocks noGrp="1"/>
          </p:cNvSpPr>
          <p:nvPr>
            <p:ph type="sldNum" sz="quarter" idx="10"/>
          </p:nvPr>
        </p:nvSpPr>
        <p:spPr>
          <a:xfrm>
            <a:off x="1025525" y="6497638"/>
            <a:ext cx="952500" cy="153987"/>
          </a:xfrm>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auto">
              <a:spcBef>
                <a:spcPts val="0"/>
              </a:spcBef>
              <a:spcAft>
                <a:spcPts val="0"/>
              </a:spcAft>
              <a:defRPr/>
            </a:pPr>
            <a:r>
              <a:rPr lang="en-US" kern="0" dirty="0">
                <a:solidFill>
                  <a:srgbClr val="4D4D4D"/>
                </a:solidFill>
                <a:latin typeface="Trebuchet MS" pitchFamily="34" charset="0"/>
              </a:rPr>
              <a:t>14</a:t>
            </a:r>
          </a:p>
        </p:txBody>
      </p:sp>
    </p:spTree>
  </p:cSld>
  <p:clrMapOvr>
    <a:masterClrMapping/>
  </p:clrMapOvr>
  <p:transition>
    <p:cover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2"/>
          <p:cNvSpPr>
            <a:spLocks noChangeArrowheads="1"/>
          </p:cNvSpPr>
          <p:nvPr/>
        </p:nvSpPr>
        <p:spPr bwMode="auto">
          <a:xfrm>
            <a:off x="465138" y="1667588"/>
            <a:ext cx="4106862" cy="3665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Aft>
                <a:spcPct val="30000"/>
              </a:spcAft>
            </a:pPr>
            <a:r>
              <a:rPr lang="en-GB" dirty="0">
                <a:solidFill>
                  <a:srgbClr val="4D4D4D"/>
                </a:solidFill>
              </a:rPr>
              <a:t>Forces developed by the fibroblasts under stretching in the GLASBOX System</a:t>
            </a:r>
          </a:p>
          <a:p>
            <a:pPr>
              <a:spcAft>
                <a:spcPct val="30000"/>
              </a:spcAft>
            </a:pPr>
            <a:r>
              <a:rPr lang="en-GB" b="1" dirty="0">
                <a:solidFill>
                  <a:srgbClr val="0070BA"/>
                </a:solidFill>
              </a:rPr>
              <a:t>SYN</a:t>
            </a:r>
            <a:r>
              <a:rPr lang="en-GB" b="1" baseline="30000" dirty="0">
                <a:solidFill>
                  <a:srgbClr val="0070BA"/>
                </a:solidFill>
              </a:rPr>
              <a:t>®</a:t>
            </a:r>
            <a:r>
              <a:rPr lang="en-GB" b="1" dirty="0">
                <a:solidFill>
                  <a:srgbClr val="0070BA"/>
                </a:solidFill>
              </a:rPr>
              <a:t>-COLL</a:t>
            </a:r>
            <a:r>
              <a:rPr lang="en-GB" dirty="0">
                <a:solidFill>
                  <a:srgbClr val="0070BA"/>
                </a:solidFill>
              </a:rPr>
              <a:t> </a:t>
            </a:r>
            <a:r>
              <a:rPr lang="en-GB" dirty="0">
                <a:solidFill>
                  <a:srgbClr val="4D4D4D"/>
                </a:solidFill>
              </a:rPr>
              <a:t>and </a:t>
            </a:r>
            <a:r>
              <a:rPr lang="en-GB" b="1" dirty="0" err="1">
                <a:solidFill>
                  <a:srgbClr val="0070BA"/>
                </a:solidFill>
              </a:rPr>
              <a:t>Panthenol</a:t>
            </a:r>
            <a:r>
              <a:rPr lang="en-GB" dirty="0">
                <a:solidFill>
                  <a:srgbClr val="4D4D4D"/>
                </a:solidFill>
              </a:rPr>
              <a:t> reduce contractile forces fibroblasts that were directly derived from young stretch marks.</a:t>
            </a:r>
          </a:p>
          <a:p>
            <a:pPr>
              <a:spcAft>
                <a:spcPct val="30000"/>
              </a:spcAft>
            </a:pPr>
            <a:r>
              <a:rPr lang="en-GB" b="1" i="1" dirty="0" err="1">
                <a:solidFill>
                  <a:srgbClr val="0070BA"/>
                </a:solidFill>
              </a:rPr>
              <a:t>Marrubium</a:t>
            </a:r>
            <a:r>
              <a:rPr lang="en-GB" b="1" i="1" dirty="0">
                <a:solidFill>
                  <a:srgbClr val="0070BA"/>
                </a:solidFill>
              </a:rPr>
              <a:t> </a:t>
            </a:r>
            <a:r>
              <a:rPr lang="en-GB" b="1" i="1" dirty="0" err="1">
                <a:solidFill>
                  <a:srgbClr val="0070BA"/>
                </a:solidFill>
              </a:rPr>
              <a:t>vulgare</a:t>
            </a:r>
            <a:r>
              <a:rPr lang="en-GB" dirty="0">
                <a:solidFill>
                  <a:srgbClr val="0070BA"/>
                </a:solidFill>
              </a:rPr>
              <a:t> </a:t>
            </a:r>
            <a:r>
              <a:rPr lang="en-GB" dirty="0">
                <a:solidFill>
                  <a:srgbClr val="4D4D4D"/>
                </a:solidFill>
              </a:rPr>
              <a:t>is essential to the repair effect due to its well-known healing and </a:t>
            </a:r>
            <a:br>
              <a:rPr lang="en-GB" dirty="0">
                <a:solidFill>
                  <a:srgbClr val="4D4D4D"/>
                </a:solidFill>
              </a:rPr>
            </a:br>
            <a:r>
              <a:rPr lang="en-GB" dirty="0">
                <a:solidFill>
                  <a:srgbClr val="4D4D4D"/>
                </a:solidFill>
              </a:rPr>
              <a:t>anti-inflammatory properties.</a:t>
            </a:r>
          </a:p>
          <a:p>
            <a:pPr>
              <a:spcAft>
                <a:spcPct val="30000"/>
              </a:spcAft>
            </a:pPr>
            <a:endParaRPr lang="en-GB" dirty="0">
              <a:solidFill>
                <a:srgbClr val="4D4D4D"/>
              </a:solidFill>
            </a:endParaRPr>
          </a:p>
        </p:txBody>
      </p:sp>
      <p:graphicFrame>
        <p:nvGraphicFramePr>
          <p:cNvPr id="2" name="Objekt 6"/>
          <p:cNvGraphicFramePr>
            <a:graphicFrameLocks noChangeAspect="1"/>
          </p:cNvGraphicFramePr>
          <p:nvPr/>
        </p:nvGraphicFramePr>
        <p:xfrm>
          <a:off x="4703763" y="1403350"/>
          <a:ext cx="4438650" cy="3240088"/>
        </p:xfrm>
        <a:graphic>
          <a:graphicData uri="http://schemas.openxmlformats.org/drawingml/2006/chart">
            <c:chart xmlns:c="http://schemas.openxmlformats.org/drawingml/2006/chart" xmlns:r="http://schemas.openxmlformats.org/officeDocument/2006/relationships" r:id="rId3"/>
          </a:graphicData>
        </a:graphic>
      </p:graphicFrame>
      <p:sp>
        <p:nvSpPr>
          <p:cNvPr id="29702" name="Text Box 14"/>
          <p:cNvSpPr txBox="1">
            <a:spLocks noChangeArrowheads="1"/>
          </p:cNvSpPr>
          <p:nvPr/>
        </p:nvSpPr>
        <p:spPr bwMode="auto">
          <a:xfrm>
            <a:off x="5419725" y="4502150"/>
            <a:ext cx="3475038" cy="2762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r>
              <a:rPr lang="de-CH" sz="1200">
                <a:solidFill>
                  <a:srgbClr val="4D4D4D"/>
                </a:solidFill>
              </a:rPr>
              <a:t>Relaxing effect compared to control after 24hrs</a:t>
            </a:r>
            <a:endParaRPr lang="en-US" sz="1200">
              <a:solidFill>
                <a:srgbClr val="4D4D4D"/>
              </a:solidFill>
            </a:endParaRPr>
          </a:p>
        </p:txBody>
      </p:sp>
      <p:sp>
        <p:nvSpPr>
          <p:cNvPr id="29703" name="Text Box 14"/>
          <p:cNvSpPr txBox="1">
            <a:spLocks noChangeArrowheads="1"/>
          </p:cNvSpPr>
          <p:nvPr/>
        </p:nvSpPr>
        <p:spPr bwMode="auto">
          <a:xfrm rot="-5400000">
            <a:off x="3398045" y="3034506"/>
            <a:ext cx="2538412" cy="2762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r>
              <a:rPr lang="de-CH" sz="1200">
                <a:solidFill>
                  <a:srgbClr val="4D4D4D"/>
                </a:solidFill>
              </a:rPr>
              <a:t>Contractile forces [</a:t>
            </a:r>
            <a:r>
              <a:rPr lang="de-CH" sz="1200">
                <a:solidFill>
                  <a:srgbClr val="4D4D4D"/>
                </a:solidFill>
                <a:sym typeface="Symbol" pitchFamily="18" charset="2"/>
              </a:rPr>
              <a:t></a:t>
            </a:r>
            <a:r>
              <a:rPr lang="de-CH" sz="1200">
                <a:sym typeface="Symbol" pitchFamily="18" charset="2"/>
              </a:rPr>
              <a:t> </a:t>
            </a:r>
            <a:r>
              <a:rPr lang="de-CH" sz="1200">
                <a:solidFill>
                  <a:srgbClr val="4D4D4D"/>
                </a:solidFill>
              </a:rPr>
              <a:t>% of control]</a:t>
            </a:r>
          </a:p>
        </p:txBody>
      </p:sp>
      <p:sp>
        <p:nvSpPr>
          <p:cNvPr id="12" name="Rounded Rectangle 1"/>
          <p:cNvSpPr>
            <a:spLocks noChangeArrowheads="1"/>
          </p:cNvSpPr>
          <p:nvPr/>
        </p:nvSpPr>
        <p:spPr bwMode="auto">
          <a:xfrm>
            <a:off x="465137" y="5397864"/>
            <a:ext cx="8364537" cy="634999"/>
          </a:xfrm>
          <a:prstGeom prst="roundRect">
            <a:avLst>
              <a:gd name="adj" fmla="val 26363"/>
            </a:avLst>
          </a:prstGeom>
          <a:noFill/>
          <a:ln w="28575">
            <a:solidFill>
              <a:srgbClr val="0070BA"/>
            </a:solidFill>
            <a:round/>
            <a:headEnd/>
            <a:tailEnd/>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txBody>
          <a:bodyPr lIns="0" tIns="0" rIns="0" bIns="0" anchor="ctr" anchorCtr="1"/>
          <a:lstStyle/>
          <a:p>
            <a:pPr>
              <a:spcBef>
                <a:spcPct val="50000"/>
              </a:spcBef>
              <a:defRPr/>
            </a:pPr>
            <a:endParaRPr lang="en-US" sz="1600" b="1" dirty="0">
              <a:solidFill>
                <a:srgbClr val="0070BA"/>
              </a:solidFill>
            </a:endParaRPr>
          </a:p>
        </p:txBody>
      </p:sp>
      <p:sp>
        <p:nvSpPr>
          <p:cNvPr id="29707" name="Rechteck 12"/>
          <p:cNvSpPr>
            <a:spLocks noChangeArrowheads="1"/>
          </p:cNvSpPr>
          <p:nvPr/>
        </p:nvSpPr>
        <p:spPr bwMode="auto">
          <a:xfrm>
            <a:off x="652463" y="5422900"/>
            <a:ext cx="80692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r>
              <a:rPr lang="en-US" sz="1600" b="1">
                <a:solidFill>
                  <a:srgbClr val="0070BA"/>
                </a:solidFill>
              </a:rPr>
              <a:t>REGU</a:t>
            </a:r>
            <a:r>
              <a:rPr lang="en-US" sz="1600" b="1" baseline="30000">
                <a:solidFill>
                  <a:srgbClr val="0070BA"/>
                </a:solidFill>
              </a:rPr>
              <a:t>®</a:t>
            </a:r>
            <a:r>
              <a:rPr lang="en-US" sz="1600" b="1">
                <a:solidFill>
                  <a:srgbClr val="0070BA"/>
                </a:solidFill>
              </a:rPr>
              <a:t>-STRETCH components decrease fibroblast tension and support the repair and scarless healing process.</a:t>
            </a:r>
          </a:p>
        </p:txBody>
      </p:sp>
      <p:sp>
        <p:nvSpPr>
          <p:cNvPr id="10" name="Foliennummernplatzhalter 2"/>
          <p:cNvSpPr>
            <a:spLocks noGrp="1"/>
          </p:cNvSpPr>
          <p:nvPr>
            <p:ph type="sldNum" sz="quarter" idx="10"/>
          </p:nvPr>
        </p:nvSpPr>
        <p:spPr>
          <a:xfrm>
            <a:off x="1025525" y="6497638"/>
            <a:ext cx="952500" cy="153987"/>
          </a:xfrm>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auto">
              <a:spcBef>
                <a:spcPts val="0"/>
              </a:spcBef>
              <a:spcAft>
                <a:spcPts val="0"/>
              </a:spcAft>
              <a:defRPr/>
            </a:pPr>
            <a:r>
              <a:rPr lang="en-US" kern="0" dirty="0">
                <a:solidFill>
                  <a:srgbClr val="4D4D4D"/>
                </a:solidFill>
                <a:latin typeface="Trebuchet MS" pitchFamily="34" charset="0"/>
              </a:rPr>
              <a:t>15</a:t>
            </a:r>
          </a:p>
        </p:txBody>
      </p:sp>
      <p:sp>
        <p:nvSpPr>
          <p:cNvPr id="14" name="Rectangle 7"/>
          <p:cNvSpPr txBox="1">
            <a:spLocks noChangeArrowheads="1"/>
          </p:cNvSpPr>
          <p:nvPr/>
        </p:nvSpPr>
        <p:spPr bwMode="auto">
          <a:xfrm>
            <a:off x="465138" y="404813"/>
            <a:ext cx="7540625" cy="945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a:lnSpc>
                <a:spcPct val="95000"/>
              </a:lnSpc>
            </a:pPr>
            <a:r>
              <a:rPr lang="en-US" sz="3200" b="1" dirty="0">
                <a:solidFill>
                  <a:srgbClr val="0070BA"/>
                </a:solidFill>
              </a:rPr>
              <a:t>REGU</a:t>
            </a:r>
            <a:r>
              <a:rPr lang="en-US" sz="3200" b="1" baseline="30000" dirty="0">
                <a:solidFill>
                  <a:srgbClr val="0070BA"/>
                </a:solidFill>
              </a:rPr>
              <a:t>®</a:t>
            </a:r>
            <a:r>
              <a:rPr lang="en-US" sz="3200" b="1" dirty="0">
                <a:solidFill>
                  <a:srgbClr val="0070BA"/>
                </a:solidFill>
              </a:rPr>
              <a:t>-STRETCH Efficacy </a:t>
            </a:r>
            <a:r>
              <a:rPr lang="en-US" sz="3200" b="1" i="1" dirty="0">
                <a:solidFill>
                  <a:srgbClr val="0070BA"/>
                </a:solidFill>
              </a:rPr>
              <a:t>in vitro</a:t>
            </a:r>
          </a:p>
          <a:p>
            <a:pPr>
              <a:lnSpc>
                <a:spcPct val="95000"/>
              </a:lnSpc>
            </a:pPr>
            <a:r>
              <a:rPr lang="en-US" sz="2800" b="1" dirty="0">
                <a:solidFill>
                  <a:srgbClr val="4F4F4F"/>
                </a:solidFill>
                <a:latin typeface="+mj-lt"/>
                <a:ea typeface="+mj-ea"/>
                <a:cs typeface="+mj-cs"/>
              </a:rPr>
              <a:t>Repair of Young Stretch Marks</a:t>
            </a:r>
          </a:p>
          <a:p>
            <a:pPr>
              <a:lnSpc>
                <a:spcPct val="95000"/>
              </a:lnSpc>
            </a:pPr>
            <a:endParaRPr lang="en-US" sz="3200" b="1" i="1" dirty="0">
              <a:solidFill>
                <a:srgbClr val="0070BA"/>
              </a:solidFill>
            </a:endParaRPr>
          </a:p>
        </p:txBody>
      </p:sp>
    </p:spTree>
  </p:cSld>
  <p:clrMapOvr>
    <a:masterClrMapping/>
  </p:clrMapOvr>
  <p:transition>
    <p:cover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txBox="1">
            <a:spLocks noChangeArrowheads="1"/>
          </p:cNvSpPr>
          <p:nvPr/>
        </p:nvSpPr>
        <p:spPr bwMode="auto">
          <a:xfrm>
            <a:off x="465138" y="404813"/>
            <a:ext cx="7540625" cy="101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a:lnSpc>
                <a:spcPct val="95000"/>
              </a:lnSpc>
            </a:pPr>
            <a:r>
              <a:rPr lang="en-US" sz="3200" b="1" dirty="0">
                <a:solidFill>
                  <a:srgbClr val="0070BA"/>
                </a:solidFill>
              </a:rPr>
              <a:t>REGU</a:t>
            </a:r>
            <a:r>
              <a:rPr lang="en-US" sz="3200" b="1" baseline="30000" dirty="0">
                <a:solidFill>
                  <a:srgbClr val="0070BA"/>
                </a:solidFill>
              </a:rPr>
              <a:t>®</a:t>
            </a:r>
            <a:r>
              <a:rPr lang="en-US" sz="3200" b="1" dirty="0">
                <a:solidFill>
                  <a:srgbClr val="0070BA"/>
                </a:solidFill>
              </a:rPr>
              <a:t>-STRETCH</a:t>
            </a:r>
          </a:p>
          <a:p>
            <a:pPr>
              <a:lnSpc>
                <a:spcPct val="95000"/>
              </a:lnSpc>
            </a:pPr>
            <a:endParaRPr lang="en-US" sz="3200" b="1" i="1" dirty="0">
              <a:solidFill>
                <a:srgbClr val="0070BA"/>
              </a:solidFill>
            </a:endParaRPr>
          </a:p>
        </p:txBody>
      </p:sp>
      <p:sp>
        <p:nvSpPr>
          <p:cNvPr id="30723" name="Rechteck 4"/>
          <p:cNvSpPr>
            <a:spLocks noChangeArrowheads="1"/>
          </p:cNvSpPr>
          <p:nvPr/>
        </p:nvSpPr>
        <p:spPr bwMode="auto">
          <a:xfrm>
            <a:off x="468313" y="836613"/>
            <a:ext cx="8056562" cy="50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95000"/>
              </a:lnSpc>
            </a:pPr>
            <a:r>
              <a:rPr lang="en-US" sz="2800" b="1" dirty="0">
                <a:solidFill>
                  <a:srgbClr val="4F4F4F"/>
                </a:solidFill>
                <a:latin typeface="+mj-lt"/>
                <a:ea typeface="+mj-ea"/>
                <a:cs typeface="+mj-cs"/>
              </a:rPr>
              <a:t>Efficacy </a:t>
            </a:r>
            <a:r>
              <a:rPr lang="en-US" sz="2800" b="1" i="1" dirty="0">
                <a:solidFill>
                  <a:srgbClr val="4F4F4F"/>
                </a:solidFill>
                <a:latin typeface="+mj-lt"/>
                <a:ea typeface="+mj-ea"/>
                <a:cs typeface="+mj-cs"/>
              </a:rPr>
              <a:t>in vivo</a:t>
            </a:r>
          </a:p>
        </p:txBody>
      </p:sp>
      <p:sp>
        <p:nvSpPr>
          <p:cNvPr id="30724" name="Rectangle 2"/>
          <p:cNvSpPr>
            <a:spLocks noChangeArrowheads="1"/>
          </p:cNvSpPr>
          <p:nvPr/>
        </p:nvSpPr>
        <p:spPr bwMode="auto">
          <a:xfrm>
            <a:off x="465138" y="1785015"/>
            <a:ext cx="7083978" cy="4401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28" tIns="45715" rIns="91428" bIns="45715">
            <a:spAutoFit/>
          </a:bodyPr>
          <a:lstStyle/>
          <a:p>
            <a:pPr>
              <a:spcAft>
                <a:spcPct val="30000"/>
              </a:spcAft>
            </a:pPr>
            <a:r>
              <a:rPr lang="en-GB" sz="2000" b="1" dirty="0">
                <a:solidFill>
                  <a:srgbClr val="00B0F0"/>
                </a:solidFill>
              </a:rPr>
              <a:t>Study design</a:t>
            </a:r>
          </a:p>
          <a:p>
            <a:pPr marL="266700" indent="-266700">
              <a:spcAft>
                <a:spcPct val="30000"/>
              </a:spcAft>
              <a:buFontTx/>
              <a:buChar char="•"/>
            </a:pPr>
            <a:r>
              <a:rPr lang="en-GB" sz="2000" dirty="0">
                <a:solidFill>
                  <a:srgbClr val="4D4D4D"/>
                </a:solidFill>
              </a:rPr>
              <a:t>18 female volunteers (Caucasian, &gt;18 years)</a:t>
            </a:r>
          </a:p>
          <a:p>
            <a:pPr marL="266700" indent="-266700">
              <a:spcAft>
                <a:spcPct val="30000"/>
              </a:spcAft>
              <a:buFontTx/>
              <a:buChar char="•"/>
            </a:pPr>
            <a:r>
              <a:rPr lang="en-GB" sz="2000" dirty="0">
                <a:solidFill>
                  <a:srgbClr val="4D4D4D"/>
                </a:solidFill>
              </a:rPr>
              <a:t>Recent / red stretch marks (less than 6 months old) </a:t>
            </a:r>
          </a:p>
          <a:p>
            <a:pPr marL="266700" indent="-266700">
              <a:spcAft>
                <a:spcPct val="30000"/>
              </a:spcAft>
              <a:buFontTx/>
              <a:buChar char="•"/>
            </a:pPr>
            <a:r>
              <a:rPr lang="en-GB" sz="2000" dirty="0">
                <a:solidFill>
                  <a:srgbClr val="4D4D4D"/>
                </a:solidFill>
              </a:rPr>
              <a:t>Emulsion containing 3% REGU</a:t>
            </a:r>
            <a:r>
              <a:rPr lang="en-US" sz="2000" baseline="30000" dirty="0">
                <a:solidFill>
                  <a:srgbClr val="4D4D4D"/>
                </a:solidFill>
              </a:rPr>
              <a:t>®</a:t>
            </a:r>
            <a:r>
              <a:rPr lang="en-GB" sz="2000" dirty="0">
                <a:solidFill>
                  <a:srgbClr val="4D4D4D"/>
                </a:solidFill>
              </a:rPr>
              <a:t>-STRETCH </a:t>
            </a:r>
          </a:p>
          <a:p>
            <a:pPr marL="266700" indent="-266700">
              <a:spcAft>
                <a:spcPct val="30000"/>
              </a:spcAft>
              <a:buFontTx/>
              <a:buChar char="•"/>
            </a:pPr>
            <a:r>
              <a:rPr lang="en-GB" sz="2000" dirty="0">
                <a:solidFill>
                  <a:srgbClr val="4D4D4D"/>
                </a:solidFill>
              </a:rPr>
              <a:t>Duration: 3 months, measurements at days 0 and 84</a:t>
            </a:r>
          </a:p>
          <a:p>
            <a:pPr marL="266700" indent="-266700">
              <a:spcAft>
                <a:spcPct val="30000"/>
              </a:spcAft>
              <a:buFontTx/>
              <a:buChar char="•"/>
            </a:pPr>
            <a:endParaRPr lang="en-GB" sz="2000" dirty="0"/>
          </a:p>
          <a:p>
            <a:pPr marL="266700" indent="-266700">
              <a:spcAft>
                <a:spcPct val="30000"/>
              </a:spcAft>
            </a:pPr>
            <a:r>
              <a:rPr lang="en-GB" sz="2000" b="1" dirty="0">
                <a:solidFill>
                  <a:srgbClr val="00B0F0"/>
                </a:solidFill>
              </a:rPr>
              <a:t>Parameters</a:t>
            </a:r>
          </a:p>
          <a:p>
            <a:pPr marL="266700" indent="-266700">
              <a:spcAft>
                <a:spcPct val="30000"/>
              </a:spcAft>
              <a:buFontTx/>
              <a:buChar char="•"/>
            </a:pPr>
            <a:r>
              <a:rPr lang="en-GB" sz="2000" dirty="0">
                <a:solidFill>
                  <a:srgbClr val="4D4D4D"/>
                </a:solidFill>
              </a:rPr>
              <a:t>Length and width of stretch marks</a:t>
            </a:r>
          </a:p>
          <a:p>
            <a:pPr marL="266700" indent="-266700">
              <a:spcAft>
                <a:spcPct val="30000"/>
              </a:spcAft>
              <a:buFontTx/>
              <a:buChar char="•"/>
            </a:pPr>
            <a:r>
              <a:rPr lang="en-GB" sz="2000" dirty="0">
                <a:solidFill>
                  <a:srgbClr val="4D4D4D"/>
                </a:solidFill>
              </a:rPr>
              <a:t>Dermis density (</a:t>
            </a:r>
            <a:r>
              <a:rPr lang="en-GB" sz="2000" dirty="0" err="1">
                <a:solidFill>
                  <a:srgbClr val="4D4D4D"/>
                </a:solidFill>
              </a:rPr>
              <a:t>Dermascan</a:t>
            </a:r>
            <a:r>
              <a:rPr lang="en-US" sz="2000" baseline="30000" dirty="0">
                <a:solidFill>
                  <a:srgbClr val="4D4D4D"/>
                </a:solidFill>
              </a:rPr>
              <a:t>®</a:t>
            </a:r>
            <a:r>
              <a:rPr lang="en-GB" sz="2000" dirty="0">
                <a:solidFill>
                  <a:srgbClr val="4D4D4D"/>
                </a:solidFill>
              </a:rPr>
              <a:t>)</a:t>
            </a:r>
          </a:p>
          <a:p>
            <a:pPr marL="266700" indent="-266700">
              <a:spcAft>
                <a:spcPct val="30000"/>
              </a:spcAft>
              <a:buFontTx/>
              <a:buChar char="•"/>
            </a:pPr>
            <a:r>
              <a:rPr lang="en-GB" sz="2000" dirty="0">
                <a:solidFill>
                  <a:srgbClr val="4D4D4D"/>
                </a:solidFill>
              </a:rPr>
              <a:t>Illustrative photographs</a:t>
            </a:r>
          </a:p>
          <a:p>
            <a:pPr marL="266700" indent="-266700">
              <a:spcAft>
                <a:spcPct val="30000"/>
              </a:spcAft>
              <a:buFontTx/>
              <a:buChar char="•"/>
            </a:pPr>
            <a:r>
              <a:rPr lang="en-GB" sz="2000" dirty="0">
                <a:solidFill>
                  <a:srgbClr val="4D4D4D"/>
                </a:solidFill>
              </a:rPr>
              <a:t>Questionnaire evaluating the product efficacy</a:t>
            </a:r>
          </a:p>
        </p:txBody>
      </p:sp>
      <p:sp>
        <p:nvSpPr>
          <p:cNvPr id="5" name="Foliennummernplatzhalter 2"/>
          <p:cNvSpPr>
            <a:spLocks noGrp="1"/>
          </p:cNvSpPr>
          <p:nvPr>
            <p:ph type="sldNum" sz="quarter" idx="10"/>
          </p:nvPr>
        </p:nvSpPr>
        <p:spPr>
          <a:xfrm>
            <a:off x="1025525" y="6497638"/>
            <a:ext cx="952500" cy="153987"/>
          </a:xfrm>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auto">
              <a:spcBef>
                <a:spcPts val="0"/>
              </a:spcBef>
              <a:spcAft>
                <a:spcPts val="0"/>
              </a:spcAft>
              <a:defRPr/>
            </a:pPr>
            <a:r>
              <a:rPr lang="en-US" kern="0" dirty="0">
                <a:solidFill>
                  <a:srgbClr val="4D4D4D"/>
                </a:solidFill>
                <a:latin typeface="Trebuchet MS" pitchFamily="34" charset="0"/>
              </a:rPr>
              <a:t>16</a:t>
            </a:r>
          </a:p>
        </p:txBody>
      </p:sp>
    </p:spTree>
  </p:cSld>
  <p:clrMapOvr>
    <a:masterClrMapping/>
  </p:clrMapOvr>
  <p:transition>
    <p:cover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ChangeArrowheads="1"/>
          </p:cNvSpPr>
          <p:nvPr/>
        </p:nvSpPr>
        <p:spPr bwMode="auto">
          <a:xfrm>
            <a:off x="452075" y="413560"/>
            <a:ext cx="75406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a:lnSpc>
                <a:spcPct val="95000"/>
              </a:lnSpc>
            </a:pPr>
            <a:r>
              <a:rPr lang="en-US" sz="3200" b="1" dirty="0">
                <a:solidFill>
                  <a:srgbClr val="0070BA"/>
                </a:solidFill>
              </a:rPr>
              <a:t>REGU</a:t>
            </a:r>
            <a:r>
              <a:rPr lang="en-US" sz="3200" b="1" baseline="30000" dirty="0">
                <a:solidFill>
                  <a:srgbClr val="0070BA"/>
                </a:solidFill>
              </a:rPr>
              <a:t>®</a:t>
            </a:r>
            <a:r>
              <a:rPr lang="en-US" sz="3200" b="1" dirty="0">
                <a:solidFill>
                  <a:srgbClr val="0070BA"/>
                </a:solidFill>
              </a:rPr>
              <a:t>-STRETCH Visible Effects </a:t>
            </a:r>
            <a:r>
              <a:rPr lang="en-US" sz="3200" b="1" i="1" dirty="0">
                <a:solidFill>
                  <a:srgbClr val="0070BA"/>
                </a:solidFill>
              </a:rPr>
              <a:t>in vivo</a:t>
            </a:r>
          </a:p>
        </p:txBody>
      </p:sp>
      <p:sp>
        <p:nvSpPr>
          <p:cNvPr id="34" name="Rounded Rectangle 1"/>
          <p:cNvSpPr>
            <a:spLocks noChangeArrowheads="1"/>
          </p:cNvSpPr>
          <p:nvPr/>
        </p:nvSpPr>
        <p:spPr bwMode="auto">
          <a:xfrm>
            <a:off x="5490277" y="2760990"/>
            <a:ext cx="3526132" cy="1640889"/>
          </a:xfrm>
          <a:prstGeom prst="roundRect">
            <a:avLst>
              <a:gd name="adj" fmla="val 26363"/>
            </a:avLst>
          </a:prstGeom>
          <a:noFill/>
          <a:ln w="28575">
            <a:solidFill>
              <a:srgbClr val="0070BA"/>
            </a:solidFill>
            <a:round/>
            <a:headEnd/>
            <a:tailEnd/>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txBody>
          <a:bodyPr lIns="0" tIns="0" rIns="0" bIns="0" anchor="ctr" anchorCtr="1"/>
          <a:lstStyle/>
          <a:p>
            <a:r>
              <a:rPr lang="en-US" sz="1600" dirty="0"/>
              <a:t>REGU</a:t>
            </a:r>
            <a:r>
              <a:rPr lang="en-US" sz="1600" baseline="30000" dirty="0"/>
              <a:t>®</a:t>
            </a:r>
            <a:r>
              <a:rPr lang="en-US" sz="1600" dirty="0"/>
              <a:t>-STRETCH visibly reduced stretch marks and improved general skin tissue properties</a:t>
            </a:r>
            <a:endParaRPr lang="en-US" sz="1600" b="1" dirty="0">
              <a:solidFill>
                <a:srgbClr val="0070BA"/>
              </a:solidFill>
            </a:endParaRPr>
          </a:p>
        </p:txBody>
      </p:sp>
      <p:sp>
        <p:nvSpPr>
          <p:cNvPr id="35" name="Foliennummernplatzhalter 2"/>
          <p:cNvSpPr>
            <a:spLocks noGrp="1"/>
          </p:cNvSpPr>
          <p:nvPr>
            <p:ph type="sldNum" sz="quarter" idx="10"/>
          </p:nvPr>
        </p:nvSpPr>
        <p:spPr>
          <a:xfrm>
            <a:off x="1025525" y="6497638"/>
            <a:ext cx="952500" cy="153987"/>
          </a:xfrm>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auto">
              <a:spcBef>
                <a:spcPts val="0"/>
              </a:spcBef>
              <a:spcAft>
                <a:spcPts val="0"/>
              </a:spcAft>
              <a:defRPr/>
            </a:pPr>
            <a:r>
              <a:rPr lang="en-US" kern="0" dirty="0">
                <a:solidFill>
                  <a:srgbClr val="4D4D4D"/>
                </a:solidFill>
                <a:latin typeface="Trebuchet MS" pitchFamily="34" charset="0"/>
              </a:rPr>
              <a:t>17</a:t>
            </a:r>
          </a:p>
        </p:txBody>
      </p:sp>
      <p:pic>
        <p:nvPicPr>
          <p:cNvPr id="31781" name="Picture 37" descr="U:\z documents MSM\NEW BRANDING_Doc &amp; PPT\REGU-STRETCH\designer\regu-stretch_chart_05_in vivo 1.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62986" y="1265516"/>
            <a:ext cx="3799690" cy="5127346"/>
          </a:xfrm>
          <a:prstGeom prst="rect">
            <a:avLst/>
          </a:prstGeom>
          <a:noFill/>
          <a:extLst>
            <a:ext uri="{909E8E84-426E-40DD-AFC4-6F175D3DCCD1}">
              <a14:hiddenFill xmlns:a14="http://schemas.microsoft.com/office/drawing/2010/main">
                <a:solidFill>
                  <a:srgbClr val="FFFFFF"/>
                </a:solidFill>
              </a14:hiddenFill>
            </a:ext>
          </a:extLst>
        </p:spPr>
      </p:pic>
      <p:sp>
        <p:nvSpPr>
          <p:cNvPr id="31772" name="Rectangle 250"/>
          <p:cNvSpPr>
            <a:spLocks noChangeArrowheads="1"/>
          </p:cNvSpPr>
          <p:nvPr/>
        </p:nvSpPr>
        <p:spPr bwMode="auto">
          <a:xfrm>
            <a:off x="3285830" y="5870575"/>
            <a:ext cx="2332038" cy="5222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400" dirty="0">
                <a:solidFill>
                  <a:srgbClr val="4D4D4D"/>
                </a:solidFill>
              </a:rPr>
              <a:t>Maximal results after 84 days compared to day 0.</a:t>
            </a:r>
          </a:p>
        </p:txBody>
      </p:sp>
    </p:spTree>
  </p:cSld>
  <p:clrMapOvr>
    <a:masterClrMapping/>
  </p:clrMapOvr>
  <p:transition>
    <p:cover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1"/>
          <p:cNvSpPr>
            <a:spLocks noChangeArrowheads="1"/>
          </p:cNvSpPr>
          <p:nvPr/>
        </p:nvSpPr>
        <p:spPr bwMode="auto">
          <a:xfrm>
            <a:off x="443706" y="5961395"/>
            <a:ext cx="7259638" cy="363666"/>
          </a:xfrm>
          <a:prstGeom prst="roundRect">
            <a:avLst>
              <a:gd name="adj" fmla="val 26363"/>
            </a:avLst>
          </a:prstGeom>
          <a:noFill/>
          <a:ln w="28575">
            <a:solidFill>
              <a:srgbClr val="0070BA"/>
            </a:solidFill>
            <a:round/>
            <a:headEnd/>
            <a:tailEnd/>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txBody>
          <a:bodyPr lIns="0" tIns="0" rIns="0" bIns="0" anchor="ctr" anchorCtr="1"/>
          <a:lstStyle/>
          <a:p>
            <a:pPr>
              <a:spcBef>
                <a:spcPct val="50000"/>
              </a:spcBef>
              <a:defRPr/>
            </a:pPr>
            <a:r>
              <a:rPr lang="en-US" sz="1600" dirty="0"/>
              <a:t>Appearance is clearly improved and the stretch mark is visibly reduced</a:t>
            </a:r>
            <a:endParaRPr lang="en-US" sz="1600" b="1" dirty="0">
              <a:solidFill>
                <a:srgbClr val="0070BA"/>
              </a:solidFill>
            </a:endParaRPr>
          </a:p>
        </p:txBody>
      </p:sp>
      <p:pic>
        <p:nvPicPr>
          <p:cNvPr id="19" name="Picture 2"/>
          <p:cNvPicPr>
            <a:picLocks noGrp="1" noChangeAspect="1" noChangeArrowheads="1"/>
          </p:cNvPicPr>
          <p:nvPr>
            <p:ph sz="half" idx="1"/>
          </p:nvPr>
        </p:nvPicPr>
        <p:blipFill>
          <a:blip r:embed="rId3" cstate="screen">
            <a:extLst>
              <a:ext uri="{28A0092B-C50C-407E-A947-70E740481C1C}">
                <a14:useLocalDpi xmlns:a14="http://schemas.microsoft.com/office/drawing/2010/main"/>
              </a:ext>
            </a:extLst>
          </a:blip>
          <a:srcRect b="2431"/>
          <a:stretch>
            <a:fillRect/>
          </a:stretch>
        </p:blipFill>
        <p:spPr>
          <a:xfrm>
            <a:off x="438150" y="1681223"/>
            <a:ext cx="2751136" cy="1777813"/>
          </a:xfrm>
          <a:prstGeom prst="roundRect">
            <a:avLst>
              <a:gd name="adj" fmla="val 5461"/>
            </a:avLst>
          </a:prstGeom>
          <a:solidFill>
            <a:srgbClr val="FFFFFF">
              <a:shade val="85000"/>
            </a:srgbClr>
          </a:solidFill>
          <a:ln>
            <a:solidFill>
              <a:srgbClr val="0099FF"/>
            </a:solidFill>
          </a:ln>
          <a:effectLst>
            <a:outerShdw blurRad="50800" dist="38100" dir="2700000" algn="tl" rotWithShape="0">
              <a:prstClr val="black">
                <a:alpha val="40000"/>
              </a:prstClr>
            </a:outerShdw>
          </a:effectLst>
        </p:spPr>
      </p:pic>
      <p:pic>
        <p:nvPicPr>
          <p:cNvPr id="20" name="Picture 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a:xfrm>
            <a:off x="3491710" y="1704612"/>
            <a:ext cx="2814227" cy="1772159"/>
          </a:xfrm>
          <a:prstGeom prst="roundRect">
            <a:avLst>
              <a:gd name="adj" fmla="val 5461"/>
            </a:avLst>
          </a:prstGeom>
          <a:solidFill>
            <a:srgbClr val="FFFFFF">
              <a:shade val="85000"/>
            </a:srgbClr>
          </a:solidFill>
          <a:ln>
            <a:solidFill>
              <a:srgbClr val="0099FF"/>
            </a:solidFill>
          </a:ln>
          <a:effectLst>
            <a:outerShdw blurRad="50800" dist="38100" dir="2700000" algn="tl" rotWithShape="0">
              <a:prstClr val="black">
                <a:alpha val="40000"/>
              </a:prstClr>
            </a:outerShdw>
          </a:effectLst>
        </p:spPr>
      </p:pic>
      <p:sp>
        <p:nvSpPr>
          <p:cNvPr id="32779" name="Text Box 6"/>
          <p:cNvSpPr txBox="1">
            <a:spLocks noChangeArrowheads="1"/>
          </p:cNvSpPr>
          <p:nvPr/>
        </p:nvSpPr>
        <p:spPr bwMode="auto">
          <a:xfrm>
            <a:off x="544476" y="1760699"/>
            <a:ext cx="986612" cy="41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28" tIns="45715" rIns="91428" bIns="45715">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r>
              <a:rPr lang="de-CH" sz="2100" b="1" dirty="0">
                <a:solidFill>
                  <a:srgbClr val="4D4D4D"/>
                </a:solidFill>
                <a:latin typeface="Arial" charset="0"/>
              </a:rPr>
              <a:t>Day 0</a:t>
            </a:r>
          </a:p>
        </p:txBody>
      </p:sp>
      <p:sp>
        <p:nvSpPr>
          <p:cNvPr id="32780" name="Text Box 7"/>
          <p:cNvSpPr txBox="1">
            <a:spLocks noChangeArrowheads="1"/>
          </p:cNvSpPr>
          <p:nvPr/>
        </p:nvSpPr>
        <p:spPr bwMode="auto">
          <a:xfrm>
            <a:off x="3644014" y="1747145"/>
            <a:ext cx="1082675"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5" rIns="91428" bIns="45715">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r>
              <a:rPr lang="de-CH" sz="2100" b="1" dirty="0">
                <a:solidFill>
                  <a:srgbClr val="4D4D4D"/>
                </a:solidFill>
                <a:latin typeface="Arial" charset="0"/>
              </a:rPr>
              <a:t>Day 84</a:t>
            </a:r>
          </a:p>
        </p:txBody>
      </p:sp>
      <p:sp>
        <p:nvSpPr>
          <p:cNvPr id="32781" name="Rectangle 22"/>
          <p:cNvSpPr>
            <a:spLocks noChangeArrowheads="1"/>
          </p:cNvSpPr>
          <p:nvPr/>
        </p:nvSpPr>
        <p:spPr bwMode="auto">
          <a:xfrm>
            <a:off x="6582884" y="3031948"/>
            <a:ext cx="2007338" cy="3079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400" dirty="0">
                <a:solidFill>
                  <a:srgbClr val="4D4D4D"/>
                </a:solidFill>
              </a:rPr>
              <a:t>Volunteer #1, Age 28</a:t>
            </a:r>
          </a:p>
        </p:txBody>
      </p:sp>
      <p:sp>
        <p:nvSpPr>
          <p:cNvPr id="12" name="Foliennummernplatzhalter 2"/>
          <p:cNvSpPr>
            <a:spLocks noGrp="1"/>
          </p:cNvSpPr>
          <p:nvPr>
            <p:ph type="sldNum" sz="quarter" idx="10"/>
          </p:nvPr>
        </p:nvSpPr>
        <p:spPr>
          <a:xfrm>
            <a:off x="1025525" y="6497638"/>
            <a:ext cx="952500" cy="153987"/>
          </a:xfrm>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auto">
              <a:spcBef>
                <a:spcPts val="0"/>
              </a:spcBef>
              <a:spcAft>
                <a:spcPts val="0"/>
              </a:spcAft>
              <a:defRPr/>
            </a:pPr>
            <a:r>
              <a:rPr lang="en-US" kern="0" dirty="0">
                <a:solidFill>
                  <a:srgbClr val="4D4D4D"/>
                </a:solidFill>
                <a:latin typeface="Trebuchet MS" pitchFamily="34" charset="0"/>
              </a:rPr>
              <a:t>18</a:t>
            </a:r>
          </a:p>
        </p:txBody>
      </p:sp>
      <p:sp>
        <p:nvSpPr>
          <p:cNvPr id="13" name="Rectangle 7"/>
          <p:cNvSpPr txBox="1">
            <a:spLocks noChangeArrowheads="1"/>
          </p:cNvSpPr>
          <p:nvPr/>
        </p:nvSpPr>
        <p:spPr bwMode="auto">
          <a:xfrm>
            <a:off x="303213" y="466725"/>
            <a:ext cx="75406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a:lnSpc>
                <a:spcPct val="95000"/>
              </a:lnSpc>
            </a:pPr>
            <a:r>
              <a:rPr lang="en-US" sz="3200" b="1" dirty="0">
                <a:solidFill>
                  <a:srgbClr val="0070BA"/>
                </a:solidFill>
              </a:rPr>
              <a:t>REGU</a:t>
            </a:r>
            <a:r>
              <a:rPr lang="en-US" sz="3200" b="1" baseline="30000" dirty="0">
                <a:solidFill>
                  <a:srgbClr val="0070BA"/>
                </a:solidFill>
              </a:rPr>
              <a:t>®</a:t>
            </a:r>
            <a:r>
              <a:rPr lang="en-US" sz="3200" b="1" dirty="0">
                <a:solidFill>
                  <a:srgbClr val="0070BA"/>
                </a:solidFill>
              </a:rPr>
              <a:t>-STRETCH Visible Effects </a:t>
            </a:r>
            <a:r>
              <a:rPr lang="en-US" sz="3200" b="1" i="1" dirty="0">
                <a:solidFill>
                  <a:srgbClr val="0070BA"/>
                </a:solidFill>
              </a:rPr>
              <a:t>in vivo</a:t>
            </a:r>
          </a:p>
          <a:p>
            <a:pPr>
              <a:lnSpc>
                <a:spcPct val="95000"/>
              </a:lnSpc>
            </a:pPr>
            <a:r>
              <a:rPr lang="en-US" sz="2800" b="1" dirty="0">
                <a:solidFill>
                  <a:srgbClr val="4F4F4F"/>
                </a:solidFill>
                <a:latin typeface="+mj-lt"/>
                <a:ea typeface="+mj-ea"/>
                <a:cs typeface="+mj-cs"/>
              </a:rPr>
              <a:t>Macro photographs</a:t>
            </a:r>
          </a:p>
        </p:txBody>
      </p:sp>
      <p:pic>
        <p:nvPicPr>
          <p:cNvPr id="16" name="Picture 2"/>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a:xfrm>
            <a:off x="443707" y="3710837"/>
            <a:ext cx="2714164" cy="1811830"/>
          </a:xfrm>
          <a:prstGeom prst="roundRect">
            <a:avLst>
              <a:gd name="adj" fmla="val 5461"/>
            </a:avLst>
          </a:prstGeom>
          <a:solidFill>
            <a:srgbClr val="FFFFFF">
              <a:shade val="85000"/>
            </a:srgbClr>
          </a:solidFill>
          <a:ln>
            <a:solidFill>
              <a:srgbClr val="0099FF"/>
            </a:solidFill>
          </a:ln>
          <a:effectLst>
            <a:outerShdw blurRad="50800" dist="38100" dir="2700000" algn="tl" rotWithShape="0">
              <a:prstClr val="black">
                <a:alpha val="40000"/>
              </a:prstClr>
            </a:outerShdw>
          </a:effectLst>
        </p:spPr>
      </p:pic>
      <p:pic>
        <p:nvPicPr>
          <p:cNvPr id="17" name="Picture 3"/>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a:xfrm>
            <a:off x="3491709" y="3710837"/>
            <a:ext cx="2814227" cy="1774263"/>
          </a:xfrm>
          <a:prstGeom prst="roundRect">
            <a:avLst>
              <a:gd name="adj" fmla="val 5461"/>
            </a:avLst>
          </a:prstGeom>
          <a:solidFill>
            <a:srgbClr val="FFFFFF">
              <a:shade val="85000"/>
            </a:srgbClr>
          </a:solidFill>
          <a:ln>
            <a:solidFill>
              <a:srgbClr val="0099FF"/>
            </a:solidFill>
          </a:ln>
          <a:effectLst>
            <a:outerShdw blurRad="50800" dist="38100" dir="2700000" algn="tl" rotWithShape="0">
              <a:prstClr val="black">
                <a:alpha val="40000"/>
              </a:prstClr>
            </a:outerShdw>
          </a:effectLst>
        </p:spPr>
      </p:pic>
      <p:sp>
        <p:nvSpPr>
          <p:cNvPr id="18" name="Rectangle 22"/>
          <p:cNvSpPr>
            <a:spLocks noChangeArrowheads="1"/>
          </p:cNvSpPr>
          <p:nvPr/>
        </p:nvSpPr>
        <p:spPr bwMode="auto">
          <a:xfrm>
            <a:off x="6545670" y="5069810"/>
            <a:ext cx="2081766" cy="3079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400" dirty="0">
                <a:solidFill>
                  <a:srgbClr val="4D4D4D"/>
                </a:solidFill>
              </a:rPr>
              <a:t>Volunteer #13, Age 28</a:t>
            </a:r>
          </a:p>
        </p:txBody>
      </p:sp>
      <p:sp>
        <p:nvSpPr>
          <p:cNvPr id="21" name="Text Box 6"/>
          <p:cNvSpPr txBox="1">
            <a:spLocks noChangeArrowheads="1"/>
          </p:cNvSpPr>
          <p:nvPr/>
        </p:nvSpPr>
        <p:spPr bwMode="auto">
          <a:xfrm>
            <a:off x="544476" y="3880122"/>
            <a:ext cx="986612" cy="41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28" tIns="45715" rIns="91428" bIns="45715">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r>
              <a:rPr lang="de-CH" sz="2100" b="1" dirty="0">
                <a:solidFill>
                  <a:srgbClr val="4D4D4D"/>
                </a:solidFill>
                <a:latin typeface="Arial" charset="0"/>
              </a:rPr>
              <a:t>Day 0</a:t>
            </a:r>
          </a:p>
        </p:txBody>
      </p:sp>
      <p:sp>
        <p:nvSpPr>
          <p:cNvPr id="22" name="Text Box 7"/>
          <p:cNvSpPr txBox="1">
            <a:spLocks noChangeArrowheads="1"/>
          </p:cNvSpPr>
          <p:nvPr/>
        </p:nvSpPr>
        <p:spPr bwMode="auto">
          <a:xfrm>
            <a:off x="3644013" y="3888327"/>
            <a:ext cx="1082675"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5" rIns="91428" bIns="45715">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r>
              <a:rPr lang="de-CH" sz="2100" b="1" dirty="0">
                <a:solidFill>
                  <a:srgbClr val="4D4D4D"/>
                </a:solidFill>
                <a:latin typeface="Arial" charset="0"/>
              </a:rPr>
              <a:t>Day 84</a:t>
            </a:r>
          </a:p>
        </p:txBody>
      </p:sp>
    </p:spTree>
  </p:cSld>
  <p:clrMapOvr>
    <a:masterClrMapping/>
  </p:clrMapOvr>
  <p:transition>
    <p:cover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txBox="1">
            <a:spLocks noChangeArrowheads="1"/>
          </p:cNvSpPr>
          <p:nvPr/>
        </p:nvSpPr>
        <p:spPr bwMode="auto">
          <a:xfrm>
            <a:off x="465138" y="404813"/>
            <a:ext cx="75406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a:lnSpc>
                <a:spcPct val="95000"/>
              </a:lnSpc>
            </a:pPr>
            <a:r>
              <a:rPr lang="en-US" sz="3200" b="1" dirty="0">
                <a:solidFill>
                  <a:srgbClr val="0070BA"/>
                </a:solidFill>
              </a:rPr>
              <a:t>REGU</a:t>
            </a:r>
            <a:r>
              <a:rPr lang="en-US" sz="3200" b="1" baseline="30000" dirty="0">
                <a:solidFill>
                  <a:srgbClr val="0070BA"/>
                </a:solidFill>
              </a:rPr>
              <a:t>®</a:t>
            </a:r>
            <a:r>
              <a:rPr lang="en-US" sz="3200" b="1" dirty="0">
                <a:solidFill>
                  <a:srgbClr val="0070BA"/>
                </a:solidFill>
              </a:rPr>
              <a:t>-STRETCH Efficacy </a:t>
            </a:r>
            <a:r>
              <a:rPr lang="en-US" sz="3200" b="1" i="1" dirty="0">
                <a:solidFill>
                  <a:srgbClr val="0070BA"/>
                </a:solidFill>
              </a:rPr>
              <a:t>in vivo</a:t>
            </a:r>
          </a:p>
          <a:p>
            <a:pPr>
              <a:lnSpc>
                <a:spcPct val="95000"/>
              </a:lnSpc>
            </a:pPr>
            <a:r>
              <a:rPr lang="en-US" sz="2800" b="1" dirty="0">
                <a:solidFill>
                  <a:srgbClr val="4F4F4F"/>
                </a:solidFill>
                <a:latin typeface="+mj-lt"/>
                <a:ea typeface="+mj-ea"/>
                <a:cs typeface="+mj-cs"/>
              </a:rPr>
              <a:t>Volunteer Evaluation after 84 days</a:t>
            </a:r>
          </a:p>
          <a:p>
            <a:pPr>
              <a:lnSpc>
                <a:spcPct val="95000"/>
              </a:lnSpc>
            </a:pPr>
            <a:endParaRPr lang="en-US" sz="3200" b="1" i="1" dirty="0">
              <a:solidFill>
                <a:srgbClr val="0070BA"/>
              </a:solidFill>
            </a:endParaRPr>
          </a:p>
        </p:txBody>
      </p:sp>
      <p:sp>
        <p:nvSpPr>
          <p:cNvPr id="6" name="Foliennummernplatzhalter 2"/>
          <p:cNvSpPr>
            <a:spLocks noGrp="1"/>
          </p:cNvSpPr>
          <p:nvPr>
            <p:ph type="sldNum" sz="quarter" idx="10"/>
          </p:nvPr>
        </p:nvSpPr>
        <p:spPr>
          <a:xfrm>
            <a:off x="1025525" y="6497638"/>
            <a:ext cx="952500" cy="153987"/>
          </a:xfrm>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auto">
              <a:spcBef>
                <a:spcPts val="0"/>
              </a:spcBef>
              <a:spcAft>
                <a:spcPts val="0"/>
              </a:spcAft>
              <a:defRPr/>
            </a:pPr>
            <a:r>
              <a:rPr lang="en-US" kern="0" dirty="0">
                <a:solidFill>
                  <a:srgbClr val="4D4D4D"/>
                </a:solidFill>
                <a:latin typeface="Trebuchet MS" pitchFamily="34" charset="0"/>
              </a:rPr>
              <a:t>22</a:t>
            </a:r>
          </a:p>
        </p:txBody>
      </p:sp>
      <p:pic>
        <p:nvPicPr>
          <p:cNvPr id="36872" name="Picture 8" descr="U:\z documents MSM\NEW BRANDING_Doc &amp; PPT\REGU-STRETCH\designer\regu-stretch_chart_06_questionnaire.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68423" y="2158409"/>
            <a:ext cx="8858619" cy="19668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cover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CBE51F7-8399-4F05-8D84-2B082BA2BBAD}" type="slidenum">
              <a:rPr lang="en-US" smtClean="0"/>
              <a:pPr>
                <a:defRPr/>
              </a:pPr>
              <a:t>17</a:t>
            </a:fld>
            <a:endParaRPr lang="en-US" dirty="0"/>
          </a:p>
        </p:txBody>
      </p:sp>
      <p:sp>
        <p:nvSpPr>
          <p:cNvPr id="5" name="Rounded Rectangle 4"/>
          <p:cNvSpPr/>
          <p:nvPr/>
        </p:nvSpPr>
        <p:spPr bwMode="auto">
          <a:xfrm>
            <a:off x="416254" y="1740573"/>
            <a:ext cx="7887231" cy="2671729"/>
          </a:xfrm>
          <a:prstGeom prst="roundRect">
            <a:avLst/>
          </a:prstGeom>
          <a:solidFill>
            <a:schemeClr val="bg1"/>
          </a:solidFill>
          <a:ln w="9525" cap="flat" cmpd="sng" algn="ctr">
            <a:solidFill>
              <a:srgbClr val="00B0F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rtlCol="0" anchor="t" anchorCtr="0" compatLnSpc="1">
            <a:prstTxWarp prst="textNoShape">
              <a:avLst/>
            </a:prstTxWarp>
          </a:bodyPr>
          <a:lstStyle/>
          <a:p>
            <a:pPr marL="273050" indent="-184150">
              <a:spcAft>
                <a:spcPts val="600"/>
              </a:spcAft>
            </a:pPr>
            <a:r>
              <a:rPr lang="en-US" sz="2400" b="1" dirty="0">
                <a:solidFill>
                  <a:srgbClr val="0073C8"/>
                </a:solidFill>
              </a:rPr>
              <a:t>Unique Product Features</a:t>
            </a:r>
          </a:p>
          <a:p>
            <a:pPr marL="285750" indent="-285750">
              <a:spcBef>
                <a:spcPts val="600"/>
              </a:spcBef>
              <a:buFont typeface="Arial" pitchFamily="34" charset="0"/>
              <a:buChar char="•"/>
            </a:pPr>
            <a:r>
              <a:rPr lang="en-US" dirty="0">
                <a:solidFill>
                  <a:srgbClr val="4D4D4D"/>
                </a:solidFill>
              </a:rPr>
              <a:t>Complex designed to help prevent or repair all types of stretch marks during and after mechanical stretching</a:t>
            </a:r>
          </a:p>
          <a:p>
            <a:pPr marL="285750" indent="-285750">
              <a:spcBef>
                <a:spcPts val="600"/>
              </a:spcBef>
              <a:buFont typeface="Arial" pitchFamily="34" charset="0"/>
              <a:buChar char="•"/>
            </a:pPr>
            <a:r>
              <a:rPr lang="en-US" dirty="0">
                <a:solidFill>
                  <a:srgbClr val="4D4D4D"/>
                </a:solidFill>
              </a:rPr>
              <a:t>Unique combination that protects skin from tissue degradation and reduces inflammation</a:t>
            </a:r>
          </a:p>
          <a:p>
            <a:pPr marL="285750" indent="-285750">
              <a:spcBef>
                <a:spcPts val="600"/>
              </a:spcBef>
              <a:buFont typeface="Arial" pitchFamily="34" charset="0"/>
              <a:buChar char="•"/>
            </a:pPr>
            <a:r>
              <a:rPr lang="en-US" dirty="0">
                <a:solidFill>
                  <a:srgbClr val="4D4D4D"/>
                </a:solidFill>
              </a:rPr>
              <a:t>Positive effect on collagen levels</a:t>
            </a:r>
          </a:p>
          <a:p>
            <a:pPr marL="285750" indent="-285750">
              <a:spcBef>
                <a:spcPts val="600"/>
              </a:spcBef>
              <a:buFont typeface="Arial" pitchFamily="34" charset="0"/>
              <a:buChar char="•"/>
            </a:pPr>
            <a:r>
              <a:rPr lang="en-US" dirty="0">
                <a:solidFill>
                  <a:srgbClr val="4D4D4D"/>
                </a:solidFill>
              </a:rPr>
              <a:t>Supports re-epithelialization</a:t>
            </a:r>
          </a:p>
        </p:txBody>
      </p:sp>
      <p:sp>
        <p:nvSpPr>
          <p:cNvPr id="6" name="Rounded Rectangle 5"/>
          <p:cNvSpPr/>
          <p:nvPr/>
        </p:nvSpPr>
        <p:spPr bwMode="auto">
          <a:xfrm>
            <a:off x="416255" y="4527404"/>
            <a:ext cx="6058974" cy="1990354"/>
          </a:xfrm>
          <a:prstGeom prst="roundRect">
            <a:avLst/>
          </a:prstGeom>
          <a:ln w="9525">
            <a:solidFill>
              <a:srgbClr val="00B0F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57150">
              <a:spcBef>
                <a:spcPts val="0"/>
              </a:spcBef>
              <a:spcAft>
                <a:spcPts val="600"/>
              </a:spcAft>
              <a:buClr>
                <a:schemeClr val="tx2"/>
              </a:buClr>
            </a:pPr>
            <a:r>
              <a:rPr lang="en-US" sz="2400" b="1" dirty="0">
                <a:solidFill>
                  <a:srgbClr val="0070C0"/>
                </a:solidFill>
              </a:rPr>
              <a:t>Benefits</a:t>
            </a:r>
          </a:p>
          <a:p>
            <a:pPr marL="285750" indent="-285750">
              <a:spcAft>
                <a:spcPts val="300"/>
              </a:spcAft>
              <a:buClr>
                <a:srgbClr val="00B0F0"/>
              </a:buClr>
              <a:buFont typeface="Arial" pitchFamily="34" charset="0"/>
              <a:buChar char="•"/>
            </a:pPr>
            <a:r>
              <a:rPr lang="en-US" dirty="0">
                <a:solidFill>
                  <a:srgbClr val="4D4D4D"/>
                </a:solidFill>
                <a:latin typeface="Trebuchet MS" pitchFamily="34" charset="0"/>
                <a:cs typeface="Arial" charset="0"/>
              </a:rPr>
              <a:t>Helps prevent stretch marks occurring</a:t>
            </a:r>
          </a:p>
          <a:p>
            <a:pPr marL="285750" indent="-285750">
              <a:spcAft>
                <a:spcPts val="300"/>
              </a:spcAft>
              <a:buClr>
                <a:srgbClr val="00B0F0"/>
              </a:buClr>
              <a:buFont typeface="Arial" pitchFamily="34" charset="0"/>
              <a:buChar char="•"/>
            </a:pPr>
            <a:r>
              <a:rPr lang="en-US" dirty="0">
                <a:solidFill>
                  <a:srgbClr val="4D4D4D"/>
                </a:solidFill>
                <a:latin typeface="Trebuchet MS" pitchFamily="34" charset="0"/>
                <a:cs typeface="Arial" charset="0"/>
              </a:rPr>
              <a:t>Helps restore the appearance of stretch marks</a:t>
            </a:r>
          </a:p>
          <a:p>
            <a:pPr marL="285750" indent="-285750">
              <a:spcAft>
                <a:spcPts val="300"/>
              </a:spcAft>
              <a:buClr>
                <a:srgbClr val="00B0F0"/>
              </a:buClr>
              <a:buFont typeface="Arial" pitchFamily="34" charset="0"/>
              <a:buChar char="•"/>
            </a:pPr>
            <a:r>
              <a:rPr lang="en-US" dirty="0">
                <a:solidFill>
                  <a:srgbClr val="4D4D4D"/>
                </a:solidFill>
                <a:latin typeface="Trebuchet MS" pitchFamily="34" charset="0"/>
                <a:cs typeface="Arial" charset="0"/>
              </a:rPr>
              <a:t>Visible results in as little as two months</a:t>
            </a:r>
          </a:p>
          <a:p>
            <a:pPr marL="285750" indent="-285750">
              <a:spcAft>
                <a:spcPts val="300"/>
              </a:spcAft>
              <a:buClr>
                <a:srgbClr val="00B0F0"/>
              </a:buClr>
              <a:buFont typeface="Arial" pitchFamily="34" charset="0"/>
              <a:buChar char="•"/>
            </a:pPr>
            <a:r>
              <a:rPr lang="en-US" dirty="0">
                <a:solidFill>
                  <a:srgbClr val="4D4D4D"/>
                </a:solidFill>
                <a:latin typeface="Trebuchet MS" pitchFamily="34" charset="0"/>
                <a:cs typeface="Arial" charset="0"/>
              </a:rPr>
              <a:t>Improves skin firmness, smoothness, and elasticity</a:t>
            </a:r>
          </a:p>
        </p:txBody>
      </p:sp>
      <p:sp>
        <p:nvSpPr>
          <p:cNvPr id="8" name="Rectangle 7"/>
          <p:cNvSpPr txBox="1">
            <a:spLocks noChangeArrowheads="1"/>
          </p:cNvSpPr>
          <p:nvPr/>
        </p:nvSpPr>
        <p:spPr bwMode="auto">
          <a:xfrm>
            <a:off x="465138" y="404813"/>
            <a:ext cx="75406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a:lnSpc>
                <a:spcPct val="95000"/>
              </a:lnSpc>
            </a:pPr>
            <a:r>
              <a:rPr lang="en-US" sz="3200" b="1" kern="0" dirty="0">
                <a:solidFill>
                  <a:srgbClr val="0070BA"/>
                </a:solidFill>
                <a:latin typeface="Trebuchet MS"/>
                <a:ea typeface="+mj-ea"/>
                <a:cs typeface="Arial"/>
              </a:rPr>
              <a:t>REGU</a:t>
            </a:r>
            <a:r>
              <a:rPr lang="en-US" sz="3200" b="1" kern="0" baseline="30000" dirty="0">
                <a:solidFill>
                  <a:srgbClr val="0070BA"/>
                </a:solidFill>
                <a:latin typeface="Trebuchet MS"/>
                <a:ea typeface="+mj-ea"/>
                <a:cs typeface="Arial"/>
              </a:rPr>
              <a:t>®</a:t>
            </a:r>
            <a:r>
              <a:rPr lang="en-US" sz="3200" b="1" kern="0" dirty="0">
                <a:solidFill>
                  <a:srgbClr val="0070BA"/>
                </a:solidFill>
                <a:latin typeface="Trebuchet MS"/>
                <a:ea typeface="+mj-ea"/>
                <a:cs typeface="Arial"/>
              </a:rPr>
              <a:t>-STRETCH</a:t>
            </a:r>
            <a:br>
              <a:rPr lang="en-US" sz="3200" b="1" kern="0" dirty="0">
                <a:solidFill>
                  <a:srgbClr val="0070BA"/>
                </a:solidFill>
                <a:latin typeface="Trebuchet MS"/>
                <a:ea typeface="+mj-ea"/>
                <a:cs typeface="Arial"/>
              </a:rPr>
            </a:br>
            <a:r>
              <a:rPr lang="en-US" sz="2800" b="1" dirty="0">
                <a:solidFill>
                  <a:srgbClr val="4F4F4F"/>
                </a:solidFill>
                <a:latin typeface="Trebuchet MS"/>
                <a:ea typeface="+mj-ea"/>
                <a:cs typeface="Arial"/>
              </a:rPr>
              <a:t>Making Stretch Marks a Thing of the Past</a:t>
            </a:r>
            <a:endParaRPr lang="en-US" sz="3200" b="1" i="1" dirty="0">
              <a:solidFill>
                <a:srgbClr val="0070BA"/>
              </a:solidFill>
            </a:endParaRPr>
          </a:p>
        </p:txBody>
      </p:sp>
      <p:pic>
        <p:nvPicPr>
          <p:cNvPr id="3" name="Picture 2" descr="A picture containing clothing, sitting, young, holding&#10;&#10;Description automatically generated">
            <a:extLst>
              <a:ext uri="{FF2B5EF4-FFF2-40B4-BE49-F238E27FC236}">
                <a16:creationId xmlns:a16="http://schemas.microsoft.com/office/drawing/2014/main" id="{32924948-B407-41A2-8583-7B360F8D441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150672" y="3848100"/>
            <a:ext cx="1293401" cy="1828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7926176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CBE51F7-8399-4F05-8D84-2B082BA2BBAD}" type="slidenum">
              <a:rPr lang="en-US" smtClean="0"/>
              <a:pPr>
                <a:defRPr/>
              </a:pPr>
              <a:t>18</a:t>
            </a:fld>
            <a:endParaRPr lang="en-US" dirty="0"/>
          </a:p>
        </p:txBody>
      </p:sp>
      <p:sp>
        <p:nvSpPr>
          <p:cNvPr id="7" name="Rounded Rectangle 6"/>
          <p:cNvSpPr/>
          <p:nvPr/>
        </p:nvSpPr>
        <p:spPr bwMode="auto">
          <a:xfrm>
            <a:off x="267400" y="1747728"/>
            <a:ext cx="6763478" cy="1920504"/>
          </a:xfrm>
          <a:prstGeom prst="roundRect">
            <a:avLst/>
          </a:prstGeom>
          <a:ln w="9525">
            <a:solidFill>
              <a:srgbClr val="00B0F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57150">
              <a:spcBef>
                <a:spcPts val="0"/>
              </a:spcBef>
              <a:spcAft>
                <a:spcPts val="600"/>
              </a:spcAft>
              <a:buClr>
                <a:schemeClr val="tx2"/>
              </a:buClr>
            </a:pPr>
            <a:r>
              <a:rPr lang="en-US" sz="2400" b="1" dirty="0">
                <a:solidFill>
                  <a:srgbClr val="0070C0"/>
                </a:solidFill>
              </a:rPr>
              <a:t>Cosmetic application</a:t>
            </a:r>
          </a:p>
          <a:p>
            <a:pPr marL="342900" indent="-285750">
              <a:spcBef>
                <a:spcPts val="0"/>
              </a:spcBef>
              <a:spcAft>
                <a:spcPts val="300"/>
              </a:spcAft>
              <a:buClr>
                <a:schemeClr val="tx2"/>
              </a:buClr>
              <a:buFont typeface="Arial" pitchFamily="34" charset="0"/>
              <a:buChar char="•"/>
            </a:pPr>
            <a:r>
              <a:rPr lang="en-US" dirty="0">
                <a:solidFill>
                  <a:srgbClr val="4D4D4D"/>
                </a:solidFill>
              </a:rPr>
              <a:t>Anti-stretch marks and anti-</a:t>
            </a:r>
            <a:r>
              <a:rPr lang="en-US" dirty="0" err="1">
                <a:solidFill>
                  <a:srgbClr val="4D4D4D"/>
                </a:solidFill>
              </a:rPr>
              <a:t>striae</a:t>
            </a:r>
            <a:r>
              <a:rPr lang="en-US" dirty="0">
                <a:solidFill>
                  <a:srgbClr val="4D4D4D"/>
                </a:solidFill>
              </a:rPr>
              <a:t> treatments</a:t>
            </a:r>
          </a:p>
          <a:p>
            <a:pPr marL="342900" indent="-285750">
              <a:spcBef>
                <a:spcPts val="0"/>
              </a:spcBef>
              <a:spcAft>
                <a:spcPts val="300"/>
              </a:spcAft>
              <a:buClr>
                <a:schemeClr val="tx2"/>
              </a:buClr>
              <a:buFont typeface="Arial" pitchFamily="34" charset="0"/>
              <a:buChar char="•"/>
            </a:pPr>
            <a:r>
              <a:rPr lang="en-US" dirty="0">
                <a:solidFill>
                  <a:srgbClr val="4D4D4D"/>
                </a:solidFill>
              </a:rPr>
              <a:t>Body contour remodeling products for adolescent skin</a:t>
            </a:r>
          </a:p>
          <a:p>
            <a:pPr marL="342900" indent="-285750">
              <a:spcBef>
                <a:spcPts val="0"/>
              </a:spcBef>
              <a:spcAft>
                <a:spcPts val="300"/>
              </a:spcAft>
              <a:buClr>
                <a:schemeClr val="tx2"/>
              </a:buClr>
              <a:buFont typeface="Arial" pitchFamily="34" charset="0"/>
              <a:buChar char="•"/>
            </a:pPr>
            <a:r>
              <a:rPr lang="en-US" dirty="0">
                <a:solidFill>
                  <a:srgbClr val="4D4D4D"/>
                </a:solidFill>
              </a:rPr>
              <a:t>Firming, moisturizing, and anti-cellulite products</a:t>
            </a:r>
          </a:p>
          <a:p>
            <a:pPr marL="342900" indent="-285750">
              <a:spcBef>
                <a:spcPts val="0"/>
              </a:spcBef>
              <a:spcAft>
                <a:spcPts val="300"/>
              </a:spcAft>
              <a:buClr>
                <a:schemeClr val="tx2"/>
              </a:buClr>
              <a:buFont typeface="Arial" pitchFamily="34" charset="0"/>
              <a:buChar char="•"/>
            </a:pPr>
            <a:r>
              <a:rPr lang="en-US" dirty="0">
                <a:solidFill>
                  <a:srgbClr val="4D4D4D"/>
                </a:solidFill>
              </a:rPr>
              <a:t>Treatment for fine lines and wrinkles</a:t>
            </a:r>
          </a:p>
        </p:txBody>
      </p:sp>
      <p:sp>
        <p:nvSpPr>
          <p:cNvPr id="8" name="Rounded Rectangle 7"/>
          <p:cNvSpPr/>
          <p:nvPr/>
        </p:nvSpPr>
        <p:spPr bwMode="auto">
          <a:xfrm>
            <a:off x="267400" y="3782846"/>
            <a:ext cx="7973655" cy="2394670"/>
          </a:xfrm>
          <a:prstGeom prst="roundRect">
            <a:avLst/>
          </a:prstGeom>
          <a:solidFill>
            <a:schemeClr val="bg1"/>
          </a:solidFill>
          <a:ln w="9525" cap="flat" cmpd="sng" algn="ctr">
            <a:solidFill>
              <a:srgbClr val="00B0F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rtlCol="0" anchor="t" anchorCtr="0" compatLnSpc="1">
            <a:prstTxWarp prst="textNoShape">
              <a:avLst/>
            </a:prstTxWarp>
          </a:bodyPr>
          <a:lstStyle/>
          <a:p>
            <a:pPr marL="88900" indent="-88900">
              <a:spcAft>
                <a:spcPts val="600"/>
              </a:spcAft>
            </a:pPr>
            <a:r>
              <a:rPr lang="en-US" sz="2400" b="1" dirty="0">
                <a:solidFill>
                  <a:srgbClr val="0073C8"/>
                </a:solidFill>
              </a:rPr>
              <a:t>Formulation</a:t>
            </a:r>
          </a:p>
          <a:p>
            <a:pPr marL="273050" indent="-273050"/>
            <a:endParaRPr lang="en-US" sz="700" b="1" dirty="0">
              <a:solidFill>
                <a:srgbClr val="45AC34"/>
              </a:solidFill>
            </a:endParaRPr>
          </a:p>
          <a:p>
            <a:pPr marL="268288" indent="-179388">
              <a:spcAft>
                <a:spcPts val="300"/>
              </a:spcAft>
              <a:buClr>
                <a:srgbClr val="0099FF"/>
              </a:buClr>
              <a:buFont typeface="Arial" pitchFamily="34" charset="0"/>
              <a:buChar char="•"/>
            </a:pPr>
            <a:r>
              <a:rPr lang="en-US" dirty="0" err="1">
                <a:solidFill>
                  <a:srgbClr val="4D4D4D"/>
                </a:solidFill>
              </a:rPr>
              <a:t>Glycerine</a:t>
            </a:r>
            <a:r>
              <a:rPr lang="en-US" dirty="0">
                <a:solidFill>
                  <a:srgbClr val="4D4D4D"/>
                </a:solidFill>
              </a:rPr>
              <a:t>-based aqueous solution</a:t>
            </a:r>
          </a:p>
          <a:p>
            <a:pPr marL="268288" indent="-179388">
              <a:spcAft>
                <a:spcPts val="300"/>
              </a:spcAft>
              <a:buClr>
                <a:srgbClr val="0099FF"/>
              </a:buClr>
              <a:buFont typeface="Arial" pitchFamily="34" charset="0"/>
              <a:buChar char="•"/>
            </a:pPr>
            <a:r>
              <a:rPr lang="en-GB" dirty="0">
                <a:solidFill>
                  <a:srgbClr val="4D4D4D"/>
                </a:solidFill>
              </a:rPr>
              <a:t>Suggested concentration: 1-3%</a:t>
            </a:r>
            <a:endParaRPr lang="en-US" dirty="0">
              <a:solidFill>
                <a:srgbClr val="4D4D4D"/>
              </a:solidFill>
            </a:endParaRPr>
          </a:p>
          <a:p>
            <a:pPr marL="268288" indent="-179388">
              <a:spcAft>
                <a:spcPts val="300"/>
              </a:spcAft>
              <a:buClr>
                <a:srgbClr val="0099FF"/>
              </a:buClr>
              <a:buFont typeface="Arial" pitchFamily="34" charset="0"/>
              <a:buChar char="•"/>
            </a:pPr>
            <a:r>
              <a:rPr lang="en-US" dirty="0">
                <a:solidFill>
                  <a:srgbClr val="4D4D4D"/>
                </a:solidFill>
              </a:rPr>
              <a:t>Optimal pH range: 3 to 6</a:t>
            </a:r>
          </a:p>
          <a:p>
            <a:pPr marL="268288" indent="-179388">
              <a:spcAft>
                <a:spcPts val="300"/>
              </a:spcAft>
              <a:buClr>
                <a:srgbClr val="0099FF"/>
              </a:buClr>
              <a:buFont typeface="Arial" pitchFamily="34" charset="0"/>
              <a:buChar char="•"/>
            </a:pPr>
            <a:r>
              <a:rPr lang="en-US" dirty="0">
                <a:solidFill>
                  <a:srgbClr val="4D4D4D"/>
                </a:solidFill>
              </a:rPr>
              <a:t>Stable at elevated temperature (70°C) for up to 2 hours</a:t>
            </a:r>
          </a:p>
          <a:p>
            <a:pPr marL="268288" indent="-179388">
              <a:spcAft>
                <a:spcPts val="300"/>
              </a:spcAft>
              <a:buClr>
                <a:srgbClr val="0099FF"/>
              </a:buClr>
              <a:buFont typeface="Arial" pitchFamily="34" charset="0"/>
              <a:buChar char="•"/>
            </a:pPr>
            <a:r>
              <a:rPr lang="en-US" dirty="0" err="1">
                <a:solidFill>
                  <a:srgbClr val="4D4D4D"/>
                </a:solidFill>
              </a:rPr>
              <a:t>Paraben</a:t>
            </a:r>
            <a:r>
              <a:rPr lang="en-US" dirty="0">
                <a:solidFill>
                  <a:srgbClr val="4D4D4D"/>
                </a:solidFill>
              </a:rPr>
              <a:t>-free. Preserved with Sodium benzoate and Potassium </a:t>
            </a:r>
            <a:r>
              <a:rPr lang="en-US" dirty="0" err="1">
                <a:solidFill>
                  <a:srgbClr val="4D4D4D"/>
                </a:solidFill>
              </a:rPr>
              <a:t>sorbate</a:t>
            </a:r>
            <a:endParaRPr lang="en-US" dirty="0">
              <a:solidFill>
                <a:srgbClr val="4D4D4D"/>
              </a:solidFill>
            </a:endParaRPr>
          </a:p>
        </p:txBody>
      </p:sp>
      <p:sp>
        <p:nvSpPr>
          <p:cNvPr id="9" name="Rectangle 7"/>
          <p:cNvSpPr txBox="1">
            <a:spLocks noChangeArrowheads="1"/>
          </p:cNvSpPr>
          <p:nvPr/>
        </p:nvSpPr>
        <p:spPr bwMode="auto">
          <a:xfrm>
            <a:off x="465138" y="404813"/>
            <a:ext cx="75406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a:lnSpc>
                <a:spcPct val="95000"/>
              </a:lnSpc>
            </a:pPr>
            <a:r>
              <a:rPr lang="en-US" sz="3200" b="1" kern="0" dirty="0">
                <a:solidFill>
                  <a:srgbClr val="0070BA"/>
                </a:solidFill>
                <a:latin typeface="Trebuchet MS"/>
                <a:ea typeface="+mj-ea"/>
                <a:cs typeface="Arial"/>
              </a:rPr>
              <a:t>REGU</a:t>
            </a:r>
            <a:r>
              <a:rPr lang="en-US" sz="3200" b="1" kern="0" baseline="30000" dirty="0">
                <a:solidFill>
                  <a:srgbClr val="0070BA"/>
                </a:solidFill>
                <a:latin typeface="Trebuchet MS"/>
                <a:ea typeface="+mj-ea"/>
                <a:cs typeface="Arial"/>
              </a:rPr>
              <a:t>®</a:t>
            </a:r>
            <a:r>
              <a:rPr lang="en-US" sz="3200" b="1" kern="0" dirty="0">
                <a:solidFill>
                  <a:srgbClr val="0070BA"/>
                </a:solidFill>
                <a:latin typeface="Trebuchet MS"/>
                <a:ea typeface="+mj-ea"/>
                <a:cs typeface="Arial"/>
              </a:rPr>
              <a:t>-STRETCH</a:t>
            </a:r>
            <a:br>
              <a:rPr lang="en-US" sz="3200" b="1" kern="0" dirty="0">
                <a:solidFill>
                  <a:srgbClr val="0070BA"/>
                </a:solidFill>
                <a:latin typeface="Trebuchet MS"/>
                <a:ea typeface="+mj-ea"/>
                <a:cs typeface="Arial"/>
              </a:rPr>
            </a:br>
            <a:r>
              <a:rPr lang="en-US" sz="2800" b="1" dirty="0">
                <a:solidFill>
                  <a:srgbClr val="4F4F4F"/>
                </a:solidFill>
                <a:latin typeface="Trebuchet MS"/>
                <a:ea typeface="+mj-ea"/>
                <a:cs typeface="Arial"/>
              </a:rPr>
              <a:t>Product Profile</a:t>
            </a:r>
            <a:endParaRPr lang="en-US" sz="3200" b="1" i="1" dirty="0">
              <a:solidFill>
                <a:srgbClr val="0070BA"/>
              </a:solidFill>
            </a:endParaRPr>
          </a:p>
        </p:txBody>
      </p:sp>
    </p:spTree>
    <p:extLst>
      <p:ext uri="{BB962C8B-B14F-4D97-AF65-F5344CB8AC3E}">
        <p14:creationId xmlns:p14="http://schemas.microsoft.com/office/powerpoint/2010/main" val="39477981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txBox="1">
            <a:spLocks noChangeArrowheads="1"/>
          </p:cNvSpPr>
          <p:nvPr/>
        </p:nvSpPr>
        <p:spPr bwMode="auto">
          <a:xfrm>
            <a:off x="465138" y="404813"/>
            <a:ext cx="75406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a:lnSpc>
                <a:spcPct val="95000"/>
              </a:lnSpc>
            </a:pPr>
            <a:r>
              <a:rPr lang="en-US" sz="3200" b="1" dirty="0">
                <a:solidFill>
                  <a:srgbClr val="0070BA"/>
                </a:solidFill>
              </a:rPr>
              <a:t>REGU</a:t>
            </a:r>
            <a:r>
              <a:rPr lang="en-US" sz="3200" b="1" baseline="30000" dirty="0">
                <a:solidFill>
                  <a:srgbClr val="0070BA"/>
                </a:solidFill>
              </a:rPr>
              <a:t>®</a:t>
            </a:r>
            <a:r>
              <a:rPr lang="en-US" sz="3200" b="1" dirty="0">
                <a:solidFill>
                  <a:srgbClr val="0070BA"/>
                </a:solidFill>
              </a:rPr>
              <a:t>-STRETCH</a:t>
            </a:r>
          </a:p>
        </p:txBody>
      </p:sp>
      <p:sp>
        <p:nvSpPr>
          <p:cNvPr id="39939" name="Rechteck 2"/>
          <p:cNvSpPr>
            <a:spLocks noChangeArrowheads="1"/>
          </p:cNvSpPr>
          <p:nvPr/>
        </p:nvSpPr>
        <p:spPr bwMode="auto">
          <a:xfrm>
            <a:off x="468313" y="836613"/>
            <a:ext cx="8056562" cy="50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95000"/>
              </a:lnSpc>
            </a:pPr>
            <a:r>
              <a:rPr lang="en-US" sz="2800" b="1" dirty="0">
                <a:solidFill>
                  <a:srgbClr val="4F4F4F"/>
                </a:solidFill>
                <a:latin typeface="+mj-lt"/>
                <a:ea typeface="+mj-ea"/>
                <a:cs typeface="+mj-cs"/>
              </a:rPr>
              <a:t>Product and Marketing Concepts</a:t>
            </a:r>
          </a:p>
        </p:txBody>
      </p:sp>
      <p:graphicFrame>
        <p:nvGraphicFramePr>
          <p:cNvPr id="6" name="Group 213"/>
          <p:cNvGraphicFramePr>
            <a:graphicFrameLocks noGrp="1"/>
          </p:cNvGraphicFramePr>
          <p:nvPr>
            <p:ph idx="1"/>
            <p:extLst>
              <p:ext uri="{D42A27DB-BD31-4B8C-83A1-F6EECF244321}">
                <p14:modId xmlns:p14="http://schemas.microsoft.com/office/powerpoint/2010/main" val="2292429550"/>
              </p:ext>
            </p:extLst>
          </p:nvPr>
        </p:nvGraphicFramePr>
        <p:xfrm>
          <a:off x="465138" y="1509680"/>
          <a:ext cx="8497887" cy="4386264"/>
        </p:xfrm>
        <a:graphic>
          <a:graphicData uri="http://schemas.openxmlformats.org/drawingml/2006/table">
            <a:tbl>
              <a:tblPr/>
              <a:tblGrid>
                <a:gridCol w="4249737">
                  <a:extLst>
                    <a:ext uri="{9D8B030D-6E8A-4147-A177-3AD203B41FA5}">
                      <a16:colId xmlns:a16="http://schemas.microsoft.com/office/drawing/2014/main" val="20000"/>
                    </a:ext>
                  </a:extLst>
                </a:gridCol>
                <a:gridCol w="4248150">
                  <a:extLst>
                    <a:ext uri="{9D8B030D-6E8A-4147-A177-3AD203B41FA5}">
                      <a16:colId xmlns:a16="http://schemas.microsoft.com/office/drawing/2014/main" val="20001"/>
                    </a:ext>
                  </a:extLst>
                </a:gridCol>
              </a:tblGrid>
              <a:tr h="393700">
                <a:tc gridSpan="2">
                  <a:txBody>
                    <a:bodyPr/>
                    <a:lstStyle/>
                    <a:p>
                      <a:pPr marL="342900" marR="0" lvl="0" indent="-342900" algn="l" defTabSz="1042988" rtl="0" eaLnBrk="0" fontAlgn="base" latinLnBrk="0" hangingPunct="0">
                        <a:lnSpc>
                          <a:spcPct val="100000"/>
                        </a:lnSpc>
                        <a:spcBef>
                          <a:spcPct val="20000"/>
                        </a:spcBef>
                        <a:spcAft>
                          <a:spcPct val="0"/>
                        </a:spcAft>
                        <a:buClr>
                          <a:srgbClr val="4D4D4D"/>
                        </a:buClr>
                        <a:buSzTx/>
                        <a:buFontTx/>
                        <a:buChar char="•"/>
                        <a:tabLst/>
                      </a:pPr>
                      <a:r>
                        <a:rPr kumimoji="0" lang="en-GB" sz="2000" b="0" i="0" u="none" strike="noStrike" cap="none" normalizeH="0" baseline="0" dirty="0">
                          <a:ln>
                            <a:noFill/>
                          </a:ln>
                          <a:solidFill>
                            <a:srgbClr val="4D4D4D"/>
                          </a:solidFill>
                          <a:effectLst/>
                          <a:latin typeface="Trebuchet MS" pitchFamily="34" charset="0"/>
                          <a:cs typeface="Arial" charset="0"/>
                        </a:rPr>
                        <a:t>Stretch marks care: body lotions, gels and concentrates</a:t>
                      </a:r>
                      <a:endParaRPr kumimoji="0" lang="en-US" sz="2000" b="0" i="0" u="none" strike="noStrike" cap="none" normalizeH="0" baseline="0" dirty="0">
                        <a:ln>
                          <a:noFill/>
                        </a:ln>
                        <a:solidFill>
                          <a:srgbClr val="4D4D4D"/>
                        </a:solidFill>
                        <a:effectLst/>
                        <a:latin typeface="Trebuchet MS" pitchFamily="34" charset="0"/>
                        <a:cs typeface="Arial" charset="0"/>
                      </a:endParaRPr>
                    </a:p>
                  </a:txBody>
                  <a:tcPr marL="75430" marR="75430" marT="15088" marB="15088" horzOverflow="overflow">
                    <a:lnL>
                      <a:noFill/>
                    </a:lnL>
                    <a:lnR>
                      <a:noFill/>
                    </a:lnR>
                    <a:lnT>
                      <a:noFill/>
                    </a:lnT>
                    <a:lnB>
                      <a:noFill/>
                    </a:lnB>
                    <a:lnTlToBr>
                      <a:noFill/>
                    </a:lnTlToBr>
                    <a:lnBlToTr>
                      <a:noFill/>
                    </a:lnBlToTr>
                    <a:solidFill>
                      <a:srgbClr val="F5F5F5"/>
                    </a:solidFill>
                  </a:tcPr>
                </a:tc>
                <a:tc hMerge="1">
                  <a:txBody>
                    <a:bodyPr/>
                    <a:lstStyle/>
                    <a:p>
                      <a:endParaRPr lang="en-US"/>
                    </a:p>
                  </a:txBody>
                  <a:tcPr/>
                </a:tc>
                <a:extLst>
                  <a:ext uri="{0D108BD9-81ED-4DB2-BD59-A6C34878D82A}">
                    <a16:rowId xmlns:a16="http://schemas.microsoft.com/office/drawing/2014/main" val="10000"/>
                  </a:ext>
                </a:extLst>
              </a:tr>
              <a:tr h="392113">
                <a:tc gridSpan="2">
                  <a:txBody>
                    <a:bodyPr/>
                    <a:lstStyle/>
                    <a:p>
                      <a:pPr marL="342900" marR="0" lvl="0" indent="-342900" algn="l" defTabSz="1042988" rtl="0" eaLnBrk="0" fontAlgn="base" latinLnBrk="0" hangingPunct="0">
                        <a:lnSpc>
                          <a:spcPct val="100000"/>
                        </a:lnSpc>
                        <a:spcBef>
                          <a:spcPct val="0"/>
                        </a:spcBef>
                        <a:spcAft>
                          <a:spcPct val="0"/>
                        </a:spcAft>
                        <a:buClr>
                          <a:srgbClr val="4D4D4D"/>
                        </a:buClr>
                        <a:buSzTx/>
                        <a:buFontTx/>
                        <a:buChar char="•"/>
                        <a:tabLst/>
                      </a:pPr>
                      <a:r>
                        <a:rPr kumimoji="0" lang="en-GB" sz="2000" b="0" i="0" u="none" strike="noStrike" cap="none" normalizeH="0" baseline="0">
                          <a:ln>
                            <a:noFill/>
                          </a:ln>
                          <a:solidFill>
                            <a:srgbClr val="4D4D4D"/>
                          </a:solidFill>
                          <a:effectLst/>
                          <a:latin typeface="Trebuchet MS" pitchFamily="34" charset="0"/>
                          <a:cs typeface="Arial" charset="0"/>
                        </a:rPr>
                        <a:t>Creams or pens to treat local scars</a:t>
                      </a:r>
                      <a:endParaRPr kumimoji="0" lang="en-US" sz="2000" b="0" i="0" u="none" strike="noStrike" cap="none" normalizeH="0" baseline="0">
                        <a:ln>
                          <a:noFill/>
                        </a:ln>
                        <a:solidFill>
                          <a:srgbClr val="4D4D4D"/>
                        </a:solidFill>
                        <a:effectLst/>
                        <a:latin typeface="Trebuchet MS" pitchFamily="34" charset="0"/>
                        <a:cs typeface="Arial" charset="0"/>
                      </a:endParaRPr>
                    </a:p>
                  </a:txBody>
                  <a:tcPr marL="75430" marR="75430" marT="15088" marB="15088" horzOverflow="overflow">
                    <a:lnL>
                      <a:noFill/>
                    </a:lnL>
                    <a:lnR>
                      <a:noFill/>
                    </a:lnR>
                    <a:lnT>
                      <a:noFill/>
                    </a:lnT>
                    <a:lnB>
                      <a:noFill/>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1"/>
                  </a:ext>
                </a:extLst>
              </a:tr>
              <a:tr h="393700">
                <a:tc gridSpan="2">
                  <a:txBody>
                    <a:bodyPr/>
                    <a:lstStyle/>
                    <a:p>
                      <a:pPr marL="342900" marR="0" lvl="0" indent="-342900" algn="l" defTabSz="1042988" rtl="0" eaLnBrk="0" fontAlgn="base" latinLnBrk="0" hangingPunct="0">
                        <a:lnSpc>
                          <a:spcPct val="100000"/>
                        </a:lnSpc>
                        <a:spcBef>
                          <a:spcPct val="20000"/>
                        </a:spcBef>
                        <a:spcAft>
                          <a:spcPct val="0"/>
                        </a:spcAft>
                        <a:buClr>
                          <a:srgbClr val="4D4D4D"/>
                        </a:buClr>
                        <a:buSzTx/>
                        <a:buFontTx/>
                        <a:buChar char="•"/>
                        <a:tabLst/>
                      </a:pPr>
                      <a:r>
                        <a:rPr kumimoji="0" lang="en-GB" sz="2000" b="0" i="0" u="none" strike="noStrike" cap="none" normalizeH="0" baseline="0">
                          <a:ln>
                            <a:noFill/>
                          </a:ln>
                          <a:solidFill>
                            <a:srgbClr val="4D4D4D"/>
                          </a:solidFill>
                          <a:effectLst/>
                          <a:latin typeface="Trebuchet MS" pitchFamily="34" charset="0"/>
                          <a:cs typeface="Arial" charset="0"/>
                        </a:rPr>
                        <a:t>Expert treatments: 1. Body massage 2. Apply corrective treatment</a:t>
                      </a:r>
                      <a:endParaRPr kumimoji="0" lang="en-US" sz="2000" b="0" i="0" u="none" strike="noStrike" cap="none" normalizeH="0" baseline="0">
                        <a:ln>
                          <a:noFill/>
                        </a:ln>
                        <a:solidFill>
                          <a:srgbClr val="4D4D4D"/>
                        </a:solidFill>
                        <a:effectLst/>
                        <a:latin typeface="Trebuchet MS" pitchFamily="34" charset="0"/>
                        <a:cs typeface="Arial" charset="0"/>
                      </a:endParaRPr>
                    </a:p>
                  </a:txBody>
                  <a:tcPr marL="75430" marR="75430" marT="15088" marB="15088" horzOverflow="overflow">
                    <a:lnL>
                      <a:noFill/>
                    </a:lnL>
                    <a:lnR>
                      <a:noFill/>
                    </a:lnR>
                    <a:lnT>
                      <a:noFill/>
                    </a:lnT>
                    <a:lnB>
                      <a:noFill/>
                    </a:lnB>
                    <a:lnTlToBr>
                      <a:noFill/>
                    </a:lnTlToBr>
                    <a:lnBlToTr>
                      <a:noFill/>
                    </a:lnBlToTr>
                    <a:solidFill>
                      <a:srgbClr val="F5F5F5"/>
                    </a:solidFill>
                  </a:tcPr>
                </a:tc>
                <a:tc hMerge="1">
                  <a:txBody>
                    <a:bodyPr/>
                    <a:lstStyle/>
                    <a:p>
                      <a:endParaRPr lang="en-US"/>
                    </a:p>
                  </a:txBody>
                  <a:tcPr/>
                </a:tc>
                <a:extLst>
                  <a:ext uri="{0D108BD9-81ED-4DB2-BD59-A6C34878D82A}">
                    <a16:rowId xmlns:a16="http://schemas.microsoft.com/office/drawing/2014/main" val="10002"/>
                  </a:ext>
                </a:extLst>
              </a:tr>
              <a:tr h="642938">
                <a:tc>
                  <a:txBody>
                    <a:bodyPr/>
                    <a:lstStyle/>
                    <a:p>
                      <a:pPr marL="342900" marR="0" lvl="0" indent="-342900" algn="l" defTabSz="1042988" rtl="0" eaLnBrk="0" fontAlgn="base" latinLnBrk="0" hangingPunct="0">
                        <a:lnSpc>
                          <a:spcPct val="100000"/>
                        </a:lnSpc>
                        <a:spcBef>
                          <a:spcPct val="20000"/>
                        </a:spcBef>
                        <a:spcAft>
                          <a:spcPct val="0"/>
                        </a:spcAft>
                        <a:buClr>
                          <a:srgbClr val="4D4D4D"/>
                        </a:buClr>
                        <a:buSzTx/>
                        <a:buFontTx/>
                        <a:buChar char="•"/>
                        <a:tabLst/>
                      </a:pPr>
                      <a:r>
                        <a:rPr kumimoji="0" lang="en-GB" sz="2000" b="0" i="0" u="none" strike="noStrike" cap="none" normalizeH="0" baseline="0" dirty="0">
                          <a:ln>
                            <a:noFill/>
                          </a:ln>
                          <a:solidFill>
                            <a:srgbClr val="4D4D4D"/>
                          </a:solidFill>
                          <a:effectLst/>
                          <a:latin typeface="Trebuchet MS" pitchFamily="34" charset="0"/>
                          <a:cs typeface="Arial" charset="0"/>
                        </a:rPr>
                        <a:t>Ultimate hydration and </a:t>
                      </a:r>
                      <a:br>
                        <a:rPr kumimoji="0" lang="en-GB" sz="2000" b="0" i="0" u="none" strike="noStrike" cap="none" normalizeH="0" baseline="0" dirty="0">
                          <a:ln>
                            <a:noFill/>
                          </a:ln>
                          <a:solidFill>
                            <a:srgbClr val="4D4D4D"/>
                          </a:solidFill>
                          <a:effectLst/>
                          <a:latin typeface="Trebuchet MS" pitchFamily="34" charset="0"/>
                          <a:cs typeface="Arial" charset="0"/>
                        </a:rPr>
                      </a:br>
                      <a:r>
                        <a:rPr kumimoji="0" lang="en-GB" sz="2000" b="0" i="0" u="none" strike="noStrike" cap="none" normalizeH="0" baseline="0" dirty="0">
                          <a:ln>
                            <a:noFill/>
                          </a:ln>
                          <a:solidFill>
                            <a:srgbClr val="4D4D4D"/>
                          </a:solidFill>
                          <a:effectLst/>
                          <a:latin typeface="Trebuchet MS" pitchFamily="34" charset="0"/>
                          <a:cs typeface="Arial" charset="0"/>
                        </a:rPr>
                        <a:t>protection against stretch marks</a:t>
                      </a:r>
                      <a:endParaRPr kumimoji="0" lang="en-US" sz="2000" b="0" i="0" u="none" strike="noStrike" cap="none" normalizeH="0" baseline="0" dirty="0">
                        <a:ln>
                          <a:noFill/>
                        </a:ln>
                        <a:solidFill>
                          <a:srgbClr val="4D4D4D"/>
                        </a:solidFill>
                        <a:effectLst/>
                        <a:latin typeface="Trebuchet MS" pitchFamily="34" charset="0"/>
                        <a:cs typeface="Arial" charset="0"/>
                      </a:endParaRPr>
                    </a:p>
                  </a:txBody>
                  <a:tcPr marL="75430" marR="75430" marT="15088" marB="15088" horzOverflow="overflow">
                    <a:lnL>
                      <a:noFill/>
                    </a:lnL>
                    <a:lnR>
                      <a:noFill/>
                    </a:lnR>
                    <a:lnT>
                      <a:noFill/>
                    </a:lnT>
                    <a:lnB>
                      <a:noFill/>
                    </a:lnB>
                    <a:lnTlToBr>
                      <a:noFill/>
                    </a:lnTlToBr>
                    <a:lnBlToTr>
                      <a:noFill/>
                    </a:lnBlToTr>
                    <a:noFill/>
                  </a:tcPr>
                </a:tc>
                <a:tc>
                  <a:txBody>
                    <a:bodyPr/>
                    <a:lstStyle/>
                    <a:p>
                      <a:pPr marL="342900" marR="0" lvl="0" indent="-342900" algn="l" defTabSz="1042988" rtl="0" eaLnBrk="0" fontAlgn="base" latinLnBrk="0" hangingPunct="0">
                        <a:lnSpc>
                          <a:spcPct val="100000"/>
                        </a:lnSpc>
                        <a:spcBef>
                          <a:spcPct val="20000"/>
                        </a:spcBef>
                        <a:spcAft>
                          <a:spcPct val="0"/>
                        </a:spcAft>
                        <a:buClr>
                          <a:srgbClr val="4D4D4D"/>
                        </a:buClr>
                        <a:buSzTx/>
                        <a:buFontTx/>
                        <a:buChar char="•"/>
                        <a:tabLst/>
                      </a:pPr>
                      <a:r>
                        <a:rPr kumimoji="0" lang="en-GB" sz="2000" b="0" i="0" u="none" strike="noStrike" cap="none" normalizeH="0" baseline="0">
                          <a:ln>
                            <a:noFill/>
                          </a:ln>
                          <a:solidFill>
                            <a:srgbClr val="4D4D4D"/>
                          </a:solidFill>
                          <a:effectLst/>
                          <a:latin typeface="Trebuchet MS" pitchFamily="34" charset="0"/>
                          <a:cs typeface="Arial" charset="0"/>
                        </a:rPr>
                        <a:t>with PENTAVITIN</a:t>
                      </a:r>
                      <a:r>
                        <a:rPr kumimoji="0" lang="en-US" sz="2000" b="0" i="0" u="none" strike="noStrike" cap="none" normalizeH="0" baseline="30000">
                          <a:ln>
                            <a:noFill/>
                          </a:ln>
                          <a:solidFill>
                            <a:srgbClr val="4D4D4D"/>
                          </a:solidFill>
                          <a:effectLst/>
                          <a:latin typeface="Trebuchet MS" pitchFamily="34" charset="0"/>
                          <a:cs typeface="Arial" charset="0"/>
                        </a:rPr>
                        <a:t>®</a:t>
                      </a:r>
                    </a:p>
                  </a:txBody>
                  <a:tcPr marL="75430" marR="75430" marT="15088" marB="15088"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393700">
                <a:tc>
                  <a:txBody>
                    <a:bodyPr/>
                    <a:lstStyle/>
                    <a:p>
                      <a:pPr marL="342900" marR="0" lvl="0" indent="-342900" algn="l" defTabSz="1042988" rtl="0" eaLnBrk="0" fontAlgn="base" latinLnBrk="0" hangingPunct="0">
                        <a:lnSpc>
                          <a:spcPct val="100000"/>
                        </a:lnSpc>
                        <a:spcBef>
                          <a:spcPct val="20000"/>
                        </a:spcBef>
                        <a:spcAft>
                          <a:spcPct val="0"/>
                        </a:spcAft>
                        <a:buClr>
                          <a:srgbClr val="4D4D4D"/>
                        </a:buClr>
                        <a:buSzTx/>
                        <a:buFontTx/>
                        <a:buChar char="•"/>
                        <a:tabLst/>
                      </a:pPr>
                      <a:r>
                        <a:rPr kumimoji="0" lang="en-GB" sz="2000" b="0" i="0" u="none" strike="noStrike" cap="none" normalizeH="0" baseline="0">
                          <a:ln>
                            <a:noFill/>
                          </a:ln>
                          <a:solidFill>
                            <a:srgbClr val="4D4D4D"/>
                          </a:solidFill>
                          <a:effectLst/>
                          <a:latin typeface="Trebuchet MS" pitchFamily="34" charset="0"/>
                          <a:cs typeface="Arial" charset="0"/>
                        </a:rPr>
                        <a:t>Body care lotions for dry skin</a:t>
                      </a:r>
                      <a:endParaRPr kumimoji="0" lang="en-US" sz="2000" b="0" i="0" u="none" strike="noStrike" cap="none" normalizeH="0" baseline="0">
                        <a:ln>
                          <a:noFill/>
                        </a:ln>
                        <a:solidFill>
                          <a:srgbClr val="4D4D4D"/>
                        </a:solidFill>
                        <a:effectLst/>
                        <a:latin typeface="Trebuchet MS" pitchFamily="34" charset="0"/>
                        <a:cs typeface="Arial" charset="0"/>
                      </a:endParaRPr>
                    </a:p>
                  </a:txBody>
                  <a:tcPr marL="75430" marR="75430" marT="15088" marB="15088" horzOverflow="overflow">
                    <a:lnL>
                      <a:noFill/>
                    </a:lnL>
                    <a:lnR>
                      <a:noFill/>
                    </a:lnR>
                    <a:lnT>
                      <a:noFill/>
                    </a:lnT>
                    <a:lnB>
                      <a:noFill/>
                    </a:lnB>
                    <a:lnTlToBr>
                      <a:noFill/>
                    </a:lnTlToBr>
                    <a:lnBlToTr>
                      <a:noFill/>
                    </a:lnBlToTr>
                    <a:solidFill>
                      <a:srgbClr val="F5F5F5"/>
                    </a:solidFill>
                  </a:tcPr>
                </a:tc>
                <a:tc>
                  <a:txBody>
                    <a:bodyPr/>
                    <a:lstStyle/>
                    <a:p>
                      <a:pPr marL="342900" marR="0" lvl="0" indent="-342900" algn="l" defTabSz="1042988" rtl="0" eaLnBrk="0" fontAlgn="base" latinLnBrk="0" hangingPunct="0">
                        <a:lnSpc>
                          <a:spcPct val="100000"/>
                        </a:lnSpc>
                        <a:spcBef>
                          <a:spcPct val="20000"/>
                        </a:spcBef>
                        <a:spcAft>
                          <a:spcPct val="0"/>
                        </a:spcAft>
                        <a:buClr>
                          <a:srgbClr val="4D4D4D"/>
                        </a:buClr>
                        <a:buSzTx/>
                        <a:buFontTx/>
                        <a:buChar char="•"/>
                        <a:tabLst/>
                      </a:pPr>
                      <a:r>
                        <a:rPr kumimoji="0" lang="en-GB" sz="2000" b="0" i="0" u="none" strike="noStrike" cap="none" normalizeH="0" baseline="0">
                          <a:ln>
                            <a:noFill/>
                          </a:ln>
                          <a:solidFill>
                            <a:srgbClr val="4D4D4D"/>
                          </a:solidFill>
                          <a:effectLst/>
                          <a:latin typeface="Trebuchet MS" pitchFamily="34" charset="0"/>
                          <a:cs typeface="Arial" charset="0"/>
                        </a:rPr>
                        <a:t>with STIMU-TEX</a:t>
                      </a:r>
                      <a:r>
                        <a:rPr kumimoji="0" lang="en-US" sz="2000" b="0" i="0" u="none" strike="noStrike" cap="none" normalizeH="0" baseline="30000">
                          <a:ln>
                            <a:noFill/>
                          </a:ln>
                          <a:solidFill>
                            <a:srgbClr val="4D4D4D"/>
                          </a:solidFill>
                          <a:effectLst/>
                          <a:latin typeface="Trebuchet MS" pitchFamily="34" charset="0"/>
                          <a:cs typeface="Arial" charset="0"/>
                        </a:rPr>
                        <a:t>®</a:t>
                      </a:r>
                      <a:r>
                        <a:rPr kumimoji="0" lang="en-GB" sz="2000" b="0" i="0" u="none" strike="noStrike" cap="none" normalizeH="0" baseline="0">
                          <a:ln>
                            <a:noFill/>
                          </a:ln>
                          <a:solidFill>
                            <a:srgbClr val="4D4D4D"/>
                          </a:solidFill>
                          <a:effectLst/>
                          <a:latin typeface="Trebuchet MS" pitchFamily="34" charset="0"/>
                          <a:cs typeface="Arial" charset="0"/>
                        </a:rPr>
                        <a:t> AS</a:t>
                      </a:r>
                      <a:endParaRPr kumimoji="0" lang="en-US" sz="2000" b="0" i="0" u="none" strike="noStrike" cap="none" normalizeH="0" baseline="0">
                        <a:ln>
                          <a:noFill/>
                        </a:ln>
                        <a:solidFill>
                          <a:srgbClr val="4D4D4D"/>
                        </a:solidFill>
                        <a:effectLst/>
                        <a:latin typeface="Trebuchet MS" pitchFamily="34" charset="0"/>
                        <a:cs typeface="Arial" charset="0"/>
                      </a:endParaRPr>
                    </a:p>
                  </a:txBody>
                  <a:tcPr marL="75430" marR="75430" marT="15088" marB="15088" horzOverflow="overflow">
                    <a:lnL>
                      <a:noFill/>
                    </a:lnL>
                    <a:lnR>
                      <a:noFill/>
                    </a:lnR>
                    <a:lnT>
                      <a:noFill/>
                    </a:lnT>
                    <a:lnB>
                      <a:noFill/>
                    </a:lnB>
                    <a:lnTlToBr>
                      <a:noFill/>
                    </a:lnTlToBr>
                    <a:lnBlToTr>
                      <a:noFill/>
                    </a:lnBlToTr>
                    <a:solidFill>
                      <a:srgbClr val="F5F5F5"/>
                    </a:solidFill>
                  </a:tcPr>
                </a:tc>
                <a:extLst>
                  <a:ext uri="{0D108BD9-81ED-4DB2-BD59-A6C34878D82A}">
                    <a16:rowId xmlns:a16="http://schemas.microsoft.com/office/drawing/2014/main" val="10004"/>
                  </a:ext>
                </a:extLst>
              </a:tr>
              <a:tr h="393700">
                <a:tc>
                  <a:txBody>
                    <a:bodyPr/>
                    <a:lstStyle/>
                    <a:p>
                      <a:pPr marL="342900" marR="0" lvl="0" indent="-342900" algn="l" defTabSz="1042988" rtl="0" eaLnBrk="0" fontAlgn="base" latinLnBrk="0" hangingPunct="0">
                        <a:lnSpc>
                          <a:spcPct val="100000"/>
                        </a:lnSpc>
                        <a:spcBef>
                          <a:spcPct val="20000"/>
                        </a:spcBef>
                        <a:spcAft>
                          <a:spcPct val="0"/>
                        </a:spcAft>
                        <a:buClr>
                          <a:srgbClr val="4D4D4D"/>
                        </a:buClr>
                        <a:buSzTx/>
                        <a:buFontTx/>
                        <a:buChar char="•"/>
                        <a:tabLst/>
                      </a:pPr>
                      <a:r>
                        <a:rPr kumimoji="0" lang="en-GB" sz="2000" b="0" i="0" u="none" strike="noStrike" cap="none" normalizeH="0" baseline="0">
                          <a:ln>
                            <a:noFill/>
                          </a:ln>
                          <a:solidFill>
                            <a:srgbClr val="4D4D4D"/>
                          </a:solidFill>
                          <a:effectLst/>
                          <a:latin typeface="Trebuchet MS" pitchFamily="34" charset="0"/>
                          <a:cs typeface="Arial" charset="0"/>
                        </a:rPr>
                        <a:t>Post partum body activator</a:t>
                      </a:r>
                      <a:endParaRPr kumimoji="0" lang="en-US" sz="2000" b="0" i="0" u="none" strike="noStrike" cap="none" normalizeH="0" baseline="0">
                        <a:ln>
                          <a:noFill/>
                        </a:ln>
                        <a:solidFill>
                          <a:srgbClr val="4D4D4D"/>
                        </a:solidFill>
                        <a:effectLst/>
                        <a:latin typeface="Trebuchet MS" pitchFamily="34" charset="0"/>
                        <a:cs typeface="Arial" charset="0"/>
                      </a:endParaRPr>
                    </a:p>
                  </a:txBody>
                  <a:tcPr marL="75430" marR="75430" marT="15088" marB="15088" horzOverflow="overflow">
                    <a:lnL>
                      <a:noFill/>
                    </a:lnL>
                    <a:lnR>
                      <a:noFill/>
                    </a:lnR>
                    <a:lnT>
                      <a:noFill/>
                    </a:lnT>
                    <a:lnB>
                      <a:noFill/>
                    </a:lnB>
                    <a:lnTlToBr>
                      <a:noFill/>
                    </a:lnTlToBr>
                    <a:lnBlToTr>
                      <a:noFill/>
                    </a:lnBlToTr>
                    <a:noFill/>
                  </a:tcPr>
                </a:tc>
                <a:tc>
                  <a:txBody>
                    <a:bodyPr/>
                    <a:lstStyle/>
                    <a:p>
                      <a:pPr marL="342900" marR="0" lvl="0" indent="-342900" algn="l" defTabSz="1042988" rtl="0" eaLnBrk="0" fontAlgn="base" latinLnBrk="0" hangingPunct="0">
                        <a:lnSpc>
                          <a:spcPct val="100000"/>
                        </a:lnSpc>
                        <a:spcBef>
                          <a:spcPct val="0"/>
                        </a:spcBef>
                        <a:spcAft>
                          <a:spcPct val="0"/>
                        </a:spcAft>
                        <a:buClr>
                          <a:srgbClr val="4D4D4D"/>
                        </a:buClr>
                        <a:buSzTx/>
                        <a:buFontTx/>
                        <a:buChar char="•"/>
                        <a:tabLst/>
                      </a:pPr>
                      <a:r>
                        <a:rPr kumimoji="0" lang="en-GB" sz="2000" b="0" i="0" u="none" strike="noStrike" cap="none" normalizeH="0" baseline="0">
                          <a:ln>
                            <a:noFill/>
                          </a:ln>
                          <a:solidFill>
                            <a:srgbClr val="4D4D4D"/>
                          </a:solidFill>
                          <a:effectLst/>
                          <a:latin typeface="Trebuchet MS" pitchFamily="34" charset="0"/>
                          <a:cs typeface="Arial" charset="0"/>
                        </a:rPr>
                        <a:t>with PEPHA</a:t>
                      </a:r>
                      <a:r>
                        <a:rPr kumimoji="0" lang="en-US" sz="2000" b="0" i="0" u="none" strike="noStrike" cap="none" normalizeH="0" baseline="30000">
                          <a:ln>
                            <a:noFill/>
                          </a:ln>
                          <a:solidFill>
                            <a:srgbClr val="4D4D4D"/>
                          </a:solidFill>
                          <a:effectLst/>
                          <a:latin typeface="Trebuchet MS" pitchFamily="34" charset="0"/>
                          <a:cs typeface="Arial" charset="0"/>
                        </a:rPr>
                        <a:t>®</a:t>
                      </a:r>
                      <a:r>
                        <a:rPr kumimoji="0" lang="en-GB" sz="2000" b="0" i="0" u="none" strike="noStrike" cap="none" normalizeH="0" baseline="0">
                          <a:ln>
                            <a:noFill/>
                          </a:ln>
                          <a:solidFill>
                            <a:srgbClr val="4D4D4D"/>
                          </a:solidFill>
                          <a:effectLst/>
                          <a:latin typeface="Trebuchet MS" pitchFamily="34" charset="0"/>
                          <a:cs typeface="Arial" charset="0"/>
                        </a:rPr>
                        <a:t>-CTIVE</a:t>
                      </a:r>
                      <a:endParaRPr kumimoji="0" lang="en-US" sz="2000" b="0" i="0" u="none" strike="noStrike" cap="none" normalizeH="0" baseline="0">
                        <a:ln>
                          <a:noFill/>
                        </a:ln>
                        <a:solidFill>
                          <a:srgbClr val="4D4D4D"/>
                        </a:solidFill>
                        <a:effectLst/>
                        <a:latin typeface="Trebuchet MS" pitchFamily="34" charset="0"/>
                        <a:cs typeface="Arial" charset="0"/>
                      </a:endParaRPr>
                    </a:p>
                  </a:txBody>
                  <a:tcPr marL="75430" marR="75430" marT="15088" marB="15088"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5"/>
                  </a:ext>
                </a:extLst>
              </a:tr>
              <a:tr h="392113">
                <a:tc>
                  <a:txBody>
                    <a:bodyPr/>
                    <a:lstStyle/>
                    <a:p>
                      <a:pPr marL="342900" marR="0" lvl="0" indent="-342900" algn="l" defTabSz="1042988" rtl="0" eaLnBrk="0" fontAlgn="base" latinLnBrk="0" hangingPunct="0">
                        <a:lnSpc>
                          <a:spcPct val="100000"/>
                        </a:lnSpc>
                        <a:spcBef>
                          <a:spcPct val="20000"/>
                        </a:spcBef>
                        <a:spcAft>
                          <a:spcPct val="0"/>
                        </a:spcAft>
                        <a:buClr>
                          <a:srgbClr val="4D4D4D"/>
                        </a:buClr>
                        <a:buSzTx/>
                        <a:buFontTx/>
                        <a:buChar char="•"/>
                        <a:tabLst/>
                      </a:pPr>
                      <a:r>
                        <a:rPr kumimoji="0" lang="en-GB" sz="2000" b="0" i="0" u="none" strike="noStrike" cap="none" normalizeH="0" baseline="0">
                          <a:ln>
                            <a:noFill/>
                          </a:ln>
                          <a:solidFill>
                            <a:srgbClr val="4D4D4D"/>
                          </a:solidFill>
                          <a:effectLst/>
                          <a:latin typeface="Trebuchet MS" pitchFamily="34" charset="0"/>
                          <a:cs typeface="Arial" charset="0"/>
                        </a:rPr>
                        <a:t>Body building ultimate care</a:t>
                      </a:r>
                      <a:endParaRPr kumimoji="0" lang="en-US" sz="2000" b="0" i="0" u="none" strike="noStrike" cap="none" normalizeH="0" baseline="0">
                        <a:ln>
                          <a:noFill/>
                        </a:ln>
                        <a:solidFill>
                          <a:srgbClr val="4D4D4D"/>
                        </a:solidFill>
                        <a:effectLst/>
                        <a:latin typeface="Trebuchet MS" pitchFamily="34" charset="0"/>
                        <a:cs typeface="Arial" charset="0"/>
                      </a:endParaRPr>
                    </a:p>
                  </a:txBody>
                  <a:tcPr marL="75430" marR="75430" marT="15088" marB="15088" horzOverflow="overflow">
                    <a:lnL>
                      <a:noFill/>
                    </a:lnL>
                    <a:lnR>
                      <a:noFill/>
                    </a:lnR>
                    <a:lnT>
                      <a:noFill/>
                    </a:lnT>
                    <a:lnB>
                      <a:noFill/>
                    </a:lnB>
                    <a:lnTlToBr>
                      <a:noFill/>
                    </a:lnTlToBr>
                    <a:lnBlToTr>
                      <a:noFill/>
                    </a:lnBlToTr>
                    <a:solidFill>
                      <a:srgbClr val="F5F5F5"/>
                    </a:solidFill>
                  </a:tcPr>
                </a:tc>
                <a:tc>
                  <a:txBody>
                    <a:bodyPr/>
                    <a:lstStyle/>
                    <a:p>
                      <a:pPr marL="342900" marR="0" lvl="0" indent="-342900" algn="l" defTabSz="1042988" rtl="0" eaLnBrk="0" fontAlgn="base" latinLnBrk="0" hangingPunct="0">
                        <a:lnSpc>
                          <a:spcPct val="100000"/>
                        </a:lnSpc>
                        <a:spcBef>
                          <a:spcPct val="20000"/>
                        </a:spcBef>
                        <a:spcAft>
                          <a:spcPct val="0"/>
                        </a:spcAft>
                        <a:buClr>
                          <a:srgbClr val="4D4D4D"/>
                        </a:buClr>
                        <a:buSzTx/>
                        <a:buFontTx/>
                        <a:buChar char="•"/>
                        <a:tabLst/>
                      </a:pPr>
                      <a:r>
                        <a:rPr kumimoji="0" lang="en-GB" sz="2000" b="0" i="0" u="none" strike="noStrike" cap="none" normalizeH="0" baseline="0">
                          <a:ln>
                            <a:noFill/>
                          </a:ln>
                          <a:solidFill>
                            <a:srgbClr val="4D4D4D"/>
                          </a:solidFill>
                          <a:effectLst/>
                          <a:latin typeface="Trebuchet MS" pitchFamily="34" charset="0"/>
                          <a:cs typeface="Arial" charset="0"/>
                        </a:rPr>
                        <a:t>with PEPHA</a:t>
                      </a:r>
                      <a:r>
                        <a:rPr kumimoji="0" lang="en-US" sz="2000" b="0" i="0" u="none" strike="noStrike" cap="none" normalizeH="0" baseline="30000">
                          <a:ln>
                            <a:noFill/>
                          </a:ln>
                          <a:solidFill>
                            <a:srgbClr val="4D4D4D"/>
                          </a:solidFill>
                          <a:effectLst/>
                          <a:latin typeface="Trebuchet MS" pitchFamily="34" charset="0"/>
                          <a:cs typeface="Arial" charset="0"/>
                        </a:rPr>
                        <a:t>®</a:t>
                      </a:r>
                      <a:r>
                        <a:rPr kumimoji="0" lang="en-GB" sz="2000" b="0" i="0" u="none" strike="noStrike" cap="none" normalizeH="0" baseline="0">
                          <a:ln>
                            <a:noFill/>
                          </a:ln>
                          <a:solidFill>
                            <a:srgbClr val="4D4D4D"/>
                          </a:solidFill>
                          <a:effectLst/>
                          <a:latin typeface="Trebuchet MS" pitchFamily="34" charset="0"/>
                          <a:cs typeface="Arial" charset="0"/>
                        </a:rPr>
                        <a:t>-CTIVE</a:t>
                      </a:r>
                      <a:endParaRPr kumimoji="0" lang="en-US" sz="2000" b="0" i="0" u="none" strike="noStrike" cap="none" normalizeH="0" baseline="0">
                        <a:ln>
                          <a:noFill/>
                        </a:ln>
                        <a:solidFill>
                          <a:srgbClr val="4D4D4D"/>
                        </a:solidFill>
                        <a:effectLst/>
                        <a:latin typeface="Trebuchet MS" pitchFamily="34" charset="0"/>
                        <a:cs typeface="Arial" charset="0"/>
                      </a:endParaRPr>
                    </a:p>
                  </a:txBody>
                  <a:tcPr marL="75430" marR="75430" marT="15088" marB="15088" horzOverflow="overflow">
                    <a:lnL>
                      <a:noFill/>
                    </a:lnL>
                    <a:lnR>
                      <a:noFill/>
                    </a:lnR>
                    <a:lnT>
                      <a:noFill/>
                    </a:lnT>
                    <a:lnB>
                      <a:noFill/>
                    </a:lnB>
                    <a:lnTlToBr>
                      <a:noFill/>
                    </a:lnTlToBr>
                    <a:lnBlToTr>
                      <a:noFill/>
                    </a:lnBlToTr>
                    <a:solidFill>
                      <a:srgbClr val="F5F5F5"/>
                    </a:solidFill>
                  </a:tcPr>
                </a:tc>
                <a:extLst>
                  <a:ext uri="{0D108BD9-81ED-4DB2-BD59-A6C34878D82A}">
                    <a16:rowId xmlns:a16="http://schemas.microsoft.com/office/drawing/2014/main" val="10006"/>
                  </a:ext>
                </a:extLst>
              </a:tr>
              <a:tr h="692150">
                <a:tc>
                  <a:txBody>
                    <a:bodyPr/>
                    <a:lstStyle/>
                    <a:p>
                      <a:pPr marL="342900" marR="0" lvl="0" indent="-342900" algn="l" defTabSz="1042988" rtl="0" eaLnBrk="0" fontAlgn="base" latinLnBrk="0" hangingPunct="0">
                        <a:lnSpc>
                          <a:spcPct val="100000"/>
                        </a:lnSpc>
                        <a:spcBef>
                          <a:spcPct val="20000"/>
                        </a:spcBef>
                        <a:spcAft>
                          <a:spcPct val="0"/>
                        </a:spcAft>
                        <a:buClr>
                          <a:srgbClr val="4D4D4D"/>
                        </a:buClr>
                        <a:buSzTx/>
                        <a:buFontTx/>
                        <a:buChar char="•"/>
                        <a:tabLst/>
                      </a:pPr>
                      <a:r>
                        <a:rPr kumimoji="0" lang="en-GB" sz="2000" b="0" i="0" u="none" strike="noStrike" cap="none" normalizeH="0" baseline="0">
                          <a:ln>
                            <a:noFill/>
                          </a:ln>
                          <a:solidFill>
                            <a:srgbClr val="4D4D4D"/>
                          </a:solidFill>
                          <a:effectLst/>
                          <a:latin typeface="Trebuchet MS" pitchFamily="34" charset="0"/>
                          <a:cs typeface="Arial" charset="0"/>
                        </a:rPr>
                        <a:t>Firming &amp; slimming products</a:t>
                      </a:r>
                      <a:endParaRPr kumimoji="0" lang="en-US" sz="2000" b="0" i="0" u="none" strike="noStrike" cap="none" normalizeH="0" baseline="0">
                        <a:ln>
                          <a:noFill/>
                        </a:ln>
                        <a:solidFill>
                          <a:srgbClr val="4D4D4D"/>
                        </a:solidFill>
                        <a:effectLst/>
                        <a:latin typeface="Trebuchet MS" pitchFamily="34" charset="0"/>
                        <a:cs typeface="Arial" charset="0"/>
                      </a:endParaRPr>
                    </a:p>
                  </a:txBody>
                  <a:tcPr marL="75430" marR="75430" marT="15088" marB="15088" horzOverflow="overflow">
                    <a:lnL>
                      <a:noFill/>
                    </a:lnL>
                    <a:lnR>
                      <a:noFill/>
                    </a:lnR>
                    <a:lnT>
                      <a:noFill/>
                    </a:lnT>
                    <a:lnB>
                      <a:noFill/>
                    </a:lnB>
                    <a:lnTlToBr>
                      <a:noFill/>
                    </a:lnTlToBr>
                    <a:lnBlToTr>
                      <a:noFill/>
                    </a:lnBlToTr>
                    <a:noFill/>
                  </a:tcPr>
                </a:tc>
                <a:tc>
                  <a:txBody>
                    <a:bodyPr/>
                    <a:lstStyle/>
                    <a:p>
                      <a:pPr marL="342900" marR="0" lvl="0" indent="-342900" algn="l" defTabSz="1042988" rtl="0" eaLnBrk="0" fontAlgn="base" latinLnBrk="0" hangingPunct="0">
                        <a:lnSpc>
                          <a:spcPct val="100000"/>
                        </a:lnSpc>
                        <a:spcBef>
                          <a:spcPct val="20000"/>
                        </a:spcBef>
                        <a:spcAft>
                          <a:spcPct val="0"/>
                        </a:spcAft>
                        <a:buClr>
                          <a:srgbClr val="4D4D4D"/>
                        </a:buClr>
                        <a:buSzTx/>
                        <a:buFontTx/>
                        <a:buChar char="•"/>
                        <a:tabLst/>
                      </a:pPr>
                      <a:r>
                        <a:rPr kumimoji="0" lang="en-GB" sz="2000" b="0" i="0" u="none" strike="noStrike" cap="none" normalizeH="0" baseline="0">
                          <a:ln>
                            <a:noFill/>
                          </a:ln>
                          <a:solidFill>
                            <a:srgbClr val="4D4D4D"/>
                          </a:solidFill>
                          <a:effectLst/>
                          <a:latin typeface="Trebuchet MS" pitchFamily="34" charset="0"/>
                          <a:cs typeface="Arial" charset="0"/>
                        </a:rPr>
                        <a:t>with PEPHA</a:t>
                      </a:r>
                      <a:r>
                        <a:rPr kumimoji="0" lang="en-US" sz="2000" b="0" i="0" u="none" strike="noStrike" cap="none" normalizeH="0" baseline="30000">
                          <a:ln>
                            <a:noFill/>
                          </a:ln>
                          <a:solidFill>
                            <a:srgbClr val="4D4D4D"/>
                          </a:solidFill>
                          <a:effectLst/>
                          <a:latin typeface="Trebuchet MS" pitchFamily="34" charset="0"/>
                          <a:cs typeface="Arial" charset="0"/>
                        </a:rPr>
                        <a:t>®</a:t>
                      </a:r>
                      <a:r>
                        <a:rPr kumimoji="0" lang="en-GB" sz="2000" b="0" i="0" u="none" strike="noStrike" cap="none" normalizeH="0" baseline="0">
                          <a:ln>
                            <a:noFill/>
                          </a:ln>
                          <a:solidFill>
                            <a:srgbClr val="4D4D4D"/>
                          </a:solidFill>
                          <a:effectLst/>
                          <a:latin typeface="Trebuchet MS" pitchFamily="34" charset="0"/>
                          <a:cs typeface="Arial" charset="0"/>
                        </a:rPr>
                        <a:t>-TIGHT </a:t>
                      </a:r>
                      <a:br>
                        <a:rPr kumimoji="0" lang="en-GB" sz="2000" b="0" i="0" u="none" strike="noStrike" cap="none" normalizeH="0" baseline="0">
                          <a:ln>
                            <a:noFill/>
                          </a:ln>
                          <a:solidFill>
                            <a:srgbClr val="4D4D4D"/>
                          </a:solidFill>
                          <a:effectLst/>
                          <a:latin typeface="Trebuchet MS" pitchFamily="34" charset="0"/>
                          <a:cs typeface="Arial" charset="0"/>
                        </a:rPr>
                      </a:br>
                      <a:r>
                        <a:rPr kumimoji="0" lang="en-GB" sz="2000" b="0" i="0" u="none" strike="noStrike" cap="none" normalizeH="0" baseline="0">
                          <a:ln>
                            <a:noFill/>
                          </a:ln>
                          <a:solidFill>
                            <a:srgbClr val="4D4D4D"/>
                          </a:solidFill>
                          <a:effectLst/>
                          <a:latin typeface="Trebuchet MS" pitchFamily="34" charset="0"/>
                          <a:cs typeface="Arial" charset="0"/>
                        </a:rPr>
                        <a:t>and REGU</a:t>
                      </a:r>
                      <a:r>
                        <a:rPr kumimoji="0" lang="en-US" sz="2000" b="0" i="0" u="none" strike="noStrike" cap="none" normalizeH="0" baseline="30000">
                          <a:ln>
                            <a:noFill/>
                          </a:ln>
                          <a:solidFill>
                            <a:srgbClr val="4D4D4D"/>
                          </a:solidFill>
                          <a:effectLst/>
                          <a:latin typeface="Trebuchet MS" pitchFamily="34" charset="0"/>
                          <a:cs typeface="Arial" charset="0"/>
                        </a:rPr>
                        <a:t>®</a:t>
                      </a:r>
                      <a:r>
                        <a:rPr kumimoji="0" lang="en-GB" sz="2000" b="0" i="0" u="none" strike="noStrike" cap="none" normalizeH="0" baseline="0">
                          <a:ln>
                            <a:noFill/>
                          </a:ln>
                          <a:solidFill>
                            <a:srgbClr val="4D4D4D"/>
                          </a:solidFill>
                          <a:effectLst/>
                          <a:latin typeface="Trebuchet MS" pitchFamily="34" charset="0"/>
                          <a:cs typeface="Arial" charset="0"/>
                        </a:rPr>
                        <a:t>-SHAPE</a:t>
                      </a:r>
                      <a:endParaRPr kumimoji="0" lang="en-US" sz="2000" b="0" i="0" u="none" strike="noStrike" cap="none" normalizeH="0" baseline="0">
                        <a:ln>
                          <a:noFill/>
                        </a:ln>
                        <a:solidFill>
                          <a:srgbClr val="4D4D4D"/>
                        </a:solidFill>
                        <a:effectLst/>
                        <a:latin typeface="Trebuchet MS" pitchFamily="34" charset="0"/>
                        <a:cs typeface="Arial" charset="0"/>
                      </a:endParaRPr>
                    </a:p>
                  </a:txBody>
                  <a:tcPr marL="75430" marR="75430" marT="15088" marB="15088"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7"/>
                  </a:ext>
                </a:extLst>
              </a:tr>
              <a:tr h="692150">
                <a:tc>
                  <a:txBody>
                    <a:bodyPr/>
                    <a:lstStyle/>
                    <a:p>
                      <a:pPr marL="342900" marR="0" lvl="0" indent="-342900" algn="l" defTabSz="1042988" rtl="0" eaLnBrk="0" fontAlgn="base" latinLnBrk="0" hangingPunct="0">
                        <a:lnSpc>
                          <a:spcPct val="100000"/>
                        </a:lnSpc>
                        <a:spcBef>
                          <a:spcPct val="20000"/>
                        </a:spcBef>
                        <a:spcAft>
                          <a:spcPct val="0"/>
                        </a:spcAft>
                        <a:buClr>
                          <a:srgbClr val="4D4D4D"/>
                        </a:buClr>
                        <a:buSzTx/>
                        <a:buFontTx/>
                        <a:buChar char="•"/>
                        <a:tabLst/>
                      </a:pPr>
                      <a:r>
                        <a:rPr kumimoji="0" lang="en-GB" sz="2000" b="0" i="0" u="none" strike="noStrike" cap="none" normalizeH="0" baseline="0">
                          <a:ln>
                            <a:noFill/>
                          </a:ln>
                          <a:solidFill>
                            <a:srgbClr val="4D4D4D"/>
                          </a:solidFill>
                          <a:effectLst/>
                          <a:latin typeface="Trebuchet MS" pitchFamily="34" charset="0"/>
                          <a:cs typeface="Arial" charset="0"/>
                        </a:rPr>
                        <a:t>Corrective body treatments </a:t>
                      </a:r>
                      <a:br>
                        <a:rPr kumimoji="0" lang="en-GB" sz="2000" b="0" i="0" u="none" strike="noStrike" cap="none" normalizeH="0" baseline="0">
                          <a:ln>
                            <a:noFill/>
                          </a:ln>
                          <a:solidFill>
                            <a:srgbClr val="4D4D4D"/>
                          </a:solidFill>
                          <a:effectLst/>
                          <a:latin typeface="Trebuchet MS" pitchFamily="34" charset="0"/>
                          <a:cs typeface="Arial" charset="0"/>
                        </a:rPr>
                      </a:br>
                      <a:r>
                        <a:rPr kumimoji="0" lang="en-GB" sz="2000" b="0" i="0" u="none" strike="noStrike" cap="none" normalizeH="0" baseline="0">
                          <a:ln>
                            <a:noFill/>
                          </a:ln>
                          <a:solidFill>
                            <a:srgbClr val="4D4D4D"/>
                          </a:solidFill>
                          <a:effectLst/>
                          <a:latin typeface="Trebuchet MS" pitchFamily="34" charset="0"/>
                          <a:cs typeface="Arial" charset="0"/>
                        </a:rPr>
                        <a:t>for young people</a:t>
                      </a:r>
                      <a:endParaRPr kumimoji="0" lang="en-US" sz="2000" b="0" i="0" u="none" strike="noStrike" cap="none" normalizeH="0" baseline="0">
                        <a:ln>
                          <a:noFill/>
                        </a:ln>
                        <a:solidFill>
                          <a:srgbClr val="4D4D4D"/>
                        </a:solidFill>
                        <a:effectLst/>
                        <a:latin typeface="Trebuchet MS" pitchFamily="34" charset="0"/>
                        <a:cs typeface="Arial" charset="0"/>
                      </a:endParaRPr>
                    </a:p>
                  </a:txBody>
                  <a:tcPr marL="75430" marR="75430" marT="15088" marB="15088" horzOverflow="overflow">
                    <a:lnL>
                      <a:noFill/>
                    </a:lnL>
                    <a:lnR>
                      <a:noFill/>
                    </a:lnR>
                    <a:lnT>
                      <a:noFill/>
                    </a:lnT>
                    <a:lnB>
                      <a:noFill/>
                    </a:lnB>
                    <a:lnTlToBr>
                      <a:noFill/>
                    </a:lnTlToBr>
                    <a:lnBlToTr>
                      <a:noFill/>
                    </a:lnBlToTr>
                    <a:solidFill>
                      <a:srgbClr val="F5F5F5"/>
                    </a:solidFill>
                  </a:tcPr>
                </a:tc>
                <a:tc>
                  <a:txBody>
                    <a:bodyPr/>
                    <a:lstStyle/>
                    <a:p>
                      <a:pPr marL="342900" marR="0" lvl="0" indent="-342900" algn="l" defTabSz="1042988" rtl="0" eaLnBrk="0" fontAlgn="base" latinLnBrk="0" hangingPunct="0">
                        <a:lnSpc>
                          <a:spcPct val="100000"/>
                        </a:lnSpc>
                        <a:spcBef>
                          <a:spcPct val="20000"/>
                        </a:spcBef>
                        <a:spcAft>
                          <a:spcPct val="0"/>
                        </a:spcAft>
                        <a:buClr>
                          <a:srgbClr val="4D4D4D"/>
                        </a:buClr>
                        <a:buSzTx/>
                        <a:buFontTx/>
                        <a:buChar char="•"/>
                        <a:tabLst/>
                      </a:pPr>
                      <a:r>
                        <a:rPr kumimoji="0" lang="en-GB" sz="2000" b="0" i="0" u="none" strike="noStrike" cap="none" normalizeH="0" baseline="0" dirty="0">
                          <a:ln>
                            <a:noFill/>
                          </a:ln>
                          <a:solidFill>
                            <a:srgbClr val="4D4D4D"/>
                          </a:solidFill>
                          <a:effectLst/>
                          <a:latin typeface="Trebuchet MS" pitchFamily="34" charset="0"/>
                          <a:cs typeface="Arial" charset="0"/>
                        </a:rPr>
                        <a:t>with PENTAVITIN</a:t>
                      </a:r>
                      <a:r>
                        <a:rPr kumimoji="0" lang="en-US" sz="2000" b="0" i="0" u="none" strike="noStrike" cap="none" normalizeH="0" baseline="30000" dirty="0">
                          <a:ln>
                            <a:noFill/>
                          </a:ln>
                          <a:solidFill>
                            <a:srgbClr val="4D4D4D"/>
                          </a:solidFill>
                          <a:effectLst/>
                          <a:latin typeface="Trebuchet MS" pitchFamily="34" charset="0"/>
                          <a:cs typeface="Arial" charset="0"/>
                        </a:rPr>
                        <a:t>®</a:t>
                      </a:r>
                      <a:r>
                        <a:rPr kumimoji="0" lang="en-GB" sz="2000" b="0" i="0" u="none" strike="noStrike" cap="none" normalizeH="0" baseline="0" dirty="0">
                          <a:ln>
                            <a:noFill/>
                          </a:ln>
                          <a:solidFill>
                            <a:srgbClr val="4D4D4D"/>
                          </a:solidFill>
                          <a:effectLst/>
                          <a:latin typeface="Trebuchet MS" pitchFamily="34" charset="0"/>
                          <a:cs typeface="Arial" charset="0"/>
                        </a:rPr>
                        <a:t> </a:t>
                      </a:r>
                      <a:br>
                        <a:rPr kumimoji="0" lang="en-GB" sz="2000" b="0" i="0" u="none" strike="noStrike" cap="none" normalizeH="0" baseline="0" dirty="0">
                          <a:ln>
                            <a:noFill/>
                          </a:ln>
                          <a:solidFill>
                            <a:srgbClr val="4D4D4D"/>
                          </a:solidFill>
                          <a:effectLst/>
                          <a:latin typeface="Trebuchet MS" pitchFamily="34" charset="0"/>
                          <a:cs typeface="Arial" charset="0"/>
                        </a:rPr>
                      </a:br>
                      <a:r>
                        <a:rPr kumimoji="0" lang="en-GB" sz="2000" b="0" i="0" u="none" strike="noStrike" cap="none" normalizeH="0" baseline="0" dirty="0">
                          <a:ln>
                            <a:noFill/>
                          </a:ln>
                          <a:solidFill>
                            <a:srgbClr val="4D4D4D"/>
                          </a:solidFill>
                          <a:effectLst/>
                          <a:latin typeface="Trebuchet MS" pitchFamily="34" charset="0"/>
                          <a:cs typeface="Arial" charset="0"/>
                        </a:rPr>
                        <a:t>and REGU</a:t>
                      </a:r>
                      <a:r>
                        <a:rPr kumimoji="0" lang="en-US" sz="2000" b="0" i="0" u="none" strike="noStrike" cap="none" normalizeH="0" baseline="30000" dirty="0">
                          <a:ln>
                            <a:noFill/>
                          </a:ln>
                          <a:solidFill>
                            <a:srgbClr val="4D4D4D"/>
                          </a:solidFill>
                          <a:effectLst/>
                          <a:latin typeface="Trebuchet MS" pitchFamily="34" charset="0"/>
                          <a:cs typeface="Arial" charset="0"/>
                        </a:rPr>
                        <a:t>®</a:t>
                      </a:r>
                      <a:r>
                        <a:rPr kumimoji="0" lang="en-GB" sz="2000" b="0" i="0" u="none" strike="noStrike" cap="none" normalizeH="0" baseline="0" dirty="0">
                          <a:ln>
                            <a:noFill/>
                          </a:ln>
                          <a:solidFill>
                            <a:srgbClr val="4D4D4D"/>
                          </a:solidFill>
                          <a:effectLst/>
                          <a:latin typeface="Trebuchet MS" pitchFamily="34" charset="0"/>
                          <a:cs typeface="Arial" charset="0"/>
                        </a:rPr>
                        <a:t>-SHAPE</a:t>
                      </a:r>
                      <a:endParaRPr kumimoji="0" lang="en-US" sz="2000" b="0" i="0" u="none" strike="noStrike" cap="none" normalizeH="0" baseline="0" dirty="0">
                        <a:ln>
                          <a:noFill/>
                        </a:ln>
                        <a:solidFill>
                          <a:srgbClr val="4D4D4D"/>
                        </a:solidFill>
                        <a:effectLst/>
                        <a:latin typeface="Trebuchet MS" pitchFamily="34" charset="0"/>
                        <a:cs typeface="Arial" charset="0"/>
                      </a:endParaRPr>
                    </a:p>
                  </a:txBody>
                  <a:tcPr marL="75430" marR="75430" marT="15088" marB="15088" horzOverflow="overflow">
                    <a:lnL>
                      <a:noFill/>
                    </a:lnL>
                    <a:lnR>
                      <a:noFill/>
                    </a:lnR>
                    <a:lnT>
                      <a:noFill/>
                    </a:lnT>
                    <a:lnB>
                      <a:noFill/>
                    </a:lnB>
                    <a:lnTlToBr>
                      <a:noFill/>
                    </a:lnTlToBr>
                    <a:lnBlToTr>
                      <a:noFill/>
                    </a:lnBlToTr>
                    <a:solidFill>
                      <a:srgbClr val="F5F5F5"/>
                    </a:solidFill>
                  </a:tcPr>
                </a:tc>
                <a:extLst>
                  <a:ext uri="{0D108BD9-81ED-4DB2-BD59-A6C34878D82A}">
                    <a16:rowId xmlns:a16="http://schemas.microsoft.com/office/drawing/2014/main" val="10008"/>
                  </a:ext>
                </a:extLst>
              </a:tr>
            </a:tbl>
          </a:graphicData>
        </a:graphic>
      </p:graphicFrame>
      <p:sp>
        <p:nvSpPr>
          <p:cNvPr id="5" name="Foliennummernplatzhalter 2"/>
          <p:cNvSpPr>
            <a:spLocks noGrp="1"/>
          </p:cNvSpPr>
          <p:nvPr>
            <p:ph type="sldNum" sz="quarter" idx="10"/>
          </p:nvPr>
        </p:nvSpPr>
        <p:spPr>
          <a:xfrm>
            <a:off x="1025525" y="6497638"/>
            <a:ext cx="952500" cy="153987"/>
          </a:xfrm>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auto">
              <a:spcBef>
                <a:spcPts val="0"/>
              </a:spcBef>
              <a:spcAft>
                <a:spcPts val="0"/>
              </a:spcAft>
              <a:defRPr/>
            </a:pPr>
            <a:r>
              <a:rPr lang="en-US" kern="0" dirty="0">
                <a:solidFill>
                  <a:srgbClr val="4D4D4D"/>
                </a:solidFill>
                <a:latin typeface="Trebuchet MS" pitchFamily="34" charset="0"/>
              </a:rPr>
              <a:t>25</a:t>
            </a:r>
          </a:p>
        </p:txBody>
      </p:sp>
    </p:spTree>
  </p:cSld>
  <p:clrMapOvr>
    <a:masterClrMapping/>
  </p:clrMapOvr>
  <p:transition>
    <p:cover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Disclaimer</a:t>
            </a:r>
          </a:p>
        </p:txBody>
      </p:sp>
      <p:sp>
        <p:nvSpPr>
          <p:cNvPr id="4" name="Slide Number Placeholder 3"/>
          <p:cNvSpPr>
            <a:spLocks noGrp="1"/>
          </p:cNvSpPr>
          <p:nvPr>
            <p:ph type="sldNum" sz="quarter" idx="10"/>
          </p:nvPr>
        </p:nvSpPr>
        <p:spPr/>
        <p:txBody>
          <a:bodyPr/>
          <a:lstStyle/>
          <a:p>
            <a:pPr>
              <a:defRPr/>
            </a:pPr>
            <a:fld id="{7CBE51F7-8399-4F05-8D84-2B082BA2BBAD}" type="slidenum">
              <a:rPr lang="en-US" smtClean="0"/>
              <a:pPr>
                <a:defRPr/>
              </a:pPr>
              <a:t>20</a:t>
            </a:fld>
            <a:endParaRPr lang="en-US" dirty="0"/>
          </a:p>
        </p:txBody>
      </p:sp>
      <p:sp>
        <p:nvSpPr>
          <p:cNvPr id="5" name="Rounded Rectangle 1"/>
          <p:cNvSpPr>
            <a:spLocks noChangeArrowheads="1"/>
          </p:cNvSpPr>
          <p:nvPr/>
        </p:nvSpPr>
        <p:spPr bwMode="auto">
          <a:xfrm>
            <a:off x="323528" y="1464567"/>
            <a:ext cx="8140700" cy="4358640"/>
          </a:xfrm>
          <a:prstGeom prst="roundRect">
            <a:avLst>
              <a:gd name="adj" fmla="val 16667"/>
            </a:avLst>
          </a:prstGeom>
          <a:noFill/>
          <a:ln w="952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nchorCtr="1">
            <a:spAutoFit/>
          </a:bodyPr>
          <a:lstStyle/>
          <a:p>
            <a:pPr>
              <a:spcBef>
                <a:spcPts val="0"/>
              </a:spcBef>
              <a:spcAft>
                <a:spcPts val="0"/>
              </a:spcAft>
              <a:buClr>
                <a:schemeClr val="accent1"/>
              </a:buClr>
              <a:buSzPct val="100000"/>
              <a:buFont typeface="Times" pitchFamily="18" charset="0"/>
              <a:buNone/>
            </a:pPr>
            <a:r>
              <a:rPr lang="en-US" altLang="zh-CN" sz="1600" dirty="0">
                <a:ea typeface="SimSun" pitchFamily="2" charset="-122"/>
              </a:rPr>
              <a:t>Copyright © 2021 DSM Nutritional Products, 4002 Basel, Switzerland. </a:t>
            </a:r>
          </a:p>
          <a:p>
            <a:pPr>
              <a:spcBef>
                <a:spcPts val="0"/>
              </a:spcBef>
              <a:spcAft>
                <a:spcPts val="0"/>
              </a:spcAft>
              <a:buClr>
                <a:schemeClr val="accent1"/>
              </a:buClr>
              <a:buSzPct val="100000"/>
              <a:buFont typeface="Times" pitchFamily="18" charset="0"/>
              <a:buNone/>
            </a:pPr>
            <a:r>
              <a:rPr lang="en-US" altLang="zh-CN" sz="1600" dirty="0">
                <a:ea typeface="SimSun" pitchFamily="2" charset="-122"/>
                <a:hlinkClick r:id="rId2"/>
              </a:rPr>
              <a:t>www.dsm.com/personal-care</a:t>
            </a:r>
            <a:r>
              <a:rPr lang="en-US" altLang="zh-CN" sz="1600" dirty="0">
                <a:ea typeface="SimSun" pitchFamily="2" charset="-122"/>
              </a:rPr>
              <a:t>. All rights reserved.</a:t>
            </a:r>
          </a:p>
          <a:p>
            <a:pPr>
              <a:spcBef>
                <a:spcPts val="0"/>
              </a:spcBef>
              <a:spcAft>
                <a:spcPts val="0"/>
              </a:spcAft>
              <a:buClr>
                <a:schemeClr val="accent1"/>
              </a:buClr>
              <a:buSzPct val="100000"/>
              <a:buFont typeface="Times" pitchFamily="18" charset="0"/>
              <a:buNone/>
            </a:pPr>
            <a:r>
              <a:rPr lang="en-US" altLang="zh-CN" sz="1600" dirty="0">
                <a:ea typeface="SimSun" pitchFamily="2" charset="-122"/>
              </a:rPr>
              <a:t>Although DSM has used diligent care to ensure that the information provided herein is accurate and up to date, DSM makes no representation or warranty of the accuracy, reliability, or completeness of the information. This presentation only contains scientific and technical information for business to business use. Country or region-specific information should also be considered when labeling or advertising to final consumers. This publication does not constitute or provide scientific or medical advice, diagnosis, or treatment and is distributed without warranty of any kind, either expressly or implied. In no event shall DSM be liable for any damages arising from the reader’s reliance upon, or use of, these materials. The reader shall be solely responsible for any interpretation or use of the material contained herein. The content of this document is subject to change without further notice. Please contact your local DSM representative for more details. All trademarks listed in this brochure are either registered trademarks or trademarks of DSM in The Netherlands and/or other countries unless explicitly otherwise stated.</a:t>
            </a:r>
            <a:endParaRPr lang="de-CH" altLang="ja-JP" sz="1600" dirty="0">
              <a:ea typeface="MS PGothic" pitchFamily="34" charset="-128"/>
            </a:endParaRPr>
          </a:p>
        </p:txBody>
      </p:sp>
    </p:spTree>
    <p:extLst>
      <p:ext uri="{BB962C8B-B14F-4D97-AF65-F5344CB8AC3E}">
        <p14:creationId xmlns:p14="http://schemas.microsoft.com/office/powerpoint/2010/main" val="24293954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p:cover dir="r"/>
  </p:transition>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31"/>
  <p:tag name="OAWWIZARDSTEPS" val="0|1|4"/>
  <p:tag name="ZOAWLANGID" val="1033"/>
  <p:tag name="OAWDOCPROPSOURCE" val="&lt;DocProps&gt;&lt;DocProp UID=&quot;2002122011014149059130932&quot; EntryUID=&quot;3041&quot;&gt;&lt;Field Name=&quot;IDName&quot; Value=&quot;DSM Nutritional Products, Switzerland, Basel, P.O. Box 2676&quot;/&gt;&lt;Field Name=&quot;HeaderLegalEntity1&quot; Value=&quot;DSM Nutritional Products&quot;/&gt;&lt;Field Name=&quot;HeaderLegalEntity2&quot; Value=&quot;Department name&quot;/&gt;&lt;Field Name=&quot;Address1&quot; Value=&quot;P.O. Box 2676&quot;/&gt;&lt;Field Name=&quot;Address6&quot; Value=&quot;&quot;/&gt;&lt;Field Name=&quot;Fax&quot; Value=&quot;+41 (0)61 815 88 80&quot;/&gt;&lt;Field Name=&quot;CorrespondanceLegalDisclaimer3&quot; Value=&quot;&quot;/&gt;&lt;Field Name=&quot;CorrespondanceLegalDisclaimer4&quot; Value=&quot;&quot;/&gt;&lt;Field Name=&quot;CorrespondanceLegalDisclaimer5&quot; Value=&quot;&quot;/&gt;&lt;Field Name=&quot;CorrespondanceLegalDisclaimer6&quot; Value=&quot;&quot;/&gt;&lt;Field Name=&quot;CorrespondanceLegalDisclaimer7&quot; Value=&quot;&quot;/&gt;&lt;Field Name=&quot;CorrespondanceLegalDisclaimer8&quot; Value=&quot;&quot;/&gt;&lt;Field Name=&quot;CorrespondanceLegalDisclaimer9&quot; Value=&quot;&quot;/&gt;&lt;Field Name=&quot;CorrespondanceLegalDisclaimer10&quot; Value=&quot;&quot;/&gt;&lt;Field Name=&quot;Address5&quot; Value=&quot;&quot;/&gt;&lt;Field Name=&quot;CorrespondanceLegalDisclaimer2&quot; Value=&quot;&quot;/&gt;&lt;Field Name=&quot;EmailCompleteAddressLineNew&quot; Value=&quot;P.O. Box 2676 | 4002 Basel | Switzerland&quot;/&gt;&lt;Field Name=&quot;Address2&quot; Value=&quot;4002 Basel&quot;/&gt;&lt;Field Name=&quot;Address3&quot; Value=&quot;Switzerland&quot;/&gt;&lt;Field Name=&quot;CorporateInternet&quot; Value=&quot;&quot;/&gt;&lt;Field Name=&quot;Address4&quot; Value=&quot;Switzerland&quot;/&gt;&lt;Field Name=&quot;Phone&quot; Value=&quot;+41 (0)61 815 88 88&quot;/&gt;&lt;Field Name=&quot;SalutationLegalEntity&quot; Value=&quot;&quot;/&gt;&lt;Field Name=&quot;City&quot; Value=&quot;Basel&quot;/&gt;&lt;Field Name=&quot;CorrespondanceLegalDisclaimer1&quot; Value=&quot;Registered as DSM Nutritional Products Ltd, Wurmisweg 576, CH-4303 Kaiseraugst&quot;/&gt;&lt;Field Name=&quot;EmailCompleteAddressLineReply&quot; Value=&quot;&quot;/&gt;&lt;Field Name=&quot;EmailLegalDisclaimer&quot; Value=&quot;Registered as DSM Nutritional Products Ltd, Wurmisweg 576, CH-4303 Kaiseraugst&quot;/&gt;&lt;Field Name=&quot;Data_UID&quot; Value=&quot;3041&quot;/&gt;&lt;Field Name=&quot;Field_Name&quot; Value=&quot;&quot;/&gt;&lt;Field Name=&quot;Field_UID&quot; Value=&quot;&quot;/&gt;&lt;Field Name=&quot;ML_LCID&quot; Value=&quot;&quot;/&gt;&lt;Field Name=&quot;ML_Value&quot; Value=&quot;&quot;/&gt;&lt;/DocProp&gt;&lt;DocProp UID=&quot;2011383784387345873647&quot; EntryUID=&quot;2011030107002507029395&quot;&gt;&lt;Field Name=&quot;IDName&quot; Value=&quot;Personal Care&quot;/&gt;&lt;Field Name=&quot;Name1&quot; Value=&quot;&quot;/&gt;&lt;Field Name=&quot;Name2&quot; Value=&quot;Personal Care&quot;/&gt;&lt;Field Name=&quot;Name3&quot; Value=&quot;&quot;/&gt;&lt;Field Name=&quot;Internet1&quot; Value=&quot;&quot;/&gt;&lt;Field Name=&quot;BusinessGroup&quot; Value=&quot;&quot;/&gt;&lt;Field Name=&quot;Internet2&quot; Value=&quot;&quot;/&gt;&lt;Field Name=&quot;Data_UID&quot; Value=&quot;2011030107002507029395&quot;/&gt;&lt;Field Name=&quot;Field_Name&quot; Value=&quot;Name2&quot;/&gt;&lt;Field Name=&quot;Field_UID&quot; Value=&quot;2006040509391897196326&quot;/&gt;&lt;Field Name=&quot;ML_LCID&quot; Value=&quot;1033&quot;/&gt;&lt;Field Name=&quot;ML_Value&quot; Value=&quot;Personal Care&quot;/&gt;&lt;/DocProp&gt;&lt;DocProp UID=&quot;4565435644543565464545&quot; EntryUID=&quot;2011030107002517584157&quot;&gt;&lt;Field Name=&quot;IDName&quot; Value=&quot;Markus Schulte; Global Marketing Manager&quot;/&gt;&lt;Field Name=&quot;Name&quot; Value=&quot;Markus Schulte&quot;/&gt;&lt;Field Name=&quot;Initials&quot; Value=&quot;MAS&quot;/&gt;&lt;Field Name=&quot;Function1&quot; Value=&quot;Global Marketing Manager&quot;/&gt;&lt;Field Name=&quot;Function2&quot; Value=&quot;&quot;/&gt;&lt;Field Name=&quot;Phone&quot; Value=&quot;+41 61 8158961&quot;/&gt;&lt;Field Name=&quot;Fax&quot; Value=&quot;&quot;/&gt;&lt;Field Name=&quot;Mobile&quot; Value=&quot;+41 79 2440680&quot;/&gt;&lt;Field Name=&quot;EMail&quot; Value=&quot;markus.schulte@dsm.com&quot;/&gt;&lt;Field Name=&quot;Data_UID&quot; Value=&quot;2011030107002517584157&quot;/&gt;&lt;Field Name=&quot;Field_Name&quot; Value=&quot;&quot;/&gt;&lt;Field Name=&quot;Field_UID&quot; Value=&quot;&quot;/&gt;&lt;Field Name=&quot;ML_LCID&quot; Value=&quot;&quot;/&gt;&lt;Field Name=&quot;ML_Value&quot; Value=&quot;&quot;/&gt;&lt;/DocProp&gt;&lt;DocProp UID=&quot;200212191811121321310321301031x&quot; EntryUID=&quot;2011030107002517584157&quot;&gt;&lt;Field Name=&quot;IDName&quot; Value=&quot;Markus Schulte; Global Marketing Manager&quot;/&gt;&lt;Field Name=&quot;Name&quot; Value=&quot;Markus Schulte&quot;/&gt;&lt;Field Name=&quot;Initials&quot; Value=&quot;MAS&quot;/&gt;&lt;Field Name=&quot;Function1&quot; Value=&quot;Global Marketing Manager&quot;/&gt;&lt;Field Name=&quot;Function2&quot; Value=&quot;&quot;/&gt;&lt;Field Name=&quot;Phone&quot; Value=&quot;+41 61 8158961&quot;/&gt;&lt;Field Name=&quot;Fax&quot; Value=&quot;&quot;/&gt;&lt;Field Name=&quot;Mobile&quot; Value=&quot;+41 79 2440680&quot;/&gt;&lt;Field Name=&quot;EMail&quot; Value=&quot;markus.schulte@dsm.com&quot;/&gt;&lt;Field Name=&quot;Data_UID&quot; Value=&quot;2011030107002517584157&quot;/&gt;&lt;Field Name=&quot;Field_Name&quot; Value=&quot;&quot;/&gt;&lt;Field Name=&quot;Field_UID&quot; Value=&quot;&quot;/&gt;&lt;Field Name=&quot;ML_LCID&quot; Value=&quot;&quot;/&gt;&lt;Field Name=&quot;ML_Value&quot; Value=&quot;&quot;/&gt;&lt;/DocProp&gt;&lt;DocProp UID=&quot;2010101345972347189798&quot; EntryUID=&quot;2003121817293296325874&quot;&gt;&lt;Field Name=&quot;IDName&quot; Value=&quot;(None)&quot;/&gt;&lt;/DocProp&gt;&lt;DocProp UID=&quot;2002122010583847234010578&quot; EntryUID=&quot;2011030107002517584157&quot;&gt;&lt;Field Name=&quot;IDName&quot; Value=&quot;Markus Schulte; Global Marketing Manager&quot;/&gt;&lt;Field Name=&quot;Name&quot; Value=&quot;Markus Schulte&quot;/&gt;&lt;Field Name=&quot;Initials&quot; Value=&quot;MAS&quot;/&gt;&lt;Field Name=&quot;Function1&quot; Value=&quot;Global Marketing Manager&quot;/&gt;&lt;Field Name=&quot;Function2&quot; Value=&quot;&quot;/&gt;&lt;Field Name=&quot;Phone&quot; Value=&quot;+41 61 8158961&quot;/&gt;&lt;Field Name=&quot;Fax&quot; Value=&quot;&quot;/&gt;&lt;Field Name=&quot;Mobile&quot; Value=&quot;+41 79 2440680&quot;/&gt;&lt;Field Name=&quot;EMail&quot; Value=&quot;markus.schulte@dsm.com&quot;/&gt;&lt;Field Name=&quot;Data_UID&quot; Value=&quot;2011030107002517584157&quot;/&gt;&lt;Field Name=&quot;Field_Name&quot; Value=&quot;&quot;/&gt;&lt;Field Name=&quot;Field_UID&quot; Value=&quot;&quot;/&gt;&lt;Field Name=&quot;ML_LCID&quot; Value=&quot;&quot;/&gt;&lt;Field Name=&quot;ML_Value&quot; Value=&quot;&quot;/&gt;&lt;/DocProp&gt;&lt;DocProp UID=&quot;2003061115381095709037&quot; EntryUID=&quot;2003121817293296325874&quot;&gt;&lt;Field Name=&quot;IDName&quot; Value=&quot;(None)&quot;/&gt;&lt;/DocProp&gt;&lt;DocProp UID=&quot;2003982345795694395674&quot; EntryUID=&quot;2003121817293296325874&quot;&gt;&lt;Field Name=&quot;IDName&quot; Value=&quot;(None)&quot;/&gt;&lt;/DocProp&gt;&lt;DocProp UID=&quot;2003068475891465291384&quot; EntryUID=&quot;2003121817293296325874&quot;&gt;&lt;Field Name=&quot;IDName&quot; Value=&quot;(None)&quot;/&gt;&lt;/DocProp&gt;&lt;DocProp UID=&quot;2010324895892663678998&quot; EntryUID=&quot;2011030107002517584157&quot;&gt;&lt;Field Name=&quot;IDName&quot; Value=&quot;Markus Schulte; Global Marketing Manager&quot;/&gt;&lt;Field Name=&quot;Name&quot; Value=&quot;Markus Schulte&quot;/&gt;&lt;Field Name=&quot;Initials&quot; Value=&quot;MAS&quot;/&gt;&lt;Field Name=&quot;Function1&quot; Value=&quot;Global Marketing Manager&quot;/&gt;&lt;Field Name=&quot;Function2&quot; Value=&quot;&quot;/&gt;&lt;Field Name=&quot;Phone&quot; Value=&quot;+41 61 8158961&quot;/&gt;&lt;Field Name=&quot;Fax&quot; Value=&quot;&quot;/&gt;&lt;Field Name=&quot;Mobile&quot; Value=&quot;+41 79 2440680&quot;/&gt;&lt;Field Name=&quot;EMail&quot; Value=&quot;markus.schulte@dsm.com&quot;/&gt;&lt;Field Name=&quot;Data_UID&quot; Value=&quot;2011030107002517584157&quot;/&gt;&lt;Field Name=&quot;Field_Name&quot; Value=&quot;&quot;/&gt;&lt;Field Name=&quot;Field_UID&quot; Value=&quot;&quot;/&gt;&lt;Field Name=&quot;ML_LCID&quot; Value=&quot;&quot;/&gt;&lt;Field Name=&quot;ML_Value&quot; Value=&quot;&quot;/&gt;&lt;/DocProp&gt;&lt;DocProp UID=&quot;2003785909782749825973&quot; EntryUID=&quot;2003121817293296325874&quot;&gt;&lt;Field Name=&quot;IDName&quot; Value=&quot;&quot;/&gt;&lt;Field Name=&quot;PowerPointProductLogo43&quot; Value=&quot;&quot;/&gt;&lt;/DocProp&gt;&lt;DocProp UID=&quot;2004112217333376588294&quot; EntryUID=&quot;2004123010144120300001&quot;&gt;&lt;Field UID=&quot;2010971616312990191265&quot; Name=&quot;PresentationTitle&quot; Value=&quot;&quot;/&gt;&lt;Field UID=&quot;201038475647565768878&quot; Name=&quot;PresentationDate&quot; Value=&quot;March 21, 2011&quot;/&gt;&lt;Field UID=&quot;2010042611175985034679&quot; Name=&quot;Classification&quot; Value=&quot; &quot;/&gt;&lt;Field UID=&quot;2010971616645647676265&quot; Name=&quot;PresentationReference&quot; Value=&quot; &quot;/&gt;&lt;/DocProp&gt;&lt;/DocProps&gt;&#1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I44yn0OUl0W0lQnMTwScmg"/>
</p:tagLst>
</file>

<file path=ppt/tags/tag4.xml><?xml version="1.0" encoding="utf-8"?>
<p:tagLst xmlns:a="http://schemas.openxmlformats.org/drawingml/2006/main" xmlns:r="http://schemas.openxmlformats.org/officeDocument/2006/relationships" xmlns:p="http://schemas.openxmlformats.org/presentationml/2006/main">
  <p:tag name="ZOAWCODE" val="2004112217333376588294.PresentationReference"/>
  <p:tag name="ZOAWTYPE" val="Text"/>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6.xml><?xml version="1.0" encoding="utf-8"?>
<p:tagLst xmlns:a="http://schemas.openxmlformats.org/drawingml/2006/main" xmlns:r="http://schemas.openxmlformats.org/officeDocument/2006/relationships" xmlns:p="http://schemas.openxmlformats.org/presentationml/2006/main">
  <p:tag name="ZOAWCODE" val="Language.Doc.Page"/>
  <p:tag name="ZOAWTYPE" val="Text"/>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cbdQQNHtB0uLEGcCdJBeN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cbdQQNHtB0uLEGcCdJBeN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I44yn0OUl0W0lQnMTwScmg"/>
</p:tagLst>
</file>

<file path=ppt/tags/tag12.xml><?xml version="1.0" encoding="utf-8"?>
<p:tagLst xmlns:a="http://schemas.openxmlformats.org/drawingml/2006/main" xmlns:r="http://schemas.openxmlformats.org/officeDocument/2006/relationships" xmlns:p="http://schemas.openxmlformats.org/presentationml/2006/main">
  <p:tag name="ZOAWCODE" val="2004112217333376588294.PresentationReference"/>
  <p:tag name="ZOAWTYPE" val="Text"/>
</p:tagLst>
</file>

<file path=ppt/tags/tag13.xml><?xml version="1.0" encoding="utf-8"?>
<p:tagLst xmlns:a="http://schemas.openxmlformats.org/drawingml/2006/main" xmlns:r="http://schemas.openxmlformats.org/officeDocument/2006/relationships" xmlns:p="http://schemas.openxmlformats.org/presentationml/2006/main">
  <p:tag name="ZOAWCODE" val="Language.Doc.Page"/>
  <p:tag name="ZOAWTYPE" val="Text"/>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cbdQQNHtB0uLEGcCdJBeN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cbdQQNHtB0uLEGcCdJBeN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ftIfIe9WWkid3jqrWdG5g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ftIfIe9WWkid3jqrWdG5gg"/>
</p:tagLst>
</file>

<file path=ppt/theme/theme1.xml><?xml version="1.0" encoding="utf-8"?>
<a:theme xmlns:a="http://schemas.openxmlformats.org/drawingml/2006/main" name="1_Default Design">
  <a:themeElements>
    <a:clrScheme name="1_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fontScheme name="1_Default Design">
      <a:majorFont>
        <a:latin typeface="Trebuchet MS"/>
        <a:ea typeface=""/>
        <a:cs typeface="Arial"/>
      </a:majorFont>
      <a:minorFont>
        <a:latin typeface="Trebuchet MS"/>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smtClean="0">
            <a:ln>
              <a:noFill/>
            </a:ln>
            <a:solidFill>
              <a:schemeClr val="tx1"/>
            </a:solidFill>
            <a:effectLst/>
            <a:latin typeface="Trebuchet MS"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smtClean="0">
            <a:ln>
              <a:noFill/>
            </a:ln>
            <a:solidFill>
              <a:schemeClr val="tx1"/>
            </a:solidFill>
            <a:effectLst/>
            <a:latin typeface="Trebuchet MS" pitchFamily="34" charset="0"/>
            <a:cs typeface="Arial" charset="0"/>
          </a:defRPr>
        </a:defPPr>
      </a:lstStyle>
    </a:lnDef>
  </a:objectDefaults>
  <a:extraClrSchemeLst>
    <a:extraClrScheme>
      <a:clrScheme name="1_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F57922"/>
        </a:dk2>
        <a:lt2>
          <a:srgbClr val="5F5F5F"/>
        </a:lt2>
        <a:accent1>
          <a:srgbClr val="F9B672"/>
        </a:accent1>
        <a:accent2>
          <a:srgbClr val="EE7203"/>
        </a:accent2>
        <a:accent3>
          <a:srgbClr val="FFFFFF"/>
        </a:accent3>
        <a:accent4>
          <a:srgbClr val="000000"/>
        </a:accent4>
        <a:accent5>
          <a:srgbClr val="FBD7BC"/>
        </a:accent5>
        <a:accent6>
          <a:srgbClr val="D86702"/>
        </a:accent6>
        <a:hlink>
          <a:srgbClr val="E51F22"/>
        </a:hlink>
        <a:folHlink>
          <a:srgbClr val="970D34"/>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7B1F62"/>
        </a:dk2>
        <a:lt2>
          <a:srgbClr val="5F5F5F"/>
        </a:lt2>
        <a:accent1>
          <a:srgbClr val="D68AB3"/>
        </a:accent1>
        <a:accent2>
          <a:srgbClr val="BD0A79"/>
        </a:accent2>
        <a:accent3>
          <a:srgbClr val="FFFFFF"/>
        </a:accent3>
        <a:accent4>
          <a:srgbClr val="000000"/>
        </a:accent4>
        <a:accent5>
          <a:srgbClr val="E8C4D6"/>
        </a:accent5>
        <a:accent6>
          <a:srgbClr val="AB086D"/>
        </a:accent6>
        <a:hlink>
          <a:srgbClr val="7B1F62"/>
        </a:hlink>
        <a:folHlink>
          <a:srgbClr val="521B6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043BF176CF3284AAD1720BF1CCF5A97" ma:contentTypeVersion="6" ma:contentTypeDescription="Create a new document." ma:contentTypeScope="" ma:versionID="dc33577db8738f99a30f87b946ff53b4">
  <xsd:schema xmlns:xsd="http://www.w3.org/2001/XMLSchema" xmlns:xs="http://www.w3.org/2001/XMLSchema" xmlns:p="http://schemas.microsoft.com/office/2006/metadata/properties" xmlns:ns2="5a2251cd-bd5e-462d-8f0e-b8d48ef43808" xmlns:ns3="fd900e1a-c900-4703-942e-17569cd79949" xmlns:ns4="b32c3e77-2540-4bab-aefb-14631f392364" targetNamespace="http://schemas.microsoft.com/office/2006/metadata/properties" ma:root="true" ma:fieldsID="f35f369b8d8883d6e4c2088ce0a5b62c" ns2:_="" ns3:_="" ns4:_="">
    <xsd:import namespace="5a2251cd-bd5e-462d-8f0e-b8d48ef43808"/>
    <xsd:import namespace="fd900e1a-c900-4703-942e-17569cd79949"/>
    <xsd:import namespace="b32c3e77-2540-4bab-aefb-14631f392364"/>
    <xsd:element name="properties">
      <xsd:complexType>
        <xsd:sequence>
          <xsd:element name="documentManagement">
            <xsd:complexType>
              <xsd:all>
                <xsd:element ref="ns2:TaxCatchAll" minOccurs="0"/>
                <xsd:element ref="ns2:TaxCatchAllLabel" minOccurs="0"/>
                <xsd:element ref="ns2:DSMClassification" minOccurs="0"/>
                <xsd:element ref="ns3:SharedWithUsers" minOccurs="0"/>
                <xsd:element ref="ns3:SharedWithDetails" minOccurs="0"/>
                <xsd:element ref="ns4:MediaServiceMetadata" minOccurs="0"/>
                <xsd:element ref="ns4:MediaServiceFastMetadata" minOccurs="0"/>
                <xsd:element ref="ns4:MediaServiceDateTaken" minOccurs="0"/>
                <xsd:element ref="ns4: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description="" ma:hidden="true" ma:list="{e4a26fcd-19c7-4c33-91c7-3420a1ac474d}" ma:internalName="TaxCatchAll" ma:showField="CatchAllData" ma:web="fd900e1a-c900-4703-942e-17569cd79949">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description="" ma:hidden="true" ma:list="{e4a26fcd-19c7-4c33-91c7-3420a1ac474d}" ma:internalName="TaxCatchAllLabel" ma:readOnly="true" ma:showField="CatchAllDataLabel" ma:web="fd900e1a-c900-4703-942e-17569cd79949">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fd900e1a-c900-4703-942e-17569cd79949" elementFormDefault="qualified">
    <xsd:import namespace="http://schemas.microsoft.com/office/2006/documentManagement/types"/>
    <xsd:import namespace="http://schemas.microsoft.com/office/infopath/2007/PartnerControls"/>
    <xsd:element name="SharedWithUsers" ma:index="11"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32c3e77-2540-4bab-aefb-14631f392364"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CDC"/>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DSMClassification xmlns="5a2251cd-bd5e-462d-8f0e-b8d48ef43808">PUBLIC</DSMClassification>
  </documentManagement>
</p:properties>
</file>

<file path=customXml/itemProps1.xml><?xml version="1.0" encoding="utf-8"?>
<ds:datastoreItem xmlns:ds="http://schemas.openxmlformats.org/officeDocument/2006/customXml" ds:itemID="{691DB25A-503D-4E13-874A-F4510F4485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fd900e1a-c900-4703-942e-17569cd79949"/>
    <ds:schemaRef ds:uri="b32c3e77-2540-4bab-aefb-14631f39236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C194138-A7D9-47C6-85AB-11144A90FF04}">
  <ds:schemaRefs>
    <ds:schemaRef ds:uri="http://schemas.microsoft.com/office/2006/metadata/longProperties"/>
  </ds:schemaRefs>
</ds:datastoreItem>
</file>

<file path=customXml/itemProps3.xml><?xml version="1.0" encoding="utf-8"?>
<ds:datastoreItem xmlns:ds="http://schemas.openxmlformats.org/officeDocument/2006/customXml" ds:itemID="{7080E9A5-7F15-49EF-AF5A-AB3E73DB82BE}">
  <ds:schemaRefs>
    <ds:schemaRef ds:uri="http://schemas.microsoft.com/sharepoint/v3/contenttype/forms"/>
  </ds:schemaRefs>
</ds:datastoreItem>
</file>

<file path=customXml/itemProps4.xml><?xml version="1.0" encoding="utf-8"?>
<ds:datastoreItem xmlns:ds="http://schemas.openxmlformats.org/officeDocument/2006/customXml" ds:itemID="{277B922A-2B17-4814-AAE6-3910C1ACA662}">
  <ds:schemaRefs>
    <ds:schemaRef ds:uri="http://purl.org/dc/elements/1.1/"/>
    <ds:schemaRef ds:uri="http://schemas.microsoft.com/office/2006/metadata/properties"/>
    <ds:schemaRef ds:uri="fd900e1a-c900-4703-942e-17569cd79949"/>
    <ds:schemaRef ds:uri="http://purl.org/dc/terms/"/>
    <ds:schemaRef ds:uri="http://schemas.openxmlformats.org/package/2006/metadata/core-properties"/>
    <ds:schemaRef ds:uri="b32c3e77-2540-4bab-aefb-14631f392364"/>
    <ds:schemaRef ds:uri="http://schemas.microsoft.com/office/2006/documentManagement/types"/>
    <ds:schemaRef ds:uri="http://schemas.microsoft.com/office/infopath/2007/PartnerControls"/>
    <ds:schemaRef ds:uri="5a2251cd-bd5e-462d-8f0e-b8d48ef4380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16</TotalTime>
  <Words>1715</Words>
  <Application>Microsoft Office PowerPoint</Application>
  <PresentationFormat>On-screen Show (4:3)</PresentationFormat>
  <Paragraphs>208</Paragraphs>
  <Slides>22</Slides>
  <Notes>16</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30" baseType="lpstr">
      <vt:lpstr>Arial</vt:lpstr>
      <vt:lpstr>Fira Sans</vt:lpstr>
      <vt:lpstr>Fira Sans Medium</vt:lpstr>
      <vt:lpstr>Symbol</vt:lpstr>
      <vt:lpstr>Times</vt:lpstr>
      <vt:lpstr>Trebuchet MS</vt:lpstr>
      <vt:lpstr>1_Default Design</vt:lpstr>
      <vt:lpstr>think-cell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Disclaimer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REGU®-STRETCH</dc:title>
  <dc:creator>Markus Schulte</dc:creator>
  <cp:lastModifiedBy>Meisinger, Marie-Sophie</cp:lastModifiedBy>
  <cp:revision>227</cp:revision>
  <cp:lastPrinted>2013-09-30T15:00:48Z</cp:lastPrinted>
  <dcterms:created xsi:type="dcterms:W3CDTF">2010-11-03T12:04:43Z</dcterms:created>
  <dcterms:modified xsi:type="dcterms:W3CDTF">2021-05-19T06:42:35Z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oduct List">
    <vt:lpwstr>55</vt:lpwstr>
  </property>
  <property fmtid="{D5CDD505-2E9C-101B-9397-08002B2CF9AE}" pid="3" name="Order">
    <vt:lpwstr>9000.00000000000</vt:lpwstr>
  </property>
  <property fmtid="{D5CDD505-2E9C-101B-9397-08002B2CF9AE}" pid="4" name="TitusGUID">
    <vt:lpwstr>4e28637d-6eaf-4c87-a6e5-d8ac28237536</vt:lpwstr>
  </property>
  <property fmtid="{D5CDD505-2E9C-101B-9397-08002B2CF9AE}" pid="5" name="ContentTypeId">
    <vt:lpwstr>0x010100D043BF176CF3284AAD1720BF1CCF5A97</vt:lpwstr>
  </property>
  <property fmtid="{D5CDD505-2E9C-101B-9397-08002B2CF9AE}" pid="6" name="DSMClassification">
    <vt:lpwstr>PUBLIC</vt:lpwstr>
  </property>
  <property fmtid="{D5CDD505-2E9C-101B-9397-08002B2CF9AE}" pid="7" name="MSIP_Label_2ff753fd-faf2-4608-9b59-553f003adcdf_Enabled">
    <vt:lpwstr>true</vt:lpwstr>
  </property>
  <property fmtid="{D5CDD505-2E9C-101B-9397-08002B2CF9AE}" pid="8" name="MSIP_Label_2ff753fd-faf2-4608-9b59-553f003adcdf_SetDate">
    <vt:lpwstr>2021-05-19T06:42:35Z</vt:lpwstr>
  </property>
  <property fmtid="{D5CDD505-2E9C-101B-9397-08002B2CF9AE}" pid="9" name="MSIP_Label_2ff753fd-faf2-4608-9b59-553f003adcdf_Method">
    <vt:lpwstr>Privileged</vt:lpwstr>
  </property>
  <property fmtid="{D5CDD505-2E9C-101B-9397-08002B2CF9AE}" pid="10" name="MSIP_Label_2ff753fd-faf2-4608-9b59-553f003adcdf_Name">
    <vt:lpwstr>2ff753fd-faf2-4608-9b59-553f003adcdf</vt:lpwstr>
  </property>
  <property fmtid="{D5CDD505-2E9C-101B-9397-08002B2CF9AE}" pid="11" name="MSIP_Label_2ff753fd-faf2-4608-9b59-553f003adcdf_SiteId">
    <vt:lpwstr>49618402-6ea3-441d-957d-7df8773fee54</vt:lpwstr>
  </property>
  <property fmtid="{D5CDD505-2E9C-101B-9397-08002B2CF9AE}" pid="12" name="MSIP_Label_2ff753fd-faf2-4608-9b59-553f003adcdf_ActionId">
    <vt:lpwstr/>
  </property>
  <property fmtid="{D5CDD505-2E9C-101B-9397-08002B2CF9AE}" pid="13" name="MSIP_Label_2ff753fd-faf2-4608-9b59-553f003adcdf_ContentBits">
    <vt:lpwstr>0</vt:lpwstr>
  </property>
</Properties>
</file>