
<file path=[Content_Types].xml><?xml version="1.0" encoding="utf-8"?>
<Types xmlns="http://schemas.openxmlformats.org/package/2006/content-types">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434" r:id="rId5"/>
    <p:sldMasterId id="2147485262" r:id="rId6"/>
  </p:sldMasterIdLst>
  <p:notesMasterIdLst>
    <p:notesMasterId r:id="rId27"/>
  </p:notesMasterIdLst>
  <p:handoutMasterIdLst>
    <p:handoutMasterId r:id="rId28"/>
  </p:handoutMasterIdLst>
  <p:sldIdLst>
    <p:sldId id="2147482718" r:id="rId7"/>
    <p:sldId id="2147472686" r:id="rId8"/>
    <p:sldId id="2147472744" r:id="rId9"/>
    <p:sldId id="2147482663" r:id="rId10"/>
    <p:sldId id="2147482719" r:id="rId11"/>
    <p:sldId id="2469" r:id="rId12"/>
    <p:sldId id="2147482555" r:id="rId13"/>
    <p:sldId id="2147472773" r:id="rId14"/>
    <p:sldId id="2147472774" r:id="rId15"/>
    <p:sldId id="2147472775" r:id="rId16"/>
    <p:sldId id="2147472776" r:id="rId17"/>
    <p:sldId id="2147472777" r:id="rId18"/>
    <p:sldId id="2147472778" r:id="rId19"/>
    <p:sldId id="2147472779" r:id="rId20"/>
    <p:sldId id="2147472780" r:id="rId21"/>
    <p:sldId id="2463" r:id="rId22"/>
    <p:sldId id="2147472783" r:id="rId23"/>
    <p:sldId id="2147482557" r:id="rId24"/>
    <p:sldId id="2147482717" r:id="rId25"/>
    <p:sldId id="2147482716" r:id="rId26"/>
  </p:sldIdLst>
  <p:sldSz cx="12192000" cy="6858000"/>
  <p:notesSz cx="6858000" cy="9144000"/>
  <p:embeddedFontLst>
    <p:embeddedFont>
      <p:font typeface="DM Sans" pitchFamily="2" charset="0"/>
      <p:regular r:id="rId29"/>
      <p:bold r:id="rId30"/>
      <p:italic r:id="rId31"/>
      <p:boldItalic r:id="rId32"/>
    </p:embeddedFont>
    <p:embeddedFont>
      <p:font typeface="DM Sans Bold" pitchFamily="2" charset="0"/>
      <p:bold r:id="rId33"/>
    </p:embeddedFont>
    <p:embeddedFont>
      <p:font typeface="Fira Sans" panose="020B0503050000020004" pitchFamily="34" charset="0"/>
      <p:regular r:id="rId34"/>
      <p:bold r:id="rId35"/>
      <p:italic r:id="rId36"/>
      <p:boldItalic r:id="rId37"/>
    </p:embeddedFont>
    <p:embeddedFont>
      <p:font typeface="Fira Sans Medium" panose="020B0603050000020004" pitchFamily="34" charset="0"/>
      <p:regular r:id="rId38"/>
      <p:italic r:id="rId39"/>
    </p:embeddedFont>
  </p:embeddedFontLst>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D4F2E-3B55-6ACA-DB62-D30F557E0157}" name="Mathieu Moulin" initials="MM" userId="S::Mathieu.Moulin@dsm.com::8a3c87ec-8a02-4479-8891-5886153d3357" providerId="AD"/>
  <p188:author id="{A906E752-F2F4-5E95-A4CC-23695804AA66}" name="Grady, Brian" initials="GB" userId="S::Brian.Grady@dsm.com::4bb4bf4b-f128-4f13-900a-68abcd280c3b" providerId="AD"/>
  <p188:author id="{851EB7C6-5EC3-A94B-B2DC-3AEEA96B8CFB}" name="Guillien, Caroline" initials="GC" userId="S::Caroline.Guillien@dsm.com::3e4c10c0-1ee2-48be-9d78-4d6ed773945d" providerId="AD"/>
  <p188:author id="{26718FFA-4DD4-18B6-DDC4-E0DAA4F371DB}" name="Uttembergue-D-Elia, Luciana" initials="UDEL" userId="S::Luciana.Uttembergue@dsm.com::96a0179c-1403-485a-8735-9e3ffe47f0c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4201"/>
    <a:srgbClr val="E8F2F9"/>
    <a:srgbClr val="D2E5F2"/>
    <a:srgbClr val="C6D8E4"/>
    <a:srgbClr val="C7DBD2"/>
    <a:srgbClr val="C7DFDE"/>
    <a:srgbClr val="CCECFF"/>
    <a:srgbClr val="C7DAD2"/>
    <a:srgbClr val="E7F5FF"/>
    <a:srgbClr val="8084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16466C-5285-4780-93DB-16B6BE5243A8}" v="16" dt="2025-04-17T08:51:32.476"/>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2" autoAdjust="0"/>
    <p:restoredTop sz="93439" autoAdjust="0"/>
  </p:normalViewPr>
  <p:slideViewPr>
    <p:cSldViewPr snapToGrid="0">
      <p:cViewPr varScale="1">
        <p:scale>
          <a:sx n="100" d="100"/>
          <a:sy n="100" d="100"/>
        </p:scale>
        <p:origin x="792" y="7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6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1.fntdata"/><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font" Target="fonts/font6.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5.fntdata"/><Relationship Id="rId38" Type="http://schemas.openxmlformats.org/officeDocument/2006/relationships/font" Target="fonts/font10.fntdata"/><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1.fntdata"/><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36" Type="http://schemas.openxmlformats.org/officeDocument/2006/relationships/font" Target="fonts/font8.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3.fntdata"/><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viewProps" Target="viewProps.xml"/><Relationship Id="rId4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ieu Moulin" userId="S::mathieu.moulin@dsm.com::8a3c87ec-8a02-4479-8891-5886153d3357" providerId="AD" clId="Web-{C5CBC771-82E1-F003-EC7F-AE78C0C26CAA}"/>
    <pc:docChg chg="modSld">
      <pc:chgData name="Mathieu Moulin" userId="S::mathieu.moulin@dsm.com::8a3c87ec-8a02-4479-8891-5886153d3357" providerId="AD" clId="Web-{C5CBC771-82E1-F003-EC7F-AE78C0C26CAA}" dt="2025-02-10T17:13:29.411" v="0"/>
      <pc:docMkLst>
        <pc:docMk/>
      </pc:docMkLst>
      <pc:sldChg chg="delSp">
        <pc:chgData name="Mathieu Moulin" userId="S::mathieu.moulin@dsm.com::8a3c87ec-8a02-4479-8891-5886153d3357" providerId="AD" clId="Web-{C5CBC771-82E1-F003-EC7F-AE78C0C26CAA}" dt="2025-02-10T17:13:29.411" v="0"/>
        <pc:sldMkLst>
          <pc:docMk/>
          <pc:sldMk cId="2065412771" sldId="2147482556"/>
        </pc:sldMkLst>
      </pc:sldChg>
    </pc:docChg>
  </pc:docChgLst>
  <pc:docChgLst>
    <pc:chgData name="Marie-Sophie Meisinger" userId="286e1ad8-c636-4702-a91e-982a33a1b0e7" providerId="ADAL" clId="{A816466C-5285-4780-93DB-16B6BE5243A8}"/>
    <pc:docChg chg="custSel addSld delSld modSld delMainMaster delSection modSection">
      <pc:chgData name="Marie-Sophie Meisinger" userId="286e1ad8-c636-4702-a91e-982a33a1b0e7" providerId="ADAL" clId="{A816466C-5285-4780-93DB-16B6BE5243A8}" dt="2025-04-17T08:49:44.858" v="30" actId="17853"/>
      <pc:docMkLst>
        <pc:docMk/>
      </pc:docMkLst>
      <pc:sldChg chg="modSp">
        <pc:chgData name="Marie-Sophie Meisinger" userId="286e1ad8-c636-4702-a91e-982a33a1b0e7" providerId="ADAL" clId="{A816466C-5285-4780-93DB-16B6BE5243A8}" dt="2025-04-17T08:43:52.823" v="2"/>
        <pc:sldMkLst>
          <pc:docMk/>
          <pc:sldMk cId="2564188306" sldId="2147472686"/>
        </pc:sldMkLst>
        <pc:spChg chg="mod">
          <ac:chgData name="Marie-Sophie Meisinger" userId="286e1ad8-c636-4702-a91e-982a33a1b0e7" providerId="ADAL" clId="{A816466C-5285-4780-93DB-16B6BE5243A8}" dt="2025-04-17T08:43:52.823" v="2"/>
          <ac:spMkLst>
            <pc:docMk/>
            <pc:sldMk cId="2564188306" sldId="2147472686"/>
            <ac:spMk id="11" creationId="{7F8FA24F-BE50-82E5-B71B-994096209002}"/>
          </ac:spMkLst>
        </pc:spChg>
        <pc:picChg chg="mod">
          <ac:chgData name="Marie-Sophie Meisinger" userId="286e1ad8-c636-4702-a91e-982a33a1b0e7" providerId="ADAL" clId="{A816466C-5285-4780-93DB-16B6BE5243A8}" dt="2025-04-17T08:43:52.823" v="2"/>
          <ac:picMkLst>
            <pc:docMk/>
            <pc:sldMk cId="2564188306" sldId="2147472686"/>
            <ac:picMk id="8" creationId="{E62430BE-AF39-97B8-20D2-2F6D3C89CC14}"/>
          </ac:picMkLst>
        </pc:picChg>
      </pc:sldChg>
      <pc:sldChg chg="modSp">
        <pc:chgData name="Marie-Sophie Meisinger" userId="286e1ad8-c636-4702-a91e-982a33a1b0e7" providerId="ADAL" clId="{A816466C-5285-4780-93DB-16B6BE5243A8}" dt="2025-04-17T08:43:50.811" v="1"/>
        <pc:sldMkLst>
          <pc:docMk/>
          <pc:sldMk cId="1127386846" sldId="2147472744"/>
        </pc:sldMkLst>
        <pc:spChg chg="mod">
          <ac:chgData name="Marie-Sophie Meisinger" userId="286e1ad8-c636-4702-a91e-982a33a1b0e7" providerId="ADAL" clId="{A816466C-5285-4780-93DB-16B6BE5243A8}" dt="2025-04-17T08:43:50.811" v="1"/>
          <ac:spMkLst>
            <pc:docMk/>
            <pc:sldMk cId="1127386846" sldId="2147472744"/>
            <ac:spMk id="11" creationId="{7F8FA24F-BE50-82E5-B71B-994096209002}"/>
          </ac:spMkLst>
        </pc:spChg>
        <pc:picChg chg="mod">
          <ac:chgData name="Marie-Sophie Meisinger" userId="286e1ad8-c636-4702-a91e-982a33a1b0e7" providerId="ADAL" clId="{A816466C-5285-4780-93DB-16B6BE5243A8}" dt="2025-04-17T08:43:50.811" v="1"/>
          <ac:picMkLst>
            <pc:docMk/>
            <pc:sldMk cId="1127386846" sldId="2147472744"/>
            <ac:picMk id="6" creationId="{9B77749B-8C61-364D-A589-11CBA1C03645}"/>
          </ac:picMkLst>
        </pc:picChg>
      </pc:sldChg>
      <pc:sldChg chg="addSp delSp modSp del mod">
        <pc:chgData name="Marie-Sophie Meisinger" userId="286e1ad8-c636-4702-a91e-982a33a1b0e7" providerId="ADAL" clId="{A816466C-5285-4780-93DB-16B6BE5243A8}" dt="2025-04-17T08:47:11.812" v="25" actId="47"/>
        <pc:sldMkLst>
          <pc:docMk/>
          <pc:sldMk cId="3207175518" sldId="2147482554"/>
        </pc:sldMkLst>
        <pc:spChg chg="add del mod">
          <ac:chgData name="Marie-Sophie Meisinger" userId="286e1ad8-c636-4702-a91e-982a33a1b0e7" providerId="ADAL" clId="{A816466C-5285-4780-93DB-16B6BE5243A8}" dt="2025-04-17T08:46:00.771" v="7" actId="478"/>
          <ac:spMkLst>
            <pc:docMk/>
            <pc:sldMk cId="3207175518" sldId="2147482554"/>
            <ac:spMk id="4" creationId="{6EAF2604-A3BC-8764-073C-1AC95C211857}"/>
          </ac:spMkLst>
        </pc:spChg>
        <pc:spChg chg="add mod">
          <ac:chgData name="Marie-Sophie Meisinger" userId="286e1ad8-c636-4702-a91e-982a33a1b0e7" providerId="ADAL" clId="{A816466C-5285-4780-93DB-16B6BE5243A8}" dt="2025-04-17T08:46:18.535" v="9"/>
          <ac:spMkLst>
            <pc:docMk/>
            <pc:sldMk cId="3207175518" sldId="2147482554"/>
            <ac:spMk id="6" creationId="{0348A75E-B7D2-D513-9027-3060D65505EE}"/>
          </ac:spMkLst>
        </pc:spChg>
        <pc:spChg chg="add del mod">
          <ac:chgData name="Marie-Sophie Meisinger" userId="286e1ad8-c636-4702-a91e-982a33a1b0e7" providerId="ADAL" clId="{A816466C-5285-4780-93DB-16B6BE5243A8}" dt="2025-04-17T08:46:23.372" v="11" actId="478"/>
          <ac:spMkLst>
            <pc:docMk/>
            <pc:sldMk cId="3207175518" sldId="2147482554"/>
            <ac:spMk id="8" creationId="{8B8CCF3B-59C6-100B-F013-C5D81B57C1D3}"/>
          </ac:spMkLst>
        </pc:spChg>
        <pc:spChg chg="add del mod">
          <ac:chgData name="Marie-Sophie Meisinger" userId="286e1ad8-c636-4702-a91e-982a33a1b0e7" providerId="ADAL" clId="{A816466C-5285-4780-93DB-16B6BE5243A8}" dt="2025-04-17T08:46:56.900" v="19" actId="478"/>
          <ac:spMkLst>
            <pc:docMk/>
            <pc:sldMk cId="3207175518" sldId="2147482554"/>
            <ac:spMk id="10" creationId="{69280D2F-C56C-9514-D3DB-D6A28D5D65ED}"/>
          </ac:spMkLst>
        </pc:spChg>
        <pc:spChg chg="del mod">
          <ac:chgData name="Marie-Sophie Meisinger" userId="286e1ad8-c636-4702-a91e-982a33a1b0e7" providerId="ADAL" clId="{A816466C-5285-4780-93DB-16B6BE5243A8}" dt="2025-04-17T08:46:57.547" v="20" actId="478"/>
          <ac:spMkLst>
            <pc:docMk/>
            <pc:sldMk cId="3207175518" sldId="2147482554"/>
            <ac:spMk id="11" creationId="{F45FE7CB-7A0C-3945-92F9-D0652F06960F}"/>
          </ac:spMkLst>
        </pc:spChg>
        <pc:spChg chg="del">
          <ac:chgData name="Marie-Sophie Meisinger" userId="286e1ad8-c636-4702-a91e-982a33a1b0e7" providerId="ADAL" clId="{A816466C-5285-4780-93DB-16B6BE5243A8}" dt="2025-04-17T08:46:25.381" v="12" actId="478"/>
          <ac:spMkLst>
            <pc:docMk/>
            <pc:sldMk cId="3207175518" sldId="2147482554"/>
            <ac:spMk id="12" creationId="{88461A3E-36DB-9372-120F-6728528BF469}"/>
          </ac:spMkLst>
        </pc:spChg>
        <pc:spChg chg="del">
          <ac:chgData name="Marie-Sophie Meisinger" userId="286e1ad8-c636-4702-a91e-982a33a1b0e7" providerId="ADAL" clId="{A816466C-5285-4780-93DB-16B6BE5243A8}" dt="2025-04-17T08:47:00.731" v="23" actId="478"/>
          <ac:spMkLst>
            <pc:docMk/>
            <pc:sldMk cId="3207175518" sldId="2147482554"/>
            <ac:spMk id="13" creationId="{350121F8-7D8C-694D-9CAC-848A1ACAF79B}"/>
          </ac:spMkLst>
        </pc:spChg>
        <pc:spChg chg="add mod ord">
          <ac:chgData name="Marie-Sophie Meisinger" userId="286e1ad8-c636-4702-a91e-982a33a1b0e7" providerId="ADAL" clId="{A816466C-5285-4780-93DB-16B6BE5243A8}" dt="2025-04-17T08:46:55.484" v="18" actId="167"/>
          <ac:spMkLst>
            <pc:docMk/>
            <pc:sldMk cId="3207175518" sldId="2147482554"/>
            <ac:spMk id="15" creationId="{CFE67B26-1274-DE9A-13A7-A59089E0D8C4}"/>
          </ac:spMkLst>
        </pc:spChg>
        <pc:spChg chg="del">
          <ac:chgData name="Marie-Sophie Meisinger" userId="286e1ad8-c636-4702-a91e-982a33a1b0e7" providerId="ADAL" clId="{A816466C-5285-4780-93DB-16B6BE5243A8}" dt="2025-04-17T08:46:26.903" v="13" actId="478"/>
          <ac:spMkLst>
            <pc:docMk/>
            <pc:sldMk cId="3207175518" sldId="2147482554"/>
            <ac:spMk id="16" creationId="{2EAA78DD-1C72-C6EB-1DC4-2C7EE2D12C3F}"/>
          </ac:spMkLst>
        </pc:spChg>
        <pc:spChg chg="add del mod">
          <ac:chgData name="Marie-Sophie Meisinger" userId="286e1ad8-c636-4702-a91e-982a33a1b0e7" providerId="ADAL" clId="{A816466C-5285-4780-93DB-16B6BE5243A8}" dt="2025-04-17T08:46:59.429" v="22" actId="478"/>
          <ac:spMkLst>
            <pc:docMk/>
            <pc:sldMk cId="3207175518" sldId="2147482554"/>
            <ac:spMk id="18" creationId="{ED4F2F80-9163-6AB7-747F-673D36BDFAA3}"/>
          </ac:spMkLst>
        </pc:spChg>
        <pc:picChg chg="del">
          <ac:chgData name="Marie-Sophie Meisinger" userId="286e1ad8-c636-4702-a91e-982a33a1b0e7" providerId="ADAL" clId="{A816466C-5285-4780-93DB-16B6BE5243A8}" dt="2025-04-17T08:46:27.812" v="14" actId="478"/>
          <ac:picMkLst>
            <pc:docMk/>
            <pc:sldMk cId="3207175518" sldId="2147482554"/>
            <ac:picMk id="2" creationId="{692FCF29-070E-3BFE-4630-43B008FD98DE}"/>
          </ac:picMkLst>
        </pc:picChg>
        <pc:picChg chg="add del mod">
          <ac:chgData name="Marie-Sophie Meisinger" userId="286e1ad8-c636-4702-a91e-982a33a1b0e7" providerId="ADAL" clId="{A816466C-5285-4780-93DB-16B6BE5243A8}" dt="2025-04-17T08:46:22.538" v="10" actId="478"/>
          <ac:picMkLst>
            <pc:docMk/>
            <pc:sldMk cId="3207175518" sldId="2147482554"/>
            <ac:picMk id="5" creationId="{2D487867-F402-C298-A286-9AD9227C8AF9}"/>
          </ac:picMkLst>
        </pc:picChg>
        <pc:picChg chg="add del mod">
          <ac:chgData name="Marie-Sophie Meisinger" userId="286e1ad8-c636-4702-a91e-982a33a1b0e7" providerId="ADAL" clId="{A816466C-5285-4780-93DB-16B6BE5243A8}" dt="2025-04-17T08:46:58.409" v="21" actId="478"/>
          <ac:picMkLst>
            <pc:docMk/>
            <pc:sldMk cId="3207175518" sldId="2147482554"/>
            <ac:picMk id="9" creationId="{DCC08B21-D59A-89FF-AC24-951917DB3C70}"/>
          </ac:picMkLst>
        </pc:picChg>
        <pc:picChg chg="del mod">
          <ac:chgData name="Marie-Sophie Meisinger" userId="286e1ad8-c636-4702-a91e-982a33a1b0e7" providerId="ADAL" clId="{A816466C-5285-4780-93DB-16B6BE5243A8}" dt="2025-04-17T08:45:59.671" v="6" actId="478"/>
          <ac:picMkLst>
            <pc:docMk/>
            <pc:sldMk cId="3207175518" sldId="2147482554"/>
            <ac:picMk id="14" creationId="{C6ACF3D3-F045-7D04-E90A-815EC5ADFCF6}"/>
          </ac:picMkLst>
        </pc:picChg>
      </pc:sldChg>
      <pc:sldChg chg="modSp">
        <pc:chgData name="Marie-Sophie Meisinger" userId="286e1ad8-c636-4702-a91e-982a33a1b0e7" providerId="ADAL" clId="{A816466C-5285-4780-93DB-16B6BE5243A8}" dt="2025-04-17T08:43:50.811" v="1"/>
        <pc:sldMkLst>
          <pc:docMk/>
          <pc:sldMk cId="4123378579" sldId="2147482557"/>
        </pc:sldMkLst>
        <pc:spChg chg="mod">
          <ac:chgData name="Marie-Sophie Meisinger" userId="286e1ad8-c636-4702-a91e-982a33a1b0e7" providerId="ADAL" clId="{A816466C-5285-4780-93DB-16B6BE5243A8}" dt="2025-04-17T08:43:50.811" v="1"/>
          <ac:spMkLst>
            <pc:docMk/>
            <pc:sldMk cId="4123378579" sldId="2147482557"/>
            <ac:spMk id="8" creationId="{EF18EF5E-9248-7A87-7A5E-AC21EAA7AF3E}"/>
          </ac:spMkLst>
        </pc:spChg>
        <pc:spChg chg="mod">
          <ac:chgData name="Marie-Sophie Meisinger" userId="286e1ad8-c636-4702-a91e-982a33a1b0e7" providerId="ADAL" clId="{A816466C-5285-4780-93DB-16B6BE5243A8}" dt="2025-04-17T08:43:50.811" v="1"/>
          <ac:spMkLst>
            <pc:docMk/>
            <pc:sldMk cId="4123378579" sldId="2147482557"/>
            <ac:spMk id="11" creationId="{0CD8DC3A-C901-6C45-A66C-317469E01AEC}"/>
          </ac:spMkLst>
        </pc:spChg>
      </pc:sldChg>
      <pc:sldChg chg="modSp">
        <pc:chgData name="Marie-Sophie Meisinger" userId="286e1ad8-c636-4702-a91e-982a33a1b0e7" providerId="ADAL" clId="{A816466C-5285-4780-93DB-16B6BE5243A8}" dt="2025-04-17T08:43:57.473" v="4"/>
        <pc:sldMkLst>
          <pc:docMk/>
          <pc:sldMk cId="387753440" sldId="2147482663"/>
        </pc:sldMkLst>
        <pc:spChg chg="mod">
          <ac:chgData name="Marie-Sophie Meisinger" userId="286e1ad8-c636-4702-a91e-982a33a1b0e7" providerId="ADAL" clId="{A816466C-5285-4780-93DB-16B6BE5243A8}" dt="2025-04-17T08:43:57.473" v="4"/>
          <ac:spMkLst>
            <pc:docMk/>
            <pc:sldMk cId="387753440" sldId="2147482663"/>
            <ac:spMk id="2" creationId="{009BA79A-182C-6232-5168-CC678D1A364E}"/>
          </ac:spMkLst>
        </pc:spChg>
        <pc:spChg chg="mod">
          <ac:chgData name="Marie-Sophie Meisinger" userId="286e1ad8-c636-4702-a91e-982a33a1b0e7" providerId="ADAL" clId="{A816466C-5285-4780-93DB-16B6BE5243A8}" dt="2025-04-17T08:43:57.473" v="4"/>
          <ac:spMkLst>
            <pc:docMk/>
            <pc:sldMk cId="387753440" sldId="2147482663"/>
            <ac:spMk id="3" creationId="{A6A991D0-6DCE-D7EF-F302-AF8B1CFE9932}"/>
          </ac:spMkLst>
        </pc:spChg>
        <pc:spChg chg="mod">
          <ac:chgData name="Marie-Sophie Meisinger" userId="286e1ad8-c636-4702-a91e-982a33a1b0e7" providerId="ADAL" clId="{A816466C-5285-4780-93DB-16B6BE5243A8}" dt="2025-04-17T08:43:57.473" v="4"/>
          <ac:spMkLst>
            <pc:docMk/>
            <pc:sldMk cId="387753440" sldId="2147482663"/>
            <ac:spMk id="4" creationId="{A98CB062-DE9E-F518-87FD-FA4FF88D639F}"/>
          </ac:spMkLst>
        </pc:spChg>
        <pc:spChg chg="mod">
          <ac:chgData name="Marie-Sophie Meisinger" userId="286e1ad8-c636-4702-a91e-982a33a1b0e7" providerId="ADAL" clId="{A816466C-5285-4780-93DB-16B6BE5243A8}" dt="2025-04-17T08:43:57.473" v="4"/>
          <ac:spMkLst>
            <pc:docMk/>
            <pc:sldMk cId="387753440" sldId="2147482663"/>
            <ac:spMk id="6" creationId="{20104615-2F92-9355-0CC2-43D52E30E301}"/>
          </ac:spMkLst>
        </pc:spChg>
      </pc:sldChg>
      <pc:sldChg chg="add del">
        <pc:chgData name="Marie-Sophie Meisinger" userId="286e1ad8-c636-4702-a91e-982a33a1b0e7" providerId="ADAL" clId="{A816466C-5285-4780-93DB-16B6BE5243A8}" dt="2025-04-17T08:48:39.458" v="29"/>
        <pc:sldMkLst>
          <pc:docMk/>
          <pc:sldMk cId="1657956268" sldId="2147482716"/>
        </pc:sldMkLst>
      </pc:sldChg>
      <pc:sldChg chg="add del">
        <pc:chgData name="Marie-Sophie Meisinger" userId="286e1ad8-c636-4702-a91e-982a33a1b0e7" providerId="ADAL" clId="{A816466C-5285-4780-93DB-16B6BE5243A8}" dt="2025-04-17T08:48:32.629" v="28"/>
        <pc:sldMkLst>
          <pc:docMk/>
          <pc:sldMk cId="2648436642" sldId="2147482717"/>
        </pc:sldMkLst>
      </pc:sldChg>
      <pc:sldChg chg="add">
        <pc:chgData name="Marie-Sophie Meisinger" userId="286e1ad8-c636-4702-a91e-982a33a1b0e7" providerId="ADAL" clId="{A816466C-5285-4780-93DB-16B6BE5243A8}" dt="2025-04-17T08:47:09.253" v="24"/>
        <pc:sldMkLst>
          <pc:docMk/>
          <pc:sldMk cId="2174874092" sldId="2147482719"/>
        </pc:sldMkLst>
      </pc:sldChg>
      <pc:sldMasterChg chg="del">
        <pc:chgData name="Marie-Sophie Meisinger" userId="286e1ad8-c636-4702-a91e-982a33a1b0e7" providerId="ADAL" clId="{A816466C-5285-4780-93DB-16B6BE5243A8}" dt="2025-04-17T08:43:54.413" v="3" actId="2696"/>
        <pc:sldMasterMkLst>
          <pc:docMk/>
          <pc:sldMasterMk cId="3077561136" sldId="2147484967"/>
        </pc:sldMasterMkLst>
      </pc:sldMasterChg>
    </pc:docChg>
  </pc:docChgLst>
  <pc:docChgLst>
    <pc:chgData name="Merita Jakaj" userId="05d8e7e6-4bde-4180-a449-7f59447b0060" providerId="ADAL" clId="{5914F828-CCF8-4B77-BAC1-92C4AEB4336D}"/>
    <pc:docChg chg="custSel modSld sldOrd modMainMaster">
      <pc:chgData name="Merita Jakaj" userId="05d8e7e6-4bde-4180-a449-7f59447b0060" providerId="ADAL" clId="{5914F828-CCF8-4B77-BAC1-92C4AEB4336D}" dt="2025-03-31T07:32:27.269" v="26"/>
      <pc:docMkLst>
        <pc:docMk/>
      </pc:docMkLst>
      <pc:sldChg chg="ord">
        <pc:chgData name="Merita Jakaj" userId="05d8e7e6-4bde-4180-a449-7f59447b0060" providerId="ADAL" clId="{5914F828-CCF8-4B77-BAC1-92C4AEB4336D}" dt="2025-03-28T10:21:33.005" v="25"/>
        <pc:sldMkLst>
          <pc:docMk/>
          <pc:sldMk cId="1657956268" sldId="2147482716"/>
        </pc:sldMkLst>
      </pc:sldChg>
      <pc:sldChg chg="addSp modSp">
        <pc:chgData name="Merita Jakaj" userId="05d8e7e6-4bde-4180-a449-7f59447b0060" providerId="ADAL" clId="{5914F828-CCF8-4B77-BAC1-92C4AEB4336D}" dt="2025-03-31T07:32:27.269" v="26"/>
        <pc:sldMkLst>
          <pc:docMk/>
          <pc:sldMk cId="3481333435" sldId="2147482718"/>
        </pc:sldMkLst>
        <pc:spChg chg="add mod">
          <ac:chgData name="Merita Jakaj" userId="05d8e7e6-4bde-4180-a449-7f59447b0060" providerId="ADAL" clId="{5914F828-CCF8-4B77-BAC1-92C4AEB4336D}" dt="2025-03-31T07:32:27.269" v="26"/>
          <ac:spMkLst>
            <pc:docMk/>
            <pc:sldMk cId="3481333435" sldId="2147482718"/>
            <ac:spMk id="2" creationId="{8D7147DD-EFAA-FB3E-4134-EAAECCAAB383}"/>
          </ac:spMkLst>
        </pc:spChg>
      </pc:sldChg>
      <pc:sldMasterChg chg="modSldLayout">
        <pc:chgData name="Merita Jakaj" userId="05d8e7e6-4bde-4180-a449-7f59447b0060" providerId="ADAL" clId="{5914F828-CCF8-4B77-BAC1-92C4AEB4336D}" dt="2025-03-28T10:21:26.962" v="23" actId="20577"/>
        <pc:sldMasterMkLst>
          <pc:docMk/>
          <pc:sldMasterMk cId="4168329813" sldId="2147485151"/>
        </pc:sldMasterMkLst>
        <pc:sldLayoutChg chg="addSp delSp modSp mod">
          <pc:chgData name="Merita Jakaj" userId="05d8e7e6-4bde-4180-a449-7f59447b0060" providerId="ADAL" clId="{5914F828-CCF8-4B77-BAC1-92C4AEB4336D}" dt="2025-03-28T10:21:09.803" v="1"/>
          <pc:sldLayoutMkLst>
            <pc:docMk/>
            <pc:sldMasterMk cId="3100480141" sldId="2147484434"/>
            <pc:sldLayoutMk cId="585955677" sldId="2147485249"/>
          </pc:sldLayoutMkLst>
        </pc:sldLayoutChg>
        <pc:sldLayoutChg chg="modSp mod">
          <pc:chgData name="Merita Jakaj" userId="05d8e7e6-4bde-4180-a449-7f59447b0060" providerId="ADAL" clId="{5914F828-CCF8-4B77-BAC1-92C4AEB4336D}" dt="2025-03-28T10:21:26.962" v="23" actId="20577"/>
          <pc:sldLayoutMkLst>
            <pc:docMk/>
            <pc:sldMasterMk cId="3100480141" sldId="2147484434"/>
            <pc:sldLayoutMk cId="2804190546" sldId="2147485250"/>
          </pc:sldLayoutMkLst>
        </pc:sldLayoutChg>
      </pc:sldMasterChg>
    </pc:docChg>
  </pc:docChgLst>
  <pc:docChgLst>
    <pc:chgData name="Volker Rosenberger" userId="d473ebcf-8881-4a9c-9e6d-8206b85954aa" providerId="ADAL" clId="{B0509866-B0C1-42EA-B39A-AFA9678D8F4A}"/>
    <pc:docChg chg="custSel modSld">
      <pc:chgData name="Volker Rosenberger" userId="d473ebcf-8881-4a9c-9e6d-8206b85954aa" providerId="ADAL" clId="{B0509866-B0C1-42EA-B39A-AFA9678D8F4A}" dt="2025-03-13T11:32:52.256" v="97" actId="1038"/>
      <pc:docMkLst>
        <pc:docMk/>
      </pc:docMkLst>
      <pc:sldChg chg="addSp delSp modSp mod">
        <pc:chgData name="Volker Rosenberger" userId="d473ebcf-8881-4a9c-9e6d-8206b85954aa" providerId="ADAL" clId="{B0509866-B0C1-42EA-B39A-AFA9678D8F4A}" dt="2025-03-13T11:32:52.256" v="97" actId="1038"/>
        <pc:sldMkLst>
          <pc:docMk/>
          <pc:sldMk cId="387753440" sldId="2147482663"/>
        </pc:sldMkLst>
        <pc:picChg chg="add mod">
          <ac:chgData name="Volker Rosenberger" userId="d473ebcf-8881-4a9c-9e6d-8206b85954aa" providerId="ADAL" clId="{B0509866-B0C1-42EA-B39A-AFA9678D8F4A}" dt="2025-03-13T11:32:47.976" v="90" actId="1036"/>
          <ac:picMkLst>
            <pc:docMk/>
            <pc:sldMk cId="387753440" sldId="2147482663"/>
            <ac:picMk id="13" creationId="{39FD75F7-D885-2D5D-E35F-55A924226A8C}"/>
          </ac:picMkLst>
        </pc:picChg>
        <pc:picChg chg="mod">
          <ac:chgData name="Volker Rosenberger" userId="d473ebcf-8881-4a9c-9e6d-8206b85954aa" providerId="ADAL" clId="{B0509866-B0C1-42EA-B39A-AFA9678D8F4A}" dt="2025-03-13T11:32:52.256" v="97" actId="1038"/>
          <ac:picMkLst>
            <pc:docMk/>
            <pc:sldMk cId="387753440" sldId="2147482663"/>
            <ac:picMk id="28" creationId="{8273F711-1255-0A82-9468-706309F31333}"/>
          </ac:picMkLst>
        </pc:picChg>
      </pc:sldChg>
    </pc:docChg>
  </pc:docChgLst>
  <pc:docChgLst>
    <pc:chgData name="Mathieu Moulin" userId="8a3c87ec-8a02-4479-8891-5886153d3357" providerId="ADAL" clId="{C3B6290F-F75D-4BDA-935D-EB517014404C}"/>
    <pc:docChg chg="undo custSel addSld delSld modSld sldOrd delMainMaster addSection delSection modSection">
      <pc:chgData name="Mathieu Moulin" userId="8a3c87ec-8a02-4479-8891-5886153d3357" providerId="ADAL" clId="{C3B6290F-F75D-4BDA-935D-EB517014404C}" dt="2025-03-19T14:56:08.096" v="44" actId="962"/>
      <pc:docMkLst>
        <pc:docMk/>
      </pc:docMkLst>
      <pc:sldChg chg="ord">
        <pc:chgData name="Mathieu Moulin" userId="8a3c87ec-8a02-4479-8891-5886153d3357" providerId="ADAL" clId="{C3B6290F-F75D-4BDA-935D-EB517014404C}" dt="2025-03-07T13:46:50.432" v="19"/>
        <pc:sldMkLst>
          <pc:docMk/>
          <pc:sldMk cId="4250231879" sldId="2469"/>
        </pc:sldMkLst>
      </pc:sldChg>
      <pc:sldChg chg="del">
        <pc:chgData name="Mathieu Moulin" userId="8a3c87ec-8a02-4479-8891-5886153d3357" providerId="ADAL" clId="{C3B6290F-F75D-4BDA-935D-EB517014404C}" dt="2025-03-13T08:55:50.603" v="29" actId="47"/>
        <pc:sldMkLst>
          <pc:docMk/>
          <pc:sldMk cId="924657985" sldId="2550"/>
        </pc:sldMkLst>
      </pc:sldChg>
      <pc:sldChg chg="del">
        <pc:chgData name="Mathieu Moulin" userId="8a3c87ec-8a02-4479-8891-5886153d3357" providerId="ADAL" clId="{C3B6290F-F75D-4BDA-935D-EB517014404C}" dt="2025-03-13T08:55:51.306" v="30" actId="47"/>
        <pc:sldMkLst>
          <pc:docMk/>
          <pc:sldMk cId="3095130920" sldId="2551"/>
        </pc:sldMkLst>
      </pc:sldChg>
      <pc:sldChg chg="ord">
        <pc:chgData name="Mathieu Moulin" userId="8a3c87ec-8a02-4479-8891-5886153d3357" providerId="ADAL" clId="{C3B6290F-F75D-4BDA-935D-EB517014404C}" dt="2025-03-07T13:46:50.432" v="19"/>
        <pc:sldMkLst>
          <pc:docMk/>
          <pc:sldMk cId="2564188306" sldId="2147472686"/>
        </pc:sldMkLst>
      </pc:sldChg>
      <pc:sldChg chg="ord">
        <pc:chgData name="Mathieu Moulin" userId="8a3c87ec-8a02-4479-8891-5886153d3357" providerId="ADAL" clId="{C3B6290F-F75D-4BDA-935D-EB517014404C}" dt="2025-03-07T13:46:50.432" v="19"/>
        <pc:sldMkLst>
          <pc:docMk/>
          <pc:sldMk cId="1127386846" sldId="2147472744"/>
        </pc:sldMkLst>
      </pc:sldChg>
      <pc:sldChg chg="ord">
        <pc:chgData name="Mathieu Moulin" userId="8a3c87ec-8a02-4479-8891-5886153d3357" providerId="ADAL" clId="{C3B6290F-F75D-4BDA-935D-EB517014404C}" dt="2025-03-07T13:46:50.432" v="19"/>
        <pc:sldMkLst>
          <pc:docMk/>
          <pc:sldMk cId="2658292257" sldId="2147472773"/>
        </pc:sldMkLst>
      </pc:sldChg>
      <pc:sldChg chg="ord">
        <pc:chgData name="Mathieu Moulin" userId="8a3c87ec-8a02-4479-8891-5886153d3357" providerId="ADAL" clId="{C3B6290F-F75D-4BDA-935D-EB517014404C}" dt="2025-03-07T13:46:50.432" v="19"/>
        <pc:sldMkLst>
          <pc:docMk/>
          <pc:sldMk cId="1412089907" sldId="2147472774"/>
        </pc:sldMkLst>
      </pc:sldChg>
      <pc:sldChg chg="ord">
        <pc:chgData name="Mathieu Moulin" userId="8a3c87ec-8a02-4479-8891-5886153d3357" providerId="ADAL" clId="{C3B6290F-F75D-4BDA-935D-EB517014404C}" dt="2025-03-07T13:46:50.432" v="19"/>
        <pc:sldMkLst>
          <pc:docMk/>
          <pc:sldMk cId="2528912510" sldId="2147472775"/>
        </pc:sldMkLst>
      </pc:sldChg>
      <pc:sldChg chg="ord">
        <pc:chgData name="Mathieu Moulin" userId="8a3c87ec-8a02-4479-8891-5886153d3357" providerId="ADAL" clId="{C3B6290F-F75D-4BDA-935D-EB517014404C}" dt="2025-03-07T13:46:50.432" v="19"/>
        <pc:sldMkLst>
          <pc:docMk/>
          <pc:sldMk cId="2308947648" sldId="2147472776"/>
        </pc:sldMkLst>
      </pc:sldChg>
      <pc:sldChg chg="ord">
        <pc:chgData name="Mathieu Moulin" userId="8a3c87ec-8a02-4479-8891-5886153d3357" providerId="ADAL" clId="{C3B6290F-F75D-4BDA-935D-EB517014404C}" dt="2025-03-07T13:46:50.432" v="19"/>
        <pc:sldMkLst>
          <pc:docMk/>
          <pc:sldMk cId="166675333" sldId="2147472777"/>
        </pc:sldMkLst>
      </pc:sldChg>
      <pc:sldChg chg="ord">
        <pc:chgData name="Mathieu Moulin" userId="8a3c87ec-8a02-4479-8891-5886153d3357" providerId="ADAL" clId="{C3B6290F-F75D-4BDA-935D-EB517014404C}" dt="2025-03-07T13:46:50.432" v="19"/>
        <pc:sldMkLst>
          <pc:docMk/>
          <pc:sldMk cId="2900787495" sldId="2147472778"/>
        </pc:sldMkLst>
      </pc:sldChg>
      <pc:sldChg chg="ord">
        <pc:chgData name="Mathieu Moulin" userId="8a3c87ec-8a02-4479-8891-5886153d3357" providerId="ADAL" clId="{C3B6290F-F75D-4BDA-935D-EB517014404C}" dt="2025-03-07T13:46:50.432" v="19"/>
        <pc:sldMkLst>
          <pc:docMk/>
          <pc:sldMk cId="972692087" sldId="2147472779"/>
        </pc:sldMkLst>
      </pc:sldChg>
      <pc:sldChg chg="ord">
        <pc:chgData name="Mathieu Moulin" userId="8a3c87ec-8a02-4479-8891-5886153d3357" providerId="ADAL" clId="{C3B6290F-F75D-4BDA-935D-EB517014404C}" dt="2025-03-07T13:46:50.432" v="19"/>
        <pc:sldMkLst>
          <pc:docMk/>
          <pc:sldMk cId="2296215814" sldId="2147472780"/>
        </pc:sldMkLst>
      </pc:sldChg>
      <pc:sldChg chg="ord">
        <pc:chgData name="Mathieu Moulin" userId="8a3c87ec-8a02-4479-8891-5886153d3357" providerId="ADAL" clId="{C3B6290F-F75D-4BDA-935D-EB517014404C}" dt="2025-03-07T13:46:50.432" v="19"/>
        <pc:sldMkLst>
          <pc:docMk/>
          <pc:sldMk cId="3207175518" sldId="2147482554"/>
        </pc:sldMkLst>
      </pc:sldChg>
      <pc:sldChg chg="ord">
        <pc:chgData name="Mathieu Moulin" userId="8a3c87ec-8a02-4479-8891-5886153d3357" providerId="ADAL" clId="{C3B6290F-F75D-4BDA-935D-EB517014404C}" dt="2025-03-07T13:46:50.432" v="19"/>
        <pc:sldMkLst>
          <pc:docMk/>
          <pc:sldMk cId="1984860454" sldId="2147482555"/>
        </pc:sldMkLst>
      </pc:sldChg>
      <pc:sldChg chg="addSp delSp modSp del mod ord">
        <pc:chgData name="Mathieu Moulin" userId="8a3c87ec-8a02-4479-8891-5886153d3357" providerId="ADAL" clId="{C3B6290F-F75D-4BDA-935D-EB517014404C}" dt="2025-03-18T08:54:00.787" v="36" actId="47"/>
        <pc:sldMkLst>
          <pc:docMk/>
          <pc:sldMk cId="2065412771" sldId="2147482556"/>
        </pc:sldMkLst>
      </pc:sldChg>
      <pc:sldChg chg="ord">
        <pc:chgData name="Mathieu Moulin" userId="8a3c87ec-8a02-4479-8891-5886153d3357" providerId="ADAL" clId="{C3B6290F-F75D-4BDA-935D-EB517014404C}" dt="2025-03-07T13:46:50.432" v="19"/>
        <pc:sldMkLst>
          <pc:docMk/>
          <pc:sldMk cId="387753440" sldId="2147482663"/>
        </pc:sldMkLst>
      </pc:sldChg>
      <pc:sldChg chg="add del modTransition">
        <pc:chgData name="Mathieu Moulin" userId="8a3c87ec-8a02-4479-8891-5886153d3357" providerId="ADAL" clId="{C3B6290F-F75D-4BDA-935D-EB517014404C}" dt="2025-03-13T08:55:43.676" v="25" actId="2696"/>
        <pc:sldMkLst>
          <pc:docMk/>
          <pc:sldMk cId="606084307" sldId="2147482716"/>
        </pc:sldMkLst>
      </pc:sldChg>
      <pc:sldChg chg="add">
        <pc:chgData name="Mathieu Moulin" userId="8a3c87ec-8a02-4479-8891-5886153d3357" providerId="ADAL" clId="{C3B6290F-F75D-4BDA-935D-EB517014404C}" dt="2025-03-13T08:55:48.858" v="28"/>
        <pc:sldMkLst>
          <pc:docMk/>
          <pc:sldMk cId="1657956268" sldId="2147482716"/>
        </pc:sldMkLst>
      </pc:sldChg>
      <pc:sldChg chg="add del">
        <pc:chgData name="Mathieu Moulin" userId="8a3c87ec-8a02-4479-8891-5886153d3357" providerId="ADAL" clId="{C3B6290F-F75D-4BDA-935D-EB517014404C}" dt="2025-03-13T08:55:48.774" v="27"/>
        <pc:sldMkLst>
          <pc:docMk/>
          <pc:sldMk cId="3831852965" sldId="2147482716"/>
        </pc:sldMkLst>
      </pc:sldChg>
      <pc:sldChg chg="add del">
        <pc:chgData name="Mathieu Moulin" userId="8a3c87ec-8a02-4479-8891-5886153d3357" providerId="ADAL" clId="{C3B6290F-F75D-4BDA-935D-EB517014404C}" dt="2025-03-13T08:55:48.774" v="27"/>
        <pc:sldMkLst>
          <pc:docMk/>
          <pc:sldMk cId="1297676281" sldId="2147482717"/>
        </pc:sldMkLst>
      </pc:sldChg>
      <pc:sldChg chg="add del">
        <pc:chgData name="Mathieu Moulin" userId="8a3c87ec-8a02-4479-8891-5886153d3357" providerId="ADAL" clId="{C3B6290F-F75D-4BDA-935D-EB517014404C}" dt="2025-03-13T08:55:43.676" v="25" actId="2696"/>
        <pc:sldMkLst>
          <pc:docMk/>
          <pc:sldMk cId="1497781150" sldId="2147482717"/>
        </pc:sldMkLst>
      </pc:sldChg>
      <pc:sldChg chg="add">
        <pc:chgData name="Mathieu Moulin" userId="8a3c87ec-8a02-4479-8891-5886153d3357" providerId="ADAL" clId="{C3B6290F-F75D-4BDA-935D-EB517014404C}" dt="2025-03-13T08:55:48.858" v="28"/>
        <pc:sldMkLst>
          <pc:docMk/>
          <pc:sldMk cId="2648436642" sldId="2147482717"/>
        </pc:sldMkLst>
      </pc:sldChg>
      <pc:sldChg chg="addSp delSp modSp add mod">
        <pc:chgData name="Mathieu Moulin" userId="8a3c87ec-8a02-4479-8891-5886153d3357" providerId="ADAL" clId="{C3B6290F-F75D-4BDA-935D-EB517014404C}" dt="2025-03-19T14:56:08.096" v="44" actId="962"/>
        <pc:sldMkLst>
          <pc:docMk/>
          <pc:sldMk cId="3481333435" sldId="2147482718"/>
        </pc:sldMkLst>
        <pc:picChg chg="add mod">
          <ac:chgData name="Mathieu Moulin" userId="8a3c87ec-8a02-4479-8891-5886153d3357" providerId="ADAL" clId="{C3B6290F-F75D-4BDA-935D-EB517014404C}" dt="2025-03-19T14:56:08.096" v="44" actId="962"/>
          <ac:picMkLst>
            <pc:docMk/>
            <pc:sldMk cId="3481333435" sldId="2147482718"/>
            <ac:picMk id="4" creationId="{4E6754C3-D00F-1047-5066-3DAA0390FB0C}"/>
          </ac:picMkLst>
        </pc:picChg>
      </pc:sldChg>
      <pc:sldMasterChg chg="del delSldLayout">
        <pc:chgData name="Mathieu Moulin" userId="8a3c87ec-8a02-4479-8891-5886153d3357" providerId="ADAL" clId="{C3B6290F-F75D-4BDA-935D-EB517014404C}" dt="2025-03-13T08:55:51.306" v="30" actId="47"/>
        <pc:sldMasterMkLst>
          <pc:docMk/>
          <pc:sldMasterMk cId="2580848130" sldId="2147485050"/>
        </pc:sldMasterMkLst>
        <pc:sldLayoutChg chg="del">
          <pc:chgData name="Mathieu Moulin" userId="8a3c87ec-8a02-4479-8891-5886153d3357" providerId="ADAL" clId="{C3B6290F-F75D-4BDA-935D-EB517014404C}" dt="2025-03-13T08:55:51.306" v="30" actId="47"/>
          <pc:sldLayoutMkLst>
            <pc:docMk/>
            <pc:sldMasterMk cId="2580848130" sldId="2147485050"/>
            <pc:sldLayoutMk cId="1610292901" sldId="214748505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086322935" sldId="214748505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180866473" sldId="214748505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994873806" sldId="214748505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893754463" sldId="214748505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101115138" sldId="214748505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910256375" sldId="214748505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752444030" sldId="214748505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390857166" sldId="214748505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81849205" sldId="214748506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210390406" sldId="214748506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032422011" sldId="214748506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047112023" sldId="214748506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976933760" sldId="214748506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241817765" sldId="214748506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562825900" sldId="214748506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21121800" sldId="214748506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213261501" sldId="214748506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591478831" sldId="214748506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396232397" sldId="214748507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238181277" sldId="214748507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548861848" sldId="214748507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444888473" sldId="214748507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564968165" sldId="214748507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473763894" sldId="214748507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538194127" sldId="214748507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326298054" sldId="214748507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26694699" sldId="214748507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568133241" sldId="214748507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013799108" sldId="214748508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702064521" sldId="214748508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386673883" sldId="214748508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641330189" sldId="214748508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457944553" sldId="214748508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334675852" sldId="214748508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210852414" sldId="214748508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53814167" sldId="214748508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764383796" sldId="214748508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801918617" sldId="214748508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476711382" sldId="214748509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116951995" sldId="214748509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753238511" sldId="214748509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950846190" sldId="214748509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721971301" sldId="214748509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472587744" sldId="214748509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881545908" sldId="214748509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426503406" sldId="214748509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363859220" sldId="214748509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714272243" sldId="214748509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003027673" sldId="214748510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644329774" sldId="214748510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69319919" sldId="214748510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859643376" sldId="214748510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537747245" sldId="214748510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865600892" sldId="214748510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163948985" sldId="214748510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000472631" sldId="214748510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697315706" sldId="214748510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990024028" sldId="214748510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263372218" sldId="214748511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349472467" sldId="214748511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534551594" sldId="214748511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883398026" sldId="214748511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794139748" sldId="214748511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217501373" sldId="214748511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143216306" sldId="214748511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682767567" sldId="214748511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037276230" sldId="214748511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972786954" sldId="214748511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657114462" sldId="214748512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164601519" sldId="214748512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525737421" sldId="214748512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567510825" sldId="214748512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584690554" sldId="214748512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874552145" sldId="214748512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883739981" sldId="214748512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852366822" sldId="214748512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494445041" sldId="214748512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588270003" sldId="214748512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526294501" sldId="214748513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193991633" sldId="214748513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608538821" sldId="214748513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763080820" sldId="214748513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429336856" sldId="214748513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778191120" sldId="214748513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087929657" sldId="214748513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957093627" sldId="214748513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945014067" sldId="214748513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829415365" sldId="214748513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118057070" sldId="2147485140"/>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138750144" sldId="2147485141"/>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00736596" sldId="2147485142"/>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675409607" sldId="2147485143"/>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699098342" sldId="2147485144"/>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819608973" sldId="2147485145"/>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926969441" sldId="2147485146"/>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439653354" sldId="2147485147"/>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3912583274" sldId="2147485148"/>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1292254893" sldId="2147485149"/>
          </pc:sldLayoutMkLst>
        </pc:sldLayoutChg>
        <pc:sldLayoutChg chg="del">
          <pc:chgData name="Mathieu Moulin" userId="8a3c87ec-8a02-4479-8891-5886153d3357" providerId="ADAL" clId="{C3B6290F-F75D-4BDA-935D-EB517014404C}" dt="2025-03-13T08:55:51.306" v="30" actId="47"/>
          <pc:sldLayoutMkLst>
            <pc:docMk/>
            <pc:sldMasterMk cId="2580848130" sldId="2147485050"/>
            <pc:sldLayoutMk cId="2952057098" sldId="2147485150"/>
          </pc:sldLayoutMkLst>
        </pc:sldLayoutChg>
      </pc:sldMasterChg>
      <pc:sldMasterChg chg="del delSldLayout">
        <pc:chgData name="Mathieu Moulin" userId="8a3c87ec-8a02-4479-8891-5886153d3357" providerId="ADAL" clId="{C3B6290F-F75D-4BDA-935D-EB517014404C}" dt="2025-03-13T08:55:43.676" v="25" actId="2696"/>
        <pc:sldMasterMkLst>
          <pc:docMk/>
          <pc:sldMasterMk cId="379929178" sldId="2147485151"/>
        </pc:sldMasterMkLst>
        <pc:sldLayoutChg chg="del">
          <pc:chgData name="Mathieu Moulin" userId="8a3c87ec-8a02-4479-8891-5886153d3357" providerId="ADAL" clId="{C3B6290F-F75D-4BDA-935D-EB517014404C}" dt="2025-03-13T08:55:43.676" v="25" actId="2696"/>
          <pc:sldLayoutMkLst>
            <pc:docMk/>
            <pc:sldMasterMk cId="379929178" sldId="2147485151"/>
            <pc:sldLayoutMk cId="1014111773" sldId="214748515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949601338" sldId="214748515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879905755" sldId="214748515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378637695" sldId="214748515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00340538" sldId="214748515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723635963" sldId="214748515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956180752" sldId="214748515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984722842" sldId="214748515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10967583" sldId="214748516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893407975" sldId="214748516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103553610" sldId="214748516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714014492" sldId="214748516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022429202" sldId="214748516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875866573" sldId="214748516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482091387" sldId="214748516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708916426" sldId="214748516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784143032" sldId="214748516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97801547" sldId="214748516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645695327" sldId="214748517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481676244" sldId="214748517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710540579" sldId="214748517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821449473" sldId="214748517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984580251" sldId="214748517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800522347" sldId="214748517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617362320" sldId="214748517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277444497" sldId="214748517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138539061" sldId="214748517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944936364" sldId="214748517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400746526" sldId="214748518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313738740" sldId="214748518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763970956" sldId="214748518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686752399" sldId="214748518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129730131" sldId="214748518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132916233" sldId="214748518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396327012" sldId="214748518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532100798" sldId="214748518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805335162" sldId="214748518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551250298" sldId="214748518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468745114" sldId="214748519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262171873" sldId="214748519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916286585" sldId="214748519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330496580" sldId="214748519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739371818" sldId="214748519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716309772" sldId="214748519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866040773" sldId="214748519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21633309" sldId="214748519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484252291" sldId="214748519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885743398" sldId="214748519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531471558" sldId="214748520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179030783" sldId="214748520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18833962" sldId="214748520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378042207" sldId="214748520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64356332" sldId="214748520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874038916" sldId="214748520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798772071" sldId="214748520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621066578" sldId="214748520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411832479" sldId="214748520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951556128" sldId="214748520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863317592" sldId="214748521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588604393" sldId="214748521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863205046" sldId="214748521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899567550" sldId="214748521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386044440" sldId="214748521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662484432" sldId="214748521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722739716" sldId="214748521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1058954" sldId="214748521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396242230" sldId="214748521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100643769" sldId="214748521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284334072" sldId="214748522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96684080" sldId="214748522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313239475" sldId="214748522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736396498" sldId="214748522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33895325" sldId="214748522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190652730" sldId="214748522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242203924" sldId="214748522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005756285" sldId="214748522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765983434" sldId="214748522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733904302" sldId="214748522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675045741" sldId="214748523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662294652" sldId="214748523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333982686" sldId="214748523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038081876" sldId="214748523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144772743" sldId="214748523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017882365" sldId="214748523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457642414" sldId="214748523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570609452" sldId="214748523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205234153" sldId="214748523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90715713" sldId="214748523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139289618" sldId="214748524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774945490" sldId="214748524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890697723" sldId="214748524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616636465" sldId="214748524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032573837" sldId="214748524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162598218" sldId="2147485245"/>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273821065" sldId="2147485246"/>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831139194" sldId="2147485247"/>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9144317" sldId="2147485248"/>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2681375032" sldId="2147485249"/>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396573966" sldId="2147485250"/>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993247942" sldId="2147485251"/>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965627973" sldId="2147485252"/>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1411010181" sldId="2147485253"/>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4064885450" sldId="2147485254"/>
          </pc:sldLayoutMkLst>
        </pc:sldLayoutChg>
        <pc:sldLayoutChg chg="del">
          <pc:chgData name="Mathieu Moulin" userId="8a3c87ec-8a02-4479-8891-5886153d3357" providerId="ADAL" clId="{C3B6290F-F75D-4BDA-935D-EB517014404C}" dt="2025-03-13T08:55:43.676" v="25" actId="2696"/>
          <pc:sldLayoutMkLst>
            <pc:docMk/>
            <pc:sldMasterMk cId="379929178" sldId="2147485151"/>
            <pc:sldLayoutMk cId="3242780347" sldId="2147485255"/>
          </pc:sldLayoutMkLst>
        </pc:sldLayoutChg>
      </pc:sldMasterChg>
    </pc:docChg>
  </pc:docChgLst>
  <pc:docChgLst>
    <pc:chgData name="Volker Rosenberger" userId="d473ebcf-8881-4a9c-9e6d-8206b85954aa" providerId="ADAL" clId="{3C0837D9-7737-4CE1-B0B0-87A95524F224}"/>
    <pc:docChg chg="undo custSel delSld modSld delMainMaster modMainMaster modSection">
      <pc:chgData name="Volker Rosenberger" userId="d473ebcf-8881-4a9c-9e6d-8206b85954aa" providerId="ADAL" clId="{3C0837D9-7737-4CE1-B0B0-87A95524F224}" dt="2025-01-31T10:41:26.378" v="38" actId="20577"/>
      <pc:docMkLst>
        <pc:docMk/>
      </pc:docMkLst>
      <pc:sldChg chg="del">
        <pc:chgData name="Volker Rosenberger" userId="d473ebcf-8881-4a9c-9e6d-8206b85954aa" providerId="ADAL" clId="{3C0837D9-7737-4CE1-B0B0-87A95524F224}" dt="2025-01-31T09:27:12.189" v="9" actId="47"/>
        <pc:sldMkLst>
          <pc:docMk/>
          <pc:sldMk cId="3737567363" sldId="2147472638"/>
        </pc:sldMkLst>
      </pc:sldChg>
      <pc:sldChg chg="del">
        <pc:chgData name="Volker Rosenberger" userId="d473ebcf-8881-4a9c-9e6d-8206b85954aa" providerId="ADAL" clId="{3C0837D9-7737-4CE1-B0B0-87A95524F224}" dt="2025-01-31T09:27:13.460" v="10" actId="47"/>
        <pc:sldMkLst>
          <pc:docMk/>
          <pc:sldMk cId="2416234498" sldId="2147472751"/>
        </pc:sldMkLst>
      </pc:sldChg>
      <pc:sldChg chg="modSp mod modClrScheme chgLayout">
        <pc:chgData name="Volker Rosenberger" userId="d473ebcf-8881-4a9c-9e6d-8206b85954aa" providerId="ADAL" clId="{3C0837D9-7737-4CE1-B0B0-87A95524F224}" dt="2025-01-31T09:27:17.537" v="13"/>
        <pc:sldMkLst>
          <pc:docMk/>
          <pc:sldMk cId="2658292257" sldId="2147472773"/>
        </pc:sldMkLst>
        <pc:spChg chg="mod ord">
          <ac:chgData name="Volker Rosenberger" userId="d473ebcf-8881-4a9c-9e6d-8206b85954aa" providerId="ADAL" clId="{3C0837D9-7737-4CE1-B0B0-87A95524F224}" dt="2025-01-31T09:27:17.537" v="13"/>
          <ac:spMkLst>
            <pc:docMk/>
            <pc:sldMk cId="2658292257" sldId="2147472773"/>
            <ac:spMk id="2" creationId="{EDACABDD-9F9B-DD7D-F292-03E81F0B63AF}"/>
          </ac:spMkLst>
        </pc:spChg>
      </pc:sldChg>
      <pc:sldChg chg="modSp mod modClrScheme chgLayout">
        <pc:chgData name="Volker Rosenberger" userId="d473ebcf-8881-4a9c-9e6d-8206b85954aa" providerId="ADAL" clId="{3C0837D9-7737-4CE1-B0B0-87A95524F224}" dt="2025-01-31T10:40:38.969" v="35" actId="20577"/>
        <pc:sldMkLst>
          <pc:docMk/>
          <pc:sldMk cId="1412089907" sldId="2147472774"/>
        </pc:sldMkLst>
        <pc:spChg chg="mod ord">
          <ac:chgData name="Volker Rosenberger" userId="d473ebcf-8881-4a9c-9e6d-8206b85954aa" providerId="ADAL" clId="{3C0837D9-7737-4CE1-B0B0-87A95524F224}" dt="2025-01-31T09:27:17.537" v="14"/>
          <ac:spMkLst>
            <pc:docMk/>
            <pc:sldMk cId="1412089907" sldId="2147472774"/>
            <ac:spMk id="2" creationId="{EDACABDD-9F9B-DD7D-F292-03E81F0B63AF}"/>
          </ac:spMkLst>
        </pc:spChg>
        <pc:spChg chg="mod">
          <ac:chgData name="Volker Rosenberger" userId="d473ebcf-8881-4a9c-9e6d-8206b85954aa" providerId="ADAL" clId="{3C0837D9-7737-4CE1-B0B0-87A95524F224}" dt="2025-01-31T10:40:38.969" v="35" actId="20577"/>
          <ac:spMkLst>
            <pc:docMk/>
            <pc:sldMk cId="1412089907" sldId="2147472774"/>
            <ac:spMk id="27" creationId="{EE6EA460-1B1F-8EF7-65E8-F048DCD6BD97}"/>
          </ac:spMkLst>
        </pc:spChg>
      </pc:sldChg>
      <pc:sldChg chg="modSp mod modClrScheme chgLayout">
        <pc:chgData name="Volker Rosenberger" userId="d473ebcf-8881-4a9c-9e6d-8206b85954aa" providerId="ADAL" clId="{3C0837D9-7737-4CE1-B0B0-87A95524F224}" dt="2025-01-31T10:41:05.132" v="36" actId="20577"/>
        <pc:sldMkLst>
          <pc:docMk/>
          <pc:sldMk cId="2528912510" sldId="2147472775"/>
        </pc:sldMkLst>
        <pc:spChg chg="mod ord">
          <ac:chgData name="Volker Rosenberger" userId="d473ebcf-8881-4a9c-9e6d-8206b85954aa" providerId="ADAL" clId="{3C0837D9-7737-4CE1-B0B0-87A95524F224}" dt="2025-01-31T09:27:17.552" v="15"/>
          <ac:spMkLst>
            <pc:docMk/>
            <pc:sldMk cId="2528912510" sldId="2147472775"/>
            <ac:spMk id="2" creationId="{EDACABDD-9F9B-DD7D-F292-03E81F0B63AF}"/>
          </ac:spMkLst>
        </pc:spChg>
        <pc:spChg chg="mod">
          <ac:chgData name="Volker Rosenberger" userId="d473ebcf-8881-4a9c-9e6d-8206b85954aa" providerId="ADAL" clId="{3C0837D9-7737-4CE1-B0B0-87A95524F224}" dt="2025-01-31T10:41:05.132" v="36" actId="20577"/>
          <ac:spMkLst>
            <pc:docMk/>
            <pc:sldMk cId="2528912510" sldId="2147472775"/>
            <ac:spMk id="16" creationId="{5E39A78F-05E7-21BC-240C-2230C41FC4F5}"/>
          </ac:spMkLst>
        </pc:spChg>
        <pc:spChg chg="mod">
          <ac:chgData name="Volker Rosenberger" userId="d473ebcf-8881-4a9c-9e6d-8206b85954aa" providerId="ADAL" clId="{3C0837D9-7737-4CE1-B0B0-87A95524F224}" dt="2025-01-31T09:28:41.561" v="28" actId="20577"/>
          <ac:spMkLst>
            <pc:docMk/>
            <pc:sldMk cId="2528912510" sldId="2147472775"/>
            <ac:spMk id="32" creationId="{92D66BB9-4EE0-E8DB-C999-AE151EA3CF9A}"/>
          </ac:spMkLst>
        </pc:spChg>
      </pc:sldChg>
      <pc:sldChg chg="modSp mod modClrScheme chgLayout">
        <pc:chgData name="Volker Rosenberger" userId="d473ebcf-8881-4a9c-9e6d-8206b85954aa" providerId="ADAL" clId="{3C0837D9-7737-4CE1-B0B0-87A95524F224}" dt="2025-01-31T10:41:15.979" v="37" actId="20577"/>
        <pc:sldMkLst>
          <pc:docMk/>
          <pc:sldMk cId="2308947648" sldId="2147472776"/>
        </pc:sldMkLst>
        <pc:spChg chg="mod ord">
          <ac:chgData name="Volker Rosenberger" userId="d473ebcf-8881-4a9c-9e6d-8206b85954aa" providerId="ADAL" clId="{3C0837D9-7737-4CE1-B0B0-87A95524F224}" dt="2025-01-31T09:27:17.552" v="16"/>
          <ac:spMkLst>
            <pc:docMk/>
            <pc:sldMk cId="2308947648" sldId="2147472776"/>
            <ac:spMk id="2" creationId="{EDACABDD-9F9B-DD7D-F292-03E81F0B63AF}"/>
          </ac:spMkLst>
        </pc:spChg>
        <pc:spChg chg="mod">
          <ac:chgData name="Volker Rosenberger" userId="d473ebcf-8881-4a9c-9e6d-8206b85954aa" providerId="ADAL" clId="{3C0837D9-7737-4CE1-B0B0-87A95524F224}" dt="2025-01-31T10:41:15.979" v="37" actId="20577"/>
          <ac:spMkLst>
            <pc:docMk/>
            <pc:sldMk cId="2308947648" sldId="2147472776"/>
            <ac:spMk id="5" creationId="{DBB9D07C-2226-780E-3ADC-A81E010083CA}"/>
          </ac:spMkLst>
        </pc:spChg>
      </pc:sldChg>
      <pc:sldChg chg="modSp mod modClrScheme chgLayout">
        <pc:chgData name="Volker Rosenberger" userId="d473ebcf-8881-4a9c-9e6d-8206b85954aa" providerId="ADAL" clId="{3C0837D9-7737-4CE1-B0B0-87A95524F224}" dt="2025-01-31T10:41:26.378" v="38" actId="20577"/>
        <pc:sldMkLst>
          <pc:docMk/>
          <pc:sldMk cId="166675333" sldId="2147472777"/>
        </pc:sldMkLst>
        <pc:spChg chg="mod ord">
          <ac:chgData name="Volker Rosenberger" userId="d473ebcf-8881-4a9c-9e6d-8206b85954aa" providerId="ADAL" clId="{3C0837D9-7737-4CE1-B0B0-87A95524F224}" dt="2025-01-31T09:27:17.552" v="17"/>
          <ac:spMkLst>
            <pc:docMk/>
            <pc:sldMk cId="166675333" sldId="2147472777"/>
            <ac:spMk id="2" creationId="{EDACABDD-9F9B-DD7D-F292-03E81F0B63AF}"/>
          </ac:spMkLst>
        </pc:spChg>
        <pc:spChg chg="mod">
          <ac:chgData name="Volker Rosenberger" userId="d473ebcf-8881-4a9c-9e6d-8206b85954aa" providerId="ADAL" clId="{3C0837D9-7737-4CE1-B0B0-87A95524F224}" dt="2025-01-31T09:27:56.360" v="23" actId="20577"/>
          <ac:spMkLst>
            <pc:docMk/>
            <pc:sldMk cId="166675333" sldId="2147472777"/>
            <ac:spMk id="4" creationId="{C50DA185-CCBA-1F12-C1EB-C16B0BDE69DE}"/>
          </ac:spMkLst>
        </pc:spChg>
        <pc:spChg chg="mod">
          <ac:chgData name="Volker Rosenberger" userId="d473ebcf-8881-4a9c-9e6d-8206b85954aa" providerId="ADAL" clId="{3C0837D9-7737-4CE1-B0B0-87A95524F224}" dt="2025-01-31T10:41:26.378" v="38" actId="20577"/>
          <ac:spMkLst>
            <pc:docMk/>
            <pc:sldMk cId="166675333" sldId="2147472777"/>
            <ac:spMk id="6" creationId="{0CCA73CF-882E-3F51-F837-8A7F65DCA17D}"/>
          </ac:spMkLst>
        </pc:spChg>
        <pc:spChg chg="mod">
          <ac:chgData name="Volker Rosenberger" userId="d473ebcf-8881-4a9c-9e6d-8206b85954aa" providerId="ADAL" clId="{3C0837D9-7737-4CE1-B0B0-87A95524F224}" dt="2025-01-31T09:27:52.712" v="22" actId="20577"/>
          <ac:spMkLst>
            <pc:docMk/>
            <pc:sldMk cId="166675333" sldId="2147472777"/>
            <ac:spMk id="8" creationId="{11CF7FAF-C92B-123F-C69D-4F1EB9275047}"/>
          </ac:spMkLst>
        </pc:spChg>
      </pc:sldChg>
      <pc:sldChg chg="modSp mod modClrScheme chgLayout">
        <pc:chgData name="Volker Rosenberger" userId="d473ebcf-8881-4a9c-9e6d-8206b85954aa" providerId="ADAL" clId="{3C0837D9-7737-4CE1-B0B0-87A95524F224}" dt="2025-01-31T09:29:36.637" v="32" actId="20577"/>
        <pc:sldMkLst>
          <pc:docMk/>
          <pc:sldMk cId="2900787495" sldId="2147472778"/>
        </pc:sldMkLst>
        <pc:spChg chg="mod ord">
          <ac:chgData name="Volker Rosenberger" userId="d473ebcf-8881-4a9c-9e6d-8206b85954aa" providerId="ADAL" clId="{3C0837D9-7737-4CE1-B0B0-87A95524F224}" dt="2025-01-31T09:27:17.552" v="18"/>
          <ac:spMkLst>
            <pc:docMk/>
            <pc:sldMk cId="2900787495" sldId="2147472778"/>
            <ac:spMk id="2" creationId="{EDACABDD-9F9B-DD7D-F292-03E81F0B63AF}"/>
          </ac:spMkLst>
        </pc:spChg>
        <pc:spChg chg="mod">
          <ac:chgData name="Volker Rosenberger" userId="d473ebcf-8881-4a9c-9e6d-8206b85954aa" providerId="ADAL" clId="{3C0837D9-7737-4CE1-B0B0-87A95524F224}" dt="2025-01-31T09:29:36.637" v="32" actId="20577"/>
          <ac:spMkLst>
            <pc:docMk/>
            <pc:sldMk cId="2900787495" sldId="2147472778"/>
            <ac:spMk id="5" creationId="{FABADBEB-A5D3-049E-72E8-C25925FAA39D}"/>
          </ac:spMkLst>
        </pc:spChg>
      </pc:sldChg>
      <pc:sldChg chg="modSp mod modClrScheme chgLayout">
        <pc:chgData name="Volker Rosenberger" userId="d473ebcf-8881-4a9c-9e6d-8206b85954aa" providerId="ADAL" clId="{3C0837D9-7737-4CE1-B0B0-87A95524F224}" dt="2025-01-31T09:27:17.552" v="19"/>
        <pc:sldMkLst>
          <pc:docMk/>
          <pc:sldMk cId="972692087" sldId="2147472779"/>
        </pc:sldMkLst>
        <pc:spChg chg="mod ord">
          <ac:chgData name="Volker Rosenberger" userId="d473ebcf-8881-4a9c-9e6d-8206b85954aa" providerId="ADAL" clId="{3C0837D9-7737-4CE1-B0B0-87A95524F224}" dt="2025-01-31T09:27:17.552" v="19"/>
          <ac:spMkLst>
            <pc:docMk/>
            <pc:sldMk cId="972692087" sldId="2147472779"/>
            <ac:spMk id="2" creationId="{EDACABDD-9F9B-DD7D-F292-03E81F0B63AF}"/>
          </ac:spMkLst>
        </pc:spChg>
      </pc:sldChg>
      <pc:sldChg chg="delSp modSp mod modClrScheme chgLayout">
        <pc:chgData name="Volker Rosenberger" userId="d473ebcf-8881-4a9c-9e6d-8206b85954aa" providerId="ADAL" clId="{3C0837D9-7737-4CE1-B0B0-87A95524F224}" dt="2025-01-31T09:29:57.170" v="33" actId="478"/>
        <pc:sldMkLst>
          <pc:docMk/>
          <pc:sldMk cId="2296215814" sldId="2147472780"/>
        </pc:sldMkLst>
        <pc:spChg chg="mod ord">
          <ac:chgData name="Volker Rosenberger" userId="d473ebcf-8881-4a9c-9e6d-8206b85954aa" providerId="ADAL" clId="{3C0837D9-7737-4CE1-B0B0-87A95524F224}" dt="2025-01-31T09:27:17.552" v="20"/>
          <ac:spMkLst>
            <pc:docMk/>
            <pc:sldMk cId="2296215814" sldId="2147472780"/>
            <ac:spMk id="2" creationId="{EDACABDD-9F9B-DD7D-F292-03E81F0B63AF}"/>
          </ac:spMkLst>
        </pc:spChg>
      </pc:sldChg>
      <pc:sldChg chg="modSp mod modClrScheme chgLayout">
        <pc:chgData name="Volker Rosenberger" userId="d473ebcf-8881-4a9c-9e6d-8206b85954aa" providerId="ADAL" clId="{3C0837D9-7737-4CE1-B0B0-87A95524F224}" dt="2025-01-31T09:27:17.552" v="21"/>
        <pc:sldMkLst>
          <pc:docMk/>
          <pc:sldMk cId="3104729584" sldId="2147472783"/>
        </pc:sldMkLst>
        <pc:spChg chg="mod ord">
          <ac:chgData name="Volker Rosenberger" userId="d473ebcf-8881-4a9c-9e6d-8206b85954aa" providerId="ADAL" clId="{3C0837D9-7737-4CE1-B0B0-87A95524F224}" dt="2025-01-31T09:27:17.552" v="21"/>
          <ac:spMkLst>
            <pc:docMk/>
            <pc:sldMk cId="3104729584" sldId="2147472783"/>
            <ac:spMk id="2" creationId="{EDACABDD-9F9B-DD7D-F292-03E81F0B63AF}"/>
          </ac:spMkLst>
        </pc:spChg>
      </pc:sldChg>
      <pc:sldChg chg="del">
        <pc:chgData name="Volker Rosenberger" userId="d473ebcf-8881-4a9c-9e6d-8206b85954aa" providerId="ADAL" clId="{3C0837D9-7737-4CE1-B0B0-87A95524F224}" dt="2025-01-31T09:26:00.093" v="7" actId="47"/>
        <pc:sldMkLst>
          <pc:docMk/>
          <pc:sldMk cId="807348106" sldId="2147482544"/>
        </pc:sldMkLst>
      </pc:sldChg>
      <pc:sldChg chg="del">
        <pc:chgData name="Volker Rosenberger" userId="d473ebcf-8881-4a9c-9e6d-8206b85954aa" providerId="ADAL" clId="{3C0837D9-7737-4CE1-B0B0-87A95524F224}" dt="2025-01-31T09:26:44.715" v="8" actId="47"/>
        <pc:sldMkLst>
          <pc:docMk/>
          <pc:sldMk cId="1887758180" sldId="2147482545"/>
        </pc:sldMkLst>
      </pc:sldChg>
      <pc:sldChg chg="addSp delSp modSp mod">
        <pc:chgData name="Volker Rosenberger" userId="d473ebcf-8881-4a9c-9e6d-8206b85954aa" providerId="ADAL" clId="{3C0837D9-7737-4CE1-B0B0-87A95524F224}" dt="2025-01-31T09:25:17.903" v="6" actId="1076"/>
        <pc:sldMkLst>
          <pc:docMk/>
          <pc:sldMk cId="2065412771" sldId="2147482556"/>
        </pc:sldMkLst>
      </pc:sldChg>
      <pc:sldMasterChg chg="delSldLayout modSldLayout sldLayoutOrd">
        <pc:chgData name="Volker Rosenberger" userId="d473ebcf-8881-4a9c-9e6d-8206b85954aa" providerId="ADAL" clId="{3C0837D9-7737-4CE1-B0B0-87A95524F224}" dt="2025-01-31T09:27:16.689" v="11"/>
        <pc:sldMasterMkLst>
          <pc:docMk/>
          <pc:sldMasterMk cId="3100480141" sldId="2147484434"/>
        </pc:sldMasterMkLst>
        <pc:sldLayoutChg chg="modSp mod ord">
          <pc:chgData name="Volker Rosenberger" userId="d473ebcf-8881-4a9c-9e6d-8206b85954aa" providerId="ADAL" clId="{3C0837D9-7737-4CE1-B0B0-87A95524F224}" dt="2025-01-31T09:27:16.689" v="11"/>
          <pc:sldLayoutMkLst>
            <pc:docMk/>
            <pc:sldMasterMk cId="3100480141" sldId="2147484434"/>
            <pc:sldLayoutMk cId="1066912349" sldId="214748457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570282541" sldId="214748457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761041528" sldId="214748457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014785708" sldId="214748458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618262072" sldId="214748458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567750723" sldId="214748458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869198245" sldId="214748458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827266119" sldId="214748458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7096840" sldId="214748458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606259159" sldId="214748458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236930392" sldId="214748458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628290645" sldId="214748458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198775351" sldId="214748458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717474841" sldId="214748459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107327903" sldId="214748459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967690940" sldId="214748459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138326323" sldId="214748459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227601561" sldId="214748459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233153418" sldId="214748459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419874410" sldId="214748459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501060527" sldId="214748459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499811026" sldId="214748459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196872684" sldId="214748459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001419291" sldId="214748460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788377896" sldId="214748460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680093727" sldId="214748460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481254716" sldId="214748460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287374869" sldId="214748460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693439911" sldId="214748460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946799624" sldId="214748460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239350430" sldId="214748460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186872127" sldId="214748460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183748733" sldId="214748460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435461279" sldId="214748461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721138632" sldId="214748461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09271569" sldId="214748461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773440354" sldId="214748461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07177202" sldId="214748461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593749188" sldId="214748461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757895859" sldId="214748461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678098764" sldId="214748461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694614593" sldId="214748461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716878704" sldId="214748461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219684636" sldId="214748462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76643228" sldId="214748462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877130028" sldId="214748462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091247711" sldId="214748462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779817408" sldId="214748462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472677833" sldId="214748462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458928468" sldId="214748462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230240271" sldId="214748462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982828525" sldId="214748462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183076991" sldId="214748462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028994740" sldId="214748463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796344861" sldId="214748463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381987784" sldId="214748463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880092008" sldId="214748463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331301883" sldId="2147484634"/>
          </pc:sldLayoutMkLst>
          <pc:spChg chg="mod">
            <ac:chgData name="Volker Rosenberger" userId="d473ebcf-8881-4a9c-9e6d-8206b85954aa" providerId="ADAL" clId="{3C0837D9-7737-4CE1-B0B0-87A95524F224}" dt="2025-01-31T09:27:16.689" v="11"/>
            <ac:spMkLst>
              <pc:docMk/>
              <pc:sldMasterMk cId="3100480141" sldId="2147484434"/>
              <pc:sldLayoutMk cId="3331301883" sldId="2147484634"/>
              <ac:spMk id="3" creationId="{F6F1B599-7112-2B69-6576-0E2412825CD9}"/>
            </ac:spMkLst>
          </pc:spChg>
          <pc:spChg chg="mod">
            <ac:chgData name="Volker Rosenberger" userId="d473ebcf-8881-4a9c-9e6d-8206b85954aa" providerId="ADAL" clId="{3C0837D9-7737-4CE1-B0B0-87A95524F224}" dt="2025-01-31T09:27:16.689" v="11"/>
            <ac:spMkLst>
              <pc:docMk/>
              <pc:sldMasterMk cId="3100480141" sldId="2147484434"/>
              <pc:sldLayoutMk cId="3331301883" sldId="2147484634"/>
              <ac:spMk id="8" creationId="{88B3F378-B599-0ED4-540B-436FA160BC8D}"/>
            </ac:spMkLst>
          </pc:spChg>
          <pc:spChg chg="mod">
            <ac:chgData name="Volker Rosenberger" userId="d473ebcf-8881-4a9c-9e6d-8206b85954aa" providerId="ADAL" clId="{3C0837D9-7737-4CE1-B0B0-87A95524F224}" dt="2025-01-31T09:27:16.689" v="11"/>
            <ac:spMkLst>
              <pc:docMk/>
              <pc:sldMasterMk cId="3100480141" sldId="2147484434"/>
              <pc:sldLayoutMk cId="3331301883" sldId="2147484634"/>
              <ac:spMk id="9" creationId="{4811CE04-31F3-BA6B-83C0-7B8CDA017AD1}"/>
            </ac:spMkLst>
          </pc:spChg>
          <pc:spChg chg="mod">
            <ac:chgData name="Volker Rosenberger" userId="d473ebcf-8881-4a9c-9e6d-8206b85954aa" providerId="ADAL" clId="{3C0837D9-7737-4CE1-B0B0-87A95524F224}" dt="2025-01-31T09:27:16.689" v="11"/>
            <ac:spMkLst>
              <pc:docMk/>
              <pc:sldMasterMk cId="3100480141" sldId="2147484434"/>
              <pc:sldLayoutMk cId="3331301883" sldId="2147484634"/>
              <ac:spMk id="13" creationId="{B8B6D062-9F1F-C180-AFD3-9A3955E68E58}"/>
            </ac:spMkLst>
          </pc:spChg>
          <pc:spChg chg="mod">
            <ac:chgData name="Volker Rosenberger" userId="d473ebcf-8881-4a9c-9e6d-8206b85954aa" providerId="ADAL" clId="{3C0837D9-7737-4CE1-B0B0-87A95524F224}" dt="2025-01-31T09:27:16.689" v="11"/>
            <ac:spMkLst>
              <pc:docMk/>
              <pc:sldMasterMk cId="3100480141" sldId="2147484434"/>
              <pc:sldLayoutMk cId="3331301883" sldId="2147484634"/>
              <ac:spMk id="14" creationId="{71753983-13C8-CB7F-97DF-36E7038A40D4}"/>
            </ac:spMkLst>
          </pc:spChg>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627292797" sldId="214748463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659142861" sldId="2147484636"/>
          </pc:sldLayoutMkLst>
          <pc:spChg chg="mod">
            <ac:chgData name="Volker Rosenberger" userId="d473ebcf-8881-4a9c-9e6d-8206b85954aa" providerId="ADAL" clId="{3C0837D9-7737-4CE1-B0B0-87A95524F224}" dt="2025-01-31T09:27:16.689" v="11"/>
            <ac:spMkLst>
              <pc:docMk/>
              <pc:sldMasterMk cId="3100480141" sldId="2147484434"/>
              <pc:sldLayoutMk cId="1659142861" sldId="2147484636"/>
              <ac:spMk id="3" creationId="{F6F1B599-7112-2B69-6576-0E2412825CD9}"/>
            </ac:spMkLst>
          </pc:spChg>
          <pc:spChg chg="mod">
            <ac:chgData name="Volker Rosenberger" userId="d473ebcf-8881-4a9c-9e6d-8206b85954aa" providerId="ADAL" clId="{3C0837D9-7737-4CE1-B0B0-87A95524F224}" dt="2025-01-31T09:27:16.689" v="11"/>
            <ac:spMkLst>
              <pc:docMk/>
              <pc:sldMasterMk cId="3100480141" sldId="2147484434"/>
              <pc:sldLayoutMk cId="1659142861" sldId="2147484636"/>
              <ac:spMk id="8" creationId="{88B3F378-B599-0ED4-540B-436FA160BC8D}"/>
            </ac:spMkLst>
          </pc:spChg>
          <pc:spChg chg="mod">
            <ac:chgData name="Volker Rosenberger" userId="d473ebcf-8881-4a9c-9e6d-8206b85954aa" providerId="ADAL" clId="{3C0837D9-7737-4CE1-B0B0-87A95524F224}" dt="2025-01-31T09:27:16.689" v="11"/>
            <ac:spMkLst>
              <pc:docMk/>
              <pc:sldMasterMk cId="3100480141" sldId="2147484434"/>
              <pc:sldLayoutMk cId="1659142861" sldId="2147484636"/>
              <ac:spMk id="9" creationId="{4811CE04-31F3-BA6B-83C0-7B8CDA017AD1}"/>
            </ac:spMkLst>
          </pc:spChg>
          <pc:spChg chg="mod">
            <ac:chgData name="Volker Rosenberger" userId="d473ebcf-8881-4a9c-9e6d-8206b85954aa" providerId="ADAL" clId="{3C0837D9-7737-4CE1-B0B0-87A95524F224}" dt="2025-01-31T09:27:16.689" v="11"/>
            <ac:spMkLst>
              <pc:docMk/>
              <pc:sldMasterMk cId="3100480141" sldId="2147484434"/>
              <pc:sldLayoutMk cId="1659142861" sldId="2147484636"/>
              <ac:spMk id="13" creationId="{B8B6D062-9F1F-C180-AFD3-9A3955E68E58}"/>
            </ac:spMkLst>
          </pc:spChg>
          <pc:spChg chg="mod">
            <ac:chgData name="Volker Rosenberger" userId="d473ebcf-8881-4a9c-9e6d-8206b85954aa" providerId="ADAL" clId="{3C0837D9-7737-4CE1-B0B0-87A95524F224}" dt="2025-01-31T09:27:16.689" v="11"/>
            <ac:spMkLst>
              <pc:docMk/>
              <pc:sldMasterMk cId="3100480141" sldId="2147484434"/>
              <pc:sldLayoutMk cId="1659142861" sldId="2147484636"/>
              <ac:spMk id="14" creationId="{71753983-13C8-CB7F-97DF-36E7038A40D4}"/>
            </ac:spMkLst>
          </pc:spChg>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090308262" sldId="214748463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382729912" sldId="214748463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953385299" sldId="214748463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558183781" sldId="214748464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124876165" sldId="214748464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040094106" sldId="214748464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663437926" sldId="214748464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19977961" sldId="214748464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89755165" sldId="214748464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15817459" sldId="2147484646"/>
          </pc:sldLayoutMkLst>
          <pc:spChg chg="mod">
            <ac:chgData name="Volker Rosenberger" userId="d473ebcf-8881-4a9c-9e6d-8206b85954aa" providerId="ADAL" clId="{3C0837D9-7737-4CE1-B0B0-87A95524F224}" dt="2025-01-31T09:27:16.689" v="11"/>
            <ac:spMkLst>
              <pc:docMk/>
              <pc:sldMasterMk cId="3100480141" sldId="2147484434"/>
              <pc:sldLayoutMk cId="1915817459" sldId="2147484646"/>
              <ac:spMk id="3" creationId="{0BBA218F-6929-C807-1CFA-51AF995CF288}"/>
            </ac:spMkLst>
          </pc:spChg>
          <pc:spChg chg="mod">
            <ac:chgData name="Volker Rosenberger" userId="d473ebcf-8881-4a9c-9e6d-8206b85954aa" providerId="ADAL" clId="{3C0837D9-7737-4CE1-B0B0-87A95524F224}" dt="2025-01-31T09:27:16.689" v="11"/>
            <ac:spMkLst>
              <pc:docMk/>
              <pc:sldMasterMk cId="3100480141" sldId="2147484434"/>
              <pc:sldLayoutMk cId="1915817459" sldId="2147484646"/>
              <ac:spMk id="8" creationId="{88B3F378-B599-0ED4-540B-436FA160BC8D}"/>
            </ac:spMkLst>
          </pc:spChg>
          <pc:spChg chg="mod">
            <ac:chgData name="Volker Rosenberger" userId="d473ebcf-8881-4a9c-9e6d-8206b85954aa" providerId="ADAL" clId="{3C0837D9-7737-4CE1-B0B0-87A95524F224}" dt="2025-01-31T09:27:16.689" v="11"/>
            <ac:spMkLst>
              <pc:docMk/>
              <pc:sldMasterMk cId="3100480141" sldId="2147484434"/>
              <pc:sldLayoutMk cId="1915817459" sldId="2147484646"/>
              <ac:spMk id="9" creationId="{33E5336E-466C-A820-89D4-8044807C09AF}"/>
            </ac:spMkLst>
          </pc:spChg>
          <pc:spChg chg="mod">
            <ac:chgData name="Volker Rosenberger" userId="d473ebcf-8881-4a9c-9e6d-8206b85954aa" providerId="ADAL" clId="{3C0837D9-7737-4CE1-B0B0-87A95524F224}" dt="2025-01-31T09:27:16.689" v="11"/>
            <ac:spMkLst>
              <pc:docMk/>
              <pc:sldMasterMk cId="3100480141" sldId="2147484434"/>
              <pc:sldLayoutMk cId="1915817459" sldId="2147484646"/>
              <ac:spMk id="10" creationId="{E8F74E79-F53E-4296-C295-0F6ABE87ECA8}"/>
            </ac:spMkLst>
          </pc:spChg>
          <pc:spChg chg="mod">
            <ac:chgData name="Volker Rosenberger" userId="d473ebcf-8881-4a9c-9e6d-8206b85954aa" providerId="ADAL" clId="{3C0837D9-7737-4CE1-B0B0-87A95524F224}" dt="2025-01-31T09:27:16.689" v="11"/>
            <ac:spMkLst>
              <pc:docMk/>
              <pc:sldMasterMk cId="3100480141" sldId="2147484434"/>
              <pc:sldLayoutMk cId="1915817459" sldId="2147484646"/>
              <ac:spMk id="16" creationId="{283FE363-5639-D4A1-AC4D-D672D5324C6F}"/>
            </ac:spMkLst>
          </pc:spChg>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10794925" sldId="214748464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029186901" sldId="214748464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94287227" sldId="214748464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341476047" sldId="214748465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748336930" sldId="214748465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43254827" sldId="214748465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285572179" sldId="214748465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111460926" sldId="214748465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541954721" sldId="214748465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599834788" sldId="214748465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12829606" sldId="214748465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064029203" sldId="214748465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746970130" sldId="214748465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867748616" sldId="214748466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315997765" sldId="214748466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253907158" sldId="214748466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650161338" sldId="214748466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091603393" sldId="214748466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63229042" sldId="214748466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508989692" sldId="214748466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486601044" sldId="214748466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118974674" sldId="214748466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829186801" sldId="214748466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944501168" sldId="214748467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326575037" sldId="214748467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778273865" sldId="214748467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60402734" sldId="214748467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187829733" sldId="214748467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382179687" sldId="214748467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798887846" sldId="214748467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976661221" sldId="214748467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634738124" sldId="214748467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4130767593" sldId="214748467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879306942" sldId="214748468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86372304" sldId="2147484681"/>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730042337" sldId="2147484682"/>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815351348" sldId="2147484683"/>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717185682" sldId="2147484684"/>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53182147" sldId="2147484685"/>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148210270" sldId="2147484686"/>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823137105" sldId="2147484687"/>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902041594" sldId="2147484688"/>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1628115857" sldId="2147484689"/>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2312079360" sldId="2147484690"/>
          </pc:sldLayoutMkLst>
        </pc:sldLayoutChg>
        <pc:sldLayoutChg chg="modSp mod ord">
          <pc:chgData name="Volker Rosenberger" userId="d473ebcf-8881-4a9c-9e6d-8206b85954aa" providerId="ADAL" clId="{3C0837D9-7737-4CE1-B0B0-87A95524F224}" dt="2025-01-31T09:27:16.689" v="11"/>
          <pc:sldLayoutMkLst>
            <pc:docMk/>
            <pc:sldMasterMk cId="3100480141" sldId="2147484434"/>
            <pc:sldLayoutMk cId="3352471660" sldId="2147484691"/>
          </pc:sldLayoutMkLst>
        </pc:sldLayoutChg>
        <pc:sldLayoutChg chg="del">
          <pc:chgData name="Volker Rosenberger" userId="d473ebcf-8881-4a9c-9e6d-8206b85954aa" providerId="ADAL" clId="{3C0837D9-7737-4CE1-B0B0-87A95524F224}" dt="2025-01-31T09:26:00.093" v="7" actId="47"/>
          <pc:sldLayoutMkLst>
            <pc:docMk/>
            <pc:sldMasterMk cId="3100480141" sldId="2147484434"/>
            <pc:sldLayoutMk cId="2987066630" sldId="2147484966"/>
          </pc:sldLayoutMkLst>
        </pc:sldLayoutChg>
      </pc:sldMasterChg>
      <pc:sldMasterChg chg="del sldLayoutOrd">
        <pc:chgData name="Volker Rosenberger" userId="d473ebcf-8881-4a9c-9e6d-8206b85954aa" providerId="ADAL" clId="{3C0837D9-7737-4CE1-B0B0-87A95524F224}" dt="2025-01-31T09:27:17.254" v="12"/>
        <pc:sldMasterMkLst>
          <pc:docMk/>
          <pc:sldMasterMk cId="1367789971" sldId="2147484576"/>
        </pc:sldMasterMkLst>
      </pc:sldMasterChg>
    </pc:docChg>
  </pc:docChgLst>
  <pc:docChgLst>
    <pc:chgData name="Mathieu Moulin" userId="8a3c87ec-8a02-4479-8891-5886153d3357" providerId="ADAL" clId="{50250A51-828E-4D18-B41D-030E60F10CB7}"/>
    <pc:docChg chg="modSld addSection modSection">
      <pc:chgData name="Mathieu Moulin" userId="8a3c87ec-8a02-4479-8891-5886153d3357" providerId="ADAL" clId="{50250A51-828E-4D18-B41D-030E60F10CB7}" dt="2025-02-06T15:58:06.308" v="31"/>
      <pc:docMkLst>
        <pc:docMk/>
      </pc:docMkLst>
      <pc:sldChg chg="addSp modSp mod modCm">
        <pc:chgData name="Mathieu Moulin" userId="8a3c87ec-8a02-4479-8891-5886153d3357" providerId="ADAL" clId="{50250A51-828E-4D18-B41D-030E60F10CB7}" dt="2025-02-06T15:58:06.308" v="31"/>
        <pc:sldMkLst>
          <pc:docMk/>
          <pc:sldMk cId="2065412771" sldId="2147482556"/>
        </pc:sldMkLst>
        <pc:extLst>
          <p:ext xmlns:p="http://schemas.openxmlformats.org/presentationml/2006/main" uri="{D6D511B9-2390-475A-947B-AFAB55BFBCF1}">
            <pc226:cmChg xmlns:pc226="http://schemas.microsoft.com/office/powerpoint/2022/06/main/command" chg="mod">
              <pc226:chgData name="Mathieu Moulin" userId="8a3c87ec-8a02-4479-8891-5886153d3357" providerId="ADAL" clId="{50250A51-828E-4D18-B41D-030E60F10CB7}" dt="2025-02-05T11:02:50.440" v="27" actId="6549"/>
              <pc2:cmMkLst xmlns:pc2="http://schemas.microsoft.com/office/powerpoint/2019/9/main/command">
                <pc:docMk/>
                <pc:sldMk cId="2065412771" sldId="2147482556"/>
                <pc2:cmMk id="{152F1CD9-18CF-4EAC-AB02-D43D648E7FD0}"/>
              </pc2:cmMkLst>
            </pc226:cmChg>
          </p:ext>
        </pc:extLst>
      </pc:sldChg>
    </pc:docChg>
  </pc:docChgLst>
  <pc:docChgLst>
    <pc:chgData name="Anastasia Biel" userId="S::anastasia.biel@dsm-firmenich.com::4969d011-70ee-4a2f-96d4-7d7d40a4c8e7" providerId="AD" clId="Web-{91CF6E00-61AB-7444-EA98-267401DC6E1A}"/>
    <pc:docChg chg="sldOrd">
      <pc:chgData name="Anastasia Biel" userId="S::anastasia.biel@dsm-firmenich.com::4969d011-70ee-4a2f-96d4-7d7d40a4c8e7" providerId="AD" clId="Web-{91CF6E00-61AB-7444-EA98-267401DC6E1A}" dt="2025-04-09T15:20:29.425" v="0"/>
      <pc:docMkLst>
        <pc:docMk/>
      </pc:docMkLst>
      <pc:sldChg chg="ord">
        <pc:chgData name="Anastasia Biel" userId="S::anastasia.biel@dsm-firmenich.com::4969d011-70ee-4a2f-96d4-7d7d40a4c8e7" providerId="AD" clId="Web-{91CF6E00-61AB-7444-EA98-267401DC6E1A}" dt="2025-04-09T15:20:29.425" v="0"/>
        <pc:sldMkLst>
          <pc:docMk/>
          <pc:sldMk cId="2308947648" sldId="214747277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17/04/2025</a:t>
            </a:fld>
            <a:endParaRPr lang="en-GB"/>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4/17/2025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821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8_Title and Content green">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618009"/>
            <a:ext cx="11591925" cy="4297362"/>
          </a:xfrm>
        </p:spPr>
        <p:txBody>
          <a:bodyPr tIns="0"/>
          <a:lstStyle>
            <a:lvl1pPr marL="0" indent="0">
              <a:buFont typeface="Arial" panose="020B0604020202020204" pitchFamily="34" charset="0"/>
              <a:buNone/>
              <a:defRPr sz="1400"/>
            </a:lvl1pPr>
            <a:lvl2pPr marL="361950" indent="-361950">
              <a:buClrTx/>
              <a:buFont typeface="DM Sans" pitchFamily="2" charset="0"/>
              <a:buChar char="•"/>
              <a:defRPr sz="1400">
                <a:solidFill>
                  <a:schemeClr val="tx1"/>
                </a:solidFill>
              </a:defRPr>
            </a:lvl2pPr>
            <a:lvl3pPr marL="806450" indent="-355600">
              <a:buClrTx/>
              <a:buFont typeface="DM Sans" pitchFamily="2" charset="0"/>
              <a:buChar char="•"/>
              <a:defRPr sz="1400">
                <a:solidFill>
                  <a:schemeClr val="tx1"/>
                </a:solidFill>
              </a:defRPr>
            </a:lvl3pPr>
            <a:lvl4pPr marL="1257300" indent="-361950">
              <a:buClrTx/>
              <a:buFont typeface="DM Sans" pitchFamily="2" charset="0"/>
              <a:buChar char="•"/>
              <a:defRPr sz="1400">
                <a:solidFill>
                  <a:schemeClr val="tx1"/>
                </a:solidFill>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2086814" y="634667"/>
            <a:ext cx="9518891" cy="400384"/>
          </a:xfrm>
        </p:spPr>
        <p:txBody>
          <a:bodyPr anchor="b">
            <a:noAutofit/>
          </a:bodyPr>
          <a:lstStyle>
            <a:lvl1pPr marL="0" indent="0">
              <a:buNone/>
              <a:defRPr lang="en-US" sz="2000" b="0" i="0" kern="0" cap="none" spc="300" baseline="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2086814" y="366299"/>
            <a:ext cx="9518892" cy="303211"/>
          </a:xfrm>
        </p:spPr>
        <p:txBody>
          <a:bodyPr/>
          <a:lstStyle>
            <a:lvl1pPr>
              <a:defRPr lang="en-GB" sz="2400" kern="1200" dirty="0">
                <a:solidFill>
                  <a:schemeClr val="tx1"/>
                </a:solidFill>
                <a:latin typeface="+mj-lt"/>
                <a:ea typeface="+mj-ea"/>
                <a:cs typeface="+mj-cs"/>
              </a:defRPr>
            </a:lvl1pPr>
          </a:lstStyle>
          <a:p>
            <a:r>
              <a:rPr lang="en-US"/>
              <a:t>Click to edit Master title style</a:t>
            </a:r>
            <a:endParaRPr lang="en-GB"/>
          </a:p>
        </p:txBody>
      </p:sp>
    </p:spTree>
    <p:extLst>
      <p:ext uri="{BB962C8B-B14F-4D97-AF65-F5344CB8AC3E}">
        <p14:creationId xmlns:p14="http://schemas.microsoft.com/office/powerpoint/2010/main" val="2480979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3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90578D79-24AD-E359-96A3-AD79EABAC1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1"/>
          <a:stretch/>
        </p:blipFill>
        <p:spPr>
          <a:xfrm>
            <a:off x="6491102" y="318"/>
            <a:ext cx="5713598" cy="6857682"/>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498190" y="318"/>
            <a:ext cx="5700897"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9366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936599" cy="371829"/>
          </a:xfrm>
        </p:spPr>
        <p:txBody>
          <a:bodyPr/>
          <a:lstStyle>
            <a:lvl1pPr>
              <a:defRPr sz="3200">
                <a:solidFill>
                  <a:srgbClr val="48A2CF"/>
                </a:solidFill>
              </a:defRPr>
            </a:lvl1pPr>
          </a:lstStyle>
          <a:p>
            <a:r>
              <a:rPr lang="en-US"/>
              <a:t>Click to edit Master title style</a:t>
            </a:r>
            <a:endParaRPr lang="en-GB"/>
          </a:p>
        </p:txBody>
      </p:sp>
      <p:pic>
        <p:nvPicPr>
          <p:cNvPr id="2" name="Graphic 1">
            <a:extLst>
              <a:ext uri="{FF2B5EF4-FFF2-40B4-BE49-F238E27FC236}">
                <a16:creationId xmlns:a16="http://schemas.microsoft.com/office/drawing/2014/main" id="{E40F7848-AB20-FA53-6E79-55036EAEE94C}"/>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37575" y="6223178"/>
            <a:ext cx="2515045" cy="485999"/>
          </a:xfrm>
          <a:prstGeom prst="rect">
            <a:avLst/>
          </a:prstGeom>
        </p:spPr>
      </p:pic>
    </p:spTree>
    <p:extLst>
      <p:ext uri="{BB962C8B-B14F-4D97-AF65-F5344CB8AC3E}">
        <p14:creationId xmlns:p14="http://schemas.microsoft.com/office/powerpoint/2010/main" val="3331301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21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descr="A person smiling at the camera&#10;&#10;Description automatically generated with low confidence">
            <a:extLst>
              <a:ext uri="{FF2B5EF4-FFF2-40B4-BE49-F238E27FC236}">
                <a16:creationId xmlns:a16="http://schemas.microsoft.com/office/drawing/2014/main" id="{CDAC694C-7DA9-3525-7AAC-54F0ADA251E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389915" y="-318"/>
            <a:ext cx="5825948" cy="6930691"/>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389915" y="-1"/>
            <a:ext cx="5802085" cy="6930373"/>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9366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936599" cy="371829"/>
          </a:xfrm>
        </p:spPr>
        <p:txBody>
          <a:bodyPr/>
          <a:lstStyle>
            <a:lvl1pPr>
              <a:defRPr sz="3200">
                <a:solidFill>
                  <a:srgbClr val="48A2CF"/>
                </a:solidFill>
              </a:defRPr>
            </a:lvl1pPr>
          </a:lstStyle>
          <a:p>
            <a:r>
              <a:rPr lang="en-US"/>
              <a:t>Click to edit Master title style</a:t>
            </a:r>
            <a:endParaRPr lang="en-GB"/>
          </a:p>
        </p:txBody>
      </p:sp>
      <p:pic>
        <p:nvPicPr>
          <p:cNvPr id="4" name="Graphic 3">
            <a:extLst>
              <a:ext uri="{FF2B5EF4-FFF2-40B4-BE49-F238E27FC236}">
                <a16:creationId xmlns:a16="http://schemas.microsoft.com/office/drawing/2014/main" id="{AFFA5E8F-AC6B-1DB6-5CAD-456861997F6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37575" y="6223178"/>
            <a:ext cx="2515045" cy="485999"/>
          </a:xfrm>
          <a:prstGeom prst="rect">
            <a:avLst/>
          </a:prstGeom>
        </p:spPr>
      </p:pic>
    </p:spTree>
    <p:extLst>
      <p:ext uri="{BB962C8B-B14F-4D97-AF65-F5344CB8AC3E}">
        <p14:creationId xmlns:p14="http://schemas.microsoft.com/office/powerpoint/2010/main" val="1659142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15_Title and 2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EBD270-4E40-094A-B32D-A98341733D6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erson blowing a kiss&#10;&#10;Description automatically generated">
            <a:extLst>
              <a:ext uri="{FF2B5EF4-FFF2-40B4-BE49-F238E27FC236}">
                <a16:creationId xmlns:a16="http://schemas.microsoft.com/office/drawing/2014/main" id="{24CB5A30-CBCA-D37C-36D3-427C906E237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9"/>
          <a:stretch/>
        </p:blipFill>
        <p:spPr>
          <a:xfrm>
            <a:off x="6972300" y="0"/>
            <a:ext cx="52197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97230"/>
            <a:ext cx="6537671" cy="3131538"/>
          </a:xfrm>
        </p:spPr>
        <p:txBody>
          <a:bodyPr tIns="0"/>
          <a:lstStyle>
            <a:lvl1pPr>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62643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Rectangle 4">
            <a:extLst>
              <a:ext uri="{FF2B5EF4-FFF2-40B4-BE49-F238E27FC236}">
                <a16:creationId xmlns:a16="http://schemas.microsoft.com/office/drawing/2014/main" id="{5C4A9276-A0F7-C280-99B8-6826E3C44BC8}"/>
              </a:ext>
            </a:extLst>
          </p:cNvPr>
          <p:cNvSpPr/>
          <p:nvPr/>
        </p:nvSpPr>
        <p:spPr>
          <a:xfrm>
            <a:off x="6972299" y="318"/>
            <a:ext cx="5219701"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9" name="Text Placeholder 2">
            <a:extLst>
              <a:ext uri="{FF2B5EF4-FFF2-40B4-BE49-F238E27FC236}">
                <a16:creationId xmlns:a16="http://schemas.microsoft.com/office/drawing/2014/main" id="{33E5336E-466C-A820-89D4-8044807C09AF}"/>
              </a:ext>
            </a:extLst>
          </p:cNvPr>
          <p:cNvSpPr>
            <a:spLocks noGrp="1"/>
          </p:cNvSpPr>
          <p:nvPr>
            <p:ph type="body" idx="11" hasCustomPrompt="1"/>
          </p:nvPr>
        </p:nvSpPr>
        <p:spPr>
          <a:xfrm>
            <a:off x="302400" y="679057"/>
            <a:ext cx="6537670" cy="400384"/>
          </a:xfrm>
        </p:spPr>
        <p:txBody>
          <a:bodyPr anchor="b">
            <a:noAutofit/>
          </a:bodyPr>
          <a:lstStyle>
            <a:lvl1pPr marL="0" indent="0">
              <a:buNone/>
              <a:defRPr lang="en-US" sz="2500" b="0" kern="0" spc="0" baseline="0" dirty="0">
                <a:solidFill>
                  <a:srgbClr val="58166D"/>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0" name="Title 1">
            <a:extLst>
              <a:ext uri="{FF2B5EF4-FFF2-40B4-BE49-F238E27FC236}">
                <a16:creationId xmlns:a16="http://schemas.microsoft.com/office/drawing/2014/main" id="{E8F74E79-F53E-4296-C295-0F6ABE87ECA8}"/>
              </a:ext>
            </a:extLst>
          </p:cNvPr>
          <p:cNvSpPr>
            <a:spLocks noGrp="1"/>
          </p:cNvSpPr>
          <p:nvPr>
            <p:ph type="title"/>
          </p:nvPr>
        </p:nvSpPr>
        <p:spPr>
          <a:xfrm>
            <a:off x="302401" y="302400"/>
            <a:ext cx="6537669" cy="371829"/>
          </a:xfrm>
        </p:spPr>
        <p:txBody>
          <a:bodyPr/>
          <a:lstStyle>
            <a:lvl1pPr>
              <a:defRPr sz="3200">
                <a:solidFill>
                  <a:srgbClr val="9138B0"/>
                </a:solidFill>
              </a:defRPr>
            </a:lvl1pPr>
          </a:lstStyle>
          <a:p>
            <a:r>
              <a:rPr lang="en-US"/>
              <a:t>Click to edit Master title style</a:t>
            </a:r>
            <a:endParaRPr lang="en-GB"/>
          </a:p>
        </p:txBody>
      </p:sp>
    </p:spTree>
    <p:extLst>
      <p:ext uri="{BB962C8B-B14F-4D97-AF65-F5344CB8AC3E}">
        <p14:creationId xmlns:p14="http://schemas.microsoft.com/office/powerpoint/2010/main" val="1915817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PC Accent Slide 2">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02DFB983-9413-F342-BFDD-E51345B1F2C1}"/>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0" y="468000"/>
            <a:ext cx="11258862"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18" name="Slide Number Placeholder 2">
            <a:extLst>
              <a:ext uri="{FF2B5EF4-FFF2-40B4-BE49-F238E27FC236}">
                <a16:creationId xmlns:a16="http://schemas.microsoft.com/office/drawing/2014/main" id="{D4DFF9E6-D359-3043-824F-1FA85707EBEF}"/>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pic>
        <p:nvPicPr>
          <p:cNvPr id="20" name="Picture 19" descr="A close up of a logo&#10;&#10;Description automatically generated">
            <a:extLst>
              <a:ext uri="{FF2B5EF4-FFF2-40B4-BE49-F238E27FC236}">
                <a16:creationId xmlns:a16="http://schemas.microsoft.com/office/drawing/2014/main" id="{0C5AC9EA-91F2-9745-8AE5-02FC23F99548}"/>
              </a:ext>
            </a:extLst>
          </p:cNvPr>
          <p:cNvPicPr>
            <a:picLocks noChangeAspect="1"/>
          </p:cNvPicPr>
          <p:nvPr userDrawn="1"/>
        </p:nvPicPr>
        <p:blipFill>
          <a:blip r:embed="rId2"/>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006848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2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2429989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3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dirty="0"/>
              <a:t>Slide title</a:t>
            </a:r>
            <a:endParaRPr lang="en-GB" dirty="0"/>
          </a:p>
        </p:txBody>
      </p:sp>
    </p:spTree>
    <p:extLst>
      <p:ext uri="{BB962C8B-B14F-4D97-AF65-F5344CB8AC3E}">
        <p14:creationId xmlns:p14="http://schemas.microsoft.com/office/powerpoint/2010/main" val="465239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2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090506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17-4-2025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53099129"/>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dirty="0"/>
              <a:t>Slide title</a:t>
            </a:r>
            <a:endParaRPr lang="en-GB" dirty="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4663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025356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6EAB7279-14FF-E182-CD1C-7B4C4A3A8007}"/>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3734508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6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68683"/>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2025,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2975530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1" name="Graphic 20">
            <a:extLst>
              <a:ext uri="{FF2B5EF4-FFF2-40B4-BE49-F238E27FC236}">
                <a16:creationId xmlns:a16="http://schemas.microsoft.com/office/drawing/2014/main" id="{B7227432-CB2B-1503-F33E-0183242D9A6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9179" y="6455021"/>
            <a:ext cx="1854200" cy="152400"/>
          </a:xfrm>
          <a:prstGeom prst="rect">
            <a:avLst/>
          </a:prstGeom>
        </p:spPr>
      </p:pic>
    </p:spTree>
    <p:extLst>
      <p:ext uri="{BB962C8B-B14F-4D97-AF65-F5344CB8AC3E}">
        <p14:creationId xmlns:p14="http://schemas.microsoft.com/office/powerpoint/2010/main" val="699552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End Slide 4">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506AB3-F07E-F8DC-7A52-22DB6060FC64}"/>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339424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17630326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End Slide 4">
    <p:bg>
      <p:bgPr>
        <a:solidFill>
          <a:srgbClr val="9138B0"/>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bg1"/>
                </a:solidFill>
                <a:effectLst/>
                <a:uLnTx/>
                <a:uFillTx/>
                <a:ea typeface="+mn-ea"/>
                <a:cs typeface="+mn-cs"/>
              </a:rPr>
              <a:t>dsm-firmenich has used diligent care to ensure that the information provided herein is accurate and </a:t>
            </a:r>
            <a:r>
              <a:rPr lang="en-GB" sz="1200" dirty="0">
                <a:solidFill>
                  <a:schemeClr val="bg1"/>
                </a:solidFill>
              </a:rPr>
              <a:t>up-to-date to the best of its knowledge. However</a:t>
            </a:r>
            <a:r>
              <a:rPr kumimoji="0" lang="en-GB" sz="1200" b="0" i="0" u="none" strike="noStrike" kern="0" cap="none" spc="0" normalizeH="0" baseline="0" noProof="0" dirty="0">
                <a:ln>
                  <a:noFill/>
                </a:ln>
                <a:solidFill>
                  <a:schemeClr val="bg1"/>
                </a:solidFill>
                <a:effectLst/>
                <a:uLnTx/>
                <a:uFillTx/>
                <a:ea typeface="+mn-ea"/>
                <a:cs typeface="+mn-cs"/>
              </a:rPr>
              <a:t>, dsm-firmenich makes no representation or warranty, either expressly or implied, of the accuracy, reliability, completeness, </a:t>
            </a:r>
            <a:r>
              <a:rPr lang="en-GB" sz="1200" dirty="0">
                <a:solidFill>
                  <a:schemeClr val="bg1"/>
                </a:solidFill>
              </a:rPr>
              <a:t>or suitability </a:t>
            </a:r>
            <a:r>
              <a:rPr kumimoji="0" lang="en-GB" sz="1200" b="0" i="0" u="none" strike="noStrike" kern="0" cap="none" spc="0" normalizeH="0" baseline="0" noProof="0" dirty="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bg1"/>
                </a:solidFill>
              </a:rPr>
              <a:t>options</a:t>
            </a:r>
            <a:r>
              <a:rPr kumimoji="0" lang="en-GB" sz="1200" b="0" i="0" u="none" strike="noStrike" kern="0" cap="none" spc="0" normalizeH="0" baseline="0" noProof="0" dirty="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bg1"/>
                </a:solidFill>
              </a:rPr>
              <a:t>direct or indirect </a:t>
            </a:r>
            <a:r>
              <a:rPr kumimoji="0" lang="en-GB" sz="1200" b="0" i="0" u="none" strike="noStrike" kern="0" cap="none" spc="0" normalizeH="0" baseline="0" noProof="0" dirty="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bg1"/>
                </a:solidFill>
              </a:rPr>
              <a:t>the latest information</a:t>
            </a:r>
            <a:r>
              <a:rPr kumimoji="0" lang="en-GB" sz="1200" b="0" i="0" u="none" strike="noStrike" kern="0" cap="none" spc="0" normalizeH="0" baseline="0" noProof="0" dirty="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dsm-firmenich in accordance with its own methodology. </a:t>
            </a:r>
          </a:p>
          <a:p>
            <a:r>
              <a:rPr lang="en-US" sz="1200" dirty="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bg1"/>
                </a:solidFill>
              </a:rPr>
              <a:t>Disclaimer</a:t>
            </a:r>
            <a:endParaRPr kumimoji="0" lang="en-GB" sz="57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2024, 4002 Basel, Switzerland. </a:t>
            </a:r>
          </a:p>
          <a:p>
            <a:r>
              <a:rPr lang="en-US" sz="1200" dirty="0" err="1">
                <a:solidFill>
                  <a:schemeClr val="bg1"/>
                </a:solidFill>
              </a:rPr>
              <a:t>www.dsm-firmenich.com</a:t>
            </a:r>
            <a:r>
              <a:rPr lang="en-US" sz="1200" dirty="0">
                <a:solidFill>
                  <a:schemeClr val="bg1"/>
                </a:solidFill>
              </a:rPr>
              <a:t>. All rights reserved.</a:t>
            </a:r>
          </a:p>
        </p:txBody>
      </p:sp>
    </p:spTree>
    <p:extLst>
      <p:ext uri="{BB962C8B-B14F-4D97-AF65-F5344CB8AC3E}">
        <p14:creationId xmlns:p14="http://schemas.microsoft.com/office/powerpoint/2010/main" val="2766868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5_End Slide 4">
    <p:spTree>
      <p:nvGrpSpPr>
        <p:cNvPr id="1" name=""/>
        <p:cNvGrpSpPr/>
        <p:nvPr/>
      </p:nvGrpSpPr>
      <p:grpSpPr>
        <a:xfrm>
          <a:off x="0" y="0"/>
          <a:ext cx="0" cy="0"/>
          <a:chOff x="0" y="0"/>
          <a:chExt cx="0" cy="0"/>
        </a:xfrm>
      </p:grpSpPr>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dirty="0">
                <a:ln>
                  <a:noFill/>
                </a:ln>
                <a:solidFill>
                  <a:schemeClr val="tx1"/>
                </a:solidFill>
                <a:effectLst/>
                <a:uLnTx/>
                <a:uFillTx/>
                <a:ea typeface="+mn-ea"/>
                <a:cs typeface="+mn-cs"/>
              </a:rPr>
              <a:t>dsm-firmenich has used diligent care to ensure that the information provided herein is accurate and </a:t>
            </a:r>
            <a:r>
              <a:rPr lang="en-GB" sz="1200" dirty="0">
                <a:solidFill>
                  <a:schemeClr val="tx1"/>
                </a:solidFill>
              </a:rPr>
              <a:t>up-to-date to the best of its knowledge. However</a:t>
            </a:r>
            <a:r>
              <a:rPr kumimoji="0" lang="en-GB" sz="1200" b="0" i="0" u="none" strike="noStrike" kern="0" cap="none" spc="0" normalizeH="0" baseline="0" noProof="0" dirty="0">
                <a:ln>
                  <a:noFill/>
                </a:ln>
                <a:solidFill>
                  <a:schemeClr val="tx1"/>
                </a:solidFill>
                <a:effectLst/>
                <a:uLnTx/>
                <a:uFillTx/>
                <a:ea typeface="+mn-ea"/>
                <a:cs typeface="+mn-cs"/>
              </a:rPr>
              <a:t>, dsm-firmenich makes no representation or warranty, either expressly or implied, of the accuracy, reliability, completeness, </a:t>
            </a:r>
            <a:r>
              <a:rPr lang="en-GB" sz="1200" dirty="0">
                <a:solidFill>
                  <a:schemeClr val="tx1"/>
                </a:solidFill>
              </a:rPr>
              <a:t>or suitability </a:t>
            </a:r>
            <a:r>
              <a:rPr kumimoji="0" lang="en-GB" sz="1200" b="0" i="0" u="none" strike="noStrike" kern="0" cap="none" spc="0" normalizeH="0" baseline="0" noProof="0" dirty="0">
                <a:ln>
                  <a:noFill/>
                </a:ln>
                <a:solidFill>
                  <a:schemeClr val="tx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dirty="0">
                <a:solidFill>
                  <a:schemeClr val="tx1"/>
                </a:solidFill>
              </a:rPr>
              <a:t>options</a:t>
            </a:r>
            <a:r>
              <a:rPr kumimoji="0" lang="en-GB" sz="1200" b="0" i="0" u="none" strike="noStrike" kern="0" cap="none" spc="0" normalizeH="0" baseline="0" noProof="0" dirty="0">
                <a:ln>
                  <a:noFill/>
                </a:ln>
                <a:solidFill>
                  <a:schemeClr val="tx1"/>
                </a:solidFill>
                <a:effectLst/>
                <a:uLnTx/>
                <a:uFillTx/>
                <a:ea typeface="+mn-ea"/>
                <a:cs typeface="+mn-cs"/>
              </a:rPr>
              <a:t>. Country or region-specific information should be considered when labelling or advertising to final consumer. In no event shall dsm-firmenich be liable for any </a:t>
            </a:r>
            <a:r>
              <a:rPr lang="en-GB" sz="1200" dirty="0">
                <a:solidFill>
                  <a:schemeClr val="tx1"/>
                </a:solidFill>
              </a:rPr>
              <a:t>direct or indirect </a:t>
            </a:r>
            <a:r>
              <a:rPr kumimoji="0" lang="en-GB" sz="1200" b="0" i="0" u="none" strike="noStrike" kern="0" cap="none" spc="0" normalizeH="0" baseline="0" noProof="0" dirty="0">
                <a:ln>
                  <a:noFill/>
                </a:ln>
                <a:solidFill>
                  <a:schemeClr val="tx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dirty="0">
                <a:solidFill>
                  <a:schemeClr val="tx1"/>
                </a:solidFill>
              </a:rPr>
              <a:t>the latest information</a:t>
            </a:r>
            <a:r>
              <a:rPr kumimoji="0" lang="en-GB" sz="1200" b="0" i="0" u="none" strike="noStrike" kern="0" cap="none" spc="0" normalizeH="0" baseline="0" noProof="0" dirty="0">
                <a:ln>
                  <a:noFill/>
                </a:ln>
                <a:solidFill>
                  <a:schemeClr val="tx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schemeClr val="tx1"/>
              </a:solidFill>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tx1"/>
                </a:solidFill>
              </a:rPr>
              <a:t>The information provided herein is provided for information purposes only and has been prepared by dsm-firmenich in accordance with its own methodology. </a:t>
            </a:r>
          </a:p>
          <a:p>
            <a:r>
              <a:rPr lang="en-US" sz="1200" dirty="0">
                <a:solidFill>
                  <a:schemeClr val="tx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2024.</a:t>
            </a:r>
          </a:p>
          <a:p>
            <a:endParaRPr lang="en-US" sz="1200" dirty="0">
              <a:solidFill>
                <a:schemeClr val="tx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5700" b="1" dirty="0">
                <a:solidFill>
                  <a:schemeClr val="tx1"/>
                </a:solidFill>
              </a:rPr>
              <a:t>Disclaimer</a:t>
            </a:r>
            <a:endParaRPr kumimoji="0" lang="en-GB" sz="5700" b="1" i="0" u="none" strike="noStrike" kern="0" cap="none" spc="0" normalizeH="0" baseline="0" noProof="0" dirty="0">
              <a:ln>
                <a:noFill/>
              </a:ln>
              <a:solidFill>
                <a:schemeClr val="tx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1121578"/>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tx1"/>
                </a:solidFill>
              </a:rPr>
              <a:t>Copyright © DSM Nutritional Products Ltd 2024, 4002 Basel, Switzerland. </a:t>
            </a:r>
          </a:p>
          <a:p>
            <a:r>
              <a:rPr lang="en-US" sz="1200" dirty="0" err="1">
                <a:solidFill>
                  <a:schemeClr val="tx1"/>
                </a:solidFill>
              </a:rPr>
              <a:t>www.dsm-firmenich.com</a:t>
            </a:r>
            <a:r>
              <a:rPr lang="en-US" sz="1200" dirty="0">
                <a:solidFill>
                  <a:schemeClr val="tx1"/>
                </a:solidFill>
              </a:rPr>
              <a:t>. All rights reserved.</a:t>
            </a:r>
          </a:p>
        </p:txBody>
      </p:sp>
      <p:pic>
        <p:nvPicPr>
          <p:cNvPr id="2" name="Picture 1">
            <a:extLst>
              <a:ext uri="{FF2B5EF4-FFF2-40B4-BE49-F238E27FC236}">
                <a16:creationId xmlns:a16="http://schemas.microsoft.com/office/drawing/2014/main" id="{59E49335-670E-F610-DEC1-D1F4346690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848909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MSIPCMContentMarking" descr="{&quot;HashCode&quot;:1396414009,&quot;Placement&quot;:&quot;Header&quot;,&quot;Top&quot;:0.0,&quot;Left&quot;:850.833862,&quot;SlideWidth&quot;:960,&quot;SlideHeight&quot;:540}">
            <a:extLst>
              <a:ext uri="{FF2B5EF4-FFF2-40B4-BE49-F238E27FC236}">
                <a16:creationId xmlns:a16="http://schemas.microsoft.com/office/drawing/2014/main" id="{692EF11F-DCCD-D485-9EC0-F3EE046A1DE7}"/>
              </a:ext>
            </a:extLst>
          </p:cNvPr>
          <p:cNvSpPr txBox="1"/>
          <p:nvPr/>
        </p:nvSpPr>
        <p:spPr>
          <a:xfrm>
            <a:off x="10805590" y="0"/>
            <a:ext cx="1386410" cy="262344"/>
          </a:xfrm>
          <a:prstGeom prst="rect">
            <a:avLst/>
          </a:prstGeom>
          <a:noFill/>
        </p:spPr>
        <p:txBody>
          <a:bodyPr vert="horz" wrap="square" lIns="0" tIns="0" rIns="0" bIns="0" rtlCol="0" anchor="ctr" anchorCtr="1">
            <a:spAutoFit/>
          </a:bodyPr>
          <a:lstStyle/>
          <a:p>
            <a:pPr algn="r">
              <a:spcBef>
                <a:spcPts val="0"/>
              </a:spcBef>
              <a:spcAft>
                <a:spcPts val="0"/>
              </a:spcAft>
            </a:pPr>
            <a:r>
              <a:rPr lang="en-GB" sz="1000">
                <a:solidFill>
                  <a:srgbClr val="737373"/>
                </a:solidFill>
                <a:latin typeface="Calibri" panose="020F0502020204030204" pitchFamily="34" charset="0"/>
              </a:rPr>
              <a:t>For Internal Use Only</a:t>
            </a:r>
          </a:p>
        </p:txBody>
      </p:sp>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0480141"/>
      </p:ext>
    </p:extLst>
  </p:cSld>
  <p:clrMap bg1="lt1" tx1="dk1" bg2="lt2" tx2="dk2" accent1="accent1" accent2="accent2" accent3="accent3" accent4="accent4" accent5="accent5" accent6="accent6" hlink="hlink" folHlink="folHlink"/>
  <p:sldLayoutIdLst>
    <p:sldLayoutId id="2147484512" r:id="rId1"/>
    <p:sldLayoutId id="2147484634" r:id="rId2"/>
    <p:sldLayoutId id="2147484636" r:id="rId3"/>
    <p:sldLayoutId id="2147484646" r:id="rId4"/>
    <p:sldLayoutId id="2147485256" r:id="rId5"/>
    <p:sldLayoutId id="2147485257" r:id="rId6"/>
    <p:sldLayoutId id="2147485258" r:id="rId7"/>
    <p:sldLayoutId id="2147485259" r:id="rId8"/>
    <p:sldLayoutId id="2147485260" r:id="rId9"/>
    <p:sldLayoutId id="2147485261" r:id="rId10"/>
    <p:sldLayoutId id="2147485000" r:id="rId1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4"/>
            <a:r>
              <a:rPr lang="en-US" dirty="0"/>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539888926"/>
      </p:ext>
    </p:extLst>
  </p:cSld>
  <p:clrMap bg1="lt1" tx1="dk1" bg2="lt2" tx2="dk2" accent1="accent1" accent2="accent2" accent3="accent3" accent4="accent4" accent5="accent5" accent6="accent6" hlink="hlink" folHlink="folHlink"/>
  <p:sldLayoutIdLst>
    <p:sldLayoutId id="2147485360" r:id="rId1"/>
    <p:sldLayoutId id="2147485361" r:id="rId2"/>
    <p:sldLayoutId id="2147485362" r:id="rId3"/>
    <p:sldLayoutId id="2147485363" r:id="rId4"/>
    <p:sldLayoutId id="2147485364" r:id="rId5"/>
    <p:sldLayoutId id="2147485365" r:id="rId6"/>
    <p:sldLayoutId id="2147485366" r:id="rId7"/>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17.jfi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Visage humain, sourire, homme&#10;&#10;Le contenu généré par l’IA peut être incorrect.">
            <a:extLst>
              <a:ext uri="{FF2B5EF4-FFF2-40B4-BE49-F238E27FC236}">
                <a16:creationId xmlns:a16="http://schemas.microsoft.com/office/drawing/2014/main" id="{4E6754C3-D00F-1047-5066-3DAA0390FB0C}"/>
              </a:ext>
            </a:extLst>
          </p:cNvPr>
          <p:cNvPicPr>
            <a:picLocks noChangeAspect="1"/>
          </p:cNvPicPr>
          <p:nvPr/>
        </p:nvPicPr>
        <p:blipFill>
          <a:blip r:embed="rId2"/>
          <a:stretch>
            <a:fillRect/>
          </a:stretch>
        </p:blipFill>
        <p:spPr>
          <a:xfrm>
            <a:off x="1184" y="0"/>
            <a:ext cx="12189631" cy="6858000"/>
          </a:xfrm>
          <a:prstGeom prst="rect">
            <a:avLst/>
          </a:prstGeom>
        </p:spPr>
      </p:pic>
      <p:sp>
        <p:nvSpPr>
          <p:cNvPr id="2" name="TextBox 1">
            <a:extLst>
              <a:ext uri="{FF2B5EF4-FFF2-40B4-BE49-F238E27FC236}">
                <a16:creationId xmlns:a16="http://schemas.microsoft.com/office/drawing/2014/main" id="{8D7147DD-EFAA-FB3E-4134-EAAECCAAB383}"/>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3481333435"/>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FA4C19C8-71D2-2339-1381-EDF6746F0AD0}"/>
              </a:ext>
            </a:extLst>
          </p:cNvPr>
          <p:cNvSpPr>
            <a:spLocks noGrp="1"/>
          </p:cNvSpPr>
          <p:nvPr>
            <p:ph type="title"/>
          </p:nvPr>
        </p:nvSpPr>
        <p:spPr>
          <a:xfrm>
            <a:off x="302401" y="302400"/>
            <a:ext cx="5133549" cy="371829"/>
          </a:xfrm>
        </p:spPr>
        <p:txBody>
          <a:bodyPr/>
          <a:lstStyle/>
          <a:p>
            <a:r>
              <a:rPr lang="en-GB" sz="3200" dirty="0">
                <a:solidFill>
                  <a:schemeClr val="tx1"/>
                </a:solidFill>
              </a:rPr>
              <a:t>Trend</a:t>
            </a:r>
          </a:p>
        </p:txBody>
      </p:sp>
      <p:sp>
        <p:nvSpPr>
          <p:cNvPr id="11" name="Slide Number Placeholder 7">
            <a:extLst>
              <a:ext uri="{FF2B5EF4-FFF2-40B4-BE49-F238E27FC236}">
                <a16:creationId xmlns:a16="http://schemas.microsoft.com/office/drawing/2014/main" id="{7F8FA24F-BE50-82E5-B71B-99409620900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8" name="Picture Placeholder 7" descr="A person looking at a shelf with products&#10;&#10;Description automatically generated">
            <a:extLst>
              <a:ext uri="{FF2B5EF4-FFF2-40B4-BE49-F238E27FC236}">
                <a16:creationId xmlns:a16="http://schemas.microsoft.com/office/drawing/2014/main" id="{E62430BE-AF39-97B8-20D2-2F6D3C89CC14}"/>
              </a:ext>
            </a:extLst>
          </p:cNvPr>
          <p:cNvPicPr>
            <a:picLocks noGrp="1" noChangeAspect="1"/>
          </p:cNvPicPr>
          <p:nvPr>
            <p:ph type="pic" sz="quarter" idx="22"/>
          </p:nvPr>
        </p:nvPicPr>
        <p:blipFill rotWithShape="1">
          <a:blip r:embed="rId2">
            <a:extLst>
              <a:ext uri="{28A0092B-C50C-407E-A947-70E740481C1C}">
                <a14:useLocalDpi xmlns:a14="http://schemas.microsoft.com/office/drawing/2010/main" val="0"/>
              </a:ext>
            </a:extLst>
          </a:blip>
          <a:srcRect l="16659" r="16659"/>
          <a:stretch/>
        </p:blipFill>
        <p:spPr/>
      </p:pic>
      <p:sp>
        <p:nvSpPr>
          <p:cNvPr id="15" name="Text Placeholder 4">
            <a:extLst>
              <a:ext uri="{FF2B5EF4-FFF2-40B4-BE49-F238E27FC236}">
                <a16:creationId xmlns:a16="http://schemas.microsoft.com/office/drawing/2014/main" id="{80498914-A7BF-D1D3-A0A4-73B190D27A48}"/>
              </a:ext>
            </a:extLst>
          </p:cNvPr>
          <p:cNvSpPr>
            <a:spLocks noGrp="1"/>
          </p:cNvSpPr>
          <p:nvPr>
            <p:ph type="body" idx="11"/>
          </p:nvPr>
        </p:nvSpPr>
        <p:spPr>
          <a:xfrm>
            <a:off x="350025" y="679057"/>
            <a:ext cx="5517375" cy="400384"/>
          </a:xfrm>
        </p:spPr>
        <p:txBody>
          <a:bodyPr/>
          <a:lstStyle/>
          <a:p>
            <a:r>
              <a:rPr lang="en-GB" sz="2500" dirty="0">
                <a:solidFill>
                  <a:schemeClr val="tx1"/>
                </a:solidFill>
              </a:rPr>
              <a:t> ‘Skin Energy &amp; Clean Beauty’ </a:t>
            </a:r>
          </a:p>
        </p:txBody>
      </p:sp>
      <p:sp>
        <p:nvSpPr>
          <p:cNvPr id="2" name="Rectangle 1">
            <a:extLst>
              <a:ext uri="{FF2B5EF4-FFF2-40B4-BE49-F238E27FC236}">
                <a16:creationId xmlns:a16="http://schemas.microsoft.com/office/drawing/2014/main" id="{494796EE-89DF-8633-B6A7-2ACBEA4BA2FA}"/>
              </a:ext>
            </a:extLst>
          </p:cNvPr>
          <p:cNvSpPr/>
          <p:nvPr/>
        </p:nvSpPr>
        <p:spPr>
          <a:xfrm>
            <a:off x="6096000" y="0"/>
            <a:ext cx="6096000"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p:txBody>
      </p:sp>
      <p:sp>
        <p:nvSpPr>
          <p:cNvPr id="5" name="Text Placeholder 2">
            <a:extLst>
              <a:ext uri="{FF2B5EF4-FFF2-40B4-BE49-F238E27FC236}">
                <a16:creationId xmlns:a16="http://schemas.microsoft.com/office/drawing/2014/main" id="{8D82499D-E98D-E26D-1488-C7D6D15B0213}"/>
              </a:ext>
            </a:extLst>
          </p:cNvPr>
          <p:cNvSpPr txBox="1">
            <a:spLocks/>
          </p:cNvSpPr>
          <p:nvPr/>
        </p:nvSpPr>
        <p:spPr>
          <a:xfrm>
            <a:off x="302398" y="1829462"/>
            <a:ext cx="5112566" cy="4278094"/>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2800" b="1" i="1" u="none" strike="noStrike" kern="1200" cap="none" spc="0" normalizeH="0" baseline="0" noProof="0" dirty="0">
                <a:ln>
                  <a:noFill/>
                </a:ln>
                <a:solidFill>
                  <a:prstClr val="black"/>
                </a:solidFill>
                <a:effectLst/>
                <a:uLnTx/>
                <a:uFillTx/>
                <a:latin typeface="DM Sans"/>
                <a:ea typeface="+mn-ea"/>
                <a:cs typeface="+mn-cs"/>
              </a:rPr>
              <a:t>‘Skin</a:t>
            </a:r>
            <a:r>
              <a:rPr kumimoji="0" lang="en-US" sz="2800" b="1" i="0" u="none" strike="noStrike" kern="1200" cap="none" spc="0" normalizeH="0" baseline="0" noProof="0" dirty="0">
                <a:ln>
                  <a:noFill/>
                </a:ln>
                <a:solidFill>
                  <a:prstClr val="black"/>
                </a:solidFill>
                <a:effectLst/>
                <a:uLnTx/>
                <a:uFillTx/>
                <a:latin typeface="DM Sans"/>
                <a:ea typeface="+mn-ea"/>
                <a:cs typeface="+mn-cs"/>
              </a:rPr>
              <a:t> </a:t>
            </a:r>
            <a:r>
              <a:rPr kumimoji="0" lang="en-US" sz="2800" b="1" i="1" u="none" strike="noStrike" kern="1200" cap="none" spc="0" normalizeH="0" baseline="0" noProof="0" dirty="0">
                <a:ln>
                  <a:noFill/>
                </a:ln>
                <a:solidFill>
                  <a:prstClr val="black"/>
                </a:solidFill>
                <a:effectLst/>
                <a:uLnTx/>
                <a:uFillTx/>
                <a:latin typeface="DM Sans"/>
                <a:ea typeface="+mn-ea"/>
                <a:cs typeface="+mn-cs"/>
              </a:rPr>
              <a:t>Energy’</a:t>
            </a:r>
            <a:r>
              <a:rPr kumimoji="0" lang="en-US" sz="2800" b="1" i="0" u="none" strike="noStrike" kern="1200" cap="none" spc="0" normalizeH="0" baseline="0" noProof="0" dirty="0">
                <a:ln>
                  <a:noFill/>
                </a:ln>
                <a:solidFill>
                  <a:prstClr val="black"/>
                </a:solidFill>
                <a:effectLst/>
                <a:uLnTx/>
                <a:uFillTx/>
                <a:latin typeface="DM Sans"/>
                <a:ea typeface="+mn-ea"/>
                <a:cs typeface="+mn-cs"/>
              </a:rPr>
              <a:t>                                                  is a Big Skin Care Trend</a:t>
            </a:r>
            <a:r>
              <a:rPr kumimoji="0" lang="en-US" sz="2800" b="0" i="0" u="none" strike="noStrike" kern="1200" cap="none" spc="0" normalizeH="0" baseline="0" noProof="0" dirty="0">
                <a:ln>
                  <a:noFill/>
                </a:ln>
                <a:solidFill>
                  <a:prstClr val="black"/>
                </a:solidFill>
                <a:effectLst/>
                <a:uLnTx/>
                <a:uFillTx/>
                <a:latin typeface="DM Sans"/>
                <a:ea typeface="+mn-ea"/>
                <a:cs typeface="+mn-cs"/>
              </a:rPr>
              <a:t>.</a:t>
            </a:r>
            <a:r>
              <a:rPr kumimoji="0" lang="en-US" sz="2800" b="0" i="0" u="none" strike="noStrike" kern="1200" cap="none" spc="0" normalizeH="0" baseline="30000" noProof="0" dirty="0">
                <a:ln>
                  <a:noFill/>
                </a:ln>
                <a:solidFill>
                  <a:prstClr val="black"/>
                </a:solidFill>
                <a:effectLst/>
                <a:uLnTx/>
                <a:uFillTx/>
                <a:latin typeface="DM Sans"/>
                <a:ea typeface="+mn-ea"/>
                <a:cs typeface="+mn-cs"/>
              </a:rPr>
              <a:t>1</a:t>
            </a:r>
            <a:r>
              <a:rPr kumimoji="0" lang="en-US" sz="2800" b="0" i="0" u="none" strike="noStrike" kern="1200" cap="none" spc="0" normalizeH="0" baseline="0" noProof="0" dirty="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Consumers show an increasing interest </a:t>
            </a:r>
            <a:r>
              <a:rPr kumimoji="0" lang="en-US" sz="1800" b="0" i="0" u="none" strike="noStrike" kern="1200" cap="none" spc="0" normalizeH="0" baseline="0" noProof="0" dirty="0">
                <a:ln>
                  <a:noFill/>
                </a:ln>
                <a:solidFill>
                  <a:prstClr val="black"/>
                </a:solidFill>
                <a:effectLst/>
                <a:uLnTx/>
                <a:uFillTx/>
                <a:latin typeface="DM Sans"/>
                <a:ea typeface="+mn-ea"/>
                <a:cs typeface="+mn-cs"/>
              </a:rPr>
              <a:t>in naturally functional beauty products to </a:t>
            </a:r>
            <a:br>
              <a:rPr kumimoji="0" lang="en-US" sz="1800" b="0" i="0" u="none" strike="noStrike" kern="1200" cap="none" spc="0" normalizeH="0" baseline="0" noProof="0" dirty="0">
                <a:ln>
                  <a:noFill/>
                </a:ln>
                <a:solidFill>
                  <a:prstClr val="black"/>
                </a:solidFill>
                <a:effectLst/>
                <a:uLnTx/>
                <a:uFillTx/>
                <a:latin typeface="DM Sans"/>
                <a:ea typeface="+mn-ea"/>
                <a:cs typeface="+mn-cs"/>
              </a:rPr>
            </a:br>
            <a:r>
              <a:rPr kumimoji="0" lang="en-US" sz="1800" b="0" i="0" u="none" strike="noStrike" kern="1200" cap="none" spc="0" normalizeH="0" baseline="0" noProof="0" dirty="0">
                <a:ln>
                  <a:noFill/>
                </a:ln>
                <a:solidFill>
                  <a:prstClr val="black"/>
                </a:solidFill>
                <a:effectLst/>
                <a:uLnTx/>
                <a:uFillTx/>
                <a:latin typeface="DM Sans"/>
                <a:ea typeface="+mn-ea"/>
                <a:cs typeface="+mn-cs"/>
              </a:rPr>
              <a:t>help them </a:t>
            </a:r>
            <a:r>
              <a:rPr kumimoji="0" lang="en-US" sz="1800" b="1" i="0" u="none" strike="noStrike" kern="1200" cap="none" spc="0" normalizeH="0" baseline="0" noProof="0" dirty="0">
                <a:ln>
                  <a:noFill/>
                </a:ln>
                <a:solidFill>
                  <a:prstClr val="black"/>
                </a:solidFill>
                <a:effectLst/>
                <a:uLnTx/>
                <a:uFillTx/>
                <a:latin typeface="DM Sans"/>
                <a:ea typeface="+mn-ea"/>
                <a:cs typeface="+mn-cs"/>
              </a:rPr>
              <a:t>feel energized </a:t>
            </a:r>
            <a:r>
              <a:rPr kumimoji="0" lang="en-US" sz="1800" b="0" i="0" u="none" strike="noStrike" kern="1200" cap="none" spc="0" normalizeH="0" baseline="0" noProof="0" dirty="0">
                <a:ln>
                  <a:noFill/>
                </a:ln>
                <a:solidFill>
                  <a:prstClr val="black"/>
                </a:solidFill>
                <a:effectLst/>
                <a:uLnTx/>
                <a:uFillTx/>
                <a:latin typeface="DM Sans"/>
                <a:ea typeface="+mn-ea"/>
                <a:cs typeface="+mn-cs"/>
              </a:rPr>
              <a:t>and</a:t>
            </a:r>
            <a:r>
              <a:rPr kumimoji="0" lang="en-US" sz="1800" b="1" i="0" u="none" strike="noStrike" kern="1200" cap="none" spc="0" normalizeH="0" baseline="0" noProof="0" dirty="0">
                <a:ln>
                  <a:noFill/>
                </a:ln>
                <a:solidFill>
                  <a:srgbClr val="307297"/>
                </a:solidFill>
                <a:effectLst/>
                <a:uLnTx/>
                <a:uFillTx/>
                <a:latin typeface="DM Sans"/>
                <a:ea typeface="+mn-ea"/>
                <a:cs typeface="+mn-cs"/>
              </a:rPr>
              <a:t> </a:t>
            </a:r>
            <a:r>
              <a:rPr kumimoji="0" lang="en-US" sz="1800" b="1" i="0" u="none" strike="noStrike" kern="1200" cap="none" spc="0" normalizeH="0" baseline="0" noProof="0" dirty="0">
                <a:ln>
                  <a:noFill/>
                </a:ln>
                <a:solidFill>
                  <a:prstClr val="black"/>
                </a:solidFill>
                <a:effectLst/>
                <a:uLnTx/>
                <a:uFillTx/>
                <a:latin typeface="DM Sans"/>
                <a:ea typeface="+mn-ea"/>
                <a:cs typeface="+mn-cs"/>
              </a:rPr>
              <a:t>healthy</a:t>
            </a:r>
            <a:r>
              <a:rPr kumimoji="0" lang="en-US" sz="1800" b="0" i="0" u="none" strike="noStrike" kern="1200" cap="none" spc="0" normalizeH="0" baseline="0" noProof="0" dirty="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1000"/>
              </a:spcBef>
              <a:spcAft>
                <a:spcPts val="100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2800" b="1" i="1" u="none" strike="noStrike" kern="1200" cap="none" spc="0" normalizeH="0" baseline="0" noProof="0" dirty="0">
                <a:ln>
                  <a:noFill/>
                </a:ln>
                <a:solidFill>
                  <a:prstClr val="black"/>
                </a:solidFill>
                <a:effectLst/>
                <a:uLnTx/>
                <a:uFillTx/>
                <a:latin typeface="DM Sans"/>
                <a:ea typeface="+mn-ea"/>
                <a:cs typeface="+mn-cs"/>
              </a:rPr>
              <a:t>Clean Beauty</a:t>
            </a:r>
            <a:r>
              <a:rPr kumimoji="0" lang="en-US" sz="2800" b="0" i="0" u="none" strike="noStrike" kern="1200" cap="none" spc="0" normalizeH="0" baseline="0" noProof="0" dirty="0">
                <a:ln>
                  <a:noFill/>
                </a:ln>
                <a:solidFill>
                  <a:prstClr val="black"/>
                </a:solidFill>
                <a:effectLst/>
                <a:uLnTx/>
                <a:uFillTx/>
                <a:latin typeface="DM Sans"/>
                <a:ea typeface="+mn-ea"/>
                <a:cs typeface="+mn-cs"/>
              </a:rPr>
              <a:t> </a:t>
            </a: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Consumers tend to avoid controversial ingredients</a:t>
            </a:r>
            <a:r>
              <a:rPr kumimoji="0" lang="en-US" sz="1800" b="0" i="0" u="none" strike="noStrike" kern="1200" cap="none" spc="0" normalizeH="0" baseline="0" noProof="0" dirty="0">
                <a:ln>
                  <a:noFill/>
                </a:ln>
                <a:solidFill>
                  <a:prstClr val="black"/>
                </a:solidFill>
                <a:effectLst/>
                <a:uLnTx/>
                <a:uFillTx/>
                <a:latin typeface="DM Sans"/>
                <a:ea typeface="+mn-ea"/>
                <a:cs typeface="+mn-cs"/>
              </a:rPr>
              <a:t> and showing more interest in </a:t>
            </a:r>
            <a:r>
              <a:rPr kumimoji="0" lang="en-US" sz="1800" b="1" i="0" u="none" strike="noStrike" kern="1200" cap="none" spc="0" normalizeH="0" baseline="0" noProof="0" dirty="0">
                <a:ln>
                  <a:noFill/>
                </a:ln>
                <a:solidFill>
                  <a:prstClr val="black"/>
                </a:solidFill>
                <a:effectLst/>
                <a:uLnTx/>
                <a:uFillTx/>
                <a:latin typeface="DM Sans"/>
                <a:ea typeface="+mn-ea"/>
                <a:cs typeface="+mn-cs"/>
              </a:rPr>
              <a:t>'cleaner’, energy-boosting products</a:t>
            </a:r>
            <a:r>
              <a:rPr kumimoji="0" lang="en-US" sz="1800" b="0" i="0" u="none" strike="noStrike" kern="1200" cap="none" spc="0" normalizeH="0" baseline="0" noProof="0" dirty="0">
                <a:ln>
                  <a:noFill/>
                </a:ln>
                <a:solidFill>
                  <a:prstClr val="black"/>
                </a:solidFill>
                <a:effectLst/>
                <a:uLnTx/>
                <a:uFillTx/>
                <a:latin typeface="DM Sans"/>
                <a:ea typeface="+mn-ea"/>
                <a:cs typeface="+mn-cs"/>
              </a:rPr>
              <a:t> to adopt healthier and 'cleaner' lifestyles.</a:t>
            </a:r>
          </a:p>
        </p:txBody>
      </p:sp>
      <p:sp>
        <p:nvSpPr>
          <p:cNvPr id="4" name="TextBox 3">
            <a:extLst>
              <a:ext uri="{FF2B5EF4-FFF2-40B4-BE49-F238E27FC236}">
                <a16:creationId xmlns:a16="http://schemas.microsoft.com/office/drawing/2014/main" id="{B4245DCC-8332-EF53-96C7-BDC31EAD3097}"/>
              </a:ext>
            </a:extLst>
          </p:cNvPr>
          <p:cNvSpPr txBox="1"/>
          <p:nvPr/>
        </p:nvSpPr>
        <p:spPr>
          <a:xfrm>
            <a:off x="670918" y="6397614"/>
            <a:ext cx="609719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white">
                    <a:lumMod val="50000"/>
                  </a:prstClr>
                </a:solidFill>
                <a:effectLst/>
                <a:uLnTx/>
                <a:uFillTx/>
                <a:latin typeface="DM Sans"/>
                <a:ea typeface="+mn-ea"/>
                <a:cs typeface="+mn-cs"/>
              </a:rPr>
              <a:t>1</a:t>
            </a:r>
            <a:r>
              <a:rPr kumimoji="0" lang="en-US" sz="800" b="0" i="0" u="none" strike="noStrike" kern="1200" cap="none" spc="0" normalizeH="0" baseline="0" noProof="0" dirty="0">
                <a:ln>
                  <a:noFill/>
                </a:ln>
                <a:solidFill>
                  <a:prstClr val="white">
                    <a:lumMod val="50000"/>
                  </a:prstClr>
                </a:solidFill>
                <a:effectLst/>
                <a:uLnTx/>
                <a:uFillTx/>
                <a:latin typeface="DM Sans"/>
                <a:ea typeface="+mn-ea"/>
                <a:cs typeface="+mn-cs"/>
              </a:rPr>
              <a:t> https://www.elle.com/beauty/makeup-skin-care/a41446994/skin-energy-skin-care-trend/</a:t>
            </a:r>
            <a:endParaRPr kumimoji="0" lang="en-CH" sz="18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56418830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0E828-D714-7EFA-8F70-E3FEB8D075F7}"/>
              </a:ext>
            </a:extLst>
          </p:cNvPr>
          <p:cNvSpPr>
            <a:spLocks noGrp="1"/>
          </p:cNvSpPr>
          <p:nvPr>
            <p:ph type="title"/>
          </p:nvPr>
        </p:nvSpPr>
        <p:spPr>
          <a:xfrm>
            <a:off x="302401" y="302401"/>
            <a:ext cx="6269850" cy="269100"/>
          </a:xfrm>
        </p:spPr>
        <p:txBody>
          <a:bodyPr/>
          <a:lstStyle/>
          <a:p>
            <a:r>
              <a:rPr lang="en-US" sz="3200" dirty="0"/>
              <a:t>‘Skin Energy’ is crucial for healthy-looking skin </a:t>
            </a:r>
          </a:p>
        </p:txBody>
      </p:sp>
      <p:sp>
        <p:nvSpPr>
          <p:cNvPr id="11" name="Slide Number Placeholder 7">
            <a:extLst>
              <a:ext uri="{FF2B5EF4-FFF2-40B4-BE49-F238E27FC236}">
                <a16:creationId xmlns:a16="http://schemas.microsoft.com/office/drawing/2014/main" id="{7F8FA24F-BE50-82E5-B71B-99409620900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9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6" name="Picture Placeholder 5" descr="A person carrying another person&#10;&#10;Description automatically generated">
            <a:extLst>
              <a:ext uri="{FF2B5EF4-FFF2-40B4-BE49-F238E27FC236}">
                <a16:creationId xmlns:a16="http://schemas.microsoft.com/office/drawing/2014/main" id="{9B77749B-8C61-364D-A589-11CBA1C03645}"/>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t="4" b="4"/>
          <a:stretch/>
        </p:blipFill>
        <p:spPr/>
      </p:pic>
      <p:sp>
        <p:nvSpPr>
          <p:cNvPr id="14" name="Text Placeholder 2">
            <a:extLst>
              <a:ext uri="{FF2B5EF4-FFF2-40B4-BE49-F238E27FC236}">
                <a16:creationId xmlns:a16="http://schemas.microsoft.com/office/drawing/2014/main" id="{BE39C589-4F97-A7A3-670E-FA07D64F4704}"/>
              </a:ext>
            </a:extLst>
          </p:cNvPr>
          <p:cNvSpPr txBox="1">
            <a:spLocks/>
          </p:cNvSpPr>
          <p:nvPr/>
        </p:nvSpPr>
        <p:spPr>
          <a:xfrm>
            <a:off x="302400" y="1336091"/>
            <a:ext cx="6902631" cy="4965462"/>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The term ‘skin energy’ refers to the cellular life force       </a:t>
            </a:r>
            <a:r>
              <a:rPr kumimoji="0" lang="en-US" sz="1600" b="1" i="0" u="none" strike="noStrike" kern="1200" cap="none" spc="0" normalizeH="0" baseline="0" noProof="0" dirty="0">
                <a:ln>
                  <a:noFill/>
                </a:ln>
                <a:solidFill>
                  <a:srgbClr val="48A2CF"/>
                </a:solidFill>
                <a:effectLst/>
                <a:uLnTx/>
                <a:uFillTx/>
                <a:latin typeface="DM Sans"/>
                <a:ea typeface="+mn-ea"/>
                <a:cs typeface="+mn-cs"/>
              </a:rPr>
              <a:t>                             </a:t>
            </a:r>
            <a:r>
              <a:rPr kumimoji="0" lang="en-US" sz="1600" b="0" i="0" u="none" strike="noStrike" kern="1200" cap="none" spc="0" normalizeH="0" baseline="0" noProof="0" dirty="0">
                <a:ln>
                  <a:noFill/>
                </a:ln>
                <a:solidFill>
                  <a:prstClr val="black"/>
                </a:solidFill>
                <a:effectLst/>
                <a:uLnTx/>
                <a:uFillTx/>
                <a:latin typeface="DM Sans"/>
                <a:ea typeface="+mn-ea"/>
                <a:cs typeface="+mn-cs"/>
              </a:rPr>
              <a:t>that circulates through the skin. </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i="0" u="none" strike="noStrike" kern="1200" cap="none" spc="0" normalizeH="0" baseline="0" noProof="0" dirty="0">
                <a:ln>
                  <a:noFill/>
                </a:ln>
                <a:solidFill>
                  <a:prstClr val="black"/>
                </a:solidFill>
                <a:effectLst/>
                <a:uLnTx/>
                <a:uFillTx/>
                <a:latin typeface="DM Sans"/>
                <a:ea typeface="+mn-ea"/>
                <a:cs typeface="+mn-cs"/>
              </a:rPr>
              <a:t>Skin charged with energy is </a:t>
            </a:r>
            <a:r>
              <a:rPr kumimoji="0" lang="en-US" sz="1600" b="1" i="0" u="none" strike="noStrike" kern="1200" cap="none" spc="0" normalizeH="0" baseline="0" noProof="0" dirty="0">
                <a:ln>
                  <a:noFill/>
                </a:ln>
                <a:solidFill>
                  <a:prstClr val="black"/>
                </a:solidFill>
                <a:effectLst/>
                <a:uLnTx/>
                <a:uFillTx/>
                <a:latin typeface="DM Sans"/>
                <a:ea typeface="+mn-ea"/>
                <a:cs typeface="+mn-cs"/>
              </a:rPr>
              <a:t>radiant</a:t>
            </a:r>
            <a:r>
              <a:rPr lang="en-US" sz="1600" b="1" kern="1200" dirty="0">
                <a:solidFill>
                  <a:prstClr val="black"/>
                </a:solidFill>
                <a:latin typeface="DM Sans"/>
              </a:rPr>
              <a:t> </a:t>
            </a:r>
            <a:r>
              <a:rPr kumimoji="0" lang="en-US" sz="1600" b="1" i="0" u="none" strike="noStrike" kern="1200" cap="none" spc="0" normalizeH="0" baseline="0" noProof="0" dirty="0">
                <a:ln>
                  <a:noFill/>
                </a:ln>
                <a:solidFill>
                  <a:prstClr val="black"/>
                </a:solidFill>
                <a:effectLst/>
                <a:uLnTx/>
                <a:uFillTx/>
                <a:latin typeface="DM Sans"/>
                <a:ea typeface="+mn-ea"/>
                <a:cs typeface="+mn-cs"/>
              </a:rPr>
              <a:t>and healthy looking</a:t>
            </a:r>
            <a:r>
              <a:rPr kumimoji="0" lang="en-US" sz="1600" b="0" i="0" u="none" strike="noStrike" kern="1200" cap="none" spc="0" normalizeH="0" baseline="0" noProof="0" dirty="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i="0" u="none" strike="noStrike" kern="1200" cap="none" spc="0" normalizeH="0" baseline="0" noProof="0" dirty="0">
                <a:ln>
                  <a:noFill/>
                </a:ln>
                <a:solidFill>
                  <a:prstClr val="black"/>
                </a:solidFill>
                <a:effectLst/>
                <a:uLnTx/>
                <a:uFillTx/>
                <a:latin typeface="DM Sans"/>
                <a:ea typeface="+mn-ea"/>
                <a:cs typeface="+mn-cs"/>
              </a:rPr>
              <a:t>Most of a cell’s energy is produced by small components inside our cells called </a:t>
            </a:r>
            <a:r>
              <a:rPr kumimoji="0" lang="en-US" sz="1600" b="1" i="0" u="none" strike="noStrike" kern="1200" cap="none" spc="0" normalizeH="0" baseline="0" noProof="0" dirty="0">
                <a:ln>
                  <a:noFill/>
                </a:ln>
                <a:solidFill>
                  <a:prstClr val="black"/>
                </a:solidFill>
                <a:effectLst/>
                <a:uLnTx/>
                <a:uFillTx/>
                <a:latin typeface="DM Sans"/>
                <a:ea typeface="+mn-ea"/>
                <a:cs typeface="+mn-cs"/>
              </a:rPr>
              <a:t>mitochondria (known as the “powerhouses of the cell”). </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The source is adenosine triphosphate (ATP) </a:t>
            </a:r>
            <a:r>
              <a:rPr kumimoji="0" lang="en-US" sz="1600" b="0" i="0" u="none" strike="noStrike" kern="1200" cap="none" spc="0" normalizeH="0" baseline="0" noProof="0" dirty="0">
                <a:ln>
                  <a:noFill/>
                </a:ln>
                <a:solidFill>
                  <a:prstClr val="black"/>
                </a:solidFill>
                <a:effectLst/>
                <a:uLnTx/>
                <a:uFillTx/>
                <a:latin typeface="DM Sans"/>
                <a:ea typeface="+mn-ea"/>
                <a:cs typeface="+mn-cs"/>
              </a:rPr>
              <a:t>and its presence is an </a:t>
            </a:r>
            <a:r>
              <a:rPr kumimoji="0" lang="en-US" sz="1600" b="1" i="0" u="none" strike="noStrike" kern="1200" cap="none" spc="0" normalizeH="0" baseline="0" noProof="0" dirty="0">
                <a:ln>
                  <a:noFill/>
                </a:ln>
                <a:solidFill>
                  <a:prstClr val="black"/>
                </a:solidFill>
                <a:effectLst/>
                <a:uLnTx/>
                <a:uFillTx/>
                <a:latin typeface="DM Sans"/>
                <a:ea typeface="+mn-ea"/>
                <a:cs typeface="+mn-cs"/>
              </a:rPr>
              <a:t>indicator of energy production</a:t>
            </a:r>
            <a:r>
              <a:rPr kumimoji="0" lang="en-US" sz="1600" b="0" i="0" u="none" strike="noStrike" kern="1200" cap="none" spc="0" normalizeH="0" baseline="0" noProof="0" dirty="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ATP fuels all kind of cellular activities.</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But over time, the function of mitochondria slows down </a:t>
            </a:r>
            <a:r>
              <a:rPr kumimoji="0" lang="en-US" sz="1600" b="0" i="0" u="none" strike="noStrike" kern="1200" cap="none" spc="0" normalizeH="0" baseline="0" noProof="0" dirty="0">
                <a:ln>
                  <a:noFill/>
                </a:ln>
                <a:solidFill>
                  <a:prstClr val="black"/>
                </a:solidFill>
                <a:effectLst/>
                <a:uLnTx/>
                <a:uFillTx/>
                <a:latin typeface="DM Sans"/>
                <a:ea typeface="+mn-ea"/>
                <a:cs typeface="+mn-cs"/>
              </a:rPr>
              <a:t>depending on a variety of factors such as aging and lifestyle</a:t>
            </a:r>
            <a:r>
              <a:rPr lang="en-US" sz="1600" kern="1200" dirty="0">
                <a:solidFill>
                  <a:prstClr val="black"/>
                </a:solidFill>
                <a:latin typeface="DM Sans"/>
              </a:rPr>
              <a:t> </a:t>
            </a:r>
            <a:r>
              <a:rPr kumimoji="0" lang="en-US" sz="1600" b="0" i="0" u="none" strike="noStrike" kern="1200" cap="none" spc="0" normalizeH="0" baseline="0" noProof="0" dirty="0">
                <a:ln>
                  <a:noFill/>
                </a:ln>
                <a:solidFill>
                  <a:prstClr val="black"/>
                </a:solidFill>
                <a:effectLst/>
                <a:uLnTx/>
                <a:uFillTx/>
                <a:latin typeface="DM Sans"/>
                <a:ea typeface="+mn-ea"/>
                <a:cs typeface="+mn-cs"/>
              </a:rPr>
              <a:t>meaning they produce ATP less efficiently.</a:t>
            </a:r>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Skin’s energy levels follow a 24-hour rhythm </a:t>
            </a:r>
            <a:r>
              <a:rPr kumimoji="0" lang="en-US" sz="1600" b="0" i="0" u="none" strike="noStrike" kern="1200" cap="none" spc="0" normalizeH="0" baseline="0" noProof="0" dirty="0">
                <a:ln>
                  <a:noFill/>
                </a:ln>
                <a:solidFill>
                  <a:prstClr val="black"/>
                </a:solidFill>
                <a:effectLst/>
                <a:uLnTx/>
                <a:uFillTx/>
                <a:latin typeface="DM Sans"/>
                <a:ea typeface="+mn-ea"/>
                <a:cs typeface="+mn-cs"/>
              </a:rPr>
              <a:t>known as the internal clock or circadian rhythm. </a:t>
            </a:r>
          </a:p>
          <a:p>
            <a:pPr marL="285750" marR="0" lvl="0" indent="-285750" algn="l" defTabSz="914400" rtl="0" eaLnBrk="1" fontAlgn="auto" latinLnBrk="0" hangingPunct="1">
              <a:lnSpc>
                <a:spcPct val="100000"/>
              </a:lnSpc>
              <a:spcBef>
                <a:spcPts val="0"/>
              </a:spcBef>
              <a:spcAft>
                <a:spcPts val="1000"/>
              </a:spcAft>
              <a:buClrTx/>
              <a:buSzTx/>
              <a:buFontTx/>
              <a:buChar char="-"/>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During daytime hours and particularly with UV stress, </a:t>
            </a:r>
            <a:r>
              <a:rPr kumimoji="0" lang="en-US" sz="1600" b="0" i="0" u="none" strike="noStrike" kern="1200" cap="none" spc="0" normalizeH="0" baseline="0" noProof="0" dirty="0">
                <a:ln>
                  <a:noFill/>
                </a:ln>
                <a:solidFill>
                  <a:prstClr val="black"/>
                </a:solidFill>
                <a:effectLst/>
                <a:uLnTx/>
                <a:uFillTx/>
                <a:latin typeface="DM Sans"/>
                <a:ea typeface="+mn-ea"/>
                <a:cs typeface="+mn-cs"/>
              </a:rPr>
              <a:t>levels of ATP in the cells drop. </a:t>
            </a:r>
          </a:p>
          <a:p>
            <a:pPr marL="285750" marR="0" lvl="0" indent="-285750" algn="l" defTabSz="914400" rtl="0" eaLnBrk="1" fontAlgn="auto" latinLnBrk="0" hangingPunct="1">
              <a:lnSpc>
                <a:spcPct val="100000"/>
              </a:lnSpc>
              <a:spcBef>
                <a:spcPts val="0"/>
              </a:spcBef>
              <a:spcAft>
                <a:spcPts val="1000"/>
              </a:spcAft>
              <a:buClrTx/>
              <a:buSzTx/>
              <a:buFontTx/>
              <a:buChar char="-"/>
              <a:tabLst/>
              <a:defRPr/>
            </a:pPr>
            <a:r>
              <a:rPr lang="en-US" sz="1600" b="1" kern="1200" dirty="0">
                <a:solidFill>
                  <a:prstClr val="black"/>
                </a:solidFill>
                <a:latin typeface="DM Sans"/>
              </a:rPr>
              <a:t>During nighttime hours </a:t>
            </a:r>
            <a:r>
              <a:rPr lang="en-US" sz="1600" kern="1200" dirty="0">
                <a:solidFill>
                  <a:prstClr val="black"/>
                </a:solidFill>
                <a:latin typeface="DM Sans"/>
              </a:rPr>
              <a:t>levels of ATP in the cells need to recharge</a:t>
            </a:r>
            <a:endParaRPr kumimoji="0" lang="en-US" sz="16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127386846"/>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A79A-182C-6232-5168-CC678D1A364E}"/>
              </a:ext>
            </a:extLst>
          </p:cNvPr>
          <p:cNvSpPr>
            <a:spLocks noGrp="1"/>
          </p:cNvSpPr>
          <p:nvPr>
            <p:ph type="title"/>
          </p:nvPr>
        </p:nvSpPr>
        <p:spPr/>
        <p:txBody>
          <a:bodyPr/>
          <a:lstStyle/>
          <a:p>
            <a:r>
              <a:rPr lang="en-US" dirty="0"/>
              <a:t>REVITALIN® CB</a:t>
            </a:r>
          </a:p>
        </p:txBody>
      </p:sp>
      <p:sp>
        <p:nvSpPr>
          <p:cNvPr id="3" name="Slide Number Placeholder 2">
            <a:extLst>
              <a:ext uri="{FF2B5EF4-FFF2-40B4-BE49-F238E27FC236}">
                <a16:creationId xmlns:a16="http://schemas.microsoft.com/office/drawing/2014/main" id="{A6A991D0-6DCE-D7EF-F302-AF8B1CFE99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8CB062-DE9E-F518-87FD-FA4FF88D639F}"/>
              </a:ext>
            </a:extLst>
          </p:cNvPr>
          <p:cNvSpPr>
            <a:spLocks noGrp="1"/>
          </p:cNvSpPr>
          <p:nvPr>
            <p:ph type="body" idx="11"/>
          </p:nvPr>
        </p:nvSpPr>
        <p:spPr/>
        <p:txBody>
          <a:bodyPr/>
          <a:lstStyle/>
          <a:p>
            <a:r>
              <a:rPr lang="en-US" dirty="0"/>
              <a:t>ID Card</a:t>
            </a:r>
          </a:p>
        </p:txBody>
      </p:sp>
      <p:sp>
        <p:nvSpPr>
          <p:cNvPr id="6" name="Text Placeholder 5">
            <a:extLst>
              <a:ext uri="{FF2B5EF4-FFF2-40B4-BE49-F238E27FC236}">
                <a16:creationId xmlns:a16="http://schemas.microsoft.com/office/drawing/2014/main" id="{20104615-2F92-9355-0CC2-43D52E30E301}"/>
              </a:ext>
            </a:extLst>
          </p:cNvPr>
          <p:cNvSpPr>
            <a:spLocks noGrp="1"/>
          </p:cNvSpPr>
          <p:nvPr>
            <p:ph type="body" sz="quarter" idx="23"/>
          </p:nvPr>
        </p:nvSpPr>
        <p:spPr/>
        <p:txBody>
          <a:bodyPr/>
          <a:lstStyle/>
          <a:p>
            <a:r>
              <a:rPr lang="en-GB" i="1" dirty="0">
                <a:latin typeface="+mn-lt"/>
              </a:rPr>
              <a:t>* in vitro  ** in vivo</a:t>
            </a:r>
          </a:p>
        </p:txBody>
      </p:sp>
      <p:grpSp>
        <p:nvGrpSpPr>
          <p:cNvPr id="8" name="Group 7">
            <a:extLst>
              <a:ext uri="{FF2B5EF4-FFF2-40B4-BE49-F238E27FC236}">
                <a16:creationId xmlns:a16="http://schemas.microsoft.com/office/drawing/2014/main" id="{7966FC2B-A45B-5333-9506-F8DA9B8DC24B}"/>
              </a:ext>
            </a:extLst>
          </p:cNvPr>
          <p:cNvGrpSpPr/>
          <p:nvPr/>
        </p:nvGrpSpPr>
        <p:grpSpPr>
          <a:xfrm>
            <a:off x="134685" y="1853062"/>
            <a:ext cx="11889600" cy="1099676"/>
            <a:chOff x="0" y="2286165"/>
            <a:chExt cx="11889600" cy="1099676"/>
          </a:xfrm>
        </p:grpSpPr>
        <p:sp>
          <p:nvSpPr>
            <p:cNvPr id="9" name="Rectangle 8">
              <a:extLst>
                <a:ext uri="{FF2B5EF4-FFF2-40B4-BE49-F238E27FC236}">
                  <a16:creationId xmlns:a16="http://schemas.microsoft.com/office/drawing/2014/main" id="{B6542806-09F6-17EA-9AC9-E4DAAFDD8864}"/>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10" name="TextBox 49">
              <a:extLst>
                <a:ext uri="{FF2B5EF4-FFF2-40B4-BE49-F238E27FC236}">
                  <a16:creationId xmlns:a16="http://schemas.microsoft.com/office/drawing/2014/main" id="{C7211CE5-E6D0-A5C1-2857-4E9E04DAA568}"/>
                </a:ext>
              </a:extLst>
            </p:cNvPr>
            <p:cNvSpPr txBox="1"/>
            <p:nvPr/>
          </p:nvSpPr>
          <p:spPr>
            <a:xfrm>
              <a:off x="2134218" y="2306624"/>
              <a:ext cx="8522388"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Postbiotic mixture of glycoproteins obtained by fermentation of baker’s yeast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Blended with a sophisticated mixture of 3 skin respiration facilitators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98.9% of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highlight>
                  <a:srgbClr val="FFFF00"/>
                </a:highlight>
                <a:uLnTx/>
                <a:uFillTx/>
                <a:latin typeface="DM Sans" pitchFamily="2" charset="0"/>
                <a:ea typeface="Fira Sans Book" panose="020B0503050000020004" pitchFamily="34" charset="0"/>
                <a:cs typeface="+mn-cs"/>
              </a:endParaRPr>
            </a:p>
          </p:txBody>
        </p:sp>
      </p:grpSp>
      <p:sp>
        <p:nvSpPr>
          <p:cNvPr id="12" name="Rectangle 11">
            <a:extLst>
              <a:ext uri="{FF2B5EF4-FFF2-40B4-BE49-F238E27FC236}">
                <a16:creationId xmlns:a16="http://schemas.microsoft.com/office/drawing/2014/main" id="{BF1C7E4B-C781-F163-3E60-5FD6CB568769}"/>
              </a:ext>
            </a:extLst>
          </p:cNvPr>
          <p:cNvSpPr/>
          <p:nvPr/>
        </p:nvSpPr>
        <p:spPr>
          <a:xfrm>
            <a:off x="134685" y="3526557"/>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BENEFITS:</a:t>
            </a:r>
          </a:p>
        </p:txBody>
      </p:sp>
      <p:sp>
        <p:nvSpPr>
          <p:cNvPr id="15" name="Rectangle 14">
            <a:extLst>
              <a:ext uri="{FF2B5EF4-FFF2-40B4-BE49-F238E27FC236}">
                <a16:creationId xmlns:a16="http://schemas.microsoft.com/office/drawing/2014/main" id="{0B8B850D-D585-BC31-B729-0724662D64BF}"/>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dirty="0">
                <a:ln>
                  <a:noFill/>
                </a:ln>
                <a:solidFill>
                  <a:srgbClr val="307297"/>
                </a:solidFill>
                <a:effectLst/>
                <a:uLnTx/>
                <a:uFillTx/>
                <a:latin typeface="Fira Sans Medium"/>
                <a:ea typeface="+mn-ea"/>
                <a:cs typeface="+mn-cs"/>
              </a:rPr>
            </a:br>
            <a:endParaRPr kumimoji="0" lang="en-US" sz="1400" b="0" i="0" u="none" strike="noStrike" kern="0" cap="none" spc="0" normalizeH="0" baseline="0" noProof="0" dirty="0">
              <a:ln>
                <a:noFill/>
              </a:ln>
              <a:solidFill>
                <a:srgbClr val="307297"/>
              </a:solidFill>
              <a:effectLst/>
              <a:uLnTx/>
              <a:uFillTx/>
              <a:latin typeface="Fira Sans"/>
              <a:ea typeface="+mn-ea"/>
              <a:cs typeface="+mn-cs"/>
            </a:endParaRPr>
          </a:p>
        </p:txBody>
      </p:sp>
      <p:grpSp>
        <p:nvGrpSpPr>
          <p:cNvPr id="16" name="Group 15">
            <a:extLst>
              <a:ext uri="{FF2B5EF4-FFF2-40B4-BE49-F238E27FC236}">
                <a16:creationId xmlns:a16="http://schemas.microsoft.com/office/drawing/2014/main" id="{3494D9F3-D8D0-8B6C-F0C7-FA30D22636CA}"/>
              </a:ext>
            </a:extLst>
          </p:cNvPr>
          <p:cNvGrpSpPr/>
          <p:nvPr/>
        </p:nvGrpSpPr>
        <p:grpSpPr>
          <a:xfrm>
            <a:off x="134685" y="1098300"/>
            <a:ext cx="11882621" cy="632052"/>
            <a:chOff x="-25599" y="2558933"/>
            <a:chExt cx="11889600" cy="385200"/>
          </a:xfrm>
        </p:grpSpPr>
        <p:sp>
          <p:nvSpPr>
            <p:cNvPr id="17" name="Rectangle 16">
              <a:extLst>
                <a:ext uri="{FF2B5EF4-FFF2-40B4-BE49-F238E27FC236}">
                  <a16:creationId xmlns:a16="http://schemas.microsoft.com/office/drawing/2014/main" id="{5832DA76-EE10-D653-DE07-35A59498B509}"/>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INCI NAME:</a:t>
              </a:r>
            </a:p>
          </p:txBody>
        </p:sp>
        <p:sp>
          <p:nvSpPr>
            <p:cNvPr id="18" name="TextBox 70">
              <a:extLst>
                <a:ext uri="{FF2B5EF4-FFF2-40B4-BE49-F238E27FC236}">
                  <a16:creationId xmlns:a16="http://schemas.microsoft.com/office/drawing/2014/main" id="{1CC2DD10-E20D-685C-0D58-CD22456BF63B}"/>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Glycoproteins, Glutamic acid, Valine, Threonine, Aqua, 1,2-Hexanediol, Caprylyl Glycol</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9" name="Group 18">
            <a:extLst>
              <a:ext uri="{FF2B5EF4-FFF2-40B4-BE49-F238E27FC236}">
                <a16:creationId xmlns:a16="http://schemas.microsoft.com/office/drawing/2014/main" id="{521354A3-8592-0FA3-145E-671B1D7F03CE}"/>
              </a:ext>
            </a:extLst>
          </p:cNvPr>
          <p:cNvGrpSpPr/>
          <p:nvPr/>
        </p:nvGrpSpPr>
        <p:grpSpPr>
          <a:xfrm>
            <a:off x="134685" y="2854866"/>
            <a:ext cx="11889600" cy="572906"/>
            <a:chOff x="0" y="3331675"/>
            <a:chExt cx="11889600" cy="572906"/>
          </a:xfrm>
        </p:grpSpPr>
        <p:sp>
          <p:nvSpPr>
            <p:cNvPr id="20" name="Rectangle 19">
              <a:extLst>
                <a:ext uri="{FF2B5EF4-FFF2-40B4-BE49-F238E27FC236}">
                  <a16:creationId xmlns:a16="http://schemas.microsoft.com/office/drawing/2014/main" id="{3256E957-3BB6-E204-FE68-E966F4D23665}"/>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307297"/>
                  </a:solidFill>
                  <a:effectLst/>
                  <a:uLnTx/>
                  <a:uFillTx/>
                  <a:latin typeface="DM Sans Bold" pitchFamily="2" charset="0"/>
                  <a:ea typeface="+mn-ea"/>
                  <a:cs typeface="+mn-cs"/>
                </a:rPr>
                <a:t>TECHNICAL:</a:t>
              </a:r>
            </a:p>
          </p:txBody>
        </p:sp>
        <p:sp>
          <p:nvSpPr>
            <p:cNvPr id="22" name="Rectangle 21">
              <a:extLst>
                <a:ext uri="{FF2B5EF4-FFF2-40B4-BE49-F238E27FC236}">
                  <a16:creationId xmlns:a16="http://schemas.microsoft.com/office/drawing/2014/main" id="{0DFF31E0-5A5D-CCFE-C44B-6253AFAF3ABE}"/>
                </a:ext>
              </a:extLst>
            </p:cNvPr>
            <p:cNvSpPr/>
            <p:nvPr/>
          </p:nvSpPr>
          <p:spPr>
            <a:xfrm>
              <a:off x="5144367" y="3340889"/>
              <a:ext cx="2608988"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pH of use: 3.0 – 7.5</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3" name="Rectangle 22">
              <a:extLst>
                <a:ext uri="{FF2B5EF4-FFF2-40B4-BE49-F238E27FC236}">
                  <a16:creationId xmlns:a16="http://schemas.microsoft.com/office/drawing/2014/main" id="{1B237B56-15B9-1389-ACA7-15AB1F129A20}"/>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 W</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ater</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soluble</a:t>
              </a:r>
            </a:p>
          </p:txBody>
        </p:sp>
      </p:grpSp>
      <p:pic>
        <p:nvPicPr>
          <p:cNvPr id="25" name="Picture 24">
            <a:extLst>
              <a:ext uri="{FF2B5EF4-FFF2-40B4-BE49-F238E27FC236}">
                <a16:creationId xmlns:a16="http://schemas.microsoft.com/office/drawing/2014/main" id="{E18A902C-EBBE-1460-10DF-93E56EEE318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367257" y="4997275"/>
            <a:ext cx="878400" cy="659897"/>
          </a:xfrm>
          <a:prstGeom prst="rect">
            <a:avLst/>
          </a:prstGeom>
        </p:spPr>
      </p:pic>
      <p:pic>
        <p:nvPicPr>
          <p:cNvPr id="28" name="Picture 27">
            <a:extLst>
              <a:ext uri="{FF2B5EF4-FFF2-40B4-BE49-F238E27FC236}">
                <a16:creationId xmlns:a16="http://schemas.microsoft.com/office/drawing/2014/main" id="{8273F711-1255-0A82-9468-706309F313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419367" y="5031600"/>
            <a:ext cx="887380" cy="659897"/>
          </a:xfrm>
          <a:prstGeom prst="rect">
            <a:avLst/>
          </a:prstGeom>
        </p:spPr>
      </p:pic>
      <p:pic>
        <p:nvPicPr>
          <p:cNvPr id="29" name="Picture 28">
            <a:extLst>
              <a:ext uri="{FF2B5EF4-FFF2-40B4-BE49-F238E27FC236}">
                <a16:creationId xmlns:a16="http://schemas.microsoft.com/office/drawing/2014/main" id="{8F179777-C161-D8E7-5A0B-70B1BF69E19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12236" y="4988056"/>
            <a:ext cx="658800" cy="658800"/>
          </a:xfrm>
          <a:prstGeom prst="rect">
            <a:avLst/>
          </a:prstGeom>
        </p:spPr>
      </p:pic>
      <p:pic>
        <p:nvPicPr>
          <p:cNvPr id="30" name="Picture 29">
            <a:extLst>
              <a:ext uri="{FF2B5EF4-FFF2-40B4-BE49-F238E27FC236}">
                <a16:creationId xmlns:a16="http://schemas.microsoft.com/office/drawing/2014/main" id="{A92FFA16-77B3-916A-11DA-FB4B3B52C3F1}"/>
              </a:ext>
            </a:extLst>
          </p:cNvPr>
          <p:cNvPicPr>
            <a:picLocks noChangeAspect="1"/>
          </p:cNvPicPr>
          <p:nvPr/>
        </p:nvPicPr>
        <p:blipFill>
          <a:blip r:embed="rId5"/>
          <a:stretch>
            <a:fillRect/>
          </a:stretch>
        </p:blipFill>
        <p:spPr>
          <a:xfrm>
            <a:off x="6388481" y="4891788"/>
            <a:ext cx="879761" cy="879761"/>
          </a:xfrm>
          <a:prstGeom prst="rect">
            <a:avLst/>
          </a:prstGeom>
        </p:spPr>
      </p:pic>
      <p:sp>
        <p:nvSpPr>
          <p:cNvPr id="5" name="TextBox 4">
            <a:extLst>
              <a:ext uri="{FF2B5EF4-FFF2-40B4-BE49-F238E27FC236}">
                <a16:creationId xmlns:a16="http://schemas.microsoft.com/office/drawing/2014/main" id="{03F65931-6E4A-F605-142D-CB31685745F6}"/>
              </a:ext>
            </a:extLst>
          </p:cNvPr>
          <p:cNvSpPr txBox="1"/>
          <p:nvPr/>
        </p:nvSpPr>
        <p:spPr>
          <a:xfrm>
            <a:off x="2247131" y="3548636"/>
            <a:ext cx="4704732" cy="1517799"/>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‘Clean Vitality Booster’ to sustain a healthy-looking skin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Contains a combination of postbiotic glycoproteins and three amino acids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Unlocks the Power of Vital Mitochondria</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For controlling circadian rhythm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sp>
        <p:nvSpPr>
          <p:cNvPr id="32" name="TextBox 31">
            <a:extLst>
              <a:ext uri="{FF2B5EF4-FFF2-40B4-BE49-F238E27FC236}">
                <a16:creationId xmlns:a16="http://schemas.microsoft.com/office/drawing/2014/main" id="{9AFE03C0-537F-418D-0573-3CA3073C4A31}"/>
              </a:ext>
            </a:extLst>
          </p:cNvPr>
          <p:cNvSpPr txBox="1"/>
          <p:nvPr/>
        </p:nvSpPr>
        <p:spPr>
          <a:xfrm>
            <a:off x="7228457" y="3526555"/>
            <a:ext cx="6235964" cy="2033325"/>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Helps to accelerate skin renewal by up to 4 days**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Maintains sufficient availability of ATP all day long*</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Vitality boost for less energetic (tired) skin cells*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Energy kick for stressed skin cells*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rPr>
              <a:t>Restores mitochondrial vitality after UV stress*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sym typeface="Arial"/>
            </a:endParaRPr>
          </a:p>
        </p:txBody>
      </p:sp>
      <p:sp>
        <p:nvSpPr>
          <p:cNvPr id="33" name="TextBox 32">
            <a:extLst>
              <a:ext uri="{FF2B5EF4-FFF2-40B4-BE49-F238E27FC236}">
                <a16:creationId xmlns:a16="http://schemas.microsoft.com/office/drawing/2014/main" id="{18FC334D-5745-EA58-F0BD-A6EEA47356F5}"/>
              </a:ext>
            </a:extLst>
          </p:cNvPr>
          <p:cNvSpPr txBox="1"/>
          <p:nvPr/>
        </p:nvSpPr>
        <p:spPr>
          <a:xfrm>
            <a:off x="2268903" y="2864082"/>
            <a:ext cx="2608988"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Form: Clear yellowish solution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Use level: 1–5%</a:t>
            </a:r>
            <a:br>
              <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br>
            <a:endParaRPr kumimoji="0" lang="en-US" sz="13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endParaRPr>
          </a:p>
        </p:txBody>
      </p:sp>
      <p:pic>
        <p:nvPicPr>
          <p:cNvPr id="13" name="Graphic 12">
            <a:extLst>
              <a:ext uri="{FF2B5EF4-FFF2-40B4-BE49-F238E27FC236}">
                <a16:creationId xmlns:a16="http://schemas.microsoft.com/office/drawing/2014/main" id="{39FD75F7-D885-2D5D-E35F-55A924226A8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32685" y="4938933"/>
            <a:ext cx="1042107" cy="792000"/>
          </a:xfrm>
          <a:prstGeom prst="rect">
            <a:avLst/>
          </a:prstGeom>
        </p:spPr>
      </p:pic>
    </p:spTree>
    <p:extLst>
      <p:ext uri="{BB962C8B-B14F-4D97-AF65-F5344CB8AC3E}">
        <p14:creationId xmlns:p14="http://schemas.microsoft.com/office/powerpoint/2010/main" val="387753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50121F8-7D8C-694D-9CAC-848A1ACAF79B}"/>
              </a:ext>
            </a:extLst>
          </p:cNvPr>
          <p:cNvSpPr/>
          <p:nvPr/>
        </p:nvSpPr>
        <p:spPr>
          <a:xfrm>
            <a:off x="-245" y="-4"/>
            <a:ext cx="6990767"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srgbClr val="808080"/>
              </a:solidFill>
              <a:effectLst/>
              <a:uLnTx/>
              <a:uFillTx/>
              <a:latin typeface="Fira Sans"/>
              <a:ea typeface="+mn-ea"/>
              <a:cs typeface="+mn-cs"/>
            </a:endParaRPr>
          </a:p>
        </p:txBody>
      </p:sp>
      <p:pic>
        <p:nvPicPr>
          <p:cNvPr id="14" name="Picture Placeholder 13" descr="A picture containing indoor, floor, tiled&#10;&#10;Description automatically generated">
            <a:extLst>
              <a:ext uri="{FF2B5EF4-FFF2-40B4-BE49-F238E27FC236}">
                <a16:creationId xmlns:a16="http://schemas.microsoft.com/office/drawing/2014/main" id="{C6ACF3D3-F045-7D04-E90A-815EC5ADFCF6}"/>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l="344" t="3" r="451" b="-1"/>
          <a:stretch/>
        </p:blipFill>
        <p:spPr>
          <a:xfrm>
            <a:off x="3972416" y="-4"/>
            <a:ext cx="8219584" cy="6858000"/>
          </a:xfrm>
          <a:prstGeom prst="rect">
            <a:avLst/>
          </a:prstGeom>
          <a:ln w="38100" cap="sq">
            <a:noFill/>
            <a:prstDash val="solid"/>
            <a:miter lim="800000"/>
          </a:ln>
          <a:effectLst>
            <a:outerShdw blurRad="50800" dist="38100" dir="2700000" algn="tl" rotWithShape="0">
              <a:srgbClr val="000000">
                <a:alpha val="0"/>
              </a:srgbClr>
            </a:outerShdw>
          </a:effectLst>
        </p:spPr>
      </p:pic>
      <p:sp>
        <p:nvSpPr>
          <p:cNvPr id="11" name="Rectangle 10">
            <a:extLst>
              <a:ext uri="{FF2B5EF4-FFF2-40B4-BE49-F238E27FC236}">
                <a16:creationId xmlns:a16="http://schemas.microsoft.com/office/drawing/2014/main" id="{F45FE7CB-7A0C-3945-92F9-D0652F06960F}"/>
              </a:ext>
            </a:extLst>
          </p:cNvPr>
          <p:cNvSpPr/>
          <p:nvPr/>
        </p:nvSpPr>
        <p:spPr>
          <a:xfrm>
            <a:off x="3941622" y="0"/>
            <a:ext cx="6161940" cy="6858000"/>
          </a:xfrm>
          <a:prstGeom prst="rect">
            <a:avLst/>
          </a:prstGeom>
          <a:gradFill>
            <a:gsLst>
              <a:gs pos="0">
                <a:schemeClr val="bg1"/>
              </a:gs>
              <a:gs pos="100000">
                <a:schemeClr val="bg1">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808080"/>
              </a:solidFill>
              <a:effectLst/>
              <a:uLnTx/>
              <a:uFillTx/>
              <a:latin typeface="Fira Sans"/>
              <a:ea typeface="+mn-ea"/>
              <a:cs typeface="+mn-cs"/>
            </a:endParaRPr>
          </a:p>
        </p:txBody>
      </p:sp>
      <p:sp>
        <p:nvSpPr>
          <p:cNvPr id="34" name="Slide Number Placeholder 6">
            <a:extLst>
              <a:ext uri="{FF2B5EF4-FFF2-40B4-BE49-F238E27FC236}">
                <a16:creationId xmlns:a16="http://schemas.microsoft.com/office/drawing/2014/main" id="{1C14D7DE-13AA-4BCE-9555-5BA1BABB0372}"/>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12" name="Title 2">
            <a:extLst>
              <a:ext uri="{FF2B5EF4-FFF2-40B4-BE49-F238E27FC236}">
                <a16:creationId xmlns:a16="http://schemas.microsoft.com/office/drawing/2014/main" id="{88461A3E-36DB-9372-120F-6728528BF469}"/>
              </a:ext>
            </a:extLst>
          </p:cNvPr>
          <p:cNvSpPr txBox="1">
            <a:spLocks/>
          </p:cNvSpPr>
          <p:nvPr/>
        </p:nvSpPr>
        <p:spPr>
          <a:xfrm>
            <a:off x="302401" y="302400"/>
            <a:ext cx="12179159" cy="37182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rgbClr val="48A2C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srgbClr val="48A2CF"/>
                </a:solidFill>
                <a:effectLst/>
                <a:uLnTx/>
                <a:uFillTx/>
                <a:latin typeface="DM Sans Bold"/>
                <a:ea typeface="+mj-ea"/>
                <a:cs typeface="+mj-cs"/>
              </a:rPr>
              <a:t>With postbiotic,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dirty="0">
                <a:ln>
                  <a:noFill/>
                </a:ln>
                <a:solidFill>
                  <a:srgbClr val="48A2CF"/>
                </a:solidFill>
                <a:effectLst/>
                <a:uLnTx/>
                <a:uFillTx/>
                <a:latin typeface="DM Sans Bold"/>
                <a:ea typeface="+mj-ea"/>
                <a:cs typeface="+mj-cs"/>
              </a:rPr>
              <a:t>energy-providing glycoproteins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200" b="0" i="0" u="none" strike="noStrike" kern="1200" cap="none" spc="0" normalizeH="0" baseline="0" noProof="0" dirty="0">
              <a:ln>
                <a:noFill/>
              </a:ln>
              <a:solidFill>
                <a:srgbClr val="48A2CF"/>
              </a:solidFill>
              <a:effectLst/>
              <a:uLnTx/>
              <a:uFillTx/>
              <a:latin typeface="DM Sans Bold"/>
              <a:ea typeface="+mj-ea"/>
              <a:cs typeface="+mj-cs"/>
            </a:endParaRPr>
          </a:p>
        </p:txBody>
      </p:sp>
      <p:sp>
        <p:nvSpPr>
          <p:cNvPr id="16" name="TextBox 15">
            <a:extLst>
              <a:ext uri="{FF2B5EF4-FFF2-40B4-BE49-F238E27FC236}">
                <a16:creationId xmlns:a16="http://schemas.microsoft.com/office/drawing/2014/main" id="{2EAA78DD-1C72-C6EB-1DC4-2C7EE2D12C3F}"/>
              </a:ext>
            </a:extLst>
          </p:cNvPr>
          <p:cNvSpPr txBox="1"/>
          <p:nvPr/>
        </p:nvSpPr>
        <p:spPr>
          <a:xfrm>
            <a:off x="302400" y="1926992"/>
            <a:ext cx="6410820" cy="4216539"/>
          </a:xfrm>
          <a:prstGeom prst="rect">
            <a:avLst/>
          </a:prstGeom>
          <a:noFill/>
        </p:spPr>
        <p:txBody>
          <a:bodyPr wrap="square">
            <a:spAutoFit/>
          </a:bodyPr>
          <a:lstStyle/>
          <a:p>
            <a:pPr marL="285750" indent="-285750" defTabSz="913554" eaLnBrk="0" hangingPunct="0">
              <a:spcAft>
                <a:spcPts val="1200"/>
              </a:spcAft>
              <a:buFont typeface="Arial" panose="020B0604020202020204" pitchFamily="34" charset="0"/>
              <a:buChar char="•"/>
              <a:defRPr/>
            </a:pPr>
            <a:r>
              <a:rPr lang="en-US" sz="1600" kern="0" dirty="0">
                <a:solidFill>
                  <a:prstClr val="black"/>
                </a:solidFill>
                <a:latin typeface="DM Sans"/>
              </a:rPr>
              <a:t>The postbiotic glycoproteins in REVITALIN® CB are obtained by aerobic fermentation of baker’s yeast</a:t>
            </a:r>
          </a:p>
          <a:p>
            <a:pPr marL="285750" indent="-285750" defTabSz="913554" eaLnBrk="0" hangingPunct="0">
              <a:spcAft>
                <a:spcPts val="1200"/>
              </a:spcAft>
              <a:buFont typeface="Arial" panose="020B0604020202020204" pitchFamily="34" charset="0"/>
              <a:buChar char="•"/>
              <a:defRPr/>
            </a:pPr>
            <a:r>
              <a:rPr lang="en-US" sz="1600" kern="0" dirty="0">
                <a:solidFill>
                  <a:prstClr val="black"/>
                </a:solidFill>
                <a:latin typeface="DM Sans"/>
              </a:rPr>
              <a:t>It is made by the extraordinary baker’s yeast strain VdH2, known to cause bread to rise and chosen for its ability to provide high cellular energy.</a:t>
            </a:r>
          </a:p>
          <a:p>
            <a:pPr marL="285750" indent="-285750" defTabSz="913554" eaLnBrk="0" hangingPunct="0">
              <a:spcAft>
                <a:spcPts val="1200"/>
              </a:spcAft>
              <a:buFont typeface="Arial" panose="020B0604020202020204" pitchFamily="34" charset="0"/>
              <a:buChar char="•"/>
              <a:defRPr/>
            </a:pPr>
            <a:r>
              <a:rPr lang="en-US" sz="1600" kern="0" dirty="0">
                <a:solidFill>
                  <a:prstClr val="black"/>
                </a:solidFill>
                <a:latin typeface="DM Sans"/>
              </a:rPr>
              <a:t>The resulting biomass undergoes a selective cell autolysis process (breaking down of the membrane of the yeast cells).</a:t>
            </a:r>
          </a:p>
          <a:p>
            <a:pPr marL="285750" indent="-285750" defTabSz="913554" eaLnBrk="0" hangingPunct="0">
              <a:spcAft>
                <a:spcPts val="1200"/>
              </a:spcAft>
              <a:buFont typeface="Arial" panose="020B0604020202020204" pitchFamily="34" charset="0"/>
              <a:buChar char="•"/>
              <a:defRPr/>
            </a:pPr>
            <a:r>
              <a:rPr lang="en-US" sz="1600" kern="0" dirty="0">
                <a:solidFill>
                  <a:prstClr val="black"/>
                </a:solidFill>
                <a:latin typeface="DM Sans"/>
              </a:rPr>
              <a:t>The insoluble fragments are separated and the soluble fraction is purified and concentrated.</a:t>
            </a:r>
          </a:p>
          <a:p>
            <a:pPr marL="285750" indent="-285750" defTabSz="913554" eaLnBrk="0" hangingPunct="0">
              <a:spcAft>
                <a:spcPts val="1200"/>
              </a:spcAft>
              <a:buFont typeface="Arial" panose="020B0604020202020204" pitchFamily="34" charset="0"/>
              <a:buChar char="•"/>
              <a:defRPr/>
            </a:pPr>
            <a:r>
              <a:rPr lang="en-US" sz="1600" kern="0" dirty="0">
                <a:solidFill>
                  <a:prstClr val="black"/>
                </a:solidFill>
                <a:latin typeface="DM Sans"/>
              </a:rPr>
              <a:t>The result is a mixture of </a:t>
            </a:r>
            <a:r>
              <a:rPr lang="en-US" sz="1600" b="1" kern="0" dirty="0">
                <a:solidFill>
                  <a:prstClr val="black"/>
                </a:solidFill>
                <a:latin typeface="DM Sans"/>
              </a:rPr>
              <a:t>postbiotic, energy-providing glycoproteins. </a:t>
            </a:r>
            <a:endParaRPr lang="en-US" sz="1600" kern="0" dirty="0">
              <a:solidFill>
                <a:prstClr val="black"/>
              </a:solidFill>
              <a:latin typeface="DM Sans"/>
            </a:endParaRPr>
          </a:p>
          <a:p>
            <a:pPr marL="180975" indent="-180975" defTabSz="913554" eaLnBrk="0" hangingPunct="0">
              <a:spcAft>
                <a:spcPts val="1200"/>
              </a:spcAft>
              <a:buFont typeface="Arial" panose="020B0604020202020204" pitchFamily="34" charset="0"/>
              <a:buChar char="•"/>
              <a:defRPr/>
            </a:pPr>
            <a:endParaRPr lang="en-US" sz="1600" kern="0" dirty="0">
              <a:solidFill>
                <a:prstClr val="black"/>
              </a:solidFill>
              <a:latin typeface="DM Sans"/>
            </a:endParaRPr>
          </a:p>
          <a:p>
            <a:pPr marL="180975" indent="-180975" defTabSz="913554" eaLnBrk="0" hangingPunct="0">
              <a:spcAft>
                <a:spcPts val="1200"/>
              </a:spcAft>
              <a:buFont typeface="Arial" panose="020B0604020202020204" pitchFamily="34" charset="0"/>
              <a:buChar char="•"/>
              <a:defRPr/>
            </a:pPr>
            <a:endParaRPr lang="en-US" sz="1600" kern="0" dirty="0">
              <a:solidFill>
                <a:prstClr val="black"/>
              </a:solidFill>
              <a:latin typeface="DM Sans"/>
            </a:endParaRPr>
          </a:p>
        </p:txBody>
      </p:sp>
      <p:pic>
        <p:nvPicPr>
          <p:cNvPr id="2" name="Picture 1">
            <a:extLst>
              <a:ext uri="{FF2B5EF4-FFF2-40B4-BE49-F238E27FC236}">
                <a16:creationId xmlns:a16="http://schemas.microsoft.com/office/drawing/2014/main" id="{692FCF29-070E-3BFE-4630-43B008FD98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74874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8DAE81-F526-44D4-0A5D-48B1B92799C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0" name="Title 3">
            <a:extLst>
              <a:ext uri="{FF2B5EF4-FFF2-40B4-BE49-F238E27FC236}">
                <a16:creationId xmlns:a16="http://schemas.microsoft.com/office/drawing/2014/main" id="{EB6DA0B3-D037-31EB-6ED1-BFCB9AE78CC6}"/>
              </a:ext>
            </a:extLst>
          </p:cNvPr>
          <p:cNvSpPr>
            <a:spLocks noGrp="1"/>
          </p:cNvSpPr>
          <p:nvPr>
            <p:ph type="title"/>
          </p:nvPr>
        </p:nvSpPr>
        <p:spPr>
          <a:xfrm>
            <a:off x="302401" y="302400"/>
            <a:ext cx="5618339" cy="371829"/>
          </a:xfrm>
        </p:spPr>
        <p:txBody>
          <a:bodyPr/>
          <a:lstStyle/>
          <a:p>
            <a:r>
              <a:rPr lang="en-US" dirty="0"/>
              <a:t>Enriched with revitalizing amino acids</a:t>
            </a:r>
            <a:br>
              <a:rPr lang="en-US" dirty="0"/>
            </a:br>
            <a:endParaRPr lang="en-GB" dirty="0"/>
          </a:p>
        </p:txBody>
      </p:sp>
      <p:sp>
        <p:nvSpPr>
          <p:cNvPr id="31" name="Text Placeholder 9">
            <a:extLst>
              <a:ext uri="{FF2B5EF4-FFF2-40B4-BE49-F238E27FC236}">
                <a16:creationId xmlns:a16="http://schemas.microsoft.com/office/drawing/2014/main" id="{92137C5B-995F-EC17-F3AF-F6BDE20C9E6A}"/>
              </a:ext>
            </a:extLst>
          </p:cNvPr>
          <p:cNvSpPr txBox="1">
            <a:spLocks/>
          </p:cNvSpPr>
          <p:nvPr/>
        </p:nvSpPr>
        <p:spPr>
          <a:xfrm>
            <a:off x="268332" y="1380802"/>
            <a:ext cx="5246644" cy="122193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ysClr val="windowText" lastClr="000000"/>
                </a:solidFill>
                <a:effectLst/>
                <a:uLnTx/>
                <a:uFillTx/>
                <a:latin typeface="DM Sans"/>
                <a:ea typeface="+mn-ea"/>
                <a:cs typeface="+mn-cs"/>
              </a:rPr>
              <a:t>REVITALIN® CB is enriched with a sophisticated mixture of 3 amino acids – threonine, valine and glutamic acid – together they support the natural cellular revitalizing capacity.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dirty="0">
              <a:ln>
                <a:noFill/>
              </a:ln>
              <a:solidFill>
                <a:prstClr val="black"/>
              </a:solidFill>
              <a:effectLst/>
              <a:uLnTx/>
              <a:uFillTx/>
              <a:latin typeface="DM Sans"/>
              <a:ea typeface="+mn-ea"/>
              <a:cs typeface="+mn-cs"/>
            </a:endParaRPr>
          </a:p>
        </p:txBody>
      </p:sp>
      <p:sp>
        <p:nvSpPr>
          <p:cNvPr id="32" name="Title 1">
            <a:extLst>
              <a:ext uri="{FF2B5EF4-FFF2-40B4-BE49-F238E27FC236}">
                <a16:creationId xmlns:a16="http://schemas.microsoft.com/office/drawing/2014/main" id="{1073E1D4-1764-C8E7-4247-800025AFAE92}"/>
              </a:ext>
            </a:extLst>
          </p:cNvPr>
          <p:cNvSpPr txBox="1">
            <a:spLocks/>
          </p:cNvSpPr>
          <p:nvPr/>
        </p:nvSpPr>
        <p:spPr>
          <a:xfrm>
            <a:off x="354056" y="2755140"/>
            <a:ext cx="5077329" cy="802784"/>
          </a:xfrm>
          <a:prstGeom prst="rect">
            <a:avLst/>
          </a:prstGeom>
        </p:spPr>
        <p:txBody>
          <a:bodyPr wrap="square" lIns="0" tIns="0" rIns="0" bIns="0">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pitchFamily="2" charset="0"/>
                <a:ea typeface="Fira Sans" panose="020B0503050000020004" pitchFamily="34" charset="0"/>
                <a:cs typeface="+mj-cs"/>
              </a:rPr>
              <a:t>Threonine</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DM Sans"/>
                <a:ea typeface="+mj-ea"/>
                <a:cs typeface="+mj-cs"/>
              </a:rPr>
              <a:t>Boosts skin energy factory by enhancing metabolic flux in the mitochondrial matrix</a:t>
            </a:r>
          </a:p>
        </p:txBody>
      </p:sp>
      <p:sp>
        <p:nvSpPr>
          <p:cNvPr id="33" name="Title 1">
            <a:extLst>
              <a:ext uri="{FF2B5EF4-FFF2-40B4-BE49-F238E27FC236}">
                <a16:creationId xmlns:a16="http://schemas.microsoft.com/office/drawing/2014/main" id="{7E876420-6B4B-800C-9BFD-28A6CC53D976}"/>
              </a:ext>
            </a:extLst>
          </p:cNvPr>
          <p:cNvSpPr txBox="1">
            <a:spLocks/>
          </p:cNvSpPr>
          <p:nvPr/>
        </p:nvSpPr>
        <p:spPr>
          <a:xfrm>
            <a:off x="354057" y="5192772"/>
            <a:ext cx="4109020" cy="802784"/>
          </a:xfrm>
          <a:prstGeom prst="rect">
            <a:avLst/>
          </a:prstGeom>
        </p:spPr>
        <p:txBody>
          <a:bodyPr wrap="square" lIns="0" tIns="0" rIns="0" bIns="0">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pitchFamily="2" charset="0"/>
                <a:ea typeface="Fira Sans" panose="020B0503050000020004" pitchFamily="34" charset="0"/>
                <a:cs typeface="+mj-cs"/>
              </a:rPr>
              <a:t>Glutamic acid</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DM Sans"/>
                <a:ea typeface="+mj-ea"/>
                <a:cs typeface="+mj-cs"/>
              </a:rPr>
              <a:t>Also supports skin energy production synergistically with Valine and Threonine </a:t>
            </a:r>
          </a:p>
        </p:txBody>
      </p:sp>
      <p:sp>
        <p:nvSpPr>
          <p:cNvPr id="34" name="Title 1">
            <a:extLst>
              <a:ext uri="{FF2B5EF4-FFF2-40B4-BE49-F238E27FC236}">
                <a16:creationId xmlns:a16="http://schemas.microsoft.com/office/drawing/2014/main" id="{F111380B-DB4A-964F-8241-126B8422EF39}"/>
              </a:ext>
            </a:extLst>
          </p:cNvPr>
          <p:cNvSpPr txBox="1">
            <a:spLocks/>
          </p:cNvSpPr>
          <p:nvPr/>
        </p:nvSpPr>
        <p:spPr>
          <a:xfrm>
            <a:off x="354057" y="3968083"/>
            <a:ext cx="4407754" cy="802784"/>
          </a:xfrm>
          <a:prstGeom prst="rect">
            <a:avLst/>
          </a:prstGeom>
        </p:spPr>
        <p:txBody>
          <a:bodyPr wrap="square" lIns="0" tIns="0" rIns="0" bIns="0">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pitchFamily="2" charset="0"/>
                <a:ea typeface="Fira Sans" panose="020B0503050000020004" pitchFamily="34" charset="0"/>
                <a:cs typeface="+mj-cs"/>
              </a:rPr>
              <a:t>Valine</a:t>
            </a:r>
          </a:p>
          <a:p>
            <a:pPr marL="0" marR="0" lvl="0" indent="0" algn="l" defTabSz="913554" rtl="0" eaLnBrk="0" fontAlgn="auto" latinLnBrk="0" hangingPunct="0">
              <a:lnSpc>
                <a:spcPct val="100000"/>
              </a:lnSpc>
              <a:spcBef>
                <a:spcPts val="0"/>
              </a:spcBef>
              <a:spcAft>
                <a:spcPts val="500"/>
              </a:spcAft>
              <a:buClrTx/>
              <a:buSzTx/>
              <a:buFontTx/>
              <a:buNone/>
              <a:tabLst/>
              <a:defRPr/>
            </a:pPr>
            <a:r>
              <a:rPr kumimoji="0" lang="en-US" sz="1600" b="0" i="0" u="none" strike="noStrike" kern="1200" cap="none" spc="0" normalizeH="0" baseline="0" noProof="0" dirty="0">
                <a:ln>
                  <a:noFill/>
                </a:ln>
                <a:solidFill>
                  <a:sysClr val="windowText" lastClr="000000"/>
                </a:solidFill>
                <a:effectLst/>
                <a:uLnTx/>
                <a:uFillTx/>
                <a:latin typeface="DM Sans"/>
                <a:ea typeface="+mj-ea"/>
                <a:cs typeface="+mj-cs"/>
              </a:rPr>
              <a:t>Serves as an energy fuel to produce more ATP in mitochondria</a:t>
            </a:r>
          </a:p>
        </p:txBody>
      </p:sp>
      <p:sp>
        <p:nvSpPr>
          <p:cNvPr id="3" name="Rectangle 2">
            <a:extLst>
              <a:ext uri="{FF2B5EF4-FFF2-40B4-BE49-F238E27FC236}">
                <a16:creationId xmlns:a16="http://schemas.microsoft.com/office/drawing/2014/main" id="{1D2683CE-13EC-1DFD-800E-8EB0F4E738A1}"/>
              </a:ext>
            </a:extLst>
          </p:cNvPr>
          <p:cNvSpPr/>
          <p:nvPr/>
        </p:nvSpPr>
        <p:spPr>
          <a:xfrm>
            <a:off x="6361611" y="-7620"/>
            <a:ext cx="5830389" cy="6949440"/>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4250231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10" name="Title 9">
            <a:extLst>
              <a:ext uri="{FF2B5EF4-FFF2-40B4-BE49-F238E27FC236}">
                <a16:creationId xmlns:a16="http://schemas.microsoft.com/office/drawing/2014/main" id="{CE4C4EE6-508D-C5DB-04BF-37CCB4200783}"/>
              </a:ext>
            </a:extLst>
          </p:cNvPr>
          <p:cNvSpPr>
            <a:spLocks noGrp="1"/>
          </p:cNvSpPr>
          <p:nvPr>
            <p:ph type="title"/>
          </p:nvPr>
        </p:nvSpPr>
        <p:spPr>
          <a:xfrm>
            <a:off x="302398" y="293908"/>
            <a:ext cx="11615281" cy="529133"/>
          </a:xfrm>
        </p:spPr>
        <p:txBody>
          <a:bodyPr/>
          <a:lstStyle/>
          <a:p>
            <a:r>
              <a:rPr lang="en-US" sz="3200" dirty="0">
                <a:solidFill>
                  <a:srgbClr val="48A2CF"/>
                </a:solidFill>
              </a:rPr>
              <a:t>Mitochondria: More than just production sites for ATP</a:t>
            </a:r>
            <a:br>
              <a:rPr lang="en-US" sz="3200" dirty="0">
                <a:solidFill>
                  <a:srgbClr val="48A2CF"/>
                </a:solidFill>
              </a:rPr>
            </a:br>
            <a:br>
              <a:rPr lang="en-US" dirty="0"/>
            </a:br>
            <a:endParaRPr lang="en-GB" dirty="0"/>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6" name="TextBox 5">
            <a:extLst>
              <a:ext uri="{FF2B5EF4-FFF2-40B4-BE49-F238E27FC236}">
                <a16:creationId xmlns:a16="http://schemas.microsoft.com/office/drawing/2014/main" id="{F989F4FB-4E13-DC1D-3D9F-CBABBC4C1FE1}"/>
              </a:ext>
            </a:extLst>
          </p:cNvPr>
          <p:cNvSpPr txBox="1"/>
          <p:nvPr/>
        </p:nvSpPr>
        <p:spPr>
          <a:xfrm>
            <a:off x="-1" y="5619058"/>
            <a:ext cx="11089759" cy="422405"/>
          </a:xfrm>
          <a:prstGeom prst="rect">
            <a:avLst/>
          </a:prstGeom>
          <a:solidFill>
            <a:srgbClr val="CBE7F5"/>
          </a:solidFill>
        </p:spPr>
        <p:txBody>
          <a:bodyPr wrap="square" lIns="900000" tIns="72000" rIns="90000" bIns="7200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The aim is to maintain mitochondria vitality but few ROS to keep skin healthiness and glow</a:t>
            </a:r>
            <a:endParaRPr kumimoji="0" lang="en-CH" sz="1800" b="1" i="0" u="none" strike="noStrike" kern="1200" cap="none" spc="0" normalizeH="0" baseline="0" noProof="0" dirty="0">
              <a:ln>
                <a:noFill/>
              </a:ln>
              <a:solidFill>
                <a:prstClr val="black"/>
              </a:solidFill>
              <a:effectLst/>
              <a:uLnTx/>
              <a:uFillTx/>
              <a:latin typeface="DM Sans"/>
              <a:ea typeface="+mn-ea"/>
              <a:cs typeface="+mn-cs"/>
            </a:endParaRPr>
          </a:p>
        </p:txBody>
      </p:sp>
      <p:sp>
        <p:nvSpPr>
          <p:cNvPr id="7" name="Text Placeholder 3">
            <a:extLst>
              <a:ext uri="{FF2B5EF4-FFF2-40B4-BE49-F238E27FC236}">
                <a16:creationId xmlns:a16="http://schemas.microsoft.com/office/drawing/2014/main" id="{296C95D4-73CB-4F03-D01E-3466B7FAD30E}"/>
              </a:ext>
            </a:extLst>
          </p:cNvPr>
          <p:cNvSpPr txBox="1">
            <a:spLocks/>
          </p:cNvSpPr>
          <p:nvPr/>
        </p:nvSpPr>
        <p:spPr>
          <a:xfrm>
            <a:off x="302399" y="1441707"/>
            <a:ext cx="6993751" cy="3839513"/>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Cell’s energy is carried out by the mitochondria                                    </a:t>
            </a:r>
            <a:r>
              <a:rPr kumimoji="0" lang="en-US" sz="1800" b="0" i="0" u="none" strike="noStrike" kern="1200" cap="none" spc="0" normalizeH="0" baseline="0" noProof="0" dirty="0">
                <a:ln>
                  <a:noFill/>
                </a:ln>
                <a:solidFill>
                  <a:prstClr val="black"/>
                </a:solidFill>
                <a:effectLst/>
                <a:uLnTx/>
                <a:uFillTx/>
                <a:latin typeface="DM Sans"/>
                <a:ea typeface="+mn-ea"/>
                <a:cs typeface="+mn-cs"/>
              </a:rPr>
              <a:t>and relies on the presence of oxygen and glucose: </a:t>
            </a:r>
          </a:p>
          <a:p>
            <a:pPr marL="228600" marR="0" lvl="0" indent="-228600" algn="l" defTabSz="914400" rtl="0" eaLnBrk="1" fontAlgn="auto" latinLnBrk="0" hangingPunct="1">
              <a:lnSpc>
                <a:spcPct val="100000"/>
              </a:lnSpc>
              <a:spcBef>
                <a:spcPts val="0"/>
              </a:spcBef>
              <a:spcAft>
                <a:spcPts val="1000"/>
              </a:spcAft>
              <a:buClrTx/>
              <a:buSzTx/>
              <a:buFontTx/>
              <a:buChar char="-"/>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With oxygen, mitochondria uses aerobic respiration </a:t>
            </a:r>
            <a:r>
              <a:rPr kumimoji="0" lang="en-US" sz="1600" b="0" i="0" u="none" strike="noStrike" kern="1200" cap="none" spc="0" normalizeH="0" baseline="0" noProof="0" dirty="0">
                <a:ln>
                  <a:noFill/>
                </a:ln>
                <a:solidFill>
                  <a:prstClr val="black"/>
                </a:solidFill>
                <a:effectLst/>
                <a:uLnTx/>
                <a:uFillTx/>
                <a:latin typeface="DM Sans"/>
                <a:ea typeface="+mn-ea"/>
                <a:cs typeface="+mn-cs"/>
              </a:rPr>
              <a:t>(breaking down glucose in presence of oxygen) which produce large amounts of ATP.</a:t>
            </a:r>
          </a:p>
          <a:p>
            <a:pPr marL="228600" marR="0" lvl="0" indent="-228600" algn="l" defTabSz="914400" rtl="0" eaLnBrk="1" fontAlgn="auto" latinLnBrk="0" hangingPunct="1">
              <a:lnSpc>
                <a:spcPct val="100000"/>
              </a:lnSpc>
              <a:spcBef>
                <a:spcPts val="0"/>
              </a:spcBef>
              <a:spcAft>
                <a:spcPts val="1000"/>
              </a:spcAft>
              <a:buClrTx/>
              <a:buSzTx/>
              <a:buFontTx/>
              <a:buChar char="-"/>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Without oxygen, mitochondria uses anaerobic glycolysis </a:t>
            </a:r>
            <a:r>
              <a:rPr kumimoji="0" lang="en-US" sz="1600" b="0" i="0" u="none" strike="noStrike" kern="1200" cap="none" spc="0" normalizeH="0" baseline="0" noProof="0" dirty="0">
                <a:ln>
                  <a:noFill/>
                </a:ln>
                <a:solidFill>
                  <a:prstClr val="black"/>
                </a:solidFill>
                <a:effectLst/>
                <a:uLnTx/>
                <a:uFillTx/>
                <a:latin typeface="DM Sans"/>
                <a:ea typeface="+mn-ea"/>
                <a:cs typeface="+mn-cs"/>
              </a:rPr>
              <a:t>(metabolic degradation of glucose) to produce ATP in a fast way.</a:t>
            </a: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Lack of sufficient oxygen (hypoxia</a:t>
            </a:r>
            <a:r>
              <a:rPr kumimoji="0" lang="en-US" sz="1600" b="0" i="0" u="none" strike="noStrike" kern="1200" cap="none" spc="0" normalizeH="0" baseline="0" noProof="0" dirty="0">
                <a:ln>
                  <a:noFill/>
                </a:ln>
                <a:solidFill>
                  <a:prstClr val="black"/>
                </a:solidFill>
                <a:effectLst/>
                <a:uLnTx/>
                <a:uFillTx/>
                <a:latin typeface="DM Sans"/>
                <a:ea typeface="+mn-ea"/>
                <a:cs typeface="+mn-cs"/>
              </a:rPr>
              <a:t>) </a:t>
            </a:r>
            <a:r>
              <a:rPr kumimoji="0" lang="en-US" sz="1600" b="1" i="0" u="none" strike="noStrike" kern="1200" cap="none" spc="0" normalizeH="0" baseline="0" noProof="0" dirty="0">
                <a:ln>
                  <a:noFill/>
                </a:ln>
                <a:solidFill>
                  <a:prstClr val="black"/>
                </a:solidFill>
                <a:effectLst/>
                <a:uLnTx/>
                <a:uFillTx/>
                <a:latin typeface="DM Sans"/>
                <a:ea typeface="+mn-ea"/>
                <a:cs typeface="+mn-cs"/>
              </a:rPr>
              <a:t>has negative effects on mitochondria respiration processes </a:t>
            </a:r>
            <a:r>
              <a:rPr kumimoji="0" lang="en-US" sz="1600" b="0" i="0" u="none" strike="noStrike" kern="1200" cap="none" spc="0" normalizeH="0" baseline="0" noProof="0" dirty="0">
                <a:ln>
                  <a:noFill/>
                </a:ln>
                <a:solidFill>
                  <a:prstClr val="black"/>
                </a:solidFill>
                <a:effectLst/>
                <a:uLnTx/>
                <a:uFillTx/>
                <a:latin typeface="DM Sans"/>
                <a:ea typeface="+mn-ea"/>
                <a:cs typeface="+mn-cs"/>
              </a:rPr>
              <a:t>and </a:t>
            </a:r>
            <a:r>
              <a:rPr kumimoji="0" lang="en-US" sz="1600" b="1" i="0" u="none" strike="noStrike" kern="1200" cap="none" spc="0" normalizeH="0" baseline="0" noProof="0" dirty="0">
                <a:ln>
                  <a:noFill/>
                </a:ln>
                <a:solidFill>
                  <a:prstClr val="black"/>
                </a:solidFill>
                <a:effectLst/>
                <a:uLnTx/>
                <a:uFillTx/>
                <a:latin typeface="DM Sans"/>
                <a:ea typeface="+mn-ea"/>
                <a:cs typeface="+mn-cs"/>
              </a:rPr>
              <a:t>generates ROS stress</a:t>
            </a:r>
          </a:p>
          <a:p>
            <a:pPr marL="228600" marR="0" lvl="0" indent="-228600" algn="l" defTabSz="914400" rtl="0" eaLnBrk="1" fontAlgn="auto" latinLnBrk="0" hangingPunct="1">
              <a:lnSpc>
                <a:spcPct val="100000"/>
              </a:lnSpc>
              <a:spcBef>
                <a:spcPts val="0"/>
              </a:spcBef>
              <a:spcAft>
                <a:spcPts val="500"/>
              </a:spcAft>
              <a:buClrTx/>
              <a:buSzTx/>
              <a:buFontTx/>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Hypoxia researchers won 2019 Nobel Prize in Medicine</a:t>
            </a:r>
          </a:p>
          <a:p>
            <a:pPr marL="228600" marR="0" lvl="0" indent="-228600" algn="l" defTabSz="914400" rtl="0" eaLnBrk="1" fontAlgn="auto" latinLnBrk="0" hangingPunct="1">
              <a:lnSpc>
                <a:spcPct val="100000"/>
              </a:lnSpc>
              <a:spcBef>
                <a:spcPts val="0"/>
              </a:spcBef>
              <a:spcAft>
                <a:spcPts val="500"/>
              </a:spcAft>
              <a:buClrTx/>
              <a:buSzTx/>
              <a:buFontTx/>
              <a:buChar char="-"/>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ROS can damage all molecules in a cell and have long been thought to cause aging.</a:t>
            </a: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Aged/damaged mitochondria produces few energy</a:t>
            </a:r>
            <a:r>
              <a:rPr kumimoji="0" lang="en-US" sz="1600" b="0" i="0" u="none" strike="noStrike" kern="1200" cap="none" spc="0" normalizeH="0" baseline="0" noProof="0" dirty="0">
                <a:ln>
                  <a:noFill/>
                </a:ln>
                <a:solidFill>
                  <a:prstClr val="black"/>
                </a:solidFill>
                <a:effectLst/>
                <a:uLnTx/>
                <a:uFillTx/>
                <a:latin typeface="DM Sans"/>
                <a:ea typeface="+mn-ea"/>
                <a:cs typeface="+mn-cs"/>
              </a:rPr>
              <a:t>                                               but a lot of reactive oxygen species (ROS) </a:t>
            </a:r>
          </a:p>
        </p:txBody>
      </p:sp>
      <p:pic>
        <p:nvPicPr>
          <p:cNvPr id="8" name="Graphic 7" descr="Chevron arrows with solid fill">
            <a:extLst>
              <a:ext uri="{FF2B5EF4-FFF2-40B4-BE49-F238E27FC236}">
                <a16:creationId xmlns:a16="http://schemas.microsoft.com/office/drawing/2014/main" id="{4F50AC6B-A079-1179-E68B-F63267425B6B}"/>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222467" y="5536764"/>
            <a:ext cx="576262" cy="576262"/>
          </a:xfrm>
          <a:prstGeom prst="rect">
            <a:avLst/>
          </a:prstGeom>
        </p:spPr>
      </p:pic>
      <p:grpSp>
        <p:nvGrpSpPr>
          <p:cNvPr id="9" name="Group 8">
            <a:extLst>
              <a:ext uri="{FF2B5EF4-FFF2-40B4-BE49-F238E27FC236}">
                <a16:creationId xmlns:a16="http://schemas.microsoft.com/office/drawing/2014/main" id="{14083BB0-9CF7-82A6-22D1-13FE634CECF6}"/>
              </a:ext>
            </a:extLst>
          </p:cNvPr>
          <p:cNvGrpSpPr/>
          <p:nvPr/>
        </p:nvGrpSpPr>
        <p:grpSpPr>
          <a:xfrm>
            <a:off x="7577022" y="1232384"/>
            <a:ext cx="4082854" cy="4082854"/>
            <a:chOff x="7815147" y="860018"/>
            <a:chExt cx="4082854" cy="4082854"/>
          </a:xfrm>
        </p:grpSpPr>
        <p:pic>
          <p:nvPicPr>
            <p:cNvPr id="12" name="Picture 11" descr="A diagram of a cell&#10;&#10;Description automatically generated">
              <a:extLst>
                <a:ext uri="{FF2B5EF4-FFF2-40B4-BE49-F238E27FC236}">
                  <a16:creationId xmlns:a16="http://schemas.microsoft.com/office/drawing/2014/main" id="{6C0A7EA5-E87C-DC04-50AF-E3343AE74C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5147" y="860018"/>
              <a:ext cx="4082854" cy="4082854"/>
            </a:xfrm>
            <a:prstGeom prst="rect">
              <a:avLst/>
            </a:prstGeom>
          </p:spPr>
        </p:pic>
        <p:sp>
          <p:nvSpPr>
            <p:cNvPr id="13" name="Arrow: Down 12">
              <a:extLst>
                <a:ext uri="{FF2B5EF4-FFF2-40B4-BE49-F238E27FC236}">
                  <a16:creationId xmlns:a16="http://schemas.microsoft.com/office/drawing/2014/main" id="{4AB522C9-0FAB-AB20-8BE2-51C07CD4BFBF}"/>
                </a:ext>
              </a:extLst>
            </p:cNvPr>
            <p:cNvSpPr/>
            <p:nvPr/>
          </p:nvSpPr>
          <p:spPr>
            <a:xfrm rot="5400000">
              <a:off x="8734282" y="3318825"/>
              <a:ext cx="247650" cy="4680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758E8B49-7946-4F3E-F47E-B221385DC53A}"/>
                </a:ext>
              </a:extLst>
            </p:cNvPr>
            <p:cNvSpPr txBox="1"/>
            <p:nvPr/>
          </p:nvSpPr>
          <p:spPr>
            <a:xfrm>
              <a:off x="8026134" y="3369366"/>
              <a:ext cx="79761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ROS</a:t>
              </a:r>
              <a:endParaRPr kumimoji="0" lang="en-CH" sz="1800" b="1" i="0" u="none" strike="noStrike" kern="1200" cap="none" spc="0" normalizeH="0" baseline="0" noProof="0" dirty="0">
                <a:ln>
                  <a:noFill/>
                </a:ln>
                <a:solidFill>
                  <a:prstClr val="black"/>
                </a:solidFill>
                <a:effectLst/>
                <a:uLnTx/>
                <a:uFillTx/>
                <a:latin typeface="DM Sans"/>
                <a:ea typeface="+mn-ea"/>
                <a:cs typeface="+mn-cs"/>
              </a:endParaRPr>
            </a:p>
          </p:txBody>
        </p:sp>
      </p:grpSp>
    </p:spTree>
    <p:extLst>
      <p:ext uri="{BB962C8B-B14F-4D97-AF65-F5344CB8AC3E}">
        <p14:creationId xmlns:p14="http://schemas.microsoft.com/office/powerpoint/2010/main" val="1984860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1F9D77ED-872F-D47E-A2D3-475DDA10DE5A}"/>
              </a:ext>
            </a:extLst>
          </p:cNvPr>
          <p:cNvSpPr txBox="1"/>
          <p:nvPr/>
        </p:nvSpPr>
        <p:spPr>
          <a:xfrm>
            <a:off x="612000" y="6433200"/>
            <a:ext cx="6292919" cy="123111"/>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mn-ea"/>
                <a:cs typeface="+mn-cs"/>
              </a:rPr>
              <a:t>* In vitro  ** in vivo</a:t>
            </a: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pic>
        <p:nvPicPr>
          <p:cNvPr id="15" name="Picture 2">
            <a:extLst>
              <a:ext uri="{FF2B5EF4-FFF2-40B4-BE49-F238E27FC236}">
                <a16:creationId xmlns:a16="http://schemas.microsoft.com/office/drawing/2014/main" id="{E53F8A88-5764-77B4-C2AB-73BCCD64D97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
          <a:stretch/>
        </p:blipFill>
        <p:spPr bwMode="auto">
          <a:xfrm>
            <a:off x="302400" y="3506443"/>
            <a:ext cx="3099168" cy="2689849"/>
          </a:xfrm>
          <a:prstGeom prst="roundRect">
            <a:avLst>
              <a:gd name="adj" fmla="val 0"/>
            </a:avLst>
          </a:prstGeom>
          <a:solidFill>
            <a:srgbClr val="FFFFFF">
              <a:shade val="85000"/>
            </a:srgbClr>
          </a:solidFill>
          <a:ln>
            <a:noFill/>
          </a:ln>
          <a:effectLst>
            <a:outerShdw dist="35921" dir="2700000" algn="ctr" rotWithShape="0">
              <a:schemeClr val="bg2">
                <a:alpha val="0"/>
              </a:schemeClr>
            </a:outerShdw>
          </a:effectLst>
          <a:extLst>
            <a:ext uri="{91240B29-F687-4F45-9708-019B960494DF}">
              <a14:hiddenLine xmlns:a14="http://schemas.microsoft.com/office/drawing/2010/main" w="9525">
                <a:solidFill>
                  <a:schemeClr val="tx1"/>
                </a:solidFill>
                <a:miter lim="800000"/>
                <a:headEnd/>
                <a:tailEnd/>
              </a14:hiddenLine>
            </a:ext>
          </a:extLst>
        </p:spPr>
      </p:pic>
      <p:sp>
        <p:nvSpPr>
          <p:cNvPr id="16" name="TextBox 15">
            <a:extLst>
              <a:ext uri="{FF2B5EF4-FFF2-40B4-BE49-F238E27FC236}">
                <a16:creationId xmlns:a16="http://schemas.microsoft.com/office/drawing/2014/main" id="{11850F76-BD40-FE11-E5A9-E8E91E1FE64D}"/>
              </a:ext>
            </a:extLst>
          </p:cNvPr>
          <p:cNvSpPr txBox="1"/>
          <p:nvPr/>
        </p:nvSpPr>
        <p:spPr>
          <a:xfrm>
            <a:off x="302400" y="1437411"/>
            <a:ext cx="3204093" cy="1723549"/>
          </a:xfrm>
          <a:prstGeom prst="rect">
            <a:avLst/>
          </a:prstGeom>
          <a:noFill/>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Extracellular Flux Analyzer, </a:t>
            </a: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produced by Seahorse Bioscience USA, is </a:t>
            </a: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the gold standard for measuring cellular bioenergetics </a:t>
            </a: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in the pharmaceutical and diagnostic industry</a:t>
            </a:r>
          </a:p>
        </p:txBody>
      </p:sp>
      <p:sp>
        <p:nvSpPr>
          <p:cNvPr id="19" name="Content Placeholder 2">
            <a:extLst>
              <a:ext uri="{FF2B5EF4-FFF2-40B4-BE49-F238E27FC236}">
                <a16:creationId xmlns:a16="http://schemas.microsoft.com/office/drawing/2014/main" id="{9B39713B-D17E-0F1D-A9D0-31AA8040B011}"/>
              </a:ext>
            </a:extLst>
          </p:cNvPr>
          <p:cNvSpPr txBox="1">
            <a:spLocks/>
          </p:cNvSpPr>
          <p:nvPr/>
        </p:nvSpPr>
        <p:spPr bwMode="auto">
          <a:xfrm>
            <a:off x="3886200" y="1317150"/>
            <a:ext cx="5367969" cy="414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88000" tIns="180000" rIns="0" bIns="0" numCol="1" anchor="t" anchorCtr="0" compatLnSpc="1">
            <a:prstTxWarp prst="textNoShape">
              <a:avLst/>
            </a:prstTxWarp>
            <a:spAutoFit/>
          </a:bodyPr>
          <a:lstStyle>
            <a:lvl1pPr marL="342900" indent="-342900" algn="l" rtl="0" fontAlgn="base">
              <a:spcBef>
                <a:spcPct val="0"/>
              </a:spcBef>
              <a:spcAft>
                <a:spcPct val="0"/>
              </a:spcAft>
              <a:buChar char="•"/>
              <a:defRPr>
                <a:solidFill>
                  <a:schemeClr val="tx1"/>
                </a:solidFill>
                <a:latin typeface="+mn-lt"/>
                <a:ea typeface="+mn-ea"/>
                <a:cs typeface="+mn-cs"/>
              </a:defRPr>
            </a:lvl1pPr>
            <a:lvl2pPr marL="742950" indent="-285750" algn="l" rtl="0" fontAlgn="base">
              <a:spcBef>
                <a:spcPct val="0"/>
              </a:spcBef>
              <a:spcAft>
                <a:spcPct val="0"/>
              </a:spcAft>
              <a:buChar char="–"/>
              <a:defRPr>
                <a:solidFill>
                  <a:schemeClr val="tx1"/>
                </a:solidFill>
                <a:latin typeface="+mn-lt"/>
                <a:cs typeface="+mn-cs"/>
              </a:defRPr>
            </a:lvl2pPr>
            <a:lvl3pPr marL="1143000" indent="-228600" algn="l" rtl="0" fontAlgn="base">
              <a:spcBef>
                <a:spcPct val="0"/>
              </a:spcBef>
              <a:spcAft>
                <a:spcPct val="0"/>
              </a:spcAft>
              <a:buChar char="•"/>
              <a:defRPr>
                <a:solidFill>
                  <a:schemeClr val="tx1"/>
                </a:solidFill>
                <a:latin typeface="+mn-lt"/>
                <a:cs typeface="+mn-cs"/>
              </a:defRPr>
            </a:lvl3pPr>
            <a:lvl4pPr marL="1600200" indent="-228600" algn="l" rtl="0" fontAlgn="base">
              <a:spcBef>
                <a:spcPct val="0"/>
              </a:spcBef>
              <a:spcAft>
                <a:spcPct val="0"/>
              </a:spcAft>
              <a:buChar char="–"/>
              <a:defRPr>
                <a:solidFill>
                  <a:schemeClr val="tx1"/>
                </a:solidFill>
                <a:latin typeface="+mn-lt"/>
                <a:cs typeface="+mn-cs"/>
              </a:defRPr>
            </a:lvl4pPr>
            <a:lvl5pPr marL="2057400" indent="-228600" algn="l" rtl="0" fontAlgn="base">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Extracellular flux analysis measures </a:t>
            </a:r>
            <a:b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b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simultaneously the two major energy </a:t>
            </a:r>
            <a:b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b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producing pathways of the cell - </a:t>
            </a: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mitochondrial </a:t>
            </a:r>
            <a:b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b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respiration and glycolysis.</a:t>
            </a:r>
          </a:p>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160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This is done by measuring the rates of </a:t>
            </a: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oxygen consumption rate (OCR) </a:t>
            </a:r>
            <a:r>
              <a:rPr kumimoji="0" lang="en-US" sz="160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and </a:t>
            </a: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extracellular </a:t>
            </a:r>
            <a:b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b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acidification rate (ECAR)</a:t>
            </a:r>
            <a:r>
              <a:rPr kumimoji="0" lang="en-US" sz="160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 in the media </a:t>
            </a:r>
            <a:br>
              <a:rPr kumimoji="0" lang="en-US" sz="160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br>
            <a:r>
              <a:rPr kumimoji="0" lang="en-US" sz="160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surrounding the cells (extracellular flux). </a:t>
            </a:r>
          </a:p>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OCR</a:t>
            </a: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 </a:t>
            </a: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is predominately the result of                                         mitochondrial respiration </a:t>
            </a: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 breaking down                                       glucose in presence of oxygen to form ATP</a:t>
            </a:r>
          </a:p>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ECAR is an indicator of glycolysis </a:t>
            </a: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 metabolic                         degradation of glucose to yield ATP and acid </a:t>
            </a:r>
          </a:p>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The </a:t>
            </a:r>
            <a:r>
              <a:rPr kumimoji="0" lang="en-US" sz="1600" b="1"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ECAR/OCR ratio </a:t>
            </a:r>
            <a:r>
              <a:rPr kumimoji="0" lang="en-US" sz="1600" b="0" i="0" u="none" strike="noStrike" kern="1200" cap="none" spc="0" normalizeH="0" baseline="0" noProof="0" dirty="0">
                <a:ln>
                  <a:noFill/>
                </a:ln>
                <a:solidFill>
                  <a:prstClr val="black">
                    <a:lumMod val="50000"/>
                  </a:prstClr>
                </a:solidFill>
                <a:effectLst/>
                <a:uLnTx/>
                <a:uFillTx/>
                <a:latin typeface="DM Sans" pitchFamily="2" charset="0"/>
                <a:ea typeface="Fira Sans" panose="020B0503050000020004" pitchFamily="34" charset="0"/>
                <a:cs typeface="+mn-cs"/>
              </a:rPr>
              <a:t>determines the level of energy.</a:t>
            </a:r>
            <a:endParaRPr kumimoji="0" lang="en-US" sz="1600" b="0" i="0" u="none" strike="noStrike" kern="0" cap="none" spc="0" normalizeH="0" baseline="0" noProof="0" dirty="0">
              <a:ln>
                <a:noFill/>
              </a:ln>
              <a:solidFill>
                <a:srgbClr val="4D4D4D"/>
              </a:solidFill>
              <a:effectLst/>
              <a:uLnTx/>
              <a:uFillTx/>
              <a:latin typeface="DM Sans" pitchFamily="2" charset="0"/>
              <a:ea typeface="Fira Sans" panose="020B0503050000020004" pitchFamily="34" charset="0"/>
              <a:cs typeface="Arial" charset="0"/>
            </a:endParaRPr>
          </a:p>
        </p:txBody>
      </p:sp>
      <p:pic>
        <p:nvPicPr>
          <p:cNvPr id="20" name="Picture 19" descr="A diagram of a cell&#10;&#10;Description automatically generated">
            <a:extLst>
              <a:ext uri="{FF2B5EF4-FFF2-40B4-BE49-F238E27FC236}">
                <a16:creationId xmlns:a16="http://schemas.microsoft.com/office/drawing/2014/main" id="{857A62FE-743D-ADCF-C151-B4B20E644B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8274" y="1780704"/>
            <a:ext cx="3214707" cy="3214707"/>
          </a:xfrm>
          <a:prstGeom prst="rect">
            <a:avLst/>
          </a:prstGeom>
        </p:spPr>
      </p:pic>
      <p:sp>
        <p:nvSpPr>
          <p:cNvPr id="5" name="Title 9">
            <a:extLst>
              <a:ext uri="{FF2B5EF4-FFF2-40B4-BE49-F238E27FC236}">
                <a16:creationId xmlns:a16="http://schemas.microsoft.com/office/drawing/2014/main" id="{85A45624-A42E-25F5-8D6A-8A81AAB7178E}"/>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Extracellular Flux Analysis Technology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658292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14" name="TextBox 13">
            <a:extLst>
              <a:ext uri="{FF2B5EF4-FFF2-40B4-BE49-F238E27FC236}">
                <a16:creationId xmlns:a16="http://schemas.microsoft.com/office/drawing/2014/main" id="{597FDFB4-8FBD-5B3A-5868-9B754F10874C}"/>
              </a:ext>
            </a:extLst>
          </p:cNvPr>
          <p:cNvSpPr txBox="1"/>
          <p:nvPr/>
        </p:nvSpPr>
        <p:spPr>
          <a:xfrm>
            <a:off x="738399" y="2016528"/>
            <a:ext cx="6738290" cy="143885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Anaerobic glycolysis, measured by ECAR (Extracellular Acidification Rate) </a:t>
            </a:r>
            <a:r>
              <a:rPr kumimoji="0" lang="en-US" sz="1400" b="0" i="0" u="none" strike="noStrike" kern="1200" cap="none" spc="0" normalizeH="0" baseline="30000" noProof="0" dirty="0">
                <a:ln>
                  <a:noFill/>
                </a:ln>
                <a:solidFill>
                  <a:prstClr val="black">
                    <a:lumMod val="50000"/>
                  </a:prstClr>
                </a:solidFill>
                <a:effectLst/>
                <a:uLnTx/>
                <a:uFillTx/>
                <a:latin typeface="DM Sans" pitchFamily="2" charset="0"/>
                <a:ea typeface="+mn-ea"/>
                <a:cs typeface="+mn-cs"/>
              </a:rPr>
              <a:t>3</a:t>
            </a:r>
          </a:p>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Aerobic respiration, measured by OCR (Oxygen Consumption Rate)</a:t>
            </a:r>
            <a:r>
              <a:rPr kumimoji="0" lang="en-US" sz="1400" b="0" i="0" u="none" strike="noStrike" kern="1200" cap="none" spc="0" normalizeH="0" baseline="30000" noProof="0" dirty="0">
                <a:ln>
                  <a:noFill/>
                </a:ln>
                <a:solidFill>
                  <a:prstClr val="black">
                    <a:lumMod val="50000"/>
                  </a:prstClr>
                </a:solidFill>
                <a:effectLst/>
                <a:uLnTx/>
                <a:uFillTx/>
                <a:latin typeface="DM Sans" pitchFamily="2" charset="0"/>
                <a:ea typeface="+mn-ea"/>
                <a:cs typeface="+mn-cs"/>
              </a:rPr>
              <a:t> 3</a:t>
            </a:r>
          </a:p>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ATP (Adenosine triphosphate), measured by Mitochondrial </a:t>
            </a:r>
            <a:r>
              <a:rPr kumimoji="0" lang="en-US" sz="1400" b="0" i="0" u="none" strike="noStrike" kern="1200" cap="none" spc="0" normalizeH="0" baseline="0" noProof="0" dirty="0" err="1">
                <a:ln>
                  <a:noFill/>
                </a:ln>
                <a:solidFill>
                  <a:prstClr val="black">
                    <a:lumMod val="50000"/>
                  </a:prstClr>
                </a:solidFill>
                <a:effectLst/>
                <a:uLnTx/>
                <a:uFillTx/>
                <a:latin typeface="DM Sans" pitchFamily="2" charset="0"/>
                <a:ea typeface="+mn-ea"/>
                <a:cs typeface="+mn-cs"/>
              </a:rPr>
              <a:t>Toxglo</a:t>
            </a: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 kit</a:t>
            </a:r>
            <a:r>
              <a:rPr kumimoji="0" lang="en-US" sz="1400" b="0" i="0" u="none" strike="noStrike" kern="1200" cap="none" spc="0" normalizeH="0" baseline="30000" noProof="0" dirty="0">
                <a:ln>
                  <a:noFill/>
                </a:ln>
                <a:solidFill>
                  <a:prstClr val="black">
                    <a:lumMod val="50000"/>
                  </a:prstClr>
                </a:solidFill>
                <a:effectLst/>
                <a:uLnTx/>
                <a:uFillTx/>
                <a:latin typeface="DM Sans" pitchFamily="2" charset="0"/>
                <a:ea typeface="+mn-ea"/>
                <a:cs typeface="+mn-cs"/>
              </a:rPr>
              <a:t>4</a:t>
            </a:r>
          </a:p>
          <a:p>
            <a:pPr marL="0" marR="0" lvl="0" indent="0" algn="l" defTabSz="914400" rtl="0" eaLnBrk="1" fontAlgn="auto" latinLnBrk="0" hangingPunct="1">
              <a:lnSpc>
                <a:spcPct val="100000"/>
              </a:lnSpc>
              <a:spcBef>
                <a:spcPts val="0"/>
              </a:spcBef>
              <a:spcAft>
                <a:spcPts val="1500"/>
              </a:spcAft>
              <a:buClrTx/>
              <a:buSzTx/>
              <a:buFontTx/>
              <a:buNone/>
              <a:tabLst/>
              <a:defRPr/>
            </a:pPr>
            <a:endPar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endParaRPr>
          </a:p>
        </p:txBody>
      </p:sp>
      <p:sp>
        <p:nvSpPr>
          <p:cNvPr id="17" name="Oval 16">
            <a:extLst>
              <a:ext uri="{FF2B5EF4-FFF2-40B4-BE49-F238E27FC236}">
                <a16:creationId xmlns:a16="http://schemas.microsoft.com/office/drawing/2014/main" id="{9585CB2D-5F63-D868-66B9-CE495A488C2C}"/>
              </a:ext>
            </a:extLst>
          </p:cNvPr>
          <p:cNvSpPr/>
          <p:nvPr/>
        </p:nvSpPr>
        <p:spPr>
          <a:xfrm>
            <a:off x="302400" y="1983487"/>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1</a:t>
            </a:r>
          </a:p>
        </p:txBody>
      </p:sp>
      <p:sp>
        <p:nvSpPr>
          <p:cNvPr id="21" name="Oval 20">
            <a:extLst>
              <a:ext uri="{FF2B5EF4-FFF2-40B4-BE49-F238E27FC236}">
                <a16:creationId xmlns:a16="http://schemas.microsoft.com/office/drawing/2014/main" id="{1E4918BD-8BF0-9321-A6FC-AD162799DC4A}"/>
              </a:ext>
            </a:extLst>
          </p:cNvPr>
          <p:cNvSpPr/>
          <p:nvPr/>
        </p:nvSpPr>
        <p:spPr>
          <a:xfrm>
            <a:off x="302400" y="2359726"/>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2</a:t>
            </a:r>
          </a:p>
        </p:txBody>
      </p:sp>
      <p:sp>
        <p:nvSpPr>
          <p:cNvPr id="22" name="Oval 21">
            <a:extLst>
              <a:ext uri="{FF2B5EF4-FFF2-40B4-BE49-F238E27FC236}">
                <a16:creationId xmlns:a16="http://schemas.microsoft.com/office/drawing/2014/main" id="{C5ACC95F-A522-8053-C481-3F05FE50A9B2}"/>
              </a:ext>
            </a:extLst>
          </p:cNvPr>
          <p:cNvSpPr/>
          <p:nvPr/>
        </p:nvSpPr>
        <p:spPr>
          <a:xfrm>
            <a:off x="302400" y="2764541"/>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3</a:t>
            </a:r>
          </a:p>
        </p:txBody>
      </p:sp>
      <p:sp>
        <p:nvSpPr>
          <p:cNvPr id="23" name="Oval 22">
            <a:extLst>
              <a:ext uri="{FF2B5EF4-FFF2-40B4-BE49-F238E27FC236}">
                <a16:creationId xmlns:a16="http://schemas.microsoft.com/office/drawing/2014/main" id="{AC033218-8B6B-9293-0426-814B5FC254F6}"/>
              </a:ext>
            </a:extLst>
          </p:cNvPr>
          <p:cNvSpPr/>
          <p:nvPr/>
        </p:nvSpPr>
        <p:spPr>
          <a:xfrm>
            <a:off x="302400" y="3897698"/>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4</a:t>
            </a:r>
          </a:p>
        </p:txBody>
      </p:sp>
      <p:sp>
        <p:nvSpPr>
          <p:cNvPr id="24" name="Oval 23">
            <a:extLst>
              <a:ext uri="{FF2B5EF4-FFF2-40B4-BE49-F238E27FC236}">
                <a16:creationId xmlns:a16="http://schemas.microsoft.com/office/drawing/2014/main" id="{C2AE27AB-9AA0-7D47-D71C-A73CE646D20C}"/>
              </a:ext>
            </a:extLst>
          </p:cNvPr>
          <p:cNvSpPr/>
          <p:nvPr/>
        </p:nvSpPr>
        <p:spPr>
          <a:xfrm>
            <a:off x="308789" y="5065890"/>
            <a:ext cx="303211" cy="30321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5</a:t>
            </a:r>
          </a:p>
        </p:txBody>
      </p:sp>
      <p:sp>
        <p:nvSpPr>
          <p:cNvPr id="27" name="TextBox 26">
            <a:extLst>
              <a:ext uri="{FF2B5EF4-FFF2-40B4-BE49-F238E27FC236}">
                <a16:creationId xmlns:a16="http://schemas.microsoft.com/office/drawing/2014/main" id="{EE6EA460-1B1F-8EF7-65E8-F048DCD6BD97}"/>
              </a:ext>
            </a:extLst>
          </p:cNvPr>
          <p:cNvSpPr txBox="1"/>
          <p:nvPr/>
        </p:nvSpPr>
        <p:spPr>
          <a:xfrm>
            <a:off x="623118" y="5065607"/>
            <a:ext cx="567668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Helps to accelerate cell renewal activity by up to 4 days**. </a:t>
            </a:r>
          </a:p>
        </p:txBody>
      </p:sp>
      <p:sp>
        <p:nvSpPr>
          <p:cNvPr id="28" name="TextBox 27">
            <a:extLst>
              <a:ext uri="{FF2B5EF4-FFF2-40B4-BE49-F238E27FC236}">
                <a16:creationId xmlns:a16="http://schemas.microsoft.com/office/drawing/2014/main" id="{B87353EE-0A73-BC0B-2C86-2090AA1AEAAF}"/>
              </a:ext>
            </a:extLst>
          </p:cNvPr>
          <p:cNvSpPr txBox="1"/>
          <p:nvPr/>
        </p:nvSpPr>
        <p:spPr>
          <a:xfrm>
            <a:off x="644384" y="3847769"/>
            <a:ext cx="609719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500"/>
              </a:spcAft>
              <a:buClrTx/>
              <a:buSzTx/>
              <a:buFontTx/>
              <a:buNone/>
              <a:tabLst/>
              <a:defRPr/>
            </a:pPr>
            <a:r>
              <a:rPr kumimoji="0" lang="en-US" sz="1400" b="0" i="0" u="none" strike="noStrike" kern="1200" cap="none" spc="0" normalizeH="0" baseline="0" noProof="0" dirty="0">
                <a:ln>
                  <a:noFill/>
                </a:ln>
                <a:solidFill>
                  <a:prstClr val="black">
                    <a:lumMod val="50000"/>
                  </a:prstClr>
                </a:solidFill>
                <a:effectLst/>
                <a:uLnTx/>
                <a:uFillTx/>
                <a:latin typeface="DM Sans" pitchFamily="2" charset="0"/>
                <a:ea typeface="+mn-ea"/>
                <a:cs typeface="+mn-cs"/>
              </a:rPr>
              <a:t>Stimulates mitochondria-related genes linked to cell energy, regeneration and detoxification*</a:t>
            </a:r>
          </a:p>
        </p:txBody>
      </p:sp>
      <p:sp>
        <p:nvSpPr>
          <p:cNvPr id="30" name="TextBox 29">
            <a:extLst>
              <a:ext uri="{FF2B5EF4-FFF2-40B4-BE49-F238E27FC236}">
                <a16:creationId xmlns:a16="http://schemas.microsoft.com/office/drawing/2014/main" id="{FDFFA753-4A43-5AC9-0B61-7CCCDAE01351}"/>
              </a:ext>
            </a:extLst>
          </p:cNvPr>
          <p:cNvSpPr txBox="1"/>
          <p:nvPr/>
        </p:nvSpPr>
        <p:spPr>
          <a:xfrm>
            <a:off x="611999" y="5507364"/>
            <a:ext cx="8446276" cy="738664"/>
          </a:xfrm>
          <a:prstGeom prst="rect">
            <a:avLst/>
          </a:prstGeom>
          <a:noFill/>
        </p:spPr>
        <p:txBody>
          <a:bodyPr wrap="square" lIns="0" tIns="0" rIns="0" bIns="0" anchor="ctr" anchorCtr="0">
            <a:spAutoFit/>
          </a:bodyPr>
          <a:lstStyle/>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In vitro ** In vivo</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1</a:t>
            </a:r>
            <a:r>
              <a:rPr kumimoji="0" lang="en-US" sz="800" b="0" i="1" u="none" strike="noStrike" kern="1200" cap="none" spc="0" normalizeH="0" baseline="30000" noProof="0" dirty="0">
                <a:ln>
                  <a:noFill/>
                </a:ln>
                <a:solidFill>
                  <a:prstClr val="black"/>
                </a:solidFill>
                <a:effectLst/>
                <a:uLnTx/>
                <a:uFillTx/>
                <a:latin typeface="DM Sans"/>
                <a:ea typeface="Fira Sans" panose="020B0503050000020004" pitchFamily="34" charset="0"/>
                <a:cs typeface="+mn-cs"/>
              </a:rPr>
              <a:t>	</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R. </a:t>
            </a:r>
            <a:r>
              <a:rPr kumimoji="0" lang="en-US" sz="800" b="0" i="1"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Schütz</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et al. / Journal of Photochemistry &amp; Photobiology, B: Biology 159 (2016) 142–148</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	R. </a:t>
            </a:r>
            <a:r>
              <a:rPr kumimoji="0" lang="en-US" sz="800" b="0" i="1"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Schütz</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et al. /Monitoring the energy status of primary human keratinocytes and the effect of REVITALIN® CB on cellular homeostasis, IFSCC  2014</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3 Extracellular Flux Analyzer, produced by Seahorse Bioscience USA</a:t>
            </a:r>
          </a:p>
          <a:p>
            <a:pPr marL="108000" marR="0" lvl="0" indent="-10800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4 Mitochondrial </a:t>
            </a:r>
            <a:r>
              <a:rPr kumimoji="0" lang="en-US" sz="800" b="0" i="1"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Toxglo</a:t>
            </a: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kit, produced by Promega USA</a:t>
            </a:r>
          </a:p>
          <a:p>
            <a:pPr marL="108000" marR="0" lvl="0" indent="-10800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31" name="TextBox 30">
            <a:extLst>
              <a:ext uri="{FF2B5EF4-FFF2-40B4-BE49-F238E27FC236}">
                <a16:creationId xmlns:a16="http://schemas.microsoft.com/office/drawing/2014/main" id="{9D3C9688-D5AA-31F7-60C1-F1EDAD315995}"/>
              </a:ext>
            </a:extLst>
          </p:cNvPr>
          <p:cNvSpPr txBox="1"/>
          <p:nvPr/>
        </p:nvSpPr>
        <p:spPr>
          <a:xfrm>
            <a:off x="5614" y="1066576"/>
            <a:ext cx="8014210" cy="760959"/>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REVITALIN® CB delivers a lot of ATP by boosting the two fundamental mitochondrial pathways* </a:t>
            </a:r>
          </a:p>
        </p:txBody>
      </p:sp>
      <p:sp>
        <p:nvSpPr>
          <p:cNvPr id="32" name="TextBox 31">
            <a:extLst>
              <a:ext uri="{FF2B5EF4-FFF2-40B4-BE49-F238E27FC236}">
                <a16:creationId xmlns:a16="http://schemas.microsoft.com/office/drawing/2014/main" id="{63EB9D55-251A-1334-FA8D-74B98F76ABCF}"/>
              </a:ext>
            </a:extLst>
          </p:cNvPr>
          <p:cNvSpPr txBox="1"/>
          <p:nvPr/>
        </p:nvSpPr>
        <p:spPr>
          <a:xfrm>
            <a:off x="-42558" y="3261934"/>
            <a:ext cx="8062382" cy="453183"/>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REVITALIN® CB restores mitochondrial vitality after UV stress*</a:t>
            </a:r>
          </a:p>
        </p:txBody>
      </p:sp>
      <p:sp>
        <p:nvSpPr>
          <p:cNvPr id="33" name="TextBox 32">
            <a:extLst>
              <a:ext uri="{FF2B5EF4-FFF2-40B4-BE49-F238E27FC236}">
                <a16:creationId xmlns:a16="http://schemas.microsoft.com/office/drawing/2014/main" id="{E37D016E-1C2D-FF2B-CD18-D9973ED5E9F9}"/>
              </a:ext>
            </a:extLst>
          </p:cNvPr>
          <p:cNvSpPr txBox="1"/>
          <p:nvPr/>
        </p:nvSpPr>
        <p:spPr>
          <a:xfrm>
            <a:off x="0" y="4485071"/>
            <a:ext cx="8019824" cy="453183"/>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REVITALIN® CB sustains a healthy- looking skin**</a:t>
            </a:r>
          </a:p>
        </p:txBody>
      </p:sp>
      <p:grpSp>
        <p:nvGrpSpPr>
          <p:cNvPr id="15" name="Group 14">
            <a:extLst>
              <a:ext uri="{FF2B5EF4-FFF2-40B4-BE49-F238E27FC236}">
                <a16:creationId xmlns:a16="http://schemas.microsoft.com/office/drawing/2014/main" id="{D3EF50C6-181D-2A42-AB3F-5209E4F2F970}"/>
              </a:ext>
            </a:extLst>
          </p:cNvPr>
          <p:cNvGrpSpPr/>
          <p:nvPr/>
        </p:nvGrpSpPr>
        <p:grpSpPr>
          <a:xfrm>
            <a:off x="8152612" y="1365003"/>
            <a:ext cx="3881874" cy="3636478"/>
            <a:chOff x="7476689" y="1413931"/>
            <a:chExt cx="4387973" cy="4335747"/>
          </a:xfrm>
        </p:grpSpPr>
        <p:grpSp>
          <p:nvGrpSpPr>
            <p:cNvPr id="4" name="Group 3">
              <a:extLst>
                <a:ext uri="{FF2B5EF4-FFF2-40B4-BE49-F238E27FC236}">
                  <a16:creationId xmlns:a16="http://schemas.microsoft.com/office/drawing/2014/main" id="{126D2050-F4E2-2328-3031-C9F4A60324BF}"/>
                </a:ext>
              </a:extLst>
            </p:cNvPr>
            <p:cNvGrpSpPr/>
            <p:nvPr/>
          </p:nvGrpSpPr>
          <p:grpSpPr>
            <a:xfrm>
              <a:off x="7476689" y="1413931"/>
              <a:ext cx="4387973" cy="4335747"/>
              <a:chOff x="7156327" y="960637"/>
              <a:chExt cx="4936725" cy="4936725"/>
            </a:xfrm>
          </p:grpSpPr>
          <p:pic>
            <p:nvPicPr>
              <p:cNvPr id="5" name="Picture 4" descr="A diagram of a cell&#10;&#10;Description automatically generated">
                <a:extLst>
                  <a:ext uri="{FF2B5EF4-FFF2-40B4-BE49-F238E27FC236}">
                    <a16:creationId xmlns:a16="http://schemas.microsoft.com/office/drawing/2014/main" id="{6EEEA996-3D88-8BB0-7E51-5825A7ABC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6327" y="960637"/>
                <a:ext cx="4936725" cy="4936725"/>
              </a:xfrm>
              <a:prstGeom prst="rect">
                <a:avLst/>
              </a:prstGeom>
            </p:spPr>
          </p:pic>
          <p:sp>
            <p:nvSpPr>
              <p:cNvPr id="6" name="Oval 5">
                <a:extLst>
                  <a:ext uri="{FF2B5EF4-FFF2-40B4-BE49-F238E27FC236}">
                    <a16:creationId xmlns:a16="http://schemas.microsoft.com/office/drawing/2014/main" id="{E9C319B3-D1C8-E863-76FA-8E874B5B4FE1}"/>
                  </a:ext>
                </a:extLst>
              </p:cNvPr>
              <p:cNvSpPr/>
              <p:nvPr/>
            </p:nvSpPr>
            <p:spPr>
              <a:xfrm>
                <a:off x="11235315" y="2263728"/>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1</a:t>
                </a:r>
              </a:p>
            </p:txBody>
          </p:sp>
          <p:sp>
            <p:nvSpPr>
              <p:cNvPr id="7" name="Oval 6">
                <a:extLst>
                  <a:ext uri="{FF2B5EF4-FFF2-40B4-BE49-F238E27FC236}">
                    <a16:creationId xmlns:a16="http://schemas.microsoft.com/office/drawing/2014/main" id="{11B08E7F-CEF5-7A87-F1A8-7ED54AFC0889}"/>
                  </a:ext>
                </a:extLst>
              </p:cNvPr>
              <p:cNvSpPr/>
              <p:nvPr/>
            </p:nvSpPr>
            <p:spPr>
              <a:xfrm>
                <a:off x="7836887" y="3523974"/>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2</a:t>
                </a:r>
              </a:p>
            </p:txBody>
          </p:sp>
          <p:sp>
            <p:nvSpPr>
              <p:cNvPr id="8" name="Oval 7">
                <a:extLst>
                  <a:ext uri="{FF2B5EF4-FFF2-40B4-BE49-F238E27FC236}">
                    <a16:creationId xmlns:a16="http://schemas.microsoft.com/office/drawing/2014/main" id="{6E637302-1BDE-15B7-60E3-D53613C6A9F4}"/>
                  </a:ext>
                </a:extLst>
              </p:cNvPr>
              <p:cNvSpPr/>
              <p:nvPr/>
            </p:nvSpPr>
            <p:spPr>
              <a:xfrm>
                <a:off x="10055929" y="5067346"/>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3</a:t>
                </a:r>
              </a:p>
            </p:txBody>
          </p:sp>
          <p:sp>
            <p:nvSpPr>
              <p:cNvPr id="9" name="Oval 8">
                <a:extLst>
                  <a:ext uri="{FF2B5EF4-FFF2-40B4-BE49-F238E27FC236}">
                    <a16:creationId xmlns:a16="http://schemas.microsoft.com/office/drawing/2014/main" id="{C9B15711-8B65-C4C4-3FAA-6D5ECC9D2981}"/>
                  </a:ext>
                </a:extLst>
              </p:cNvPr>
              <p:cNvSpPr/>
              <p:nvPr/>
            </p:nvSpPr>
            <p:spPr>
              <a:xfrm>
                <a:off x="10870243" y="3767500"/>
                <a:ext cx="436571" cy="436572"/>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4</a:t>
                </a:r>
              </a:p>
            </p:txBody>
          </p:sp>
          <p:sp>
            <p:nvSpPr>
              <p:cNvPr id="12" name="Oval 11">
                <a:extLst>
                  <a:ext uri="{FF2B5EF4-FFF2-40B4-BE49-F238E27FC236}">
                    <a16:creationId xmlns:a16="http://schemas.microsoft.com/office/drawing/2014/main" id="{6C94B165-DE87-FB0B-4D56-E64B2A29D4B2}"/>
                  </a:ext>
                </a:extLst>
              </p:cNvPr>
              <p:cNvSpPr/>
              <p:nvPr/>
            </p:nvSpPr>
            <p:spPr>
              <a:xfrm>
                <a:off x="8337521" y="4668071"/>
                <a:ext cx="436571" cy="436571"/>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5</a:t>
                </a:r>
              </a:p>
            </p:txBody>
          </p:sp>
        </p:grpSp>
        <p:sp>
          <p:nvSpPr>
            <p:cNvPr id="29" name="Arrow: Down 28">
              <a:extLst>
                <a:ext uri="{FF2B5EF4-FFF2-40B4-BE49-F238E27FC236}">
                  <a16:creationId xmlns:a16="http://schemas.microsoft.com/office/drawing/2014/main" id="{77623331-7247-00CC-FC83-F911750FA876}"/>
                </a:ext>
              </a:extLst>
            </p:cNvPr>
            <p:cNvSpPr/>
            <p:nvPr/>
          </p:nvSpPr>
          <p:spPr>
            <a:xfrm rot="16200000">
              <a:off x="10358176" y="3898170"/>
              <a:ext cx="247650" cy="468000"/>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13" name="Oval 12">
              <a:extLst>
                <a:ext uri="{FF2B5EF4-FFF2-40B4-BE49-F238E27FC236}">
                  <a16:creationId xmlns:a16="http://schemas.microsoft.com/office/drawing/2014/main" id="{2AEE2FA9-7179-D546-4922-C386AE3B8AA5}"/>
                </a:ext>
              </a:extLst>
            </p:cNvPr>
            <p:cNvSpPr/>
            <p:nvPr/>
          </p:nvSpPr>
          <p:spPr>
            <a:xfrm>
              <a:off x="10656436" y="3328306"/>
              <a:ext cx="388044" cy="383425"/>
            </a:xfrm>
            <a:prstGeom prst="ellipse">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288000" rIns="0" bIns="0"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DM Sans Bold"/>
                  <a:ea typeface="+mn-ea"/>
                  <a:cs typeface="+mn-cs"/>
                </a:rPr>
                <a:t>3</a:t>
              </a:r>
            </a:p>
          </p:txBody>
        </p:sp>
      </p:grpSp>
      <p:sp>
        <p:nvSpPr>
          <p:cNvPr id="16" name="Title 9">
            <a:extLst>
              <a:ext uri="{FF2B5EF4-FFF2-40B4-BE49-F238E27FC236}">
                <a16:creationId xmlns:a16="http://schemas.microsoft.com/office/drawing/2014/main" id="{133CEE55-FF44-E152-03E0-EA8B9CDD0BBF}"/>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Unlocks the power of ‘vital mitochondria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1412089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16" name="TextBox 15">
            <a:extLst>
              <a:ext uri="{FF2B5EF4-FFF2-40B4-BE49-F238E27FC236}">
                <a16:creationId xmlns:a16="http://schemas.microsoft.com/office/drawing/2014/main" id="{5E39A78F-05E7-21BC-240C-2230C41FC4F5}"/>
              </a:ext>
            </a:extLst>
          </p:cNvPr>
          <p:cNvSpPr txBox="1"/>
          <p:nvPr/>
        </p:nvSpPr>
        <p:spPr>
          <a:xfrm>
            <a:off x="302401" y="1519080"/>
            <a:ext cx="5341514" cy="2472472"/>
          </a:xfrm>
          <a:prstGeom prst="rect">
            <a:avLst/>
          </a:prstGeom>
          <a:noFill/>
        </p:spPr>
        <p:txBody>
          <a:bodyPr wrap="square" lIns="0" tIns="0" rIns="0" bIns="0">
            <a:spAutoFit/>
          </a:bodyPr>
          <a:lstStyle/>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Effect of REVITALIN® CB on cellular viability and ATP in human primary keratinocytes </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Cellular viability and Cellular ATP levels were measured by Mitochondrial </a:t>
            </a:r>
            <a:r>
              <a:rPr kumimoji="0" lang="en-US" sz="1800" b="0" i="0" u="none" strike="noStrike" kern="1200" cap="none" spc="0" normalizeH="0" baseline="0" noProof="0" dirty="0" err="1">
                <a:ln>
                  <a:noFill/>
                </a:ln>
                <a:solidFill>
                  <a:prstClr val="black"/>
                </a:solidFill>
                <a:effectLst/>
                <a:uLnTx/>
                <a:uFillTx/>
                <a:latin typeface="DM Sans" pitchFamily="2" charset="0"/>
                <a:ea typeface="Fira Sans" panose="020B0503050000020004" pitchFamily="34" charset="0"/>
                <a:cs typeface="+mn-cs"/>
              </a:rPr>
              <a:t>ToxGlo</a:t>
            </a:r>
            <a:r>
              <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 Assay.</a:t>
            </a:r>
            <a:br>
              <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br>
            <a:endParaRPr kumimoji="0" lang="en-US" sz="14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REVITALIN® CB (0.1% and 1.0%) shows pronounced, dose-dependent, significant effect on ATP levels in human primary keratinocytes (HPEK).</a:t>
            </a:r>
            <a:r>
              <a:rPr kumimoji="0" lang="en-US" sz="1800" b="0" i="1" u="none" strike="noStrike" kern="0" cap="none" spc="0" normalizeH="0" baseline="0" noProof="0" dirty="0">
                <a:ln>
                  <a:noFill/>
                </a:ln>
                <a:solidFill>
                  <a:prstClr val="black"/>
                </a:solidFill>
                <a:effectLst/>
                <a:uLnTx/>
                <a:uFillTx/>
                <a:latin typeface="DM Sans" pitchFamily="2" charset="0"/>
                <a:ea typeface="+mn-ea"/>
                <a:cs typeface="+mn-cs"/>
              </a:rPr>
              <a:t> </a:t>
            </a:r>
            <a:endParaRPr kumimoji="0" lang="en-US" sz="1800" b="1"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18" name="TextBox 17">
            <a:extLst>
              <a:ext uri="{FF2B5EF4-FFF2-40B4-BE49-F238E27FC236}">
                <a16:creationId xmlns:a16="http://schemas.microsoft.com/office/drawing/2014/main" id="{8D10687C-2581-E434-990C-AF5CA6BA31FF}"/>
              </a:ext>
            </a:extLst>
          </p:cNvPr>
          <p:cNvSpPr txBox="1"/>
          <p:nvPr/>
        </p:nvSpPr>
        <p:spPr>
          <a:xfrm>
            <a:off x="0" y="4751076"/>
            <a:ext cx="5686425" cy="760959"/>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Enhanced ATP levels by up to 110% after 4 hours and by up to 53% after 22 hours*</a:t>
            </a:r>
          </a:p>
        </p:txBody>
      </p:sp>
      <p:grpSp>
        <p:nvGrpSpPr>
          <p:cNvPr id="4" name="Group 3">
            <a:extLst>
              <a:ext uri="{FF2B5EF4-FFF2-40B4-BE49-F238E27FC236}">
                <a16:creationId xmlns:a16="http://schemas.microsoft.com/office/drawing/2014/main" id="{850991A4-CB6D-F59B-971D-FDD8DE85390E}"/>
              </a:ext>
            </a:extLst>
          </p:cNvPr>
          <p:cNvGrpSpPr/>
          <p:nvPr/>
        </p:nvGrpSpPr>
        <p:grpSpPr>
          <a:xfrm>
            <a:off x="6050051" y="1384554"/>
            <a:ext cx="5341513" cy="4373702"/>
            <a:chOff x="6050051" y="1735074"/>
            <a:chExt cx="5341513" cy="4373702"/>
          </a:xfrm>
        </p:grpSpPr>
        <p:pic>
          <p:nvPicPr>
            <p:cNvPr id="15" name="Picture 14" descr="A graph of a graph with numbers and arrows&#10;&#10;Description automatically generated with medium confidence">
              <a:extLst>
                <a:ext uri="{FF2B5EF4-FFF2-40B4-BE49-F238E27FC236}">
                  <a16:creationId xmlns:a16="http://schemas.microsoft.com/office/drawing/2014/main" id="{F173D9B5-8AF8-387F-5E69-5F27AA9D2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0051" y="1735074"/>
              <a:ext cx="5341513" cy="3865626"/>
            </a:xfrm>
            <a:prstGeom prst="rect">
              <a:avLst/>
            </a:prstGeom>
          </p:spPr>
        </p:pic>
        <p:sp>
          <p:nvSpPr>
            <p:cNvPr id="19" name="TextBox 18">
              <a:extLst>
                <a:ext uri="{FF2B5EF4-FFF2-40B4-BE49-F238E27FC236}">
                  <a16:creationId xmlns:a16="http://schemas.microsoft.com/office/drawing/2014/main" id="{F456CBAF-23E2-1586-6914-7AD0B46B9024}"/>
                </a:ext>
              </a:extLst>
            </p:cNvPr>
            <p:cNvSpPr txBox="1"/>
            <p:nvPr/>
          </p:nvSpPr>
          <p:spPr>
            <a:xfrm>
              <a:off x="6350269" y="5739444"/>
              <a:ext cx="5041295" cy="36933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mn-ea"/>
                  <a:cs typeface="+mn-cs"/>
                </a:rPr>
                <a:t>ATP levels vs cell viability in keratinocytes after 4 and 22 hours of REVITALIN® CB  treatment, respectively. The data are expressed as ratio of ATP production versus cell membrane integrity by caspase activity.              </a:t>
              </a:r>
              <a:r>
                <a:rPr kumimoji="0" lang="pt-BR" sz="800" b="0" i="0" u="none" strike="noStrike" kern="1200" cap="none" spc="0" normalizeH="0" baseline="0" noProof="0" dirty="0">
                  <a:ln>
                    <a:noFill/>
                  </a:ln>
                  <a:solidFill>
                    <a:prstClr val="black"/>
                  </a:solidFill>
                  <a:effectLst/>
                  <a:uLnTx/>
                  <a:uFillTx/>
                  <a:latin typeface="DM Sans"/>
                  <a:ea typeface="+mn-ea"/>
                  <a:cs typeface="+mn-cs"/>
                </a:rPr>
                <a:t>*p &lt; 0.01  (n = 3).</a:t>
              </a:r>
              <a:endParaRPr kumimoji="0" lang="en-CH" sz="800" b="0" i="0" u="none" strike="noStrike" kern="1200" cap="none" spc="0" normalizeH="0" baseline="0" noProof="0" dirty="0">
                <a:ln>
                  <a:noFill/>
                </a:ln>
                <a:solidFill>
                  <a:prstClr val="black"/>
                </a:solidFill>
                <a:effectLst/>
                <a:uLnTx/>
                <a:uFillTx/>
                <a:latin typeface="DM Sans"/>
                <a:ea typeface="+mn-ea"/>
                <a:cs typeface="+mn-cs"/>
              </a:endParaRPr>
            </a:p>
          </p:txBody>
        </p:sp>
        <p:sp>
          <p:nvSpPr>
            <p:cNvPr id="20" name="TextBox 19">
              <a:extLst>
                <a:ext uri="{FF2B5EF4-FFF2-40B4-BE49-F238E27FC236}">
                  <a16:creationId xmlns:a16="http://schemas.microsoft.com/office/drawing/2014/main" id="{BDD5B69D-AA7F-90A2-186F-93E4AD7AAB50}"/>
                </a:ext>
              </a:extLst>
            </p:cNvPr>
            <p:cNvSpPr txBox="1"/>
            <p:nvPr/>
          </p:nvSpPr>
          <p:spPr>
            <a:xfrm>
              <a:off x="8246832" y="1964180"/>
              <a:ext cx="34580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a:t>
              </a:r>
              <a:endParaRPr kumimoji="0" lang="en-CH" sz="1200" b="0" i="0" u="none" strike="noStrike" kern="1200" cap="none" spc="0" normalizeH="0" baseline="0" noProof="0" dirty="0">
                <a:ln>
                  <a:noFill/>
                </a:ln>
                <a:solidFill>
                  <a:prstClr val="black"/>
                </a:solidFill>
                <a:effectLst/>
                <a:uLnTx/>
                <a:uFillTx/>
                <a:latin typeface="DM Sans"/>
                <a:ea typeface="+mn-ea"/>
                <a:cs typeface="+mn-cs"/>
              </a:endParaRPr>
            </a:p>
          </p:txBody>
        </p:sp>
        <p:sp>
          <p:nvSpPr>
            <p:cNvPr id="31" name="TextBox 30">
              <a:extLst>
                <a:ext uri="{FF2B5EF4-FFF2-40B4-BE49-F238E27FC236}">
                  <a16:creationId xmlns:a16="http://schemas.microsoft.com/office/drawing/2014/main" id="{8BC30C46-C35C-5349-3401-EFC0F49277BC}"/>
                </a:ext>
              </a:extLst>
            </p:cNvPr>
            <p:cNvSpPr txBox="1"/>
            <p:nvPr/>
          </p:nvSpPr>
          <p:spPr>
            <a:xfrm>
              <a:off x="10755788" y="2662477"/>
              <a:ext cx="34580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pitchFamily="2" charset="0"/>
                  <a:ea typeface="+mn-ea"/>
                  <a:cs typeface="+mn-cs"/>
                </a:rPr>
                <a:t>*</a:t>
              </a:r>
              <a:endParaRPr kumimoji="0" lang="en-CH" sz="1200" b="0" i="0" u="none" strike="noStrike" kern="1200" cap="none" spc="0" normalizeH="0" baseline="0" noProof="0" dirty="0">
                <a:ln>
                  <a:noFill/>
                </a:ln>
                <a:solidFill>
                  <a:prstClr val="black"/>
                </a:solidFill>
                <a:effectLst/>
                <a:uLnTx/>
                <a:uFillTx/>
                <a:latin typeface="DM Sans"/>
                <a:ea typeface="+mn-ea"/>
                <a:cs typeface="+mn-cs"/>
              </a:endParaRPr>
            </a:p>
          </p:txBody>
        </p:sp>
      </p:grpSp>
      <p:sp>
        <p:nvSpPr>
          <p:cNvPr id="32" name="TextBox 31">
            <a:extLst>
              <a:ext uri="{FF2B5EF4-FFF2-40B4-BE49-F238E27FC236}">
                <a16:creationId xmlns:a16="http://schemas.microsoft.com/office/drawing/2014/main" id="{92D66BB9-4EE0-E8DB-C999-AE151EA3CF9A}"/>
              </a:ext>
            </a:extLst>
          </p:cNvPr>
          <p:cNvSpPr txBox="1"/>
          <p:nvPr/>
        </p:nvSpPr>
        <p:spPr>
          <a:xfrm>
            <a:off x="612000" y="6454800"/>
            <a:ext cx="1302249"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In vitro</a:t>
            </a:r>
            <a:endParaRPr kumimoji="0" lang="en-CH" sz="800" b="0" i="1" u="none" strike="noStrike" kern="1200" cap="none" spc="0" normalizeH="0" baseline="0" noProof="0" dirty="0">
              <a:ln>
                <a:noFill/>
              </a:ln>
              <a:solidFill>
                <a:prstClr val="black"/>
              </a:solidFill>
              <a:effectLst/>
              <a:uLnTx/>
              <a:uFillTx/>
              <a:latin typeface="DM Sans"/>
              <a:ea typeface="+mn-ea"/>
              <a:cs typeface="+mn-cs"/>
            </a:endParaRPr>
          </a:p>
        </p:txBody>
      </p:sp>
      <p:sp>
        <p:nvSpPr>
          <p:cNvPr id="7" name="Title 9">
            <a:extLst>
              <a:ext uri="{FF2B5EF4-FFF2-40B4-BE49-F238E27FC236}">
                <a16:creationId xmlns:a16="http://schemas.microsoft.com/office/drawing/2014/main" id="{C04652E9-F9C0-B19B-F506-AA16DDFB7EB2}"/>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Maintains sufficient availability of ATP supply all day long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528912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4" name="TextBox 3">
            <a:extLst>
              <a:ext uri="{FF2B5EF4-FFF2-40B4-BE49-F238E27FC236}">
                <a16:creationId xmlns:a16="http://schemas.microsoft.com/office/drawing/2014/main" id="{39E0ED30-F02F-5791-0EDE-E54D5EA87907}"/>
              </a:ext>
            </a:extLst>
          </p:cNvPr>
          <p:cNvSpPr txBox="1"/>
          <p:nvPr/>
        </p:nvSpPr>
        <p:spPr>
          <a:xfrm>
            <a:off x="-1" y="4319533"/>
            <a:ext cx="6905625" cy="760959"/>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Vitality boost for less energetic (tired) skin cells, as reflected in the ECAR/OCR matrix*</a:t>
            </a:r>
          </a:p>
        </p:txBody>
      </p:sp>
      <p:sp>
        <p:nvSpPr>
          <p:cNvPr id="5" name="Rectangle 4">
            <a:extLst>
              <a:ext uri="{FF2B5EF4-FFF2-40B4-BE49-F238E27FC236}">
                <a16:creationId xmlns:a16="http://schemas.microsoft.com/office/drawing/2014/main" id="{DBB9D07C-2226-780E-3ADC-A81E010083CA}"/>
              </a:ext>
            </a:extLst>
          </p:cNvPr>
          <p:cNvSpPr/>
          <p:nvPr/>
        </p:nvSpPr>
        <p:spPr>
          <a:xfrm>
            <a:off x="302400" y="1423830"/>
            <a:ext cx="6079350" cy="2554545"/>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Effect of REVITALIN® CB on respiration and glycolysis in less energetic human primary keratinocytes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7C807E"/>
              </a:solidFill>
              <a:effectLst/>
              <a:uLnTx/>
              <a:uFillTx/>
              <a:latin typeface="DM Sans" pitchFamily="2" charset="0"/>
              <a:ea typeface="Fira Sans" panose="020B0503050000020004" pitchFamily="34" charset="0"/>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Real-time measurements of the OCR and ECAR were performed with Seahorse Bioscience XFe96 Extracellular Flux Analyzer. Less energetic human primary keratinocytes were pre-treated for 4 hours with REVITALIN® CB (0.5%; 1%).</a:t>
            </a:r>
            <a:endParaRPr kumimoji="0" lang="en-US" sz="1800" b="0" i="0" u="none" strike="noStrike" kern="1200" cap="none" spc="0" normalizeH="0" baseline="0" noProof="0" dirty="0">
              <a:ln>
                <a:noFill/>
              </a:ln>
              <a:solidFill>
                <a:srgbClr val="7C807E"/>
              </a:solidFill>
              <a:effectLst/>
              <a:uLnTx/>
              <a:uFillTx/>
              <a:latin typeface="DM Sans" pitchFamily="2" charset="0"/>
              <a:ea typeface="Fira Sans" panose="020B0503050000020004" pitchFamily="34" charset="0"/>
              <a:cs typeface="+mn-cs"/>
            </a:endParaRPr>
          </a:p>
        </p:txBody>
      </p:sp>
      <p:sp>
        <p:nvSpPr>
          <p:cNvPr id="7" name="TextBox 6">
            <a:extLst>
              <a:ext uri="{FF2B5EF4-FFF2-40B4-BE49-F238E27FC236}">
                <a16:creationId xmlns:a16="http://schemas.microsoft.com/office/drawing/2014/main" id="{3420D506-E017-7726-CBA2-7D72673F4D72}"/>
              </a:ext>
            </a:extLst>
          </p:cNvPr>
          <p:cNvSpPr txBox="1"/>
          <p:nvPr/>
        </p:nvSpPr>
        <p:spPr>
          <a:xfrm>
            <a:off x="7326772" y="5540438"/>
            <a:ext cx="4241838" cy="24622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Effect of REVITALIN® CB  (0.5% and 1.0%) on respiration and glycolysis  referring to less energetic keratinocytes compared to vehicle-treated cells after 4 hours treatment</a:t>
            </a:r>
            <a:endPar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8" name="TextBox 7">
            <a:extLst>
              <a:ext uri="{FF2B5EF4-FFF2-40B4-BE49-F238E27FC236}">
                <a16:creationId xmlns:a16="http://schemas.microsoft.com/office/drawing/2014/main" id="{B0500F49-0B66-A0DD-3E07-6E5E9BF593AA}"/>
              </a:ext>
            </a:extLst>
          </p:cNvPr>
          <p:cNvSpPr txBox="1"/>
          <p:nvPr/>
        </p:nvSpPr>
        <p:spPr>
          <a:xfrm>
            <a:off x="612000" y="6454800"/>
            <a:ext cx="1302249"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In vitro</a:t>
            </a:r>
            <a:endParaRPr kumimoji="0" lang="en-CH" sz="800" b="0" i="1" u="none" strike="noStrike" kern="1200" cap="none" spc="0" normalizeH="0" baseline="0" noProof="0" dirty="0">
              <a:ln>
                <a:noFill/>
              </a:ln>
              <a:solidFill>
                <a:prstClr val="black"/>
              </a:solidFill>
              <a:effectLst/>
              <a:uLnTx/>
              <a:uFillTx/>
              <a:latin typeface="DM Sans"/>
              <a:ea typeface="+mn-ea"/>
              <a:cs typeface="+mn-cs"/>
            </a:endParaRPr>
          </a:p>
        </p:txBody>
      </p:sp>
      <p:pic>
        <p:nvPicPr>
          <p:cNvPr id="12" name="Picture 11" descr="A graph with dots and lines&#10;&#10;Description automatically generated">
            <a:extLst>
              <a:ext uri="{FF2B5EF4-FFF2-40B4-BE49-F238E27FC236}">
                <a16:creationId xmlns:a16="http://schemas.microsoft.com/office/drawing/2014/main" id="{D829F8F3-CBD9-1F03-4948-46A09304D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7157669" y="1177477"/>
            <a:ext cx="4263769" cy="4263769"/>
          </a:xfrm>
          <a:prstGeom prst="rect">
            <a:avLst/>
          </a:prstGeom>
        </p:spPr>
      </p:pic>
      <p:sp>
        <p:nvSpPr>
          <p:cNvPr id="6" name="Title 9">
            <a:extLst>
              <a:ext uri="{FF2B5EF4-FFF2-40B4-BE49-F238E27FC236}">
                <a16:creationId xmlns:a16="http://schemas.microsoft.com/office/drawing/2014/main" id="{47908E47-5F12-2151-B13C-31DCCD032426}"/>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Vitality boost for less energetic (tired) skin cells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308947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Box 3">
            <a:extLst>
              <a:ext uri="{FF2B5EF4-FFF2-40B4-BE49-F238E27FC236}">
                <a16:creationId xmlns:a16="http://schemas.microsoft.com/office/drawing/2014/main" id="{C50DA185-CCBA-1F12-C1EB-C16B0BDE69DE}"/>
              </a:ext>
            </a:extLst>
          </p:cNvPr>
          <p:cNvSpPr txBox="1"/>
          <p:nvPr/>
        </p:nvSpPr>
        <p:spPr>
          <a:xfrm>
            <a:off x="612000" y="6454800"/>
            <a:ext cx="1302249"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 vitro</a:t>
            </a:r>
            <a:endParaRPr kumimoji="0" lang="en-CH" sz="800" b="0" i="1" u="none" strike="noStrike" kern="1200" cap="none" spc="0" normalizeH="0" baseline="0" noProof="0" dirty="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1C974DE6-D876-9A4A-CF5C-FD41D9B1F480}"/>
              </a:ext>
            </a:extLst>
          </p:cNvPr>
          <p:cNvSpPr txBox="1"/>
          <p:nvPr/>
        </p:nvSpPr>
        <p:spPr>
          <a:xfrm>
            <a:off x="7218630" y="5459730"/>
            <a:ext cx="4442124" cy="24622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Effect of REVITALIN® CB  (0.5 and 1.0%) on respiration and glycolysis  referring to chemically induced, stressed keratinocytes compared to vehicle-treated cells after 4 hours treatment. </a:t>
            </a:r>
            <a:endParaRPr kumimoji="0" lang="en-CH"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6" name="Rectangle 5">
            <a:extLst>
              <a:ext uri="{FF2B5EF4-FFF2-40B4-BE49-F238E27FC236}">
                <a16:creationId xmlns:a16="http://schemas.microsoft.com/office/drawing/2014/main" id="{0CCA73CF-882E-3F51-F837-8A7F65DCA17D}"/>
              </a:ext>
            </a:extLst>
          </p:cNvPr>
          <p:cNvSpPr/>
          <p:nvPr/>
        </p:nvSpPr>
        <p:spPr>
          <a:xfrm>
            <a:off x="302400" y="1427640"/>
            <a:ext cx="6631800" cy="2128788"/>
          </a:xfrm>
          <a:prstGeom prst="rect">
            <a:avLst/>
          </a:prstGeom>
        </p:spPr>
        <p:txBody>
          <a:bodyPr wrap="square" lIns="0" tIns="0" rIns="0" bIns="0">
            <a:spAutoFit/>
          </a:bodyPr>
          <a:lstStyle/>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a:ea typeface="+mn-ea"/>
                <a:cs typeface="+mn-cs"/>
              </a:rPr>
              <a:t>Effect of REVITALIN® CB on respiration and glycolysis in </a:t>
            </a:r>
            <a:r>
              <a:rPr kumimoji="0" lang="en-US" sz="2000" b="1" i="1" u="none" strike="noStrike" kern="1200" cap="none" spc="0" normalizeH="0" baseline="0" noProof="0" dirty="0">
                <a:ln>
                  <a:noFill/>
                </a:ln>
                <a:solidFill>
                  <a:prstClr val="black"/>
                </a:solidFill>
                <a:effectLst/>
                <a:uLnTx/>
                <a:uFillTx/>
                <a:latin typeface="DM Sans"/>
                <a:ea typeface="+mn-ea"/>
                <a:cs typeface="+mn-cs"/>
              </a:rPr>
              <a:t>stressed </a:t>
            </a:r>
            <a:r>
              <a:rPr kumimoji="0" lang="en-US" sz="2000" b="1" i="0" u="none" strike="noStrike" kern="1200" cap="none" spc="0" normalizeH="0" baseline="0" noProof="0" dirty="0">
                <a:ln>
                  <a:noFill/>
                </a:ln>
                <a:solidFill>
                  <a:prstClr val="black"/>
                </a:solidFill>
                <a:effectLst/>
                <a:uLnTx/>
                <a:uFillTx/>
                <a:latin typeface="DM Sans"/>
                <a:ea typeface="+mn-ea"/>
                <a:cs typeface="+mn-cs"/>
              </a:rPr>
              <a:t>human primary keratinocytes </a:t>
            </a:r>
          </a:p>
          <a:p>
            <a:pPr marL="0" marR="0" lvl="0" indent="0" algn="l" defTabSz="914400" rtl="0" eaLnBrk="1" fontAlgn="base" latinLnBrk="0" hangingPunct="1">
              <a:lnSpc>
                <a:spcPct val="100000"/>
              </a:lnSpc>
              <a:spcBef>
                <a:spcPct val="0"/>
              </a:spcBef>
              <a:spcAft>
                <a:spcPts val="1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Real-time measurements of the OCR and ECAR were performed with Seahorse Bioscience XFe96 Extracellular Flux Analyzer. Chemically stressed human primary keratinocytes, which simulated mitochondrial dysfunction were pre-treated for 4 hours with REVITALIN® CB (0.5% and 1.0%).</a:t>
            </a:r>
            <a:endParaRPr kumimoji="0" lang="en-US" sz="1600" b="1" i="0" u="none" strike="noStrike" kern="1200" cap="none" spc="0" normalizeH="0" baseline="0" noProof="0" dirty="0">
              <a:ln>
                <a:noFill/>
              </a:ln>
              <a:solidFill>
                <a:prstClr val="black"/>
              </a:solidFill>
              <a:effectLst/>
              <a:uLnTx/>
              <a:uFillTx/>
              <a:latin typeface="DM Sans"/>
              <a:ea typeface="+mn-ea"/>
              <a:cs typeface="+mn-cs"/>
            </a:endParaRPr>
          </a:p>
        </p:txBody>
      </p:sp>
      <p:sp>
        <p:nvSpPr>
          <p:cNvPr id="7" name="TextBox 6">
            <a:extLst>
              <a:ext uri="{FF2B5EF4-FFF2-40B4-BE49-F238E27FC236}">
                <a16:creationId xmlns:a16="http://schemas.microsoft.com/office/drawing/2014/main" id="{1123430C-94B7-BE19-DA46-A457D4D12E0D}"/>
              </a:ext>
            </a:extLst>
          </p:cNvPr>
          <p:cNvSpPr txBox="1"/>
          <p:nvPr/>
        </p:nvSpPr>
        <p:spPr>
          <a:xfrm>
            <a:off x="0" y="4287910"/>
            <a:ext cx="6782400" cy="760959"/>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Energy kick for stressed skin cells, as reflected in the ECAR/OCR matrix*</a:t>
            </a:r>
          </a:p>
        </p:txBody>
      </p:sp>
      <p:pic>
        <p:nvPicPr>
          <p:cNvPr id="14" name="Picture 13" descr="A graph of a graph with dots and lines&#10;&#10;Description automatically generated with medium confidence">
            <a:extLst>
              <a:ext uri="{FF2B5EF4-FFF2-40B4-BE49-F238E27FC236}">
                <a16:creationId xmlns:a16="http://schemas.microsoft.com/office/drawing/2014/main" id="{42D8937F-97F8-366D-390D-EB1AE80B9B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9950" y="1195940"/>
            <a:ext cx="4162425" cy="4162425"/>
          </a:xfrm>
          <a:prstGeom prst="rect">
            <a:avLst/>
          </a:prstGeom>
        </p:spPr>
      </p:pic>
      <p:sp>
        <p:nvSpPr>
          <p:cNvPr id="8" name="Title 9">
            <a:extLst>
              <a:ext uri="{FF2B5EF4-FFF2-40B4-BE49-F238E27FC236}">
                <a16:creationId xmlns:a16="http://schemas.microsoft.com/office/drawing/2014/main" id="{11CF7FAF-C92B-123F-C69D-4F1EB9275047}"/>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Energy kick for stressed skin cells </a:t>
            </a:r>
          </a:p>
          <a:p>
            <a:r>
              <a:rPr lang="en-US" sz="3200" dirty="0">
                <a:solidFill>
                  <a:srgbClr val="48A2CF"/>
                </a:solidFill>
              </a:rPr>
              <a:t>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166675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4" name="TextBox 3">
            <a:extLst>
              <a:ext uri="{FF2B5EF4-FFF2-40B4-BE49-F238E27FC236}">
                <a16:creationId xmlns:a16="http://schemas.microsoft.com/office/drawing/2014/main" id="{330F32E7-2B60-40B8-4F5D-94520CD91E3B}"/>
              </a:ext>
            </a:extLst>
          </p:cNvPr>
          <p:cNvSpPr txBox="1"/>
          <p:nvPr/>
        </p:nvSpPr>
        <p:spPr>
          <a:xfrm>
            <a:off x="612000" y="6454800"/>
            <a:ext cx="1302249"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In vitro</a:t>
            </a:r>
            <a:endParaRPr kumimoji="0" lang="en-CH" sz="800" b="0" i="1" u="none" strike="noStrike" kern="1200" cap="none" spc="0" normalizeH="0" baseline="0" noProof="0" dirty="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FABADBEB-A5D3-049E-72E8-C25925FAA39D}"/>
              </a:ext>
            </a:extLst>
          </p:cNvPr>
          <p:cNvSpPr txBox="1"/>
          <p:nvPr/>
        </p:nvSpPr>
        <p:spPr>
          <a:xfrm>
            <a:off x="302400" y="1460025"/>
            <a:ext cx="7012800" cy="248786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Effect of 0.5% REVITALIN® CB on expression of mitochondria-related genes in human keratinocytes           4 hours after UVB-irradiation (60 </a:t>
            </a:r>
            <a:r>
              <a:rPr kumimoji="0" lang="en-US" sz="2000" b="1" i="0" u="none" strike="noStrike" kern="1200" cap="none" spc="0" normalizeH="0" baseline="0" noProof="0" dirty="0" err="1">
                <a:ln>
                  <a:noFill/>
                </a:ln>
                <a:solidFill>
                  <a:prstClr val="black"/>
                </a:solidFill>
                <a:effectLst/>
                <a:uLnTx/>
                <a:uFillTx/>
                <a:latin typeface="DM Sans" pitchFamily="2" charset="0"/>
                <a:ea typeface="+mn-ea"/>
                <a:cs typeface="+mn-cs"/>
              </a:rPr>
              <a:t>mJ</a:t>
            </a: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/cm</a:t>
            </a:r>
            <a:r>
              <a:rPr kumimoji="0" lang="en-US" sz="2000" b="1" i="0" u="none" strike="noStrike" kern="1200" cap="none" spc="0" normalizeH="0" baseline="30000" noProof="0" dirty="0">
                <a:ln>
                  <a:noFill/>
                </a:ln>
                <a:solidFill>
                  <a:prstClr val="black"/>
                </a:solidFill>
                <a:effectLst/>
                <a:uLnTx/>
                <a:uFillTx/>
                <a:latin typeface="DM Sans" pitchFamily="2" charset="0"/>
                <a:ea typeface="+mn-ea"/>
                <a:cs typeface="+mn-cs"/>
              </a:rPr>
              <a:t>2</a:t>
            </a: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 </a:t>
            </a:r>
            <a:endParaRPr kumimoji="0" lang="en-US" sz="20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Energy production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+75% ATP5A1 (ATP synthesis) </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+138% UCP2 (Mitochondrial proton flux)</a:t>
            </a:r>
          </a:p>
        </p:txBody>
      </p:sp>
      <p:sp>
        <p:nvSpPr>
          <p:cNvPr id="6" name="TextBox 5">
            <a:extLst>
              <a:ext uri="{FF2B5EF4-FFF2-40B4-BE49-F238E27FC236}">
                <a16:creationId xmlns:a16="http://schemas.microsoft.com/office/drawing/2014/main" id="{490145B5-1728-2442-2439-D20940F08C24}"/>
              </a:ext>
            </a:extLst>
          </p:cNvPr>
          <p:cNvSpPr txBox="1"/>
          <p:nvPr/>
        </p:nvSpPr>
        <p:spPr>
          <a:xfrm>
            <a:off x="7734373" y="5159860"/>
            <a:ext cx="4168300" cy="49244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Effect of 0.5% REVITALIN® CB (blue bars) on expression of </a:t>
            </a:r>
            <a:r>
              <a:rPr kumimoji="0" lang="en-US" sz="800" b="0" i="0" u="none" strike="noStrike" kern="1200" cap="none" spc="-20" normalizeH="0" baseline="0" noProof="0" dirty="0">
                <a:ln>
                  <a:noFill/>
                </a:ln>
                <a:solidFill>
                  <a:prstClr val="black"/>
                </a:solidFill>
                <a:effectLst/>
                <a:uLnTx/>
                <a:uFillTx/>
                <a:latin typeface="DM Sans"/>
                <a:ea typeface="Fira Sans" panose="020B0503050000020004" pitchFamily="34" charset="0"/>
                <a:cs typeface="+mn-cs"/>
              </a:rPr>
              <a:t>mitochondria-related genes in human keratinocytes 4 h after UVB-irradiation (60 </a:t>
            </a:r>
            <a:r>
              <a:rPr kumimoji="0" lang="en-US" sz="800" b="0" i="0" u="none" strike="noStrike" kern="1200" cap="none" spc="-20" normalizeH="0" baseline="0" noProof="0" dirty="0" err="1">
                <a:ln>
                  <a:noFill/>
                </a:ln>
                <a:solidFill>
                  <a:prstClr val="black"/>
                </a:solidFill>
                <a:effectLst/>
                <a:uLnTx/>
                <a:uFillTx/>
                <a:latin typeface="DM Sans"/>
                <a:ea typeface="Fira Sans" panose="020B0503050000020004" pitchFamily="34" charset="0"/>
                <a:cs typeface="+mn-cs"/>
              </a:rPr>
              <a:t>mJ</a:t>
            </a:r>
            <a:r>
              <a:rPr kumimoji="0" lang="en-US" sz="800" b="0" i="0" u="none" strike="noStrike" kern="1200" cap="none" spc="-20" normalizeH="0" baseline="0" noProof="0" dirty="0">
                <a:ln>
                  <a:noFill/>
                </a:ln>
                <a:solidFill>
                  <a:prstClr val="black"/>
                </a:solidFill>
                <a:effectLst/>
                <a:uLnTx/>
                <a:uFillTx/>
                <a:latin typeface="DM Sans"/>
                <a:ea typeface="Fira Sans" panose="020B0503050000020004" pitchFamily="34" charset="0"/>
                <a:cs typeface="+mn-cs"/>
              </a:rPr>
              <a:t>/cm</a:t>
            </a:r>
            <a:r>
              <a:rPr kumimoji="0" lang="en-US" sz="800" b="0" i="0" u="none" strike="noStrike" kern="1200" cap="none" spc="-20" normalizeH="0" baseline="30000" noProof="0" dirty="0">
                <a:ln>
                  <a:noFill/>
                </a:ln>
                <a:solidFill>
                  <a:prstClr val="black"/>
                </a:solidFill>
                <a:effectLst/>
                <a:uLnTx/>
                <a:uFillTx/>
                <a:latin typeface="DM Sans"/>
                <a:ea typeface="Fira Sans" panose="020B0503050000020004" pitchFamily="34" charset="0"/>
                <a:cs typeface="+mn-cs"/>
              </a:rPr>
              <a:t>2</a:t>
            </a:r>
            <a:r>
              <a:rPr kumimoji="0" lang="en-US" sz="800" b="0" i="0" u="none" strike="noStrike" kern="1200" cap="none" spc="-20" normalizeH="0" baseline="0" noProof="0" dirty="0">
                <a:ln>
                  <a:noFill/>
                </a:ln>
                <a:solidFill>
                  <a:prstClr val="black"/>
                </a:solidFill>
                <a:effectLst/>
                <a:uLnTx/>
                <a:uFillTx/>
                <a:latin typeface="DM Sans"/>
                <a:ea typeface="Fira Sans" panose="020B0503050000020004" pitchFamily="34" charset="0"/>
                <a:cs typeface="+mn-cs"/>
              </a:rPr>
              <a:t>) </a:t>
            </a: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relative to the vehicle treated, UV-irradiated control (gray bars). Data are represented as fold change ± SEM from three observations (**significance level p &lt; 0.01 vs. UV-irradiated vehicle control).</a:t>
            </a:r>
          </a:p>
        </p:txBody>
      </p:sp>
      <p:sp>
        <p:nvSpPr>
          <p:cNvPr id="7" name="TextBox 6">
            <a:extLst>
              <a:ext uri="{FF2B5EF4-FFF2-40B4-BE49-F238E27FC236}">
                <a16:creationId xmlns:a16="http://schemas.microsoft.com/office/drawing/2014/main" id="{6E013B16-82F8-BC53-38D4-926C65866202}"/>
              </a:ext>
            </a:extLst>
          </p:cNvPr>
          <p:cNvSpPr txBox="1"/>
          <p:nvPr/>
        </p:nvSpPr>
        <p:spPr>
          <a:xfrm>
            <a:off x="4398668" y="3097575"/>
            <a:ext cx="2566032" cy="84125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Cell regeneration</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+89% AIP </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+44% BID</a:t>
            </a:r>
          </a:p>
        </p:txBody>
      </p:sp>
      <p:sp>
        <p:nvSpPr>
          <p:cNvPr id="8" name="TextBox 7">
            <a:extLst>
              <a:ext uri="{FF2B5EF4-FFF2-40B4-BE49-F238E27FC236}">
                <a16:creationId xmlns:a16="http://schemas.microsoft.com/office/drawing/2014/main" id="{CB7C2827-91CB-E689-2621-3BE8888B95C1}"/>
              </a:ext>
            </a:extLst>
          </p:cNvPr>
          <p:cNvSpPr txBox="1"/>
          <p:nvPr/>
        </p:nvSpPr>
        <p:spPr>
          <a:xfrm>
            <a:off x="9590088" y="1479518"/>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9" name="TextBox 8">
            <a:extLst>
              <a:ext uri="{FF2B5EF4-FFF2-40B4-BE49-F238E27FC236}">
                <a16:creationId xmlns:a16="http://schemas.microsoft.com/office/drawing/2014/main" id="{71632EEE-54F4-8C24-FD13-105D2FA09265}"/>
              </a:ext>
            </a:extLst>
          </p:cNvPr>
          <p:cNvSpPr txBox="1"/>
          <p:nvPr/>
        </p:nvSpPr>
        <p:spPr>
          <a:xfrm>
            <a:off x="8880340" y="4309811"/>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D6674ECF-2F00-BDCC-443F-D915631E61D1}"/>
              </a:ext>
            </a:extLst>
          </p:cNvPr>
          <p:cNvSpPr txBox="1"/>
          <p:nvPr/>
        </p:nvSpPr>
        <p:spPr>
          <a:xfrm>
            <a:off x="9742488" y="1814800"/>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CC3E49D3-C5E6-CF8C-3C9C-A9179400302A}"/>
              </a:ext>
            </a:extLst>
          </p:cNvPr>
          <p:cNvSpPr txBox="1"/>
          <p:nvPr/>
        </p:nvSpPr>
        <p:spPr>
          <a:xfrm>
            <a:off x="10173567" y="2572453"/>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752DCC6D-7701-33D2-0E97-F8ED5AC36267}"/>
              </a:ext>
            </a:extLst>
          </p:cNvPr>
          <p:cNvSpPr txBox="1"/>
          <p:nvPr/>
        </p:nvSpPr>
        <p:spPr>
          <a:xfrm>
            <a:off x="9285285" y="3225591"/>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C86FDC62-3B22-ADE0-60E9-70A2BAEC12EE}"/>
              </a:ext>
            </a:extLst>
          </p:cNvPr>
          <p:cNvSpPr txBox="1"/>
          <p:nvPr/>
        </p:nvSpPr>
        <p:spPr>
          <a:xfrm>
            <a:off x="10460946" y="3656664"/>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6" name="TextBox 15">
            <a:extLst>
              <a:ext uri="{FF2B5EF4-FFF2-40B4-BE49-F238E27FC236}">
                <a16:creationId xmlns:a16="http://schemas.microsoft.com/office/drawing/2014/main" id="{E172DC67-ADB7-2522-D326-4B5A0C35D9C2}"/>
              </a:ext>
            </a:extLst>
          </p:cNvPr>
          <p:cNvSpPr txBox="1"/>
          <p:nvPr/>
        </p:nvSpPr>
        <p:spPr>
          <a:xfrm>
            <a:off x="9977622" y="3983238"/>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7" name="TextBox 16">
            <a:extLst>
              <a:ext uri="{FF2B5EF4-FFF2-40B4-BE49-F238E27FC236}">
                <a16:creationId xmlns:a16="http://schemas.microsoft.com/office/drawing/2014/main" id="{5080E89C-D291-81B8-6DAA-B7CFE617EF23}"/>
              </a:ext>
            </a:extLst>
          </p:cNvPr>
          <p:cNvSpPr txBox="1"/>
          <p:nvPr/>
        </p:nvSpPr>
        <p:spPr>
          <a:xfrm>
            <a:off x="9925370" y="4649445"/>
            <a:ext cx="410574"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a:t>
            </a:r>
            <a:endParaRPr kumimoji="0" lang="en-CH"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8" name="TextBox 17">
            <a:extLst>
              <a:ext uri="{FF2B5EF4-FFF2-40B4-BE49-F238E27FC236}">
                <a16:creationId xmlns:a16="http://schemas.microsoft.com/office/drawing/2014/main" id="{D0B9F887-698E-9505-712B-345F810F13F2}"/>
              </a:ext>
            </a:extLst>
          </p:cNvPr>
          <p:cNvSpPr txBox="1"/>
          <p:nvPr/>
        </p:nvSpPr>
        <p:spPr>
          <a:xfrm>
            <a:off x="260752" y="4069214"/>
            <a:ext cx="6703948" cy="123110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Activation of Detoxification helps to reduce hypoxic conditions</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+47% GPX1 (Detoxification of hydrogen peroxide)</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+81% MT1G (Detoxification of heavy metals)</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+28% SOD1 (Detoxification of superoxide radicals)</a:t>
            </a:r>
          </a:p>
        </p:txBody>
      </p:sp>
      <p:sp>
        <p:nvSpPr>
          <p:cNvPr id="19" name="TextBox 18">
            <a:extLst>
              <a:ext uri="{FF2B5EF4-FFF2-40B4-BE49-F238E27FC236}">
                <a16:creationId xmlns:a16="http://schemas.microsoft.com/office/drawing/2014/main" id="{1D230515-BFCD-65A0-0B90-DAFAF88269E7}"/>
              </a:ext>
            </a:extLst>
          </p:cNvPr>
          <p:cNvSpPr txBox="1"/>
          <p:nvPr/>
        </p:nvSpPr>
        <p:spPr>
          <a:xfrm>
            <a:off x="0" y="2547278"/>
            <a:ext cx="7315201" cy="453183"/>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Significant effects are observed on key genes linked to:</a:t>
            </a:r>
          </a:p>
        </p:txBody>
      </p:sp>
      <p:pic>
        <p:nvPicPr>
          <p:cNvPr id="20" name="Picture 19" descr="A graph with numbers and text&#10;&#10;Description automatically generated with medium confidence">
            <a:extLst>
              <a:ext uri="{FF2B5EF4-FFF2-40B4-BE49-F238E27FC236}">
                <a16:creationId xmlns:a16="http://schemas.microsoft.com/office/drawing/2014/main" id="{6EF3F9B6-B20B-F705-69D2-D9334DD4F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1867" y="1482453"/>
            <a:ext cx="4053838" cy="3617841"/>
          </a:xfrm>
          <a:prstGeom prst="rect">
            <a:avLst/>
          </a:prstGeom>
        </p:spPr>
      </p:pic>
      <p:sp>
        <p:nvSpPr>
          <p:cNvPr id="21" name="Title 9">
            <a:extLst>
              <a:ext uri="{FF2B5EF4-FFF2-40B4-BE49-F238E27FC236}">
                <a16:creationId xmlns:a16="http://schemas.microsoft.com/office/drawing/2014/main" id="{E70DD155-3177-1B34-66A0-7CA35DDE1195}"/>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Restores mitochondrial vitality after UV stress* </a:t>
            </a:r>
          </a:p>
          <a:p>
            <a:endParaRPr lang="en-US" sz="3200" dirty="0">
              <a:solidFill>
                <a:srgbClr val="48A2CF"/>
              </a:solidFill>
            </a:endParaRPr>
          </a:p>
          <a:p>
            <a:r>
              <a:rPr lang="en-US" sz="3200" dirty="0">
                <a:solidFill>
                  <a:srgbClr val="48A2CF"/>
                </a:solidFill>
              </a:rPr>
              <a:t>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900787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4" name="TextBox 3">
            <a:extLst>
              <a:ext uri="{FF2B5EF4-FFF2-40B4-BE49-F238E27FC236}">
                <a16:creationId xmlns:a16="http://schemas.microsoft.com/office/drawing/2014/main" id="{DD5284CD-8EB9-C667-4B9C-C7D1671BFFAF}"/>
              </a:ext>
            </a:extLst>
          </p:cNvPr>
          <p:cNvSpPr txBox="1"/>
          <p:nvPr/>
        </p:nvSpPr>
        <p:spPr>
          <a:xfrm>
            <a:off x="612000" y="6454800"/>
            <a:ext cx="1302249" cy="12311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In vivo</a:t>
            </a:r>
            <a:endParaRPr kumimoji="0" lang="en-CH" sz="800" b="0" i="1" u="none" strike="noStrike" kern="1200" cap="none" spc="0" normalizeH="0" baseline="0" noProof="0" dirty="0">
              <a:ln>
                <a:noFill/>
              </a:ln>
              <a:solidFill>
                <a:prstClr val="black"/>
              </a:solidFill>
              <a:effectLst/>
              <a:uLnTx/>
              <a:uFillTx/>
              <a:latin typeface="DM Sans"/>
              <a:ea typeface="+mn-ea"/>
              <a:cs typeface="+mn-cs"/>
            </a:endParaRPr>
          </a:p>
        </p:txBody>
      </p:sp>
      <p:pic>
        <p:nvPicPr>
          <p:cNvPr id="5" name="Picture 2">
            <a:extLst>
              <a:ext uri="{FF2B5EF4-FFF2-40B4-BE49-F238E27FC236}">
                <a16:creationId xmlns:a16="http://schemas.microsoft.com/office/drawing/2014/main" id="{61250066-3933-725C-0E9F-E3BF0BEB074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7515062" y="1288575"/>
            <a:ext cx="4382939" cy="4151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7579395B-22B9-CD87-841F-5731780F4558}"/>
              </a:ext>
            </a:extLst>
          </p:cNvPr>
          <p:cNvSpPr txBox="1"/>
          <p:nvPr/>
        </p:nvSpPr>
        <p:spPr>
          <a:xfrm>
            <a:off x="302400" y="1288575"/>
            <a:ext cx="6237885" cy="281102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Standard </a:t>
            </a:r>
            <a:r>
              <a:rPr kumimoji="0" lang="en-US" sz="2000" b="1" i="0" u="none" strike="noStrike" kern="1200" cap="none" spc="0" normalizeH="0" baseline="0" noProof="0" dirty="0" err="1">
                <a:ln>
                  <a:noFill/>
                </a:ln>
                <a:solidFill>
                  <a:prstClr val="black"/>
                </a:solidFill>
                <a:effectLst/>
                <a:uLnTx/>
                <a:uFillTx/>
                <a:latin typeface="DM Sans" pitchFamily="2" charset="0"/>
                <a:ea typeface="+mn-ea"/>
                <a:cs typeface="+mn-cs"/>
              </a:rPr>
              <a:t>dansyl</a:t>
            </a: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-chloride method: </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A glowing complexion and fresh-looking skin is assessed by measuring skin renewal using the </a:t>
            </a:r>
            <a:r>
              <a:rPr kumimoji="0" lang="en-US" sz="1800" b="0" i="0" u="none" strike="noStrike" kern="1200" cap="none" spc="0" normalizeH="0" baseline="0" noProof="0" dirty="0" err="1">
                <a:ln>
                  <a:noFill/>
                </a:ln>
                <a:solidFill>
                  <a:prstClr val="black"/>
                </a:solidFill>
                <a:effectLst/>
                <a:uLnTx/>
                <a:uFillTx/>
                <a:latin typeface="DM Sans" pitchFamily="2" charset="0"/>
                <a:ea typeface="+mn-ea"/>
                <a:cs typeface="+mn-cs"/>
              </a:rPr>
              <a:t>dansyl</a:t>
            </a: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-chloride staining method. </a:t>
            </a:r>
          </a:p>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The ability of REVITALIN® CB to stimulate skin cell turnover was tested when twelve volunteers (aged 30–55 years) applied 3% and 5% REVITALIN® CB  on their forearms twice a day for a period of 20 days. The time for removal of all </a:t>
            </a:r>
            <a:r>
              <a:rPr kumimoji="0" lang="en-US" sz="1800" b="0" i="0" u="none" strike="noStrike" kern="1200" cap="none" spc="0" normalizeH="0" baseline="0" noProof="0" dirty="0" err="1">
                <a:ln>
                  <a:noFill/>
                </a:ln>
                <a:solidFill>
                  <a:prstClr val="black"/>
                </a:solidFill>
                <a:effectLst/>
                <a:uLnTx/>
                <a:uFillTx/>
                <a:latin typeface="DM Sans" pitchFamily="2" charset="0"/>
                <a:ea typeface="+mn-ea"/>
                <a:cs typeface="+mn-cs"/>
              </a:rPr>
              <a:t>dansyl</a:t>
            </a: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 chloride staining was determined.</a:t>
            </a:r>
            <a:endParaRPr kumimoji="0" lang="en-US" sz="16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7" name="TextBox 6">
            <a:extLst>
              <a:ext uri="{FF2B5EF4-FFF2-40B4-BE49-F238E27FC236}">
                <a16:creationId xmlns:a16="http://schemas.microsoft.com/office/drawing/2014/main" id="{A340647A-DEF5-7479-1192-BBCACFF45BC4}"/>
              </a:ext>
            </a:extLst>
          </p:cNvPr>
          <p:cNvSpPr txBox="1"/>
          <p:nvPr/>
        </p:nvSpPr>
        <p:spPr>
          <a:xfrm>
            <a:off x="0" y="4373510"/>
            <a:ext cx="6782400" cy="760959"/>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REVITALIN® CB helps to accelerate skin renewal by up to 4 days to sustain a healthy-looking skin**</a:t>
            </a:r>
            <a:endParaRPr kumimoji="0" lang="en-US" sz="20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8" name="Title 9">
            <a:extLst>
              <a:ext uri="{FF2B5EF4-FFF2-40B4-BE49-F238E27FC236}">
                <a16:creationId xmlns:a16="http://schemas.microsoft.com/office/drawing/2014/main" id="{A81E258D-1C9C-0887-646D-3D13A40F8289}"/>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Helps to accelerate in vivo skin renewal by up to 4 days  </a:t>
            </a:r>
          </a:p>
          <a:p>
            <a:endParaRPr lang="en-US" sz="3200" dirty="0">
              <a:solidFill>
                <a:srgbClr val="48A2CF"/>
              </a:solidFill>
            </a:endParaRPr>
          </a:p>
          <a:p>
            <a:r>
              <a:rPr lang="en-US" sz="3200" dirty="0">
                <a:solidFill>
                  <a:srgbClr val="48A2CF"/>
                </a:solidFill>
              </a:rPr>
              <a:t>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972692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2">
            <a:extLst>
              <a:ext uri="{FF2B5EF4-FFF2-40B4-BE49-F238E27FC236}">
                <a16:creationId xmlns:a16="http://schemas.microsoft.com/office/drawing/2014/main" id="{286A57C8-6CF9-F622-058B-F0229169F476}"/>
              </a:ext>
            </a:extLst>
          </p:cNvPr>
          <p:cNvSpPr txBox="1">
            <a:spLocks/>
          </p:cNvSpPr>
          <p:nvPr/>
        </p:nvSpPr>
        <p:spPr>
          <a:xfrm>
            <a:off x="302401" y="1831990"/>
            <a:ext cx="8003400" cy="1312732"/>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US" sz="1800" b="0" i="1" u="none" strike="noStrike" kern="1200" cap="none" spc="0" normalizeH="0" baseline="0" noProof="0" dirty="0">
                <a:ln>
                  <a:noFill/>
                </a:ln>
                <a:solidFill>
                  <a:prstClr val="black"/>
                </a:solidFill>
                <a:effectLst/>
                <a:uLnTx/>
                <a:uFillTx/>
                <a:latin typeface="DM Sans" pitchFamily="2" charset="0"/>
                <a:ea typeface="+mn-ea"/>
                <a:cs typeface="+mn-cs"/>
              </a:rPr>
              <a:t>Skin that is optimally energized throughout the cell’s circadian rhythm has a consistent glow and generally fresh complexion.</a:t>
            </a:r>
          </a:p>
          <a:p>
            <a:pPr marL="0" marR="0" lvl="0" indent="0" algn="l" defTabSz="914400" rtl="0" eaLnBrk="1" fontAlgn="auto" latinLnBrk="0" hangingPunct="1">
              <a:lnSpc>
                <a:spcPct val="90000"/>
              </a:lnSpc>
              <a:spcBef>
                <a:spcPts val="1000"/>
              </a:spcBef>
              <a:spcAft>
                <a:spcPts val="1000"/>
              </a:spcAft>
              <a:buClr>
                <a:srgbClr val="808282"/>
              </a:buClr>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REVITALIN® CB recharges skin cells with energy during the skin's nighttime and boosts daily energy levels when skin needs it most. </a:t>
            </a:r>
          </a:p>
        </p:txBody>
      </p:sp>
      <p:sp>
        <p:nvSpPr>
          <p:cNvPr id="7" name="TextBox 6">
            <a:extLst>
              <a:ext uri="{FF2B5EF4-FFF2-40B4-BE49-F238E27FC236}">
                <a16:creationId xmlns:a16="http://schemas.microsoft.com/office/drawing/2014/main" id="{25AC564F-2C05-FCA9-1A5E-081F2C3962FC}"/>
              </a:ext>
            </a:extLst>
          </p:cNvPr>
          <p:cNvSpPr txBox="1"/>
          <p:nvPr/>
        </p:nvSpPr>
        <p:spPr>
          <a:xfrm>
            <a:off x="0" y="1202095"/>
            <a:ext cx="8305801" cy="453183"/>
          </a:xfrm>
          <a:prstGeom prst="rect">
            <a:avLst/>
          </a:prstGeom>
          <a:solidFill>
            <a:srgbClr val="CBE7F5"/>
          </a:solidFill>
        </p:spPr>
        <p:txBody>
          <a:bodyPr wrap="square" lIns="302400" tIns="72000" rIns="90000" bIns="72000" anchor="b"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DM Sans" pitchFamily="2" charset="0"/>
                <a:ea typeface="+mn-ea"/>
                <a:cs typeface="+mn-cs"/>
              </a:rPr>
              <a:t>For controlling circadian rhythms </a:t>
            </a:r>
          </a:p>
        </p:txBody>
      </p:sp>
      <p:pic>
        <p:nvPicPr>
          <p:cNvPr id="9" name="Picture 8" descr="A diagram of a solar system&#10;&#10;Description automatically generated">
            <a:extLst>
              <a:ext uri="{FF2B5EF4-FFF2-40B4-BE49-F238E27FC236}">
                <a16:creationId xmlns:a16="http://schemas.microsoft.com/office/drawing/2014/main" id="{0C59D1CF-7368-A394-74E7-7B1352FD31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401" y="3505034"/>
            <a:ext cx="8434406" cy="2290754"/>
          </a:xfrm>
          <a:prstGeom prst="rect">
            <a:avLst/>
          </a:prstGeom>
        </p:spPr>
      </p:pic>
      <p:sp>
        <p:nvSpPr>
          <p:cNvPr id="13" name="Title 9">
            <a:extLst>
              <a:ext uri="{FF2B5EF4-FFF2-40B4-BE49-F238E27FC236}">
                <a16:creationId xmlns:a16="http://schemas.microsoft.com/office/drawing/2014/main" id="{C129EB90-E272-0825-E25D-F3F5411D941A}"/>
              </a:ext>
            </a:extLst>
          </p:cNvPr>
          <p:cNvSpPr txBox="1">
            <a:spLocks/>
          </p:cNvSpPr>
          <p:nvPr/>
        </p:nvSpPr>
        <p:spPr>
          <a:xfrm>
            <a:off x="302398" y="293908"/>
            <a:ext cx="11615281" cy="52913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Outsmarts skin’s internal clock </a:t>
            </a:r>
          </a:p>
          <a:p>
            <a:r>
              <a:rPr lang="en-US" sz="3200" dirty="0">
                <a:solidFill>
                  <a:srgbClr val="48A2CF"/>
                </a:solidFill>
              </a:rPr>
              <a:t>  </a:t>
            </a:r>
          </a:p>
          <a:p>
            <a:endParaRPr lang="en-US" sz="3200" dirty="0">
              <a:solidFill>
                <a:srgbClr val="48A2CF"/>
              </a:solidFill>
            </a:endParaRPr>
          </a:p>
          <a:p>
            <a:r>
              <a:rPr lang="en-US" sz="3200" dirty="0">
                <a:solidFill>
                  <a:srgbClr val="48A2CF"/>
                </a:solidFill>
              </a:rPr>
              <a:t> </a:t>
            </a:r>
            <a:endParaRPr lang="en-GB" sz="3200" dirty="0">
              <a:solidFill>
                <a:srgbClr val="48A2CF"/>
              </a:solidFill>
            </a:endParaRPr>
          </a:p>
          <a:p>
            <a:br>
              <a:rPr lang="en-US" sz="3200" dirty="0">
                <a:solidFill>
                  <a:srgbClr val="48A2CF"/>
                </a:solidFill>
              </a:rPr>
            </a:br>
            <a:br>
              <a:rPr lang="en-US" dirty="0"/>
            </a:br>
            <a:endParaRPr lang="en-US" dirty="0"/>
          </a:p>
        </p:txBody>
      </p:sp>
    </p:spTree>
    <p:extLst>
      <p:ext uri="{BB962C8B-B14F-4D97-AF65-F5344CB8AC3E}">
        <p14:creationId xmlns:p14="http://schemas.microsoft.com/office/powerpoint/2010/main" val="2296215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984046A-4487-BDC6-8B24-17DFC77D3121}"/>
              </a:ext>
            </a:extLst>
          </p:cNvPr>
          <p:cNvSpPr>
            <a:spLocks noGrp="1"/>
          </p:cNvSpPr>
          <p:nvPr>
            <p:ph type="body" idx="11"/>
          </p:nvPr>
        </p:nvSpPr>
        <p:spPr/>
        <p:txBody>
          <a:bodyPr/>
          <a:lstStyle/>
          <a:p>
            <a:r>
              <a:rPr lang="en-GB" dirty="0"/>
              <a:t>Energy-boosting Cream-gel</a:t>
            </a:r>
          </a:p>
        </p:txBody>
      </p:sp>
      <p:sp>
        <p:nvSpPr>
          <p:cNvPr id="4" name="Title 3">
            <a:extLst>
              <a:ext uri="{FF2B5EF4-FFF2-40B4-BE49-F238E27FC236}">
                <a16:creationId xmlns:a16="http://schemas.microsoft.com/office/drawing/2014/main" id="{8F43A608-B6F6-1E5F-2D2D-9FC283AFA7BD}"/>
              </a:ext>
            </a:extLst>
          </p:cNvPr>
          <p:cNvSpPr>
            <a:spLocks noGrp="1"/>
          </p:cNvSpPr>
          <p:nvPr>
            <p:ph type="title"/>
          </p:nvPr>
        </p:nvSpPr>
        <p:spPr/>
        <p:txBody>
          <a:bodyPr/>
          <a:lstStyle/>
          <a:p>
            <a:r>
              <a:rPr lang="en-GB" dirty="0"/>
              <a:t>REVITALIN® CB</a:t>
            </a:r>
          </a:p>
        </p:txBody>
      </p:sp>
      <p:sp>
        <p:nvSpPr>
          <p:cNvPr id="8" name="Slide Number Placeholder 1">
            <a:extLst>
              <a:ext uri="{FF2B5EF4-FFF2-40B4-BE49-F238E27FC236}">
                <a16:creationId xmlns:a16="http://schemas.microsoft.com/office/drawing/2014/main" id="{6E79BE74-33C4-7560-40B7-A459486F9E4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7" name="Text Placeholder 2">
            <a:extLst>
              <a:ext uri="{FF2B5EF4-FFF2-40B4-BE49-F238E27FC236}">
                <a16:creationId xmlns:a16="http://schemas.microsoft.com/office/drawing/2014/main" id="{74266210-E8D8-99CB-5324-EECD7AF2A5EE}"/>
              </a:ext>
            </a:extLst>
          </p:cNvPr>
          <p:cNvSpPr txBox="1">
            <a:spLocks/>
          </p:cNvSpPr>
          <p:nvPr/>
        </p:nvSpPr>
        <p:spPr>
          <a:xfrm>
            <a:off x="302400" y="1479075"/>
            <a:ext cx="5936475" cy="3981118"/>
          </a:xfrm>
          <a:prstGeom prst="rect">
            <a:avLst/>
          </a:prstGeom>
        </p:spPr>
        <p:txBody>
          <a:bodyPr lIns="0" tIns="0" rIns="0" bIns="0" anchor="t"/>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
                <a:prstClr val="black"/>
              </a:buClr>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The Energy-boosting cream Gel is designed to intensely and durably refresh the whole face. It’s perfect to use every morning and leaves tired and dull skin looking fresh, glowing and naturally beautiful all day long.</a:t>
            </a:r>
            <a:endParaRPr kumimoji="0" lang="en-US" sz="1800" b="1" i="0" u="none" strike="noStrike" kern="1200" cap="none" spc="0" normalizeH="0" baseline="0" noProof="0" dirty="0">
              <a:ln>
                <a:noFill/>
              </a:ln>
              <a:solidFill>
                <a:srgbClr val="48A2CF"/>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1000"/>
              </a:spcBef>
              <a:spcAft>
                <a:spcPts val="1000"/>
              </a:spcAft>
              <a:buClr>
                <a:prstClr val="black"/>
              </a:buClr>
              <a:buSzTx/>
              <a:buFont typeface="Arial" panose="020B0604020202020204" pitchFamily="34" charset="0"/>
              <a:buNone/>
              <a:tabLst/>
              <a:defRPr/>
            </a:pPr>
            <a:endParaRPr kumimoji="0" lang="en-US" sz="1800" b="1" i="0" u="none" strike="noStrike" kern="1200" cap="none" spc="0" normalizeH="0" baseline="0" noProof="0" dirty="0">
              <a:ln>
                <a:noFill/>
              </a:ln>
              <a:solidFill>
                <a:srgbClr val="48A2CF"/>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1000"/>
              </a:spcBef>
              <a:spcAft>
                <a:spcPts val="1000"/>
              </a:spcAft>
              <a:buClr>
                <a:prstClr val="black"/>
              </a:buClr>
              <a:buSzTx/>
              <a:buFont typeface="Arial" panose="020B0604020202020204" pitchFamily="34" charset="0"/>
              <a:buNone/>
              <a:tabLst/>
              <a:defRPr/>
            </a:pPr>
            <a:r>
              <a:rPr kumimoji="0" lang="en-US" sz="1800" b="1" i="0" u="none" strike="noStrike" kern="1200" cap="none" spc="0" normalizeH="0" baseline="0" noProof="0" dirty="0">
                <a:ln>
                  <a:noFill/>
                </a:ln>
                <a:solidFill>
                  <a:srgbClr val="48A2CF"/>
                </a:solidFill>
                <a:effectLst/>
                <a:uLnTx/>
                <a:uFillTx/>
                <a:latin typeface="DM Sans" pitchFamily="2" charset="0"/>
                <a:ea typeface="+mn-ea"/>
                <a:cs typeface="+mn-cs"/>
              </a:rPr>
              <a:t>Tested by our </a:t>
            </a:r>
            <a:br>
              <a:rPr kumimoji="0" lang="en-US" sz="1800" b="1" i="0" u="none" strike="noStrike" kern="1200" cap="none" spc="0" normalizeH="0" baseline="0" noProof="0" dirty="0">
                <a:ln>
                  <a:noFill/>
                </a:ln>
                <a:solidFill>
                  <a:srgbClr val="48A2CF"/>
                </a:solidFill>
                <a:effectLst/>
                <a:uLnTx/>
                <a:uFillTx/>
                <a:latin typeface="DM Sans" pitchFamily="2" charset="0"/>
                <a:ea typeface="+mn-ea"/>
                <a:cs typeface="+mn-cs"/>
              </a:rPr>
            </a:br>
            <a:r>
              <a:rPr kumimoji="0" lang="en-US" sz="1800" b="1" i="0" u="none" strike="noStrike" kern="1200" cap="none" spc="0" normalizeH="0" baseline="0" noProof="0" dirty="0">
                <a:ln>
                  <a:noFill/>
                </a:ln>
                <a:solidFill>
                  <a:srgbClr val="48A2CF"/>
                </a:solidFill>
                <a:effectLst/>
                <a:uLnTx/>
                <a:uFillTx/>
                <a:latin typeface="DM Sans" pitchFamily="2" charset="0"/>
                <a:ea typeface="+mn-ea"/>
                <a:cs typeface="+mn-cs"/>
              </a:rPr>
              <a:t>sensory panel</a:t>
            </a:r>
            <a:r>
              <a:rPr kumimoji="0" lang="en-US" sz="1800" b="0" i="0" u="none" strike="noStrike" kern="1200" cap="none" spc="0" normalizeH="0" baseline="0" noProof="0" dirty="0">
                <a:ln>
                  <a:noFill/>
                </a:ln>
                <a:solidFill>
                  <a:srgbClr val="48A2CF"/>
                </a:solidFill>
                <a:effectLst/>
                <a:uLnTx/>
                <a:uFillTx/>
                <a:latin typeface="DM Sans" pitchFamily="2" charset="0"/>
                <a:ea typeface="+mn-ea"/>
                <a:cs typeface="+mn-cs"/>
              </a:rPr>
              <a:t>: </a:t>
            </a:r>
            <a:b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light (low grease, </a:t>
            </a:r>
            <a:b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low oil), fresh, easy </a:t>
            </a:r>
            <a:b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to spread, reasonable </a:t>
            </a:r>
            <a:b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playtime and </a:t>
            </a:r>
            <a:b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unchanged slip </a:t>
            </a:r>
            <a:b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br>
            <a:r>
              <a:rPr kumimoji="0" lang="en-US" sz="1800" b="0" i="0" u="none" strike="noStrike" kern="1200" cap="none" spc="0" normalizeH="0" baseline="0" noProof="0" dirty="0">
                <a:ln>
                  <a:noFill/>
                </a:ln>
                <a:solidFill>
                  <a:prstClr val="black"/>
                </a:solidFill>
                <a:effectLst/>
                <a:uLnTx/>
                <a:uFillTx/>
                <a:latin typeface="DM Sans" pitchFamily="2" charset="0"/>
                <a:ea typeface="+mn-ea"/>
                <a:cs typeface="+mn-cs"/>
              </a:rPr>
              <a:t>of the skin. </a:t>
            </a:r>
          </a:p>
        </p:txBody>
      </p:sp>
      <p:pic>
        <p:nvPicPr>
          <p:cNvPr id="9" name="Picture 8">
            <a:extLst>
              <a:ext uri="{FF2B5EF4-FFF2-40B4-BE49-F238E27FC236}">
                <a16:creationId xmlns:a16="http://schemas.microsoft.com/office/drawing/2014/main" id="{12855AAB-99DD-D53C-E3C5-42CA5BB41EE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676333" y="3061331"/>
            <a:ext cx="3426453" cy="2750871"/>
          </a:xfrm>
          <a:prstGeom prst="rect">
            <a:avLst/>
          </a:prstGeom>
        </p:spPr>
      </p:pic>
      <p:sp>
        <p:nvSpPr>
          <p:cNvPr id="2" name="Rectangle 1">
            <a:extLst>
              <a:ext uri="{FF2B5EF4-FFF2-40B4-BE49-F238E27FC236}">
                <a16:creationId xmlns:a16="http://schemas.microsoft.com/office/drawing/2014/main" id="{6981A9D9-B83D-12AA-FC56-DA7ED7618673}"/>
              </a:ext>
            </a:extLst>
          </p:cNvPr>
          <p:cNvSpPr/>
          <p:nvPr/>
        </p:nvSpPr>
        <p:spPr>
          <a:xfrm>
            <a:off x="6505303" y="0"/>
            <a:ext cx="5686698"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2399225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ACABDD-9F9B-DD7D-F292-03E81F0B63A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F356F29-A81C-42FB-A161-4EC5A5144D93}"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3" name="Slide Number Placeholder 4">
            <a:extLst>
              <a:ext uri="{FF2B5EF4-FFF2-40B4-BE49-F238E27FC236}">
                <a16:creationId xmlns:a16="http://schemas.microsoft.com/office/drawing/2014/main" id="{4601F351-EF24-DF3A-A900-5C0F1FBCC2FE}"/>
              </a:ext>
            </a:extLst>
          </p:cNvPr>
          <p:cNvSpPr txBox="1">
            <a:spLocks/>
          </p:cNvSpPr>
          <p:nvPr/>
        </p:nvSpPr>
        <p:spPr>
          <a:xfrm>
            <a:off x="468000" y="6328147"/>
            <a:ext cx="451163" cy="12311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C807E"/>
              </a:solidFill>
              <a:effectLst/>
              <a:uLnTx/>
              <a:uFillTx/>
              <a:latin typeface="Calibri" panose="020F0502020204030204"/>
              <a:ea typeface="Fira Sans" panose="020B0503050000020004" pitchFamily="34" charset="0"/>
              <a:cs typeface="+mn-cs"/>
            </a:endParaRPr>
          </a:p>
        </p:txBody>
      </p:sp>
      <p:sp>
        <p:nvSpPr>
          <p:cNvPr id="8" name="TextBox 7">
            <a:extLst>
              <a:ext uri="{FF2B5EF4-FFF2-40B4-BE49-F238E27FC236}">
                <a16:creationId xmlns:a16="http://schemas.microsoft.com/office/drawing/2014/main" id="{3A1236E3-97E4-2C71-B8E2-9BEB477A7329}"/>
              </a:ext>
            </a:extLst>
          </p:cNvPr>
          <p:cNvSpPr txBox="1"/>
          <p:nvPr/>
        </p:nvSpPr>
        <p:spPr>
          <a:xfrm>
            <a:off x="8638572" y="1325823"/>
            <a:ext cx="3168731" cy="4529445"/>
          </a:xfrm>
          <a:prstGeom prst="rect">
            <a:avLst/>
          </a:prstGeom>
          <a:noFill/>
        </p:spPr>
        <p:txBody>
          <a:bodyPr wrap="square" lIns="0" tIns="0" rIns="0" bIns="0">
            <a:spAutoFit/>
          </a:bodyPr>
          <a:lstStyle/>
          <a:p>
            <a:pPr marL="0" marR="0" lvl="0" indent="0" algn="l" defTabSz="914400" rtl="0" eaLnBrk="1" fontAlgn="t" latinLnBrk="0" hangingPunct="1">
              <a:lnSpc>
                <a:spcPct val="100000"/>
              </a:lnSpc>
              <a:spcBef>
                <a:spcPts val="0"/>
              </a:spcBef>
              <a:spcAft>
                <a:spcPts val="8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Procedure</a:t>
            </a:r>
            <a:endParaRPr kumimoji="0" lang="en-US" sz="18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endParaRPr>
          </a:p>
          <a:p>
            <a:pPr marL="228600" marR="0" lvl="0" indent="-228600" algn="l" defTabSz="914400" rtl="0" eaLnBrk="1" fontAlgn="t" latinLnBrk="0" hangingPunct="1">
              <a:lnSpc>
                <a:spcPts val="1500"/>
              </a:lnSpc>
              <a:spcBef>
                <a:spcPts val="0"/>
              </a:spcBef>
              <a:spcAft>
                <a:spcPts val="800"/>
              </a:spcAft>
              <a:buClrTx/>
              <a:buSzTx/>
              <a:buFont typeface="+mj-lt"/>
              <a:buAutoNum type="arabicPeriod"/>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Prepare Phase A and heat up to 75°C under stirring.</a:t>
            </a:r>
          </a:p>
          <a:p>
            <a:pPr marL="228600" marR="0" lvl="0" indent="-228600" algn="l" defTabSz="914400" rtl="0" eaLnBrk="1" fontAlgn="t" latinLnBrk="0" hangingPunct="1">
              <a:lnSpc>
                <a:spcPts val="1500"/>
              </a:lnSpc>
              <a:spcBef>
                <a:spcPts val="0"/>
              </a:spcBef>
              <a:spcAft>
                <a:spcPts val="800"/>
              </a:spcAft>
              <a:buClrTx/>
              <a:buSzTx/>
              <a:buFont typeface="+mj-lt"/>
              <a:buAutoNum type="arabicPeriod"/>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Prepare Phase B and heat up to 75°C.</a:t>
            </a:r>
          </a:p>
          <a:p>
            <a:pPr marL="228600" marR="0" lvl="0" indent="-228600" algn="l" defTabSz="914400" rtl="0" eaLnBrk="1" fontAlgn="t" latinLnBrk="0" hangingPunct="1">
              <a:lnSpc>
                <a:spcPts val="1500"/>
              </a:lnSpc>
              <a:spcBef>
                <a:spcPts val="0"/>
              </a:spcBef>
              <a:spcAft>
                <a:spcPts val="800"/>
              </a:spcAft>
              <a:buClrTx/>
              <a:buSzTx/>
              <a:buFont typeface="+mj-lt"/>
              <a:buAutoNum type="arabicPeriod"/>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Add Phase B into Phase A under stirring and homogenize.</a:t>
            </a:r>
          </a:p>
          <a:p>
            <a:pPr marL="228600" marR="0" lvl="0" indent="-228600" algn="l" defTabSz="914400" rtl="0" eaLnBrk="1" fontAlgn="t" latinLnBrk="0" hangingPunct="1">
              <a:lnSpc>
                <a:spcPts val="1500"/>
              </a:lnSpc>
              <a:spcBef>
                <a:spcPts val="0"/>
              </a:spcBef>
              <a:spcAft>
                <a:spcPts val="800"/>
              </a:spcAft>
              <a:buClrTx/>
              <a:buSzTx/>
              <a:buFont typeface="+mj-lt"/>
              <a:buAutoNum type="arabicPeriod"/>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Add Phase C under stirring.</a:t>
            </a:r>
          </a:p>
          <a:p>
            <a:pPr marL="228600" marR="0" lvl="0" indent="-228600" algn="l" defTabSz="914400" rtl="0" eaLnBrk="1" fontAlgn="t" latinLnBrk="0" hangingPunct="1">
              <a:lnSpc>
                <a:spcPts val="1500"/>
              </a:lnSpc>
              <a:spcBef>
                <a:spcPts val="0"/>
              </a:spcBef>
              <a:spcAft>
                <a:spcPts val="800"/>
              </a:spcAft>
              <a:buClrTx/>
              <a:buSzTx/>
              <a:buFont typeface="+mj-lt"/>
              <a:buAutoNum type="arabicPeriod"/>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Cool down to 35°C under stirring.</a:t>
            </a:r>
          </a:p>
          <a:p>
            <a:pPr marL="228600" marR="0" lvl="0" indent="-228600" algn="l" defTabSz="914400" rtl="0" eaLnBrk="1" fontAlgn="t" latinLnBrk="0" hangingPunct="1">
              <a:lnSpc>
                <a:spcPts val="1500"/>
              </a:lnSpc>
              <a:spcBef>
                <a:spcPts val="0"/>
              </a:spcBef>
              <a:spcAft>
                <a:spcPts val="800"/>
              </a:spcAft>
              <a:buClrTx/>
              <a:buSzTx/>
              <a:buFont typeface="+mj-lt"/>
              <a:buAutoNum type="arabicPeriod"/>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Prepare Phase D and add it into the emulsion under stirring, then homogenize for 1 min.</a:t>
            </a:r>
          </a:p>
          <a:p>
            <a:pPr marL="228600" marR="0" lvl="0" indent="-228600" algn="l" defTabSz="914400" rtl="0" eaLnBrk="1" fontAlgn="t" latinLnBrk="0" hangingPunct="1">
              <a:lnSpc>
                <a:spcPts val="1500"/>
              </a:lnSpc>
              <a:spcBef>
                <a:spcPts val="0"/>
              </a:spcBef>
              <a:spcAft>
                <a:spcPts val="800"/>
              </a:spcAft>
              <a:buClrTx/>
              <a:buSzTx/>
              <a:buFont typeface="+mj-lt"/>
              <a:buAutoNum type="arabicPeriod"/>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Adjust pH to 5.0 – 6.0 if necessary</a:t>
            </a:r>
            <a:r>
              <a:rPr kumimoji="0" lang="en-US" sz="1400" b="0" i="0" u="none" strike="noStrike" kern="1200" cap="none" spc="0" normalizeH="0" baseline="0" noProof="0" dirty="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 </a:t>
            </a:r>
            <a:endParaRPr kumimoji="0" lang="en-US" sz="1500" b="1"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endParaRPr>
          </a:p>
          <a:p>
            <a:pPr marL="0" marR="0" lvl="0" indent="0" algn="l" defTabSz="914400" rtl="0" eaLnBrk="1" fontAlgn="auto" latinLnBrk="0" hangingPunct="1">
              <a:lnSpc>
                <a:spcPct val="100000"/>
              </a:lnSpc>
              <a:spcBef>
                <a:spcPts val="2000"/>
              </a:spcBef>
              <a:spcAft>
                <a:spcPts val="800"/>
              </a:spcAft>
              <a:buClrTx/>
              <a:buSzTx/>
              <a:buFontTx/>
              <a:buNone/>
              <a:tabLst>
                <a:tab pos="708025" algn="l"/>
              </a:tabLst>
              <a:defRPr/>
            </a:pPr>
            <a:r>
              <a:rPr kumimoji="0" lang="en-US" sz="1800" b="1"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rPr>
              <a:t>Technical data</a:t>
            </a:r>
          </a:p>
          <a:p>
            <a:pPr marL="0" marR="0" lvl="0" indent="0" algn="l" defTabSz="914400" rtl="0" eaLnBrk="1" fontAlgn="auto" latinLnBrk="0" hangingPunct="1">
              <a:lnSpc>
                <a:spcPts val="1500"/>
              </a:lnSpc>
              <a:spcBef>
                <a:spcPts val="0"/>
              </a:spcBef>
              <a:spcAft>
                <a:spcPts val="800"/>
              </a:spcAft>
              <a:buClrTx/>
              <a:buSzTx/>
              <a:buFontTx/>
              <a:buNone/>
              <a:tabLst>
                <a:tab pos="1058863" algn="l"/>
              </a:tabLst>
              <a:defRPr/>
            </a:pPr>
            <a:r>
              <a:rPr kumimoji="0" lang="en-US" sz="1300" b="1"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rPr>
              <a:t>pH</a:t>
            </a:r>
            <a:r>
              <a:rPr kumimoji="0" lang="en-US" sz="1300" b="0"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rPr>
              <a:t>: </a:t>
            </a:r>
            <a:r>
              <a:rPr kumimoji="0" lang="en-US" sz="1300" b="0" i="0" u="none" strike="noStrike" kern="1200" cap="none" spc="0" normalizeH="0" baseline="0" noProof="0" dirty="0">
                <a:ln>
                  <a:noFill/>
                </a:ln>
                <a:solidFill>
                  <a:prstClr val="black"/>
                </a:solidFill>
                <a:effectLst/>
                <a:uLnTx/>
                <a:uFillTx/>
                <a:latin typeface="DM Sans" pitchFamily="2" charset="0"/>
                <a:ea typeface="Fira Sans" panose="020B0503050000020004" pitchFamily="34" charset="0"/>
                <a:cs typeface="+mn-cs"/>
              </a:rPr>
              <a:t>5,4</a:t>
            </a:r>
          </a:p>
          <a:p>
            <a:pPr marL="0" marR="0" lvl="0" indent="0" algn="l" defTabSz="914400" rtl="0" eaLnBrk="1" fontAlgn="auto" latinLnBrk="0" hangingPunct="1">
              <a:lnSpc>
                <a:spcPts val="1500"/>
              </a:lnSpc>
              <a:spcBef>
                <a:spcPts val="0"/>
              </a:spcBef>
              <a:spcAft>
                <a:spcPts val="800"/>
              </a:spcAft>
              <a:buClrTx/>
              <a:buSzTx/>
              <a:buFontTx/>
              <a:buNone/>
              <a:tabLst>
                <a:tab pos="1058863" algn="l"/>
              </a:tabLst>
              <a:defRPr/>
            </a:pPr>
            <a:r>
              <a:rPr kumimoji="0" lang="en-US" sz="1300" b="1"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rPr>
              <a:t>Viscosity</a:t>
            </a:r>
            <a:r>
              <a:rPr kumimoji="0" lang="en-US" sz="1300" b="0"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rPr>
              <a:t>: 11140 </a:t>
            </a:r>
            <a:r>
              <a:rPr kumimoji="0" lang="en-US" sz="1300" b="0" i="0" u="none" strike="noStrike" kern="1200" cap="none" spc="0" normalizeH="0" baseline="0" noProof="0" dirty="0" err="1">
                <a:ln>
                  <a:noFill/>
                </a:ln>
                <a:solidFill>
                  <a:prstClr val="black"/>
                </a:solidFill>
                <a:effectLst/>
                <a:uLnTx/>
                <a:uFillTx/>
                <a:latin typeface="DM Sans" pitchFamily="2" charset="0"/>
                <a:ea typeface="Fira Sans Medium" panose="020B0603050000020004" pitchFamily="34" charset="0"/>
                <a:cs typeface="+mn-cs"/>
              </a:rPr>
              <a:t>mPa.s</a:t>
            </a:r>
            <a:br>
              <a:rPr kumimoji="0" lang="en-US" sz="1300" b="0"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Medium" panose="020B0603050000020004" pitchFamily="34" charset="0"/>
                <a:cs typeface="+mn-cs"/>
              </a:rPr>
              <a:t>(spindle 5  / 10 rpm)</a:t>
            </a:r>
          </a:p>
        </p:txBody>
      </p:sp>
      <p:graphicFrame>
        <p:nvGraphicFramePr>
          <p:cNvPr id="9" name="Table 8">
            <a:extLst>
              <a:ext uri="{FF2B5EF4-FFF2-40B4-BE49-F238E27FC236}">
                <a16:creationId xmlns:a16="http://schemas.microsoft.com/office/drawing/2014/main" id="{45294CAB-9DA6-0839-45C2-0D2217CD0551}"/>
              </a:ext>
            </a:extLst>
          </p:cNvPr>
          <p:cNvGraphicFramePr>
            <a:graphicFrameLocks noGrp="1"/>
          </p:cNvGraphicFramePr>
          <p:nvPr/>
        </p:nvGraphicFramePr>
        <p:xfrm>
          <a:off x="302401" y="1355571"/>
          <a:ext cx="7982064" cy="4702209"/>
        </p:xfrm>
        <a:graphic>
          <a:graphicData uri="http://schemas.openxmlformats.org/drawingml/2006/table">
            <a:tbl>
              <a:tblPr>
                <a:tableStyleId>{5940675A-B579-460E-94D1-54222C63F5DA}</a:tableStyleId>
              </a:tblPr>
              <a:tblGrid>
                <a:gridCol w="263277">
                  <a:extLst>
                    <a:ext uri="{9D8B030D-6E8A-4147-A177-3AD203B41FA5}">
                      <a16:colId xmlns:a16="http://schemas.microsoft.com/office/drawing/2014/main" val="2058567291"/>
                    </a:ext>
                  </a:extLst>
                </a:gridCol>
                <a:gridCol w="4523584">
                  <a:extLst>
                    <a:ext uri="{9D8B030D-6E8A-4147-A177-3AD203B41FA5}">
                      <a16:colId xmlns:a16="http://schemas.microsoft.com/office/drawing/2014/main" val="16542040"/>
                    </a:ext>
                  </a:extLst>
                </a:gridCol>
                <a:gridCol w="836684">
                  <a:extLst>
                    <a:ext uri="{9D8B030D-6E8A-4147-A177-3AD203B41FA5}">
                      <a16:colId xmlns:a16="http://schemas.microsoft.com/office/drawing/2014/main" val="4059610708"/>
                    </a:ext>
                  </a:extLst>
                </a:gridCol>
                <a:gridCol w="2358519">
                  <a:extLst>
                    <a:ext uri="{9D8B030D-6E8A-4147-A177-3AD203B41FA5}">
                      <a16:colId xmlns:a16="http://schemas.microsoft.com/office/drawing/2014/main" val="3129445866"/>
                    </a:ext>
                  </a:extLst>
                </a:gridCol>
              </a:tblGrid>
              <a:tr h="306369">
                <a:tc>
                  <a:txBody>
                    <a:bodyPr/>
                    <a:lstStyle/>
                    <a:p>
                      <a:pPr marL="0" marR="0" algn="ctr">
                        <a:spcBef>
                          <a:spcPts val="0"/>
                        </a:spcBef>
                        <a:spcAft>
                          <a:spcPts val="0"/>
                        </a:spcAft>
                      </a:pP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algn="l">
                        <a:spcBef>
                          <a:spcPts val="0"/>
                        </a:spcBef>
                        <a:spcAft>
                          <a:spcPts val="0"/>
                        </a:spcAft>
                      </a:pPr>
                      <a:r>
                        <a:rPr lang="en-US" sz="1100" b="1" i="0" dirty="0">
                          <a:solidFill>
                            <a:schemeClr val="bg1"/>
                          </a:solidFill>
                          <a:effectLst/>
                          <a:latin typeface="DM Sans" pitchFamily="2" charset="0"/>
                        </a:rPr>
                        <a:t>Ingredients</a:t>
                      </a: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algn="ctr">
                        <a:spcBef>
                          <a:spcPts val="0"/>
                        </a:spcBef>
                        <a:spcAft>
                          <a:spcPts val="0"/>
                        </a:spcAft>
                      </a:pPr>
                      <a:r>
                        <a:rPr lang="en-US" sz="1100" b="1" i="0" dirty="0">
                          <a:solidFill>
                            <a:schemeClr val="bg1"/>
                          </a:solidFill>
                          <a:effectLst/>
                          <a:latin typeface="DM Sans" pitchFamily="2" charset="0"/>
                        </a:rPr>
                        <a:t>% w/w</a:t>
                      </a: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algn="l">
                        <a:spcBef>
                          <a:spcPts val="0"/>
                        </a:spcBef>
                        <a:spcAft>
                          <a:spcPts val="0"/>
                        </a:spcAft>
                      </a:pPr>
                      <a:r>
                        <a:rPr lang="en-US" sz="1100" b="1" i="0" dirty="0">
                          <a:solidFill>
                            <a:schemeClr val="bg1"/>
                          </a:solidFill>
                          <a:effectLst/>
                          <a:latin typeface="DM Sans" pitchFamily="2" charset="0"/>
                        </a:rPr>
                        <a:t>Function</a:t>
                      </a: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702016594"/>
                  </a:ext>
                </a:extLst>
              </a:tr>
              <a:tr h="0">
                <a:tc rowSpan="7">
                  <a:txBody>
                    <a:bodyPr/>
                    <a:lstStyle/>
                    <a:p>
                      <a:pPr marL="0" marR="0" algn="ctr">
                        <a:spcBef>
                          <a:spcPts val="0"/>
                        </a:spcBef>
                        <a:spcAft>
                          <a:spcPts val="0"/>
                        </a:spcAft>
                      </a:pPr>
                      <a:r>
                        <a:rPr lang="en-US" sz="1100" b="1" i="0" dirty="0">
                          <a:solidFill>
                            <a:schemeClr val="bg1"/>
                          </a:solidFill>
                          <a:effectLst/>
                          <a:latin typeface="DM Sans" pitchFamily="2" charset="0"/>
                        </a:rPr>
                        <a:t>A</a:t>
                      </a: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C12-15 ALKYL BENZOATE</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4,50</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Emollient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08383420"/>
                  </a:ext>
                </a:extLst>
              </a:tr>
              <a:tr h="0">
                <a:tc vMerge="1">
                  <a:txBody>
                    <a:bodyPr/>
                    <a:lstStyle/>
                    <a:p>
                      <a:endParaRPr lang="en-CH"/>
                    </a:p>
                  </a:txBody>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OCTYLDODECANOL</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4,00</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Emollient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51329829"/>
                  </a:ext>
                </a:extLst>
              </a:tr>
              <a:tr h="0">
                <a:tc vMerge="1">
                  <a:txBody>
                    <a:bodyPr/>
                    <a:lstStyle/>
                    <a:p>
                      <a:endParaRPr lang="en-CH"/>
                    </a:p>
                  </a:txBody>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CETEARYL ALCOHOL</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2,00</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Thickening agent, Emulsion stabilizer</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69617468"/>
                  </a:ext>
                </a:extLst>
              </a:tr>
              <a:tr h="0">
                <a:tc vMerge="1">
                  <a:txBody>
                    <a:bodyPr/>
                    <a:lstStyle/>
                    <a:p>
                      <a:endParaRPr lang="en-CH"/>
                    </a:p>
                  </a:txBody>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ACRYLATES/C10-30 ALKYL ACRYLATE CROSSPOLYMER</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0,20</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Emulsifier, Thickening agent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96517492"/>
                  </a:ext>
                </a:extLst>
              </a:tr>
              <a:tr h="0">
                <a:tc vMerge="1">
                  <a:txBody>
                    <a:bodyPr/>
                    <a:lstStyle/>
                    <a:p>
                      <a:endParaRPr lang="en-CH"/>
                    </a:p>
                  </a:txBody>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NEOPENTYL GLYCOL DIHEPTANOATE</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3,00</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Emollient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04053975"/>
                  </a:ext>
                </a:extLst>
              </a:tr>
              <a:tr h="0">
                <a:tc vMerge="1">
                  <a:txBody>
                    <a:bodyPr/>
                    <a:lstStyle/>
                    <a:p>
                      <a:endParaRPr lang="en-CH"/>
                    </a:p>
                  </a:txBody>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CAPRYLIC/CAPRIC TRIGLYCERIDE</a:t>
                      </a:r>
                      <a:endParaRPr lang="en-CH" sz="110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6,00</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Emollient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71598684"/>
                  </a:ext>
                </a:extLst>
              </a:tr>
              <a:tr h="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HYDROGENATED COCO-GLYCERIDES</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algn="ctr" defTabSz="914400" rtl="0" eaLnBrk="1" latinLnBrk="0" hangingPunct="1">
                        <a:lnSpc>
                          <a:spcPts val="1200"/>
                        </a:lnSpc>
                      </a:pPr>
                      <a:r>
                        <a:rPr lang="en-GB" sz="1100" kern="1200" dirty="0">
                          <a:solidFill>
                            <a:srgbClr val="000000"/>
                          </a:solidFill>
                          <a:effectLst/>
                          <a:latin typeface="+mn-lt"/>
                          <a:ea typeface="Trebuchet MS" panose="020B0603020202020204" pitchFamily="34" charset="0"/>
                          <a:cs typeface="Times New Roman" panose="02020603050405020304" pitchFamily="18" charset="0"/>
                        </a:rPr>
                        <a:t>1,00</a:t>
                      </a:r>
                      <a:endParaRPr lang="en-CH" sz="1100" kern="1200" dirty="0">
                        <a:solidFill>
                          <a:srgbClr val="000000"/>
                        </a:solidFill>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Times New Roman" panose="02020603050405020304" pitchFamily="18" charset="0"/>
                        </a:rPr>
                        <a:t>Emollient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10836226"/>
                  </a:ext>
                </a:extLst>
              </a:tr>
              <a:tr h="0">
                <a:tc rowSpan="4">
                  <a:txBody>
                    <a:bodyPr/>
                    <a:lstStyle/>
                    <a:p>
                      <a:pPr marL="0" marR="0" algn="ctr">
                        <a:spcBef>
                          <a:spcPts val="0"/>
                        </a:spcBef>
                        <a:spcAft>
                          <a:spcPts val="0"/>
                        </a:spcAft>
                      </a:pPr>
                      <a:r>
                        <a:rPr lang="en-US" sz="1100" b="1" i="0" dirty="0">
                          <a:solidFill>
                            <a:schemeClr val="bg1"/>
                          </a:solidFill>
                          <a:effectLst/>
                          <a:latin typeface="DM Sans" pitchFamily="2" charset="0"/>
                        </a:rPr>
                        <a:t>B</a:t>
                      </a: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PHENOXYETHANOL, ETHYLHEXYLGLYCERIN</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ts val="1200"/>
                        </a:lnSpc>
                        <a:spcBef>
                          <a:spcPts val="0"/>
                        </a:spcBef>
                        <a:spcAft>
                          <a:spcPts val="0"/>
                        </a:spcAft>
                      </a:pPr>
                      <a:r>
                        <a:rPr lang="pt-BR" sz="1100" kern="1200" dirty="0">
                          <a:solidFill>
                            <a:srgbClr val="000000"/>
                          </a:solidFill>
                          <a:effectLst/>
                          <a:latin typeface="+mn-lt"/>
                          <a:ea typeface="+mn-ea"/>
                          <a:cs typeface="Times New Roman" panose="02020603050405020304" pitchFamily="18" charset="0"/>
                        </a:rPr>
                        <a:t>0,90</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Times New Roman" panose="02020603050405020304" pitchFamily="18" charset="0"/>
                        </a:rPr>
                        <a:t>Preservative</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058528"/>
                  </a:ext>
                </a:extLst>
              </a:tr>
              <a:tr h="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GLYCERIN</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ts val="1200"/>
                        </a:lnSpc>
                        <a:spcBef>
                          <a:spcPts val="0"/>
                        </a:spcBef>
                        <a:spcAft>
                          <a:spcPts val="0"/>
                        </a:spcAft>
                      </a:pPr>
                      <a:r>
                        <a:rPr lang="pt-BR" sz="1100" kern="1200" dirty="0">
                          <a:solidFill>
                            <a:srgbClr val="000000"/>
                          </a:solidFill>
                          <a:effectLst/>
                          <a:latin typeface="+mn-lt"/>
                          <a:ea typeface="+mn-ea"/>
                          <a:cs typeface="Times New Roman" panose="02020603050405020304" pitchFamily="18" charset="0"/>
                        </a:rPr>
                        <a:t>2,00</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Times New Roman" panose="02020603050405020304" pitchFamily="18" charset="0"/>
                        </a:rPr>
                        <a:t>Humectant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8236988"/>
                  </a:ext>
                </a:extLst>
              </a:tr>
              <a:tr h="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XANTHAN GUM</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ts val="1200"/>
                        </a:lnSpc>
                        <a:spcBef>
                          <a:spcPts val="0"/>
                        </a:spcBef>
                        <a:spcAft>
                          <a:spcPts val="0"/>
                        </a:spcAft>
                      </a:pPr>
                      <a:r>
                        <a:rPr lang="en-GB" sz="1100" kern="1200" dirty="0">
                          <a:solidFill>
                            <a:srgbClr val="000000"/>
                          </a:solidFill>
                          <a:effectLst/>
                          <a:latin typeface="+mn-lt"/>
                          <a:ea typeface="+mn-ea"/>
                          <a:cs typeface="Times New Roman" panose="02020603050405020304" pitchFamily="18" charset="0"/>
                        </a:rPr>
                        <a:t>0,20</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Rheology modifier</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2844021"/>
                  </a:ext>
                </a:extLst>
              </a:tr>
              <a:tr h="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AQUA</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ts val="1200"/>
                        </a:lnSpc>
                        <a:spcBef>
                          <a:spcPts val="0"/>
                        </a:spcBef>
                        <a:spcAft>
                          <a:spcPts val="0"/>
                        </a:spcAft>
                      </a:pPr>
                      <a:r>
                        <a:rPr lang="pt-BR" sz="1100" kern="1200" dirty="0">
                          <a:solidFill>
                            <a:srgbClr val="000000"/>
                          </a:solidFill>
                          <a:effectLst/>
                          <a:latin typeface="+mn-lt"/>
                          <a:ea typeface="+mn-ea"/>
                          <a:cs typeface="Times New Roman" panose="02020603050405020304" pitchFamily="18" charset="0"/>
                        </a:rPr>
                        <a:t>73,45</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Solvent</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44200402"/>
                  </a:ext>
                </a:extLst>
              </a:tr>
              <a:tr h="0">
                <a:tc>
                  <a:txBody>
                    <a:bodyPr/>
                    <a:lstStyle/>
                    <a:p>
                      <a:pPr marL="0" marR="0" algn="ctr">
                        <a:spcBef>
                          <a:spcPts val="0"/>
                        </a:spcBef>
                        <a:spcAft>
                          <a:spcPts val="0"/>
                        </a:spcAft>
                      </a:pPr>
                      <a:r>
                        <a:rPr lang="en-US" sz="1100" b="1" i="0" dirty="0">
                          <a:solidFill>
                            <a:schemeClr val="bg1"/>
                          </a:solidFill>
                          <a:effectLst/>
                          <a:latin typeface="DM Sans" pitchFamily="2" charset="0"/>
                        </a:rPr>
                        <a:t>C</a:t>
                      </a: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nSpc>
                          <a:spcPts val="1200"/>
                        </a:lnSpc>
                      </a:pPr>
                      <a:r>
                        <a:rPr lang="en-GB" sz="1100" dirty="0">
                          <a:solidFill>
                            <a:srgbClr val="000000"/>
                          </a:solidFill>
                          <a:effectLst/>
                          <a:latin typeface="+mn-lt"/>
                          <a:ea typeface="Trebuchet MS" panose="020B0603020202020204" pitchFamily="34" charset="0"/>
                          <a:cs typeface="Times New Roman" panose="02020603050405020304" pitchFamily="18" charset="0"/>
                        </a:rPr>
                        <a:t>AQUA, SODIUM HYDROXIDE</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ts val="1200"/>
                        </a:lnSpc>
                        <a:spcBef>
                          <a:spcPts val="0"/>
                        </a:spcBef>
                        <a:spcAft>
                          <a:spcPts val="0"/>
                        </a:spcAft>
                      </a:pPr>
                      <a:r>
                        <a:rPr lang="en-GB" sz="1100" kern="1200" dirty="0">
                          <a:solidFill>
                            <a:srgbClr val="000000"/>
                          </a:solidFill>
                          <a:effectLst/>
                          <a:latin typeface="+mn-lt"/>
                          <a:ea typeface="+mn-ea"/>
                          <a:cs typeface="Times New Roman" panose="02020603050405020304" pitchFamily="18" charset="0"/>
                        </a:rPr>
                        <a:t>0,70</a:t>
                      </a:r>
                      <a:endParaRPr lang="pt-BR" sz="1100" kern="1200" dirty="0">
                        <a:solidFill>
                          <a:srgbClr val="000000"/>
                        </a:solidFill>
                        <a:effectLst/>
                        <a:latin typeface="+mn-lt"/>
                        <a:ea typeface="+mn-ea"/>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l">
                        <a:spcBef>
                          <a:spcPts val="0"/>
                        </a:spcBef>
                        <a:spcAft>
                          <a:spcPts val="0"/>
                        </a:spcAft>
                      </a:pPr>
                      <a:r>
                        <a:rPr lang="en-US" sz="1100" kern="1200" dirty="0">
                          <a:solidFill>
                            <a:schemeClr val="tx1"/>
                          </a:solidFill>
                          <a:effectLst/>
                          <a:latin typeface="+mn-lt"/>
                          <a:ea typeface="+mn-ea"/>
                          <a:cs typeface="Times New Roman" panose="02020603050405020304" pitchFamily="18" charset="0"/>
                        </a:rPr>
                        <a:t>pH adjuster</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65007730"/>
                  </a:ext>
                </a:extLst>
              </a:tr>
              <a:tr h="0">
                <a:tc>
                  <a:txBody>
                    <a:bodyPr/>
                    <a:lstStyle/>
                    <a:p>
                      <a:pPr marL="0" marR="0" algn="ctr">
                        <a:spcBef>
                          <a:spcPts val="0"/>
                        </a:spcBef>
                        <a:spcAft>
                          <a:spcPts val="0"/>
                        </a:spcAft>
                      </a:pPr>
                      <a:r>
                        <a:rPr lang="en-US" sz="1100" b="1" i="0" dirty="0">
                          <a:solidFill>
                            <a:schemeClr val="bg1"/>
                          </a:solidFill>
                          <a:effectLst/>
                          <a:latin typeface="DM Sans" pitchFamily="2" charset="0"/>
                        </a:rPr>
                        <a:t>D </a:t>
                      </a:r>
                      <a:endPar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T="61200" marB="612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nSpc>
                          <a:spcPts val="1200"/>
                        </a:lnSpc>
                      </a:pPr>
                      <a:r>
                        <a:rPr lang="en-GB" sz="1100" b="1" kern="1200" dirty="0">
                          <a:solidFill>
                            <a:srgbClr val="307297"/>
                          </a:solidFill>
                          <a:effectLst/>
                          <a:latin typeface="+mn-lt"/>
                          <a:ea typeface="+mn-ea"/>
                          <a:cs typeface="+mn-cs"/>
                        </a:rPr>
                        <a:t>REVITALIN® CB</a:t>
                      </a:r>
                      <a:r>
                        <a:rPr lang="en-GB" sz="1100" dirty="0">
                          <a:solidFill>
                            <a:srgbClr val="000000"/>
                          </a:solidFill>
                          <a:effectLst/>
                          <a:latin typeface="+mn-lt"/>
                          <a:ea typeface="Trebuchet MS" panose="020B0603020202020204" pitchFamily="34" charset="0"/>
                          <a:cs typeface="Times New Roman" panose="02020603050405020304" pitchFamily="18" charset="0"/>
                        </a:rPr>
                        <a:t> ( </a:t>
                      </a:r>
                      <a:r>
                        <a:rPr kumimoji="0" lang="en-US" sz="1100" b="0" i="0" u="none" strike="noStrike" kern="1200" cap="none" spc="0" normalizeH="0" baseline="0" noProof="0" dirty="0">
                          <a:ln>
                            <a:noFill/>
                          </a:ln>
                          <a:solidFill>
                            <a:srgbClr val="307297"/>
                          </a:solidFill>
                          <a:effectLst/>
                          <a:uLnTx/>
                          <a:uFillTx/>
                          <a:latin typeface="+mn-lt"/>
                          <a:ea typeface="+mn-ea"/>
                          <a:cs typeface="+mn-cs"/>
                        </a:rPr>
                        <a:t>GLYCOPROTEINS, GLUTAMIC ACID, VALINE, THREONINE, AQUA, 1,2-HEXANEDIOL, CAPRYLYL GLYCOL)</a:t>
                      </a:r>
                      <a:endParaRPr lang="en-CH" sz="1100" dirty="0">
                        <a:effectLst/>
                        <a:latin typeface="+mn-lt"/>
                        <a:ea typeface="Trebuchet MS" panose="020B0603020202020204" pitchFamily="34" charset="0"/>
                        <a:cs typeface="Times New Roman" panose="02020603050405020304" pitchFamily="18" charset="0"/>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100" b="1" kern="1200" dirty="0">
                          <a:solidFill>
                            <a:srgbClr val="307297"/>
                          </a:solidFill>
                          <a:effectLst/>
                          <a:latin typeface="+mn-lt"/>
                          <a:ea typeface="+mn-ea"/>
                          <a:cs typeface="+mn-cs"/>
                        </a:rPr>
                        <a:t>2,00</a:t>
                      </a:r>
                      <a:endParaRPr lang="en-GB" sz="1100" b="1" kern="1200" dirty="0">
                        <a:solidFill>
                          <a:srgbClr val="307297"/>
                        </a:solidFill>
                        <a:effectLst/>
                        <a:latin typeface="+mn-lt"/>
                        <a:ea typeface="+mn-ea"/>
                        <a:cs typeface="+mn-cs"/>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1100" b="1" kern="1200" dirty="0">
                          <a:solidFill>
                            <a:srgbClr val="307297"/>
                          </a:solidFill>
                          <a:effectLst/>
                          <a:latin typeface="+mn-lt"/>
                          <a:ea typeface="+mn-ea"/>
                          <a:cs typeface="+mn-cs"/>
                        </a:rPr>
                        <a:t>Active</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40673175"/>
                  </a:ext>
                </a:extLst>
              </a:tr>
              <a:tr h="0">
                <a:tc>
                  <a:txBody>
                    <a:bodyPr/>
                    <a:lstStyle/>
                    <a:p>
                      <a:pPr marL="0" marR="0" algn="ctr">
                        <a:spcBef>
                          <a:spcPts val="0"/>
                        </a:spcBef>
                        <a:spcAft>
                          <a:spcPts val="0"/>
                        </a:spcAft>
                      </a:pPr>
                      <a:r>
                        <a:rPr lang="en-US" sz="1100" b="1" i="0" dirty="0">
                          <a:solidFill>
                            <a:schemeClr val="bg1"/>
                          </a:solidFill>
                          <a:effectLst/>
                          <a:latin typeface="DM Sans" pitchFamily="2" charset="0"/>
                          <a:ea typeface="Times New Roman" panose="02020603050405020304" pitchFamily="18" charset="0"/>
                          <a:cs typeface="Times New Roman" panose="02020603050405020304" pitchFamily="18" charset="0"/>
                        </a:rPr>
                        <a:t>E</a:t>
                      </a:r>
                    </a:p>
                  </a:txBody>
                  <a:tcPr marT="61200" marB="6120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1100" kern="1200" dirty="0">
                          <a:solidFill>
                            <a:schemeClr val="tx1"/>
                          </a:solidFill>
                          <a:effectLst/>
                          <a:latin typeface="+mn-lt"/>
                          <a:ea typeface="+mn-ea"/>
                          <a:cs typeface="+mn-cs"/>
                        </a:rPr>
                        <a:t>PARFUM</a:t>
                      </a:r>
                      <a:endParaRPr lang="en-GB" sz="1100" kern="1200" dirty="0">
                        <a:solidFill>
                          <a:schemeClr val="tx1"/>
                        </a:solidFill>
                        <a:effectLst/>
                        <a:latin typeface="+mn-lt"/>
                        <a:ea typeface="+mn-ea"/>
                        <a:cs typeface="+mn-cs"/>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1100" kern="1200" dirty="0">
                          <a:solidFill>
                            <a:schemeClr val="tx1"/>
                          </a:solidFill>
                          <a:effectLst/>
                          <a:latin typeface="+mn-lt"/>
                          <a:ea typeface="+mn-ea"/>
                          <a:cs typeface="+mn-cs"/>
                        </a:rPr>
                        <a:t>0,05</a:t>
                      </a:r>
                      <a:endParaRPr lang="en-GB" sz="1100" kern="1200" dirty="0">
                        <a:solidFill>
                          <a:schemeClr val="tx1"/>
                        </a:solidFill>
                        <a:effectLst/>
                        <a:latin typeface="+mn-lt"/>
                        <a:ea typeface="+mn-ea"/>
                        <a:cs typeface="+mn-cs"/>
                      </a:endParaRP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tx1"/>
                          </a:solidFill>
                          <a:effectLst/>
                          <a:latin typeface="+mn-lt"/>
                          <a:ea typeface="+mn-ea"/>
                          <a:cs typeface="Times New Roman" panose="02020603050405020304" pitchFamily="18" charset="0"/>
                        </a:rPr>
                        <a:t>Provides olfactive identity</a:t>
                      </a:r>
                    </a:p>
                  </a:txBody>
                  <a:tcPr marT="61200" marB="6120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67295967"/>
                  </a:ext>
                </a:extLst>
              </a:tr>
            </a:tbl>
          </a:graphicData>
        </a:graphic>
      </p:graphicFrame>
      <p:sp>
        <p:nvSpPr>
          <p:cNvPr id="12" name="TextBox 11">
            <a:extLst>
              <a:ext uri="{FF2B5EF4-FFF2-40B4-BE49-F238E27FC236}">
                <a16:creationId xmlns:a16="http://schemas.microsoft.com/office/drawing/2014/main" id="{B5F5FCC8-62E2-E8E7-50DB-04A3A796750A}"/>
              </a:ext>
            </a:extLst>
          </p:cNvPr>
          <p:cNvSpPr txBox="1"/>
          <p:nvPr/>
        </p:nvSpPr>
        <p:spPr>
          <a:xfrm>
            <a:off x="4226221" y="6091301"/>
            <a:ext cx="4058244" cy="184666"/>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6A1CE"/>
                </a:solidFill>
                <a:effectLst/>
                <a:uLnTx/>
                <a:uFillTx/>
                <a:latin typeface="DM Sans" pitchFamily="2" charset="0"/>
                <a:ea typeface="+mn-ea"/>
                <a:cs typeface="+mn-cs"/>
              </a:rPr>
              <a:t>SU-E-101043-24</a:t>
            </a:r>
            <a:endPar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
        <p:nvSpPr>
          <p:cNvPr id="15" name="TextBox 14">
            <a:extLst>
              <a:ext uri="{FF2B5EF4-FFF2-40B4-BE49-F238E27FC236}">
                <a16:creationId xmlns:a16="http://schemas.microsoft.com/office/drawing/2014/main" id="{68EACBDF-D13A-9608-33BD-15BD76712B18}"/>
              </a:ext>
            </a:extLst>
          </p:cNvPr>
          <p:cNvSpPr txBox="1"/>
          <p:nvPr/>
        </p:nvSpPr>
        <p:spPr>
          <a:xfrm>
            <a:off x="612000" y="6351447"/>
            <a:ext cx="9071496" cy="307777"/>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*Calculated according to ISO 16128 by including formulation water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F</a:t>
            </a:r>
            <a:r>
              <a:rPr kumimoji="0" lang="en-CH"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or experimental use only</a:t>
            </a:r>
            <a:r>
              <a:rPr kumimoji="0" lang="en-GB"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N</a:t>
            </a:r>
            <a:r>
              <a:rPr kumimoji="0" lang="en-CH" sz="1000" b="1"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Arial" panose="020B0604020202020204" pitchFamily="34" charset="0"/>
              </a:rPr>
              <a:t>ot</a:t>
            </a:r>
            <a:r>
              <a:rPr kumimoji="0" lang="en-CH"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for</a:t>
            </a:r>
            <a:r>
              <a:rPr kumimoji="0" lang="en-GB"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CH"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sale.</a:t>
            </a:r>
            <a:r>
              <a:rPr kumimoji="0" lang="en-GB"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a:t>
            </a:r>
            <a:r>
              <a:rPr kumimoji="0" lang="en-GB"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dsm-firmenich</a:t>
            </a:r>
            <a:r>
              <a:rPr kumimoji="0" lang="en-CH"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is not responsible for final products claims</a:t>
            </a:r>
            <a:r>
              <a:rPr kumimoji="0" lang="en-GB"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rPr>
              <a:t>. See disclaimer Guide Formulations</a:t>
            </a:r>
            <a:endParaRPr kumimoji="0" lang="en-US" sz="10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anose="020B0604020202020204" pitchFamily="34" charset="0"/>
            </a:endParaRPr>
          </a:p>
        </p:txBody>
      </p:sp>
      <p:sp>
        <p:nvSpPr>
          <p:cNvPr id="4" name="Title 3">
            <a:extLst>
              <a:ext uri="{FF2B5EF4-FFF2-40B4-BE49-F238E27FC236}">
                <a16:creationId xmlns:a16="http://schemas.microsoft.com/office/drawing/2014/main" id="{0FF8FB03-3EE9-1584-1FE1-277BF0C2FBE1}"/>
              </a:ext>
            </a:extLst>
          </p:cNvPr>
          <p:cNvSpPr txBox="1">
            <a:spLocks/>
          </p:cNvSpPr>
          <p:nvPr/>
        </p:nvSpPr>
        <p:spPr>
          <a:xfrm>
            <a:off x="302401" y="302400"/>
            <a:ext cx="6936599" cy="37182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lang="en-GB" sz="2400" kern="1200" dirty="0">
                <a:solidFill>
                  <a:schemeClr val="tx1"/>
                </a:solidFill>
                <a:latin typeface="+mj-lt"/>
                <a:ea typeface="+mj-ea"/>
                <a:cs typeface="+mj-cs"/>
              </a:defRPr>
            </a:lvl1pPr>
          </a:lstStyle>
          <a:p>
            <a:r>
              <a:rPr lang="en-US" sz="3200" dirty="0">
                <a:solidFill>
                  <a:srgbClr val="48A2CF"/>
                </a:solidFill>
              </a:rPr>
              <a:t>Energy-boosting Cream Gel </a:t>
            </a:r>
          </a:p>
        </p:txBody>
      </p:sp>
      <p:sp>
        <p:nvSpPr>
          <p:cNvPr id="6" name="Text Placeholder 4">
            <a:extLst>
              <a:ext uri="{FF2B5EF4-FFF2-40B4-BE49-F238E27FC236}">
                <a16:creationId xmlns:a16="http://schemas.microsoft.com/office/drawing/2014/main" id="{5159DF4B-3448-646C-5001-A0941096E62D}"/>
              </a:ext>
            </a:extLst>
          </p:cNvPr>
          <p:cNvSpPr txBox="1">
            <a:spLocks/>
          </p:cNvSpPr>
          <p:nvPr/>
        </p:nvSpPr>
        <p:spPr>
          <a:xfrm>
            <a:off x="302400" y="679057"/>
            <a:ext cx="6936600" cy="40038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000" b="0" i="0" kern="0" cap="none" spc="300" baseline="0" dirty="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2500" spc="0" dirty="0">
                <a:solidFill>
                  <a:srgbClr val="307297"/>
                </a:solidFill>
              </a:rPr>
              <a:t>92.85% natural origin content*</a:t>
            </a:r>
          </a:p>
        </p:txBody>
      </p:sp>
    </p:spTree>
    <p:extLst>
      <p:ext uri="{BB962C8B-B14F-4D97-AF65-F5344CB8AC3E}">
        <p14:creationId xmlns:p14="http://schemas.microsoft.com/office/powerpoint/2010/main" val="3104729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F18EF5E-9248-7A87-7A5E-AC21EAA7AF3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900" b="0" i="0" u="none" strike="noStrike" kern="1200" cap="none" spc="0" normalizeH="0" baseline="0" noProof="0" dirty="0">
              <a:ln>
                <a:noFill/>
              </a:ln>
              <a:solidFill>
                <a:prstClr val="black"/>
              </a:solidFill>
              <a:effectLst/>
              <a:uLnTx/>
              <a:uFillTx/>
              <a:latin typeface="DM Sans"/>
              <a:ea typeface="+mn-ea"/>
              <a:cs typeface="+mn-cs"/>
            </a:endParaRPr>
          </a:p>
        </p:txBody>
      </p:sp>
      <p:sp>
        <p:nvSpPr>
          <p:cNvPr id="11" name="Title 10">
            <a:extLst>
              <a:ext uri="{FF2B5EF4-FFF2-40B4-BE49-F238E27FC236}">
                <a16:creationId xmlns:a16="http://schemas.microsoft.com/office/drawing/2014/main" id="{0CD8DC3A-C901-6C45-A66C-317469E01AEC}"/>
              </a:ext>
            </a:extLst>
          </p:cNvPr>
          <p:cNvSpPr>
            <a:spLocks noGrp="1"/>
          </p:cNvSpPr>
          <p:nvPr>
            <p:ph type="title"/>
          </p:nvPr>
        </p:nvSpPr>
        <p:spPr/>
        <p:txBody>
          <a:bodyPr/>
          <a:lstStyle/>
          <a:p>
            <a:r>
              <a:rPr lang="en-US" sz="3200" dirty="0">
                <a:solidFill>
                  <a:srgbClr val="48A2CF"/>
                </a:solidFill>
                <a:latin typeface="+mj-lt"/>
              </a:rPr>
              <a:t>Market products with Glycoproteins, Valine, Threonine, Glutamic acid…</a:t>
            </a:r>
            <a:br>
              <a:rPr lang="en-US" sz="3200" dirty="0">
                <a:solidFill>
                  <a:srgbClr val="48A2CF"/>
                </a:solidFill>
                <a:latin typeface="+mj-lt"/>
              </a:rPr>
            </a:br>
            <a:endParaRPr lang="en-US" sz="3200" dirty="0">
              <a:solidFill>
                <a:srgbClr val="48A2CF"/>
              </a:solidFill>
              <a:latin typeface="+mj-lt"/>
            </a:endParaRPr>
          </a:p>
        </p:txBody>
      </p:sp>
      <p:pic>
        <p:nvPicPr>
          <p:cNvPr id="2" name="Picture 4">
            <a:extLst>
              <a:ext uri="{FF2B5EF4-FFF2-40B4-BE49-F238E27FC236}">
                <a16:creationId xmlns:a16="http://schemas.microsoft.com/office/drawing/2014/main" id="{CEE14622-7B0F-51F4-048B-D668095601D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10038449" y="1338268"/>
            <a:ext cx="1258033" cy="1993482"/>
          </a:xfrm>
          <a:prstGeom prst="rect">
            <a:avLst/>
          </a:prstGeom>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85953309-5E2B-CDED-3ADA-0AB44B2EDF7C}"/>
              </a:ext>
            </a:extLst>
          </p:cNvPr>
          <p:cNvSpPr txBox="1"/>
          <p:nvPr/>
        </p:nvSpPr>
        <p:spPr>
          <a:xfrm>
            <a:off x="9436929" y="3518317"/>
            <a:ext cx="2461072" cy="6732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Functional </a:t>
            </a:r>
            <a:br>
              <a:rPr kumimoji="0" lang="en-US" sz="1600" b="1" i="0" u="none" strike="noStrike" kern="1200" cap="none" spc="0" normalizeH="0" baseline="0" noProof="0" dirty="0">
                <a:ln>
                  <a:noFill/>
                </a:ln>
                <a:solidFill>
                  <a:srgbClr val="48A2CF"/>
                </a:solidFill>
                <a:effectLst/>
                <a:uLnTx/>
                <a:uFillTx/>
                <a:latin typeface="DM Sans"/>
                <a:ea typeface="+mn-ea"/>
                <a:cs typeface="+mn-cs"/>
              </a:rPr>
            </a:br>
            <a:r>
              <a:rPr kumimoji="0" lang="en-US" sz="1600" b="1" i="0" u="none" strike="noStrike" kern="1200" cap="none" spc="0" normalizeH="0" baseline="0" noProof="0" dirty="0">
                <a:ln>
                  <a:noFill/>
                </a:ln>
                <a:solidFill>
                  <a:srgbClr val="48A2CF"/>
                </a:solidFill>
                <a:effectLst/>
                <a:uLnTx/>
                <a:uFillTx/>
                <a:latin typeface="DM Sans"/>
                <a:ea typeface="+mn-ea"/>
                <a:cs typeface="+mn-cs"/>
              </a:rPr>
              <a:t>Repairing Cream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Switzerland</a:t>
            </a:r>
            <a:endParaRPr kumimoji="0" lang="en-CH" sz="16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12" name="Picture 10">
            <a:extLst>
              <a:ext uri="{FF2B5EF4-FFF2-40B4-BE49-F238E27FC236}">
                <a16:creationId xmlns:a16="http://schemas.microsoft.com/office/drawing/2014/main" id="{AB27E07E-880C-22F9-553C-BEC9D0DD575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p:blipFill>
        <p:spPr bwMode="auto">
          <a:xfrm>
            <a:off x="2296645" y="4258573"/>
            <a:ext cx="1428312" cy="1291849"/>
          </a:xfrm>
          <a:prstGeom prst="rect">
            <a:avLst/>
          </a:prstGeom>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B41021F-931A-85E6-DF7B-A7381240D58C}"/>
              </a:ext>
            </a:extLst>
          </p:cNvPr>
          <p:cNvSpPr txBox="1"/>
          <p:nvPr/>
        </p:nvSpPr>
        <p:spPr>
          <a:xfrm>
            <a:off x="522574" y="3496529"/>
            <a:ext cx="2623297" cy="738664"/>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Peptide Booster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With Amino Acid Complex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USA</a:t>
            </a:r>
            <a:endParaRPr kumimoji="0" lang="en-CH" sz="16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16" name="Picture 8">
            <a:extLst>
              <a:ext uri="{FF2B5EF4-FFF2-40B4-BE49-F238E27FC236}">
                <a16:creationId xmlns:a16="http://schemas.microsoft.com/office/drawing/2014/main" id="{313D66DE-212C-338D-92CF-F097E5377EC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5187674" y="4236784"/>
            <a:ext cx="1571054" cy="1291848"/>
          </a:xfrm>
          <a:prstGeom prst="rect">
            <a:avLst/>
          </a:prstGeom>
          <a:extLst>
            <a:ext uri="{909E8E84-426E-40DD-AFC4-6F175D3DCCD1}">
              <a14:hiddenFill xmlns:a14="http://schemas.microsoft.com/office/drawing/2010/main">
                <a:solidFill>
                  <a:srgbClr val="FFFFFF"/>
                </a:solidFill>
              </a14:hiddenFill>
            </a:ext>
          </a:extLst>
        </p:spPr>
      </p:pic>
      <p:pic>
        <p:nvPicPr>
          <p:cNvPr id="17" name="Picture 12">
            <a:extLst>
              <a:ext uri="{FF2B5EF4-FFF2-40B4-BE49-F238E27FC236}">
                <a16:creationId xmlns:a16="http://schemas.microsoft.com/office/drawing/2014/main" id="{5FA69DB2-A56E-9CBA-2DA0-53B9529E17B3}"/>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3726533" y="1338268"/>
            <a:ext cx="2026077" cy="1993482"/>
          </a:xfrm>
          <a:prstGeom prst="rect">
            <a:avLst/>
          </a:prstGeom>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8AE843A-244A-7579-765B-82128898B508}"/>
              </a:ext>
            </a:extLst>
          </p:cNvPr>
          <p:cNvSpPr txBox="1"/>
          <p:nvPr/>
        </p:nvSpPr>
        <p:spPr>
          <a:xfrm>
            <a:off x="3509035" y="3518317"/>
            <a:ext cx="2461072" cy="6732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Vital Hydra </a:t>
            </a:r>
            <a:br>
              <a:rPr kumimoji="0" lang="en-US" sz="1600" b="1" i="0" u="none" strike="noStrike" kern="1200" cap="none" spc="0" normalizeH="0" baseline="0" noProof="0" dirty="0">
                <a:ln>
                  <a:noFill/>
                </a:ln>
                <a:solidFill>
                  <a:srgbClr val="48A2CF"/>
                </a:solidFill>
                <a:effectLst/>
                <a:uLnTx/>
                <a:uFillTx/>
                <a:latin typeface="DM Sans"/>
                <a:ea typeface="+mn-ea"/>
                <a:cs typeface="+mn-cs"/>
              </a:rPr>
            </a:br>
            <a:r>
              <a:rPr kumimoji="0" lang="en-US" sz="1600" b="1" i="0" u="none" strike="noStrike" kern="1200" cap="none" spc="0" normalizeH="0" baseline="0" noProof="0" dirty="0">
                <a:ln>
                  <a:noFill/>
                </a:ln>
                <a:solidFill>
                  <a:srgbClr val="48A2CF"/>
                </a:solidFill>
                <a:effectLst/>
                <a:uLnTx/>
                <a:uFillTx/>
                <a:latin typeface="DM Sans"/>
                <a:ea typeface="+mn-ea"/>
                <a:cs typeface="+mn-cs"/>
              </a:rPr>
              <a:t>Sleeping Mask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South Korea</a:t>
            </a:r>
            <a:endParaRPr kumimoji="0" lang="en-CH" sz="16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19" name="Picture 14">
            <a:extLst>
              <a:ext uri="{FF2B5EF4-FFF2-40B4-BE49-F238E27FC236}">
                <a16:creationId xmlns:a16="http://schemas.microsoft.com/office/drawing/2014/main" id="{F8582210-71B2-79FA-20E5-F3B758F284A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8153978" y="4299058"/>
            <a:ext cx="1563246" cy="1291849"/>
          </a:xfrm>
          <a:prstGeom prst="rect">
            <a:avLst/>
          </a:prstGeom>
          <a:extLst>
            <a:ext uri="{909E8E84-426E-40DD-AFC4-6F175D3DCCD1}">
              <a14:hiddenFill xmlns:a14="http://schemas.microsoft.com/office/drawing/2010/main">
                <a:solidFill>
                  <a:srgbClr val="FFFFFF"/>
                </a:solidFill>
              </a14:hiddenFill>
            </a:ext>
          </a:extLst>
        </p:spPr>
      </p:pic>
      <p:pic>
        <p:nvPicPr>
          <p:cNvPr id="20" name="Picture 16">
            <a:extLst>
              <a:ext uri="{FF2B5EF4-FFF2-40B4-BE49-F238E27FC236}">
                <a16:creationId xmlns:a16="http://schemas.microsoft.com/office/drawing/2014/main" id="{1FD4201C-5BDC-929C-108C-FD6F7C80727B}"/>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p:blipFill>
        <p:spPr bwMode="auto">
          <a:xfrm>
            <a:off x="7082718" y="1338268"/>
            <a:ext cx="1244694" cy="1993482"/>
          </a:xfrm>
          <a:prstGeom prst="rect">
            <a:avLst/>
          </a:prstGeom>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033D2E4-E0A4-1569-0D66-1C3E30FBCEBB}"/>
              </a:ext>
            </a:extLst>
          </p:cNvPr>
          <p:cNvSpPr txBox="1"/>
          <p:nvPr/>
        </p:nvSpPr>
        <p:spPr>
          <a:xfrm>
            <a:off x="6474529" y="3518317"/>
            <a:ext cx="2461072" cy="6732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Time </a:t>
            </a:r>
            <a:br>
              <a:rPr kumimoji="0" lang="en-US" sz="1600" b="1" i="0" u="none" strike="noStrike" kern="1200" cap="none" spc="0" normalizeH="0" baseline="0" noProof="0" dirty="0">
                <a:ln>
                  <a:noFill/>
                </a:ln>
                <a:solidFill>
                  <a:srgbClr val="48A2CF"/>
                </a:solidFill>
                <a:effectLst/>
                <a:uLnTx/>
                <a:uFillTx/>
                <a:latin typeface="DM Sans"/>
                <a:ea typeface="+mn-ea"/>
                <a:cs typeface="+mn-cs"/>
              </a:rPr>
            </a:br>
            <a:r>
              <a:rPr kumimoji="0" lang="en-US" sz="1600" b="1" i="0" u="none" strike="noStrike" kern="1200" cap="none" spc="0" normalizeH="0" baseline="0" noProof="0" dirty="0">
                <a:ln>
                  <a:noFill/>
                </a:ln>
                <a:solidFill>
                  <a:srgbClr val="48A2CF"/>
                </a:solidFill>
                <a:effectLst/>
                <a:uLnTx/>
                <a:uFillTx/>
                <a:latin typeface="DM Sans"/>
                <a:ea typeface="+mn-ea"/>
                <a:cs typeface="+mn-cs"/>
              </a:rPr>
              <a:t>Revolution Vitality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South Korea</a:t>
            </a:r>
          </a:p>
        </p:txBody>
      </p:sp>
      <p:sp>
        <p:nvSpPr>
          <p:cNvPr id="22" name="TextBox 21">
            <a:extLst>
              <a:ext uri="{FF2B5EF4-FFF2-40B4-BE49-F238E27FC236}">
                <a16:creationId xmlns:a16="http://schemas.microsoft.com/office/drawing/2014/main" id="{36E646F6-67C1-CD6C-091E-A97FB97338E9}"/>
              </a:ext>
            </a:extLst>
          </p:cNvPr>
          <p:cNvSpPr txBox="1"/>
          <p:nvPr/>
        </p:nvSpPr>
        <p:spPr>
          <a:xfrm>
            <a:off x="1780265" y="5767010"/>
            <a:ext cx="2461072" cy="897731"/>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20" normalizeH="0" baseline="0" noProof="0" dirty="0">
                <a:ln>
                  <a:noFill/>
                </a:ln>
                <a:solidFill>
                  <a:srgbClr val="48A2CF"/>
                </a:solidFill>
                <a:effectLst/>
                <a:uLnTx/>
                <a:uFillTx/>
                <a:latin typeface="DM Sans"/>
                <a:ea typeface="+mn-ea"/>
                <a:cs typeface="+mn-cs"/>
              </a:rPr>
              <a:t>Stress Repair </a:t>
            </a:r>
            <a:br>
              <a:rPr kumimoji="0" lang="en-US" sz="1600" b="1" i="0" u="none" strike="noStrike" kern="1200" cap="none" spc="-20" normalizeH="0" baseline="0" noProof="0" dirty="0">
                <a:ln>
                  <a:noFill/>
                </a:ln>
                <a:solidFill>
                  <a:srgbClr val="48A2CF"/>
                </a:solidFill>
                <a:effectLst/>
                <a:uLnTx/>
                <a:uFillTx/>
                <a:latin typeface="DM Sans"/>
                <a:ea typeface="+mn-ea"/>
                <a:cs typeface="+mn-cs"/>
              </a:rPr>
            </a:br>
            <a:r>
              <a:rPr kumimoji="0" lang="en-US" sz="1600" b="1" i="0" u="none" strike="noStrike" kern="1200" cap="none" spc="-20" normalizeH="0" baseline="0" noProof="0" dirty="0">
                <a:ln>
                  <a:noFill/>
                </a:ln>
                <a:solidFill>
                  <a:srgbClr val="48A2CF"/>
                </a:solidFill>
                <a:effectLst/>
                <a:uLnTx/>
                <a:uFillTx/>
                <a:latin typeface="DM Sans"/>
                <a:ea typeface="+mn-ea"/>
                <a:cs typeface="+mn-cs"/>
              </a:rPr>
              <a:t>Concentrate+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USA</a:t>
            </a:r>
            <a:r>
              <a:rPr kumimoji="0" lang="en-US" sz="1600" b="1" i="0" u="none" strike="noStrike" kern="1200" cap="none" spc="0" normalizeH="0" baseline="0" noProof="0" dirty="0">
                <a:ln>
                  <a:noFill/>
                </a:ln>
                <a:solidFill>
                  <a:prstClr val="black"/>
                </a:solidFill>
                <a:effectLst/>
                <a:uLnTx/>
                <a:uFillTx/>
                <a:latin typeface="DM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1" i="0" u="none" strike="noStrike" kern="1200" cap="none" spc="0" normalizeH="0" baseline="0" noProof="0" dirty="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E2B9E8DC-490D-09CD-61AF-A6872932E567}"/>
              </a:ext>
            </a:extLst>
          </p:cNvPr>
          <p:cNvSpPr txBox="1"/>
          <p:nvPr/>
        </p:nvSpPr>
        <p:spPr>
          <a:xfrm>
            <a:off x="4742665" y="5745221"/>
            <a:ext cx="2461072" cy="6732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Perfect One </a:t>
            </a:r>
            <a:br>
              <a:rPr kumimoji="0" lang="en-US" sz="1600" b="1" i="0" u="none" strike="noStrike" kern="1200" cap="none" spc="0" normalizeH="0" baseline="0" noProof="0" dirty="0">
                <a:ln>
                  <a:noFill/>
                </a:ln>
                <a:solidFill>
                  <a:srgbClr val="48A2CF"/>
                </a:solidFill>
                <a:effectLst/>
                <a:uLnTx/>
                <a:uFillTx/>
                <a:latin typeface="DM Sans"/>
                <a:ea typeface="+mn-ea"/>
                <a:cs typeface="+mn-cs"/>
              </a:rPr>
            </a:br>
            <a:r>
              <a:rPr kumimoji="0" lang="en-US" sz="1600" b="1" i="0" u="none" strike="noStrike" kern="1200" cap="none" spc="0" normalizeH="0" baseline="0" noProof="0" dirty="0">
                <a:ln>
                  <a:noFill/>
                </a:ln>
                <a:solidFill>
                  <a:srgbClr val="48A2CF"/>
                </a:solidFill>
                <a:effectLst/>
                <a:uLnTx/>
                <a:uFillTx/>
                <a:latin typeface="DM Sans"/>
                <a:ea typeface="+mn-ea"/>
                <a:cs typeface="+mn-cs"/>
              </a:rPr>
              <a:t>Night Cream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Japan</a:t>
            </a:r>
            <a:endParaRPr kumimoji="0" lang="en-CH" sz="1600" b="0" i="0" u="none" strike="noStrike" kern="1200" cap="none" spc="0" normalizeH="0" baseline="0" noProof="0" dirty="0">
              <a:ln>
                <a:noFill/>
              </a:ln>
              <a:solidFill>
                <a:prstClr val="black"/>
              </a:solidFill>
              <a:effectLst/>
              <a:uLnTx/>
              <a:uFillTx/>
              <a:latin typeface="DM Sans"/>
              <a:ea typeface="+mn-ea"/>
              <a:cs typeface="+mn-cs"/>
            </a:endParaRPr>
          </a:p>
        </p:txBody>
      </p:sp>
      <p:sp>
        <p:nvSpPr>
          <p:cNvPr id="24" name="TextBox 23">
            <a:extLst>
              <a:ext uri="{FF2B5EF4-FFF2-40B4-BE49-F238E27FC236}">
                <a16:creationId xmlns:a16="http://schemas.microsoft.com/office/drawing/2014/main" id="{4B669E2E-E6D0-A32D-62B1-8A1C64C57ED1}"/>
              </a:ext>
            </a:extLst>
          </p:cNvPr>
          <p:cNvSpPr txBox="1"/>
          <p:nvPr/>
        </p:nvSpPr>
        <p:spPr>
          <a:xfrm>
            <a:off x="7705065" y="5745221"/>
            <a:ext cx="2461072" cy="673298"/>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8A2CF"/>
                </a:solidFill>
                <a:effectLst/>
                <a:uLnTx/>
                <a:uFillTx/>
                <a:latin typeface="DM Sans"/>
                <a:ea typeface="+mn-ea"/>
                <a:cs typeface="+mn-cs"/>
              </a:rPr>
              <a:t>Vitality </a:t>
            </a:r>
            <a:br>
              <a:rPr kumimoji="0" lang="en-US" sz="1600" b="1" i="0" u="none" strike="noStrike" kern="1200" cap="none" spc="0" normalizeH="0" baseline="0" noProof="0" dirty="0">
                <a:ln>
                  <a:noFill/>
                </a:ln>
                <a:solidFill>
                  <a:srgbClr val="48A2CF"/>
                </a:solidFill>
                <a:effectLst/>
                <a:uLnTx/>
                <a:uFillTx/>
                <a:latin typeface="DM Sans"/>
                <a:ea typeface="+mn-ea"/>
                <a:cs typeface="+mn-cs"/>
              </a:rPr>
            </a:br>
            <a:r>
              <a:rPr kumimoji="0" lang="en-US" sz="1600" b="1" i="0" u="none" strike="noStrike" kern="1200" cap="none" spc="0" normalizeH="0" baseline="0" noProof="0" dirty="0">
                <a:ln>
                  <a:noFill/>
                </a:ln>
                <a:solidFill>
                  <a:srgbClr val="48A2CF"/>
                </a:solidFill>
                <a:effectLst/>
                <a:uLnTx/>
                <a:uFillTx/>
                <a:latin typeface="DM Sans"/>
                <a:ea typeface="+mn-ea"/>
                <a:cs typeface="+mn-cs"/>
              </a:rPr>
              <a:t>Sleeping Mask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France</a:t>
            </a:r>
            <a:endParaRPr kumimoji="0" lang="en-CH" sz="16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3" name="Picture 6">
            <a:extLst>
              <a:ext uri="{FF2B5EF4-FFF2-40B4-BE49-F238E27FC236}">
                <a16:creationId xmlns:a16="http://schemas.microsoft.com/office/drawing/2014/main" id="{F99C6C61-21B0-7159-1ACC-09FED20DBABB}"/>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p:blipFill>
        <p:spPr bwMode="auto">
          <a:xfrm>
            <a:off x="695962" y="1316480"/>
            <a:ext cx="2114299" cy="199348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7857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84366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9562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2.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3.xml><?xml version="1.0" encoding="utf-8"?>
<ds:datastoreItem xmlns:ds="http://schemas.openxmlformats.org/officeDocument/2006/customXml" ds:itemID="{DF16F829-2E04-4896-BC91-DEC7E5E3C3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F7B9160-792D-4CBB-99B0-DDEC2CBDD9BB}">
  <ds:schemaRefs>
    <ds:schemaRef ds:uri="http://schemas.microsoft.com/office/2006/documentManagement/types"/>
    <ds:schemaRef ds:uri="4e78ffb6-5573-4dae-972d-0246748d492f"/>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terms/"/>
    <ds:schemaRef ds:uri="8a4562e5-d5b1-4d26-b0bf-7e79abe2fe6f"/>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10</TotalTime>
  <Words>2179</Words>
  <Application>Microsoft Office PowerPoint</Application>
  <PresentationFormat>Widescreen</PresentationFormat>
  <Paragraphs>290</Paragraphs>
  <Slides>20</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20</vt:i4>
      </vt:variant>
    </vt:vector>
  </HeadingPairs>
  <TitlesOfParts>
    <vt:vector size="29" baseType="lpstr">
      <vt:lpstr>DM Sans Bold</vt:lpstr>
      <vt:lpstr>Fira Sans Medium</vt:lpstr>
      <vt:lpstr>DM Sans</vt:lpstr>
      <vt:lpstr>Wingdings</vt:lpstr>
      <vt:lpstr>Arial</vt:lpstr>
      <vt:lpstr>Calibri</vt:lpstr>
      <vt:lpstr>Fira Sans</vt:lpstr>
      <vt:lpstr>2_dsm-firmenich</vt:lpstr>
      <vt:lpstr>6_dsm-firmenich</vt:lpstr>
      <vt:lpstr>PowerPoint Presentation</vt:lpstr>
      <vt:lpstr>Trend</vt:lpstr>
      <vt:lpstr>‘Skin Energy’ is crucial for healthy-looking skin </vt:lpstr>
      <vt:lpstr>REVITALIN® CB</vt:lpstr>
      <vt:lpstr>PowerPoint Presentation</vt:lpstr>
      <vt:lpstr>Enriched with revitalizing amino acids </vt:lpstr>
      <vt:lpstr>Mitochondria: More than just production sites for ATP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REVITALIN® CB</vt:lpstr>
      <vt:lpstr>PowerPoint Presentation</vt:lpstr>
      <vt:lpstr>Market products with Glycoproteins, Valine, Threonine, Glutamic acid…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revitalin_cb_master_presentation_2025-04</dc:title>
  <dc:creator>Volker Rosenberger</dc:creator>
  <cp:lastModifiedBy>Marie-Sophie Meisinger</cp:lastModifiedBy>
  <cp:revision>11</cp:revision>
  <cp:lastPrinted>2019-08-23T14:34:23Z</cp:lastPrinted>
  <dcterms:created xsi:type="dcterms:W3CDTF">2020-07-29T12:38:09Z</dcterms:created>
  <dcterms:modified xsi:type="dcterms:W3CDTF">2025-04-17T08:51:39Z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SIP_Label_2ff753fd-faf2-4608-9b59-553f003adcdf_Enabled">
    <vt:lpwstr>true</vt:lpwstr>
  </property>
  <property fmtid="{D5CDD505-2E9C-101B-9397-08002B2CF9AE}" pid="4" name="MSIP_Label_2ff753fd-faf2-4608-9b59-553f003adcdf_SetDate">
    <vt:lpwstr>2022-05-30T13:25:35Z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b31e4685-c6c9-4fef-9384-dd773769eeb0</vt:lpwstr>
  </property>
  <property fmtid="{D5CDD505-2E9C-101B-9397-08002B2CF9AE}" pid="9" name="MSIP_Label_2ff753fd-faf2-4608-9b59-553f003adcdf_ContentBits">
    <vt:lpwstr>0</vt:lpwstr>
  </property>
  <property fmtid="{D5CDD505-2E9C-101B-9397-08002B2CF9AE}" pid="10" name="MediaServiceImageTags">
    <vt:lpwstr/>
  </property>
</Properties>
</file>