
<file path=[Content_Types].xml><?xml version="1.0" encoding="utf-8"?>
<Types xmlns="http://schemas.openxmlformats.org/package/2006/content-types">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434" r:id="rId5"/>
    <p:sldMasterId id="2147485262" r:id="rId6"/>
  </p:sldMasterIdLst>
  <p:notesMasterIdLst>
    <p:notesMasterId r:id="rId16"/>
  </p:notesMasterIdLst>
  <p:handoutMasterIdLst>
    <p:handoutMasterId r:id="rId17"/>
  </p:handoutMasterIdLst>
  <p:sldIdLst>
    <p:sldId id="2147482718" r:id="rId7"/>
    <p:sldId id="2147472686" r:id="rId8"/>
    <p:sldId id="2147482663" r:id="rId9"/>
    <p:sldId id="2147472774" r:id="rId10"/>
    <p:sldId id="2147472775" r:id="rId11"/>
    <p:sldId id="2147472778" r:id="rId12"/>
    <p:sldId id="2147472780" r:id="rId13"/>
    <p:sldId id="2147482717" r:id="rId14"/>
    <p:sldId id="2147482716" r:id="rId15"/>
  </p:sldIdLst>
  <p:sldSz cx="12192000" cy="6858000"/>
  <p:notesSz cx="6858000" cy="9144000"/>
  <p:embeddedFontLst>
    <p:embeddedFont>
      <p:font typeface="DM Sans" pitchFamily="2" charset="0"/>
      <p:regular r:id="rId18"/>
      <p:bold r:id="rId19"/>
      <p:italic r:id="rId20"/>
      <p:boldItalic r:id="rId21"/>
    </p:embeddedFont>
    <p:embeddedFont>
      <p:font typeface="DM Sans Bold" pitchFamily="2" charset="0"/>
      <p:bold r:id="rId22"/>
    </p:embeddedFont>
    <p:embeddedFont>
      <p:font typeface="Fira Sans" panose="020B0503050000020004" pitchFamily="34" charset="0"/>
      <p:regular r:id="rId23"/>
      <p:bold r:id="rId24"/>
      <p:italic r:id="rId25"/>
      <p:boldItalic r:id="rId26"/>
    </p:embeddedFont>
    <p:embeddedFont>
      <p:font typeface="Fira Sans Medium" panose="020B0603050000020004" pitchFamily="34" charset="0"/>
      <p:regular r:id="rId27"/>
      <p:italic r:id="rId28"/>
    </p:embeddedFont>
  </p:embeddedFontLst>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0D4F2E-3B55-6ACA-DB62-D30F557E0157}" name="Mathieu Moulin" initials="MM" userId="S::Mathieu.Moulin@dsm.com::8a3c87ec-8a02-4479-8891-5886153d3357" providerId="AD"/>
  <p188:author id="{A906E752-F2F4-5E95-A4CC-23695804AA66}" name="Grady, Brian" initials="GB" userId="S::Brian.Grady@dsm.com::4bb4bf4b-f128-4f13-900a-68abcd280c3b" providerId="AD"/>
  <p188:author id="{851EB7C6-5EC3-A94B-B2DC-3AEEA96B8CFB}" name="Guillien, Caroline" initials="GC" userId="S::Caroline.Guillien@dsm.com::3e4c10c0-1ee2-48be-9d78-4d6ed773945d" providerId="AD"/>
  <p188:author id="{26718FFA-4DD4-18B6-DDC4-E0DAA4F371DB}" name="Uttembergue-D-Elia, Luciana" initials="UDEL" userId="S::Luciana.Uttembergue@dsm.com::96a0179c-1403-485a-8735-9e3ffe47f0c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erzon, Carin" initials="GC" lastIdx="24" clrIdx="0">
    <p:extLst>
      <p:ext uri="{19B8F6BF-5375-455C-9EA6-DF929625EA0E}">
        <p15:presenceInfo xmlns:p15="http://schemas.microsoft.com/office/powerpoint/2012/main" userId="S-1-5-21-2573208799-187067640-1722879566-469061"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4201"/>
    <a:srgbClr val="E8F2F9"/>
    <a:srgbClr val="D2E5F2"/>
    <a:srgbClr val="C6D8E4"/>
    <a:srgbClr val="C7DBD2"/>
    <a:srgbClr val="C7DFDE"/>
    <a:srgbClr val="CCECFF"/>
    <a:srgbClr val="C7DAD2"/>
    <a:srgbClr val="E7F5FF"/>
    <a:srgbClr val="8084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8546F-F194-40A0-AA51-B8D7C93C6080}" v="2" dt="2025-04-17T08:53:25.771"/>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2" autoAdjust="0"/>
    <p:restoredTop sz="93439" autoAdjust="0"/>
  </p:normalViewPr>
  <p:slideViewPr>
    <p:cSldViewPr snapToGrid="0">
      <p:cViewPr varScale="1">
        <p:scale>
          <a:sx n="100" d="100"/>
          <a:sy n="100" d="100"/>
        </p:scale>
        <p:origin x="792" y="7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16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customXml" Target="../customXml/item3.xml"/><Relationship Id="rId21" Type="http://schemas.openxmlformats.org/officeDocument/2006/relationships/font" Target="fonts/font4.fntdata"/><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5" Type="http://schemas.openxmlformats.org/officeDocument/2006/relationships/font" Target="fonts/font8.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font" Target="fonts/font7.fntdata"/><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font" Target="fonts/font6.fntdata"/><Relationship Id="rId28" Type="http://schemas.openxmlformats.org/officeDocument/2006/relationships/font" Target="fonts/font11.fntdata"/><Relationship Id="rId36"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font" Target="fonts/font2.fntdata"/><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commentAuthors" Target="commentAuthors.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C558546F-F194-40A0-AA51-B8D7C93C6080}"/>
    <pc:docChg chg="custSel delSld modSld">
      <pc:chgData name="Marie-Sophie Meisinger" userId="286e1ad8-c636-4702-a91e-982a33a1b0e7" providerId="ADAL" clId="{C558546F-F194-40A0-AA51-B8D7C93C6080}" dt="2025-04-17T08:53:39.574" v="12" actId="47"/>
      <pc:docMkLst>
        <pc:docMk/>
      </pc:docMkLst>
      <pc:sldChg chg="del">
        <pc:chgData name="Marie-Sophie Meisinger" userId="286e1ad8-c636-4702-a91e-982a33a1b0e7" providerId="ADAL" clId="{C558546F-F194-40A0-AA51-B8D7C93C6080}" dt="2025-04-17T08:53:39.574" v="12" actId="47"/>
        <pc:sldMkLst>
          <pc:docMk/>
          <pc:sldMk cId="2399225605" sldId="2463"/>
        </pc:sldMkLst>
      </pc:sldChg>
      <pc:sldChg chg="del">
        <pc:chgData name="Marie-Sophie Meisinger" userId="286e1ad8-c636-4702-a91e-982a33a1b0e7" providerId="ADAL" clId="{C558546F-F194-40A0-AA51-B8D7C93C6080}" dt="2025-04-17T08:52:24.049" v="1" actId="47"/>
        <pc:sldMkLst>
          <pc:docMk/>
          <pc:sldMk cId="4250231879" sldId="2469"/>
        </pc:sldMkLst>
      </pc:sldChg>
      <pc:sldChg chg="del">
        <pc:chgData name="Marie-Sophie Meisinger" userId="286e1ad8-c636-4702-a91e-982a33a1b0e7" providerId="ADAL" clId="{C558546F-F194-40A0-AA51-B8D7C93C6080}" dt="2025-04-17T08:52:15.718" v="0" actId="47"/>
        <pc:sldMkLst>
          <pc:docMk/>
          <pc:sldMk cId="1127386846" sldId="2147472744"/>
        </pc:sldMkLst>
      </pc:sldChg>
      <pc:sldChg chg="del">
        <pc:chgData name="Marie-Sophie Meisinger" userId="286e1ad8-c636-4702-a91e-982a33a1b0e7" providerId="ADAL" clId="{C558546F-F194-40A0-AA51-B8D7C93C6080}" dt="2025-04-17T08:52:33.672" v="2" actId="47"/>
        <pc:sldMkLst>
          <pc:docMk/>
          <pc:sldMk cId="2658292257" sldId="2147472773"/>
        </pc:sldMkLst>
      </pc:sldChg>
      <pc:sldChg chg="addSp delSp modSp mod">
        <pc:chgData name="Marie-Sophie Meisinger" userId="286e1ad8-c636-4702-a91e-982a33a1b0e7" providerId="ADAL" clId="{C558546F-F194-40A0-AA51-B8D7C93C6080}" dt="2025-04-17T08:52:58.948" v="6"/>
        <pc:sldMkLst>
          <pc:docMk/>
          <pc:sldMk cId="2528912510" sldId="2147472775"/>
        </pc:sldMkLst>
        <pc:spChg chg="add mod">
          <ac:chgData name="Marie-Sophie Meisinger" userId="286e1ad8-c636-4702-a91e-982a33a1b0e7" providerId="ADAL" clId="{C558546F-F194-40A0-AA51-B8D7C93C6080}" dt="2025-04-17T08:52:58.948" v="6"/>
          <ac:spMkLst>
            <pc:docMk/>
            <pc:sldMk cId="2528912510" sldId="2147472775"/>
            <ac:spMk id="5" creationId="{40953D9E-1F2A-D52F-8BAB-6FA0C241C6A7}"/>
          </ac:spMkLst>
        </pc:spChg>
        <pc:spChg chg="del">
          <ac:chgData name="Marie-Sophie Meisinger" userId="286e1ad8-c636-4702-a91e-982a33a1b0e7" providerId="ADAL" clId="{C558546F-F194-40A0-AA51-B8D7C93C6080}" dt="2025-04-17T08:52:48.696" v="3" actId="478"/>
          <ac:spMkLst>
            <pc:docMk/>
            <pc:sldMk cId="2528912510" sldId="2147472775"/>
            <ac:spMk id="7" creationId="{C04652E9-F9C0-B19B-F506-AA16DDFB7EB2}"/>
          </ac:spMkLst>
        </pc:spChg>
        <pc:spChg chg="add mod">
          <ac:chgData name="Marie-Sophie Meisinger" userId="286e1ad8-c636-4702-a91e-982a33a1b0e7" providerId="ADAL" clId="{C558546F-F194-40A0-AA51-B8D7C93C6080}" dt="2025-04-17T08:52:58.948" v="6"/>
          <ac:spMkLst>
            <pc:docMk/>
            <pc:sldMk cId="2528912510" sldId="2147472775"/>
            <ac:spMk id="8" creationId="{2E3F835A-C7E2-94FD-B3A7-318112CA9A47}"/>
          </ac:spMkLst>
        </pc:spChg>
        <pc:spChg chg="add mod">
          <ac:chgData name="Marie-Sophie Meisinger" userId="286e1ad8-c636-4702-a91e-982a33a1b0e7" providerId="ADAL" clId="{C558546F-F194-40A0-AA51-B8D7C93C6080}" dt="2025-04-17T08:52:58.948" v="6"/>
          <ac:spMkLst>
            <pc:docMk/>
            <pc:sldMk cId="2528912510" sldId="2147472775"/>
            <ac:spMk id="9" creationId="{E4911FA4-B5B7-9A2B-49B8-43C4A89FD666}"/>
          </ac:spMkLst>
        </pc:spChg>
        <pc:spChg chg="add mod">
          <ac:chgData name="Marie-Sophie Meisinger" userId="286e1ad8-c636-4702-a91e-982a33a1b0e7" providerId="ADAL" clId="{C558546F-F194-40A0-AA51-B8D7C93C6080}" dt="2025-04-17T08:52:58.948" v="6"/>
          <ac:spMkLst>
            <pc:docMk/>
            <pc:sldMk cId="2528912510" sldId="2147472775"/>
            <ac:spMk id="10" creationId="{C8E8C663-6C04-EFE8-51DF-638D472812CF}"/>
          </ac:spMkLst>
        </pc:spChg>
        <pc:spChg chg="add mod">
          <ac:chgData name="Marie-Sophie Meisinger" userId="286e1ad8-c636-4702-a91e-982a33a1b0e7" providerId="ADAL" clId="{C558546F-F194-40A0-AA51-B8D7C93C6080}" dt="2025-04-17T08:52:58.948" v="6"/>
          <ac:spMkLst>
            <pc:docMk/>
            <pc:sldMk cId="2528912510" sldId="2147472775"/>
            <ac:spMk id="11" creationId="{59032879-922A-63B2-3DD0-0F0F59C3EB16}"/>
          </ac:spMkLst>
        </pc:spChg>
        <pc:spChg chg="add mod">
          <ac:chgData name="Marie-Sophie Meisinger" userId="286e1ad8-c636-4702-a91e-982a33a1b0e7" providerId="ADAL" clId="{C558546F-F194-40A0-AA51-B8D7C93C6080}" dt="2025-04-17T08:52:58.948" v="6"/>
          <ac:spMkLst>
            <pc:docMk/>
            <pc:sldMk cId="2528912510" sldId="2147472775"/>
            <ac:spMk id="12" creationId="{3EF80D0B-9826-29D7-3BD1-BDD8584DBBA6}"/>
          </ac:spMkLst>
        </pc:spChg>
        <pc:spChg chg="del">
          <ac:chgData name="Marie-Sophie Meisinger" userId="286e1ad8-c636-4702-a91e-982a33a1b0e7" providerId="ADAL" clId="{C558546F-F194-40A0-AA51-B8D7C93C6080}" dt="2025-04-17T08:52:51.273" v="4" actId="478"/>
          <ac:spMkLst>
            <pc:docMk/>
            <pc:sldMk cId="2528912510" sldId="2147472775"/>
            <ac:spMk id="16" creationId="{5E39A78F-05E7-21BC-240C-2230C41FC4F5}"/>
          </ac:spMkLst>
        </pc:spChg>
        <pc:spChg chg="add mod">
          <ac:chgData name="Marie-Sophie Meisinger" userId="286e1ad8-c636-4702-a91e-982a33a1b0e7" providerId="ADAL" clId="{C558546F-F194-40A0-AA51-B8D7C93C6080}" dt="2025-04-17T08:52:58.948" v="6"/>
          <ac:spMkLst>
            <pc:docMk/>
            <pc:sldMk cId="2528912510" sldId="2147472775"/>
            <ac:spMk id="17" creationId="{51B713D0-4220-507C-7A65-5589E765A693}"/>
          </ac:spMkLst>
        </pc:spChg>
        <pc:spChg chg="del">
          <ac:chgData name="Marie-Sophie Meisinger" userId="286e1ad8-c636-4702-a91e-982a33a1b0e7" providerId="ADAL" clId="{C558546F-F194-40A0-AA51-B8D7C93C6080}" dt="2025-04-17T08:52:51.273" v="4" actId="478"/>
          <ac:spMkLst>
            <pc:docMk/>
            <pc:sldMk cId="2528912510" sldId="2147472775"/>
            <ac:spMk id="18" creationId="{8D10687C-2581-E434-990C-AF5CA6BA31FF}"/>
          </ac:spMkLst>
        </pc:spChg>
        <pc:spChg chg="del">
          <ac:chgData name="Marie-Sophie Meisinger" userId="286e1ad8-c636-4702-a91e-982a33a1b0e7" providerId="ADAL" clId="{C558546F-F194-40A0-AA51-B8D7C93C6080}" dt="2025-04-17T08:52:52.987" v="5" actId="478"/>
          <ac:spMkLst>
            <pc:docMk/>
            <pc:sldMk cId="2528912510" sldId="2147472775"/>
            <ac:spMk id="32" creationId="{92D66BB9-4EE0-E8DB-C999-AE151EA3CF9A}"/>
          </ac:spMkLst>
        </pc:spChg>
        <pc:grpChg chg="del">
          <ac:chgData name="Marie-Sophie Meisinger" userId="286e1ad8-c636-4702-a91e-982a33a1b0e7" providerId="ADAL" clId="{C558546F-F194-40A0-AA51-B8D7C93C6080}" dt="2025-04-17T08:52:51.273" v="4" actId="478"/>
          <ac:grpSpMkLst>
            <pc:docMk/>
            <pc:sldMk cId="2528912510" sldId="2147472775"/>
            <ac:grpSpMk id="4" creationId="{850991A4-CB6D-F59B-971D-FDD8DE85390E}"/>
          </ac:grpSpMkLst>
        </pc:grpChg>
        <pc:picChg chg="add mod">
          <ac:chgData name="Marie-Sophie Meisinger" userId="286e1ad8-c636-4702-a91e-982a33a1b0e7" providerId="ADAL" clId="{C558546F-F194-40A0-AA51-B8D7C93C6080}" dt="2025-04-17T08:52:58.948" v="6"/>
          <ac:picMkLst>
            <pc:docMk/>
            <pc:sldMk cId="2528912510" sldId="2147472775"/>
            <ac:picMk id="6" creationId="{0808F899-44A7-7307-D738-2D6116ABFCAF}"/>
          </ac:picMkLst>
        </pc:picChg>
        <pc:picChg chg="add mod">
          <ac:chgData name="Marie-Sophie Meisinger" userId="286e1ad8-c636-4702-a91e-982a33a1b0e7" providerId="ADAL" clId="{C558546F-F194-40A0-AA51-B8D7C93C6080}" dt="2025-04-17T08:52:58.948" v="6"/>
          <ac:picMkLst>
            <pc:docMk/>
            <pc:sldMk cId="2528912510" sldId="2147472775"/>
            <ac:picMk id="13" creationId="{E6693658-D737-931B-1537-A31C034B5357}"/>
          </ac:picMkLst>
        </pc:picChg>
        <pc:picChg chg="add mod">
          <ac:chgData name="Marie-Sophie Meisinger" userId="286e1ad8-c636-4702-a91e-982a33a1b0e7" providerId="ADAL" clId="{C558546F-F194-40A0-AA51-B8D7C93C6080}" dt="2025-04-17T08:52:58.948" v="6"/>
          <ac:picMkLst>
            <pc:docMk/>
            <pc:sldMk cId="2528912510" sldId="2147472775"/>
            <ac:picMk id="14" creationId="{F5CB6F37-9C97-6334-9A21-625E85E36C1F}"/>
          </ac:picMkLst>
        </pc:picChg>
      </pc:sldChg>
      <pc:sldChg chg="del">
        <pc:chgData name="Marie-Sophie Meisinger" userId="286e1ad8-c636-4702-a91e-982a33a1b0e7" providerId="ADAL" clId="{C558546F-F194-40A0-AA51-B8D7C93C6080}" dt="2025-04-17T08:53:10.365" v="7" actId="47"/>
        <pc:sldMkLst>
          <pc:docMk/>
          <pc:sldMk cId="2308947648" sldId="2147472776"/>
        </pc:sldMkLst>
      </pc:sldChg>
      <pc:sldChg chg="del">
        <pc:chgData name="Marie-Sophie Meisinger" userId="286e1ad8-c636-4702-a91e-982a33a1b0e7" providerId="ADAL" clId="{C558546F-F194-40A0-AA51-B8D7C93C6080}" dt="2025-04-17T08:53:10.365" v="7" actId="47"/>
        <pc:sldMkLst>
          <pc:docMk/>
          <pc:sldMk cId="166675333" sldId="2147472777"/>
        </pc:sldMkLst>
      </pc:sldChg>
      <pc:sldChg chg="addSp delSp modSp mod">
        <pc:chgData name="Marie-Sophie Meisinger" userId="286e1ad8-c636-4702-a91e-982a33a1b0e7" providerId="ADAL" clId="{C558546F-F194-40A0-AA51-B8D7C93C6080}" dt="2025-04-17T08:53:25.771" v="10"/>
        <pc:sldMkLst>
          <pc:docMk/>
          <pc:sldMk cId="2900787495" sldId="2147472778"/>
        </pc:sldMkLst>
        <pc:spChg chg="del">
          <ac:chgData name="Marie-Sophie Meisinger" userId="286e1ad8-c636-4702-a91e-982a33a1b0e7" providerId="ADAL" clId="{C558546F-F194-40A0-AA51-B8D7C93C6080}" dt="2025-04-17T08:53:18.735" v="9" actId="478"/>
          <ac:spMkLst>
            <pc:docMk/>
            <pc:sldMk cId="2900787495" sldId="2147472778"/>
            <ac:spMk id="4" creationId="{330F32E7-2B60-40B8-4F5D-94520CD91E3B}"/>
          </ac:spMkLst>
        </pc:spChg>
        <pc:spChg chg="del">
          <ac:chgData name="Marie-Sophie Meisinger" userId="286e1ad8-c636-4702-a91e-982a33a1b0e7" providerId="ADAL" clId="{C558546F-F194-40A0-AA51-B8D7C93C6080}" dt="2025-04-17T08:53:17.132" v="8" actId="478"/>
          <ac:spMkLst>
            <pc:docMk/>
            <pc:sldMk cId="2900787495" sldId="2147472778"/>
            <ac:spMk id="5" creationId="{FABADBEB-A5D3-049E-72E8-C25925FAA39D}"/>
          </ac:spMkLst>
        </pc:spChg>
        <pc:spChg chg="del">
          <ac:chgData name="Marie-Sophie Meisinger" userId="286e1ad8-c636-4702-a91e-982a33a1b0e7" providerId="ADAL" clId="{C558546F-F194-40A0-AA51-B8D7C93C6080}" dt="2025-04-17T08:53:17.132" v="8" actId="478"/>
          <ac:spMkLst>
            <pc:docMk/>
            <pc:sldMk cId="2900787495" sldId="2147472778"/>
            <ac:spMk id="6" creationId="{490145B5-1728-2442-2439-D20940F08C24}"/>
          </ac:spMkLst>
        </pc:spChg>
        <pc:spChg chg="del">
          <ac:chgData name="Marie-Sophie Meisinger" userId="286e1ad8-c636-4702-a91e-982a33a1b0e7" providerId="ADAL" clId="{C558546F-F194-40A0-AA51-B8D7C93C6080}" dt="2025-04-17T08:53:17.132" v="8" actId="478"/>
          <ac:spMkLst>
            <pc:docMk/>
            <pc:sldMk cId="2900787495" sldId="2147472778"/>
            <ac:spMk id="7" creationId="{6E013B16-82F8-BC53-38D4-926C65866202}"/>
          </ac:spMkLst>
        </pc:spChg>
        <pc:spChg chg="del">
          <ac:chgData name="Marie-Sophie Meisinger" userId="286e1ad8-c636-4702-a91e-982a33a1b0e7" providerId="ADAL" clId="{C558546F-F194-40A0-AA51-B8D7C93C6080}" dt="2025-04-17T08:53:17.132" v="8" actId="478"/>
          <ac:spMkLst>
            <pc:docMk/>
            <pc:sldMk cId="2900787495" sldId="2147472778"/>
            <ac:spMk id="8" creationId="{CB7C2827-91CB-E689-2621-3BE8888B95C1}"/>
          </ac:spMkLst>
        </pc:spChg>
        <pc:spChg chg="add mod">
          <ac:chgData name="Marie-Sophie Meisinger" userId="286e1ad8-c636-4702-a91e-982a33a1b0e7" providerId="ADAL" clId="{C558546F-F194-40A0-AA51-B8D7C93C6080}" dt="2025-04-17T08:53:25.771" v="10"/>
          <ac:spMkLst>
            <pc:docMk/>
            <pc:sldMk cId="2900787495" sldId="2147472778"/>
            <ac:spMk id="10" creationId="{C430B2D9-1740-54AC-B893-9EE8C50F234A}"/>
          </ac:spMkLst>
        </pc:spChg>
        <pc:spChg chg="add mod">
          <ac:chgData name="Marie-Sophie Meisinger" userId="286e1ad8-c636-4702-a91e-982a33a1b0e7" providerId="ADAL" clId="{C558546F-F194-40A0-AA51-B8D7C93C6080}" dt="2025-04-17T08:53:25.771" v="10"/>
          <ac:spMkLst>
            <pc:docMk/>
            <pc:sldMk cId="2900787495" sldId="2147472778"/>
            <ac:spMk id="11" creationId="{67B0EEDF-F754-B286-6E63-7EEAE8286383}"/>
          </ac:spMkLst>
        </pc:spChg>
        <pc:spChg chg="del">
          <ac:chgData name="Marie-Sophie Meisinger" userId="286e1ad8-c636-4702-a91e-982a33a1b0e7" providerId="ADAL" clId="{C558546F-F194-40A0-AA51-B8D7C93C6080}" dt="2025-04-17T08:53:17.132" v="8" actId="478"/>
          <ac:spMkLst>
            <pc:docMk/>
            <pc:sldMk cId="2900787495" sldId="2147472778"/>
            <ac:spMk id="13" creationId="{CC3E49D3-C5E6-CF8C-3C9C-A9179400302A}"/>
          </ac:spMkLst>
        </pc:spChg>
        <pc:spChg chg="del">
          <ac:chgData name="Marie-Sophie Meisinger" userId="286e1ad8-c636-4702-a91e-982a33a1b0e7" providerId="ADAL" clId="{C558546F-F194-40A0-AA51-B8D7C93C6080}" dt="2025-04-17T08:53:17.132" v="8" actId="478"/>
          <ac:spMkLst>
            <pc:docMk/>
            <pc:sldMk cId="2900787495" sldId="2147472778"/>
            <ac:spMk id="14" creationId="{752DCC6D-7701-33D2-0E97-F8ED5AC36267}"/>
          </ac:spMkLst>
        </pc:spChg>
        <pc:spChg chg="del">
          <ac:chgData name="Marie-Sophie Meisinger" userId="286e1ad8-c636-4702-a91e-982a33a1b0e7" providerId="ADAL" clId="{C558546F-F194-40A0-AA51-B8D7C93C6080}" dt="2025-04-17T08:53:17.132" v="8" actId="478"/>
          <ac:spMkLst>
            <pc:docMk/>
            <pc:sldMk cId="2900787495" sldId="2147472778"/>
            <ac:spMk id="15" creationId="{C86FDC62-3B22-ADE0-60E9-70A2BAEC12EE}"/>
          </ac:spMkLst>
        </pc:spChg>
        <pc:spChg chg="del">
          <ac:chgData name="Marie-Sophie Meisinger" userId="286e1ad8-c636-4702-a91e-982a33a1b0e7" providerId="ADAL" clId="{C558546F-F194-40A0-AA51-B8D7C93C6080}" dt="2025-04-17T08:53:17.132" v="8" actId="478"/>
          <ac:spMkLst>
            <pc:docMk/>
            <pc:sldMk cId="2900787495" sldId="2147472778"/>
            <ac:spMk id="16" creationId="{E172DC67-ADB7-2522-D326-4B5A0C35D9C2}"/>
          </ac:spMkLst>
        </pc:spChg>
        <pc:spChg chg="del">
          <ac:chgData name="Marie-Sophie Meisinger" userId="286e1ad8-c636-4702-a91e-982a33a1b0e7" providerId="ADAL" clId="{C558546F-F194-40A0-AA51-B8D7C93C6080}" dt="2025-04-17T08:53:17.132" v="8" actId="478"/>
          <ac:spMkLst>
            <pc:docMk/>
            <pc:sldMk cId="2900787495" sldId="2147472778"/>
            <ac:spMk id="18" creationId="{D0B9F887-698E-9505-712B-345F810F13F2}"/>
          </ac:spMkLst>
        </pc:spChg>
        <pc:spChg chg="del">
          <ac:chgData name="Marie-Sophie Meisinger" userId="286e1ad8-c636-4702-a91e-982a33a1b0e7" providerId="ADAL" clId="{C558546F-F194-40A0-AA51-B8D7C93C6080}" dt="2025-04-17T08:53:17.132" v="8" actId="478"/>
          <ac:spMkLst>
            <pc:docMk/>
            <pc:sldMk cId="2900787495" sldId="2147472778"/>
            <ac:spMk id="19" creationId="{1D230515-BFCD-65A0-0B90-DAFAF88269E7}"/>
          </ac:spMkLst>
        </pc:spChg>
        <pc:spChg chg="add mod">
          <ac:chgData name="Marie-Sophie Meisinger" userId="286e1ad8-c636-4702-a91e-982a33a1b0e7" providerId="ADAL" clId="{C558546F-F194-40A0-AA51-B8D7C93C6080}" dt="2025-04-17T08:53:25.771" v="10"/>
          <ac:spMkLst>
            <pc:docMk/>
            <pc:sldMk cId="2900787495" sldId="2147472778"/>
            <ac:spMk id="22" creationId="{F2B14F6D-0D99-38DB-72B5-15B6A93B15DF}"/>
          </ac:spMkLst>
        </pc:spChg>
        <pc:spChg chg="add mod">
          <ac:chgData name="Marie-Sophie Meisinger" userId="286e1ad8-c636-4702-a91e-982a33a1b0e7" providerId="ADAL" clId="{C558546F-F194-40A0-AA51-B8D7C93C6080}" dt="2025-04-17T08:53:25.771" v="10"/>
          <ac:spMkLst>
            <pc:docMk/>
            <pc:sldMk cId="2900787495" sldId="2147472778"/>
            <ac:spMk id="23" creationId="{27F31D89-E3A1-13A1-4E44-871AF999F845}"/>
          </ac:spMkLst>
        </pc:spChg>
        <pc:spChg chg="add mod">
          <ac:chgData name="Marie-Sophie Meisinger" userId="286e1ad8-c636-4702-a91e-982a33a1b0e7" providerId="ADAL" clId="{C558546F-F194-40A0-AA51-B8D7C93C6080}" dt="2025-04-17T08:53:25.771" v="10"/>
          <ac:spMkLst>
            <pc:docMk/>
            <pc:sldMk cId="2900787495" sldId="2147472778"/>
            <ac:spMk id="25" creationId="{65D54E62-3149-663C-C4FA-8DD1051352D1}"/>
          </ac:spMkLst>
        </pc:spChg>
        <pc:spChg chg="add mod">
          <ac:chgData name="Marie-Sophie Meisinger" userId="286e1ad8-c636-4702-a91e-982a33a1b0e7" providerId="ADAL" clId="{C558546F-F194-40A0-AA51-B8D7C93C6080}" dt="2025-04-17T08:53:25.771" v="10"/>
          <ac:spMkLst>
            <pc:docMk/>
            <pc:sldMk cId="2900787495" sldId="2147472778"/>
            <ac:spMk id="27" creationId="{B83ADDEF-4E63-35B1-AD06-B19B59E85D4B}"/>
          </ac:spMkLst>
        </pc:spChg>
        <pc:picChg chg="add mod">
          <ac:chgData name="Marie-Sophie Meisinger" userId="286e1ad8-c636-4702-a91e-982a33a1b0e7" providerId="ADAL" clId="{C558546F-F194-40A0-AA51-B8D7C93C6080}" dt="2025-04-17T08:53:25.771" v="10"/>
          <ac:picMkLst>
            <pc:docMk/>
            <pc:sldMk cId="2900787495" sldId="2147472778"/>
            <ac:picMk id="24" creationId="{2951F28D-D1C6-D833-E99D-4181A071F3C6}"/>
          </ac:picMkLst>
        </pc:picChg>
        <pc:picChg chg="add mod">
          <ac:chgData name="Marie-Sophie Meisinger" userId="286e1ad8-c636-4702-a91e-982a33a1b0e7" providerId="ADAL" clId="{C558546F-F194-40A0-AA51-B8D7C93C6080}" dt="2025-04-17T08:53:25.771" v="10"/>
          <ac:picMkLst>
            <pc:docMk/>
            <pc:sldMk cId="2900787495" sldId="2147472778"/>
            <ac:picMk id="26" creationId="{FD8A146E-D4FC-148C-49C1-1039657ACABC}"/>
          </ac:picMkLst>
        </pc:picChg>
      </pc:sldChg>
      <pc:sldChg chg="del">
        <pc:chgData name="Marie-Sophie Meisinger" userId="286e1ad8-c636-4702-a91e-982a33a1b0e7" providerId="ADAL" clId="{C558546F-F194-40A0-AA51-B8D7C93C6080}" dt="2025-04-17T08:53:34.943" v="11" actId="47"/>
        <pc:sldMkLst>
          <pc:docMk/>
          <pc:sldMk cId="972692087" sldId="2147472779"/>
        </pc:sldMkLst>
      </pc:sldChg>
      <pc:sldChg chg="del">
        <pc:chgData name="Marie-Sophie Meisinger" userId="286e1ad8-c636-4702-a91e-982a33a1b0e7" providerId="ADAL" clId="{C558546F-F194-40A0-AA51-B8D7C93C6080}" dt="2025-04-17T08:53:39.574" v="12" actId="47"/>
        <pc:sldMkLst>
          <pc:docMk/>
          <pc:sldMk cId="3104729584" sldId="2147472783"/>
        </pc:sldMkLst>
      </pc:sldChg>
      <pc:sldChg chg="del">
        <pc:chgData name="Marie-Sophie Meisinger" userId="286e1ad8-c636-4702-a91e-982a33a1b0e7" providerId="ADAL" clId="{C558546F-F194-40A0-AA51-B8D7C93C6080}" dt="2025-04-17T08:52:33.672" v="2" actId="47"/>
        <pc:sldMkLst>
          <pc:docMk/>
          <pc:sldMk cId="1984860454" sldId="2147482555"/>
        </pc:sldMkLst>
      </pc:sldChg>
      <pc:sldChg chg="del">
        <pc:chgData name="Marie-Sophie Meisinger" userId="286e1ad8-c636-4702-a91e-982a33a1b0e7" providerId="ADAL" clId="{C558546F-F194-40A0-AA51-B8D7C93C6080}" dt="2025-04-17T08:53:39.574" v="12" actId="47"/>
        <pc:sldMkLst>
          <pc:docMk/>
          <pc:sldMk cId="4123378579" sldId="2147482557"/>
        </pc:sldMkLst>
      </pc:sldChg>
      <pc:sldChg chg="del">
        <pc:chgData name="Marie-Sophie Meisinger" userId="286e1ad8-c636-4702-a91e-982a33a1b0e7" providerId="ADAL" clId="{C558546F-F194-40A0-AA51-B8D7C93C6080}" dt="2025-04-17T08:52:24.049" v="1" actId="47"/>
        <pc:sldMkLst>
          <pc:docMk/>
          <pc:sldMk cId="2174874092" sldId="2147482719"/>
        </pc:sldMkLst>
      </pc:sldChg>
      <pc:sldMasterChg chg="delSldLayout">
        <pc:chgData name="Marie-Sophie Meisinger" userId="286e1ad8-c636-4702-a91e-982a33a1b0e7" providerId="ADAL" clId="{C558546F-F194-40A0-AA51-B8D7C93C6080}" dt="2025-04-17T08:53:39.574" v="12" actId="47"/>
        <pc:sldMasterMkLst>
          <pc:docMk/>
          <pc:sldMasterMk cId="3100480141" sldId="2147484434"/>
        </pc:sldMasterMkLst>
        <pc:sldLayoutChg chg="del">
          <pc:chgData name="Marie-Sophie Meisinger" userId="286e1ad8-c636-4702-a91e-982a33a1b0e7" providerId="ADAL" clId="{C558546F-F194-40A0-AA51-B8D7C93C6080}" dt="2025-04-17T08:52:24.049" v="1" actId="47"/>
          <pc:sldLayoutMkLst>
            <pc:docMk/>
            <pc:sldMasterMk cId="3100480141" sldId="2147484434"/>
            <pc:sldLayoutMk cId="3006848977" sldId="2147485256"/>
          </pc:sldLayoutMkLst>
        </pc:sldLayoutChg>
        <pc:sldLayoutChg chg="del">
          <pc:chgData name="Marie-Sophie Meisinger" userId="286e1ad8-c636-4702-a91e-982a33a1b0e7" providerId="ADAL" clId="{C558546F-F194-40A0-AA51-B8D7C93C6080}" dt="2025-04-17T08:52:15.718" v="0" actId="47"/>
          <pc:sldLayoutMkLst>
            <pc:docMk/>
            <pc:sldMasterMk cId="3100480141" sldId="2147484434"/>
            <pc:sldLayoutMk cId="2429989402" sldId="2147485257"/>
          </pc:sldLayoutMkLst>
        </pc:sldLayoutChg>
        <pc:sldLayoutChg chg="del">
          <pc:chgData name="Marie-Sophie Meisinger" userId="286e1ad8-c636-4702-a91e-982a33a1b0e7" providerId="ADAL" clId="{C558546F-F194-40A0-AA51-B8D7C93C6080}" dt="2025-04-17T08:53:39.574" v="12" actId="47"/>
          <pc:sldLayoutMkLst>
            <pc:docMk/>
            <pc:sldMasterMk cId="3100480141" sldId="2147484434"/>
            <pc:sldLayoutMk cId="465239776" sldId="214748525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17/04/2025</a:t>
            </a:fld>
            <a:endParaRPr lang="en-GB"/>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4/17/2025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3.sv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8_Title and Content green">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618009"/>
            <a:ext cx="11591925" cy="4297362"/>
          </a:xfrm>
        </p:spPr>
        <p:txBody>
          <a:bodyPr tIns="0"/>
          <a:lstStyle>
            <a:lvl1pPr marL="0" indent="0">
              <a:buFont typeface="Arial" panose="020B0604020202020204" pitchFamily="34" charset="0"/>
              <a:buNone/>
              <a:defRPr sz="1400"/>
            </a:lvl1pPr>
            <a:lvl2pPr marL="361950" indent="-361950">
              <a:buClrTx/>
              <a:buFont typeface="DM Sans" pitchFamily="2" charset="0"/>
              <a:buChar char="•"/>
              <a:defRPr sz="1400">
                <a:solidFill>
                  <a:schemeClr val="tx1"/>
                </a:solidFill>
              </a:defRPr>
            </a:lvl2pPr>
            <a:lvl3pPr marL="806450" indent="-355600">
              <a:buClrTx/>
              <a:buFont typeface="DM Sans" pitchFamily="2" charset="0"/>
              <a:buChar char="•"/>
              <a:defRPr sz="1400">
                <a:solidFill>
                  <a:schemeClr val="tx1"/>
                </a:solidFill>
              </a:defRPr>
            </a:lvl3pPr>
            <a:lvl4pPr marL="1257300" indent="-361950">
              <a:buClrTx/>
              <a:buFont typeface="DM Sans" pitchFamily="2" charset="0"/>
              <a:buChar char="•"/>
              <a:defRPr sz="1400">
                <a:solidFill>
                  <a:schemeClr val="tx1"/>
                </a:solidFill>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2086814" y="634667"/>
            <a:ext cx="9518891" cy="400384"/>
          </a:xfrm>
        </p:spPr>
        <p:txBody>
          <a:bodyPr anchor="b">
            <a:noAutofit/>
          </a:bodyPr>
          <a:lstStyle>
            <a:lvl1pPr marL="0" indent="0">
              <a:buNone/>
              <a:defRPr lang="en-US" sz="2000" b="0" i="0" kern="0" cap="none" spc="300" baseline="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2086814" y="366299"/>
            <a:ext cx="9518892" cy="303211"/>
          </a:xfrm>
        </p:spPr>
        <p:txBody>
          <a:bodyPr/>
          <a:lstStyle>
            <a:lvl1pPr>
              <a:defRPr lang="en-GB" sz="2400" kern="1200" dirty="0">
                <a:solidFill>
                  <a:schemeClr val="tx1"/>
                </a:solidFill>
                <a:latin typeface="+mj-lt"/>
                <a:ea typeface="+mj-ea"/>
                <a:cs typeface="+mj-cs"/>
              </a:defRPr>
            </a:lvl1pPr>
          </a:lstStyle>
          <a:p>
            <a:r>
              <a:rPr lang="en-US"/>
              <a:t>Click to edit Master title style</a:t>
            </a:r>
            <a:endParaRPr lang="en-GB"/>
          </a:p>
        </p:txBody>
      </p:sp>
    </p:spTree>
    <p:extLst>
      <p:ext uri="{BB962C8B-B14F-4D97-AF65-F5344CB8AC3E}">
        <p14:creationId xmlns:p14="http://schemas.microsoft.com/office/powerpoint/2010/main" val="2480979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3_Title and 2 Content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34CFB6-AA22-1805-C047-2B46F2DCD282}"/>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90578D79-24AD-E359-96A3-AD79EABAC14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21"/>
          <a:stretch/>
        </p:blipFill>
        <p:spPr>
          <a:xfrm>
            <a:off x="6491102" y="318"/>
            <a:ext cx="5713598" cy="6857682"/>
          </a:xfrm>
          <a:prstGeom prst="rect">
            <a:avLst/>
          </a:prstGeom>
        </p:spPr>
      </p:pic>
      <p:sp>
        <p:nvSpPr>
          <p:cNvPr id="7" name="Rectangle 6">
            <a:extLst>
              <a:ext uri="{FF2B5EF4-FFF2-40B4-BE49-F238E27FC236}">
                <a16:creationId xmlns:a16="http://schemas.microsoft.com/office/drawing/2014/main" id="{BD3B8946-14DC-2B28-248E-480F4D6A1AEE}"/>
              </a:ext>
            </a:extLst>
          </p:cNvPr>
          <p:cNvSpPr/>
          <p:nvPr/>
        </p:nvSpPr>
        <p:spPr>
          <a:xfrm>
            <a:off x="6498190" y="318"/>
            <a:ext cx="5700897"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a:t>
            </a:fld>
            <a:endParaRPr lang="en-GB"/>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97230"/>
            <a:ext cx="5212354"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943823"/>
            <a:ext cx="5212354" cy="3749408"/>
          </a:xfrm>
        </p:spPr>
        <p:txBody>
          <a:bodyPr/>
          <a:lstStyle>
            <a:lvl1pPr>
              <a:defRPr sz="16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3" name="Text Placeholder 2">
            <a:extLst>
              <a:ext uri="{FF2B5EF4-FFF2-40B4-BE49-F238E27FC236}">
                <a16:creationId xmlns:a16="http://schemas.microsoft.com/office/drawing/2014/main" id="{B8B6D062-9F1F-C180-AFD3-9A3955E68E58}"/>
              </a:ext>
            </a:extLst>
          </p:cNvPr>
          <p:cNvSpPr>
            <a:spLocks noGrp="1"/>
          </p:cNvSpPr>
          <p:nvPr>
            <p:ph type="body" idx="11" hasCustomPrompt="1"/>
          </p:nvPr>
        </p:nvSpPr>
        <p:spPr>
          <a:xfrm>
            <a:off x="302400" y="679057"/>
            <a:ext cx="69366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4" name="Title 1">
            <a:extLst>
              <a:ext uri="{FF2B5EF4-FFF2-40B4-BE49-F238E27FC236}">
                <a16:creationId xmlns:a16="http://schemas.microsoft.com/office/drawing/2014/main" id="{71753983-13C8-CB7F-97DF-36E7038A40D4}"/>
              </a:ext>
            </a:extLst>
          </p:cNvPr>
          <p:cNvSpPr>
            <a:spLocks noGrp="1"/>
          </p:cNvSpPr>
          <p:nvPr>
            <p:ph type="title"/>
          </p:nvPr>
        </p:nvSpPr>
        <p:spPr>
          <a:xfrm>
            <a:off x="302401" y="302400"/>
            <a:ext cx="6936599" cy="371829"/>
          </a:xfrm>
        </p:spPr>
        <p:txBody>
          <a:bodyPr/>
          <a:lstStyle>
            <a:lvl1pPr>
              <a:defRPr sz="3200">
                <a:solidFill>
                  <a:srgbClr val="48A2CF"/>
                </a:solidFill>
              </a:defRPr>
            </a:lvl1pPr>
          </a:lstStyle>
          <a:p>
            <a:r>
              <a:rPr lang="en-US"/>
              <a:t>Click to edit Master title style</a:t>
            </a:r>
            <a:endParaRPr lang="en-GB"/>
          </a:p>
        </p:txBody>
      </p:sp>
      <p:pic>
        <p:nvPicPr>
          <p:cNvPr id="2" name="Graphic 1">
            <a:extLst>
              <a:ext uri="{FF2B5EF4-FFF2-40B4-BE49-F238E27FC236}">
                <a16:creationId xmlns:a16="http://schemas.microsoft.com/office/drawing/2014/main" id="{E40F7848-AB20-FA53-6E79-55036EAEE94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37575" y="6223178"/>
            <a:ext cx="2515045" cy="485999"/>
          </a:xfrm>
          <a:prstGeom prst="rect">
            <a:avLst/>
          </a:prstGeom>
        </p:spPr>
      </p:pic>
    </p:spTree>
    <p:extLst>
      <p:ext uri="{BB962C8B-B14F-4D97-AF65-F5344CB8AC3E}">
        <p14:creationId xmlns:p14="http://schemas.microsoft.com/office/powerpoint/2010/main" val="3331301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21_Title and 2 Content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34CFB6-AA22-1805-C047-2B46F2DCD282}"/>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descr="A person smiling at the camera&#10;&#10;Description automatically generated with low confidence">
            <a:extLst>
              <a:ext uri="{FF2B5EF4-FFF2-40B4-BE49-F238E27FC236}">
                <a16:creationId xmlns:a16="http://schemas.microsoft.com/office/drawing/2014/main" id="{CDAC694C-7DA9-3525-7AAC-54F0ADA251E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89915" y="-318"/>
            <a:ext cx="5825948" cy="6930691"/>
          </a:xfrm>
          <a:prstGeom prst="rect">
            <a:avLst/>
          </a:prstGeom>
        </p:spPr>
      </p:pic>
      <p:sp>
        <p:nvSpPr>
          <p:cNvPr id="7" name="Rectangle 6">
            <a:extLst>
              <a:ext uri="{FF2B5EF4-FFF2-40B4-BE49-F238E27FC236}">
                <a16:creationId xmlns:a16="http://schemas.microsoft.com/office/drawing/2014/main" id="{BD3B8946-14DC-2B28-248E-480F4D6A1AEE}"/>
              </a:ext>
            </a:extLst>
          </p:cNvPr>
          <p:cNvSpPr/>
          <p:nvPr/>
        </p:nvSpPr>
        <p:spPr>
          <a:xfrm>
            <a:off x="6389915" y="-1"/>
            <a:ext cx="5802085" cy="6930373"/>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a:t>
            </a:fld>
            <a:endParaRPr lang="en-GB"/>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97230"/>
            <a:ext cx="5212354"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943823"/>
            <a:ext cx="5212354" cy="3749408"/>
          </a:xfrm>
        </p:spPr>
        <p:txBody>
          <a:bodyPr/>
          <a:lstStyle>
            <a:lvl1pPr>
              <a:defRPr sz="16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3" name="Text Placeholder 2">
            <a:extLst>
              <a:ext uri="{FF2B5EF4-FFF2-40B4-BE49-F238E27FC236}">
                <a16:creationId xmlns:a16="http://schemas.microsoft.com/office/drawing/2014/main" id="{B8B6D062-9F1F-C180-AFD3-9A3955E68E58}"/>
              </a:ext>
            </a:extLst>
          </p:cNvPr>
          <p:cNvSpPr>
            <a:spLocks noGrp="1"/>
          </p:cNvSpPr>
          <p:nvPr>
            <p:ph type="body" idx="11" hasCustomPrompt="1"/>
          </p:nvPr>
        </p:nvSpPr>
        <p:spPr>
          <a:xfrm>
            <a:off x="302400" y="679057"/>
            <a:ext cx="69366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4" name="Title 1">
            <a:extLst>
              <a:ext uri="{FF2B5EF4-FFF2-40B4-BE49-F238E27FC236}">
                <a16:creationId xmlns:a16="http://schemas.microsoft.com/office/drawing/2014/main" id="{71753983-13C8-CB7F-97DF-36E7038A40D4}"/>
              </a:ext>
            </a:extLst>
          </p:cNvPr>
          <p:cNvSpPr>
            <a:spLocks noGrp="1"/>
          </p:cNvSpPr>
          <p:nvPr>
            <p:ph type="title"/>
          </p:nvPr>
        </p:nvSpPr>
        <p:spPr>
          <a:xfrm>
            <a:off x="302401" y="302400"/>
            <a:ext cx="6936599" cy="371829"/>
          </a:xfrm>
        </p:spPr>
        <p:txBody>
          <a:bodyPr/>
          <a:lstStyle>
            <a:lvl1pPr>
              <a:defRPr sz="3200">
                <a:solidFill>
                  <a:srgbClr val="48A2CF"/>
                </a:solidFill>
              </a:defRPr>
            </a:lvl1pPr>
          </a:lstStyle>
          <a:p>
            <a:r>
              <a:rPr lang="en-US"/>
              <a:t>Click to edit Master title style</a:t>
            </a:r>
            <a:endParaRPr lang="en-GB"/>
          </a:p>
        </p:txBody>
      </p:sp>
      <p:pic>
        <p:nvPicPr>
          <p:cNvPr id="4" name="Graphic 3">
            <a:extLst>
              <a:ext uri="{FF2B5EF4-FFF2-40B4-BE49-F238E27FC236}">
                <a16:creationId xmlns:a16="http://schemas.microsoft.com/office/drawing/2014/main" id="{AFFA5E8F-AC6B-1DB6-5CAD-456861997F6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37575" y="6223178"/>
            <a:ext cx="2515045" cy="485999"/>
          </a:xfrm>
          <a:prstGeom prst="rect">
            <a:avLst/>
          </a:prstGeom>
        </p:spPr>
      </p:pic>
    </p:spTree>
    <p:extLst>
      <p:ext uri="{BB962C8B-B14F-4D97-AF65-F5344CB8AC3E}">
        <p14:creationId xmlns:p14="http://schemas.microsoft.com/office/powerpoint/2010/main" val="1659142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15_Title and 2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2EBD270-4E40-094A-B32D-A98341733D6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person blowing a kiss&#10;&#10;Description automatically generated">
            <a:extLst>
              <a:ext uri="{FF2B5EF4-FFF2-40B4-BE49-F238E27FC236}">
                <a16:creationId xmlns:a16="http://schemas.microsoft.com/office/drawing/2014/main" id="{24CB5A30-CBCA-D37C-36D3-427C906E237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9"/>
          <a:stretch/>
        </p:blipFill>
        <p:spPr>
          <a:xfrm>
            <a:off x="6972300" y="0"/>
            <a:ext cx="5219700"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97230"/>
            <a:ext cx="6537671" cy="3131538"/>
          </a:xfrm>
        </p:spPr>
        <p:txBody>
          <a:bodyPr tIns="0"/>
          <a:lstStyle>
            <a:lvl1pPr>
              <a:defRPr sz="16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62643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Rectangle 4">
            <a:extLst>
              <a:ext uri="{FF2B5EF4-FFF2-40B4-BE49-F238E27FC236}">
                <a16:creationId xmlns:a16="http://schemas.microsoft.com/office/drawing/2014/main" id="{5C4A9276-A0F7-C280-99B8-6826E3C44BC8}"/>
              </a:ext>
            </a:extLst>
          </p:cNvPr>
          <p:cNvSpPr/>
          <p:nvPr/>
        </p:nvSpPr>
        <p:spPr>
          <a:xfrm>
            <a:off x="6972299" y="318"/>
            <a:ext cx="5219701"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9" name="Text Placeholder 2">
            <a:extLst>
              <a:ext uri="{FF2B5EF4-FFF2-40B4-BE49-F238E27FC236}">
                <a16:creationId xmlns:a16="http://schemas.microsoft.com/office/drawing/2014/main" id="{33E5336E-466C-A820-89D4-8044807C09AF}"/>
              </a:ext>
            </a:extLst>
          </p:cNvPr>
          <p:cNvSpPr>
            <a:spLocks noGrp="1"/>
          </p:cNvSpPr>
          <p:nvPr>
            <p:ph type="body" idx="11" hasCustomPrompt="1"/>
          </p:nvPr>
        </p:nvSpPr>
        <p:spPr>
          <a:xfrm>
            <a:off x="302400" y="679057"/>
            <a:ext cx="6537670"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0" name="Title 1">
            <a:extLst>
              <a:ext uri="{FF2B5EF4-FFF2-40B4-BE49-F238E27FC236}">
                <a16:creationId xmlns:a16="http://schemas.microsoft.com/office/drawing/2014/main" id="{E8F74E79-F53E-4296-C295-0F6ABE87ECA8}"/>
              </a:ext>
            </a:extLst>
          </p:cNvPr>
          <p:cNvSpPr>
            <a:spLocks noGrp="1"/>
          </p:cNvSpPr>
          <p:nvPr>
            <p:ph type="title"/>
          </p:nvPr>
        </p:nvSpPr>
        <p:spPr>
          <a:xfrm>
            <a:off x="302401" y="302400"/>
            <a:ext cx="6537669" cy="371829"/>
          </a:xfrm>
        </p:spPr>
        <p:txBody>
          <a:bodyPr/>
          <a:lstStyle>
            <a:lvl1pPr>
              <a:defRPr sz="3200">
                <a:solidFill>
                  <a:srgbClr val="9138B0"/>
                </a:solidFill>
              </a:defRPr>
            </a:lvl1pPr>
          </a:lstStyle>
          <a:p>
            <a:r>
              <a:rPr lang="en-US"/>
              <a:t>Click to edit Master title style</a:t>
            </a:r>
            <a:endParaRPr lang="en-GB"/>
          </a:p>
        </p:txBody>
      </p:sp>
    </p:spTree>
    <p:extLst>
      <p:ext uri="{BB962C8B-B14F-4D97-AF65-F5344CB8AC3E}">
        <p14:creationId xmlns:p14="http://schemas.microsoft.com/office/powerpoint/2010/main" val="1915817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2_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3090506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17-4-2025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53099129"/>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dirty="0"/>
              <a:t>Slide title</a:t>
            </a:r>
            <a:endParaRPr lang="en-GB" dirty="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4663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025356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6EAB7279-14FF-E182-CD1C-7B4C4A3A8007}"/>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3734508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6_End Slide 4">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06AB3-F07E-F8DC-7A52-22DB6060FC64}"/>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dirty="0">
                <a:solidFill>
                  <a:schemeClr val="bg1"/>
                </a:solidFill>
              </a:rPr>
              <a:t>Disclaimer</a:t>
            </a:r>
            <a:endParaRPr kumimoji="0" lang="en-GB" sz="23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568683"/>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2025,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2975530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21" name="Graphic 20">
            <a:extLst>
              <a:ext uri="{FF2B5EF4-FFF2-40B4-BE49-F238E27FC236}">
                <a16:creationId xmlns:a16="http://schemas.microsoft.com/office/drawing/2014/main" id="{B7227432-CB2B-1503-F33E-0183242D9A6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6995524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7_End Slide 4">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06AB3-F07E-F8DC-7A52-22DB6060FC64}"/>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13394246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17630326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End Slide 4">
    <p:bg>
      <p:bgPr>
        <a:solidFill>
          <a:srgbClr val="9138B0"/>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27668680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5_End Slide 4">
    <p:spTree>
      <p:nvGrpSpPr>
        <p:cNvPr id="1" name=""/>
        <p:cNvGrpSpPr/>
        <p:nvPr/>
      </p:nvGrpSpPr>
      <p:grpSpPr>
        <a:xfrm>
          <a:off x="0" y="0"/>
          <a:ext cx="0" cy="0"/>
          <a:chOff x="0" y="0"/>
          <a:chExt cx="0" cy="0"/>
        </a:xfrm>
      </p:grpSpPr>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tx1"/>
                </a:solidFill>
                <a:effectLst/>
                <a:uLnTx/>
                <a:uFillTx/>
                <a:ea typeface="+mn-ea"/>
                <a:cs typeface="+mn-cs"/>
              </a:rPr>
              <a:t>dsm-firmenich has used diligent care to ensure that the information provided herein is accurate and </a:t>
            </a:r>
            <a:r>
              <a:rPr lang="en-GB" sz="1200" dirty="0">
                <a:solidFill>
                  <a:schemeClr val="tx1"/>
                </a:solidFill>
              </a:rPr>
              <a:t>up-to-date to the best of its knowledge. However</a:t>
            </a:r>
            <a:r>
              <a:rPr kumimoji="0" lang="en-GB" sz="1200" b="0" i="0" u="none" strike="noStrike" kern="0" cap="none" spc="0" normalizeH="0" baseline="0" noProof="0" dirty="0">
                <a:ln>
                  <a:noFill/>
                </a:ln>
                <a:solidFill>
                  <a:schemeClr val="tx1"/>
                </a:solidFill>
                <a:effectLst/>
                <a:uLnTx/>
                <a:uFillTx/>
                <a:ea typeface="+mn-ea"/>
                <a:cs typeface="+mn-cs"/>
              </a:rPr>
              <a:t>, dsm-firmenich makes no representation or warranty, either expressly or implied, of the accuracy, reliability, completeness, </a:t>
            </a:r>
            <a:r>
              <a:rPr lang="en-GB" sz="1200" dirty="0">
                <a:solidFill>
                  <a:schemeClr val="tx1"/>
                </a:solidFill>
              </a:rPr>
              <a:t>or suitability </a:t>
            </a:r>
            <a:r>
              <a:rPr kumimoji="0" lang="en-GB" sz="1200" b="0" i="0" u="none" strike="noStrike" kern="0" cap="none" spc="0" normalizeH="0" baseline="0" noProof="0" dirty="0">
                <a:ln>
                  <a:noFill/>
                </a:ln>
                <a:solidFill>
                  <a:schemeClr val="tx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tx1"/>
                </a:solidFill>
              </a:rPr>
              <a:t>options</a:t>
            </a:r>
            <a:r>
              <a:rPr kumimoji="0" lang="en-GB" sz="1200" b="0" i="0" u="none" strike="noStrike" kern="0" cap="none" spc="0" normalizeH="0" baseline="0" noProof="0" dirty="0">
                <a:ln>
                  <a:noFill/>
                </a:ln>
                <a:solidFill>
                  <a:schemeClr val="tx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tx1"/>
                </a:solidFill>
              </a:rPr>
              <a:t>direct or indirect </a:t>
            </a:r>
            <a:r>
              <a:rPr kumimoji="0" lang="en-GB" sz="1200" b="0" i="0" u="none" strike="noStrike" kern="0" cap="none" spc="0" normalizeH="0" baseline="0" noProof="0" dirty="0">
                <a:ln>
                  <a:noFill/>
                </a:ln>
                <a:solidFill>
                  <a:schemeClr val="tx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tx1"/>
                </a:solidFill>
              </a:rPr>
              <a:t>the latest information</a:t>
            </a:r>
            <a:r>
              <a:rPr kumimoji="0" lang="en-GB" sz="1200" b="0" i="0" u="none" strike="noStrike" kern="0" cap="none" spc="0" normalizeH="0" baseline="0" noProof="0" dirty="0">
                <a:ln>
                  <a:noFill/>
                </a:ln>
                <a:solidFill>
                  <a:schemeClr val="tx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schemeClr val="tx1"/>
              </a:solidFill>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tx1"/>
                </a:solidFill>
              </a:rPr>
              <a:t>The information provided herein is provided for information purposes only and has been prepared by dsm-firmenich in accordance with its own methodology. </a:t>
            </a:r>
          </a:p>
          <a:p>
            <a:r>
              <a:rPr lang="en-US" sz="1200" dirty="0">
                <a:solidFill>
                  <a:schemeClr val="tx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tx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tx1"/>
                </a:solidFill>
              </a:rPr>
              <a:t>Disclaimer</a:t>
            </a:r>
            <a:endParaRPr kumimoji="0" lang="en-GB" sz="5700" b="1" i="0" u="none" strike="noStrike" kern="0" cap="none" spc="0" normalizeH="0" baseline="0" noProof="0" dirty="0">
              <a:ln>
                <a:noFill/>
              </a:ln>
              <a:solidFill>
                <a:schemeClr val="tx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tx1"/>
                </a:solidFill>
              </a:rPr>
              <a:t>Copyright © DSM Nutritional Products Ltd 2024, 4002 Basel, Switzerland. </a:t>
            </a:r>
          </a:p>
          <a:p>
            <a:r>
              <a:rPr lang="en-US" sz="1200" dirty="0" err="1">
                <a:solidFill>
                  <a:schemeClr val="tx1"/>
                </a:solidFill>
              </a:rPr>
              <a:t>www.dsm-firmenich.com</a:t>
            </a:r>
            <a:r>
              <a:rPr lang="en-US" sz="1200" dirty="0">
                <a:solidFill>
                  <a:schemeClr val="tx1"/>
                </a:solidFill>
              </a:rPr>
              <a:t>. All rights reserved.</a:t>
            </a:r>
          </a:p>
        </p:txBody>
      </p:sp>
      <p:pic>
        <p:nvPicPr>
          <p:cNvPr id="2" name="Picture 1">
            <a:extLst>
              <a:ext uri="{FF2B5EF4-FFF2-40B4-BE49-F238E27FC236}">
                <a16:creationId xmlns:a16="http://schemas.microsoft.com/office/drawing/2014/main" id="{59E49335-670E-F610-DEC1-D1F4346690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848909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MSIPCMContentMarking" descr="{&quot;HashCode&quot;:1396414009,&quot;Placement&quot;:&quot;Header&quot;,&quot;Top&quot;:0.0,&quot;Left&quot;:850.833862,&quot;SlideWidth&quot;:960,&quot;SlideHeight&quot;:540}">
            <a:extLst>
              <a:ext uri="{FF2B5EF4-FFF2-40B4-BE49-F238E27FC236}">
                <a16:creationId xmlns:a16="http://schemas.microsoft.com/office/drawing/2014/main" id="{692EF11F-DCCD-D485-9EC0-F3EE046A1DE7}"/>
              </a:ext>
            </a:extLst>
          </p:cNvPr>
          <p:cNvSpPr txBox="1"/>
          <p:nvPr/>
        </p:nvSpPr>
        <p:spPr>
          <a:xfrm>
            <a:off x="10805590" y="0"/>
            <a:ext cx="1386410" cy="262344"/>
          </a:xfrm>
          <a:prstGeom prst="rect">
            <a:avLst/>
          </a:prstGeom>
          <a:noFill/>
        </p:spPr>
        <p:txBody>
          <a:bodyPr vert="horz" wrap="square" lIns="0" tIns="0" rIns="0" bIns="0" rtlCol="0" anchor="ctr" anchorCtr="1">
            <a:spAutoFit/>
          </a:bodyPr>
          <a:lstStyle/>
          <a:p>
            <a:pPr algn="r">
              <a:spcBef>
                <a:spcPts val="0"/>
              </a:spcBef>
              <a:spcAft>
                <a:spcPts val="0"/>
              </a:spcAft>
            </a:pPr>
            <a:r>
              <a:rPr lang="en-GB" sz="1000">
                <a:solidFill>
                  <a:srgbClr val="737373"/>
                </a:solidFill>
                <a:latin typeface="Calibri" panose="020F0502020204030204" pitchFamily="34" charset="0"/>
              </a:rPr>
              <a:t>For Internal Use Only</a:t>
            </a:r>
          </a:p>
        </p:txBody>
      </p:sp>
      <p:sp>
        <p:nvSpPr>
          <p:cNvPr id="5" name="Rectangle 4">
            <a:extLst>
              <a:ext uri="{FF2B5EF4-FFF2-40B4-BE49-F238E27FC236}">
                <a16:creationId xmlns:a16="http://schemas.microsoft.com/office/drawing/2014/main" id="{5D641C85-2DC4-68BA-8002-2D90E30E14F6}"/>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0480141"/>
      </p:ext>
    </p:extLst>
  </p:cSld>
  <p:clrMap bg1="lt1" tx1="dk1" bg2="lt2" tx2="dk2" accent1="accent1" accent2="accent2" accent3="accent3" accent4="accent4" accent5="accent5" accent6="accent6" hlink="hlink" folHlink="folHlink"/>
  <p:sldLayoutIdLst>
    <p:sldLayoutId id="2147484512" r:id="rId1"/>
    <p:sldLayoutId id="2147484634" r:id="rId2"/>
    <p:sldLayoutId id="2147484636" r:id="rId3"/>
    <p:sldLayoutId id="2147484646" r:id="rId4"/>
    <p:sldLayoutId id="2147485259" r:id="rId5"/>
    <p:sldLayoutId id="2147485260" r:id="rId6"/>
    <p:sldLayoutId id="2147485261" r:id="rId7"/>
    <p:sldLayoutId id="2147485000" r:id="rId8"/>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r>
              <a:rPr lang="en-US" dirty="0"/>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539888926"/>
      </p:ext>
    </p:extLst>
  </p:cSld>
  <p:clrMap bg1="lt1" tx1="dk1" bg2="lt2" tx2="dk2" accent1="accent1" accent2="accent2" accent3="accent3" accent4="accent4" accent5="accent5" accent6="accent6" hlink="hlink" folHlink="folHlink"/>
  <p:sldLayoutIdLst>
    <p:sldLayoutId id="2147485360" r:id="rId1"/>
    <p:sldLayoutId id="2147485361" r:id="rId2"/>
    <p:sldLayoutId id="2147485362" r:id="rId3"/>
    <p:sldLayoutId id="2147485363" r:id="rId4"/>
    <p:sldLayoutId id="2147485364" r:id="rId5"/>
    <p:sldLayoutId id="2147485365" r:id="rId6"/>
    <p:sldLayoutId id="2147485366" r:id="rId7"/>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5.jfi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Visage humain, sourire, homme&#10;&#10;Le contenu généré par l’IA peut être incorrect.">
            <a:extLst>
              <a:ext uri="{FF2B5EF4-FFF2-40B4-BE49-F238E27FC236}">
                <a16:creationId xmlns:a16="http://schemas.microsoft.com/office/drawing/2014/main" id="{4E6754C3-D00F-1047-5066-3DAA0390FB0C}"/>
              </a:ext>
            </a:extLst>
          </p:cNvPr>
          <p:cNvPicPr>
            <a:picLocks noChangeAspect="1"/>
          </p:cNvPicPr>
          <p:nvPr/>
        </p:nvPicPr>
        <p:blipFill>
          <a:blip r:embed="rId2"/>
          <a:stretch>
            <a:fillRect/>
          </a:stretch>
        </p:blipFill>
        <p:spPr>
          <a:xfrm>
            <a:off x="1184" y="0"/>
            <a:ext cx="12189631" cy="6858000"/>
          </a:xfrm>
          <a:prstGeom prst="rect">
            <a:avLst/>
          </a:prstGeom>
        </p:spPr>
      </p:pic>
      <p:sp>
        <p:nvSpPr>
          <p:cNvPr id="2" name="TextBox 1">
            <a:extLst>
              <a:ext uri="{FF2B5EF4-FFF2-40B4-BE49-F238E27FC236}">
                <a16:creationId xmlns:a16="http://schemas.microsoft.com/office/drawing/2014/main" id="{8D7147DD-EFAA-FB3E-4134-EAAECCAAB383}"/>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3481333435"/>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3">
            <a:extLst>
              <a:ext uri="{FF2B5EF4-FFF2-40B4-BE49-F238E27FC236}">
                <a16:creationId xmlns:a16="http://schemas.microsoft.com/office/drawing/2014/main" id="{FA4C19C8-71D2-2339-1381-EDF6746F0AD0}"/>
              </a:ext>
            </a:extLst>
          </p:cNvPr>
          <p:cNvSpPr>
            <a:spLocks noGrp="1"/>
          </p:cNvSpPr>
          <p:nvPr>
            <p:ph type="title"/>
          </p:nvPr>
        </p:nvSpPr>
        <p:spPr>
          <a:xfrm>
            <a:off x="302401" y="302400"/>
            <a:ext cx="5133549" cy="371829"/>
          </a:xfrm>
        </p:spPr>
        <p:txBody>
          <a:bodyPr/>
          <a:lstStyle/>
          <a:p>
            <a:r>
              <a:rPr lang="en-GB" sz="3200" dirty="0">
                <a:solidFill>
                  <a:schemeClr val="tx1"/>
                </a:solidFill>
              </a:rPr>
              <a:t>Trend</a:t>
            </a:r>
          </a:p>
        </p:txBody>
      </p:sp>
      <p:sp>
        <p:nvSpPr>
          <p:cNvPr id="11" name="Slide Number Placeholder 7">
            <a:extLst>
              <a:ext uri="{FF2B5EF4-FFF2-40B4-BE49-F238E27FC236}">
                <a16:creationId xmlns:a16="http://schemas.microsoft.com/office/drawing/2014/main" id="{7F8FA24F-BE50-82E5-B71B-99409620900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8" name="Picture Placeholder 7" descr="A person looking at a shelf with products&#10;&#10;Description automatically generated">
            <a:extLst>
              <a:ext uri="{FF2B5EF4-FFF2-40B4-BE49-F238E27FC236}">
                <a16:creationId xmlns:a16="http://schemas.microsoft.com/office/drawing/2014/main" id="{E62430BE-AF39-97B8-20D2-2F6D3C89CC14}"/>
              </a:ext>
            </a:extLst>
          </p:cNvPr>
          <p:cNvPicPr>
            <a:picLocks noGrp="1" noChangeAspect="1"/>
          </p:cNvPicPr>
          <p:nvPr>
            <p:ph type="pic" sz="quarter" idx="22"/>
          </p:nvPr>
        </p:nvPicPr>
        <p:blipFill rotWithShape="1">
          <a:blip r:embed="rId2">
            <a:extLst>
              <a:ext uri="{28A0092B-C50C-407E-A947-70E740481C1C}">
                <a14:useLocalDpi xmlns:a14="http://schemas.microsoft.com/office/drawing/2010/main" val="0"/>
              </a:ext>
            </a:extLst>
          </a:blip>
          <a:srcRect l="16659" r="16659"/>
          <a:stretch/>
        </p:blipFill>
        <p:spPr/>
      </p:pic>
      <p:sp>
        <p:nvSpPr>
          <p:cNvPr id="15" name="Text Placeholder 4">
            <a:extLst>
              <a:ext uri="{FF2B5EF4-FFF2-40B4-BE49-F238E27FC236}">
                <a16:creationId xmlns:a16="http://schemas.microsoft.com/office/drawing/2014/main" id="{80498914-A7BF-D1D3-A0A4-73B190D27A48}"/>
              </a:ext>
            </a:extLst>
          </p:cNvPr>
          <p:cNvSpPr>
            <a:spLocks noGrp="1"/>
          </p:cNvSpPr>
          <p:nvPr>
            <p:ph type="body" idx="11"/>
          </p:nvPr>
        </p:nvSpPr>
        <p:spPr>
          <a:xfrm>
            <a:off x="350025" y="679057"/>
            <a:ext cx="5517375" cy="400384"/>
          </a:xfrm>
        </p:spPr>
        <p:txBody>
          <a:bodyPr/>
          <a:lstStyle/>
          <a:p>
            <a:r>
              <a:rPr lang="en-GB" sz="2500" dirty="0">
                <a:solidFill>
                  <a:schemeClr val="tx1"/>
                </a:solidFill>
              </a:rPr>
              <a:t> ‘Skin Energy &amp; Clean Beauty’ </a:t>
            </a:r>
          </a:p>
        </p:txBody>
      </p:sp>
      <p:sp>
        <p:nvSpPr>
          <p:cNvPr id="2" name="Rectangle 1">
            <a:extLst>
              <a:ext uri="{FF2B5EF4-FFF2-40B4-BE49-F238E27FC236}">
                <a16:creationId xmlns:a16="http://schemas.microsoft.com/office/drawing/2014/main" id="{494796EE-89DF-8633-B6A7-2ACBEA4BA2FA}"/>
              </a:ext>
            </a:extLst>
          </p:cNvPr>
          <p:cNvSpPr/>
          <p:nvPr/>
        </p:nvSpPr>
        <p:spPr>
          <a:xfrm>
            <a:off x="6096000" y="0"/>
            <a:ext cx="6096000"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p:txBody>
      </p:sp>
      <p:sp>
        <p:nvSpPr>
          <p:cNvPr id="5" name="Text Placeholder 2">
            <a:extLst>
              <a:ext uri="{FF2B5EF4-FFF2-40B4-BE49-F238E27FC236}">
                <a16:creationId xmlns:a16="http://schemas.microsoft.com/office/drawing/2014/main" id="{8D82499D-E98D-E26D-1488-C7D6D15B0213}"/>
              </a:ext>
            </a:extLst>
          </p:cNvPr>
          <p:cNvSpPr txBox="1">
            <a:spLocks/>
          </p:cNvSpPr>
          <p:nvPr/>
        </p:nvSpPr>
        <p:spPr>
          <a:xfrm>
            <a:off x="302398" y="1829462"/>
            <a:ext cx="5112566" cy="4278094"/>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2800" b="1" i="1" u="none" strike="noStrike" kern="1200" cap="none" spc="0" normalizeH="0" baseline="0" noProof="0" dirty="0">
                <a:ln>
                  <a:noFill/>
                </a:ln>
                <a:solidFill>
                  <a:prstClr val="black"/>
                </a:solidFill>
                <a:effectLst/>
                <a:uLnTx/>
                <a:uFillTx/>
                <a:latin typeface="DM Sans"/>
                <a:ea typeface="+mn-ea"/>
                <a:cs typeface="+mn-cs"/>
              </a:rPr>
              <a:t>‘Skin</a:t>
            </a:r>
            <a:r>
              <a:rPr kumimoji="0" lang="en-US" sz="2800" b="1" i="0" u="none" strike="noStrike" kern="1200" cap="none" spc="0" normalizeH="0" baseline="0" noProof="0" dirty="0">
                <a:ln>
                  <a:noFill/>
                </a:ln>
                <a:solidFill>
                  <a:prstClr val="black"/>
                </a:solidFill>
                <a:effectLst/>
                <a:uLnTx/>
                <a:uFillTx/>
                <a:latin typeface="DM Sans"/>
                <a:ea typeface="+mn-ea"/>
                <a:cs typeface="+mn-cs"/>
              </a:rPr>
              <a:t> </a:t>
            </a:r>
            <a:r>
              <a:rPr kumimoji="0" lang="en-US" sz="2800" b="1" i="1" u="none" strike="noStrike" kern="1200" cap="none" spc="0" normalizeH="0" baseline="0" noProof="0" dirty="0">
                <a:ln>
                  <a:noFill/>
                </a:ln>
                <a:solidFill>
                  <a:prstClr val="black"/>
                </a:solidFill>
                <a:effectLst/>
                <a:uLnTx/>
                <a:uFillTx/>
                <a:latin typeface="DM Sans"/>
                <a:ea typeface="+mn-ea"/>
                <a:cs typeface="+mn-cs"/>
              </a:rPr>
              <a:t>Energy’</a:t>
            </a:r>
            <a:r>
              <a:rPr kumimoji="0" lang="en-US" sz="2800" b="1" i="0" u="none" strike="noStrike" kern="1200" cap="none" spc="0" normalizeH="0" baseline="0" noProof="0" dirty="0">
                <a:ln>
                  <a:noFill/>
                </a:ln>
                <a:solidFill>
                  <a:prstClr val="black"/>
                </a:solidFill>
                <a:effectLst/>
                <a:uLnTx/>
                <a:uFillTx/>
                <a:latin typeface="DM Sans"/>
                <a:ea typeface="+mn-ea"/>
                <a:cs typeface="+mn-cs"/>
              </a:rPr>
              <a:t>                                                  is a Big Skin Care Trend</a:t>
            </a:r>
            <a:r>
              <a:rPr kumimoji="0" lang="en-US" sz="2800" b="0" i="0" u="none" strike="noStrike" kern="1200" cap="none" spc="0" normalizeH="0" baseline="0" noProof="0" dirty="0">
                <a:ln>
                  <a:noFill/>
                </a:ln>
                <a:solidFill>
                  <a:prstClr val="black"/>
                </a:solidFill>
                <a:effectLst/>
                <a:uLnTx/>
                <a:uFillTx/>
                <a:latin typeface="DM Sans"/>
                <a:ea typeface="+mn-ea"/>
                <a:cs typeface="+mn-cs"/>
              </a:rPr>
              <a:t>.</a:t>
            </a:r>
            <a:r>
              <a:rPr kumimoji="0" lang="en-US" sz="2800" b="0" i="0" u="none" strike="noStrike" kern="1200" cap="none" spc="0" normalizeH="0" baseline="30000" noProof="0" dirty="0">
                <a:ln>
                  <a:noFill/>
                </a:ln>
                <a:solidFill>
                  <a:prstClr val="black"/>
                </a:solidFill>
                <a:effectLst/>
                <a:uLnTx/>
                <a:uFillTx/>
                <a:latin typeface="DM Sans"/>
                <a:ea typeface="+mn-ea"/>
                <a:cs typeface="+mn-cs"/>
              </a:rPr>
              <a:t>1</a:t>
            </a:r>
            <a:r>
              <a:rPr kumimoji="0" lang="en-US" sz="2800" b="0" i="0" u="none" strike="noStrike" kern="1200" cap="none" spc="0" normalizeH="0" baseline="0" noProof="0" dirty="0">
                <a:ln>
                  <a:noFill/>
                </a:ln>
                <a:solidFill>
                  <a:prstClr val="black"/>
                </a:solidFill>
                <a:effectLst/>
                <a:uLnTx/>
                <a:uFillTx/>
                <a:latin typeface="DM Sans"/>
                <a:ea typeface="+mn-ea"/>
                <a:cs typeface="+mn-cs"/>
              </a:rPr>
              <a:t> </a:t>
            </a:r>
          </a:p>
          <a:p>
            <a:pPr marL="0" marR="0" lvl="0" indent="0" algn="l" defTabSz="914400" rtl="0" eaLnBrk="1" fontAlgn="auto" latinLnBrk="0" hangingPunct="1">
              <a:lnSpc>
                <a:spcPct val="100000"/>
              </a:lnSpc>
              <a:spcBef>
                <a:spcPts val="1000"/>
              </a:spcBef>
              <a:spcAft>
                <a:spcPts val="100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Consumers show an increasing interest </a:t>
            </a:r>
            <a:r>
              <a:rPr kumimoji="0" lang="en-US" sz="1800" b="0" i="0" u="none" strike="noStrike" kern="1200" cap="none" spc="0" normalizeH="0" baseline="0" noProof="0" dirty="0">
                <a:ln>
                  <a:noFill/>
                </a:ln>
                <a:solidFill>
                  <a:prstClr val="black"/>
                </a:solidFill>
                <a:effectLst/>
                <a:uLnTx/>
                <a:uFillTx/>
                <a:latin typeface="DM Sans"/>
                <a:ea typeface="+mn-ea"/>
                <a:cs typeface="+mn-cs"/>
              </a:rPr>
              <a:t>in naturally functional beauty products to </a:t>
            </a:r>
            <a:br>
              <a:rPr kumimoji="0" lang="en-US" sz="1800" b="0" i="0" u="none" strike="noStrike" kern="1200" cap="none" spc="0" normalizeH="0" baseline="0" noProof="0" dirty="0">
                <a:ln>
                  <a:noFill/>
                </a:ln>
                <a:solidFill>
                  <a:prstClr val="black"/>
                </a:solidFill>
                <a:effectLst/>
                <a:uLnTx/>
                <a:uFillTx/>
                <a:latin typeface="DM Sans"/>
                <a:ea typeface="+mn-ea"/>
                <a:cs typeface="+mn-cs"/>
              </a:rPr>
            </a:br>
            <a:r>
              <a:rPr kumimoji="0" lang="en-US" sz="1800" b="0" i="0" u="none" strike="noStrike" kern="1200" cap="none" spc="0" normalizeH="0" baseline="0" noProof="0" dirty="0">
                <a:ln>
                  <a:noFill/>
                </a:ln>
                <a:solidFill>
                  <a:prstClr val="black"/>
                </a:solidFill>
                <a:effectLst/>
                <a:uLnTx/>
                <a:uFillTx/>
                <a:latin typeface="DM Sans"/>
                <a:ea typeface="+mn-ea"/>
                <a:cs typeface="+mn-cs"/>
              </a:rPr>
              <a:t>help them </a:t>
            </a:r>
            <a:r>
              <a:rPr kumimoji="0" lang="en-US" sz="1800" b="1" i="0" u="none" strike="noStrike" kern="1200" cap="none" spc="0" normalizeH="0" baseline="0" noProof="0" dirty="0">
                <a:ln>
                  <a:noFill/>
                </a:ln>
                <a:solidFill>
                  <a:prstClr val="black"/>
                </a:solidFill>
                <a:effectLst/>
                <a:uLnTx/>
                <a:uFillTx/>
                <a:latin typeface="DM Sans"/>
                <a:ea typeface="+mn-ea"/>
                <a:cs typeface="+mn-cs"/>
              </a:rPr>
              <a:t>feel energized </a:t>
            </a:r>
            <a:r>
              <a:rPr kumimoji="0" lang="en-US" sz="1800" b="0" i="0" u="none" strike="noStrike" kern="1200" cap="none" spc="0" normalizeH="0" baseline="0" noProof="0" dirty="0">
                <a:ln>
                  <a:noFill/>
                </a:ln>
                <a:solidFill>
                  <a:prstClr val="black"/>
                </a:solidFill>
                <a:effectLst/>
                <a:uLnTx/>
                <a:uFillTx/>
                <a:latin typeface="DM Sans"/>
                <a:ea typeface="+mn-ea"/>
                <a:cs typeface="+mn-cs"/>
              </a:rPr>
              <a:t>and</a:t>
            </a:r>
            <a:r>
              <a:rPr kumimoji="0" lang="en-US" sz="1800" b="1" i="0" u="none" strike="noStrike" kern="1200" cap="none" spc="0" normalizeH="0" baseline="0" noProof="0" dirty="0">
                <a:ln>
                  <a:noFill/>
                </a:ln>
                <a:solidFill>
                  <a:srgbClr val="307297"/>
                </a:solidFill>
                <a:effectLst/>
                <a:uLnTx/>
                <a:uFillTx/>
                <a:latin typeface="DM Sans"/>
                <a:ea typeface="+mn-ea"/>
                <a:cs typeface="+mn-cs"/>
              </a:rPr>
              <a:t> </a:t>
            </a:r>
            <a:r>
              <a:rPr kumimoji="0" lang="en-US" sz="1800" b="1" i="0" u="none" strike="noStrike" kern="1200" cap="none" spc="0" normalizeH="0" baseline="0" noProof="0" dirty="0">
                <a:ln>
                  <a:noFill/>
                </a:ln>
                <a:solidFill>
                  <a:prstClr val="black"/>
                </a:solidFill>
                <a:effectLst/>
                <a:uLnTx/>
                <a:uFillTx/>
                <a:latin typeface="DM Sans"/>
                <a:ea typeface="+mn-ea"/>
                <a:cs typeface="+mn-cs"/>
              </a:rPr>
              <a:t>healthy</a:t>
            </a:r>
            <a:r>
              <a:rPr kumimoji="0" lang="en-US" sz="1800" b="0" i="0" u="none" strike="noStrike" kern="1200" cap="none" spc="0" normalizeH="0" baseline="0" noProof="0" dirty="0">
                <a:ln>
                  <a:noFill/>
                </a:ln>
                <a:solidFill>
                  <a:prstClr val="black"/>
                </a:solidFill>
                <a:effectLst/>
                <a:uLnTx/>
                <a:uFillTx/>
                <a:latin typeface="DM Sans"/>
                <a:ea typeface="+mn-ea"/>
                <a:cs typeface="+mn-cs"/>
              </a:rPr>
              <a:t>. </a:t>
            </a:r>
          </a:p>
          <a:p>
            <a:pPr marL="0" marR="0" lvl="0" indent="0" algn="l" defTabSz="914400" rtl="0" eaLnBrk="1" fontAlgn="auto" latinLnBrk="0" hangingPunct="1">
              <a:lnSpc>
                <a:spcPct val="100000"/>
              </a:lnSpc>
              <a:spcBef>
                <a:spcPts val="1000"/>
              </a:spcBef>
              <a:spcAft>
                <a:spcPts val="100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2800" b="1" i="1" u="none" strike="noStrike" kern="1200" cap="none" spc="0" normalizeH="0" baseline="0" noProof="0" dirty="0">
                <a:ln>
                  <a:noFill/>
                </a:ln>
                <a:solidFill>
                  <a:prstClr val="black"/>
                </a:solidFill>
                <a:effectLst/>
                <a:uLnTx/>
                <a:uFillTx/>
                <a:latin typeface="DM Sans"/>
                <a:ea typeface="+mn-ea"/>
                <a:cs typeface="+mn-cs"/>
              </a:rPr>
              <a:t>Clean Beauty</a:t>
            </a:r>
            <a:r>
              <a:rPr kumimoji="0" lang="en-US" sz="2800" b="0" i="0" u="none" strike="noStrike" kern="1200" cap="none" spc="0" normalizeH="0" baseline="0" noProof="0" dirty="0">
                <a:ln>
                  <a:noFill/>
                </a:ln>
                <a:solidFill>
                  <a:prstClr val="black"/>
                </a:solidFill>
                <a:effectLst/>
                <a:uLnTx/>
                <a:uFillTx/>
                <a:latin typeface="DM Sans"/>
                <a:ea typeface="+mn-ea"/>
                <a:cs typeface="+mn-cs"/>
              </a:rPr>
              <a:t> </a:t>
            </a: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Consumers tend to avoid controversial ingredients</a:t>
            </a:r>
            <a:r>
              <a:rPr kumimoji="0" lang="en-US" sz="1800" b="0" i="0" u="none" strike="noStrike" kern="1200" cap="none" spc="0" normalizeH="0" baseline="0" noProof="0" dirty="0">
                <a:ln>
                  <a:noFill/>
                </a:ln>
                <a:solidFill>
                  <a:prstClr val="black"/>
                </a:solidFill>
                <a:effectLst/>
                <a:uLnTx/>
                <a:uFillTx/>
                <a:latin typeface="DM Sans"/>
                <a:ea typeface="+mn-ea"/>
                <a:cs typeface="+mn-cs"/>
              </a:rPr>
              <a:t> and showing more interest in </a:t>
            </a:r>
            <a:r>
              <a:rPr kumimoji="0" lang="en-US" sz="1800" b="1" i="0" u="none" strike="noStrike" kern="1200" cap="none" spc="0" normalizeH="0" baseline="0" noProof="0" dirty="0">
                <a:ln>
                  <a:noFill/>
                </a:ln>
                <a:solidFill>
                  <a:prstClr val="black"/>
                </a:solidFill>
                <a:effectLst/>
                <a:uLnTx/>
                <a:uFillTx/>
                <a:latin typeface="DM Sans"/>
                <a:ea typeface="+mn-ea"/>
                <a:cs typeface="+mn-cs"/>
              </a:rPr>
              <a:t>'cleaner’, energy-boosting products</a:t>
            </a:r>
            <a:r>
              <a:rPr kumimoji="0" lang="en-US" sz="1800" b="0" i="0" u="none" strike="noStrike" kern="1200" cap="none" spc="0" normalizeH="0" baseline="0" noProof="0" dirty="0">
                <a:ln>
                  <a:noFill/>
                </a:ln>
                <a:solidFill>
                  <a:prstClr val="black"/>
                </a:solidFill>
                <a:effectLst/>
                <a:uLnTx/>
                <a:uFillTx/>
                <a:latin typeface="DM Sans"/>
                <a:ea typeface="+mn-ea"/>
                <a:cs typeface="+mn-cs"/>
              </a:rPr>
              <a:t> to adopt healthier and 'cleaner' lifestyles.</a:t>
            </a:r>
          </a:p>
        </p:txBody>
      </p:sp>
      <p:sp>
        <p:nvSpPr>
          <p:cNvPr id="4" name="TextBox 3">
            <a:extLst>
              <a:ext uri="{FF2B5EF4-FFF2-40B4-BE49-F238E27FC236}">
                <a16:creationId xmlns:a16="http://schemas.microsoft.com/office/drawing/2014/main" id="{B4245DCC-8332-EF53-96C7-BDC31EAD3097}"/>
              </a:ext>
            </a:extLst>
          </p:cNvPr>
          <p:cNvSpPr txBox="1"/>
          <p:nvPr/>
        </p:nvSpPr>
        <p:spPr>
          <a:xfrm>
            <a:off x="670918" y="6397614"/>
            <a:ext cx="609719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prstClr val="white">
                    <a:lumMod val="50000"/>
                  </a:prstClr>
                </a:solidFill>
                <a:effectLst/>
                <a:uLnTx/>
                <a:uFillTx/>
                <a:latin typeface="DM Sans"/>
                <a:ea typeface="+mn-ea"/>
                <a:cs typeface="+mn-cs"/>
              </a:rPr>
              <a:t>1</a:t>
            </a:r>
            <a:r>
              <a:rPr kumimoji="0" lang="en-US" sz="800" b="0" i="0" u="none" strike="noStrike" kern="1200" cap="none" spc="0" normalizeH="0" baseline="0" noProof="0" dirty="0">
                <a:ln>
                  <a:noFill/>
                </a:ln>
                <a:solidFill>
                  <a:prstClr val="white">
                    <a:lumMod val="50000"/>
                  </a:prstClr>
                </a:solidFill>
                <a:effectLst/>
                <a:uLnTx/>
                <a:uFillTx/>
                <a:latin typeface="DM Sans"/>
                <a:ea typeface="+mn-ea"/>
                <a:cs typeface="+mn-cs"/>
              </a:rPr>
              <a:t> https://www.elle.com/beauty/makeup-skin-care/a41446994/skin-energy-skin-care-trend/</a:t>
            </a:r>
            <a:endParaRPr kumimoji="0" lang="en-CH" sz="18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56418830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A79A-182C-6232-5168-CC678D1A364E}"/>
              </a:ext>
            </a:extLst>
          </p:cNvPr>
          <p:cNvSpPr>
            <a:spLocks noGrp="1"/>
          </p:cNvSpPr>
          <p:nvPr>
            <p:ph type="title"/>
          </p:nvPr>
        </p:nvSpPr>
        <p:spPr/>
        <p:txBody>
          <a:bodyPr/>
          <a:lstStyle/>
          <a:p>
            <a:r>
              <a:rPr lang="en-US" dirty="0"/>
              <a:t>REVITALIN® CB</a:t>
            </a:r>
          </a:p>
        </p:txBody>
      </p:sp>
      <p:sp>
        <p:nvSpPr>
          <p:cNvPr id="3" name="Slide Number Placeholder 2">
            <a:extLst>
              <a:ext uri="{FF2B5EF4-FFF2-40B4-BE49-F238E27FC236}">
                <a16:creationId xmlns:a16="http://schemas.microsoft.com/office/drawing/2014/main" id="{A6A991D0-6DCE-D7EF-F302-AF8B1CFE993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8CB062-DE9E-F518-87FD-FA4FF88D639F}"/>
              </a:ext>
            </a:extLst>
          </p:cNvPr>
          <p:cNvSpPr>
            <a:spLocks noGrp="1"/>
          </p:cNvSpPr>
          <p:nvPr>
            <p:ph type="body" idx="11"/>
          </p:nvPr>
        </p:nvSpPr>
        <p:spPr/>
        <p:txBody>
          <a:bodyPr/>
          <a:lstStyle/>
          <a:p>
            <a:r>
              <a:rPr lang="en-US" dirty="0"/>
              <a:t>ID Card</a:t>
            </a:r>
          </a:p>
        </p:txBody>
      </p:sp>
      <p:sp>
        <p:nvSpPr>
          <p:cNvPr id="6" name="Text Placeholder 5">
            <a:extLst>
              <a:ext uri="{FF2B5EF4-FFF2-40B4-BE49-F238E27FC236}">
                <a16:creationId xmlns:a16="http://schemas.microsoft.com/office/drawing/2014/main" id="{20104615-2F92-9355-0CC2-43D52E30E301}"/>
              </a:ext>
            </a:extLst>
          </p:cNvPr>
          <p:cNvSpPr>
            <a:spLocks noGrp="1"/>
          </p:cNvSpPr>
          <p:nvPr>
            <p:ph type="body" sz="quarter" idx="23"/>
          </p:nvPr>
        </p:nvSpPr>
        <p:spPr/>
        <p:txBody>
          <a:bodyPr/>
          <a:lstStyle/>
          <a:p>
            <a:r>
              <a:rPr lang="en-GB" i="1" dirty="0">
                <a:latin typeface="+mn-lt"/>
              </a:rPr>
              <a:t>* in vitro  ** in vivo</a:t>
            </a:r>
          </a:p>
        </p:txBody>
      </p:sp>
      <p:grpSp>
        <p:nvGrpSpPr>
          <p:cNvPr id="8" name="Group 7">
            <a:extLst>
              <a:ext uri="{FF2B5EF4-FFF2-40B4-BE49-F238E27FC236}">
                <a16:creationId xmlns:a16="http://schemas.microsoft.com/office/drawing/2014/main" id="{7966FC2B-A45B-5333-9506-F8DA9B8DC24B}"/>
              </a:ext>
            </a:extLst>
          </p:cNvPr>
          <p:cNvGrpSpPr/>
          <p:nvPr/>
        </p:nvGrpSpPr>
        <p:grpSpPr>
          <a:xfrm>
            <a:off x="134685" y="1853062"/>
            <a:ext cx="11889600" cy="1099676"/>
            <a:chOff x="0" y="2286165"/>
            <a:chExt cx="11889600" cy="1099676"/>
          </a:xfrm>
        </p:grpSpPr>
        <p:sp>
          <p:nvSpPr>
            <p:cNvPr id="9" name="Rectangle 8">
              <a:extLst>
                <a:ext uri="{FF2B5EF4-FFF2-40B4-BE49-F238E27FC236}">
                  <a16:creationId xmlns:a16="http://schemas.microsoft.com/office/drawing/2014/main" id="{B6542806-09F6-17EA-9AC9-E4DAAFDD8864}"/>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10" name="TextBox 49">
              <a:extLst>
                <a:ext uri="{FF2B5EF4-FFF2-40B4-BE49-F238E27FC236}">
                  <a16:creationId xmlns:a16="http://schemas.microsoft.com/office/drawing/2014/main" id="{C7211CE5-E6D0-A5C1-2857-4E9E04DAA568}"/>
                </a:ext>
              </a:extLst>
            </p:cNvPr>
            <p:cNvSpPr txBox="1"/>
            <p:nvPr/>
          </p:nvSpPr>
          <p:spPr>
            <a:xfrm>
              <a:off x="2134218" y="2306624"/>
              <a:ext cx="8522388" cy="107921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Postbiotic mixture of glycoproteins obtained by fermentation of baker’s yeast</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Blended with a sophisticated mixture of 3 skin respiration facilitators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98.9% of natural origin (ISO 16128)</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highlight>
                  <a:srgbClr val="FFFF00"/>
                </a:highlight>
                <a:uLnTx/>
                <a:uFillTx/>
                <a:latin typeface="DM Sans" pitchFamily="2" charset="0"/>
                <a:ea typeface="Fira Sans Book" panose="020B0503050000020004" pitchFamily="34" charset="0"/>
                <a:cs typeface="+mn-cs"/>
              </a:endParaRPr>
            </a:p>
          </p:txBody>
        </p:sp>
      </p:grpSp>
      <p:sp>
        <p:nvSpPr>
          <p:cNvPr id="12" name="Rectangle 11">
            <a:extLst>
              <a:ext uri="{FF2B5EF4-FFF2-40B4-BE49-F238E27FC236}">
                <a16:creationId xmlns:a16="http://schemas.microsoft.com/office/drawing/2014/main" id="{BF1C7E4B-C781-F163-3E60-5FD6CB568769}"/>
              </a:ext>
            </a:extLst>
          </p:cNvPr>
          <p:cNvSpPr/>
          <p:nvPr/>
        </p:nvSpPr>
        <p:spPr>
          <a:xfrm>
            <a:off x="134685" y="3526557"/>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BENEFITS:</a:t>
            </a:r>
          </a:p>
        </p:txBody>
      </p:sp>
      <p:sp>
        <p:nvSpPr>
          <p:cNvPr id="15" name="Rectangle 14">
            <a:extLst>
              <a:ext uri="{FF2B5EF4-FFF2-40B4-BE49-F238E27FC236}">
                <a16:creationId xmlns:a16="http://schemas.microsoft.com/office/drawing/2014/main" id="{0B8B850D-D585-BC31-B729-0724662D64BF}"/>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dirty="0">
                <a:ln>
                  <a:noFill/>
                </a:ln>
                <a:solidFill>
                  <a:srgbClr val="307297"/>
                </a:solidFill>
                <a:effectLst/>
                <a:uLnTx/>
                <a:uFillTx/>
                <a:latin typeface="Fira Sans Medium"/>
                <a:ea typeface="+mn-ea"/>
                <a:cs typeface="+mn-cs"/>
              </a:rPr>
            </a:br>
            <a:endParaRPr kumimoji="0" lang="en-US" sz="1400" b="0" i="0" u="none" strike="noStrike" kern="0" cap="none" spc="0" normalizeH="0" baseline="0" noProof="0" dirty="0">
              <a:ln>
                <a:noFill/>
              </a:ln>
              <a:solidFill>
                <a:srgbClr val="307297"/>
              </a:solidFill>
              <a:effectLst/>
              <a:uLnTx/>
              <a:uFillTx/>
              <a:latin typeface="Fira Sans"/>
              <a:ea typeface="+mn-ea"/>
              <a:cs typeface="+mn-cs"/>
            </a:endParaRPr>
          </a:p>
        </p:txBody>
      </p:sp>
      <p:grpSp>
        <p:nvGrpSpPr>
          <p:cNvPr id="16" name="Group 15">
            <a:extLst>
              <a:ext uri="{FF2B5EF4-FFF2-40B4-BE49-F238E27FC236}">
                <a16:creationId xmlns:a16="http://schemas.microsoft.com/office/drawing/2014/main" id="{3494D9F3-D8D0-8B6C-F0C7-FA30D22636CA}"/>
              </a:ext>
            </a:extLst>
          </p:cNvPr>
          <p:cNvGrpSpPr/>
          <p:nvPr/>
        </p:nvGrpSpPr>
        <p:grpSpPr>
          <a:xfrm>
            <a:off x="134685" y="1098300"/>
            <a:ext cx="11882621" cy="632052"/>
            <a:chOff x="-25599" y="2558933"/>
            <a:chExt cx="11889600" cy="385200"/>
          </a:xfrm>
        </p:grpSpPr>
        <p:sp>
          <p:nvSpPr>
            <p:cNvPr id="17" name="Rectangle 16">
              <a:extLst>
                <a:ext uri="{FF2B5EF4-FFF2-40B4-BE49-F238E27FC236}">
                  <a16:creationId xmlns:a16="http://schemas.microsoft.com/office/drawing/2014/main" id="{5832DA76-EE10-D653-DE07-35A59498B509}"/>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INCI NAME:</a:t>
              </a:r>
            </a:p>
          </p:txBody>
        </p:sp>
        <p:sp>
          <p:nvSpPr>
            <p:cNvPr id="18" name="TextBox 70">
              <a:extLst>
                <a:ext uri="{FF2B5EF4-FFF2-40B4-BE49-F238E27FC236}">
                  <a16:creationId xmlns:a16="http://schemas.microsoft.com/office/drawing/2014/main" id="{1CC2DD10-E20D-685C-0D58-CD22456BF63B}"/>
                </a:ext>
              </a:extLst>
            </p:cNvPr>
            <p:cNvSpPr txBox="1"/>
            <p:nvPr/>
          </p:nvSpPr>
          <p:spPr>
            <a:xfrm>
              <a:off x="2134219" y="2575524"/>
              <a:ext cx="8867351" cy="36698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Glycoproteins, Glutamic acid, Valine, Threonine, Aqua, 1,2-Hexanediol, Caprylyl Glycol</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19" name="Group 18">
            <a:extLst>
              <a:ext uri="{FF2B5EF4-FFF2-40B4-BE49-F238E27FC236}">
                <a16:creationId xmlns:a16="http://schemas.microsoft.com/office/drawing/2014/main" id="{521354A3-8592-0FA3-145E-671B1D7F03CE}"/>
              </a:ext>
            </a:extLst>
          </p:cNvPr>
          <p:cNvGrpSpPr/>
          <p:nvPr/>
        </p:nvGrpSpPr>
        <p:grpSpPr>
          <a:xfrm>
            <a:off x="134685" y="2854866"/>
            <a:ext cx="11889600" cy="572906"/>
            <a:chOff x="0" y="3331675"/>
            <a:chExt cx="11889600" cy="572906"/>
          </a:xfrm>
        </p:grpSpPr>
        <p:sp>
          <p:nvSpPr>
            <p:cNvPr id="20" name="Rectangle 19">
              <a:extLst>
                <a:ext uri="{FF2B5EF4-FFF2-40B4-BE49-F238E27FC236}">
                  <a16:creationId xmlns:a16="http://schemas.microsoft.com/office/drawing/2014/main" id="{3256E957-3BB6-E204-FE68-E966F4D23665}"/>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TECHNICAL:</a:t>
              </a:r>
            </a:p>
          </p:txBody>
        </p:sp>
        <p:sp>
          <p:nvSpPr>
            <p:cNvPr id="22" name="Rectangle 21">
              <a:extLst>
                <a:ext uri="{FF2B5EF4-FFF2-40B4-BE49-F238E27FC236}">
                  <a16:creationId xmlns:a16="http://schemas.microsoft.com/office/drawing/2014/main" id="{0DFF31E0-5A5D-CCFE-C44B-6253AFAF3ABE}"/>
                </a:ext>
              </a:extLst>
            </p:cNvPr>
            <p:cNvSpPr/>
            <p:nvPr/>
          </p:nvSpPr>
          <p:spPr>
            <a:xfrm>
              <a:off x="5144367" y="3340889"/>
              <a:ext cx="2608988"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pH of use: 3.0 – 7.5</a:t>
              </a:r>
              <a:b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23" name="Rectangle 22">
              <a:extLst>
                <a:ext uri="{FF2B5EF4-FFF2-40B4-BE49-F238E27FC236}">
                  <a16:creationId xmlns:a16="http://schemas.microsoft.com/office/drawing/2014/main" id="{1B237B56-15B9-1389-ACA7-15AB1F129A20}"/>
                </a:ext>
              </a:extLst>
            </p:cNvPr>
            <p:cNvSpPr/>
            <p:nvPr/>
          </p:nvSpPr>
          <p:spPr>
            <a:xfrm>
              <a:off x="7320314"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Solubility: W</a:t>
              </a: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ater</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soluble</a:t>
              </a:r>
            </a:p>
          </p:txBody>
        </p:sp>
      </p:grpSp>
      <p:pic>
        <p:nvPicPr>
          <p:cNvPr id="25" name="Picture 24">
            <a:extLst>
              <a:ext uri="{FF2B5EF4-FFF2-40B4-BE49-F238E27FC236}">
                <a16:creationId xmlns:a16="http://schemas.microsoft.com/office/drawing/2014/main" id="{E18A902C-EBBE-1460-10DF-93E56EEE318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67257" y="4997275"/>
            <a:ext cx="878400" cy="659897"/>
          </a:xfrm>
          <a:prstGeom prst="rect">
            <a:avLst/>
          </a:prstGeom>
        </p:spPr>
      </p:pic>
      <p:pic>
        <p:nvPicPr>
          <p:cNvPr id="28" name="Picture 27">
            <a:extLst>
              <a:ext uri="{FF2B5EF4-FFF2-40B4-BE49-F238E27FC236}">
                <a16:creationId xmlns:a16="http://schemas.microsoft.com/office/drawing/2014/main" id="{8273F711-1255-0A82-9468-706309F3133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419367" y="5031600"/>
            <a:ext cx="887380" cy="659897"/>
          </a:xfrm>
          <a:prstGeom prst="rect">
            <a:avLst/>
          </a:prstGeom>
        </p:spPr>
      </p:pic>
      <p:pic>
        <p:nvPicPr>
          <p:cNvPr id="29" name="Picture 28">
            <a:extLst>
              <a:ext uri="{FF2B5EF4-FFF2-40B4-BE49-F238E27FC236}">
                <a16:creationId xmlns:a16="http://schemas.microsoft.com/office/drawing/2014/main" id="{8F179777-C161-D8E7-5A0B-70B1BF69E19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12236" y="4988056"/>
            <a:ext cx="658800" cy="658800"/>
          </a:xfrm>
          <a:prstGeom prst="rect">
            <a:avLst/>
          </a:prstGeom>
        </p:spPr>
      </p:pic>
      <p:pic>
        <p:nvPicPr>
          <p:cNvPr id="30" name="Picture 29">
            <a:extLst>
              <a:ext uri="{FF2B5EF4-FFF2-40B4-BE49-F238E27FC236}">
                <a16:creationId xmlns:a16="http://schemas.microsoft.com/office/drawing/2014/main" id="{A92FFA16-77B3-916A-11DA-FB4B3B52C3F1}"/>
              </a:ext>
            </a:extLst>
          </p:cNvPr>
          <p:cNvPicPr>
            <a:picLocks noChangeAspect="1"/>
          </p:cNvPicPr>
          <p:nvPr/>
        </p:nvPicPr>
        <p:blipFill>
          <a:blip r:embed="rId5"/>
          <a:stretch>
            <a:fillRect/>
          </a:stretch>
        </p:blipFill>
        <p:spPr>
          <a:xfrm>
            <a:off x="6388481" y="4891788"/>
            <a:ext cx="879761" cy="879761"/>
          </a:xfrm>
          <a:prstGeom prst="rect">
            <a:avLst/>
          </a:prstGeom>
        </p:spPr>
      </p:pic>
      <p:sp>
        <p:nvSpPr>
          <p:cNvPr id="5" name="TextBox 4">
            <a:extLst>
              <a:ext uri="{FF2B5EF4-FFF2-40B4-BE49-F238E27FC236}">
                <a16:creationId xmlns:a16="http://schemas.microsoft.com/office/drawing/2014/main" id="{03F65931-6E4A-F605-142D-CB31685745F6}"/>
              </a:ext>
            </a:extLst>
          </p:cNvPr>
          <p:cNvSpPr txBox="1"/>
          <p:nvPr/>
        </p:nvSpPr>
        <p:spPr>
          <a:xfrm>
            <a:off x="2247131" y="3548636"/>
            <a:ext cx="4704732" cy="1517799"/>
          </a:xfrm>
          <a:prstGeom prst="rect">
            <a:avLst/>
          </a:prstGeom>
          <a:noFill/>
        </p:spPr>
        <p:txBody>
          <a:bodyPr wrap="square" lIns="0" tIns="90000" rIns="0" bIns="72000" rtlCol="0">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‘Clean Vitality Booster’ to sustain a healthy-looking skin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Contains a combination of postbiotic glycoproteins and three amino acids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Unlocks the Power of Vital Mitochondria</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For controlling circadian rhythm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endParaRPr>
          </a:p>
        </p:txBody>
      </p:sp>
      <p:sp>
        <p:nvSpPr>
          <p:cNvPr id="32" name="TextBox 31">
            <a:extLst>
              <a:ext uri="{FF2B5EF4-FFF2-40B4-BE49-F238E27FC236}">
                <a16:creationId xmlns:a16="http://schemas.microsoft.com/office/drawing/2014/main" id="{9AFE03C0-537F-418D-0573-3CA3073C4A31}"/>
              </a:ext>
            </a:extLst>
          </p:cNvPr>
          <p:cNvSpPr txBox="1"/>
          <p:nvPr/>
        </p:nvSpPr>
        <p:spPr>
          <a:xfrm>
            <a:off x="7228457" y="3526555"/>
            <a:ext cx="6235964" cy="2033325"/>
          </a:xfrm>
          <a:prstGeom prst="rect">
            <a:avLst/>
          </a:prstGeom>
          <a:noFill/>
        </p:spPr>
        <p:txBody>
          <a:bodyPr wrap="square" lIns="0" tIns="90000" rIns="0" bIns="72000" rtlCol="0">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Helps to accelerate skin renewal by up to 4 days**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Maintains sufficient availability of ATP all day long*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Vitality boost for less energetic (tired) skin cells*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Energy kick for stressed skin cells*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Restores mitochondrial vitality after UV stress*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endParaRPr>
          </a:p>
        </p:txBody>
      </p:sp>
      <p:sp>
        <p:nvSpPr>
          <p:cNvPr id="33" name="TextBox 32">
            <a:extLst>
              <a:ext uri="{FF2B5EF4-FFF2-40B4-BE49-F238E27FC236}">
                <a16:creationId xmlns:a16="http://schemas.microsoft.com/office/drawing/2014/main" id="{18FC334D-5745-EA58-F0BD-A6EEA47356F5}"/>
              </a:ext>
            </a:extLst>
          </p:cNvPr>
          <p:cNvSpPr txBox="1"/>
          <p:nvPr/>
        </p:nvSpPr>
        <p:spPr>
          <a:xfrm>
            <a:off x="2268903" y="2864082"/>
            <a:ext cx="2608988" cy="763746"/>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Form: Clear yellowish solution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Use level: 1–5%</a:t>
            </a:r>
            <a:b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br>
            <a:endPar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endParaRPr>
          </a:p>
        </p:txBody>
      </p:sp>
      <p:pic>
        <p:nvPicPr>
          <p:cNvPr id="13" name="Graphic 12">
            <a:extLst>
              <a:ext uri="{FF2B5EF4-FFF2-40B4-BE49-F238E27FC236}">
                <a16:creationId xmlns:a16="http://schemas.microsoft.com/office/drawing/2014/main" id="{39FD75F7-D885-2D5D-E35F-55A924226A8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32685" y="4938933"/>
            <a:ext cx="1042107" cy="792000"/>
          </a:xfrm>
          <a:prstGeom prst="rect">
            <a:avLst/>
          </a:prstGeom>
        </p:spPr>
      </p:pic>
    </p:spTree>
    <p:extLst>
      <p:ext uri="{BB962C8B-B14F-4D97-AF65-F5344CB8AC3E}">
        <p14:creationId xmlns:p14="http://schemas.microsoft.com/office/powerpoint/2010/main" val="387753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3" name="Slide Number Placeholder 4">
            <a:extLst>
              <a:ext uri="{FF2B5EF4-FFF2-40B4-BE49-F238E27FC236}">
                <a16:creationId xmlns:a16="http://schemas.microsoft.com/office/drawing/2014/main" id="{4601F351-EF24-DF3A-A900-5C0F1FBCC2FE}"/>
              </a:ext>
            </a:extLst>
          </p:cNvPr>
          <p:cNvSpPr txBox="1">
            <a:spLocks/>
          </p:cNvSpPr>
          <p:nvPr/>
        </p:nvSpPr>
        <p:spPr>
          <a:xfrm>
            <a:off x="468000" y="6328147"/>
            <a:ext cx="451163" cy="12311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C807E"/>
              </a:solidFill>
              <a:effectLst/>
              <a:uLnTx/>
              <a:uFillTx/>
              <a:latin typeface="Calibri" panose="020F0502020204030204"/>
              <a:ea typeface="Fira Sans" panose="020B0503050000020004" pitchFamily="34" charset="0"/>
              <a:cs typeface="+mn-cs"/>
            </a:endParaRPr>
          </a:p>
        </p:txBody>
      </p:sp>
      <p:sp>
        <p:nvSpPr>
          <p:cNvPr id="14" name="TextBox 13">
            <a:extLst>
              <a:ext uri="{FF2B5EF4-FFF2-40B4-BE49-F238E27FC236}">
                <a16:creationId xmlns:a16="http://schemas.microsoft.com/office/drawing/2014/main" id="{597FDFB4-8FBD-5B3A-5868-9B754F10874C}"/>
              </a:ext>
            </a:extLst>
          </p:cNvPr>
          <p:cNvSpPr txBox="1"/>
          <p:nvPr/>
        </p:nvSpPr>
        <p:spPr>
          <a:xfrm>
            <a:off x="738399" y="2016528"/>
            <a:ext cx="6738290" cy="1438855"/>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500"/>
              </a:spcAft>
              <a:buClrTx/>
              <a:buSzTx/>
              <a:buFontTx/>
              <a:buNone/>
              <a:tabLst/>
              <a:defRPr/>
            </a:pPr>
            <a:r>
              <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Anaerobic glycolysis, measured by ECAR (Extracellular Acidification Rate) </a:t>
            </a:r>
            <a:r>
              <a:rPr kumimoji="0" lang="en-US" sz="1400" b="0" i="0" u="none" strike="noStrike" kern="1200" cap="none" spc="0" normalizeH="0" baseline="30000" noProof="0" dirty="0">
                <a:ln>
                  <a:noFill/>
                </a:ln>
                <a:solidFill>
                  <a:prstClr val="black">
                    <a:lumMod val="50000"/>
                  </a:prstClr>
                </a:solidFill>
                <a:effectLst/>
                <a:uLnTx/>
                <a:uFillTx/>
                <a:latin typeface="DM Sans" pitchFamily="2" charset="0"/>
                <a:ea typeface="+mn-ea"/>
                <a:cs typeface="+mn-cs"/>
              </a:rPr>
              <a:t>3</a:t>
            </a:r>
          </a:p>
          <a:p>
            <a:pPr marL="0" marR="0" lvl="0" indent="0" algn="l" defTabSz="914400" rtl="0" eaLnBrk="1" fontAlgn="auto" latinLnBrk="0" hangingPunct="1">
              <a:lnSpc>
                <a:spcPct val="100000"/>
              </a:lnSpc>
              <a:spcBef>
                <a:spcPts val="0"/>
              </a:spcBef>
              <a:spcAft>
                <a:spcPts val="1500"/>
              </a:spcAft>
              <a:buClrTx/>
              <a:buSzTx/>
              <a:buFontTx/>
              <a:buNone/>
              <a:tabLst/>
              <a:defRPr/>
            </a:pPr>
            <a:r>
              <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Aerobic respiration, measured by OCR (Oxygen Consumption Rate)</a:t>
            </a:r>
            <a:r>
              <a:rPr kumimoji="0" lang="en-US" sz="1400" b="0" i="0" u="none" strike="noStrike" kern="1200" cap="none" spc="0" normalizeH="0" baseline="30000" noProof="0" dirty="0">
                <a:ln>
                  <a:noFill/>
                </a:ln>
                <a:solidFill>
                  <a:prstClr val="black">
                    <a:lumMod val="50000"/>
                  </a:prstClr>
                </a:solidFill>
                <a:effectLst/>
                <a:uLnTx/>
                <a:uFillTx/>
                <a:latin typeface="DM Sans" pitchFamily="2" charset="0"/>
                <a:ea typeface="+mn-ea"/>
                <a:cs typeface="+mn-cs"/>
              </a:rPr>
              <a:t> 3</a:t>
            </a:r>
          </a:p>
          <a:p>
            <a:pPr marL="0" marR="0" lvl="0" indent="0" algn="l" defTabSz="914400" rtl="0" eaLnBrk="1" fontAlgn="auto" latinLnBrk="0" hangingPunct="1">
              <a:lnSpc>
                <a:spcPct val="100000"/>
              </a:lnSpc>
              <a:spcBef>
                <a:spcPts val="0"/>
              </a:spcBef>
              <a:spcAft>
                <a:spcPts val="1500"/>
              </a:spcAft>
              <a:buClrTx/>
              <a:buSzTx/>
              <a:buFontTx/>
              <a:buNone/>
              <a:tabLst/>
              <a:defRPr/>
            </a:pPr>
            <a:r>
              <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ATP (Adenosine triphosphate), measured by Mitochondrial </a:t>
            </a:r>
            <a:r>
              <a:rPr kumimoji="0" lang="en-US" sz="1400" b="0" i="0" u="none" strike="noStrike" kern="1200" cap="none" spc="0" normalizeH="0" baseline="0" noProof="0" dirty="0" err="1">
                <a:ln>
                  <a:noFill/>
                </a:ln>
                <a:solidFill>
                  <a:prstClr val="black">
                    <a:lumMod val="50000"/>
                  </a:prstClr>
                </a:solidFill>
                <a:effectLst/>
                <a:uLnTx/>
                <a:uFillTx/>
                <a:latin typeface="DM Sans" pitchFamily="2" charset="0"/>
                <a:ea typeface="+mn-ea"/>
                <a:cs typeface="+mn-cs"/>
              </a:rPr>
              <a:t>Toxglo</a:t>
            </a:r>
            <a:r>
              <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 kit</a:t>
            </a:r>
            <a:r>
              <a:rPr kumimoji="0" lang="en-US" sz="1400" b="0" i="0" u="none" strike="noStrike" kern="1200" cap="none" spc="0" normalizeH="0" baseline="30000" noProof="0" dirty="0">
                <a:ln>
                  <a:noFill/>
                </a:ln>
                <a:solidFill>
                  <a:prstClr val="black">
                    <a:lumMod val="50000"/>
                  </a:prstClr>
                </a:solidFill>
                <a:effectLst/>
                <a:uLnTx/>
                <a:uFillTx/>
                <a:latin typeface="DM Sans" pitchFamily="2" charset="0"/>
                <a:ea typeface="+mn-ea"/>
                <a:cs typeface="+mn-cs"/>
              </a:rPr>
              <a:t>4</a:t>
            </a:r>
          </a:p>
          <a:p>
            <a:pPr marL="0" marR="0" lvl="0" indent="0" algn="l" defTabSz="914400" rtl="0" eaLnBrk="1" fontAlgn="auto" latinLnBrk="0" hangingPunct="1">
              <a:lnSpc>
                <a:spcPct val="100000"/>
              </a:lnSpc>
              <a:spcBef>
                <a:spcPts val="0"/>
              </a:spcBef>
              <a:spcAft>
                <a:spcPts val="1500"/>
              </a:spcAft>
              <a:buClrTx/>
              <a:buSzTx/>
              <a:buFontTx/>
              <a:buNone/>
              <a:tabLst/>
              <a:defRPr/>
            </a:pPr>
            <a:endPar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endParaRPr>
          </a:p>
        </p:txBody>
      </p:sp>
      <p:sp>
        <p:nvSpPr>
          <p:cNvPr id="17" name="Oval 16">
            <a:extLst>
              <a:ext uri="{FF2B5EF4-FFF2-40B4-BE49-F238E27FC236}">
                <a16:creationId xmlns:a16="http://schemas.microsoft.com/office/drawing/2014/main" id="{9585CB2D-5F63-D868-66B9-CE495A488C2C}"/>
              </a:ext>
            </a:extLst>
          </p:cNvPr>
          <p:cNvSpPr/>
          <p:nvPr/>
        </p:nvSpPr>
        <p:spPr>
          <a:xfrm>
            <a:off x="302400" y="1983487"/>
            <a:ext cx="303211" cy="30321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1</a:t>
            </a:r>
          </a:p>
        </p:txBody>
      </p:sp>
      <p:sp>
        <p:nvSpPr>
          <p:cNvPr id="21" name="Oval 20">
            <a:extLst>
              <a:ext uri="{FF2B5EF4-FFF2-40B4-BE49-F238E27FC236}">
                <a16:creationId xmlns:a16="http://schemas.microsoft.com/office/drawing/2014/main" id="{1E4918BD-8BF0-9321-A6FC-AD162799DC4A}"/>
              </a:ext>
            </a:extLst>
          </p:cNvPr>
          <p:cNvSpPr/>
          <p:nvPr/>
        </p:nvSpPr>
        <p:spPr>
          <a:xfrm>
            <a:off x="302400" y="2359726"/>
            <a:ext cx="303211" cy="30321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2</a:t>
            </a:r>
          </a:p>
        </p:txBody>
      </p:sp>
      <p:sp>
        <p:nvSpPr>
          <p:cNvPr id="22" name="Oval 21">
            <a:extLst>
              <a:ext uri="{FF2B5EF4-FFF2-40B4-BE49-F238E27FC236}">
                <a16:creationId xmlns:a16="http://schemas.microsoft.com/office/drawing/2014/main" id="{C5ACC95F-A522-8053-C481-3F05FE50A9B2}"/>
              </a:ext>
            </a:extLst>
          </p:cNvPr>
          <p:cNvSpPr/>
          <p:nvPr/>
        </p:nvSpPr>
        <p:spPr>
          <a:xfrm>
            <a:off x="302400" y="2764541"/>
            <a:ext cx="303211" cy="30321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3</a:t>
            </a:r>
          </a:p>
        </p:txBody>
      </p:sp>
      <p:sp>
        <p:nvSpPr>
          <p:cNvPr id="23" name="Oval 22">
            <a:extLst>
              <a:ext uri="{FF2B5EF4-FFF2-40B4-BE49-F238E27FC236}">
                <a16:creationId xmlns:a16="http://schemas.microsoft.com/office/drawing/2014/main" id="{AC033218-8B6B-9293-0426-814B5FC254F6}"/>
              </a:ext>
            </a:extLst>
          </p:cNvPr>
          <p:cNvSpPr/>
          <p:nvPr/>
        </p:nvSpPr>
        <p:spPr>
          <a:xfrm>
            <a:off x="302400" y="3897698"/>
            <a:ext cx="303211" cy="30321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4</a:t>
            </a:r>
          </a:p>
        </p:txBody>
      </p:sp>
      <p:sp>
        <p:nvSpPr>
          <p:cNvPr id="24" name="Oval 23">
            <a:extLst>
              <a:ext uri="{FF2B5EF4-FFF2-40B4-BE49-F238E27FC236}">
                <a16:creationId xmlns:a16="http://schemas.microsoft.com/office/drawing/2014/main" id="{C2AE27AB-9AA0-7D47-D71C-A73CE646D20C}"/>
              </a:ext>
            </a:extLst>
          </p:cNvPr>
          <p:cNvSpPr/>
          <p:nvPr/>
        </p:nvSpPr>
        <p:spPr>
          <a:xfrm>
            <a:off x="308789" y="5065890"/>
            <a:ext cx="303211" cy="30321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5</a:t>
            </a:r>
          </a:p>
        </p:txBody>
      </p:sp>
      <p:sp>
        <p:nvSpPr>
          <p:cNvPr id="27" name="TextBox 26">
            <a:extLst>
              <a:ext uri="{FF2B5EF4-FFF2-40B4-BE49-F238E27FC236}">
                <a16:creationId xmlns:a16="http://schemas.microsoft.com/office/drawing/2014/main" id="{EE6EA460-1B1F-8EF7-65E8-F048DCD6BD97}"/>
              </a:ext>
            </a:extLst>
          </p:cNvPr>
          <p:cNvSpPr txBox="1"/>
          <p:nvPr/>
        </p:nvSpPr>
        <p:spPr>
          <a:xfrm>
            <a:off x="623118" y="5065607"/>
            <a:ext cx="567668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500"/>
              </a:spcAft>
              <a:buClrTx/>
              <a:buSzTx/>
              <a:buFontTx/>
              <a:buNone/>
              <a:tabLst/>
              <a:defRPr/>
            </a:pPr>
            <a:r>
              <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Helps to accelerate cell renewal activity by up to 4 days**. </a:t>
            </a:r>
          </a:p>
        </p:txBody>
      </p:sp>
      <p:sp>
        <p:nvSpPr>
          <p:cNvPr id="28" name="TextBox 27">
            <a:extLst>
              <a:ext uri="{FF2B5EF4-FFF2-40B4-BE49-F238E27FC236}">
                <a16:creationId xmlns:a16="http://schemas.microsoft.com/office/drawing/2014/main" id="{B87353EE-0A73-BC0B-2C86-2090AA1AEAAF}"/>
              </a:ext>
            </a:extLst>
          </p:cNvPr>
          <p:cNvSpPr txBox="1"/>
          <p:nvPr/>
        </p:nvSpPr>
        <p:spPr>
          <a:xfrm>
            <a:off x="644384" y="3847769"/>
            <a:ext cx="609719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500"/>
              </a:spcAft>
              <a:buClrTx/>
              <a:buSzTx/>
              <a:buFontTx/>
              <a:buNone/>
              <a:tabLst/>
              <a:defRPr/>
            </a:pPr>
            <a:r>
              <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Stimulates mitochondria-related genes linked to cell energy, regeneration and detoxification*</a:t>
            </a:r>
          </a:p>
        </p:txBody>
      </p:sp>
      <p:sp>
        <p:nvSpPr>
          <p:cNvPr id="30" name="TextBox 29">
            <a:extLst>
              <a:ext uri="{FF2B5EF4-FFF2-40B4-BE49-F238E27FC236}">
                <a16:creationId xmlns:a16="http://schemas.microsoft.com/office/drawing/2014/main" id="{FDFFA753-4A43-5AC9-0B61-7CCCDAE01351}"/>
              </a:ext>
            </a:extLst>
          </p:cNvPr>
          <p:cNvSpPr txBox="1"/>
          <p:nvPr/>
        </p:nvSpPr>
        <p:spPr>
          <a:xfrm>
            <a:off x="611999" y="5507364"/>
            <a:ext cx="8446276" cy="738664"/>
          </a:xfrm>
          <a:prstGeom prst="rect">
            <a:avLst/>
          </a:prstGeom>
          <a:noFill/>
        </p:spPr>
        <p:txBody>
          <a:bodyPr wrap="square" lIns="0" tIns="0" rIns="0" bIns="0" anchor="ctr" anchorCtr="0">
            <a:spAutoFit/>
          </a:bodyPr>
          <a:lstStyle/>
          <a:p>
            <a:pPr marL="108000" marR="0" lvl="0" indent="-10800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In vitro ** In vivo</a:t>
            </a:r>
          </a:p>
          <a:p>
            <a:pPr marL="108000" marR="0" lvl="0" indent="-10800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1</a:t>
            </a:r>
            <a:r>
              <a:rPr kumimoji="0" lang="en-US" sz="800" b="0" i="1" u="none" strike="noStrike" kern="1200" cap="none" spc="0" normalizeH="0" baseline="30000" noProof="0" dirty="0">
                <a:ln>
                  <a:noFill/>
                </a:ln>
                <a:solidFill>
                  <a:prstClr val="black"/>
                </a:solidFill>
                <a:effectLst/>
                <a:uLnTx/>
                <a:uFillTx/>
                <a:latin typeface="DM Sans"/>
                <a:ea typeface="Fira Sans" panose="020B0503050000020004" pitchFamily="34" charset="0"/>
                <a:cs typeface="+mn-cs"/>
              </a:rPr>
              <a:t>	</a:t>
            </a: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R. </a:t>
            </a:r>
            <a:r>
              <a:rPr kumimoji="0" lang="en-US" sz="800" b="0" i="1"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Schütz</a:t>
            </a: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et al. / Journal of Photochemistry &amp; Photobiology, B: Biology 159 (2016) 142–148</a:t>
            </a:r>
          </a:p>
          <a:p>
            <a:pPr marL="108000" marR="0" lvl="0" indent="-10800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	R. </a:t>
            </a:r>
            <a:r>
              <a:rPr kumimoji="0" lang="en-US" sz="800" b="0" i="1"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Schütz</a:t>
            </a: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et al. /Monitoring the energy status of primary human keratinocytes and the effect of REVITALIN® CB on cellular homeostasis, IFSCC  2014</a:t>
            </a:r>
          </a:p>
          <a:p>
            <a:pPr marL="108000" marR="0" lvl="0" indent="-10800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3 Extracellular Flux Analyzer, produced by Seahorse Bioscience USA</a:t>
            </a:r>
          </a:p>
          <a:p>
            <a:pPr marL="108000" marR="0" lvl="0" indent="-10800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4 Mitochondrial </a:t>
            </a:r>
            <a:r>
              <a:rPr kumimoji="0" lang="en-US" sz="800" b="0" i="1"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Toxglo</a:t>
            </a: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kit, produced by Promega USA</a:t>
            </a:r>
          </a:p>
          <a:p>
            <a:pPr marL="108000" marR="0" lvl="0" indent="-10800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
        <p:nvSpPr>
          <p:cNvPr id="31" name="TextBox 30">
            <a:extLst>
              <a:ext uri="{FF2B5EF4-FFF2-40B4-BE49-F238E27FC236}">
                <a16:creationId xmlns:a16="http://schemas.microsoft.com/office/drawing/2014/main" id="{9D3C9688-D5AA-31F7-60C1-F1EDAD315995}"/>
              </a:ext>
            </a:extLst>
          </p:cNvPr>
          <p:cNvSpPr txBox="1"/>
          <p:nvPr/>
        </p:nvSpPr>
        <p:spPr>
          <a:xfrm>
            <a:off x="5614" y="1066576"/>
            <a:ext cx="8014210" cy="760959"/>
          </a:xfrm>
          <a:prstGeom prst="rect">
            <a:avLst/>
          </a:prstGeom>
          <a:solidFill>
            <a:srgbClr val="CBE7F5"/>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REVITALIN® CB delivers a lot of ATP by boosting the two fundamental mitochondrial pathways* </a:t>
            </a:r>
          </a:p>
        </p:txBody>
      </p:sp>
      <p:sp>
        <p:nvSpPr>
          <p:cNvPr id="32" name="TextBox 31">
            <a:extLst>
              <a:ext uri="{FF2B5EF4-FFF2-40B4-BE49-F238E27FC236}">
                <a16:creationId xmlns:a16="http://schemas.microsoft.com/office/drawing/2014/main" id="{63EB9D55-251A-1334-FA8D-74B98F76ABCF}"/>
              </a:ext>
            </a:extLst>
          </p:cNvPr>
          <p:cNvSpPr txBox="1"/>
          <p:nvPr/>
        </p:nvSpPr>
        <p:spPr>
          <a:xfrm>
            <a:off x="-42558" y="3261934"/>
            <a:ext cx="8062382" cy="453183"/>
          </a:xfrm>
          <a:prstGeom prst="rect">
            <a:avLst/>
          </a:prstGeom>
          <a:solidFill>
            <a:srgbClr val="CBE7F5"/>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REVITALIN® CB restores mitochondrial vitality after UV stress*</a:t>
            </a:r>
          </a:p>
        </p:txBody>
      </p:sp>
      <p:sp>
        <p:nvSpPr>
          <p:cNvPr id="33" name="TextBox 32">
            <a:extLst>
              <a:ext uri="{FF2B5EF4-FFF2-40B4-BE49-F238E27FC236}">
                <a16:creationId xmlns:a16="http://schemas.microsoft.com/office/drawing/2014/main" id="{E37D016E-1C2D-FF2B-CD18-D9973ED5E9F9}"/>
              </a:ext>
            </a:extLst>
          </p:cNvPr>
          <p:cNvSpPr txBox="1"/>
          <p:nvPr/>
        </p:nvSpPr>
        <p:spPr>
          <a:xfrm>
            <a:off x="0" y="4485071"/>
            <a:ext cx="8019824" cy="453183"/>
          </a:xfrm>
          <a:prstGeom prst="rect">
            <a:avLst/>
          </a:prstGeom>
          <a:solidFill>
            <a:srgbClr val="CBE7F5"/>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REVITALIN® CB sustains a healthy- looking skin**</a:t>
            </a:r>
          </a:p>
        </p:txBody>
      </p:sp>
      <p:grpSp>
        <p:nvGrpSpPr>
          <p:cNvPr id="15" name="Group 14">
            <a:extLst>
              <a:ext uri="{FF2B5EF4-FFF2-40B4-BE49-F238E27FC236}">
                <a16:creationId xmlns:a16="http://schemas.microsoft.com/office/drawing/2014/main" id="{D3EF50C6-181D-2A42-AB3F-5209E4F2F970}"/>
              </a:ext>
            </a:extLst>
          </p:cNvPr>
          <p:cNvGrpSpPr/>
          <p:nvPr/>
        </p:nvGrpSpPr>
        <p:grpSpPr>
          <a:xfrm>
            <a:off x="8152612" y="1365003"/>
            <a:ext cx="3881874" cy="3636478"/>
            <a:chOff x="7476689" y="1413931"/>
            <a:chExt cx="4387973" cy="4335747"/>
          </a:xfrm>
        </p:grpSpPr>
        <p:grpSp>
          <p:nvGrpSpPr>
            <p:cNvPr id="4" name="Group 3">
              <a:extLst>
                <a:ext uri="{FF2B5EF4-FFF2-40B4-BE49-F238E27FC236}">
                  <a16:creationId xmlns:a16="http://schemas.microsoft.com/office/drawing/2014/main" id="{126D2050-F4E2-2328-3031-C9F4A60324BF}"/>
                </a:ext>
              </a:extLst>
            </p:cNvPr>
            <p:cNvGrpSpPr/>
            <p:nvPr/>
          </p:nvGrpSpPr>
          <p:grpSpPr>
            <a:xfrm>
              <a:off x="7476689" y="1413931"/>
              <a:ext cx="4387973" cy="4335747"/>
              <a:chOff x="7156327" y="960637"/>
              <a:chExt cx="4936725" cy="4936725"/>
            </a:xfrm>
          </p:grpSpPr>
          <p:pic>
            <p:nvPicPr>
              <p:cNvPr id="5" name="Picture 4" descr="A diagram of a cell&#10;&#10;Description automatically generated">
                <a:extLst>
                  <a:ext uri="{FF2B5EF4-FFF2-40B4-BE49-F238E27FC236}">
                    <a16:creationId xmlns:a16="http://schemas.microsoft.com/office/drawing/2014/main" id="{6EEEA996-3D88-8BB0-7E51-5825A7ABC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6327" y="960637"/>
                <a:ext cx="4936725" cy="4936725"/>
              </a:xfrm>
              <a:prstGeom prst="rect">
                <a:avLst/>
              </a:prstGeom>
            </p:spPr>
          </p:pic>
          <p:sp>
            <p:nvSpPr>
              <p:cNvPr id="6" name="Oval 5">
                <a:extLst>
                  <a:ext uri="{FF2B5EF4-FFF2-40B4-BE49-F238E27FC236}">
                    <a16:creationId xmlns:a16="http://schemas.microsoft.com/office/drawing/2014/main" id="{E9C319B3-D1C8-E863-76FA-8E874B5B4FE1}"/>
                  </a:ext>
                </a:extLst>
              </p:cNvPr>
              <p:cNvSpPr/>
              <p:nvPr/>
            </p:nvSpPr>
            <p:spPr>
              <a:xfrm>
                <a:off x="11235315" y="2263728"/>
                <a:ext cx="436571" cy="43657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1</a:t>
                </a:r>
              </a:p>
            </p:txBody>
          </p:sp>
          <p:sp>
            <p:nvSpPr>
              <p:cNvPr id="7" name="Oval 6">
                <a:extLst>
                  <a:ext uri="{FF2B5EF4-FFF2-40B4-BE49-F238E27FC236}">
                    <a16:creationId xmlns:a16="http://schemas.microsoft.com/office/drawing/2014/main" id="{11B08E7F-CEF5-7A87-F1A8-7ED54AFC0889}"/>
                  </a:ext>
                </a:extLst>
              </p:cNvPr>
              <p:cNvSpPr/>
              <p:nvPr/>
            </p:nvSpPr>
            <p:spPr>
              <a:xfrm>
                <a:off x="7836887" y="3523974"/>
                <a:ext cx="436571" cy="43657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2</a:t>
                </a:r>
              </a:p>
            </p:txBody>
          </p:sp>
          <p:sp>
            <p:nvSpPr>
              <p:cNvPr id="8" name="Oval 7">
                <a:extLst>
                  <a:ext uri="{FF2B5EF4-FFF2-40B4-BE49-F238E27FC236}">
                    <a16:creationId xmlns:a16="http://schemas.microsoft.com/office/drawing/2014/main" id="{6E637302-1BDE-15B7-60E3-D53613C6A9F4}"/>
                  </a:ext>
                </a:extLst>
              </p:cNvPr>
              <p:cNvSpPr/>
              <p:nvPr/>
            </p:nvSpPr>
            <p:spPr>
              <a:xfrm>
                <a:off x="10055929" y="5067346"/>
                <a:ext cx="436571" cy="43657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3</a:t>
                </a:r>
              </a:p>
            </p:txBody>
          </p:sp>
          <p:sp>
            <p:nvSpPr>
              <p:cNvPr id="9" name="Oval 8">
                <a:extLst>
                  <a:ext uri="{FF2B5EF4-FFF2-40B4-BE49-F238E27FC236}">
                    <a16:creationId xmlns:a16="http://schemas.microsoft.com/office/drawing/2014/main" id="{C9B15711-8B65-C4C4-3FAA-6D5ECC9D2981}"/>
                  </a:ext>
                </a:extLst>
              </p:cNvPr>
              <p:cNvSpPr/>
              <p:nvPr/>
            </p:nvSpPr>
            <p:spPr>
              <a:xfrm>
                <a:off x="10870243" y="3767500"/>
                <a:ext cx="436571" cy="436572"/>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4</a:t>
                </a:r>
              </a:p>
            </p:txBody>
          </p:sp>
          <p:sp>
            <p:nvSpPr>
              <p:cNvPr id="12" name="Oval 11">
                <a:extLst>
                  <a:ext uri="{FF2B5EF4-FFF2-40B4-BE49-F238E27FC236}">
                    <a16:creationId xmlns:a16="http://schemas.microsoft.com/office/drawing/2014/main" id="{6C94B165-DE87-FB0B-4D56-E64B2A29D4B2}"/>
                  </a:ext>
                </a:extLst>
              </p:cNvPr>
              <p:cNvSpPr/>
              <p:nvPr/>
            </p:nvSpPr>
            <p:spPr>
              <a:xfrm>
                <a:off x="8337521" y="4668071"/>
                <a:ext cx="436571" cy="43657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5</a:t>
                </a:r>
              </a:p>
            </p:txBody>
          </p:sp>
        </p:grpSp>
        <p:sp>
          <p:nvSpPr>
            <p:cNvPr id="29" name="Arrow: Down 28">
              <a:extLst>
                <a:ext uri="{FF2B5EF4-FFF2-40B4-BE49-F238E27FC236}">
                  <a16:creationId xmlns:a16="http://schemas.microsoft.com/office/drawing/2014/main" id="{77623331-7247-00CC-FC83-F911750FA876}"/>
                </a:ext>
              </a:extLst>
            </p:cNvPr>
            <p:cNvSpPr/>
            <p:nvPr/>
          </p:nvSpPr>
          <p:spPr>
            <a:xfrm rot="16200000">
              <a:off x="10358176" y="3898170"/>
              <a:ext cx="247650" cy="468000"/>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13" name="Oval 12">
              <a:extLst>
                <a:ext uri="{FF2B5EF4-FFF2-40B4-BE49-F238E27FC236}">
                  <a16:creationId xmlns:a16="http://schemas.microsoft.com/office/drawing/2014/main" id="{2AEE2FA9-7179-D546-4922-C386AE3B8AA5}"/>
                </a:ext>
              </a:extLst>
            </p:cNvPr>
            <p:cNvSpPr/>
            <p:nvPr/>
          </p:nvSpPr>
          <p:spPr>
            <a:xfrm>
              <a:off x="10656436" y="3328306"/>
              <a:ext cx="388044" cy="383425"/>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3</a:t>
              </a:r>
            </a:p>
          </p:txBody>
        </p:sp>
      </p:grpSp>
      <p:sp>
        <p:nvSpPr>
          <p:cNvPr id="16" name="Title 9">
            <a:extLst>
              <a:ext uri="{FF2B5EF4-FFF2-40B4-BE49-F238E27FC236}">
                <a16:creationId xmlns:a16="http://schemas.microsoft.com/office/drawing/2014/main" id="{133CEE55-FF44-E152-03E0-EA8B9CDD0BBF}"/>
              </a:ext>
            </a:extLst>
          </p:cNvPr>
          <p:cNvSpPr txBox="1">
            <a:spLocks/>
          </p:cNvSpPr>
          <p:nvPr/>
        </p:nvSpPr>
        <p:spPr>
          <a:xfrm>
            <a:off x="302398" y="293908"/>
            <a:ext cx="11615281" cy="52913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lang="en-GB" sz="2400" kern="1200" dirty="0">
                <a:solidFill>
                  <a:schemeClr val="tx1"/>
                </a:solidFill>
                <a:latin typeface="+mj-lt"/>
                <a:ea typeface="+mj-ea"/>
                <a:cs typeface="+mj-cs"/>
              </a:defRPr>
            </a:lvl1pPr>
          </a:lstStyle>
          <a:p>
            <a:r>
              <a:rPr lang="en-US" sz="3200" dirty="0">
                <a:solidFill>
                  <a:srgbClr val="48A2CF"/>
                </a:solidFill>
              </a:rPr>
              <a:t>Unlocks the power of ‘vital mitochondria </a:t>
            </a:r>
            <a:endParaRPr lang="en-GB" sz="3200" dirty="0">
              <a:solidFill>
                <a:srgbClr val="48A2CF"/>
              </a:solidFill>
            </a:endParaRPr>
          </a:p>
          <a:p>
            <a:br>
              <a:rPr lang="en-US" sz="3200" dirty="0">
                <a:solidFill>
                  <a:srgbClr val="48A2CF"/>
                </a:solidFill>
              </a:rPr>
            </a:br>
            <a:br>
              <a:rPr lang="en-US" dirty="0"/>
            </a:br>
            <a:endParaRPr lang="en-US" dirty="0"/>
          </a:p>
        </p:txBody>
      </p:sp>
    </p:spTree>
    <p:extLst>
      <p:ext uri="{BB962C8B-B14F-4D97-AF65-F5344CB8AC3E}">
        <p14:creationId xmlns:p14="http://schemas.microsoft.com/office/powerpoint/2010/main" val="141208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3" name="Slide Number Placeholder 4">
            <a:extLst>
              <a:ext uri="{FF2B5EF4-FFF2-40B4-BE49-F238E27FC236}">
                <a16:creationId xmlns:a16="http://schemas.microsoft.com/office/drawing/2014/main" id="{4601F351-EF24-DF3A-A900-5C0F1FBCC2FE}"/>
              </a:ext>
            </a:extLst>
          </p:cNvPr>
          <p:cNvSpPr txBox="1">
            <a:spLocks/>
          </p:cNvSpPr>
          <p:nvPr/>
        </p:nvSpPr>
        <p:spPr>
          <a:xfrm>
            <a:off x="468000" y="6328147"/>
            <a:ext cx="451163" cy="12311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C807E"/>
              </a:solidFill>
              <a:effectLst/>
              <a:uLnTx/>
              <a:uFillTx/>
              <a:latin typeface="Calibri" panose="020F0502020204030204"/>
              <a:ea typeface="Fira Sans" panose="020B0503050000020004" pitchFamily="34" charset="0"/>
              <a:cs typeface="+mn-cs"/>
            </a:endParaRPr>
          </a:p>
        </p:txBody>
      </p:sp>
      <p:sp>
        <p:nvSpPr>
          <p:cNvPr id="5" name="TextBox 4">
            <a:extLst>
              <a:ext uri="{FF2B5EF4-FFF2-40B4-BE49-F238E27FC236}">
                <a16:creationId xmlns:a16="http://schemas.microsoft.com/office/drawing/2014/main" id="{40953D9E-1F2A-D52F-8BAB-6FA0C241C6A7}"/>
              </a:ext>
            </a:extLst>
          </p:cNvPr>
          <p:cNvSpPr txBox="1"/>
          <p:nvPr/>
        </p:nvSpPr>
        <p:spPr>
          <a:xfrm>
            <a:off x="693581" y="5441258"/>
            <a:ext cx="3234162" cy="49244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mn-ea"/>
                <a:cs typeface="+mn-cs"/>
              </a:rPr>
              <a:t>ATP levels vs cell viability in keratinocytes after 4 and 22 hours of REVITALIN® CB  treatment, respectively. The data are expressed as ratio of ATP production versus cell viability measured by caspase activity. </a:t>
            </a:r>
            <a:r>
              <a:rPr kumimoji="0" lang="pt-BR" sz="800" b="0" i="0" u="none" strike="noStrike" kern="1200" cap="none" spc="0" normalizeH="0" baseline="0" noProof="0" dirty="0">
                <a:ln>
                  <a:noFill/>
                </a:ln>
                <a:solidFill>
                  <a:prstClr val="black"/>
                </a:solidFill>
                <a:effectLst/>
                <a:uLnTx/>
                <a:uFillTx/>
                <a:latin typeface="DM Sans"/>
                <a:ea typeface="+mn-ea"/>
                <a:cs typeface="+mn-cs"/>
              </a:rPr>
              <a:t>*p &lt; 0.01 (n = 3).</a:t>
            </a:r>
            <a:endParaRPr kumimoji="0" lang="en-CH" sz="8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6" name="Picture 5">
            <a:extLst>
              <a:ext uri="{FF2B5EF4-FFF2-40B4-BE49-F238E27FC236}">
                <a16:creationId xmlns:a16="http://schemas.microsoft.com/office/drawing/2014/main" id="{0808F899-44A7-7307-D738-2D6116ABFCAF}"/>
              </a:ext>
            </a:extLst>
          </p:cNvPr>
          <p:cNvPicPr>
            <a:picLocks noChangeAspect="1"/>
          </p:cNvPicPr>
          <p:nvPr/>
        </p:nvPicPr>
        <p:blipFill>
          <a:blip r:embed="rId2"/>
          <a:stretch>
            <a:fillRect/>
          </a:stretch>
        </p:blipFill>
        <p:spPr>
          <a:xfrm>
            <a:off x="457189" y="2667166"/>
            <a:ext cx="3502224" cy="2533446"/>
          </a:xfrm>
          <a:prstGeom prst="rect">
            <a:avLst/>
          </a:prstGeom>
        </p:spPr>
      </p:pic>
      <p:sp>
        <p:nvSpPr>
          <p:cNvPr id="8" name="TextBox 7">
            <a:extLst>
              <a:ext uri="{FF2B5EF4-FFF2-40B4-BE49-F238E27FC236}">
                <a16:creationId xmlns:a16="http://schemas.microsoft.com/office/drawing/2014/main" id="{2E3F835A-C7E2-94FD-B3A7-318112CA9A47}"/>
              </a:ext>
            </a:extLst>
          </p:cNvPr>
          <p:cNvSpPr txBox="1"/>
          <p:nvPr/>
        </p:nvSpPr>
        <p:spPr>
          <a:xfrm>
            <a:off x="4969847" y="5438979"/>
            <a:ext cx="2770974" cy="36933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Effect of REVITALIN® CB  (0.5% and 1.0%) on respiration and glycolysis  referring to less energetic keratinocytes compared to vehicle-treated cells after 4 hours treatment</a:t>
            </a:r>
            <a:endPar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
        <p:nvSpPr>
          <p:cNvPr id="9" name="TextBox 8">
            <a:extLst>
              <a:ext uri="{FF2B5EF4-FFF2-40B4-BE49-F238E27FC236}">
                <a16:creationId xmlns:a16="http://schemas.microsoft.com/office/drawing/2014/main" id="{E4911FA4-B5B7-9A2B-49B8-43C4A89FD666}"/>
              </a:ext>
            </a:extLst>
          </p:cNvPr>
          <p:cNvSpPr txBox="1"/>
          <p:nvPr/>
        </p:nvSpPr>
        <p:spPr>
          <a:xfrm>
            <a:off x="8697199" y="5438979"/>
            <a:ext cx="2718820" cy="49244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Effect of REVITALIN® CB  (0.5 and 1.0%) on respiration and glycolysis  referring to chemically induced, stressed keratinocytes compared to vehicle-treated cells after 4 hours treatment</a:t>
            </a:r>
            <a:endPar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
        <p:nvSpPr>
          <p:cNvPr id="10" name="TextBox 9">
            <a:extLst>
              <a:ext uri="{FF2B5EF4-FFF2-40B4-BE49-F238E27FC236}">
                <a16:creationId xmlns:a16="http://schemas.microsoft.com/office/drawing/2014/main" id="{C8E8C663-6C04-EFE8-51DF-638D472812CF}"/>
              </a:ext>
            </a:extLst>
          </p:cNvPr>
          <p:cNvSpPr txBox="1"/>
          <p:nvPr/>
        </p:nvSpPr>
        <p:spPr>
          <a:xfrm>
            <a:off x="457189" y="1641535"/>
            <a:ext cx="4057671" cy="741934"/>
          </a:xfrm>
          <a:prstGeom prst="rect">
            <a:avLst/>
          </a:prstGeom>
          <a:noFill/>
        </p:spPr>
        <p:txBody>
          <a:bodyPr wrap="square">
            <a:spAutoFit/>
          </a:bodyPr>
          <a:lstStyle/>
          <a:p>
            <a:pPr marL="0" marR="0" lvl="0" indent="0" algn="l" defTabSz="914400" rtl="0" eaLnBrk="1" fontAlgn="base"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Maintains sufficient availability of ATP all day long*</a:t>
            </a:r>
            <a:endParaRPr kumimoji="0" lang="en-CH" sz="2000" b="1"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11" name="TextBox 10">
            <a:extLst>
              <a:ext uri="{FF2B5EF4-FFF2-40B4-BE49-F238E27FC236}">
                <a16:creationId xmlns:a16="http://schemas.microsoft.com/office/drawing/2014/main" id="{59032879-922A-63B2-3DD0-0F0F59C3EB16}"/>
              </a:ext>
            </a:extLst>
          </p:cNvPr>
          <p:cNvSpPr txBox="1"/>
          <p:nvPr/>
        </p:nvSpPr>
        <p:spPr>
          <a:xfrm>
            <a:off x="4796330" y="1653325"/>
            <a:ext cx="3621148" cy="741934"/>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Vitality boost for less energetic (tired) skin cells*</a:t>
            </a:r>
            <a:endParaRPr kumimoji="0" lang="en-CH" sz="2000" b="1"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12" name="TextBox 11">
            <a:extLst>
              <a:ext uri="{FF2B5EF4-FFF2-40B4-BE49-F238E27FC236}">
                <a16:creationId xmlns:a16="http://schemas.microsoft.com/office/drawing/2014/main" id="{3EF80D0B-9826-29D7-3BD1-BDD8584DBBA6}"/>
              </a:ext>
            </a:extLst>
          </p:cNvPr>
          <p:cNvSpPr txBox="1"/>
          <p:nvPr/>
        </p:nvSpPr>
        <p:spPr>
          <a:xfrm>
            <a:off x="8603519" y="1653325"/>
            <a:ext cx="2983950" cy="741934"/>
          </a:xfrm>
          <a:prstGeom prst="rect">
            <a:avLst/>
          </a:prstGeom>
          <a:noFill/>
        </p:spPr>
        <p:txBody>
          <a:bodyPr wrap="square">
            <a:spAutoFit/>
          </a:bodyPr>
          <a:lstStyle/>
          <a:p>
            <a:pPr marL="0" marR="0" lvl="0" indent="0" algn="l" defTabSz="914400" rtl="0" eaLnBrk="1" fontAlgn="base" latinLnBrk="0" hangingPunct="1">
              <a:lnSpc>
                <a:spcPct val="107000"/>
              </a:lnSpc>
              <a:spcBef>
                <a:spcPts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Energy kick for stressed skin cells*                                           </a:t>
            </a:r>
            <a:endParaRPr kumimoji="0" lang="en-CH" sz="2000" b="1" i="0" u="none" strike="noStrike" kern="1200" cap="none" spc="0" normalizeH="0" baseline="0" noProof="0" dirty="0">
              <a:ln>
                <a:noFill/>
              </a:ln>
              <a:solidFill>
                <a:prstClr val="black"/>
              </a:solidFill>
              <a:effectLst/>
              <a:uLnTx/>
              <a:uFillTx/>
              <a:latin typeface="DM Sans" pitchFamily="2" charset="0"/>
              <a:ea typeface="+mn-ea"/>
              <a:cs typeface="+mn-cs"/>
            </a:endParaRPr>
          </a:p>
        </p:txBody>
      </p:sp>
      <p:pic>
        <p:nvPicPr>
          <p:cNvPr id="13" name="Picture 12" descr="A graph with dots and lines&#10;&#10;Description automatically generated">
            <a:extLst>
              <a:ext uri="{FF2B5EF4-FFF2-40B4-BE49-F238E27FC236}">
                <a16:creationId xmlns:a16="http://schemas.microsoft.com/office/drawing/2014/main" id="{E6693658-D737-931B-1537-A31C034B53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872530" y="2395259"/>
            <a:ext cx="2905404" cy="2905404"/>
          </a:xfrm>
          <a:prstGeom prst="rect">
            <a:avLst/>
          </a:prstGeom>
        </p:spPr>
      </p:pic>
      <p:pic>
        <p:nvPicPr>
          <p:cNvPr id="14" name="Picture 13" descr="A graph of a graph with dots and lines&#10;&#10;Description automatically generated with medium confidence">
            <a:extLst>
              <a:ext uri="{FF2B5EF4-FFF2-40B4-BE49-F238E27FC236}">
                <a16:creationId xmlns:a16="http://schemas.microsoft.com/office/drawing/2014/main" id="{F5CB6F37-9C97-6334-9A21-625E85E36C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8929" y="2474828"/>
            <a:ext cx="2825836" cy="2825836"/>
          </a:xfrm>
          <a:prstGeom prst="rect">
            <a:avLst/>
          </a:prstGeom>
        </p:spPr>
      </p:pic>
      <p:sp>
        <p:nvSpPr>
          <p:cNvPr id="17" name="Title 9">
            <a:extLst>
              <a:ext uri="{FF2B5EF4-FFF2-40B4-BE49-F238E27FC236}">
                <a16:creationId xmlns:a16="http://schemas.microsoft.com/office/drawing/2014/main" id="{51B713D0-4220-507C-7A65-5589E765A693}"/>
              </a:ext>
            </a:extLst>
          </p:cNvPr>
          <p:cNvSpPr txBox="1">
            <a:spLocks/>
          </p:cNvSpPr>
          <p:nvPr/>
        </p:nvSpPr>
        <p:spPr>
          <a:xfrm>
            <a:off x="302398" y="293908"/>
            <a:ext cx="11615281" cy="52913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lang="en-GB" sz="2400" kern="1200" dirty="0">
                <a:solidFill>
                  <a:schemeClr val="tx1"/>
                </a:solidFill>
                <a:latin typeface="+mj-lt"/>
                <a:ea typeface="+mj-ea"/>
                <a:cs typeface="+mj-cs"/>
              </a:defRPr>
            </a:lvl1pPr>
          </a:lstStyle>
          <a:p>
            <a:r>
              <a:rPr lang="en-US" sz="3200" dirty="0">
                <a:solidFill>
                  <a:srgbClr val="48A2CF"/>
                </a:solidFill>
              </a:rPr>
              <a:t>REVITALIN® CB </a:t>
            </a:r>
          </a:p>
          <a:p>
            <a:r>
              <a:rPr lang="en-US" sz="2800" i="1" dirty="0">
                <a:solidFill>
                  <a:srgbClr val="48A2CF"/>
                </a:solidFill>
              </a:rPr>
              <a:t>In vitro </a:t>
            </a:r>
            <a:r>
              <a:rPr lang="en-US" sz="2800" dirty="0">
                <a:solidFill>
                  <a:srgbClr val="48A2CF"/>
                </a:solidFill>
              </a:rPr>
              <a:t>proof </a:t>
            </a:r>
            <a:endParaRPr lang="en-GB" sz="2800" dirty="0">
              <a:solidFill>
                <a:srgbClr val="48A2CF"/>
              </a:solidFill>
            </a:endParaRPr>
          </a:p>
          <a:p>
            <a:br>
              <a:rPr lang="en-US" sz="3200" dirty="0">
                <a:solidFill>
                  <a:srgbClr val="48A2CF"/>
                </a:solidFill>
              </a:rPr>
            </a:br>
            <a:br>
              <a:rPr lang="en-US" dirty="0"/>
            </a:br>
            <a:endParaRPr lang="en-US" dirty="0"/>
          </a:p>
        </p:txBody>
      </p:sp>
    </p:spTree>
    <p:extLst>
      <p:ext uri="{BB962C8B-B14F-4D97-AF65-F5344CB8AC3E}">
        <p14:creationId xmlns:p14="http://schemas.microsoft.com/office/powerpoint/2010/main" val="2528912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3" name="Slide Number Placeholder 4">
            <a:extLst>
              <a:ext uri="{FF2B5EF4-FFF2-40B4-BE49-F238E27FC236}">
                <a16:creationId xmlns:a16="http://schemas.microsoft.com/office/drawing/2014/main" id="{4601F351-EF24-DF3A-A900-5C0F1FBCC2FE}"/>
              </a:ext>
            </a:extLst>
          </p:cNvPr>
          <p:cNvSpPr txBox="1">
            <a:spLocks/>
          </p:cNvSpPr>
          <p:nvPr/>
        </p:nvSpPr>
        <p:spPr>
          <a:xfrm>
            <a:off x="468000" y="6328147"/>
            <a:ext cx="451163" cy="12311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C807E"/>
              </a:solidFill>
              <a:effectLst/>
              <a:uLnTx/>
              <a:uFillTx/>
              <a:latin typeface="Calibri" panose="020F0502020204030204"/>
              <a:ea typeface="Fira Sans" panose="020B0503050000020004" pitchFamily="34" charset="0"/>
              <a:cs typeface="+mn-cs"/>
            </a:endParaRPr>
          </a:p>
        </p:txBody>
      </p:sp>
      <p:sp>
        <p:nvSpPr>
          <p:cNvPr id="10" name="TextBox 9">
            <a:extLst>
              <a:ext uri="{FF2B5EF4-FFF2-40B4-BE49-F238E27FC236}">
                <a16:creationId xmlns:a16="http://schemas.microsoft.com/office/drawing/2014/main" id="{C430B2D9-1740-54AC-B893-9EE8C50F234A}"/>
              </a:ext>
            </a:extLst>
          </p:cNvPr>
          <p:cNvSpPr txBox="1"/>
          <p:nvPr/>
        </p:nvSpPr>
        <p:spPr>
          <a:xfrm>
            <a:off x="612000" y="6454800"/>
            <a:ext cx="1302249" cy="12311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In vitro  **In vivo</a:t>
            </a:r>
            <a:endParaRPr kumimoji="0" lang="en-CH" sz="800" b="0" i="1" u="none" strike="noStrike" kern="1200" cap="none" spc="0" normalizeH="0" baseline="0" noProof="0" dirty="0">
              <a:ln>
                <a:noFill/>
              </a:ln>
              <a:solidFill>
                <a:prstClr val="black"/>
              </a:solidFill>
              <a:effectLst/>
              <a:uLnTx/>
              <a:uFillTx/>
              <a:latin typeface="DM Sans"/>
              <a:ea typeface="+mn-ea"/>
              <a:cs typeface="+mn-cs"/>
            </a:endParaRPr>
          </a:p>
        </p:txBody>
      </p:sp>
      <p:sp>
        <p:nvSpPr>
          <p:cNvPr id="11" name="TextBox 10">
            <a:extLst>
              <a:ext uri="{FF2B5EF4-FFF2-40B4-BE49-F238E27FC236}">
                <a16:creationId xmlns:a16="http://schemas.microsoft.com/office/drawing/2014/main" id="{67B0EEDF-F754-B286-6E63-7EEAE8286383}"/>
              </a:ext>
            </a:extLst>
          </p:cNvPr>
          <p:cNvSpPr txBox="1"/>
          <p:nvPr/>
        </p:nvSpPr>
        <p:spPr>
          <a:xfrm>
            <a:off x="6159526" y="5694549"/>
            <a:ext cx="3363392" cy="61555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The ability of REVITALIN® CB to stimulate skin cell turnover was tested when twelve volunteers (aged 30–55 years) applied 3% and 5% REVITALIN® CB  on their forearms twice a day for a period of 20 days. The time for removal of all </a:t>
            </a:r>
            <a:r>
              <a:rPr kumimoji="0" lang="en-US" sz="800" b="0" i="0" u="none" strike="noStrike" kern="1200" cap="none" spc="0" normalizeH="0" baseline="0" noProof="0" dirty="0" err="1">
                <a:ln>
                  <a:noFill/>
                </a:ln>
                <a:solidFill>
                  <a:prstClr val="black"/>
                </a:solidFill>
                <a:effectLst/>
                <a:uLnTx/>
                <a:uFillTx/>
                <a:latin typeface="DM Sans" pitchFamily="2" charset="0"/>
                <a:ea typeface="+mn-ea"/>
                <a:cs typeface="+mn-cs"/>
              </a:rPr>
              <a:t>dansyl</a:t>
            </a: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 chloride staining was determined.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
        <p:nvSpPr>
          <p:cNvPr id="22" name="TextBox 21">
            <a:extLst>
              <a:ext uri="{FF2B5EF4-FFF2-40B4-BE49-F238E27FC236}">
                <a16:creationId xmlns:a16="http://schemas.microsoft.com/office/drawing/2014/main" id="{F2B14F6D-0D99-38DB-72B5-15B6A93B15DF}"/>
              </a:ext>
            </a:extLst>
          </p:cNvPr>
          <p:cNvSpPr txBox="1"/>
          <p:nvPr/>
        </p:nvSpPr>
        <p:spPr>
          <a:xfrm>
            <a:off x="611204" y="1321946"/>
            <a:ext cx="4379896" cy="1527598"/>
          </a:xfrm>
          <a:prstGeom prst="rect">
            <a:avLst/>
          </a:prstGeom>
          <a:noFill/>
        </p:spPr>
        <p:txBody>
          <a:bodyPr wrap="square">
            <a:spAutoFit/>
          </a:bodyPr>
          <a:lstStyle/>
          <a:p>
            <a:pPr marL="0" marR="0" lvl="0" indent="0" algn="l" defTabSz="914400" rtl="0" eaLnBrk="1" fontAlgn="base"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Restores mitochondrial vitality after UV stress*</a:t>
            </a:r>
          </a:p>
          <a:p>
            <a:pPr marL="0" marR="0" lvl="0" indent="0" algn="l" defTabSz="914400" rtl="0" eaLnBrk="1" fontAlgn="base" latinLnBrk="0" hangingPunct="1">
              <a:lnSpc>
                <a:spcPct val="107000"/>
              </a:lnSpc>
              <a:spcBef>
                <a:spcPts val="0"/>
              </a:spcBef>
              <a:spcAft>
                <a:spcPts val="8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DM Sans"/>
                <a:ea typeface="+mn-ea"/>
                <a:cs typeface="Calibri" panose="020F0502020204030204" pitchFamily="34" charset="0"/>
              </a:rPr>
              <a:t>Significant effects on mitochondria-related genes linked to cell energy, cell regeneration and detoxification* </a:t>
            </a:r>
          </a:p>
          <a:p>
            <a:pPr marL="0" marR="0" lvl="0" indent="0" algn="l" defTabSz="914400" rtl="0" eaLnBrk="1" fontAlgn="base" latinLnBrk="0" hangingPunct="1">
              <a:lnSpc>
                <a:spcPct val="107000"/>
              </a:lnSpc>
              <a:spcBef>
                <a:spcPts val="0"/>
              </a:spcBef>
              <a:spcAft>
                <a:spcPts val="800"/>
              </a:spcAft>
              <a:buClrTx/>
              <a:buSzTx/>
              <a:buFontTx/>
              <a:buNone/>
              <a:tabLst/>
              <a:defRPr/>
            </a:pPr>
            <a:endParaRPr kumimoji="0" lang="en-CH" sz="1100" b="0" i="0" u="none" strike="noStrike" kern="1200" cap="none" spc="0" normalizeH="0" baseline="0" noProof="0" dirty="0">
              <a:ln>
                <a:noFill/>
              </a:ln>
              <a:solidFill>
                <a:prstClr val="black"/>
              </a:solidFill>
              <a:effectLst/>
              <a:uLnTx/>
              <a:uFillTx/>
              <a:latin typeface="DM Sans Bold"/>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27F31D89-E3A1-13A1-4E44-871AF999F845}"/>
              </a:ext>
            </a:extLst>
          </p:cNvPr>
          <p:cNvSpPr txBox="1"/>
          <p:nvPr/>
        </p:nvSpPr>
        <p:spPr>
          <a:xfrm>
            <a:off x="5876156" y="1324390"/>
            <a:ext cx="5572894" cy="741934"/>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Helps to accelerate skin renewal by up to 4 days to sustain a healthy-looking skin**</a:t>
            </a:r>
          </a:p>
        </p:txBody>
      </p:sp>
      <p:pic>
        <p:nvPicPr>
          <p:cNvPr id="24" name="Picture 23" descr="A graph with numbers and text&#10;&#10;Description automatically generated with medium confidence">
            <a:extLst>
              <a:ext uri="{FF2B5EF4-FFF2-40B4-BE49-F238E27FC236}">
                <a16:creationId xmlns:a16="http://schemas.microsoft.com/office/drawing/2014/main" id="{2951F28D-D1C6-D833-E99D-4181A071F3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128" y="2605685"/>
            <a:ext cx="3290897" cy="2936956"/>
          </a:xfrm>
          <a:prstGeom prst="rect">
            <a:avLst/>
          </a:prstGeom>
        </p:spPr>
      </p:pic>
      <p:sp>
        <p:nvSpPr>
          <p:cNvPr id="25" name="TextBox 24">
            <a:extLst>
              <a:ext uri="{FF2B5EF4-FFF2-40B4-BE49-F238E27FC236}">
                <a16:creationId xmlns:a16="http://schemas.microsoft.com/office/drawing/2014/main" id="{65D54E62-3149-663C-C4FA-8DD1051352D1}"/>
              </a:ext>
            </a:extLst>
          </p:cNvPr>
          <p:cNvSpPr txBox="1"/>
          <p:nvPr/>
        </p:nvSpPr>
        <p:spPr>
          <a:xfrm>
            <a:off x="1110312" y="5694550"/>
            <a:ext cx="3596553" cy="61555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Effect of 0.5% REVITALIN® CB (blue bars) on expression of mitochondria-related genes in human keratinocytes 4 h after UVB-irradiation (60 </a:t>
            </a:r>
            <a:r>
              <a:rPr kumimoji="0" lang="en-US" sz="800" b="0" i="0"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mJ</a:t>
            </a: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/cm2) relative to the vehicle treated, UV-irradiated control (gray bars). Data are represented as fold change ± SEM from three observations (**significance level p &lt; 0.01 vs. UV-irradiated vehicle control).</a:t>
            </a:r>
          </a:p>
        </p:txBody>
      </p:sp>
      <p:pic>
        <p:nvPicPr>
          <p:cNvPr id="26" name="Picture 2">
            <a:extLst>
              <a:ext uri="{FF2B5EF4-FFF2-40B4-BE49-F238E27FC236}">
                <a16:creationId xmlns:a16="http://schemas.microsoft.com/office/drawing/2014/main" id="{FD8A146E-D4FC-148C-49C1-1039657ACAB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6187528" y="2605685"/>
            <a:ext cx="3188793" cy="3020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itle 9">
            <a:extLst>
              <a:ext uri="{FF2B5EF4-FFF2-40B4-BE49-F238E27FC236}">
                <a16:creationId xmlns:a16="http://schemas.microsoft.com/office/drawing/2014/main" id="{B83ADDEF-4E63-35B1-AD06-B19B59E85D4B}"/>
              </a:ext>
            </a:extLst>
          </p:cNvPr>
          <p:cNvSpPr txBox="1">
            <a:spLocks/>
          </p:cNvSpPr>
          <p:nvPr/>
        </p:nvSpPr>
        <p:spPr>
          <a:xfrm>
            <a:off x="302398" y="293908"/>
            <a:ext cx="11615281" cy="52913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lang="en-GB" sz="2400" kern="1200" dirty="0">
                <a:solidFill>
                  <a:schemeClr val="tx1"/>
                </a:solidFill>
                <a:latin typeface="+mj-lt"/>
                <a:ea typeface="+mj-ea"/>
                <a:cs typeface="+mj-cs"/>
              </a:defRPr>
            </a:lvl1pPr>
          </a:lstStyle>
          <a:p>
            <a:r>
              <a:rPr lang="en-US" sz="3200" dirty="0">
                <a:solidFill>
                  <a:srgbClr val="48A2CF"/>
                </a:solidFill>
              </a:rPr>
              <a:t>REVITALIN® CB </a:t>
            </a:r>
          </a:p>
          <a:p>
            <a:r>
              <a:rPr lang="en-US" sz="2800" i="1" dirty="0">
                <a:solidFill>
                  <a:srgbClr val="48A2CF"/>
                </a:solidFill>
              </a:rPr>
              <a:t>In vitro </a:t>
            </a:r>
            <a:r>
              <a:rPr lang="en-US" sz="2800" dirty="0">
                <a:solidFill>
                  <a:srgbClr val="48A2CF"/>
                </a:solidFill>
              </a:rPr>
              <a:t>and </a:t>
            </a:r>
            <a:r>
              <a:rPr lang="en-US" sz="2800" i="1" dirty="0">
                <a:solidFill>
                  <a:srgbClr val="48A2CF"/>
                </a:solidFill>
              </a:rPr>
              <a:t>in vivo </a:t>
            </a:r>
            <a:r>
              <a:rPr lang="en-US" sz="2800" dirty="0">
                <a:solidFill>
                  <a:srgbClr val="48A2CF"/>
                </a:solidFill>
              </a:rPr>
              <a:t>proofs </a:t>
            </a:r>
            <a:endParaRPr lang="en-GB" sz="2800" dirty="0">
              <a:solidFill>
                <a:srgbClr val="48A2CF"/>
              </a:solidFill>
            </a:endParaRPr>
          </a:p>
          <a:p>
            <a:br>
              <a:rPr lang="en-US" sz="3200" dirty="0">
                <a:solidFill>
                  <a:srgbClr val="48A2CF"/>
                </a:solidFill>
              </a:rPr>
            </a:br>
            <a:br>
              <a:rPr lang="en-US" dirty="0"/>
            </a:br>
            <a:endParaRPr lang="en-US" dirty="0"/>
          </a:p>
        </p:txBody>
      </p:sp>
    </p:spTree>
    <p:extLst>
      <p:ext uri="{BB962C8B-B14F-4D97-AF65-F5344CB8AC3E}">
        <p14:creationId xmlns:p14="http://schemas.microsoft.com/office/powerpoint/2010/main" val="2900787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2">
            <a:extLst>
              <a:ext uri="{FF2B5EF4-FFF2-40B4-BE49-F238E27FC236}">
                <a16:creationId xmlns:a16="http://schemas.microsoft.com/office/drawing/2014/main" id="{286A57C8-6CF9-F622-058B-F0229169F476}"/>
              </a:ext>
            </a:extLst>
          </p:cNvPr>
          <p:cNvSpPr txBox="1">
            <a:spLocks/>
          </p:cNvSpPr>
          <p:nvPr/>
        </p:nvSpPr>
        <p:spPr>
          <a:xfrm>
            <a:off x="302401" y="1831990"/>
            <a:ext cx="8003400" cy="1312732"/>
          </a:xfrm>
          <a:prstGeom prst="rect">
            <a:avLst/>
          </a:prstGeom>
        </p:spPr>
        <p:txBody>
          <a:bodyPr wrap="square" lIns="0" tIns="0" rIns="0" bIns="0" anchor="t">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None/>
              <a:tabLst/>
              <a:defRPr/>
            </a:pPr>
            <a:r>
              <a:rPr kumimoji="0" lang="en-US" sz="1800" b="0" i="1" u="none" strike="noStrike" kern="1200" cap="none" spc="0" normalizeH="0" baseline="0" noProof="0" dirty="0">
                <a:ln>
                  <a:noFill/>
                </a:ln>
                <a:solidFill>
                  <a:prstClr val="black"/>
                </a:solidFill>
                <a:effectLst/>
                <a:uLnTx/>
                <a:uFillTx/>
                <a:latin typeface="DM Sans" pitchFamily="2" charset="0"/>
                <a:ea typeface="+mn-ea"/>
                <a:cs typeface="+mn-cs"/>
              </a:rPr>
              <a:t>Skin that is optimally energized throughout the cell’s circadian rhythm has a consistent glow and generally fresh complexion.</a:t>
            </a:r>
          </a:p>
          <a:p>
            <a:pPr marL="0" marR="0" lvl="0" indent="0" algn="l" defTabSz="914400" rtl="0" eaLnBrk="1" fontAlgn="auto" latinLnBrk="0" hangingPunct="1">
              <a:lnSpc>
                <a:spcPct val="90000"/>
              </a:lnSpc>
              <a:spcBef>
                <a:spcPts val="1000"/>
              </a:spcBef>
              <a:spcAft>
                <a:spcPts val="1000"/>
              </a:spcAft>
              <a:buClr>
                <a:srgbClr val="808282"/>
              </a:buClr>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t>REVITALIN® CB recharges skin cells with energy during the skin's nighttime and boosts daily energy levels when skin needs it most. </a:t>
            </a:r>
          </a:p>
        </p:txBody>
      </p:sp>
      <p:sp>
        <p:nvSpPr>
          <p:cNvPr id="7" name="TextBox 6">
            <a:extLst>
              <a:ext uri="{FF2B5EF4-FFF2-40B4-BE49-F238E27FC236}">
                <a16:creationId xmlns:a16="http://schemas.microsoft.com/office/drawing/2014/main" id="{25AC564F-2C05-FCA9-1A5E-081F2C3962FC}"/>
              </a:ext>
            </a:extLst>
          </p:cNvPr>
          <p:cNvSpPr txBox="1"/>
          <p:nvPr/>
        </p:nvSpPr>
        <p:spPr>
          <a:xfrm>
            <a:off x="0" y="1202095"/>
            <a:ext cx="8305801" cy="453183"/>
          </a:xfrm>
          <a:prstGeom prst="rect">
            <a:avLst/>
          </a:prstGeom>
          <a:solidFill>
            <a:srgbClr val="CBE7F5"/>
          </a:solidFill>
        </p:spPr>
        <p:txBody>
          <a:bodyPr wrap="square" lIns="302400" tIns="72000" rIns="90000" bIns="72000" anchor="b"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For controlling circadian rhythms </a:t>
            </a:r>
          </a:p>
        </p:txBody>
      </p:sp>
      <p:pic>
        <p:nvPicPr>
          <p:cNvPr id="9" name="Picture 8" descr="A diagram of a solar system&#10;&#10;Description automatically generated">
            <a:extLst>
              <a:ext uri="{FF2B5EF4-FFF2-40B4-BE49-F238E27FC236}">
                <a16:creationId xmlns:a16="http://schemas.microsoft.com/office/drawing/2014/main" id="{0C59D1CF-7368-A394-74E7-7B1352FD31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401" y="3505034"/>
            <a:ext cx="8434406" cy="2290754"/>
          </a:xfrm>
          <a:prstGeom prst="rect">
            <a:avLst/>
          </a:prstGeom>
        </p:spPr>
      </p:pic>
      <p:sp>
        <p:nvSpPr>
          <p:cNvPr id="13" name="Title 9">
            <a:extLst>
              <a:ext uri="{FF2B5EF4-FFF2-40B4-BE49-F238E27FC236}">
                <a16:creationId xmlns:a16="http://schemas.microsoft.com/office/drawing/2014/main" id="{C129EB90-E272-0825-E25D-F3F5411D941A}"/>
              </a:ext>
            </a:extLst>
          </p:cNvPr>
          <p:cNvSpPr txBox="1">
            <a:spLocks/>
          </p:cNvSpPr>
          <p:nvPr/>
        </p:nvSpPr>
        <p:spPr>
          <a:xfrm>
            <a:off x="302398" y="293908"/>
            <a:ext cx="11615281" cy="52913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lang="en-GB" sz="2400" kern="1200" dirty="0">
                <a:solidFill>
                  <a:schemeClr val="tx1"/>
                </a:solidFill>
                <a:latin typeface="+mj-lt"/>
                <a:ea typeface="+mj-ea"/>
                <a:cs typeface="+mj-cs"/>
              </a:defRPr>
            </a:lvl1pPr>
          </a:lstStyle>
          <a:p>
            <a:r>
              <a:rPr lang="en-US" sz="3200" dirty="0">
                <a:solidFill>
                  <a:srgbClr val="48A2CF"/>
                </a:solidFill>
              </a:rPr>
              <a:t>Outsmarts skin’s internal clock </a:t>
            </a:r>
          </a:p>
          <a:p>
            <a:r>
              <a:rPr lang="en-US" sz="3200" dirty="0">
                <a:solidFill>
                  <a:srgbClr val="48A2CF"/>
                </a:solidFill>
              </a:rPr>
              <a:t>  </a:t>
            </a:r>
          </a:p>
          <a:p>
            <a:endParaRPr lang="en-US" sz="3200" dirty="0">
              <a:solidFill>
                <a:srgbClr val="48A2CF"/>
              </a:solidFill>
            </a:endParaRPr>
          </a:p>
          <a:p>
            <a:r>
              <a:rPr lang="en-US" sz="3200" dirty="0">
                <a:solidFill>
                  <a:srgbClr val="48A2CF"/>
                </a:solidFill>
              </a:rPr>
              <a:t> </a:t>
            </a:r>
            <a:endParaRPr lang="en-GB" sz="3200" dirty="0">
              <a:solidFill>
                <a:srgbClr val="48A2CF"/>
              </a:solidFill>
            </a:endParaRPr>
          </a:p>
          <a:p>
            <a:br>
              <a:rPr lang="en-US" sz="3200" dirty="0">
                <a:solidFill>
                  <a:srgbClr val="48A2CF"/>
                </a:solidFill>
              </a:rPr>
            </a:br>
            <a:br>
              <a:rPr lang="en-US" dirty="0"/>
            </a:br>
            <a:endParaRPr lang="en-US" dirty="0"/>
          </a:p>
        </p:txBody>
      </p:sp>
    </p:spTree>
    <p:extLst>
      <p:ext uri="{BB962C8B-B14F-4D97-AF65-F5344CB8AC3E}">
        <p14:creationId xmlns:p14="http://schemas.microsoft.com/office/powerpoint/2010/main" val="2296215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436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79562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2.xml><?xml version="1.0" encoding="utf-8"?>
<a:theme xmlns:a="http://schemas.openxmlformats.org/drawingml/2006/main" name="6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Marcom_x0020_Status xmlns="4e78ffb6-5573-4dae-972d-0246748d492f">ongoing</Marcom_x0020_Status>
    <Transfer_x0020_B_x0026_C_x0020_Connect xmlns="4e78ffb6-5573-4dae-972d-0246748d492f">no</Transfer_x0020_B_x0026_C_x0020_Connect>
    <Validation_x0020_Mkt xmlns="4e78ffb6-5573-4dae-972d-0246748d492f">no</Validation_x0020_Mkt>
    <Marcom_x0020_Support_x0020_Needed xmlns="4e78ffb6-5573-4dae-972d-0246748d492f">yes</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Props1.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2.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3.xml><?xml version="1.0" encoding="utf-8"?>
<ds:datastoreItem xmlns:ds="http://schemas.openxmlformats.org/officeDocument/2006/customXml" ds:itemID="{DF16F829-2E04-4896-BC91-DEC7E5E3C3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F7B9160-792D-4CBB-99B0-DDEC2CBDD9BB}">
  <ds:schemaRefs>
    <ds:schemaRef ds:uri="http://schemas.microsoft.com/office/infopath/2007/PartnerControls"/>
    <ds:schemaRef ds:uri="http://schemas.microsoft.com/office/2006/documentManagement/types"/>
    <ds:schemaRef ds:uri="4e78ffb6-5573-4dae-972d-0246748d492f"/>
    <ds:schemaRef ds:uri="5a2251cd-bd5e-462d-8f0e-b8d48ef43808"/>
    <ds:schemaRef ds:uri="http://purl.org/dc/elements/1.1/"/>
    <ds:schemaRef ds:uri="http://schemas.microsoft.com/office/2006/metadata/properties"/>
    <ds:schemaRef ds:uri="http://schemas.openxmlformats.org/package/2006/metadata/core-properties"/>
    <ds:schemaRef ds:uri="http://purl.org/dc/terms/"/>
    <ds:schemaRef ds:uri="8a4562e5-d5b1-4d26-b0bf-7e79abe2fe6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12</TotalTime>
  <Words>819</Words>
  <Application>Microsoft Office PowerPoint</Application>
  <PresentationFormat>Widescreen</PresentationFormat>
  <Paragraphs>96</Paragraphs>
  <Slides>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vt:i4>
      </vt:variant>
    </vt:vector>
  </HeadingPairs>
  <TitlesOfParts>
    <vt:vector size="18" baseType="lpstr">
      <vt:lpstr>DM Sans Bold</vt:lpstr>
      <vt:lpstr>Fira Sans Medium</vt:lpstr>
      <vt:lpstr>DM Sans</vt:lpstr>
      <vt:lpstr>Wingdings</vt:lpstr>
      <vt:lpstr>Arial</vt:lpstr>
      <vt:lpstr>Calibri</vt:lpstr>
      <vt:lpstr>Fira Sans</vt:lpstr>
      <vt:lpstr>2_dsm-firmenich</vt:lpstr>
      <vt:lpstr>6_dsm-firmenich</vt:lpstr>
      <vt:lpstr>PowerPoint Presentation</vt:lpstr>
      <vt:lpstr>Trend</vt:lpstr>
      <vt:lpstr>REVITALIN® CB</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revitalin_cb_teaser_2025-04</dc:title>
  <dc:creator>Volker Rosenberger</dc:creator>
  <cp:lastModifiedBy>Marie-Sophie Meisinger</cp:lastModifiedBy>
  <cp:revision>12</cp:revision>
  <cp:lastPrinted>2019-08-23T14:34:23Z</cp:lastPrinted>
  <dcterms:created xsi:type="dcterms:W3CDTF">2020-07-29T12:38:09Z</dcterms:created>
  <dcterms:modified xsi:type="dcterms:W3CDTF">2025-04-17T08:53:57Z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SIP_Label_2ff753fd-faf2-4608-9b59-553f003adcdf_Enabled">
    <vt:lpwstr>true</vt:lpwstr>
  </property>
  <property fmtid="{D5CDD505-2E9C-101B-9397-08002B2CF9AE}" pid="4" name="MSIP_Label_2ff753fd-faf2-4608-9b59-553f003adcdf_SetDate">
    <vt:lpwstr>2022-05-30T13:25:35Z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b31e4685-c6c9-4fef-9384-dd773769eeb0</vt:lpwstr>
  </property>
  <property fmtid="{D5CDD505-2E9C-101B-9397-08002B2CF9AE}" pid="9" name="MSIP_Label_2ff753fd-faf2-4608-9b59-553f003adcdf_ContentBits">
    <vt:lpwstr>0</vt:lpwstr>
  </property>
  <property fmtid="{D5CDD505-2E9C-101B-9397-08002B2CF9AE}" pid="10" name="MediaServiceImageTags">
    <vt:lpwstr/>
  </property>
</Properties>
</file>